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sldIdLst>
    <p:sldId id="424" r:id="rId2"/>
    <p:sldId id="425" r:id="rId3"/>
    <p:sldId id="426" r:id="rId4"/>
    <p:sldId id="256" r:id="rId5"/>
    <p:sldId id="428" r:id="rId6"/>
    <p:sldId id="429" r:id="rId7"/>
    <p:sldId id="430" r:id="rId8"/>
    <p:sldId id="431" r:id="rId9"/>
    <p:sldId id="372" r:id="rId10"/>
    <p:sldId id="327" r:id="rId11"/>
    <p:sldId id="432" r:id="rId12"/>
    <p:sldId id="328" r:id="rId13"/>
    <p:sldId id="433" r:id="rId14"/>
    <p:sldId id="329" r:id="rId15"/>
    <p:sldId id="435" r:id="rId16"/>
    <p:sldId id="436" r:id="rId17"/>
    <p:sldId id="434" r:id="rId18"/>
    <p:sldId id="330" r:id="rId19"/>
    <p:sldId id="331" r:id="rId20"/>
    <p:sldId id="419" r:id="rId21"/>
    <p:sldId id="332" r:id="rId22"/>
    <p:sldId id="333" r:id="rId23"/>
    <p:sldId id="437" r:id="rId24"/>
    <p:sldId id="334" r:id="rId25"/>
    <p:sldId id="438" r:id="rId26"/>
    <p:sldId id="335" r:id="rId27"/>
    <p:sldId id="336" r:id="rId28"/>
    <p:sldId id="439" r:id="rId29"/>
    <p:sldId id="337" r:id="rId30"/>
    <p:sldId id="440" r:id="rId31"/>
    <p:sldId id="338" r:id="rId32"/>
    <p:sldId id="339" r:id="rId33"/>
    <p:sldId id="441" r:id="rId34"/>
    <p:sldId id="340" r:id="rId35"/>
    <p:sldId id="442" r:id="rId36"/>
    <p:sldId id="341" r:id="rId37"/>
    <p:sldId id="422" r:id="rId38"/>
    <p:sldId id="420" r:id="rId39"/>
    <p:sldId id="423" r:id="rId40"/>
    <p:sldId id="421" r:id="rId4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876" autoAdjust="0"/>
  </p:normalViewPr>
  <p:slideViewPr>
    <p:cSldViewPr>
      <p:cViewPr>
        <p:scale>
          <a:sx n="50" d="100"/>
          <a:sy n="50" d="100"/>
        </p:scale>
        <p:origin x="-1267" y="-2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532FCF-4E38-460A-BC85-9F31A49CB780}"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ES"/>
        </a:p>
      </dgm:t>
    </dgm:pt>
    <dgm:pt modelId="{2D2242B7-30A1-4B74-90D6-2FB6F80B09CA}">
      <dgm:prSet phldrT="[Texto]" custT="1"/>
      <dgm:spPr>
        <a:xfrm>
          <a:off x="611730" y="0"/>
          <a:ext cx="1956520" cy="1113021"/>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Estados soberanos</a:t>
          </a:r>
          <a:r>
            <a:rPr lang="es-MX" sz="1400" i="0" dirty="0" smtClean="0">
              <a:solidFill>
                <a:sysClr val="window" lastClr="FFFFFF"/>
              </a:solidFill>
              <a:latin typeface="Arial" pitchFamily="34" charset="0"/>
              <a:ea typeface="+mn-ea"/>
              <a:cs typeface="Arial" pitchFamily="34" charset="0"/>
            </a:rPr>
            <a:t>:</a:t>
          </a:r>
        </a:p>
        <a:p>
          <a:pPr algn="ctr"/>
          <a:endParaRPr lang="es-MX" sz="1400" dirty="0">
            <a:solidFill>
              <a:sysClr val="window" lastClr="FFFFFF"/>
            </a:solidFill>
            <a:latin typeface="Arial" pitchFamily="34" charset="0"/>
            <a:ea typeface="+mn-ea"/>
            <a:cs typeface="Arial" pitchFamily="34" charset="0"/>
          </a:endParaRPr>
        </a:p>
      </dgm:t>
    </dgm:pt>
    <dgm:pt modelId="{3EDE72BB-39EF-4A21-BC6D-09737DF4107A}" type="parTrans" cxnId="{A730D37A-20DD-427B-9A2C-06A087879C5A}">
      <dgm:prSet/>
      <dgm:spPr/>
      <dgm:t>
        <a:bodyPr/>
        <a:lstStyle/>
        <a:p>
          <a:pPr algn="ctr"/>
          <a:endParaRPr lang="es-ES" sz="4000" dirty="0"/>
        </a:p>
      </dgm:t>
    </dgm:pt>
    <dgm:pt modelId="{829ED93E-892A-4E66-8E3B-C772493DBB14}" type="sibTrans" cxnId="{A730D37A-20DD-427B-9A2C-06A087879C5A}">
      <dgm:prSet/>
      <dgm:spPr>
        <a:xfrm rot="5400771">
          <a:off x="566745" y="1023108"/>
          <a:ext cx="2007522" cy="188846"/>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48531615-0291-4A30-A609-62BE8DA6FA60}">
      <dgm:prSet phldrT="[Texto]" custT="1"/>
      <dgm:spPr>
        <a:xfrm>
          <a:off x="611730" y="3816616"/>
          <a:ext cx="1956520" cy="1178912"/>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Estados con subjetividad jurídica internacional parcial</a:t>
          </a:r>
          <a:endParaRPr lang="es-MX" sz="1400" b="1" i="0" dirty="0">
            <a:solidFill>
              <a:schemeClr val="accent1">
                <a:lumMod val="75000"/>
              </a:schemeClr>
            </a:solidFill>
            <a:latin typeface="Arial" pitchFamily="34" charset="0"/>
            <a:ea typeface="+mn-ea"/>
            <a:cs typeface="Arial" pitchFamily="34" charset="0"/>
          </a:endParaRPr>
        </a:p>
      </dgm:t>
    </dgm:pt>
    <dgm:pt modelId="{A22344D9-D032-4C80-B3EC-FE27606E76B1}" type="parTrans" cxnId="{A44169B7-5BAD-465A-BB12-F3D4C43D17F8}">
      <dgm:prSet/>
      <dgm:spPr/>
      <dgm:t>
        <a:bodyPr/>
        <a:lstStyle/>
        <a:p>
          <a:pPr algn="ctr"/>
          <a:endParaRPr lang="es-ES" sz="4000" dirty="0"/>
        </a:p>
      </dgm:t>
    </dgm:pt>
    <dgm:pt modelId="{8FA309F3-CDDB-4950-8037-0BF1EE82DEAD}" type="sibTrans" cxnId="{A44169B7-5BAD-465A-BB12-F3D4C43D17F8}">
      <dgm:prSet/>
      <dgm:spPr>
        <a:xfrm rot="21527413">
          <a:off x="2442006" y="4231811"/>
          <a:ext cx="748351" cy="120482"/>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FA1B79CC-D1C0-4DBE-8246-53E94DF7D241}">
      <dgm:prSet phldrT="[Texto]" custT="1"/>
      <dgm:spPr>
        <a:xfrm>
          <a:off x="3233780" y="1398839"/>
          <a:ext cx="1956520" cy="1414669"/>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Santa sede</a:t>
          </a:r>
          <a:endParaRPr lang="es-ES" sz="1400" b="1" dirty="0">
            <a:solidFill>
              <a:sysClr val="window" lastClr="FFFFFF"/>
            </a:solidFill>
            <a:latin typeface="Arial" pitchFamily="34" charset="0"/>
            <a:ea typeface="+mn-ea"/>
            <a:cs typeface="Arial" pitchFamily="34" charset="0"/>
          </a:endParaRPr>
        </a:p>
      </dgm:t>
    </dgm:pt>
    <dgm:pt modelId="{AA83DD6C-EB46-4F2C-BE0E-FDCF93B61379}" type="parTrans" cxnId="{30385E77-2B24-49F8-82E1-23A990DFE69F}">
      <dgm:prSet/>
      <dgm:spPr/>
      <dgm:t>
        <a:bodyPr/>
        <a:lstStyle/>
        <a:p>
          <a:pPr algn="ctr"/>
          <a:endParaRPr lang="es-ES" sz="4000" dirty="0"/>
        </a:p>
      </dgm:t>
    </dgm:pt>
    <dgm:pt modelId="{8EB8DEF3-2013-4EAE-951E-99ABAE94715D}" type="sibTrans" cxnId="{30385E77-2B24-49F8-82E1-23A990DFE69F}">
      <dgm:prSet/>
      <dgm:spPr>
        <a:xfrm rot="5408506">
          <a:off x="2843265" y="1055249"/>
          <a:ext cx="1530916" cy="176086"/>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9B1F647D-E1BD-43A3-BC82-C3596528C7F6}">
      <dgm:prSet phldrT="[Texto]" custT="1"/>
      <dgm:spPr>
        <a:xfrm>
          <a:off x="3158493" y="0"/>
          <a:ext cx="1956520" cy="1135982"/>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Estado con capacidad de obra limitada</a:t>
          </a:r>
          <a:endParaRPr lang="es-MX" sz="1400" b="1" i="0" dirty="0">
            <a:solidFill>
              <a:schemeClr val="accent1">
                <a:lumMod val="75000"/>
              </a:schemeClr>
            </a:solidFill>
            <a:latin typeface="Arial" pitchFamily="34" charset="0"/>
            <a:ea typeface="+mn-ea"/>
            <a:cs typeface="Arial" pitchFamily="34" charset="0"/>
          </a:endParaRPr>
        </a:p>
      </dgm:t>
    </dgm:pt>
    <dgm:pt modelId="{D247B0D2-AD69-4244-A3A4-080B8E3B5282}" type="parTrans" cxnId="{0A58817B-A56F-4A4E-B675-B028C611DBFF}">
      <dgm:prSet/>
      <dgm:spPr/>
      <dgm:t>
        <a:bodyPr/>
        <a:lstStyle/>
        <a:p>
          <a:pPr algn="ctr"/>
          <a:endParaRPr lang="es-ES" sz="4000" dirty="0"/>
        </a:p>
      </dgm:t>
    </dgm:pt>
    <dgm:pt modelId="{BB7BC2BF-E8BC-4212-B3CA-0C7934CC670B}" type="sibTrans" cxnId="{0A58817B-A56F-4A4E-B675-B028C611DBFF}">
      <dgm:prSet/>
      <dgm:spPr>
        <a:xfrm>
          <a:off x="3840561" y="391163"/>
          <a:ext cx="2606570" cy="188044"/>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2A4837AA-CB18-435B-AE2D-69ACC2577AE0}">
      <dgm:prSet phldrT="[Texto]" custT="1"/>
      <dgm:spPr>
        <a:xfrm>
          <a:off x="5819674" y="2599"/>
          <a:ext cx="1956520" cy="1726366"/>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Movimientos de liberación nacional</a:t>
          </a:r>
          <a:endParaRPr lang="es-MX" sz="1400" b="1" i="0" dirty="0">
            <a:solidFill>
              <a:schemeClr val="accent1">
                <a:lumMod val="75000"/>
              </a:schemeClr>
            </a:solidFill>
            <a:latin typeface="Arial" pitchFamily="34" charset="0"/>
            <a:ea typeface="+mn-ea"/>
            <a:cs typeface="Arial" pitchFamily="34" charset="0"/>
          </a:endParaRPr>
        </a:p>
      </dgm:t>
    </dgm:pt>
    <dgm:pt modelId="{3FC3DD1E-8A95-44D9-9EB6-EA7A421F3FB6}" type="parTrans" cxnId="{50ADAA1D-5B55-423F-8403-F03FAC6C3C79}">
      <dgm:prSet/>
      <dgm:spPr/>
      <dgm:t>
        <a:bodyPr/>
        <a:lstStyle/>
        <a:p>
          <a:pPr algn="ctr"/>
          <a:endParaRPr lang="es-ES" sz="4000" dirty="0"/>
        </a:p>
      </dgm:t>
    </dgm:pt>
    <dgm:pt modelId="{FFC64D13-7273-4C6F-8C35-D9D512A72BA7}" type="sibTrans" cxnId="{50ADAA1D-5B55-423F-8403-F03FAC6C3C79}">
      <dgm:prSet/>
      <dgm:spPr>
        <a:xfrm rot="5351565">
          <a:off x="5398133" y="1289299"/>
          <a:ext cx="1609097" cy="176086"/>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2586D69C-A400-4227-9121-7B90D2526DAF}">
      <dgm:prSet phldrT="[Texto]" custT="1"/>
      <dgm:spPr>
        <a:xfrm>
          <a:off x="5794689" y="1995256"/>
          <a:ext cx="1956520" cy="978197"/>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El individuo como sujeto excepcional del </a:t>
          </a:r>
          <a:r>
            <a:rPr lang="es-MX" sz="1400" b="1" i="0" dirty="0" err="1" smtClean="0">
              <a:solidFill>
                <a:schemeClr val="accent1">
                  <a:lumMod val="75000"/>
                </a:schemeClr>
              </a:solidFill>
              <a:latin typeface="Arial" pitchFamily="34" charset="0"/>
              <a:ea typeface="+mn-ea"/>
              <a:cs typeface="Arial" pitchFamily="34" charset="0"/>
            </a:rPr>
            <a:t>dip</a:t>
          </a:r>
          <a:endParaRPr lang="es-ES" sz="1400" b="1" dirty="0">
            <a:solidFill>
              <a:sysClr val="window" lastClr="FFFFFF"/>
            </a:solidFill>
            <a:latin typeface="Arial" pitchFamily="34" charset="0"/>
            <a:ea typeface="+mn-ea"/>
            <a:cs typeface="Arial" pitchFamily="34" charset="0"/>
          </a:endParaRPr>
        </a:p>
      </dgm:t>
    </dgm:pt>
    <dgm:pt modelId="{01CB82BB-28C1-42F7-8CEA-F4468AA15A23}" type="parTrans" cxnId="{ED971172-EE04-474D-AD00-E003AB97A5C3}">
      <dgm:prSet/>
      <dgm:spPr/>
      <dgm:t>
        <a:bodyPr/>
        <a:lstStyle/>
        <a:p>
          <a:pPr algn="ctr"/>
          <a:endParaRPr lang="es-ES" sz="4000" dirty="0"/>
        </a:p>
      </dgm:t>
    </dgm:pt>
    <dgm:pt modelId="{D964E6D5-2537-4D5B-9261-F99D7E9BD14D}" type="sibTrans" cxnId="{ED971172-EE04-474D-AD00-E003AB97A5C3}">
      <dgm:prSet/>
      <dgm:spPr>
        <a:xfrm rot="5402809">
          <a:off x="5327978" y="2997212"/>
          <a:ext cx="1801227" cy="176086"/>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C23F9D4A-5459-41CE-88FD-C90E149B4BE2}">
      <dgm:prSet phldrT="[Texto]" custT="1"/>
      <dgm:spPr>
        <a:xfrm>
          <a:off x="5867295" y="3399707"/>
          <a:ext cx="1956520" cy="1781892"/>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Los organismos internacionales</a:t>
          </a:r>
        </a:p>
        <a:p>
          <a:pPr algn="ctr"/>
          <a:endParaRPr lang="es-ES" sz="1400" b="1" dirty="0">
            <a:solidFill>
              <a:sysClr val="window" lastClr="FFFFFF"/>
            </a:solidFill>
            <a:latin typeface="Arial" pitchFamily="34" charset="0"/>
            <a:ea typeface="+mn-ea"/>
            <a:cs typeface="Arial" pitchFamily="34" charset="0"/>
          </a:endParaRPr>
        </a:p>
      </dgm:t>
    </dgm:pt>
    <dgm:pt modelId="{F49103F2-7F25-4BDE-BBC7-C6953C8D53EA}" type="parTrans" cxnId="{585C5006-34F1-499B-BFCE-39C4F93E0CD5}">
      <dgm:prSet/>
      <dgm:spPr/>
      <dgm:t>
        <a:bodyPr/>
        <a:lstStyle/>
        <a:p>
          <a:pPr algn="ctr"/>
          <a:endParaRPr lang="es-ES" sz="4000" dirty="0"/>
        </a:p>
      </dgm:t>
    </dgm:pt>
    <dgm:pt modelId="{62C5DB46-E141-4A01-9DB6-5E5304CFAD85}" type="sibTrans" cxnId="{585C5006-34F1-499B-BFCE-39C4F93E0CD5}">
      <dgm:prSet/>
      <dgm:spPr/>
      <dgm:t>
        <a:bodyPr/>
        <a:lstStyle/>
        <a:p>
          <a:pPr algn="ctr"/>
          <a:endParaRPr lang="es-ES" sz="4000" dirty="0"/>
        </a:p>
      </dgm:t>
    </dgm:pt>
    <dgm:pt modelId="{856302BC-F3E4-4F67-80BA-5613CE1DE693}">
      <dgm:prSet phldrT="[Texto]" custT="1"/>
      <dgm:spPr>
        <a:xfrm>
          <a:off x="3168687" y="3094085"/>
          <a:ext cx="1956520" cy="2038791"/>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La orden de malta</a:t>
          </a:r>
          <a:endParaRPr lang="es-ES" sz="1400" b="1" baseline="0" dirty="0">
            <a:solidFill>
              <a:sysClr val="window" lastClr="FFFFFF"/>
            </a:solidFill>
            <a:latin typeface="Arial" pitchFamily="34" charset="0"/>
            <a:ea typeface="+mn-ea"/>
            <a:cs typeface="Arial" pitchFamily="34" charset="0"/>
          </a:endParaRPr>
        </a:p>
      </dgm:t>
    </dgm:pt>
    <dgm:pt modelId="{F1A50ED3-569D-4210-B4E7-60306C2DD4B6}" type="sibTrans" cxnId="{C188D68D-77CE-4224-B72C-C38BF90857E4}">
      <dgm:prSet/>
      <dgm:spPr>
        <a:xfrm rot="16207525">
          <a:off x="2598723" y="2721604"/>
          <a:ext cx="1996022" cy="176086"/>
        </a:xfrm>
        <a:solidFill>
          <a:srgbClr val="FF388C">
            <a:tint val="60000"/>
            <a:hueOff val="0"/>
            <a:satOff val="0"/>
            <a:lumOff val="0"/>
            <a:alphaOff val="0"/>
          </a:srgbClr>
        </a:solidFill>
        <a:ln>
          <a:noFill/>
        </a:ln>
        <a:effectLst/>
      </dgm:spPr>
      <dgm:t>
        <a:bodyPr/>
        <a:lstStyle/>
        <a:p>
          <a:pPr algn="ctr"/>
          <a:endParaRPr lang="es-ES" sz="1400" b="1" dirty="0">
            <a:latin typeface="Arial" pitchFamily="34" charset="0"/>
            <a:cs typeface="Arial" pitchFamily="34" charset="0"/>
          </a:endParaRPr>
        </a:p>
      </dgm:t>
    </dgm:pt>
    <dgm:pt modelId="{D61C6BA1-C691-40E9-BB22-F58B12E5ABB9}" type="parTrans" cxnId="{C188D68D-77CE-4224-B72C-C38BF90857E4}">
      <dgm:prSet/>
      <dgm:spPr/>
      <dgm:t>
        <a:bodyPr/>
        <a:lstStyle/>
        <a:p>
          <a:pPr algn="ctr"/>
          <a:endParaRPr lang="es-ES" sz="4000" dirty="0"/>
        </a:p>
      </dgm:t>
    </dgm:pt>
    <dgm:pt modelId="{5FCD5DA2-5065-421A-BDED-4E6B17048097}">
      <dgm:prSet phldrT="[Texto]" custT="1"/>
      <dgm:spPr>
        <a:xfrm>
          <a:off x="3168687" y="3094085"/>
          <a:ext cx="1956520" cy="2038791"/>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Los beligerantes</a:t>
          </a:r>
          <a:endParaRPr lang="es-ES" sz="1400" b="1" baseline="0" dirty="0">
            <a:solidFill>
              <a:sysClr val="window" lastClr="FFFFFF"/>
            </a:solidFill>
            <a:latin typeface="Arial" pitchFamily="34" charset="0"/>
            <a:ea typeface="+mn-ea"/>
            <a:cs typeface="Arial" pitchFamily="34" charset="0"/>
          </a:endParaRPr>
        </a:p>
      </dgm:t>
    </dgm:pt>
    <dgm:pt modelId="{81354679-BB4C-4792-BD6A-91272593A1E9}" type="parTrans" cxnId="{B8930B28-2A60-409B-B6B0-12BE0895A30E}">
      <dgm:prSet/>
      <dgm:spPr/>
      <dgm:t>
        <a:bodyPr/>
        <a:lstStyle/>
        <a:p>
          <a:pPr algn="ctr"/>
          <a:endParaRPr lang="es-MX" sz="2400" dirty="0"/>
        </a:p>
      </dgm:t>
    </dgm:pt>
    <dgm:pt modelId="{A0A25D56-12C4-49A5-82D6-335583736540}" type="sibTrans" cxnId="{B8930B28-2A60-409B-B6B0-12BE0895A30E}">
      <dgm:prSet/>
      <dgm:spPr/>
      <dgm:t>
        <a:bodyPr/>
        <a:lstStyle/>
        <a:p>
          <a:pPr algn="ctr"/>
          <a:endParaRPr lang="es-MX" sz="2400" dirty="0"/>
        </a:p>
      </dgm:t>
    </dgm:pt>
    <dgm:pt modelId="{7F84398F-448C-4C46-A66F-E07891A7120A}">
      <dgm:prSet phldrT="[Texto]" custT="1"/>
      <dgm:spPr>
        <a:xfrm>
          <a:off x="3233780" y="1398839"/>
          <a:ext cx="1956520" cy="1414669"/>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dirty="0" smtClean="0">
              <a:solidFill>
                <a:schemeClr val="accent1">
                  <a:lumMod val="75000"/>
                </a:schemeClr>
              </a:solidFill>
              <a:latin typeface="Arial" pitchFamily="34" charset="0"/>
              <a:ea typeface="+mn-ea"/>
              <a:cs typeface="Arial" pitchFamily="34" charset="0"/>
            </a:rPr>
            <a:t>Ciudad del vaticano</a:t>
          </a:r>
          <a:endParaRPr lang="es-ES" sz="1600" b="1" dirty="0">
            <a:solidFill>
              <a:sysClr val="window" lastClr="FFFFFF"/>
            </a:solidFill>
            <a:latin typeface="Arial" pitchFamily="34" charset="0"/>
            <a:ea typeface="+mn-ea"/>
            <a:cs typeface="Arial" pitchFamily="34" charset="0"/>
          </a:endParaRPr>
        </a:p>
      </dgm:t>
    </dgm:pt>
    <dgm:pt modelId="{7DBFA1EB-5D30-40A5-BFC1-7BC3F49694E0}" type="parTrans" cxnId="{D1F917A1-C2F9-4E9C-9B74-52DDC46B15BD}">
      <dgm:prSet/>
      <dgm:spPr/>
      <dgm:t>
        <a:bodyPr/>
        <a:lstStyle/>
        <a:p>
          <a:pPr algn="ctr"/>
          <a:endParaRPr lang="es-MX" sz="2400" dirty="0"/>
        </a:p>
      </dgm:t>
    </dgm:pt>
    <dgm:pt modelId="{EB03DDFC-3BA3-4FD3-8F3E-A425A04F404F}" type="sibTrans" cxnId="{D1F917A1-C2F9-4E9C-9B74-52DDC46B15BD}">
      <dgm:prSet/>
      <dgm:spPr/>
      <dgm:t>
        <a:bodyPr/>
        <a:lstStyle/>
        <a:p>
          <a:pPr algn="ctr"/>
          <a:endParaRPr lang="es-MX" sz="2400" dirty="0"/>
        </a:p>
      </dgm:t>
    </dgm:pt>
    <dgm:pt modelId="{8883C902-917A-41FA-B9B7-594093121013}">
      <dgm:prSet phldrT="[Texto]" custT="1"/>
      <dgm:spPr>
        <a:xfrm>
          <a:off x="5819674" y="2599"/>
          <a:ext cx="1956520" cy="1726366"/>
        </a:xfr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gm:spPr>
      <dgm:t>
        <a:bodyPr/>
        <a:lstStyle/>
        <a:p>
          <a:pPr algn="ctr"/>
          <a:r>
            <a:rPr lang="es-MX" sz="1400" b="1" i="0" dirty="0" smtClean="0">
              <a:solidFill>
                <a:schemeClr val="accent1">
                  <a:lumMod val="75000"/>
                </a:schemeClr>
              </a:solidFill>
              <a:latin typeface="Arial" pitchFamily="34" charset="0"/>
              <a:ea typeface="+mn-ea"/>
              <a:cs typeface="Arial" pitchFamily="34" charset="0"/>
            </a:rPr>
            <a:t>Los insurrectos</a:t>
          </a:r>
          <a:endParaRPr lang="es-MX" sz="1400" b="1" i="0" dirty="0">
            <a:solidFill>
              <a:schemeClr val="accent1">
                <a:lumMod val="75000"/>
              </a:schemeClr>
            </a:solidFill>
            <a:latin typeface="Arial" pitchFamily="34" charset="0"/>
            <a:ea typeface="+mn-ea"/>
            <a:cs typeface="Arial" pitchFamily="34" charset="0"/>
          </a:endParaRPr>
        </a:p>
      </dgm:t>
    </dgm:pt>
    <dgm:pt modelId="{5014318B-F12F-401F-92D2-94664427338B}" type="parTrans" cxnId="{451A3873-AF5D-4B06-9899-6850DD85B989}">
      <dgm:prSet/>
      <dgm:spPr/>
      <dgm:t>
        <a:bodyPr/>
        <a:lstStyle/>
        <a:p>
          <a:pPr algn="ctr"/>
          <a:endParaRPr lang="es-MX" dirty="0"/>
        </a:p>
      </dgm:t>
    </dgm:pt>
    <dgm:pt modelId="{A630DD28-8822-47F7-82A2-00FBF79A6E1F}" type="sibTrans" cxnId="{451A3873-AF5D-4B06-9899-6850DD85B989}">
      <dgm:prSet/>
      <dgm:spPr/>
      <dgm:t>
        <a:bodyPr/>
        <a:lstStyle/>
        <a:p>
          <a:pPr algn="ctr"/>
          <a:endParaRPr lang="es-MX" dirty="0"/>
        </a:p>
      </dgm:t>
    </dgm:pt>
    <dgm:pt modelId="{E497AD42-C7E8-4CB2-94E7-92B41911C2DB}" type="pres">
      <dgm:prSet presAssocID="{0E532FCF-4E38-460A-BC85-9F31A49CB780}" presName="Name0" presStyleCnt="0">
        <dgm:presLayoutVars>
          <dgm:dir/>
          <dgm:resizeHandles/>
        </dgm:presLayoutVars>
      </dgm:prSet>
      <dgm:spPr/>
      <dgm:t>
        <a:bodyPr/>
        <a:lstStyle/>
        <a:p>
          <a:endParaRPr lang="es-ES"/>
        </a:p>
      </dgm:t>
    </dgm:pt>
    <dgm:pt modelId="{C24BFC29-36E3-433A-B936-F0E6D4032F81}" type="pres">
      <dgm:prSet presAssocID="{2D2242B7-30A1-4B74-90D6-2FB6F80B09CA}" presName="compNode" presStyleCnt="0"/>
      <dgm:spPr/>
    </dgm:pt>
    <dgm:pt modelId="{3C2B1765-33A5-41AE-84C0-A61E91F965C0}" type="pres">
      <dgm:prSet presAssocID="{2D2242B7-30A1-4B74-90D6-2FB6F80B09CA}" presName="dummyConnPt" presStyleCnt="0"/>
      <dgm:spPr/>
    </dgm:pt>
    <dgm:pt modelId="{2EB9B5A8-6EDC-45D4-BB3E-468701E0D53F}" type="pres">
      <dgm:prSet presAssocID="{2D2242B7-30A1-4B74-90D6-2FB6F80B09CA}" presName="node" presStyleLbl="node1" presStyleIdx="0" presStyleCnt="11" custScaleY="94813" custLinFactNeighborX="-184" custLinFactNeighborY="-72736">
        <dgm:presLayoutVars>
          <dgm:bulletEnabled val="1"/>
        </dgm:presLayoutVars>
      </dgm:prSet>
      <dgm:spPr>
        <a:prstGeom prst="roundRect">
          <a:avLst>
            <a:gd name="adj" fmla="val 10000"/>
          </a:avLst>
        </a:prstGeom>
      </dgm:spPr>
      <dgm:t>
        <a:bodyPr/>
        <a:lstStyle/>
        <a:p>
          <a:endParaRPr lang="es-ES"/>
        </a:p>
      </dgm:t>
    </dgm:pt>
    <dgm:pt modelId="{1E7DA229-5BAA-4144-B763-75447A9F9B6D}" type="pres">
      <dgm:prSet presAssocID="{829ED93E-892A-4E66-8E3B-C772493DBB14}" presName="sibTrans" presStyleLbl="bgSibTrans2D1" presStyleIdx="0" presStyleCnt="10" custAng="21580464" custScaleX="99196" custScaleY="107246" custLinFactNeighborX="28128" custLinFactNeighborY="-88464"/>
      <dgm:spPr>
        <a:prstGeom prst="rect">
          <a:avLst/>
        </a:prstGeom>
      </dgm:spPr>
      <dgm:t>
        <a:bodyPr/>
        <a:lstStyle/>
        <a:p>
          <a:endParaRPr lang="es-ES"/>
        </a:p>
      </dgm:t>
    </dgm:pt>
    <dgm:pt modelId="{5C359712-4C4A-4B47-BCBB-A5EEEE5719FC}" type="pres">
      <dgm:prSet presAssocID="{48531615-0291-4A30-A609-62BE8DA6FA60}" presName="compNode" presStyleCnt="0"/>
      <dgm:spPr/>
    </dgm:pt>
    <dgm:pt modelId="{B73EC3EF-E9A1-4614-A60D-9271E459342B}" type="pres">
      <dgm:prSet presAssocID="{48531615-0291-4A30-A609-62BE8DA6FA60}" presName="dummyConnPt" presStyleCnt="0"/>
      <dgm:spPr/>
    </dgm:pt>
    <dgm:pt modelId="{A183AD5E-D0BB-4F03-AF0B-DEFBA52A4B9A}" type="pres">
      <dgm:prSet presAssocID="{48531615-0291-4A30-A609-62BE8DA6FA60}" presName="node" presStyleLbl="node1" presStyleIdx="1" presStyleCnt="11" custScaleY="100426" custLinFactNeighborX="-184" custLinFactNeighborY="-15629">
        <dgm:presLayoutVars>
          <dgm:bulletEnabled val="1"/>
        </dgm:presLayoutVars>
      </dgm:prSet>
      <dgm:spPr>
        <a:prstGeom prst="roundRect">
          <a:avLst>
            <a:gd name="adj" fmla="val 10000"/>
          </a:avLst>
        </a:prstGeom>
      </dgm:spPr>
      <dgm:t>
        <a:bodyPr/>
        <a:lstStyle/>
        <a:p>
          <a:endParaRPr lang="es-ES"/>
        </a:p>
      </dgm:t>
    </dgm:pt>
    <dgm:pt modelId="{F3F80F0D-E2D6-433C-A621-8EA11E0B5182}" type="pres">
      <dgm:prSet presAssocID="{8FA309F3-CDDB-4950-8037-0BF1EE82DEAD}" presName="sibTrans" presStyleLbl="bgSibTrans2D1" presStyleIdx="1" presStyleCnt="10" custAng="21509168" custScaleX="50098" custScaleY="67423" custLinFactNeighborX="25231" custLinFactNeighborY="65873"/>
      <dgm:spPr>
        <a:prstGeom prst="rect">
          <a:avLst/>
        </a:prstGeom>
      </dgm:spPr>
      <dgm:t>
        <a:bodyPr/>
        <a:lstStyle/>
        <a:p>
          <a:endParaRPr lang="es-ES"/>
        </a:p>
      </dgm:t>
    </dgm:pt>
    <dgm:pt modelId="{A5767F10-8DC5-4194-8597-42F64D5AF37F}" type="pres">
      <dgm:prSet presAssocID="{856302BC-F3E4-4F67-80BA-5613CE1DE693}" presName="compNode" presStyleCnt="0"/>
      <dgm:spPr/>
    </dgm:pt>
    <dgm:pt modelId="{5DC534F0-9330-43FA-AA59-3A5C754D7CEE}" type="pres">
      <dgm:prSet presAssocID="{856302BC-F3E4-4F67-80BA-5613CE1DE693}" presName="dummyConnPt" presStyleCnt="0"/>
      <dgm:spPr/>
    </dgm:pt>
    <dgm:pt modelId="{265E62B0-5331-4D81-B115-EC58D9F10BEE}" type="pres">
      <dgm:prSet presAssocID="{856302BC-F3E4-4F67-80BA-5613CE1DE693}" presName="node" presStyleLbl="node1" presStyleIdx="2" presStyleCnt="11" custAng="0" custScaleY="119180" custLinFactNeighborX="-2495" custLinFactNeighborY="-3929">
        <dgm:presLayoutVars>
          <dgm:bulletEnabled val="1"/>
        </dgm:presLayoutVars>
      </dgm:prSet>
      <dgm:spPr>
        <a:prstGeom prst="roundRect">
          <a:avLst>
            <a:gd name="adj" fmla="val 10000"/>
          </a:avLst>
        </a:prstGeom>
      </dgm:spPr>
      <dgm:t>
        <a:bodyPr/>
        <a:lstStyle/>
        <a:p>
          <a:endParaRPr lang="es-ES"/>
        </a:p>
      </dgm:t>
    </dgm:pt>
    <dgm:pt modelId="{C481C71A-564D-4030-866A-9D212F1E4DB2}" type="pres">
      <dgm:prSet presAssocID="{F1A50ED3-569D-4210-B4E7-60306C2DD4B6}" presName="sibTrans" presStyleLbl="bgSibTrans2D1" presStyleIdx="2" presStyleCnt="10" custAng="94844"/>
      <dgm:spPr>
        <a:prstGeom prst="rect">
          <a:avLst/>
        </a:prstGeom>
      </dgm:spPr>
      <dgm:t>
        <a:bodyPr/>
        <a:lstStyle/>
        <a:p>
          <a:endParaRPr lang="es-ES"/>
        </a:p>
      </dgm:t>
    </dgm:pt>
    <dgm:pt modelId="{97D8DE4E-051D-47F1-839A-21FC6C98E7A9}" type="pres">
      <dgm:prSet presAssocID="{5FCD5DA2-5065-421A-BDED-4E6B17048097}" presName="compNode" presStyleCnt="0"/>
      <dgm:spPr/>
    </dgm:pt>
    <dgm:pt modelId="{A868513A-AF35-4681-9AC6-65033C147776}" type="pres">
      <dgm:prSet presAssocID="{5FCD5DA2-5065-421A-BDED-4E6B17048097}" presName="dummyConnPt" presStyleCnt="0"/>
      <dgm:spPr/>
    </dgm:pt>
    <dgm:pt modelId="{D3090E1B-C042-47AC-B815-077CEB10E40B}" type="pres">
      <dgm:prSet presAssocID="{5FCD5DA2-5065-421A-BDED-4E6B17048097}" presName="node" presStyleLbl="node1" presStyleIdx="3" presStyleCnt="11">
        <dgm:presLayoutVars>
          <dgm:bulletEnabled val="1"/>
        </dgm:presLayoutVars>
      </dgm:prSet>
      <dgm:spPr/>
      <dgm:t>
        <a:bodyPr/>
        <a:lstStyle/>
        <a:p>
          <a:endParaRPr lang="es-MX"/>
        </a:p>
      </dgm:t>
    </dgm:pt>
    <dgm:pt modelId="{313CECA6-2FB6-44F5-8DAC-A44E335193BD}" type="pres">
      <dgm:prSet presAssocID="{A0A25D56-12C4-49A5-82D6-335583736540}" presName="sibTrans" presStyleLbl="bgSibTrans2D1" presStyleIdx="3" presStyleCnt="10" custAng="195307"/>
      <dgm:spPr/>
      <dgm:t>
        <a:bodyPr/>
        <a:lstStyle/>
        <a:p>
          <a:endParaRPr lang="es-MX"/>
        </a:p>
      </dgm:t>
    </dgm:pt>
    <dgm:pt modelId="{5C5A534D-230D-48FB-B0D3-E056BADAA363}" type="pres">
      <dgm:prSet presAssocID="{FA1B79CC-D1C0-4DBE-8246-53E94DF7D241}" presName="compNode" presStyleCnt="0"/>
      <dgm:spPr/>
    </dgm:pt>
    <dgm:pt modelId="{19B55F7E-2EA5-4792-90F6-EEF4256489C7}" type="pres">
      <dgm:prSet presAssocID="{FA1B79CC-D1C0-4DBE-8246-53E94DF7D241}" presName="dummyConnPt" presStyleCnt="0"/>
      <dgm:spPr/>
    </dgm:pt>
    <dgm:pt modelId="{2CB2ECC9-8096-475F-B6C0-0DABCCAD4B07}" type="pres">
      <dgm:prSet presAssocID="{FA1B79CC-D1C0-4DBE-8246-53E94DF7D241}" presName="node" presStyleLbl="node1" presStyleIdx="4" presStyleCnt="11" custScaleY="120509" custLinFactNeighborX="832" custLinFactNeighborY="-2830">
        <dgm:presLayoutVars>
          <dgm:bulletEnabled val="1"/>
        </dgm:presLayoutVars>
      </dgm:prSet>
      <dgm:spPr>
        <a:prstGeom prst="roundRect">
          <a:avLst>
            <a:gd name="adj" fmla="val 10000"/>
          </a:avLst>
        </a:prstGeom>
      </dgm:spPr>
      <dgm:t>
        <a:bodyPr/>
        <a:lstStyle/>
        <a:p>
          <a:endParaRPr lang="es-ES"/>
        </a:p>
      </dgm:t>
    </dgm:pt>
    <dgm:pt modelId="{1B97E511-0D64-4311-91A7-C3601731D406}" type="pres">
      <dgm:prSet presAssocID="{8EB8DEF3-2013-4EAE-951E-99ABAE94715D}" presName="sibTrans" presStyleLbl="bgSibTrans2D1" presStyleIdx="4" presStyleCnt="10" custAng="10836206" custLinFactNeighborX="1116" custLinFactNeighborY="60068"/>
      <dgm:spPr>
        <a:prstGeom prst="rect">
          <a:avLst/>
        </a:prstGeom>
      </dgm:spPr>
      <dgm:t>
        <a:bodyPr/>
        <a:lstStyle/>
        <a:p>
          <a:endParaRPr lang="es-ES"/>
        </a:p>
      </dgm:t>
    </dgm:pt>
    <dgm:pt modelId="{066FE9D5-113F-4FEF-8257-DE0C9F9128D4}" type="pres">
      <dgm:prSet presAssocID="{7F84398F-448C-4C46-A66F-E07891A7120A}" presName="compNode" presStyleCnt="0"/>
      <dgm:spPr/>
    </dgm:pt>
    <dgm:pt modelId="{7A20EF28-A230-4289-84E1-A5AECB61D587}" type="pres">
      <dgm:prSet presAssocID="{7F84398F-448C-4C46-A66F-E07891A7120A}" presName="dummyConnPt" presStyleCnt="0"/>
      <dgm:spPr/>
    </dgm:pt>
    <dgm:pt modelId="{3E9D112A-DE29-48A3-98F7-B8AB3AAC5B0E}" type="pres">
      <dgm:prSet presAssocID="{7F84398F-448C-4C46-A66F-E07891A7120A}" presName="node" presStyleLbl="node1" presStyleIdx="5" presStyleCnt="11">
        <dgm:presLayoutVars>
          <dgm:bulletEnabled val="1"/>
        </dgm:presLayoutVars>
      </dgm:prSet>
      <dgm:spPr/>
      <dgm:t>
        <a:bodyPr/>
        <a:lstStyle/>
        <a:p>
          <a:endParaRPr lang="es-MX"/>
        </a:p>
      </dgm:t>
    </dgm:pt>
    <dgm:pt modelId="{48017B5C-E199-4440-AC61-43F2BFEECA9D}" type="pres">
      <dgm:prSet presAssocID="{EB03DDFC-3BA3-4FD3-8F3E-A425A04F404F}" presName="sibTrans" presStyleLbl="bgSibTrans2D1" presStyleIdx="5" presStyleCnt="10" custAng="136115"/>
      <dgm:spPr/>
      <dgm:t>
        <a:bodyPr/>
        <a:lstStyle/>
        <a:p>
          <a:endParaRPr lang="es-MX"/>
        </a:p>
      </dgm:t>
    </dgm:pt>
    <dgm:pt modelId="{FBED122C-ED06-43A1-9B18-9308CB88A6A6}" type="pres">
      <dgm:prSet presAssocID="{9B1F647D-E1BD-43A3-BC82-C3596528C7F6}" presName="compNode" presStyleCnt="0"/>
      <dgm:spPr/>
    </dgm:pt>
    <dgm:pt modelId="{5E259445-7092-4AA8-BA9C-12996FAADC48}" type="pres">
      <dgm:prSet presAssocID="{9B1F647D-E1BD-43A3-BC82-C3596528C7F6}" presName="dummyConnPt" presStyleCnt="0"/>
      <dgm:spPr/>
    </dgm:pt>
    <dgm:pt modelId="{B16C2EF1-F340-41F7-8166-CD4599BC6DF1}" type="pres">
      <dgm:prSet presAssocID="{9B1F647D-E1BD-43A3-BC82-C3596528C7F6}" presName="node" presStyleLbl="node1" presStyleIdx="6" presStyleCnt="11" custScaleY="96769" custLinFactNeighborX="-3016" custLinFactNeighborY="-4187">
        <dgm:presLayoutVars>
          <dgm:bulletEnabled val="1"/>
        </dgm:presLayoutVars>
      </dgm:prSet>
      <dgm:spPr>
        <a:prstGeom prst="roundRect">
          <a:avLst>
            <a:gd name="adj" fmla="val 10000"/>
          </a:avLst>
        </a:prstGeom>
      </dgm:spPr>
      <dgm:t>
        <a:bodyPr/>
        <a:lstStyle/>
        <a:p>
          <a:endParaRPr lang="es-ES"/>
        </a:p>
      </dgm:t>
    </dgm:pt>
    <dgm:pt modelId="{E50BBE40-8376-43FC-818E-2EE71E41B673}" type="pres">
      <dgm:prSet presAssocID="{BB7BC2BF-E8BC-4212-B3CA-0C7934CC670B}" presName="sibTrans" presStyleLbl="bgSibTrans2D1" presStyleIdx="6" presStyleCnt="10" custAng="21486926" custScaleX="97517" custScaleY="106791" custLinFactNeighborX="9621" custLinFactNeighborY="40008"/>
      <dgm:spPr>
        <a:prstGeom prst="rect">
          <a:avLst/>
        </a:prstGeom>
      </dgm:spPr>
      <dgm:t>
        <a:bodyPr/>
        <a:lstStyle/>
        <a:p>
          <a:endParaRPr lang="es-ES"/>
        </a:p>
      </dgm:t>
    </dgm:pt>
    <dgm:pt modelId="{B8339357-5C98-4BED-9A88-586700EDF6F2}" type="pres">
      <dgm:prSet presAssocID="{2A4837AA-CB18-435B-AE2D-69ACC2577AE0}" presName="compNode" presStyleCnt="0"/>
      <dgm:spPr/>
    </dgm:pt>
    <dgm:pt modelId="{C3506EB9-2378-458A-B844-156B812F1B13}" type="pres">
      <dgm:prSet presAssocID="{2A4837AA-CB18-435B-AE2D-69ACC2577AE0}" presName="dummyConnPt" presStyleCnt="0"/>
      <dgm:spPr/>
    </dgm:pt>
    <dgm:pt modelId="{9B9C37B3-F851-43A0-8791-FE63C2327F08}" type="pres">
      <dgm:prSet presAssocID="{2A4837AA-CB18-435B-AE2D-69ACC2577AE0}" presName="node" presStyleLbl="node1" presStyleIdx="7" presStyleCnt="11" custScaleY="147061">
        <dgm:presLayoutVars>
          <dgm:bulletEnabled val="1"/>
        </dgm:presLayoutVars>
      </dgm:prSet>
      <dgm:spPr>
        <a:prstGeom prst="roundRect">
          <a:avLst>
            <a:gd name="adj" fmla="val 10000"/>
          </a:avLst>
        </a:prstGeom>
      </dgm:spPr>
      <dgm:t>
        <a:bodyPr/>
        <a:lstStyle/>
        <a:p>
          <a:endParaRPr lang="es-ES"/>
        </a:p>
      </dgm:t>
    </dgm:pt>
    <dgm:pt modelId="{0FE36CDD-6C12-42A3-82DE-41F9B882A3CA}" type="pres">
      <dgm:prSet presAssocID="{FFC64D13-7273-4C6F-8C35-D9D512A72BA7}" presName="sibTrans" presStyleLbl="bgSibTrans2D1" presStyleIdx="7" presStyleCnt="10" custAng="350405"/>
      <dgm:spPr>
        <a:prstGeom prst="rect">
          <a:avLst/>
        </a:prstGeom>
      </dgm:spPr>
      <dgm:t>
        <a:bodyPr/>
        <a:lstStyle/>
        <a:p>
          <a:endParaRPr lang="es-ES"/>
        </a:p>
      </dgm:t>
    </dgm:pt>
    <dgm:pt modelId="{114EB92E-47DB-4771-95C7-04DB26C0CD73}" type="pres">
      <dgm:prSet presAssocID="{8883C902-917A-41FA-B9B7-594093121013}" presName="compNode" presStyleCnt="0"/>
      <dgm:spPr/>
    </dgm:pt>
    <dgm:pt modelId="{6C314E55-0651-4286-91D4-E3FA89569E27}" type="pres">
      <dgm:prSet presAssocID="{8883C902-917A-41FA-B9B7-594093121013}" presName="dummyConnPt" presStyleCnt="0"/>
      <dgm:spPr/>
    </dgm:pt>
    <dgm:pt modelId="{43D72D97-546D-4EA5-A47D-9D720AD138ED}" type="pres">
      <dgm:prSet presAssocID="{8883C902-917A-41FA-B9B7-594093121013}" presName="node" presStyleLbl="node1" presStyleIdx="8" presStyleCnt="11">
        <dgm:presLayoutVars>
          <dgm:bulletEnabled val="1"/>
        </dgm:presLayoutVars>
      </dgm:prSet>
      <dgm:spPr/>
      <dgm:t>
        <a:bodyPr/>
        <a:lstStyle/>
        <a:p>
          <a:endParaRPr lang="es-MX"/>
        </a:p>
      </dgm:t>
    </dgm:pt>
    <dgm:pt modelId="{66520900-A873-47C4-BD3F-3572EDBACD30}" type="pres">
      <dgm:prSet presAssocID="{A630DD28-8822-47F7-82A2-00FBF79A6E1F}" presName="sibTrans" presStyleLbl="bgSibTrans2D1" presStyleIdx="8" presStyleCnt="10"/>
      <dgm:spPr/>
      <dgm:t>
        <a:bodyPr/>
        <a:lstStyle/>
        <a:p>
          <a:endParaRPr lang="es-MX"/>
        </a:p>
      </dgm:t>
    </dgm:pt>
    <dgm:pt modelId="{255464A3-F522-4BAE-8F5B-8D0C2CBFF0A3}" type="pres">
      <dgm:prSet presAssocID="{2586D69C-A400-4227-9121-7B90D2526DAF}" presName="compNode" presStyleCnt="0"/>
      <dgm:spPr/>
    </dgm:pt>
    <dgm:pt modelId="{A203190A-2C77-4A2B-88C0-6EA5E14678B3}" type="pres">
      <dgm:prSet presAssocID="{2586D69C-A400-4227-9121-7B90D2526DAF}" presName="dummyConnPt" presStyleCnt="0"/>
      <dgm:spPr/>
    </dgm:pt>
    <dgm:pt modelId="{887054A0-0CF3-4C21-BE59-C6C665CDF813}" type="pres">
      <dgm:prSet presAssocID="{2586D69C-A400-4227-9121-7B90D2526DAF}" presName="node" presStyleLbl="node1" presStyleIdx="9" presStyleCnt="11" custScaleY="83328" custLinFactNeighborX="-1277" custLinFactNeighborY="-2316">
        <dgm:presLayoutVars>
          <dgm:bulletEnabled val="1"/>
        </dgm:presLayoutVars>
      </dgm:prSet>
      <dgm:spPr>
        <a:prstGeom prst="roundRect">
          <a:avLst>
            <a:gd name="adj" fmla="val 10000"/>
          </a:avLst>
        </a:prstGeom>
      </dgm:spPr>
      <dgm:t>
        <a:bodyPr/>
        <a:lstStyle/>
        <a:p>
          <a:endParaRPr lang="es-ES"/>
        </a:p>
      </dgm:t>
    </dgm:pt>
    <dgm:pt modelId="{71443A55-530B-45B9-A3BC-E0F6954040F5}" type="pres">
      <dgm:prSet presAssocID="{D964E6D5-2537-4D5B-9261-F99D7E9BD14D}" presName="sibTrans" presStyleLbl="bgSibTrans2D1" presStyleIdx="9" presStyleCnt="10" custAng="133404"/>
      <dgm:spPr>
        <a:prstGeom prst="rect">
          <a:avLst/>
        </a:prstGeom>
      </dgm:spPr>
      <dgm:t>
        <a:bodyPr/>
        <a:lstStyle/>
        <a:p>
          <a:endParaRPr lang="es-ES"/>
        </a:p>
      </dgm:t>
    </dgm:pt>
    <dgm:pt modelId="{5EC2BC30-0DEE-4BC0-9B35-AD3F78321F87}" type="pres">
      <dgm:prSet presAssocID="{C23F9D4A-5459-41CE-88FD-C90E149B4BE2}" presName="compNode" presStyleCnt="0"/>
      <dgm:spPr/>
    </dgm:pt>
    <dgm:pt modelId="{5D7C5C04-DC1B-4A95-A55B-B510BE8A06C4}" type="pres">
      <dgm:prSet presAssocID="{C23F9D4A-5459-41CE-88FD-C90E149B4BE2}" presName="dummyConnPt" presStyleCnt="0"/>
      <dgm:spPr/>
    </dgm:pt>
    <dgm:pt modelId="{6D1CFE1A-82DF-456A-8361-38882E6159F1}" type="pres">
      <dgm:prSet presAssocID="{C23F9D4A-5459-41CE-88FD-C90E149B4BE2}" presName="node" presStyleLbl="node1" presStyleIdx="10" presStyleCnt="11" custScaleY="151791" custLinFactNeighborX="2434" custLinFactNeighborY="21908">
        <dgm:presLayoutVars>
          <dgm:bulletEnabled val="1"/>
        </dgm:presLayoutVars>
      </dgm:prSet>
      <dgm:spPr>
        <a:prstGeom prst="roundRect">
          <a:avLst>
            <a:gd name="adj" fmla="val 10000"/>
          </a:avLst>
        </a:prstGeom>
      </dgm:spPr>
      <dgm:t>
        <a:bodyPr/>
        <a:lstStyle/>
        <a:p>
          <a:endParaRPr lang="es-ES"/>
        </a:p>
      </dgm:t>
    </dgm:pt>
  </dgm:ptLst>
  <dgm:cxnLst>
    <dgm:cxn modelId="{C8543604-66EE-4B32-B344-5D7C3B16D98B}" type="presOf" srcId="{2D2242B7-30A1-4B74-90D6-2FB6F80B09CA}" destId="{2EB9B5A8-6EDC-45D4-BB3E-468701E0D53F}" srcOrd="0" destOrd="0" presId="urn:microsoft.com/office/officeart/2005/8/layout/bProcess4"/>
    <dgm:cxn modelId="{A44169B7-5BAD-465A-BB12-F3D4C43D17F8}" srcId="{0E532FCF-4E38-460A-BC85-9F31A49CB780}" destId="{48531615-0291-4A30-A609-62BE8DA6FA60}" srcOrd="1" destOrd="0" parTransId="{A22344D9-D032-4C80-B3EC-FE27606E76B1}" sibTransId="{8FA309F3-CDDB-4950-8037-0BF1EE82DEAD}"/>
    <dgm:cxn modelId="{A730D37A-20DD-427B-9A2C-06A087879C5A}" srcId="{0E532FCF-4E38-460A-BC85-9F31A49CB780}" destId="{2D2242B7-30A1-4B74-90D6-2FB6F80B09CA}" srcOrd="0" destOrd="0" parTransId="{3EDE72BB-39EF-4A21-BC6D-09737DF4107A}" sibTransId="{829ED93E-892A-4E66-8E3B-C772493DBB14}"/>
    <dgm:cxn modelId="{30385E77-2B24-49F8-82E1-23A990DFE69F}" srcId="{0E532FCF-4E38-460A-BC85-9F31A49CB780}" destId="{FA1B79CC-D1C0-4DBE-8246-53E94DF7D241}" srcOrd="4" destOrd="0" parTransId="{AA83DD6C-EB46-4F2C-BE0E-FDCF93B61379}" sibTransId="{8EB8DEF3-2013-4EAE-951E-99ABAE94715D}"/>
    <dgm:cxn modelId="{078D9257-258C-47D5-ADB3-AABE0245A815}" type="presOf" srcId="{856302BC-F3E4-4F67-80BA-5613CE1DE693}" destId="{265E62B0-5331-4D81-B115-EC58D9F10BEE}" srcOrd="0" destOrd="0" presId="urn:microsoft.com/office/officeart/2005/8/layout/bProcess4"/>
    <dgm:cxn modelId="{4F3DE2F5-A9DC-4C59-9E6F-8D3C9B80E06F}" type="presOf" srcId="{D964E6D5-2537-4D5B-9261-F99D7E9BD14D}" destId="{71443A55-530B-45B9-A3BC-E0F6954040F5}" srcOrd="0" destOrd="0" presId="urn:microsoft.com/office/officeart/2005/8/layout/bProcess4"/>
    <dgm:cxn modelId="{576DF526-F6ED-4540-851D-F929391599BD}" type="presOf" srcId="{EB03DDFC-3BA3-4FD3-8F3E-A425A04F404F}" destId="{48017B5C-E199-4440-AC61-43F2BFEECA9D}" srcOrd="0" destOrd="0" presId="urn:microsoft.com/office/officeart/2005/8/layout/bProcess4"/>
    <dgm:cxn modelId="{087E4951-7466-4EB2-8AF6-E8FECADA1AAF}" type="presOf" srcId="{2586D69C-A400-4227-9121-7B90D2526DAF}" destId="{887054A0-0CF3-4C21-BE59-C6C665CDF813}" srcOrd="0" destOrd="0" presId="urn:microsoft.com/office/officeart/2005/8/layout/bProcess4"/>
    <dgm:cxn modelId="{FBCDB647-6DE6-4A79-9994-5510F4BD80FD}" type="presOf" srcId="{FFC64D13-7273-4C6F-8C35-D9D512A72BA7}" destId="{0FE36CDD-6C12-42A3-82DE-41F9B882A3CA}" srcOrd="0" destOrd="0" presId="urn:microsoft.com/office/officeart/2005/8/layout/bProcess4"/>
    <dgm:cxn modelId="{8B0089A2-5F54-45CF-AE44-CA8DE668E129}" type="presOf" srcId="{8EB8DEF3-2013-4EAE-951E-99ABAE94715D}" destId="{1B97E511-0D64-4311-91A7-C3601731D406}" srcOrd="0" destOrd="0" presId="urn:microsoft.com/office/officeart/2005/8/layout/bProcess4"/>
    <dgm:cxn modelId="{97643BA1-0376-4A9D-8B2C-493A9319F5FD}" type="presOf" srcId="{A630DD28-8822-47F7-82A2-00FBF79A6E1F}" destId="{66520900-A873-47C4-BD3F-3572EDBACD30}" srcOrd="0" destOrd="0" presId="urn:microsoft.com/office/officeart/2005/8/layout/bProcess4"/>
    <dgm:cxn modelId="{C188D68D-77CE-4224-B72C-C38BF90857E4}" srcId="{0E532FCF-4E38-460A-BC85-9F31A49CB780}" destId="{856302BC-F3E4-4F67-80BA-5613CE1DE693}" srcOrd="2" destOrd="0" parTransId="{D61C6BA1-C691-40E9-BB22-F58B12E5ABB9}" sibTransId="{F1A50ED3-569D-4210-B4E7-60306C2DD4B6}"/>
    <dgm:cxn modelId="{50ADAA1D-5B55-423F-8403-F03FAC6C3C79}" srcId="{0E532FCF-4E38-460A-BC85-9F31A49CB780}" destId="{2A4837AA-CB18-435B-AE2D-69ACC2577AE0}" srcOrd="7" destOrd="0" parTransId="{3FC3DD1E-8A95-44D9-9EB6-EA7A421F3FB6}" sibTransId="{FFC64D13-7273-4C6F-8C35-D9D512A72BA7}"/>
    <dgm:cxn modelId="{B74EEA21-F040-4B8D-9A49-2886F0C1C9DC}" type="presOf" srcId="{8FA309F3-CDDB-4950-8037-0BF1EE82DEAD}" destId="{F3F80F0D-E2D6-433C-A621-8EA11E0B5182}" srcOrd="0" destOrd="0" presId="urn:microsoft.com/office/officeart/2005/8/layout/bProcess4"/>
    <dgm:cxn modelId="{C250D4D5-A810-4EC7-873C-00720FC2830E}" type="presOf" srcId="{2A4837AA-CB18-435B-AE2D-69ACC2577AE0}" destId="{9B9C37B3-F851-43A0-8791-FE63C2327F08}" srcOrd="0" destOrd="0" presId="urn:microsoft.com/office/officeart/2005/8/layout/bProcess4"/>
    <dgm:cxn modelId="{F706FB8D-406C-437D-A93B-E082CDF7FC6A}" type="presOf" srcId="{829ED93E-892A-4E66-8E3B-C772493DBB14}" destId="{1E7DA229-5BAA-4144-B763-75447A9F9B6D}" srcOrd="0" destOrd="0" presId="urn:microsoft.com/office/officeart/2005/8/layout/bProcess4"/>
    <dgm:cxn modelId="{7EA07647-E117-44A9-8439-22DA323B096A}" type="presOf" srcId="{48531615-0291-4A30-A609-62BE8DA6FA60}" destId="{A183AD5E-D0BB-4F03-AF0B-DEFBA52A4B9A}" srcOrd="0" destOrd="0" presId="urn:microsoft.com/office/officeart/2005/8/layout/bProcess4"/>
    <dgm:cxn modelId="{2517ADBD-90F1-471E-8428-2C4A3C2FABC8}" type="presOf" srcId="{F1A50ED3-569D-4210-B4E7-60306C2DD4B6}" destId="{C481C71A-564D-4030-866A-9D212F1E4DB2}" srcOrd="0" destOrd="0" presId="urn:microsoft.com/office/officeart/2005/8/layout/bProcess4"/>
    <dgm:cxn modelId="{ED971172-EE04-474D-AD00-E003AB97A5C3}" srcId="{0E532FCF-4E38-460A-BC85-9F31A49CB780}" destId="{2586D69C-A400-4227-9121-7B90D2526DAF}" srcOrd="9" destOrd="0" parTransId="{01CB82BB-28C1-42F7-8CEA-F4468AA15A23}" sibTransId="{D964E6D5-2537-4D5B-9261-F99D7E9BD14D}"/>
    <dgm:cxn modelId="{CE5542C9-07D4-4A60-A36B-D67D46A24C35}" type="presOf" srcId="{9B1F647D-E1BD-43A3-BC82-C3596528C7F6}" destId="{B16C2EF1-F340-41F7-8166-CD4599BC6DF1}" srcOrd="0" destOrd="0" presId="urn:microsoft.com/office/officeart/2005/8/layout/bProcess4"/>
    <dgm:cxn modelId="{585C5006-34F1-499B-BFCE-39C4F93E0CD5}" srcId="{0E532FCF-4E38-460A-BC85-9F31A49CB780}" destId="{C23F9D4A-5459-41CE-88FD-C90E149B4BE2}" srcOrd="10" destOrd="0" parTransId="{F49103F2-7F25-4BDE-BBC7-C6953C8D53EA}" sibTransId="{62C5DB46-E141-4A01-9DB6-5E5304CFAD85}"/>
    <dgm:cxn modelId="{0A58817B-A56F-4A4E-B675-B028C611DBFF}" srcId="{0E532FCF-4E38-460A-BC85-9F31A49CB780}" destId="{9B1F647D-E1BD-43A3-BC82-C3596528C7F6}" srcOrd="6" destOrd="0" parTransId="{D247B0D2-AD69-4244-A3A4-080B8E3B5282}" sibTransId="{BB7BC2BF-E8BC-4212-B3CA-0C7934CC670B}"/>
    <dgm:cxn modelId="{DBECB6FC-2628-4591-A3FA-71DE6109B41B}" type="presOf" srcId="{C23F9D4A-5459-41CE-88FD-C90E149B4BE2}" destId="{6D1CFE1A-82DF-456A-8361-38882E6159F1}" srcOrd="0" destOrd="0" presId="urn:microsoft.com/office/officeart/2005/8/layout/bProcess4"/>
    <dgm:cxn modelId="{91F7A691-2160-4DB8-B220-716C2A76D325}" type="presOf" srcId="{5FCD5DA2-5065-421A-BDED-4E6B17048097}" destId="{D3090E1B-C042-47AC-B815-077CEB10E40B}" srcOrd="0" destOrd="0" presId="urn:microsoft.com/office/officeart/2005/8/layout/bProcess4"/>
    <dgm:cxn modelId="{D0721A4A-5315-4AFA-AFDD-08236CB853AD}" type="presOf" srcId="{8883C902-917A-41FA-B9B7-594093121013}" destId="{43D72D97-546D-4EA5-A47D-9D720AD138ED}" srcOrd="0" destOrd="0" presId="urn:microsoft.com/office/officeart/2005/8/layout/bProcess4"/>
    <dgm:cxn modelId="{BB480452-74A8-460C-B8A1-5BB9544867F7}" type="presOf" srcId="{A0A25D56-12C4-49A5-82D6-335583736540}" destId="{313CECA6-2FB6-44F5-8DAC-A44E335193BD}" srcOrd="0" destOrd="0" presId="urn:microsoft.com/office/officeart/2005/8/layout/bProcess4"/>
    <dgm:cxn modelId="{B8930B28-2A60-409B-B6B0-12BE0895A30E}" srcId="{0E532FCF-4E38-460A-BC85-9F31A49CB780}" destId="{5FCD5DA2-5065-421A-BDED-4E6B17048097}" srcOrd="3" destOrd="0" parTransId="{81354679-BB4C-4792-BD6A-91272593A1E9}" sibTransId="{A0A25D56-12C4-49A5-82D6-335583736540}"/>
    <dgm:cxn modelId="{451A3873-AF5D-4B06-9899-6850DD85B989}" srcId="{0E532FCF-4E38-460A-BC85-9F31A49CB780}" destId="{8883C902-917A-41FA-B9B7-594093121013}" srcOrd="8" destOrd="0" parTransId="{5014318B-F12F-401F-92D2-94664427338B}" sibTransId="{A630DD28-8822-47F7-82A2-00FBF79A6E1F}"/>
    <dgm:cxn modelId="{8F439BCB-9EC1-4186-AB93-D0E3529551EC}" type="presOf" srcId="{7F84398F-448C-4C46-A66F-E07891A7120A}" destId="{3E9D112A-DE29-48A3-98F7-B8AB3AAC5B0E}" srcOrd="0" destOrd="0" presId="urn:microsoft.com/office/officeart/2005/8/layout/bProcess4"/>
    <dgm:cxn modelId="{D1F917A1-C2F9-4E9C-9B74-52DDC46B15BD}" srcId="{0E532FCF-4E38-460A-BC85-9F31A49CB780}" destId="{7F84398F-448C-4C46-A66F-E07891A7120A}" srcOrd="5" destOrd="0" parTransId="{7DBFA1EB-5D30-40A5-BFC1-7BC3F49694E0}" sibTransId="{EB03DDFC-3BA3-4FD3-8F3E-A425A04F404F}"/>
    <dgm:cxn modelId="{99B070C6-6DC1-4790-AFC2-1BE650240848}" type="presOf" srcId="{FA1B79CC-D1C0-4DBE-8246-53E94DF7D241}" destId="{2CB2ECC9-8096-475F-B6C0-0DABCCAD4B07}" srcOrd="0" destOrd="0" presId="urn:microsoft.com/office/officeart/2005/8/layout/bProcess4"/>
    <dgm:cxn modelId="{E2810F34-30A0-41B1-A7AF-D4B4F40CF723}" type="presOf" srcId="{BB7BC2BF-E8BC-4212-B3CA-0C7934CC670B}" destId="{E50BBE40-8376-43FC-818E-2EE71E41B673}" srcOrd="0" destOrd="0" presId="urn:microsoft.com/office/officeart/2005/8/layout/bProcess4"/>
    <dgm:cxn modelId="{11BD41A1-3E48-4BCD-8753-B1698B5F9003}" type="presOf" srcId="{0E532FCF-4E38-460A-BC85-9F31A49CB780}" destId="{E497AD42-C7E8-4CB2-94E7-92B41911C2DB}" srcOrd="0" destOrd="0" presId="urn:microsoft.com/office/officeart/2005/8/layout/bProcess4"/>
    <dgm:cxn modelId="{2310A0A9-A138-44BD-BBDF-5CA448E58FFC}" type="presParOf" srcId="{E497AD42-C7E8-4CB2-94E7-92B41911C2DB}" destId="{C24BFC29-36E3-433A-B936-F0E6D4032F81}" srcOrd="0" destOrd="0" presId="urn:microsoft.com/office/officeart/2005/8/layout/bProcess4"/>
    <dgm:cxn modelId="{7794CE80-2D12-468E-93B4-8B041CF469F5}" type="presParOf" srcId="{C24BFC29-36E3-433A-B936-F0E6D4032F81}" destId="{3C2B1765-33A5-41AE-84C0-A61E91F965C0}" srcOrd="0" destOrd="0" presId="urn:microsoft.com/office/officeart/2005/8/layout/bProcess4"/>
    <dgm:cxn modelId="{11BF5EFE-0FB7-48E9-A15F-4F69CA4BCE6D}" type="presParOf" srcId="{C24BFC29-36E3-433A-B936-F0E6D4032F81}" destId="{2EB9B5A8-6EDC-45D4-BB3E-468701E0D53F}" srcOrd="1" destOrd="0" presId="urn:microsoft.com/office/officeart/2005/8/layout/bProcess4"/>
    <dgm:cxn modelId="{1AD07D33-FE65-4FC2-A4C9-D6F1751147B0}" type="presParOf" srcId="{E497AD42-C7E8-4CB2-94E7-92B41911C2DB}" destId="{1E7DA229-5BAA-4144-B763-75447A9F9B6D}" srcOrd="1" destOrd="0" presId="urn:microsoft.com/office/officeart/2005/8/layout/bProcess4"/>
    <dgm:cxn modelId="{43F5B912-CB83-4B07-8398-155847CB0A3A}" type="presParOf" srcId="{E497AD42-C7E8-4CB2-94E7-92B41911C2DB}" destId="{5C359712-4C4A-4B47-BCBB-A5EEEE5719FC}" srcOrd="2" destOrd="0" presId="urn:microsoft.com/office/officeart/2005/8/layout/bProcess4"/>
    <dgm:cxn modelId="{DE808207-7219-46DA-BB24-5C8F292A2DD5}" type="presParOf" srcId="{5C359712-4C4A-4B47-BCBB-A5EEEE5719FC}" destId="{B73EC3EF-E9A1-4614-A60D-9271E459342B}" srcOrd="0" destOrd="0" presId="urn:microsoft.com/office/officeart/2005/8/layout/bProcess4"/>
    <dgm:cxn modelId="{EE661F06-84C4-492E-B12C-2C03F56A462C}" type="presParOf" srcId="{5C359712-4C4A-4B47-BCBB-A5EEEE5719FC}" destId="{A183AD5E-D0BB-4F03-AF0B-DEFBA52A4B9A}" srcOrd="1" destOrd="0" presId="urn:microsoft.com/office/officeart/2005/8/layout/bProcess4"/>
    <dgm:cxn modelId="{7CFC11EF-DE04-4368-AD46-EFFF2C1A04FE}" type="presParOf" srcId="{E497AD42-C7E8-4CB2-94E7-92B41911C2DB}" destId="{F3F80F0D-E2D6-433C-A621-8EA11E0B5182}" srcOrd="3" destOrd="0" presId="urn:microsoft.com/office/officeart/2005/8/layout/bProcess4"/>
    <dgm:cxn modelId="{FDE8547E-E91D-438C-99CC-1960F970A5FA}" type="presParOf" srcId="{E497AD42-C7E8-4CB2-94E7-92B41911C2DB}" destId="{A5767F10-8DC5-4194-8597-42F64D5AF37F}" srcOrd="4" destOrd="0" presId="urn:microsoft.com/office/officeart/2005/8/layout/bProcess4"/>
    <dgm:cxn modelId="{59978D70-6D44-4309-9F8F-10EDE4821656}" type="presParOf" srcId="{A5767F10-8DC5-4194-8597-42F64D5AF37F}" destId="{5DC534F0-9330-43FA-AA59-3A5C754D7CEE}" srcOrd="0" destOrd="0" presId="urn:microsoft.com/office/officeart/2005/8/layout/bProcess4"/>
    <dgm:cxn modelId="{CAD95DFD-DADB-4263-9B7A-5F679EA7FC97}" type="presParOf" srcId="{A5767F10-8DC5-4194-8597-42F64D5AF37F}" destId="{265E62B0-5331-4D81-B115-EC58D9F10BEE}" srcOrd="1" destOrd="0" presId="urn:microsoft.com/office/officeart/2005/8/layout/bProcess4"/>
    <dgm:cxn modelId="{CA755D14-81E4-41E9-8FCB-B497822F1827}" type="presParOf" srcId="{E497AD42-C7E8-4CB2-94E7-92B41911C2DB}" destId="{C481C71A-564D-4030-866A-9D212F1E4DB2}" srcOrd="5" destOrd="0" presId="urn:microsoft.com/office/officeart/2005/8/layout/bProcess4"/>
    <dgm:cxn modelId="{7D68B469-57CD-4F8F-AEFE-C1C61A164E29}" type="presParOf" srcId="{E497AD42-C7E8-4CB2-94E7-92B41911C2DB}" destId="{97D8DE4E-051D-47F1-839A-21FC6C98E7A9}" srcOrd="6" destOrd="0" presId="urn:microsoft.com/office/officeart/2005/8/layout/bProcess4"/>
    <dgm:cxn modelId="{F341C1EF-C1EF-484D-A3CE-F9EE59B4847D}" type="presParOf" srcId="{97D8DE4E-051D-47F1-839A-21FC6C98E7A9}" destId="{A868513A-AF35-4681-9AC6-65033C147776}" srcOrd="0" destOrd="0" presId="urn:microsoft.com/office/officeart/2005/8/layout/bProcess4"/>
    <dgm:cxn modelId="{742DBD47-8ABD-4562-940F-7F570474646A}" type="presParOf" srcId="{97D8DE4E-051D-47F1-839A-21FC6C98E7A9}" destId="{D3090E1B-C042-47AC-B815-077CEB10E40B}" srcOrd="1" destOrd="0" presId="urn:microsoft.com/office/officeart/2005/8/layout/bProcess4"/>
    <dgm:cxn modelId="{B3B5B9A4-DC51-4EE0-8385-4FF27B958BEF}" type="presParOf" srcId="{E497AD42-C7E8-4CB2-94E7-92B41911C2DB}" destId="{313CECA6-2FB6-44F5-8DAC-A44E335193BD}" srcOrd="7" destOrd="0" presId="urn:microsoft.com/office/officeart/2005/8/layout/bProcess4"/>
    <dgm:cxn modelId="{4C9AAF7B-6781-492A-AC8A-594FDD3E9316}" type="presParOf" srcId="{E497AD42-C7E8-4CB2-94E7-92B41911C2DB}" destId="{5C5A534D-230D-48FB-B0D3-E056BADAA363}" srcOrd="8" destOrd="0" presId="urn:microsoft.com/office/officeart/2005/8/layout/bProcess4"/>
    <dgm:cxn modelId="{45A3D5F6-CA93-456D-A599-F69FD79E4350}" type="presParOf" srcId="{5C5A534D-230D-48FB-B0D3-E056BADAA363}" destId="{19B55F7E-2EA5-4792-90F6-EEF4256489C7}" srcOrd="0" destOrd="0" presId="urn:microsoft.com/office/officeart/2005/8/layout/bProcess4"/>
    <dgm:cxn modelId="{1E82BAE4-746B-47E8-83C5-859334D767C3}" type="presParOf" srcId="{5C5A534D-230D-48FB-B0D3-E056BADAA363}" destId="{2CB2ECC9-8096-475F-B6C0-0DABCCAD4B07}" srcOrd="1" destOrd="0" presId="urn:microsoft.com/office/officeart/2005/8/layout/bProcess4"/>
    <dgm:cxn modelId="{BDF52813-0989-49BA-98F0-1702A47D342B}" type="presParOf" srcId="{E497AD42-C7E8-4CB2-94E7-92B41911C2DB}" destId="{1B97E511-0D64-4311-91A7-C3601731D406}" srcOrd="9" destOrd="0" presId="urn:microsoft.com/office/officeart/2005/8/layout/bProcess4"/>
    <dgm:cxn modelId="{7C003701-C115-4347-BB9A-B8B098D95004}" type="presParOf" srcId="{E497AD42-C7E8-4CB2-94E7-92B41911C2DB}" destId="{066FE9D5-113F-4FEF-8257-DE0C9F9128D4}" srcOrd="10" destOrd="0" presId="urn:microsoft.com/office/officeart/2005/8/layout/bProcess4"/>
    <dgm:cxn modelId="{E810BCD4-5219-4CEE-854D-EBC61234CC38}" type="presParOf" srcId="{066FE9D5-113F-4FEF-8257-DE0C9F9128D4}" destId="{7A20EF28-A230-4289-84E1-A5AECB61D587}" srcOrd="0" destOrd="0" presId="urn:microsoft.com/office/officeart/2005/8/layout/bProcess4"/>
    <dgm:cxn modelId="{D71F0888-D6F0-477B-B75C-B6AB44E532AB}" type="presParOf" srcId="{066FE9D5-113F-4FEF-8257-DE0C9F9128D4}" destId="{3E9D112A-DE29-48A3-98F7-B8AB3AAC5B0E}" srcOrd="1" destOrd="0" presId="urn:microsoft.com/office/officeart/2005/8/layout/bProcess4"/>
    <dgm:cxn modelId="{5597902F-70B8-48EF-B758-CF54D33A9EBD}" type="presParOf" srcId="{E497AD42-C7E8-4CB2-94E7-92B41911C2DB}" destId="{48017B5C-E199-4440-AC61-43F2BFEECA9D}" srcOrd="11" destOrd="0" presId="urn:microsoft.com/office/officeart/2005/8/layout/bProcess4"/>
    <dgm:cxn modelId="{CDBB96ED-D030-431A-8C62-3FC15EA6DBD9}" type="presParOf" srcId="{E497AD42-C7E8-4CB2-94E7-92B41911C2DB}" destId="{FBED122C-ED06-43A1-9B18-9308CB88A6A6}" srcOrd="12" destOrd="0" presId="urn:microsoft.com/office/officeart/2005/8/layout/bProcess4"/>
    <dgm:cxn modelId="{28E5207E-BD77-4D6A-B2AB-BB0152C631EB}" type="presParOf" srcId="{FBED122C-ED06-43A1-9B18-9308CB88A6A6}" destId="{5E259445-7092-4AA8-BA9C-12996FAADC48}" srcOrd="0" destOrd="0" presId="urn:microsoft.com/office/officeart/2005/8/layout/bProcess4"/>
    <dgm:cxn modelId="{987E0743-BBFA-4A05-9671-7415BA62E902}" type="presParOf" srcId="{FBED122C-ED06-43A1-9B18-9308CB88A6A6}" destId="{B16C2EF1-F340-41F7-8166-CD4599BC6DF1}" srcOrd="1" destOrd="0" presId="urn:microsoft.com/office/officeart/2005/8/layout/bProcess4"/>
    <dgm:cxn modelId="{6FA79302-0AAD-4826-A199-BA3515A20355}" type="presParOf" srcId="{E497AD42-C7E8-4CB2-94E7-92B41911C2DB}" destId="{E50BBE40-8376-43FC-818E-2EE71E41B673}" srcOrd="13" destOrd="0" presId="urn:microsoft.com/office/officeart/2005/8/layout/bProcess4"/>
    <dgm:cxn modelId="{C1D11754-1F82-40C3-9FE8-AD93149B483A}" type="presParOf" srcId="{E497AD42-C7E8-4CB2-94E7-92B41911C2DB}" destId="{B8339357-5C98-4BED-9A88-586700EDF6F2}" srcOrd="14" destOrd="0" presId="urn:microsoft.com/office/officeart/2005/8/layout/bProcess4"/>
    <dgm:cxn modelId="{1A117E25-22BB-453C-BBAF-EA794B8131BA}" type="presParOf" srcId="{B8339357-5C98-4BED-9A88-586700EDF6F2}" destId="{C3506EB9-2378-458A-B844-156B812F1B13}" srcOrd="0" destOrd="0" presId="urn:microsoft.com/office/officeart/2005/8/layout/bProcess4"/>
    <dgm:cxn modelId="{003B7207-A380-4E74-98EC-4189697C3952}" type="presParOf" srcId="{B8339357-5C98-4BED-9A88-586700EDF6F2}" destId="{9B9C37B3-F851-43A0-8791-FE63C2327F08}" srcOrd="1" destOrd="0" presId="urn:microsoft.com/office/officeart/2005/8/layout/bProcess4"/>
    <dgm:cxn modelId="{4EA353E0-44F0-4F38-86E3-6BDB30F8980C}" type="presParOf" srcId="{E497AD42-C7E8-4CB2-94E7-92B41911C2DB}" destId="{0FE36CDD-6C12-42A3-82DE-41F9B882A3CA}" srcOrd="15" destOrd="0" presId="urn:microsoft.com/office/officeart/2005/8/layout/bProcess4"/>
    <dgm:cxn modelId="{1AA3C9BC-959B-4434-A570-7C19F698FAE5}" type="presParOf" srcId="{E497AD42-C7E8-4CB2-94E7-92B41911C2DB}" destId="{114EB92E-47DB-4771-95C7-04DB26C0CD73}" srcOrd="16" destOrd="0" presId="urn:microsoft.com/office/officeart/2005/8/layout/bProcess4"/>
    <dgm:cxn modelId="{2DEED41E-5CF5-405F-85CA-56F99C628774}" type="presParOf" srcId="{114EB92E-47DB-4771-95C7-04DB26C0CD73}" destId="{6C314E55-0651-4286-91D4-E3FA89569E27}" srcOrd="0" destOrd="0" presId="urn:microsoft.com/office/officeart/2005/8/layout/bProcess4"/>
    <dgm:cxn modelId="{FB562BFD-EA7B-4D44-974C-35B742CA8292}" type="presParOf" srcId="{114EB92E-47DB-4771-95C7-04DB26C0CD73}" destId="{43D72D97-546D-4EA5-A47D-9D720AD138ED}" srcOrd="1" destOrd="0" presId="urn:microsoft.com/office/officeart/2005/8/layout/bProcess4"/>
    <dgm:cxn modelId="{5AF1D65B-674A-40DE-BD83-3F255D7D3F24}" type="presParOf" srcId="{E497AD42-C7E8-4CB2-94E7-92B41911C2DB}" destId="{66520900-A873-47C4-BD3F-3572EDBACD30}" srcOrd="17" destOrd="0" presId="urn:microsoft.com/office/officeart/2005/8/layout/bProcess4"/>
    <dgm:cxn modelId="{6D5001CE-A17E-46FD-B79E-C1E45BA1B95D}" type="presParOf" srcId="{E497AD42-C7E8-4CB2-94E7-92B41911C2DB}" destId="{255464A3-F522-4BAE-8F5B-8D0C2CBFF0A3}" srcOrd="18" destOrd="0" presId="urn:microsoft.com/office/officeart/2005/8/layout/bProcess4"/>
    <dgm:cxn modelId="{97EE88A8-63F0-48D9-9DFE-DD33021DBC3E}" type="presParOf" srcId="{255464A3-F522-4BAE-8F5B-8D0C2CBFF0A3}" destId="{A203190A-2C77-4A2B-88C0-6EA5E14678B3}" srcOrd="0" destOrd="0" presId="urn:microsoft.com/office/officeart/2005/8/layout/bProcess4"/>
    <dgm:cxn modelId="{78A37FE8-022C-4D19-91AB-B38F4AFD284E}" type="presParOf" srcId="{255464A3-F522-4BAE-8F5B-8D0C2CBFF0A3}" destId="{887054A0-0CF3-4C21-BE59-C6C665CDF813}" srcOrd="1" destOrd="0" presId="urn:microsoft.com/office/officeart/2005/8/layout/bProcess4"/>
    <dgm:cxn modelId="{F49D6A2A-35EB-4647-AD9D-C90A5E40F6B2}" type="presParOf" srcId="{E497AD42-C7E8-4CB2-94E7-92B41911C2DB}" destId="{71443A55-530B-45B9-A3BC-E0F6954040F5}" srcOrd="19" destOrd="0" presId="urn:microsoft.com/office/officeart/2005/8/layout/bProcess4"/>
    <dgm:cxn modelId="{BCDC7CB3-50BC-46A4-8853-9DC1A469E8BB}" type="presParOf" srcId="{E497AD42-C7E8-4CB2-94E7-92B41911C2DB}" destId="{5EC2BC30-0DEE-4BC0-9B35-AD3F78321F87}" srcOrd="20" destOrd="0" presId="urn:microsoft.com/office/officeart/2005/8/layout/bProcess4"/>
    <dgm:cxn modelId="{55AFA163-261F-4AAD-84A3-08B5DB382710}" type="presParOf" srcId="{5EC2BC30-0DEE-4BC0-9B35-AD3F78321F87}" destId="{5D7C5C04-DC1B-4A95-A55B-B510BE8A06C4}" srcOrd="0" destOrd="0" presId="urn:microsoft.com/office/officeart/2005/8/layout/bProcess4"/>
    <dgm:cxn modelId="{FF420A3A-92BD-41DD-9AE6-752F45B1F1D5}" type="presParOf" srcId="{5EC2BC30-0DEE-4BC0-9B35-AD3F78321F87}" destId="{6D1CFE1A-82DF-456A-8361-38882E6159F1}"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7DA229-5BAA-4144-B763-75447A9F9B6D}">
      <dsp:nvSpPr>
        <dsp:cNvPr id="0" name=""/>
        <dsp:cNvSpPr/>
      </dsp:nvSpPr>
      <dsp:spPr>
        <a:xfrm rot="5380464">
          <a:off x="777869" y="918709"/>
          <a:ext cx="1801080" cy="186721"/>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2EB9B5A8-6EDC-45D4-BB3E-468701E0D53F}">
      <dsp:nvSpPr>
        <dsp:cNvPr id="0" name=""/>
        <dsp:cNvSpPr/>
      </dsp:nvSpPr>
      <dsp:spPr>
        <a:xfrm>
          <a:off x="776763" y="0"/>
          <a:ext cx="1934511" cy="1100501"/>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Estados soberanos</a:t>
          </a:r>
          <a:r>
            <a:rPr lang="es-MX" sz="1400" i="0" kern="1200" dirty="0" smtClean="0">
              <a:solidFill>
                <a:sysClr val="window" lastClr="FFFFFF"/>
              </a:solidFill>
              <a:latin typeface="Arial" pitchFamily="34" charset="0"/>
              <a:ea typeface="+mn-ea"/>
              <a:cs typeface="Arial" pitchFamily="34" charset="0"/>
            </a:rPr>
            <a:t>:</a:t>
          </a:r>
        </a:p>
        <a:p>
          <a:pPr lvl="0" algn="ctr" defTabSz="622300">
            <a:lnSpc>
              <a:spcPct val="90000"/>
            </a:lnSpc>
            <a:spcBef>
              <a:spcPct val="0"/>
            </a:spcBef>
            <a:spcAft>
              <a:spcPct val="35000"/>
            </a:spcAft>
          </a:pPr>
          <a:endParaRPr lang="es-MX" sz="1400" kern="1200" dirty="0">
            <a:solidFill>
              <a:sysClr val="window" lastClr="FFFFFF"/>
            </a:solidFill>
            <a:latin typeface="Arial" pitchFamily="34" charset="0"/>
            <a:ea typeface="+mn-ea"/>
            <a:cs typeface="Arial" pitchFamily="34" charset="0"/>
          </a:endParaRPr>
        </a:p>
      </dsp:txBody>
      <dsp:txXfrm>
        <a:off x="808996" y="32233"/>
        <a:ext cx="1870045" cy="1036035"/>
      </dsp:txXfrm>
    </dsp:sp>
    <dsp:sp modelId="{F3F80F0D-E2D6-433C-A621-8EA11E0B5182}">
      <dsp:nvSpPr>
        <dsp:cNvPr id="0" name=""/>
        <dsp:cNvSpPr/>
      </dsp:nvSpPr>
      <dsp:spPr>
        <a:xfrm rot="5400000">
          <a:off x="1148422" y="2983829"/>
          <a:ext cx="847764" cy="117387"/>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A183AD5E-D0BB-4F03-AF0B-DEFBA52A4B9A}">
      <dsp:nvSpPr>
        <dsp:cNvPr id="0" name=""/>
        <dsp:cNvSpPr/>
      </dsp:nvSpPr>
      <dsp:spPr>
        <a:xfrm>
          <a:off x="776763" y="1790971"/>
          <a:ext cx="1934511" cy="1165651"/>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Estados con subjetividad jurídica internacional parcial</a:t>
          </a:r>
          <a:endParaRPr lang="es-MX" sz="1400" b="1" i="0" kern="1200" dirty="0">
            <a:solidFill>
              <a:schemeClr val="accent1">
                <a:lumMod val="75000"/>
              </a:schemeClr>
            </a:solidFill>
            <a:latin typeface="Arial" pitchFamily="34" charset="0"/>
            <a:ea typeface="+mn-ea"/>
            <a:cs typeface="Arial" pitchFamily="34" charset="0"/>
          </a:endParaRPr>
        </a:p>
      </dsp:txBody>
      <dsp:txXfrm>
        <a:off x="810904" y="1825112"/>
        <a:ext cx="1866229" cy="1097369"/>
      </dsp:txXfrm>
    </dsp:sp>
    <dsp:sp modelId="{C481C71A-564D-4030-866A-9D212F1E4DB2}">
      <dsp:nvSpPr>
        <dsp:cNvPr id="0" name=""/>
        <dsp:cNvSpPr/>
      </dsp:nvSpPr>
      <dsp:spPr>
        <a:xfrm rot="5400000">
          <a:off x="343303" y="4497696"/>
          <a:ext cx="1603607" cy="174106"/>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265E62B0-5331-4D81-B115-EC58D9F10BEE}">
      <dsp:nvSpPr>
        <dsp:cNvPr id="0" name=""/>
        <dsp:cNvSpPr/>
      </dsp:nvSpPr>
      <dsp:spPr>
        <a:xfrm>
          <a:off x="732057" y="3382602"/>
          <a:ext cx="1934511" cy="1383330"/>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La orden de malta</a:t>
          </a:r>
          <a:endParaRPr lang="es-ES" sz="1400" b="1" kern="1200" baseline="0" dirty="0">
            <a:solidFill>
              <a:sysClr val="window" lastClr="FFFFFF"/>
            </a:solidFill>
            <a:latin typeface="Arial" pitchFamily="34" charset="0"/>
            <a:ea typeface="+mn-ea"/>
            <a:cs typeface="Arial" pitchFamily="34" charset="0"/>
          </a:endParaRPr>
        </a:p>
      </dsp:txBody>
      <dsp:txXfrm>
        <a:off x="772573" y="3423118"/>
        <a:ext cx="1853479" cy="1302298"/>
      </dsp:txXfrm>
    </dsp:sp>
    <dsp:sp modelId="{313CECA6-2FB6-44F5-8DAC-A44E335193BD}">
      <dsp:nvSpPr>
        <dsp:cNvPr id="0" name=""/>
        <dsp:cNvSpPr/>
      </dsp:nvSpPr>
      <dsp:spPr>
        <a:xfrm>
          <a:off x="1173196" y="5225686"/>
          <a:ext cx="2589143" cy="17410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090E1B-C042-47AC-B815-077CEB10E40B}">
      <dsp:nvSpPr>
        <dsp:cNvPr id="0" name=""/>
        <dsp:cNvSpPr/>
      </dsp:nvSpPr>
      <dsp:spPr>
        <a:xfrm>
          <a:off x="780323" y="5101713"/>
          <a:ext cx="1934511" cy="1160707"/>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Los beligerantes</a:t>
          </a:r>
          <a:endParaRPr lang="es-ES" sz="1400" b="1" kern="1200" baseline="0" dirty="0">
            <a:solidFill>
              <a:sysClr val="window" lastClr="FFFFFF"/>
            </a:solidFill>
            <a:latin typeface="Arial" pitchFamily="34" charset="0"/>
            <a:ea typeface="+mn-ea"/>
            <a:cs typeface="Arial" pitchFamily="34" charset="0"/>
          </a:endParaRPr>
        </a:p>
      </dsp:txBody>
      <dsp:txXfrm>
        <a:off x="814319" y="5135709"/>
        <a:ext cx="1866519" cy="1092715"/>
      </dsp:txXfrm>
    </dsp:sp>
    <dsp:sp modelId="{1B97E511-0D64-4311-91A7-C3601731D406}">
      <dsp:nvSpPr>
        <dsp:cNvPr id="0" name=""/>
        <dsp:cNvSpPr/>
      </dsp:nvSpPr>
      <dsp:spPr>
        <a:xfrm rot="5400000">
          <a:off x="3005129" y="4482960"/>
          <a:ext cx="1528259" cy="174106"/>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2CB2ECC9-8096-475F-B6C0-0DABCCAD4B07}">
      <dsp:nvSpPr>
        <dsp:cNvPr id="0" name=""/>
        <dsp:cNvSpPr/>
      </dsp:nvSpPr>
      <dsp:spPr>
        <a:xfrm>
          <a:off x="3369319" y="4830816"/>
          <a:ext cx="1934511" cy="1398756"/>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Santa sede</a:t>
          </a:r>
          <a:endParaRPr lang="es-ES" sz="1400" b="1" kern="1200" dirty="0">
            <a:solidFill>
              <a:sysClr val="window" lastClr="FFFFFF"/>
            </a:solidFill>
            <a:latin typeface="Arial" pitchFamily="34" charset="0"/>
            <a:ea typeface="+mn-ea"/>
            <a:cs typeface="Arial" pitchFamily="34" charset="0"/>
          </a:endParaRPr>
        </a:p>
      </dsp:txBody>
      <dsp:txXfrm>
        <a:off x="3410287" y="4871784"/>
        <a:ext cx="1852575" cy="1316820"/>
      </dsp:txXfrm>
    </dsp:sp>
    <dsp:sp modelId="{48017B5C-E199-4440-AC61-43F2BFEECA9D}">
      <dsp:nvSpPr>
        <dsp:cNvPr id="0" name=""/>
        <dsp:cNvSpPr/>
      </dsp:nvSpPr>
      <dsp:spPr>
        <a:xfrm rot="16200000">
          <a:off x="2978005" y="2869830"/>
          <a:ext cx="1473957" cy="17410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9D112A-DE29-48A3-98F7-B8AB3AAC5B0E}">
      <dsp:nvSpPr>
        <dsp:cNvPr id="0" name=""/>
        <dsp:cNvSpPr/>
      </dsp:nvSpPr>
      <dsp:spPr>
        <a:xfrm>
          <a:off x="3353224" y="3412780"/>
          <a:ext cx="1934511" cy="1160707"/>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accent1">
                  <a:lumMod val="75000"/>
                </a:schemeClr>
              </a:solidFill>
              <a:latin typeface="Arial" pitchFamily="34" charset="0"/>
              <a:ea typeface="+mn-ea"/>
              <a:cs typeface="Arial" pitchFamily="34" charset="0"/>
            </a:rPr>
            <a:t>Ciudad del vaticano</a:t>
          </a:r>
          <a:endParaRPr lang="es-ES" sz="1600" b="1" kern="1200" dirty="0">
            <a:solidFill>
              <a:sysClr val="window" lastClr="FFFFFF"/>
            </a:solidFill>
            <a:latin typeface="Arial" pitchFamily="34" charset="0"/>
            <a:ea typeface="+mn-ea"/>
            <a:cs typeface="Arial" pitchFamily="34" charset="0"/>
          </a:endParaRPr>
        </a:p>
      </dsp:txBody>
      <dsp:txXfrm>
        <a:off x="3387220" y="3446776"/>
        <a:ext cx="1866519" cy="1092715"/>
      </dsp:txXfrm>
    </dsp:sp>
    <dsp:sp modelId="{E50BBE40-8376-43FC-818E-2EE71E41B673}">
      <dsp:nvSpPr>
        <dsp:cNvPr id="0" name=""/>
        <dsp:cNvSpPr/>
      </dsp:nvSpPr>
      <dsp:spPr>
        <a:xfrm rot="16200000">
          <a:off x="3070595" y="1367910"/>
          <a:ext cx="1610611" cy="185929"/>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B16C2EF1-F340-41F7-8166-CD4599BC6DF1}">
      <dsp:nvSpPr>
        <dsp:cNvPr id="0" name=""/>
        <dsp:cNvSpPr/>
      </dsp:nvSpPr>
      <dsp:spPr>
        <a:xfrm>
          <a:off x="3294879" y="1950800"/>
          <a:ext cx="1934511" cy="1123204"/>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Estado con capacidad de obra limitada</a:t>
          </a:r>
          <a:endParaRPr lang="es-MX" sz="1400" b="1" i="0" kern="1200" dirty="0">
            <a:solidFill>
              <a:schemeClr val="accent1">
                <a:lumMod val="75000"/>
              </a:schemeClr>
            </a:solidFill>
            <a:latin typeface="Arial" pitchFamily="34" charset="0"/>
            <a:ea typeface="+mn-ea"/>
            <a:cs typeface="Arial" pitchFamily="34" charset="0"/>
          </a:endParaRPr>
        </a:p>
      </dsp:txBody>
      <dsp:txXfrm>
        <a:off x="3327777" y="1983698"/>
        <a:ext cx="1868715" cy="1057408"/>
      </dsp:txXfrm>
    </dsp:sp>
    <dsp:sp modelId="{0FE36CDD-6C12-42A3-82DE-41F9B882A3CA}">
      <dsp:nvSpPr>
        <dsp:cNvPr id="0" name=""/>
        <dsp:cNvSpPr/>
      </dsp:nvSpPr>
      <dsp:spPr>
        <a:xfrm>
          <a:off x="3737444" y="335367"/>
          <a:ext cx="2586324" cy="174106"/>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9B9C37B3-F851-43A0-8791-FE63C2327F08}">
      <dsp:nvSpPr>
        <dsp:cNvPr id="0" name=""/>
        <dsp:cNvSpPr/>
      </dsp:nvSpPr>
      <dsp:spPr>
        <a:xfrm>
          <a:off x="3353224" y="2275"/>
          <a:ext cx="1934511" cy="1706947"/>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Movimientos de liberación nacional</a:t>
          </a:r>
          <a:endParaRPr lang="es-MX" sz="1400" b="1" i="0" kern="1200" dirty="0">
            <a:solidFill>
              <a:schemeClr val="accent1">
                <a:lumMod val="75000"/>
              </a:schemeClr>
            </a:solidFill>
            <a:latin typeface="Arial" pitchFamily="34" charset="0"/>
            <a:ea typeface="+mn-ea"/>
            <a:cs typeface="Arial" pitchFamily="34" charset="0"/>
          </a:endParaRPr>
        </a:p>
      </dsp:txBody>
      <dsp:txXfrm>
        <a:off x="3403219" y="52270"/>
        <a:ext cx="1834521" cy="1606957"/>
      </dsp:txXfrm>
    </dsp:sp>
    <dsp:sp modelId="{66520900-A873-47C4-BD3F-3572EDBACD30}">
      <dsp:nvSpPr>
        <dsp:cNvPr id="0" name=""/>
        <dsp:cNvSpPr/>
      </dsp:nvSpPr>
      <dsp:spPr>
        <a:xfrm rot="5464337">
          <a:off x="5644660" y="863714"/>
          <a:ext cx="1320088" cy="17410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D72D97-546D-4EA5-A47D-9D720AD138ED}">
      <dsp:nvSpPr>
        <dsp:cNvPr id="0" name=""/>
        <dsp:cNvSpPr/>
      </dsp:nvSpPr>
      <dsp:spPr>
        <a:xfrm>
          <a:off x="5926124" y="2275"/>
          <a:ext cx="1934511" cy="1160707"/>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Los insurrectos</a:t>
          </a:r>
          <a:endParaRPr lang="es-MX" sz="1400" b="1" i="0" kern="1200" dirty="0">
            <a:solidFill>
              <a:schemeClr val="accent1">
                <a:lumMod val="75000"/>
              </a:schemeClr>
            </a:solidFill>
            <a:latin typeface="Arial" pitchFamily="34" charset="0"/>
            <a:ea typeface="+mn-ea"/>
            <a:cs typeface="Arial" pitchFamily="34" charset="0"/>
          </a:endParaRPr>
        </a:p>
      </dsp:txBody>
      <dsp:txXfrm>
        <a:off x="5960120" y="36271"/>
        <a:ext cx="1866519" cy="1092715"/>
      </dsp:txXfrm>
    </dsp:sp>
    <dsp:sp modelId="{71443A55-530B-45B9-A3BC-E0F6954040F5}">
      <dsp:nvSpPr>
        <dsp:cNvPr id="0" name=""/>
        <dsp:cNvSpPr/>
      </dsp:nvSpPr>
      <dsp:spPr>
        <a:xfrm rot="5412743">
          <a:off x="5364792" y="2491876"/>
          <a:ext cx="1930940" cy="174106"/>
        </a:xfrm>
        <a:prstGeom prst="rect">
          <a:avLst/>
        </a:prstGeom>
        <a:solidFill>
          <a:srgbClr val="FF388C">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887054A0-0CF3-4C21-BE59-C6C665CDF813}">
      <dsp:nvSpPr>
        <dsp:cNvPr id="0" name=""/>
        <dsp:cNvSpPr/>
      </dsp:nvSpPr>
      <dsp:spPr>
        <a:xfrm>
          <a:off x="5901421" y="1426276"/>
          <a:ext cx="1934511" cy="967193"/>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El individuo como sujeto excepcional del </a:t>
          </a:r>
          <a:r>
            <a:rPr lang="es-MX" sz="1400" b="1" i="0" kern="1200" dirty="0" err="1" smtClean="0">
              <a:solidFill>
                <a:schemeClr val="accent1">
                  <a:lumMod val="75000"/>
                </a:schemeClr>
              </a:solidFill>
              <a:latin typeface="Arial" pitchFamily="34" charset="0"/>
              <a:ea typeface="+mn-ea"/>
              <a:cs typeface="Arial" pitchFamily="34" charset="0"/>
            </a:rPr>
            <a:t>dip</a:t>
          </a:r>
          <a:endParaRPr lang="es-ES" sz="1400" b="1" kern="1200" dirty="0">
            <a:solidFill>
              <a:sysClr val="window" lastClr="FFFFFF"/>
            </a:solidFill>
            <a:latin typeface="Arial" pitchFamily="34" charset="0"/>
            <a:ea typeface="+mn-ea"/>
            <a:cs typeface="Arial" pitchFamily="34" charset="0"/>
          </a:endParaRPr>
        </a:p>
      </dsp:txBody>
      <dsp:txXfrm>
        <a:off x="5929749" y="1454604"/>
        <a:ext cx="1877855" cy="910537"/>
      </dsp:txXfrm>
    </dsp:sp>
    <dsp:sp modelId="{6D1CFE1A-82DF-456A-8361-38882E6159F1}">
      <dsp:nvSpPr>
        <dsp:cNvPr id="0" name=""/>
        <dsp:cNvSpPr/>
      </dsp:nvSpPr>
      <dsp:spPr>
        <a:xfrm>
          <a:off x="5973210" y="2964817"/>
          <a:ext cx="1934511" cy="1761848"/>
        </a:xfrm>
        <a:prstGeom prst="roundRect">
          <a:avLst>
            <a:gd name="adj" fmla="val 10000"/>
          </a:avLst>
        </a:prstGeom>
        <a:solidFill>
          <a:srgbClr val="FF388C">
            <a:hueOff val="0"/>
            <a:satOff val="0"/>
            <a:lumOff val="0"/>
            <a:alphaOff val="0"/>
          </a:srgbClr>
        </a:solidFill>
        <a:ln w="381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i="0" kern="1200" dirty="0" smtClean="0">
              <a:solidFill>
                <a:schemeClr val="accent1">
                  <a:lumMod val="75000"/>
                </a:schemeClr>
              </a:solidFill>
              <a:latin typeface="Arial" pitchFamily="34" charset="0"/>
              <a:ea typeface="+mn-ea"/>
              <a:cs typeface="Arial" pitchFamily="34" charset="0"/>
            </a:rPr>
            <a:t>Los organismos internacionales</a:t>
          </a:r>
        </a:p>
        <a:p>
          <a:pPr lvl="0" algn="ctr" defTabSz="622300">
            <a:lnSpc>
              <a:spcPct val="90000"/>
            </a:lnSpc>
            <a:spcBef>
              <a:spcPct val="0"/>
            </a:spcBef>
            <a:spcAft>
              <a:spcPct val="35000"/>
            </a:spcAft>
          </a:pPr>
          <a:endParaRPr lang="es-ES" sz="1400" b="1" kern="1200" dirty="0">
            <a:solidFill>
              <a:sysClr val="window" lastClr="FFFFFF"/>
            </a:solidFill>
            <a:latin typeface="Arial" pitchFamily="34" charset="0"/>
            <a:ea typeface="+mn-ea"/>
            <a:cs typeface="Arial" pitchFamily="34" charset="0"/>
          </a:endParaRPr>
        </a:p>
      </dsp:txBody>
      <dsp:txXfrm>
        <a:off x="6024813" y="3016420"/>
        <a:ext cx="1831305" cy="1658642"/>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DAFE48-9164-4328-87AC-2652E45925D9}"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349D9F-D982-41A7-AED1-4C6E36CF0622}" type="slidenum">
              <a:rPr lang="es-MX" smtClean="0"/>
              <a:t>‹Nº›</a:t>
            </a:fld>
            <a:endParaRPr lang="es-MX"/>
          </a:p>
        </p:txBody>
      </p:sp>
    </p:spTree>
    <p:extLst>
      <p:ext uri="{BB962C8B-B14F-4D97-AF65-F5344CB8AC3E}">
        <p14:creationId xmlns:p14="http://schemas.microsoft.com/office/powerpoint/2010/main" val="2895548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dirty="0"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8CF4AC-2538-478F-8F07-A0178FF7DD13}" type="slidenum">
              <a:rPr lang="es-MX"/>
              <a:pPr fontAlgn="base">
                <a:spcBef>
                  <a:spcPct val="0"/>
                </a:spcBef>
                <a:spcAft>
                  <a:spcPct val="0"/>
                </a:spcAft>
              </a:pPr>
              <a:t>1</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p:txBody>
      </p:sp>
      <p:sp>
        <p:nvSpPr>
          <p:cNvPr id="8397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D3A3449-C596-4592-B4BB-6F9CCA725898}" type="slidenum">
              <a:rPr lang="es-ES" sz="1200">
                <a:latin typeface="Calibri" pitchFamily="34" charset="0"/>
              </a:rPr>
              <a:pPr algn="r"/>
              <a:t>2</a:t>
            </a:fld>
            <a:endParaRPr lang="es-ES" sz="1200" dirty="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p:txBody>
      </p:sp>
      <p:sp>
        <p:nvSpPr>
          <p:cNvPr id="8499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53EC62F-25E1-43F5-ADA6-0C78AA4688BB}" type="slidenum">
              <a:rPr lang="es-ES" sz="1200">
                <a:latin typeface="Calibri" pitchFamily="34" charset="0"/>
              </a:rPr>
              <a:pPr algn="r"/>
              <a:t>3</a:t>
            </a:fld>
            <a:endParaRPr lang="es-ES" sz="1200" dirty="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dirty="0" smtClean="0"/>
          </a:p>
        </p:txBody>
      </p:sp>
      <p:sp>
        <p:nvSpPr>
          <p:cNvPr id="860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3B39F7-39B3-4AC1-8796-04045892ABFA}" type="slidenum">
              <a:rPr lang="es-MX"/>
              <a:pPr fontAlgn="base">
                <a:spcBef>
                  <a:spcPct val="0"/>
                </a:spcBef>
                <a:spcAft>
                  <a:spcPct val="0"/>
                </a:spcAft>
              </a:pPr>
              <a:t>5</a:t>
            </a:fld>
            <a:endParaRPr lang="es-MX"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FFED74-FCA3-464A-8D0F-8D2F283BF66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CCA93C70-6F67-4A3F-BF63-F406B3804204}"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FBFFED74-FCA3-464A-8D0F-8D2F283BF665}"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A93C70-6F67-4A3F-BF63-F406B3804204}" type="datetimeFigureOut">
              <a:rPr lang="es-ES" smtClean="0"/>
              <a:pPr/>
              <a:t>02/10/2015</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BFFED74-FCA3-464A-8D0F-8D2F283BF665}"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paideiablog.files.wordpress.com/2010/02/aprendizaje3.jp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001291" y="4221088"/>
            <a:ext cx="7387133" cy="1513789"/>
          </a:xfrm>
          <a:prstGeom prst="rect">
            <a:avLst/>
          </a:prstGeom>
          <a:ln w="6350" cap="rnd">
            <a:noFill/>
          </a:ln>
        </p:spPr>
        <p:txBody>
          <a:bodyPr anchor="b"/>
          <a:lstStyle/>
          <a:p>
            <a:pPr algn="ctr" fontAlgn="auto">
              <a:spcBef>
                <a:spcPts val="0"/>
              </a:spcBef>
              <a:spcAft>
                <a:spcPts val="0"/>
              </a:spcAft>
              <a:defRPr/>
            </a:pPr>
            <a:endPar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endParaRPr lang="es-ES" sz="3600"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ea typeface="+mj-ea"/>
              <a:cs typeface="+mj-cs"/>
            </a:endParaRPr>
          </a:p>
          <a:p>
            <a:pPr algn="ctr" fontAlgn="auto">
              <a:spcBef>
                <a:spcPts val="0"/>
              </a:spcBef>
              <a:spcAft>
                <a:spcPts val="0"/>
              </a:spcAft>
              <a:defRPr/>
            </a:pPr>
            <a:endPar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endParaRPr lang="es-ES" sz="3600"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ea typeface="+mj-ea"/>
              <a:cs typeface="+mj-cs"/>
            </a:endParaRPr>
          </a:p>
          <a:p>
            <a:pPr algn="ctr" fontAlgn="auto">
              <a:spcBef>
                <a:spcPts val="0"/>
              </a:spcBef>
              <a:spcAft>
                <a:spcPts val="0"/>
              </a:spcAft>
              <a:defRPr/>
            </a:pPr>
            <a:r>
              <a:rPr lang="es-ES" sz="3600" b="1"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Unidad </a:t>
            </a:r>
            <a:r>
              <a:rPr lang="es-ES" sz="3600" b="1"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de </a:t>
            </a:r>
            <a:r>
              <a:rPr lang="es-ES" sz="3600" b="1"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aprendizaje: </a:t>
            </a:r>
          </a:p>
          <a:p>
            <a:pPr algn="ctr" fontAlgn="auto">
              <a:spcBef>
                <a:spcPts val="0"/>
              </a:spcBef>
              <a:spcAft>
                <a:spcPts val="0"/>
              </a:spcAft>
              <a:defRPr/>
            </a:pPr>
            <a:endParaRPr lang="es-ES" sz="32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r>
              <a:rPr lang="es-ES" sz="3600" b="1" spc="-100" dirty="0" smtClean="0">
                <a:ln w="3200">
                  <a:solidFill>
                    <a:schemeClr val="bg2">
                      <a:shade val="75000"/>
                      <a:alpha val="25000"/>
                    </a:schemeClr>
                  </a:solidFill>
                  <a:prstDash val="solid"/>
                  <a:round/>
                </a:ln>
                <a:effectLst>
                  <a:innerShdw blurRad="50800" dist="25400" dir="13500000">
                    <a:prstClr val="black">
                      <a:alpha val="70000"/>
                    </a:prstClr>
                  </a:innerShdw>
                </a:effectLst>
                <a:ea typeface="+mj-ea"/>
                <a:cs typeface="+mj-cs"/>
              </a:rPr>
              <a:t>Derecho Internacional Público</a:t>
            </a:r>
          </a:p>
        </p:txBody>
      </p:sp>
      <p:sp>
        <p:nvSpPr>
          <p:cNvPr id="10243" name="Text Box 4"/>
          <p:cNvSpPr txBox="1">
            <a:spLocks noChangeArrowheads="1"/>
          </p:cNvSpPr>
          <p:nvPr/>
        </p:nvSpPr>
        <p:spPr bwMode="auto">
          <a:xfrm>
            <a:off x="2195090" y="836613"/>
            <a:ext cx="5329238" cy="400110"/>
          </a:xfrm>
          <a:prstGeom prst="rect">
            <a:avLst/>
          </a:prstGeom>
          <a:noFill/>
          <a:ln w="9525">
            <a:noFill/>
            <a:miter lim="800000"/>
            <a:headEnd/>
            <a:tailEnd/>
          </a:ln>
        </p:spPr>
        <p:txBody>
          <a:bodyPr>
            <a:spAutoFit/>
          </a:bodyPr>
          <a:lstStyle/>
          <a:p>
            <a:pPr algn="ctr">
              <a:spcBef>
                <a:spcPct val="50000"/>
              </a:spcBef>
            </a:pPr>
            <a:r>
              <a:rPr lang="es-ES" sz="2000" b="1" dirty="0">
                <a:latin typeface="Bookman Old Style" pitchFamily="18" charset="0"/>
              </a:rPr>
              <a:t>Centro Universitario UAEM Ecatepec</a:t>
            </a:r>
          </a:p>
        </p:txBody>
      </p:sp>
      <p:sp>
        <p:nvSpPr>
          <p:cNvPr id="10244" name="Text Box 5"/>
          <p:cNvSpPr txBox="1">
            <a:spLocks noChangeArrowheads="1"/>
          </p:cNvSpPr>
          <p:nvPr/>
        </p:nvSpPr>
        <p:spPr bwMode="auto">
          <a:xfrm>
            <a:off x="1763688" y="285750"/>
            <a:ext cx="6192094" cy="400110"/>
          </a:xfrm>
          <a:prstGeom prst="rect">
            <a:avLst/>
          </a:prstGeom>
          <a:noFill/>
          <a:ln w="9525">
            <a:noFill/>
            <a:miter lim="800000"/>
            <a:headEnd/>
            <a:tailEnd/>
          </a:ln>
        </p:spPr>
        <p:txBody>
          <a:bodyPr wrap="square">
            <a:spAutoFit/>
          </a:bodyPr>
          <a:lstStyle/>
          <a:p>
            <a:pPr algn="ctr">
              <a:spcBef>
                <a:spcPct val="50000"/>
              </a:spcBef>
            </a:pPr>
            <a:r>
              <a:rPr lang="es-ES" sz="2000" b="1" dirty="0">
                <a:latin typeface="Bookman Old Style" pitchFamily="18" charset="0"/>
              </a:rPr>
              <a:t>Universidad Autónoma del Estado de México</a:t>
            </a:r>
          </a:p>
        </p:txBody>
      </p:sp>
      <p:pic>
        <p:nvPicPr>
          <p:cNvPr id="10245" name="Picture 6" descr="EscudoCUE_trans"/>
          <p:cNvPicPr>
            <a:picLocks noChangeAspect="1" noChangeArrowheads="1"/>
          </p:cNvPicPr>
          <p:nvPr/>
        </p:nvPicPr>
        <p:blipFill>
          <a:blip r:embed="rId3" cstate="print"/>
          <a:srcRect/>
          <a:stretch>
            <a:fillRect/>
          </a:stretch>
        </p:blipFill>
        <p:spPr bwMode="auto">
          <a:xfrm>
            <a:off x="7643813" y="285750"/>
            <a:ext cx="1223962" cy="1054100"/>
          </a:xfrm>
          <a:prstGeom prst="rect">
            <a:avLst/>
          </a:prstGeom>
          <a:noFill/>
          <a:ln w="9525">
            <a:noFill/>
            <a:miter lim="800000"/>
            <a:headEnd/>
            <a:tailEnd/>
          </a:ln>
        </p:spPr>
      </p:pic>
      <p:sp>
        <p:nvSpPr>
          <p:cNvPr id="10246" name="Text Box 8"/>
          <p:cNvSpPr txBox="1">
            <a:spLocks noChangeArrowheads="1"/>
          </p:cNvSpPr>
          <p:nvPr/>
        </p:nvSpPr>
        <p:spPr bwMode="auto">
          <a:xfrm>
            <a:off x="1742455" y="1414736"/>
            <a:ext cx="6357937" cy="646112"/>
          </a:xfrm>
          <a:prstGeom prst="rect">
            <a:avLst/>
          </a:prstGeom>
          <a:noFill/>
          <a:ln w="9525">
            <a:noFill/>
            <a:miter lim="800000"/>
            <a:headEnd/>
            <a:tailEnd/>
          </a:ln>
        </p:spPr>
        <p:txBody>
          <a:bodyPr>
            <a:spAutoFit/>
          </a:bodyPr>
          <a:lstStyle/>
          <a:p>
            <a:pPr algn="ctr">
              <a:spcBef>
                <a:spcPct val="50000"/>
              </a:spcBef>
            </a:pPr>
            <a:r>
              <a:rPr lang="es-MX" sz="3600" b="1" dirty="0" smtClean="0"/>
              <a:t>Licenciatura en Derecho</a:t>
            </a:r>
            <a:endParaRPr lang="es-ES" sz="3600" b="1" dirty="0"/>
          </a:p>
        </p:txBody>
      </p:sp>
      <p:sp>
        <p:nvSpPr>
          <p:cNvPr id="10247" name="Text Box 10"/>
          <p:cNvSpPr txBox="1">
            <a:spLocks noChangeArrowheads="1"/>
          </p:cNvSpPr>
          <p:nvPr/>
        </p:nvSpPr>
        <p:spPr bwMode="auto">
          <a:xfrm>
            <a:off x="1001291" y="6053226"/>
            <a:ext cx="7254503" cy="400110"/>
          </a:xfrm>
          <a:prstGeom prst="rect">
            <a:avLst/>
          </a:prstGeom>
          <a:noFill/>
          <a:ln w="9525">
            <a:noFill/>
            <a:miter lim="800000"/>
            <a:headEnd/>
            <a:tailEnd/>
          </a:ln>
        </p:spPr>
        <p:txBody>
          <a:bodyPr wrap="square">
            <a:spAutoFit/>
          </a:bodyPr>
          <a:lstStyle/>
          <a:p>
            <a:pPr>
              <a:spcBef>
                <a:spcPct val="50000"/>
              </a:spcBef>
            </a:pPr>
            <a:r>
              <a:rPr lang="es-ES" sz="2000" b="1" dirty="0">
                <a:latin typeface="Bookman Old Style" pitchFamily="18" charset="0"/>
              </a:rPr>
              <a:t>Autor: M. en </a:t>
            </a:r>
            <a:r>
              <a:rPr lang="es-ES" sz="2000" b="1" dirty="0" smtClean="0">
                <a:latin typeface="Bookman Old Style" pitchFamily="18" charset="0"/>
              </a:rPr>
              <a:t>D.C. Rodrigo Amaury Arévalo Contreras </a:t>
            </a:r>
            <a:endParaRPr lang="es-ES" sz="2000" b="1" dirty="0">
              <a:latin typeface="Bookman Old Style" pitchFamily="18" charset="0"/>
            </a:endParaRPr>
          </a:p>
        </p:txBody>
      </p:sp>
      <p:pic>
        <p:nvPicPr>
          <p:cNvPr id="10248" name="Picture 7" descr="EscudoUAEMmetalicolor"/>
          <p:cNvPicPr>
            <a:picLocks noChangeAspect="1" noChangeArrowheads="1"/>
          </p:cNvPicPr>
          <p:nvPr/>
        </p:nvPicPr>
        <p:blipFill>
          <a:blip r:embed="rId4" cstate="print"/>
          <a:srcRect/>
          <a:stretch>
            <a:fillRect/>
          </a:stretch>
        </p:blipFill>
        <p:spPr bwMode="auto">
          <a:xfrm>
            <a:off x="357188" y="214313"/>
            <a:ext cx="1511300" cy="1404937"/>
          </a:xfrm>
          <a:prstGeom prst="rect">
            <a:avLst/>
          </a:prstGeom>
          <a:noFill/>
          <a:ln w="9525">
            <a:noFill/>
            <a:miter lim="800000"/>
            <a:headEnd/>
            <a:tailEnd/>
          </a:ln>
        </p:spPr>
      </p:pic>
      <p:sp>
        <p:nvSpPr>
          <p:cNvPr id="5129" name="Text Box 8"/>
          <p:cNvSpPr txBox="1">
            <a:spLocks noChangeArrowheads="1"/>
          </p:cNvSpPr>
          <p:nvPr/>
        </p:nvSpPr>
        <p:spPr bwMode="auto">
          <a:xfrm>
            <a:off x="179512" y="2546901"/>
            <a:ext cx="8964488" cy="1077218"/>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s-MX" sz="32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mn-lt"/>
                <a:cs typeface="+mn-cs"/>
              </a:rPr>
              <a:t>“Tipología de los Sujetos de Derecho </a:t>
            </a:r>
          </a:p>
          <a:p>
            <a:pPr algn="ctr" fontAlgn="auto">
              <a:spcBef>
                <a:spcPts val="0"/>
              </a:spcBef>
              <a:spcAft>
                <a:spcPts val="0"/>
              </a:spcAft>
              <a:defRPr/>
            </a:pPr>
            <a:r>
              <a:rPr lang="es-MX" sz="32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mn-lt"/>
                <a:cs typeface="+mn-cs"/>
              </a:rPr>
              <a:t>Internacional Público”</a:t>
            </a:r>
            <a:endParaRPr lang="es-ES" sz="3200" b="1" spc="-100" dirty="0">
              <a:ln w="3200">
                <a:solidFill>
                  <a:schemeClr val="bg2">
                    <a:shade val="75000"/>
                    <a:alpha val="25000"/>
                  </a:schemeClr>
                </a:solidFill>
                <a:prstDash val="solid"/>
                <a:round/>
              </a:ln>
              <a:effectLst>
                <a:innerShdw blurRad="50800" dist="25400" dir="13500000">
                  <a:prstClr val="black">
                    <a:alpha val="70000"/>
                  </a:prstClr>
                </a:innerShdw>
              </a:effectLst>
              <a:latin typeface="+mn-lt"/>
              <a:cs typeface="+mn-cs"/>
            </a:endParaRPr>
          </a:p>
        </p:txBody>
      </p:sp>
    </p:spTree>
    <p:extLst>
      <p:ext uri="{BB962C8B-B14F-4D97-AF65-F5344CB8AC3E}">
        <p14:creationId xmlns:p14="http://schemas.microsoft.com/office/powerpoint/2010/main" val="2462006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lnSpcReduction="10000"/>
          </a:bodyPr>
          <a:lstStyle/>
          <a:p>
            <a:pPr algn="just"/>
            <a:r>
              <a:rPr lang="es-ES" sz="2800" dirty="0" smtClean="0"/>
              <a:t> </a:t>
            </a:r>
          </a:p>
          <a:p>
            <a:pPr algn="ctr"/>
            <a:endParaRPr lang="es-ES" sz="2800" dirty="0"/>
          </a:p>
          <a:p>
            <a:pPr algn="ctr"/>
            <a:endParaRPr lang="es-ES" sz="2800" dirty="0" smtClean="0"/>
          </a:p>
          <a:p>
            <a:pPr algn="ctr"/>
            <a:r>
              <a:rPr lang="es-ES" sz="4000" b="1" dirty="0" smtClean="0"/>
              <a:t>¿Quiénes son sujetos </a:t>
            </a:r>
            <a:r>
              <a:rPr lang="es-ES" sz="4000" b="1" dirty="0"/>
              <a:t>del Derecho Internacional </a:t>
            </a:r>
            <a:r>
              <a:rPr lang="es-ES" sz="4000" b="1" dirty="0" smtClean="0"/>
              <a:t>Público? </a:t>
            </a:r>
          </a:p>
          <a:p>
            <a:pPr algn="just"/>
            <a:endParaRPr lang="es-ES" sz="2800" dirty="0"/>
          </a:p>
          <a:p>
            <a:pPr algn="just"/>
            <a:endParaRPr lang="es-ES" sz="2800" dirty="0" smtClean="0"/>
          </a:p>
          <a:p>
            <a:pPr algn="just"/>
            <a:endParaRPr lang="es-ES" sz="2800" dirty="0"/>
          </a:p>
          <a:p>
            <a:pPr algn="just"/>
            <a:endParaRPr lang="es-ES" sz="2800" dirty="0" smtClean="0"/>
          </a:p>
          <a:p>
            <a:pPr algn="just"/>
            <a:endParaRPr lang="es-ES" sz="2800" dirty="0" smtClean="0"/>
          </a:p>
          <a:p>
            <a:pPr algn="r"/>
            <a:r>
              <a:rPr lang="es-ES" sz="3600" dirty="0" smtClean="0"/>
              <a:t>Existen dos tendencias:</a:t>
            </a:r>
          </a:p>
          <a:p>
            <a:pPr algn="just"/>
            <a:r>
              <a:rPr lang="es-ES" sz="2800" dirty="0" smtClean="0"/>
              <a:t> </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84984"/>
            <a:ext cx="2952328" cy="3370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lstStyle/>
          <a:p>
            <a:pPr algn="just"/>
            <a:r>
              <a:rPr lang="es-ES" sz="2800" dirty="0" smtClean="0"/>
              <a:t> </a:t>
            </a:r>
          </a:p>
          <a:p>
            <a:pPr algn="just"/>
            <a:r>
              <a:rPr lang="es-ES" sz="3200" b="1" dirty="0" smtClean="0"/>
              <a:t>La teoría pura del Derecho</a:t>
            </a:r>
            <a:endParaRPr lang="es-ES" sz="3200" b="1" dirty="0"/>
          </a:p>
          <a:p>
            <a:pPr lvl="0" algn="just"/>
            <a:endParaRPr lang="es-ES" sz="2400" dirty="0" smtClean="0"/>
          </a:p>
          <a:p>
            <a:pPr lvl="0" algn="just"/>
            <a:endParaRPr lang="es-ES" sz="2400" dirty="0" smtClean="0"/>
          </a:p>
          <a:p>
            <a:pPr lvl="0" algn="just"/>
            <a:endParaRPr lang="es-ES" sz="2400" dirty="0"/>
          </a:p>
          <a:p>
            <a:pPr lvl="0" algn="just"/>
            <a:endParaRPr lang="es-ES" sz="2400" dirty="0" smtClean="0"/>
          </a:p>
          <a:p>
            <a:pPr lvl="0" algn="just"/>
            <a:endParaRPr lang="es-ES" sz="2400" dirty="0"/>
          </a:p>
          <a:p>
            <a:pPr lvl="0" algn="just"/>
            <a:endParaRPr lang="es-ES" sz="2400" dirty="0" smtClean="0"/>
          </a:p>
          <a:p>
            <a:pPr lvl="0" algn="just"/>
            <a:r>
              <a:rPr lang="es-ES" sz="2400" dirty="0" smtClean="0"/>
              <a:t>Basada en la teoría de Hans Kelsen, afirma que los sujetos del orden jurídico internacional son toda entidad o individuo q</a:t>
            </a:r>
            <a:r>
              <a:rPr lang="es-ES" sz="2400" b="1" u="sng" dirty="0" smtClean="0"/>
              <a:t>ue sea destinatario directo de una norma</a:t>
            </a:r>
            <a:r>
              <a:rPr lang="es-ES" sz="2400" dirty="0" smtClean="0"/>
              <a:t> de dicho orden, es decir las personas cuyas conductas están reguladas por la norma de DIP (Estado, iglesia, Organismos internacionales, etc.).</a:t>
            </a:r>
          </a:p>
          <a:p>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0668" y="1618145"/>
            <a:ext cx="3941812" cy="2098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676217"/>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455640"/>
          </a:xfrm>
        </p:spPr>
        <p:txBody>
          <a:bodyPr>
            <a:normAutofit lnSpcReduction="10000"/>
          </a:bodyPr>
          <a:lstStyle/>
          <a:p>
            <a:pPr lvl="0" algn="just"/>
            <a:r>
              <a:rPr lang="es-ES" sz="3600" b="1" dirty="0" smtClean="0"/>
              <a:t>La teoría de la responsabilidad</a:t>
            </a:r>
            <a:endParaRPr lang="es-ES" sz="3600" dirty="0"/>
          </a:p>
          <a:p>
            <a:pPr lvl="0" algn="just"/>
            <a:endParaRPr lang="es-ES" sz="2800" dirty="0" smtClean="0"/>
          </a:p>
          <a:p>
            <a:pPr lvl="0" algn="just"/>
            <a:r>
              <a:rPr lang="es-ES" sz="2800" dirty="0" smtClean="0"/>
              <a:t>Desarrollada por </a:t>
            </a:r>
            <a:r>
              <a:rPr lang="es-ES" sz="2800" i="1" dirty="0" err="1" smtClean="0"/>
              <a:t>Eutathiades</a:t>
            </a:r>
            <a:r>
              <a:rPr lang="es-ES" sz="2800" i="1" dirty="0" smtClean="0"/>
              <a:t> y por </a:t>
            </a:r>
            <a:r>
              <a:rPr lang="es-ES" sz="2800" i="1" dirty="0" err="1" smtClean="0"/>
              <a:t>Wengler</a:t>
            </a:r>
            <a:r>
              <a:rPr lang="es-ES" sz="2800" i="1" dirty="0" smtClean="0"/>
              <a:t>; </a:t>
            </a:r>
            <a:r>
              <a:rPr lang="es-ES" sz="2800" dirty="0" smtClean="0"/>
              <a:t>sostiene que los sujetos de DIP deben encontrarse por lo menos en una de las siguientes situaciones:</a:t>
            </a:r>
          </a:p>
          <a:p>
            <a:pPr algn="just"/>
            <a:r>
              <a:rPr lang="es-ES" sz="2800" dirty="0" smtClean="0"/>
              <a:t> </a:t>
            </a:r>
          </a:p>
          <a:p>
            <a:pPr lvl="0" algn="just"/>
            <a:endParaRPr lang="es-ES" sz="2800" dirty="0" smtClean="0"/>
          </a:p>
          <a:p>
            <a:pPr lvl="0" algn="just"/>
            <a:endParaRPr lang="es-ES" sz="2400" dirty="0" smtClean="0"/>
          </a:p>
          <a:p>
            <a:pPr lvl="0" algn="just"/>
            <a:endParaRPr lang="es-ES" sz="2400" dirty="0" smtClean="0"/>
          </a:p>
          <a:p>
            <a:pPr lvl="0" algn="just"/>
            <a:endParaRPr lang="es-ES" sz="2400" dirty="0"/>
          </a:p>
          <a:p>
            <a:pPr lvl="0" algn="just"/>
            <a:r>
              <a:rPr lang="es-ES" sz="2400" dirty="0" smtClean="0"/>
              <a:t>Ser </a:t>
            </a:r>
            <a:r>
              <a:rPr lang="es-ES" sz="2400" b="1" u="sng" dirty="0" smtClean="0"/>
              <a:t>titular de un derecho</a:t>
            </a:r>
            <a:r>
              <a:rPr lang="es-ES" sz="2400" dirty="0" smtClean="0"/>
              <a:t> y poder hacerlo valer mediante reclamación internacional.</a:t>
            </a:r>
          </a:p>
          <a:p>
            <a:pPr algn="just"/>
            <a:r>
              <a:rPr lang="es-ES" sz="2400" dirty="0" smtClean="0"/>
              <a:t> </a:t>
            </a:r>
          </a:p>
          <a:p>
            <a:pPr lvl="0" algn="just"/>
            <a:r>
              <a:rPr lang="es-ES" sz="2400" dirty="0" smtClean="0"/>
              <a:t>Ser </a:t>
            </a:r>
            <a:r>
              <a:rPr lang="es-ES" sz="2400" b="1" u="sng" dirty="0" smtClean="0"/>
              <a:t>titular de un deber</a:t>
            </a:r>
            <a:r>
              <a:rPr lang="es-ES" sz="2400" dirty="0" smtClean="0"/>
              <a:t> jurídico y tener capacidad para cometer un ilícito internacional.</a:t>
            </a:r>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3570" y="2564904"/>
            <a:ext cx="2867779"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1196752"/>
            <a:ext cx="4645750" cy="5301208"/>
          </a:xfrm>
        </p:spPr>
        <p:txBody>
          <a:bodyPr>
            <a:normAutofit/>
          </a:bodyPr>
          <a:lstStyle/>
          <a:p>
            <a:pPr lvl="0" algn="just"/>
            <a:endParaRPr lang="es-ES" sz="2800" dirty="0" smtClean="0"/>
          </a:p>
          <a:p>
            <a:pPr algn="just"/>
            <a:r>
              <a:rPr lang="es-ES" sz="2800" dirty="0" smtClean="0"/>
              <a:t>En ambos casos se trata de la responsabilidad, de quien puede hacerla valer y de quien puede asumirla, en conclusión son sujetos del DIP los sujetos responsables ante la comunidad internacional.</a:t>
            </a:r>
          </a:p>
          <a:p>
            <a:pPr lvl="0" algn="just"/>
            <a:endParaRPr lang="es-ES" sz="2800" dirty="0" smtClean="0"/>
          </a:p>
          <a:p>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2463" y="692696"/>
            <a:ext cx="3898049" cy="5733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832089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fontScale="92500" lnSpcReduction="20000"/>
          </a:bodyPr>
          <a:lstStyle/>
          <a:p>
            <a:pPr algn="ctr"/>
            <a:r>
              <a:rPr lang="es-ES" sz="4000" b="1" dirty="0" smtClean="0"/>
              <a:t>Concepto de sujeto de DIP.</a:t>
            </a:r>
          </a:p>
          <a:p>
            <a:pPr algn="just"/>
            <a:r>
              <a:rPr lang="es-ES" sz="3200" dirty="0" smtClean="0"/>
              <a:t> </a:t>
            </a:r>
          </a:p>
          <a:p>
            <a:pPr algn="just"/>
            <a:endParaRPr lang="es-ES" sz="3200" dirty="0" smtClean="0"/>
          </a:p>
          <a:p>
            <a:pPr algn="just"/>
            <a:endParaRPr lang="es-ES" sz="3200" dirty="0"/>
          </a:p>
          <a:p>
            <a:pPr algn="just"/>
            <a:r>
              <a:rPr lang="es-ES" sz="3200" dirty="0" smtClean="0"/>
              <a:t>En conclusión de ambas </a:t>
            </a:r>
          </a:p>
          <a:p>
            <a:pPr algn="just"/>
            <a:r>
              <a:rPr lang="es-ES" sz="3200" dirty="0" smtClean="0"/>
              <a:t>tesis podemos decir que </a:t>
            </a:r>
          </a:p>
          <a:p>
            <a:pPr algn="just"/>
            <a:r>
              <a:rPr lang="es-ES" sz="3200" dirty="0" smtClean="0"/>
              <a:t>los sujetos del Derecho</a:t>
            </a:r>
          </a:p>
          <a:p>
            <a:pPr algn="just"/>
            <a:r>
              <a:rPr lang="es-ES" sz="3200" dirty="0" smtClean="0"/>
              <a:t>Internacional Público son: </a:t>
            </a:r>
          </a:p>
          <a:p>
            <a:pPr algn="just"/>
            <a:endParaRPr lang="es-ES" sz="3200" u="sng" dirty="0"/>
          </a:p>
          <a:p>
            <a:pPr algn="just"/>
            <a:endParaRPr lang="es-ES" sz="3200" dirty="0" smtClean="0"/>
          </a:p>
          <a:p>
            <a:pPr algn="just"/>
            <a:r>
              <a:rPr lang="es-ES" sz="3200" dirty="0" smtClean="0"/>
              <a:t>Aquellos entes jurídico o sujetos cuya conducta se encuentra prevista directamente por el derecho internacional como contenido de un derecho o de una obligación.</a:t>
            </a:r>
            <a:endParaRPr lang="es-ES" dirty="0"/>
          </a:p>
        </p:txBody>
      </p:sp>
      <p:pic>
        <p:nvPicPr>
          <p:cNvPr id="116738" name="Picture 2"/>
          <p:cNvPicPr>
            <a:picLocks noChangeAspect="1" noChangeArrowheads="1"/>
          </p:cNvPicPr>
          <p:nvPr/>
        </p:nvPicPr>
        <p:blipFill>
          <a:blip r:embed="rId2" cstate="print"/>
          <a:srcRect/>
          <a:stretch>
            <a:fillRect/>
          </a:stretch>
        </p:blipFill>
        <p:spPr bwMode="auto">
          <a:xfrm>
            <a:off x="4860032" y="1412776"/>
            <a:ext cx="4148534" cy="3024336"/>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16738"/>
                                        </p:tgtEl>
                                        <p:attrNameLst>
                                          <p:attrName>style.visibility</p:attrName>
                                        </p:attrNameLst>
                                      </p:cBhvr>
                                      <p:to>
                                        <p:strVal val="visible"/>
                                      </p:to>
                                    </p:set>
                                    <p:animEffect transition="in" filter="fade">
                                      <p:cBhvr>
                                        <p:cTn id="43" dur="1000"/>
                                        <p:tgtEl>
                                          <p:spTgt spid="116738"/>
                                        </p:tgtEl>
                                      </p:cBhvr>
                                    </p:animEffect>
                                    <p:anim calcmode="lin" valueType="num">
                                      <p:cBhvr>
                                        <p:cTn id="44" dur="1000" fill="hold"/>
                                        <p:tgtEl>
                                          <p:spTgt spid="116738"/>
                                        </p:tgtEl>
                                        <p:attrNameLst>
                                          <p:attrName>ppt_x</p:attrName>
                                        </p:attrNameLst>
                                      </p:cBhvr>
                                      <p:tavLst>
                                        <p:tav tm="0">
                                          <p:val>
                                            <p:strVal val="#ppt_x"/>
                                          </p:val>
                                        </p:tav>
                                        <p:tav tm="100000">
                                          <p:val>
                                            <p:strVal val="#ppt_x"/>
                                          </p:val>
                                        </p:tav>
                                      </p:tavLst>
                                    </p:anim>
                                    <p:anim calcmode="lin" valueType="num">
                                      <p:cBhvr>
                                        <p:cTn id="45" dur="1000" fill="hold"/>
                                        <p:tgtEl>
                                          <p:spTgt spid="1167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rmAutofit/>
          </a:bodyPr>
          <a:lstStyle/>
          <a:p>
            <a:pPr algn="ctr"/>
            <a:r>
              <a:rPr lang="es-MX" sz="4000" dirty="0" smtClean="0"/>
              <a:t>Tipología de Sujetos de Derecho Internacional Público</a:t>
            </a:r>
            <a:endParaRPr lang="es-MX" sz="4000" dirty="0"/>
          </a:p>
        </p:txBody>
      </p:sp>
    </p:spTree>
    <p:extLst>
      <p:ext uri="{BB962C8B-B14F-4D97-AF65-F5344CB8AC3E}">
        <p14:creationId xmlns:p14="http://schemas.microsoft.com/office/powerpoint/2010/main" val="2721235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4365104"/>
            <a:ext cx="7772400" cy="1944216"/>
          </a:xfrm>
        </p:spPr>
        <p:txBody>
          <a:bodyPr>
            <a:normAutofit/>
          </a:bodyPr>
          <a:lstStyle/>
          <a:p>
            <a:pPr algn="just"/>
            <a:r>
              <a:rPr lang="es-MX" sz="2800" dirty="0" smtClean="0"/>
              <a:t>Por regla general son los Estados Soberanos, sin embargo existen otros sujetos atípicos que se apartan del modelo de Estado.</a:t>
            </a:r>
            <a:endParaRPr lang="es-MX" sz="2800" dirty="0"/>
          </a:p>
        </p:txBody>
      </p:sp>
      <p:sp>
        <p:nvSpPr>
          <p:cNvPr id="4" name="2 Marcador de texto"/>
          <p:cNvSpPr txBox="1">
            <a:spLocks/>
          </p:cNvSpPr>
          <p:nvPr/>
        </p:nvSpPr>
        <p:spPr>
          <a:xfrm>
            <a:off x="763960" y="1343224"/>
            <a:ext cx="7772400" cy="1509712"/>
          </a:xfrm>
          <a:prstGeom prst="rect">
            <a:avLst/>
          </a:prstGeom>
        </p:spPr>
        <p:txBody>
          <a:bodyPr vert="horz" lIns="45720" rIns="45720" anchor="t">
            <a:normAutofit/>
          </a:bodyPr>
          <a:lstStyle>
            <a:lvl1pPr marL="0" indent="0" algn="l" rtl="0" eaLnBrk="1" latinLnBrk="0" hangingPunct="1">
              <a:spcBef>
                <a:spcPct val="20000"/>
              </a:spcBef>
              <a:buClr>
                <a:schemeClr val="accent3"/>
              </a:buClr>
              <a:buSzPct val="95000"/>
              <a:buFont typeface="Wingdings 2"/>
              <a:buNone/>
              <a:defRPr kumimoji="0" sz="22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None/>
              <a:defRPr kumimoji="0" sz="1800" kern="1200">
                <a:solidFill>
                  <a:schemeClr val="tx1">
                    <a:tint val="75000"/>
                  </a:schemeClr>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None/>
              <a:defRPr kumimoji="0" sz="1600" kern="1200">
                <a:solidFill>
                  <a:schemeClr val="tx1">
                    <a:tint val="75000"/>
                  </a:schemeClr>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None/>
              <a:defRPr kumimoji="0" sz="1400" kern="1200">
                <a:solidFill>
                  <a:schemeClr val="tx1">
                    <a:tint val="75000"/>
                  </a:schemeClr>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None/>
              <a:defRPr kumimoji="0" sz="1400" kern="1200">
                <a:solidFill>
                  <a:schemeClr val="tx1">
                    <a:tint val="75000"/>
                  </a:schemeClr>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ctr"/>
            <a:r>
              <a:rPr lang="es-MX" sz="4000" dirty="0" smtClean="0"/>
              <a:t>¿Cuáles son los Sujetos de Derecho Internacional Público</a:t>
            </a:r>
            <a:endParaRPr lang="es-MX" sz="4000" dirty="0"/>
          </a:p>
        </p:txBody>
      </p:sp>
    </p:spTree>
    <p:extLst>
      <p:ext uri="{BB962C8B-B14F-4D97-AF65-F5344CB8AC3E}">
        <p14:creationId xmlns:p14="http://schemas.microsoft.com/office/powerpoint/2010/main" val="2154564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820601598"/>
              </p:ext>
            </p:extLst>
          </p:nvPr>
        </p:nvGraphicFramePr>
        <p:xfrm>
          <a:off x="251520" y="332656"/>
          <a:ext cx="864096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Flecha abajo"/>
          <p:cNvSpPr/>
          <p:nvPr/>
        </p:nvSpPr>
        <p:spPr>
          <a:xfrm>
            <a:off x="323528" y="1498306"/>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Flecha abajo"/>
          <p:cNvSpPr/>
          <p:nvPr/>
        </p:nvSpPr>
        <p:spPr>
          <a:xfrm>
            <a:off x="323528" y="4437112"/>
            <a:ext cx="432048"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arriba"/>
          <p:cNvSpPr/>
          <p:nvPr/>
        </p:nvSpPr>
        <p:spPr>
          <a:xfrm>
            <a:off x="3059832" y="4365104"/>
            <a:ext cx="432048"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abajo"/>
          <p:cNvSpPr/>
          <p:nvPr/>
        </p:nvSpPr>
        <p:spPr>
          <a:xfrm>
            <a:off x="5652120" y="3645024"/>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a:off x="5652120" y="980728"/>
            <a:ext cx="4320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rriba"/>
          <p:cNvSpPr/>
          <p:nvPr/>
        </p:nvSpPr>
        <p:spPr>
          <a:xfrm>
            <a:off x="3068283" y="1484784"/>
            <a:ext cx="432048"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5964159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graphicEl>
                                              <a:dgm id="{2EB9B5A8-6EDC-45D4-BB3E-468701E0D53F}"/>
                                            </p:graphicEl>
                                          </p:spTgt>
                                        </p:tgtEl>
                                        <p:attrNameLst>
                                          <p:attrName>style.visibility</p:attrName>
                                        </p:attrNameLst>
                                      </p:cBhvr>
                                      <p:to>
                                        <p:strVal val="visible"/>
                                      </p:to>
                                    </p:set>
                                    <p:animEffect transition="in" filter="wipe(down)">
                                      <p:cBhvr>
                                        <p:cTn id="7" dur="580">
                                          <p:stCondLst>
                                            <p:cond delay="0"/>
                                          </p:stCondLst>
                                        </p:cTn>
                                        <p:tgtEl>
                                          <p:spTgt spid="2">
                                            <p:graphicEl>
                                              <a:dgm id="{2EB9B5A8-6EDC-45D4-BB3E-468701E0D53F}"/>
                                            </p:graphicEl>
                                          </p:spTgt>
                                        </p:tgtEl>
                                      </p:cBhvr>
                                    </p:animEffect>
                                    <p:anim calcmode="lin" valueType="num">
                                      <p:cBhvr>
                                        <p:cTn id="8" dur="1822" tmFilter="0,0; 0.14,0.36; 0.43,0.73; 0.71,0.91; 1.0,1.0">
                                          <p:stCondLst>
                                            <p:cond delay="0"/>
                                          </p:stCondLst>
                                        </p:cTn>
                                        <p:tgtEl>
                                          <p:spTgt spid="2">
                                            <p:graphicEl>
                                              <a:dgm id="{2EB9B5A8-6EDC-45D4-BB3E-468701E0D53F}"/>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graphicEl>
                                              <a:dgm id="{2EB9B5A8-6EDC-45D4-BB3E-468701E0D53F}"/>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graphicEl>
                                              <a:dgm id="{2EB9B5A8-6EDC-45D4-BB3E-468701E0D53F}"/>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graphicEl>
                                              <a:dgm id="{2EB9B5A8-6EDC-45D4-BB3E-468701E0D53F}"/>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graphicEl>
                                              <a:dgm id="{2EB9B5A8-6EDC-45D4-BB3E-468701E0D53F}"/>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graphicEl>
                                              <a:dgm id="{2EB9B5A8-6EDC-45D4-BB3E-468701E0D53F}"/>
                                            </p:graphicEl>
                                          </p:spTgt>
                                        </p:tgtEl>
                                      </p:cBhvr>
                                      <p:to x="100000" y="60000"/>
                                    </p:animScale>
                                    <p:animScale>
                                      <p:cBhvr>
                                        <p:cTn id="14" dur="166" decel="50000">
                                          <p:stCondLst>
                                            <p:cond delay="676"/>
                                          </p:stCondLst>
                                        </p:cTn>
                                        <p:tgtEl>
                                          <p:spTgt spid="2">
                                            <p:graphicEl>
                                              <a:dgm id="{2EB9B5A8-6EDC-45D4-BB3E-468701E0D53F}"/>
                                            </p:graphicEl>
                                          </p:spTgt>
                                        </p:tgtEl>
                                      </p:cBhvr>
                                      <p:to x="100000" y="100000"/>
                                    </p:animScale>
                                    <p:animScale>
                                      <p:cBhvr>
                                        <p:cTn id="15" dur="26">
                                          <p:stCondLst>
                                            <p:cond delay="1312"/>
                                          </p:stCondLst>
                                        </p:cTn>
                                        <p:tgtEl>
                                          <p:spTgt spid="2">
                                            <p:graphicEl>
                                              <a:dgm id="{2EB9B5A8-6EDC-45D4-BB3E-468701E0D53F}"/>
                                            </p:graphicEl>
                                          </p:spTgt>
                                        </p:tgtEl>
                                      </p:cBhvr>
                                      <p:to x="100000" y="80000"/>
                                    </p:animScale>
                                    <p:animScale>
                                      <p:cBhvr>
                                        <p:cTn id="16" dur="166" decel="50000">
                                          <p:stCondLst>
                                            <p:cond delay="1338"/>
                                          </p:stCondLst>
                                        </p:cTn>
                                        <p:tgtEl>
                                          <p:spTgt spid="2">
                                            <p:graphicEl>
                                              <a:dgm id="{2EB9B5A8-6EDC-45D4-BB3E-468701E0D53F}"/>
                                            </p:graphicEl>
                                          </p:spTgt>
                                        </p:tgtEl>
                                      </p:cBhvr>
                                      <p:to x="100000" y="100000"/>
                                    </p:animScale>
                                    <p:animScale>
                                      <p:cBhvr>
                                        <p:cTn id="17" dur="26">
                                          <p:stCondLst>
                                            <p:cond delay="1642"/>
                                          </p:stCondLst>
                                        </p:cTn>
                                        <p:tgtEl>
                                          <p:spTgt spid="2">
                                            <p:graphicEl>
                                              <a:dgm id="{2EB9B5A8-6EDC-45D4-BB3E-468701E0D53F}"/>
                                            </p:graphicEl>
                                          </p:spTgt>
                                        </p:tgtEl>
                                      </p:cBhvr>
                                      <p:to x="100000" y="90000"/>
                                    </p:animScale>
                                    <p:animScale>
                                      <p:cBhvr>
                                        <p:cTn id="18" dur="166" decel="50000">
                                          <p:stCondLst>
                                            <p:cond delay="1668"/>
                                          </p:stCondLst>
                                        </p:cTn>
                                        <p:tgtEl>
                                          <p:spTgt spid="2">
                                            <p:graphicEl>
                                              <a:dgm id="{2EB9B5A8-6EDC-45D4-BB3E-468701E0D53F}"/>
                                            </p:graphicEl>
                                          </p:spTgt>
                                        </p:tgtEl>
                                      </p:cBhvr>
                                      <p:to x="100000" y="100000"/>
                                    </p:animScale>
                                    <p:animScale>
                                      <p:cBhvr>
                                        <p:cTn id="19" dur="26">
                                          <p:stCondLst>
                                            <p:cond delay="1808"/>
                                          </p:stCondLst>
                                        </p:cTn>
                                        <p:tgtEl>
                                          <p:spTgt spid="2">
                                            <p:graphicEl>
                                              <a:dgm id="{2EB9B5A8-6EDC-45D4-BB3E-468701E0D53F}"/>
                                            </p:graphicEl>
                                          </p:spTgt>
                                        </p:tgtEl>
                                      </p:cBhvr>
                                      <p:to x="100000" y="95000"/>
                                    </p:animScale>
                                    <p:animScale>
                                      <p:cBhvr>
                                        <p:cTn id="20" dur="166" decel="50000">
                                          <p:stCondLst>
                                            <p:cond delay="1834"/>
                                          </p:stCondLst>
                                        </p:cTn>
                                        <p:tgtEl>
                                          <p:spTgt spid="2">
                                            <p:graphicEl>
                                              <a:dgm id="{2EB9B5A8-6EDC-45D4-BB3E-468701E0D53F}"/>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graphicEl>
                                              <a:dgm id="{1E7DA229-5BAA-4144-B763-75447A9F9B6D}"/>
                                            </p:graphicEl>
                                          </p:spTgt>
                                        </p:tgtEl>
                                        <p:attrNameLst>
                                          <p:attrName>style.visibility</p:attrName>
                                        </p:attrNameLst>
                                      </p:cBhvr>
                                      <p:to>
                                        <p:strVal val="visible"/>
                                      </p:to>
                                    </p:set>
                                    <p:animEffect transition="in" filter="wipe(down)">
                                      <p:cBhvr>
                                        <p:cTn id="25" dur="580">
                                          <p:stCondLst>
                                            <p:cond delay="0"/>
                                          </p:stCondLst>
                                        </p:cTn>
                                        <p:tgtEl>
                                          <p:spTgt spid="2">
                                            <p:graphicEl>
                                              <a:dgm id="{1E7DA229-5BAA-4144-B763-75447A9F9B6D}"/>
                                            </p:graphicEl>
                                          </p:spTgt>
                                        </p:tgtEl>
                                      </p:cBhvr>
                                    </p:animEffect>
                                    <p:anim calcmode="lin" valueType="num">
                                      <p:cBhvr>
                                        <p:cTn id="26" dur="1822" tmFilter="0,0; 0.14,0.36; 0.43,0.73; 0.71,0.91; 1.0,1.0">
                                          <p:stCondLst>
                                            <p:cond delay="0"/>
                                          </p:stCondLst>
                                        </p:cTn>
                                        <p:tgtEl>
                                          <p:spTgt spid="2">
                                            <p:graphicEl>
                                              <a:dgm id="{1E7DA229-5BAA-4144-B763-75447A9F9B6D}"/>
                                            </p:graphic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graphicEl>
                                              <a:dgm id="{1E7DA229-5BAA-4144-B763-75447A9F9B6D}"/>
                                            </p:graphic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graphicEl>
                                              <a:dgm id="{1E7DA229-5BAA-4144-B763-75447A9F9B6D}"/>
                                            </p:graphic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graphicEl>
                                              <a:dgm id="{1E7DA229-5BAA-4144-B763-75447A9F9B6D}"/>
                                            </p:graphic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graphicEl>
                                              <a:dgm id="{1E7DA229-5BAA-4144-B763-75447A9F9B6D}"/>
                                            </p:graphic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graphicEl>
                                              <a:dgm id="{1E7DA229-5BAA-4144-B763-75447A9F9B6D}"/>
                                            </p:graphicEl>
                                          </p:spTgt>
                                        </p:tgtEl>
                                      </p:cBhvr>
                                      <p:to x="100000" y="60000"/>
                                    </p:animScale>
                                    <p:animScale>
                                      <p:cBhvr>
                                        <p:cTn id="32" dur="166" decel="50000">
                                          <p:stCondLst>
                                            <p:cond delay="676"/>
                                          </p:stCondLst>
                                        </p:cTn>
                                        <p:tgtEl>
                                          <p:spTgt spid="2">
                                            <p:graphicEl>
                                              <a:dgm id="{1E7DA229-5BAA-4144-B763-75447A9F9B6D}"/>
                                            </p:graphicEl>
                                          </p:spTgt>
                                        </p:tgtEl>
                                      </p:cBhvr>
                                      <p:to x="100000" y="100000"/>
                                    </p:animScale>
                                    <p:animScale>
                                      <p:cBhvr>
                                        <p:cTn id="33" dur="26">
                                          <p:stCondLst>
                                            <p:cond delay="1312"/>
                                          </p:stCondLst>
                                        </p:cTn>
                                        <p:tgtEl>
                                          <p:spTgt spid="2">
                                            <p:graphicEl>
                                              <a:dgm id="{1E7DA229-5BAA-4144-B763-75447A9F9B6D}"/>
                                            </p:graphicEl>
                                          </p:spTgt>
                                        </p:tgtEl>
                                      </p:cBhvr>
                                      <p:to x="100000" y="80000"/>
                                    </p:animScale>
                                    <p:animScale>
                                      <p:cBhvr>
                                        <p:cTn id="34" dur="166" decel="50000">
                                          <p:stCondLst>
                                            <p:cond delay="1338"/>
                                          </p:stCondLst>
                                        </p:cTn>
                                        <p:tgtEl>
                                          <p:spTgt spid="2">
                                            <p:graphicEl>
                                              <a:dgm id="{1E7DA229-5BAA-4144-B763-75447A9F9B6D}"/>
                                            </p:graphicEl>
                                          </p:spTgt>
                                        </p:tgtEl>
                                      </p:cBhvr>
                                      <p:to x="100000" y="100000"/>
                                    </p:animScale>
                                    <p:animScale>
                                      <p:cBhvr>
                                        <p:cTn id="35" dur="26">
                                          <p:stCondLst>
                                            <p:cond delay="1642"/>
                                          </p:stCondLst>
                                        </p:cTn>
                                        <p:tgtEl>
                                          <p:spTgt spid="2">
                                            <p:graphicEl>
                                              <a:dgm id="{1E7DA229-5BAA-4144-B763-75447A9F9B6D}"/>
                                            </p:graphicEl>
                                          </p:spTgt>
                                        </p:tgtEl>
                                      </p:cBhvr>
                                      <p:to x="100000" y="90000"/>
                                    </p:animScale>
                                    <p:animScale>
                                      <p:cBhvr>
                                        <p:cTn id="36" dur="166" decel="50000">
                                          <p:stCondLst>
                                            <p:cond delay="1668"/>
                                          </p:stCondLst>
                                        </p:cTn>
                                        <p:tgtEl>
                                          <p:spTgt spid="2">
                                            <p:graphicEl>
                                              <a:dgm id="{1E7DA229-5BAA-4144-B763-75447A9F9B6D}"/>
                                            </p:graphicEl>
                                          </p:spTgt>
                                        </p:tgtEl>
                                      </p:cBhvr>
                                      <p:to x="100000" y="100000"/>
                                    </p:animScale>
                                    <p:animScale>
                                      <p:cBhvr>
                                        <p:cTn id="37" dur="26">
                                          <p:stCondLst>
                                            <p:cond delay="1808"/>
                                          </p:stCondLst>
                                        </p:cTn>
                                        <p:tgtEl>
                                          <p:spTgt spid="2">
                                            <p:graphicEl>
                                              <a:dgm id="{1E7DA229-5BAA-4144-B763-75447A9F9B6D}"/>
                                            </p:graphicEl>
                                          </p:spTgt>
                                        </p:tgtEl>
                                      </p:cBhvr>
                                      <p:to x="100000" y="95000"/>
                                    </p:animScale>
                                    <p:animScale>
                                      <p:cBhvr>
                                        <p:cTn id="38" dur="166" decel="50000">
                                          <p:stCondLst>
                                            <p:cond delay="1834"/>
                                          </p:stCondLst>
                                        </p:cTn>
                                        <p:tgtEl>
                                          <p:spTgt spid="2">
                                            <p:graphicEl>
                                              <a:dgm id="{1E7DA229-5BAA-4144-B763-75447A9F9B6D}"/>
                                            </p:graphic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2">
                                            <p:graphicEl>
                                              <a:dgm id="{A183AD5E-D0BB-4F03-AF0B-DEFBA52A4B9A}"/>
                                            </p:graphicEl>
                                          </p:spTgt>
                                        </p:tgtEl>
                                        <p:attrNameLst>
                                          <p:attrName>style.visibility</p:attrName>
                                        </p:attrNameLst>
                                      </p:cBhvr>
                                      <p:to>
                                        <p:strVal val="visible"/>
                                      </p:to>
                                    </p:set>
                                    <p:animEffect transition="in" filter="wipe(down)">
                                      <p:cBhvr>
                                        <p:cTn id="41" dur="580">
                                          <p:stCondLst>
                                            <p:cond delay="0"/>
                                          </p:stCondLst>
                                        </p:cTn>
                                        <p:tgtEl>
                                          <p:spTgt spid="2">
                                            <p:graphicEl>
                                              <a:dgm id="{A183AD5E-D0BB-4F03-AF0B-DEFBA52A4B9A}"/>
                                            </p:graphicEl>
                                          </p:spTgt>
                                        </p:tgtEl>
                                      </p:cBhvr>
                                    </p:animEffect>
                                    <p:anim calcmode="lin" valueType="num">
                                      <p:cBhvr>
                                        <p:cTn id="42" dur="1822" tmFilter="0,0; 0.14,0.36; 0.43,0.73; 0.71,0.91; 1.0,1.0">
                                          <p:stCondLst>
                                            <p:cond delay="0"/>
                                          </p:stCondLst>
                                        </p:cTn>
                                        <p:tgtEl>
                                          <p:spTgt spid="2">
                                            <p:graphicEl>
                                              <a:dgm id="{A183AD5E-D0BB-4F03-AF0B-DEFBA52A4B9A}"/>
                                            </p:graphic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
                                            <p:graphicEl>
                                              <a:dgm id="{A183AD5E-D0BB-4F03-AF0B-DEFBA52A4B9A}"/>
                                            </p:graphic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
                                            <p:graphicEl>
                                              <a:dgm id="{A183AD5E-D0BB-4F03-AF0B-DEFBA52A4B9A}"/>
                                            </p:graphic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
                                            <p:graphicEl>
                                              <a:dgm id="{A183AD5E-D0BB-4F03-AF0B-DEFBA52A4B9A}"/>
                                            </p:graphic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
                                            <p:graphicEl>
                                              <a:dgm id="{A183AD5E-D0BB-4F03-AF0B-DEFBA52A4B9A}"/>
                                            </p:graphic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2">
                                            <p:graphicEl>
                                              <a:dgm id="{A183AD5E-D0BB-4F03-AF0B-DEFBA52A4B9A}"/>
                                            </p:graphicEl>
                                          </p:spTgt>
                                        </p:tgtEl>
                                      </p:cBhvr>
                                      <p:to x="100000" y="60000"/>
                                    </p:animScale>
                                    <p:animScale>
                                      <p:cBhvr>
                                        <p:cTn id="48" dur="166" decel="50000">
                                          <p:stCondLst>
                                            <p:cond delay="676"/>
                                          </p:stCondLst>
                                        </p:cTn>
                                        <p:tgtEl>
                                          <p:spTgt spid="2">
                                            <p:graphicEl>
                                              <a:dgm id="{A183AD5E-D0BB-4F03-AF0B-DEFBA52A4B9A}"/>
                                            </p:graphicEl>
                                          </p:spTgt>
                                        </p:tgtEl>
                                      </p:cBhvr>
                                      <p:to x="100000" y="100000"/>
                                    </p:animScale>
                                    <p:animScale>
                                      <p:cBhvr>
                                        <p:cTn id="49" dur="26">
                                          <p:stCondLst>
                                            <p:cond delay="1312"/>
                                          </p:stCondLst>
                                        </p:cTn>
                                        <p:tgtEl>
                                          <p:spTgt spid="2">
                                            <p:graphicEl>
                                              <a:dgm id="{A183AD5E-D0BB-4F03-AF0B-DEFBA52A4B9A}"/>
                                            </p:graphicEl>
                                          </p:spTgt>
                                        </p:tgtEl>
                                      </p:cBhvr>
                                      <p:to x="100000" y="80000"/>
                                    </p:animScale>
                                    <p:animScale>
                                      <p:cBhvr>
                                        <p:cTn id="50" dur="166" decel="50000">
                                          <p:stCondLst>
                                            <p:cond delay="1338"/>
                                          </p:stCondLst>
                                        </p:cTn>
                                        <p:tgtEl>
                                          <p:spTgt spid="2">
                                            <p:graphicEl>
                                              <a:dgm id="{A183AD5E-D0BB-4F03-AF0B-DEFBA52A4B9A}"/>
                                            </p:graphicEl>
                                          </p:spTgt>
                                        </p:tgtEl>
                                      </p:cBhvr>
                                      <p:to x="100000" y="100000"/>
                                    </p:animScale>
                                    <p:animScale>
                                      <p:cBhvr>
                                        <p:cTn id="51" dur="26">
                                          <p:stCondLst>
                                            <p:cond delay="1642"/>
                                          </p:stCondLst>
                                        </p:cTn>
                                        <p:tgtEl>
                                          <p:spTgt spid="2">
                                            <p:graphicEl>
                                              <a:dgm id="{A183AD5E-D0BB-4F03-AF0B-DEFBA52A4B9A}"/>
                                            </p:graphicEl>
                                          </p:spTgt>
                                        </p:tgtEl>
                                      </p:cBhvr>
                                      <p:to x="100000" y="90000"/>
                                    </p:animScale>
                                    <p:animScale>
                                      <p:cBhvr>
                                        <p:cTn id="52" dur="166" decel="50000">
                                          <p:stCondLst>
                                            <p:cond delay="1668"/>
                                          </p:stCondLst>
                                        </p:cTn>
                                        <p:tgtEl>
                                          <p:spTgt spid="2">
                                            <p:graphicEl>
                                              <a:dgm id="{A183AD5E-D0BB-4F03-AF0B-DEFBA52A4B9A}"/>
                                            </p:graphicEl>
                                          </p:spTgt>
                                        </p:tgtEl>
                                      </p:cBhvr>
                                      <p:to x="100000" y="100000"/>
                                    </p:animScale>
                                    <p:animScale>
                                      <p:cBhvr>
                                        <p:cTn id="53" dur="26">
                                          <p:stCondLst>
                                            <p:cond delay="1808"/>
                                          </p:stCondLst>
                                        </p:cTn>
                                        <p:tgtEl>
                                          <p:spTgt spid="2">
                                            <p:graphicEl>
                                              <a:dgm id="{A183AD5E-D0BB-4F03-AF0B-DEFBA52A4B9A}"/>
                                            </p:graphicEl>
                                          </p:spTgt>
                                        </p:tgtEl>
                                      </p:cBhvr>
                                      <p:to x="100000" y="95000"/>
                                    </p:animScale>
                                    <p:animScale>
                                      <p:cBhvr>
                                        <p:cTn id="54" dur="166" decel="50000">
                                          <p:stCondLst>
                                            <p:cond delay="1834"/>
                                          </p:stCondLst>
                                        </p:cTn>
                                        <p:tgtEl>
                                          <p:spTgt spid="2">
                                            <p:graphicEl>
                                              <a:dgm id="{A183AD5E-D0BB-4F03-AF0B-DEFBA52A4B9A}"/>
                                            </p:graphic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grpId="0" nodeType="clickEffect">
                                  <p:stCondLst>
                                    <p:cond delay="0"/>
                                  </p:stCondLst>
                                  <p:childTnLst>
                                    <p:set>
                                      <p:cBhvr>
                                        <p:cTn id="58" dur="1" fill="hold">
                                          <p:stCondLst>
                                            <p:cond delay="0"/>
                                          </p:stCondLst>
                                        </p:cTn>
                                        <p:tgtEl>
                                          <p:spTgt spid="2">
                                            <p:graphicEl>
                                              <a:dgm id="{F3F80F0D-E2D6-433C-A621-8EA11E0B5182}"/>
                                            </p:graphicEl>
                                          </p:spTgt>
                                        </p:tgtEl>
                                        <p:attrNameLst>
                                          <p:attrName>style.visibility</p:attrName>
                                        </p:attrNameLst>
                                      </p:cBhvr>
                                      <p:to>
                                        <p:strVal val="visible"/>
                                      </p:to>
                                    </p:set>
                                    <p:animEffect transition="in" filter="wipe(down)">
                                      <p:cBhvr>
                                        <p:cTn id="59" dur="580">
                                          <p:stCondLst>
                                            <p:cond delay="0"/>
                                          </p:stCondLst>
                                        </p:cTn>
                                        <p:tgtEl>
                                          <p:spTgt spid="2">
                                            <p:graphicEl>
                                              <a:dgm id="{F3F80F0D-E2D6-433C-A621-8EA11E0B5182}"/>
                                            </p:graphicEl>
                                          </p:spTgt>
                                        </p:tgtEl>
                                      </p:cBhvr>
                                    </p:animEffect>
                                    <p:anim calcmode="lin" valueType="num">
                                      <p:cBhvr>
                                        <p:cTn id="60" dur="1822" tmFilter="0,0; 0.14,0.36; 0.43,0.73; 0.71,0.91; 1.0,1.0">
                                          <p:stCondLst>
                                            <p:cond delay="0"/>
                                          </p:stCondLst>
                                        </p:cTn>
                                        <p:tgtEl>
                                          <p:spTgt spid="2">
                                            <p:graphicEl>
                                              <a:dgm id="{F3F80F0D-E2D6-433C-A621-8EA11E0B5182}"/>
                                            </p:graphic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2">
                                            <p:graphicEl>
                                              <a:dgm id="{F3F80F0D-E2D6-433C-A621-8EA11E0B5182}"/>
                                            </p:graphic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2">
                                            <p:graphicEl>
                                              <a:dgm id="{F3F80F0D-E2D6-433C-A621-8EA11E0B5182}"/>
                                            </p:graphic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2">
                                            <p:graphicEl>
                                              <a:dgm id="{F3F80F0D-E2D6-433C-A621-8EA11E0B5182}"/>
                                            </p:graphic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2">
                                            <p:graphicEl>
                                              <a:dgm id="{F3F80F0D-E2D6-433C-A621-8EA11E0B5182}"/>
                                            </p:graphic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2">
                                            <p:graphicEl>
                                              <a:dgm id="{F3F80F0D-E2D6-433C-A621-8EA11E0B5182}"/>
                                            </p:graphicEl>
                                          </p:spTgt>
                                        </p:tgtEl>
                                      </p:cBhvr>
                                      <p:to x="100000" y="60000"/>
                                    </p:animScale>
                                    <p:animScale>
                                      <p:cBhvr>
                                        <p:cTn id="66" dur="166" decel="50000">
                                          <p:stCondLst>
                                            <p:cond delay="676"/>
                                          </p:stCondLst>
                                        </p:cTn>
                                        <p:tgtEl>
                                          <p:spTgt spid="2">
                                            <p:graphicEl>
                                              <a:dgm id="{F3F80F0D-E2D6-433C-A621-8EA11E0B5182}"/>
                                            </p:graphicEl>
                                          </p:spTgt>
                                        </p:tgtEl>
                                      </p:cBhvr>
                                      <p:to x="100000" y="100000"/>
                                    </p:animScale>
                                    <p:animScale>
                                      <p:cBhvr>
                                        <p:cTn id="67" dur="26">
                                          <p:stCondLst>
                                            <p:cond delay="1312"/>
                                          </p:stCondLst>
                                        </p:cTn>
                                        <p:tgtEl>
                                          <p:spTgt spid="2">
                                            <p:graphicEl>
                                              <a:dgm id="{F3F80F0D-E2D6-433C-A621-8EA11E0B5182}"/>
                                            </p:graphicEl>
                                          </p:spTgt>
                                        </p:tgtEl>
                                      </p:cBhvr>
                                      <p:to x="100000" y="80000"/>
                                    </p:animScale>
                                    <p:animScale>
                                      <p:cBhvr>
                                        <p:cTn id="68" dur="166" decel="50000">
                                          <p:stCondLst>
                                            <p:cond delay="1338"/>
                                          </p:stCondLst>
                                        </p:cTn>
                                        <p:tgtEl>
                                          <p:spTgt spid="2">
                                            <p:graphicEl>
                                              <a:dgm id="{F3F80F0D-E2D6-433C-A621-8EA11E0B5182}"/>
                                            </p:graphicEl>
                                          </p:spTgt>
                                        </p:tgtEl>
                                      </p:cBhvr>
                                      <p:to x="100000" y="100000"/>
                                    </p:animScale>
                                    <p:animScale>
                                      <p:cBhvr>
                                        <p:cTn id="69" dur="26">
                                          <p:stCondLst>
                                            <p:cond delay="1642"/>
                                          </p:stCondLst>
                                        </p:cTn>
                                        <p:tgtEl>
                                          <p:spTgt spid="2">
                                            <p:graphicEl>
                                              <a:dgm id="{F3F80F0D-E2D6-433C-A621-8EA11E0B5182}"/>
                                            </p:graphicEl>
                                          </p:spTgt>
                                        </p:tgtEl>
                                      </p:cBhvr>
                                      <p:to x="100000" y="90000"/>
                                    </p:animScale>
                                    <p:animScale>
                                      <p:cBhvr>
                                        <p:cTn id="70" dur="166" decel="50000">
                                          <p:stCondLst>
                                            <p:cond delay="1668"/>
                                          </p:stCondLst>
                                        </p:cTn>
                                        <p:tgtEl>
                                          <p:spTgt spid="2">
                                            <p:graphicEl>
                                              <a:dgm id="{F3F80F0D-E2D6-433C-A621-8EA11E0B5182}"/>
                                            </p:graphicEl>
                                          </p:spTgt>
                                        </p:tgtEl>
                                      </p:cBhvr>
                                      <p:to x="100000" y="100000"/>
                                    </p:animScale>
                                    <p:animScale>
                                      <p:cBhvr>
                                        <p:cTn id="71" dur="26">
                                          <p:stCondLst>
                                            <p:cond delay="1808"/>
                                          </p:stCondLst>
                                        </p:cTn>
                                        <p:tgtEl>
                                          <p:spTgt spid="2">
                                            <p:graphicEl>
                                              <a:dgm id="{F3F80F0D-E2D6-433C-A621-8EA11E0B5182}"/>
                                            </p:graphicEl>
                                          </p:spTgt>
                                        </p:tgtEl>
                                      </p:cBhvr>
                                      <p:to x="100000" y="95000"/>
                                    </p:animScale>
                                    <p:animScale>
                                      <p:cBhvr>
                                        <p:cTn id="72" dur="166" decel="50000">
                                          <p:stCondLst>
                                            <p:cond delay="1834"/>
                                          </p:stCondLst>
                                        </p:cTn>
                                        <p:tgtEl>
                                          <p:spTgt spid="2">
                                            <p:graphicEl>
                                              <a:dgm id="{F3F80F0D-E2D6-433C-A621-8EA11E0B5182}"/>
                                            </p:graphicEl>
                                          </p:spTgt>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2">
                                            <p:graphicEl>
                                              <a:dgm id="{265E62B0-5331-4D81-B115-EC58D9F10BEE}"/>
                                            </p:graphicEl>
                                          </p:spTgt>
                                        </p:tgtEl>
                                        <p:attrNameLst>
                                          <p:attrName>style.visibility</p:attrName>
                                        </p:attrNameLst>
                                      </p:cBhvr>
                                      <p:to>
                                        <p:strVal val="visible"/>
                                      </p:to>
                                    </p:set>
                                    <p:animEffect transition="in" filter="wipe(down)">
                                      <p:cBhvr>
                                        <p:cTn id="75" dur="580">
                                          <p:stCondLst>
                                            <p:cond delay="0"/>
                                          </p:stCondLst>
                                        </p:cTn>
                                        <p:tgtEl>
                                          <p:spTgt spid="2">
                                            <p:graphicEl>
                                              <a:dgm id="{265E62B0-5331-4D81-B115-EC58D9F10BEE}"/>
                                            </p:graphicEl>
                                          </p:spTgt>
                                        </p:tgtEl>
                                      </p:cBhvr>
                                    </p:animEffect>
                                    <p:anim calcmode="lin" valueType="num">
                                      <p:cBhvr>
                                        <p:cTn id="76" dur="1822" tmFilter="0,0; 0.14,0.36; 0.43,0.73; 0.71,0.91; 1.0,1.0">
                                          <p:stCondLst>
                                            <p:cond delay="0"/>
                                          </p:stCondLst>
                                        </p:cTn>
                                        <p:tgtEl>
                                          <p:spTgt spid="2">
                                            <p:graphicEl>
                                              <a:dgm id="{265E62B0-5331-4D81-B115-EC58D9F10BEE}"/>
                                            </p:graphic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2">
                                            <p:graphicEl>
                                              <a:dgm id="{265E62B0-5331-4D81-B115-EC58D9F10BEE}"/>
                                            </p:graphic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2">
                                            <p:graphicEl>
                                              <a:dgm id="{265E62B0-5331-4D81-B115-EC58D9F10BEE}"/>
                                            </p:graphic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2">
                                            <p:graphicEl>
                                              <a:dgm id="{265E62B0-5331-4D81-B115-EC58D9F10BEE}"/>
                                            </p:graphic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2">
                                            <p:graphicEl>
                                              <a:dgm id="{265E62B0-5331-4D81-B115-EC58D9F10BEE}"/>
                                            </p:graphic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2">
                                            <p:graphicEl>
                                              <a:dgm id="{265E62B0-5331-4D81-B115-EC58D9F10BEE}"/>
                                            </p:graphicEl>
                                          </p:spTgt>
                                        </p:tgtEl>
                                      </p:cBhvr>
                                      <p:to x="100000" y="60000"/>
                                    </p:animScale>
                                    <p:animScale>
                                      <p:cBhvr>
                                        <p:cTn id="82" dur="166" decel="50000">
                                          <p:stCondLst>
                                            <p:cond delay="676"/>
                                          </p:stCondLst>
                                        </p:cTn>
                                        <p:tgtEl>
                                          <p:spTgt spid="2">
                                            <p:graphicEl>
                                              <a:dgm id="{265E62B0-5331-4D81-B115-EC58D9F10BEE}"/>
                                            </p:graphicEl>
                                          </p:spTgt>
                                        </p:tgtEl>
                                      </p:cBhvr>
                                      <p:to x="100000" y="100000"/>
                                    </p:animScale>
                                    <p:animScale>
                                      <p:cBhvr>
                                        <p:cTn id="83" dur="26">
                                          <p:stCondLst>
                                            <p:cond delay="1312"/>
                                          </p:stCondLst>
                                        </p:cTn>
                                        <p:tgtEl>
                                          <p:spTgt spid="2">
                                            <p:graphicEl>
                                              <a:dgm id="{265E62B0-5331-4D81-B115-EC58D9F10BEE}"/>
                                            </p:graphicEl>
                                          </p:spTgt>
                                        </p:tgtEl>
                                      </p:cBhvr>
                                      <p:to x="100000" y="80000"/>
                                    </p:animScale>
                                    <p:animScale>
                                      <p:cBhvr>
                                        <p:cTn id="84" dur="166" decel="50000">
                                          <p:stCondLst>
                                            <p:cond delay="1338"/>
                                          </p:stCondLst>
                                        </p:cTn>
                                        <p:tgtEl>
                                          <p:spTgt spid="2">
                                            <p:graphicEl>
                                              <a:dgm id="{265E62B0-5331-4D81-B115-EC58D9F10BEE}"/>
                                            </p:graphicEl>
                                          </p:spTgt>
                                        </p:tgtEl>
                                      </p:cBhvr>
                                      <p:to x="100000" y="100000"/>
                                    </p:animScale>
                                    <p:animScale>
                                      <p:cBhvr>
                                        <p:cTn id="85" dur="26">
                                          <p:stCondLst>
                                            <p:cond delay="1642"/>
                                          </p:stCondLst>
                                        </p:cTn>
                                        <p:tgtEl>
                                          <p:spTgt spid="2">
                                            <p:graphicEl>
                                              <a:dgm id="{265E62B0-5331-4D81-B115-EC58D9F10BEE}"/>
                                            </p:graphicEl>
                                          </p:spTgt>
                                        </p:tgtEl>
                                      </p:cBhvr>
                                      <p:to x="100000" y="90000"/>
                                    </p:animScale>
                                    <p:animScale>
                                      <p:cBhvr>
                                        <p:cTn id="86" dur="166" decel="50000">
                                          <p:stCondLst>
                                            <p:cond delay="1668"/>
                                          </p:stCondLst>
                                        </p:cTn>
                                        <p:tgtEl>
                                          <p:spTgt spid="2">
                                            <p:graphicEl>
                                              <a:dgm id="{265E62B0-5331-4D81-B115-EC58D9F10BEE}"/>
                                            </p:graphicEl>
                                          </p:spTgt>
                                        </p:tgtEl>
                                      </p:cBhvr>
                                      <p:to x="100000" y="100000"/>
                                    </p:animScale>
                                    <p:animScale>
                                      <p:cBhvr>
                                        <p:cTn id="87" dur="26">
                                          <p:stCondLst>
                                            <p:cond delay="1808"/>
                                          </p:stCondLst>
                                        </p:cTn>
                                        <p:tgtEl>
                                          <p:spTgt spid="2">
                                            <p:graphicEl>
                                              <a:dgm id="{265E62B0-5331-4D81-B115-EC58D9F10BEE}"/>
                                            </p:graphicEl>
                                          </p:spTgt>
                                        </p:tgtEl>
                                      </p:cBhvr>
                                      <p:to x="100000" y="95000"/>
                                    </p:animScale>
                                    <p:animScale>
                                      <p:cBhvr>
                                        <p:cTn id="88" dur="166" decel="50000">
                                          <p:stCondLst>
                                            <p:cond delay="1834"/>
                                          </p:stCondLst>
                                        </p:cTn>
                                        <p:tgtEl>
                                          <p:spTgt spid="2">
                                            <p:graphicEl>
                                              <a:dgm id="{265E62B0-5331-4D81-B115-EC58D9F10BEE}"/>
                                            </p:graphicEl>
                                          </p:spTgt>
                                        </p:tgtEl>
                                      </p:cBhvr>
                                      <p:to x="100000" y="100000"/>
                                    </p:animScale>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0" nodeType="clickEffect">
                                  <p:stCondLst>
                                    <p:cond delay="0"/>
                                  </p:stCondLst>
                                  <p:childTnLst>
                                    <p:set>
                                      <p:cBhvr>
                                        <p:cTn id="92" dur="1" fill="hold">
                                          <p:stCondLst>
                                            <p:cond delay="0"/>
                                          </p:stCondLst>
                                        </p:cTn>
                                        <p:tgtEl>
                                          <p:spTgt spid="2">
                                            <p:graphicEl>
                                              <a:dgm id="{C481C71A-564D-4030-866A-9D212F1E4DB2}"/>
                                            </p:graphicEl>
                                          </p:spTgt>
                                        </p:tgtEl>
                                        <p:attrNameLst>
                                          <p:attrName>style.visibility</p:attrName>
                                        </p:attrNameLst>
                                      </p:cBhvr>
                                      <p:to>
                                        <p:strVal val="visible"/>
                                      </p:to>
                                    </p:set>
                                    <p:animEffect transition="in" filter="wipe(down)">
                                      <p:cBhvr>
                                        <p:cTn id="93" dur="580">
                                          <p:stCondLst>
                                            <p:cond delay="0"/>
                                          </p:stCondLst>
                                        </p:cTn>
                                        <p:tgtEl>
                                          <p:spTgt spid="2">
                                            <p:graphicEl>
                                              <a:dgm id="{C481C71A-564D-4030-866A-9D212F1E4DB2}"/>
                                            </p:graphicEl>
                                          </p:spTgt>
                                        </p:tgtEl>
                                      </p:cBhvr>
                                    </p:animEffect>
                                    <p:anim calcmode="lin" valueType="num">
                                      <p:cBhvr>
                                        <p:cTn id="94" dur="1822" tmFilter="0,0; 0.14,0.36; 0.43,0.73; 0.71,0.91; 1.0,1.0">
                                          <p:stCondLst>
                                            <p:cond delay="0"/>
                                          </p:stCondLst>
                                        </p:cTn>
                                        <p:tgtEl>
                                          <p:spTgt spid="2">
                                            <p:graphicEl>
                                              <a:dgm id="{C481C71A-564D-4030-866A-9D212F1E4DB2}"/>
                                            </p:graphicEl>
                                          </p:spTgt>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2">
                                            <p:graphicEl>
                                              <a:dgm id="{C481C71A-564D-4030-866A-9D212F1E4DB2}"/>
                                            </p:graphicEl>
                                          </p:spTgt>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2">
                                            <p:graphicEl>
                                              <a:dgm id="{C481C71A-564D-4030-866A-9D212F1E4DB2}"/>
                                            </p:graphicEl>
                                          </p:spTgt>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2">
                                            <p:graphicEl>
                                              <a:dgm id="{C481C71A-564D-4030-866A-9D212F1E4DB2}"/>
                                            </p:graphicEl>
                                          </p:spTgt>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2">
                                            <p:graphicEl>
                                              <a:dgm id="{C481C71A-564D-4030-866A-9D212F1E4DB2}"/>
                                            </p:graphicEl>
                                          </p:spTgt>
                                        </p:tgtEl>
                                        <p:attrNameLst>
                                          <p:attrName>ppt_y</p:attrName>
                                        </p:attrNameLst>
                                      </p:cBhvr>
                                      <p:tavLst>
                                        <p:tav tm="0" fmla="#ppt_y-sin(pi*$)/81">
                                          <p:val>
                                            <p:fltVal val="0"/>
                                          </p:val>
                                        </p:tav>
                                        <p:tav tm="100000">
                                          <p:val>
                                            <p:fltVal val="1"/>
                                          </p:val>
                                        </p:tav>
                                      </p:tavLst>
                                    </p:anim>
                                    <p:animScale>
                                      <p:cBhvr>
                                        <p:cTn id="99" dur="26">
                                          <p:stCondLst>
                                            <p:cond delay="650"/>
                                          </p:stCondLst>
                                        </p:cTn>
                                        <p:tgtEl>
                                          <p:spTgt spid="2">
                                            <p:graphicEl>
                                              <a:dgm id="{C481C71A-564D-4030-866A-9D212F1E4DB2}"/>
                                            </p:graphicEl>
                                          </p:spTgt>
                                        </p:tgtEl>
                                      </p:cBhvr>
                                      <p:to x="100000" y="60000"/>
                                    </p:animScale>
                                    <p:animScale>
                                      <p:cBhvr>
                                        <p:cTn id="100" dur="166" decel="50000">
                                          <p:stCondLst>
                                            <p:cond delay="676"/>
                                          </p:stCondLst>
                                        </p:cTn>
                                        <p:tgtEl>
                                          <p:spTgt spid="2">
                                            <p:graphicEl>
                                              <a:dgm id="{C481C71A-564D-4030-866A-9D212F1E4DB2}"/>
                                            </p:graphicEl>
                                          </p:spTgt>
                                        </p:tgtEl>
                                      </p:cBhvr>
                                      <p:to x="100000" y="100000"/>
                                    </p:animScale>
                                    <p:animScale>
                                      <p:cBhvr>
                                        <p:cTn id="101" dur="26">
                                          <p:stCondLst>
                                            <p:cond delay="1312"/>
                                          </p:stCondLst>
                                        </p:cTn>
                                        <p:tgtEl>
                                          <p:spTgt spid="2">
                                            <p:graphicEl>
                                              <a:dgm id="{C481C71A-564D-4030-866A-9D212F1E4DB2}"/>
                                            </p:graphicEl>
                                          </p:spTgt>
                                        </p:tgtEl>
                                      </p:cBhvr>
                                      <p:to x="100000" y="80000"/>
                                    </p:animScale>
                                    <p:animScale>
                                      <p:cBhvr>
                                        <p:cTn id="102" dur="166" decel="50000">
                                          <p:stCondLst>
                                            <p:cond delay="1338"/>
                                          </p:stCondLst>
                                        </p:cTn>
                                        <p:tgtEl>
                                          <p:spTgt spid="2">
                                            <p:graphicEl>
                                              <a:dgm id="{C481C71A-564D-4030-866A-9D212F1E4DB2}"/>
                                            </p:graphicEl>
                                          </p:spTgt>
                                        </p:tgtEl>
                                      </p:cBhvr>
                                      <p:to x="100000" y="100000"/>
                                    </p:animScale>
                                    <p:animScale>
                                      <p:cBhvr>
                                        <p:cTn id="103" dur="26">
                                          <p:stCondLst>
                                            <p:cond delay="1642"/>
                                          </p:stCondLst>
                                        </p:cTn>
                                        <p:tgtEl>
                                          <p:spTgt spid="2">
                                            <p:graphicEl>
                                              <a:dgm id="{C481C71A-564D-4030-866A-9D212F1E4DB2}"/>
                                            </p:graphicEl>
                                          </p:spTgt>
                                        </p:tgtEl>
                                      </p:cBhvr>
                                      <p:to x="100000" y="90000"/>
                                    </p:animScale>
                                    <p:animScale>
                                      <p:cBhvr>
                                        <p:cTn id="104" dur="166" decel="50000">
                                          <p:stCondLst>
                                            <p:cond delay="1668"/>
                                          </p:stCondLst>
                                        </p:cTn>
                                        <p:tgtEl>
                                          <p:spTgt spid="2">
                                            <p:graphicEl>
                                              <a:dgm id="{C481C71A-564D-4030-866A-9D212F1E4DB2}"/>
                                            </p:graphicEl>
                                          </p:spTgt>
                                        </p:tgtEl>
                                      </p:cBhvr>
                                      <p:to x="100000" y="100000"/>
                                    </p:animScale>
                                    <p:animScale>
                                      <p:cBhvr>
                                        <p:cTn id="105" dur="26">
                                          <p:stCondLst>
                                            <p:cond delay="1808"/>
                                          </p:stCondLst>
                                        </p:cTn>
                                        <p:tgtEl>
                                          <p:spTgt spid="2">
                                            <p:graphicEl>
                                              <a:dgm id="{C481C71A-564D-4030-866A-9D212F1E4DB2}"/>
                                            </p:graphicEl>
                                          </p:spTgt>
                                        </p:tgtEl>
                                      </p:cBhvr>
                                      <p:to x="100000" y="95000"/>
                                    </p:animScale>
                                    <p:animScale>
                                      <p:cBhvr>
                                        <p:cTn id="106" dur="166" decel="50000">
                                          <p:stCondLst>
                                            <p:cond delay="1834"/>
                                          </p:stCondLst>
                                        </p:cTn>
                                        <p:tgtEl>
                                          <p:spTgt spid="2">
                                            <p:graphicEl>
                                              <a:dgm id="{C481C71A-564D-4030-866A-9D212F1E4DB2}"/>
                                            </p:graphicEl>
                                          </p:spTgt>
                                        </p:tgtEl>
                                      </p:cBhvr>
                                      <p:to x="100000" y="100000"/>
                                    </p:animScale>
                                  </p:childTnLst>
                                </p:cTn>
                              </p:par>
                              <p:par>
                                <p:cTn id="107" presetID="26" presetClass="entr" presetSubtype="0" fill="hold" grpId="0" nodeType="withEffect">
                                  <p:stCondLst>
                                    <p:cond delay="0"/>
                                  </p:stCondLst>
                                  <p:childTnLst>
                                    <p:set>
                                      <p:cBhvr>
                                        <p:cTn id="108" dur="1" fill="hold">
                                          <p:stCondLst>
                                            <p:cond delay="0"/>
                                          </p:stCondLst>
                                        </p:cTn>
                                        <p:tgtEl>
                                          <p:spTgt spid="2">
                                            <p:graphicEl>
                                              <a:dgm id="{D3090E1B-C042-47AC-B815-077CEB10E40B}"/>
                                            </p:graphicEl>
                                          </p:spTgt>
                                        </p:tgtEl>
                                        <p:attrNameLst>
                                          <p:attrName>style.visibility</p:attrName>
                                        </p:attrNameLst>
                                      </p:cBhvr>
                                      <p:to>
                                        <p:strVal val="visible"/>
                                      </p:to>
                                    </p:set>
                                    <p:animEffect transition="in" filter="wipe(down)">
                                      <p:cBhvr>
                                        <p:cTn id="109" dur="580">
                                          <p:stCondLst>
                                            <p:cond delay="0"/>
                                          </p:stCondLst>
                                        </p:cTn>
                                        <p:tgtEl>
                                          <p:spTgt spid="2">
                                            <p:graphicEl>
                                              <a:dgm id="{D3090E1B-C042-47AC-B815-077CEB10E40B}"/>
                                            </p:graphicEl>
                                          </p:spTgt>
                                        </p:tgtEl>
                                      </p:cBhvr>
                                    </p:animEffect>
                                    <p:anim calcmode="lin" valueType="num">
                                      <p:cBhvr>
                                        <p:cTn id="110" dur="1822" tmFilter="0,0; 0.14,0.36; 0.43,0.73; 0.71,0.91; 1.0,1.0">
                                          <p:stCondLst>
                                            <p:cond delay="0"/>
                                          </p:stCondLst>
                                        </p:cTn>
                                        <p:tgtEl>
                                          <p:spTgt spid="2">
                                            <p:graphicEl>
                                              <a:dgm id="{D3090E1B-C042-47AC-B815-077CEB10E40B}"/>
                                            </p:graphicEl>
                                          </p:spTgt>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2">
                                            <p:graphicEl>
                                              <a:dgm id="{D3090E1B-C042-47AC-B815-077CEB10E40B}"/>
                                            </p:graphicEl>
                                          </p:spTgt>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2">
                                            <p:graphicEl>
                                              <a:dgm id="{D3090E1B-C042-47AC-B815-077CEB10E40B}"/>
                                            </p:graphicEl>
                                          </p:spTgt>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2">
                                            <p:graphicEl>
                                              <a:dgm id="{D3090E1B-C042-47AC-B815-077CEB10E40B}"/>
                                            </p:graphicEl>
                                          </p:spTgt>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2">
                                            <p:graphicEl>
                                              <a:dgm id="{D3090E1B-C042-47AC-B815-077CEB10E40B}"/>
                                            </p:graphicEl>
                                          </p:spTgt>
                                        </p:tgtEl>
                                        <p:attrNameLst>
                                          <p:attrName>ppt_y</p:attrName>
                                        </p:attrNameLst>
                                      </p:cBhvr>
                                      <p:tavLst>
                                        <p:tav tm="0" fmla="#ppt_y-sin(pi*$)/81">
                                          <p:val>
                                            <p:fltVal val="0"/>
                                          </p:val>
                                        </p:tav>
                                        <p:tav tm="100000">
                                          <p:val>
                                            <p:fltVal val="1"/>
                                          </p:val>
                                        </p:tav>
                                      </p:tavLst>
                                    </p:anim>
                                    <p:animScale>
                                      <p:cBhvr>
                                        <p:cTn id="115" dur="26">
                                          <p:stCondLst>
                                            <p:cond delay="650"/>
                                          </p:stCondLst>
                                        </p:cTn>
                                        <p:tgtEl>
                                          <p:spTgt spid="2">
                                            <p:graphicEl>
                                              <a:dgm id="{D3090E1B-C042-47AC-B815-077CEB10E40B}"/>
                                            </p:graphicEl>
                                          </p:spTgt>
                                        </p:tgtEl>
                                      </p:cBhvr>
                                      <p:to x="100000" y="60000"/>
                                    </p:animScale>
                                    <p:animScale>
                                      <p:cBhvr>
                                        <p:cTn id="116" dur="166" decel="50000">
                                          <p:stCondLst>
                                            <p:cond delay="676"/>
                                          </p:stCondLst>
                                        </p:cTn>
                                        <p:tgtEl>
                                          <p:spTgt spid="2">
                                            <p:graphicEl>
                                              <a:dgm id="{D3090E1B-C042-47AC-B815-077CEB10E40B}"/>
                                            </p:graphicEl>
                                          </p:spTgt>
                                        </p:tgtEl>
                                      </p:cBhvr>
                                      <p:to x="100000" y="100000"/>
                                    </p:animScale>
                                    <p:animScale>
                                      <p:cBhvr>
                                        <p:cTn id="117" dur="26">
                                          <p:stCondLst>
                                            <p:cond delay="1312"/>
                                          </p:stCondLst>
                                        </p:cTn>
                                        <p:tgtEl>
                                          <p:spTgt spid="2">
                                            <p:graphicEl>
                                              <a:dgm id="{D3090E1B-C042-47AC-B815-077CEB10E40B}"/>
                                            </p:graphicEl>
                                          </p:spTgt>
                                        </p:tgtEl>
                                      </p:cBhvr>
                                      <p:to x="100000" y="80000"/>
                                    </p:animScale>
                                    <p:animScale>
                                      <p:cBhvr>
                                        <p:cTn id="118" dur="166" decel="50000">
                                          <p:stCondLst>
                                            <p:cond delay="1338"/>
                                          </p:stCondLst>
                                        </p:cTn>
                                        <p:tgtEl>
                                          <p:spTgt spid="2">
                                            <p:graphicEl>
                                              <a:dgm id="{D3090E1B-C042-47AC-B815-077CEB10E40B}"/>
                                            </p:graphicEl>
                                          </p:spTgt>
                                        </p:tgtEl>
                                      </p:cBhvr>
                                      <p:to x="100000" y="100000"/>
                                    </p:animScale>
                                    <p:animScale>
                                      <p:cBhvr>
                                        <p:cTn id="119" dur="26">
                                          <p:stCondLst>
                                            <p:cond delay="1642"/>
                                          </p:stCondLst>
                                        </p:cTn>
                                        <p:tgtEl>
                                          <p:spTgt spid="2">
                                            <p:graphicEl>
                                              <a:dgm id="{D3090E1B-C042-47AC-B815-077CEB10E40B}"/>
                                            </p:graphicEl>
                                          </p:spTgt>
                                        </p:tgtEl>
                                      </p:cBhvr>
                                      <p:to x="100000" y="90000"/>
                                    </p:animScale>
                                    <p:animScale>
                                      <p:cBhvr>
                                        <p:cTn id="120" dur="166" decel="50000">
                                          <p:stCondLst>
                                            <p:cond delay="1668"/>
                                          </p:stCondLst>
                                        </p:cTn>
                                        <p:tgtEl>
                                          <p:spTgt spid="2">
                                            <p:graphicEl>
                                              <a:dgm id="{D3090E1B-C042-47AC-B815-077CEB10E40B}"/>
                                            </p:graphicEl>
                                          </p:spTgt>
                                        </p:tgtEl>
                                      </p:cBhvr>
                                      <p:to x="100000" y="100000"/>
                                    </p:animScale>
                                    <p:animScale>
                                      <p:cBhvr>
                                        <p:cTn id="121" dur="26">
                                          <p:stCondLst>
                                            <p:cond delay="1808"/>
                                          </p:stCondLst>
                                        </p:cTn>
                                        <p:tgtEl>
                                          <p:spTgt spid="2">
                                            <p:graphicEl>
                                              <a:dgm id="{D3090E1B-C042-47AC-B815-077CEB10E40B}"/>
                                            </p:graphicEl>
                                          </p:spTgt>
                                        </p:tgtEl>
                                      </p:cBhvr>
                                      <p:to x="100000" y="95000"/>
                                    </p:animScale>
                                    <p:animScale>
                                      <p:cBhvr>
                                        <p:cTn id="122" dur="166" decel="50000">
                                          <p:stCondLst>
                                            <p:cond delay="1834"/>
                                          </p:stCondLst>
                                        </p:cTn>
                                        <p:tgtEl>
                                          <p:spTgt spid="2">
                                            <p:graphicEl>
                                              <a:dgm id="{D3090E1B-C042-47AC-B815-077CEB10E40B}"/>
                                            </p:graphicEl>
                                          </p:spTgt>
                                        </p:tgtEl>
                                      </p:cBhvr>
                                      <p:to x="100000" y="100000"/>
                                    </p:animScale>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2">
                                            <p:graphicEl>
                                              <a:dgm id="{313CECA6-2FB6-44F5-8DAC-A44E335193BD}"/>
                                            </p:graphicEl>
                                          </p:spTgt>
                                        </p:tgtEl>
                                        <p:attrNameLst>
                                          <p:attrName>style.visibility</p:attrName>
                                        </p:attrNameLst>
                                      </p:cBhvr>
                                      <p:to>
                                        <p:strVal val="visible"/>
                                      </p:to>
                                    </p:set>
                                    <p:animEffect transition="in" filter="wipe(down)">
                                      <p:cBhvr>
                                        <p:cTn id="127" dur="580">
                                          <p:stCondLst>
                                            <p:cond delay="0"/>
                                          </p:stCondLst>
                                        </p:cTn>
                                        <p:tgtEl>
                                          <p:spTgt spid="2">
                                            <p:graphicEl>
                                              <a:dgm id="{313CECA6-2FB6-44F5-8DAC-A44E335193BD}"/>
                                            </p:graphicEl>
                                          </p:spTgt>
                                        </p:tgtEl>
                                      </p:cBhvr>
                                    </p:animEffect>
                                    <p:anim calcmode="lin" valueType="num">
                                      <p:cBhvr>
                                        <p:cTn id="128" dur="1822" tmFilter="0,0; 0.14,0.36; 0.43,0.73; 0.71,0.91; 1.0,1.0">
                                          <p:stCondLst>
                                            <p:cond delay="0"/>
                                          </p:stCondLst>
                                        </p:cTn>
                                        <p:tgtEl>
                                          <p:spTgt spid="2">
                                            <p:graphicEl>
                                              <a:dgm id="{313CECA6-2FB6-44F5-8DAC-A44E335193BD}"/>
                                            </p:graphicEl>
                                          </p:spTgt>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2">
                                            <p:graphicEl>
                                              <a:dgm id="{313CECA6-2FB6-44F5-8DAC-A44E335193BD}"/>
                                            </p:graphicEl>
                                          </p:spTgt>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2">
                                            <p:graphicEl>
                                              <a:dgm id="{313CECA6-2FB6-44F5-8DAC-A44E335193BD}"/>
                                            </p:graphicEl>
                                          </p:spTgt>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2">
                                            <p:graphicEl>
                                              <a:dgm id="{313CECA6-2FB6-44F5-8DAC-A44E335193BD}"/>
                                            </p:graphicEl>
                                          </p:spTgt>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2">
                                            <p:graphicEl>
                                              <a:dgm id="{313CECA6-2FB6-44F5-8DAC-A44E335193BD}"/>
                                            </p:graphicEl>
                                          </p:spTgt>
                                        </p:tgtEl>
                                        <p:attrNameLst>
                                          <p:attrName>ppt_y</p:attrName>
                                        </p:attrNameLst>
                                      </p:cBhvr>
                                      <p:tavLst>
                                        <p:tav tm="0" fmla="#ppt_y-sin(pi*$)/81">
                                          <p:val>
                                            <p:fltVal val="0"/>
                                          </p:val>
                                        </p:tav>
                                        <p:tav tm="100000">
                                          <p:val>
                                            <p:fltVal val="1"/>
                                          </p:val>
                                        </p:tav>
                                      </p:tavLst>
                                    </p:anim>
                                    <p:animScale>
                                      <p:cBhvr>
                                        <p:cTn id="133" dur="26">
                                          <p:stCondLst>
                                            <p:cond delay="650"/>
                                          </p:stCondLst>
                                        </p:cTn>
                                        <p:tgtEl>
                                          <p:spTgt spid="2">
                                            <p:graphicEl>
                                              <a:dgm id="{313CECA6-2FB6-44F5-8DAC-A44E335193BD}"/>
                                            </p:graphicEl>
                                          </p:spTgt>
                                        </p:tgtEl>
                                      </p:cBhvr>
                                      <p:to x="100000" y="60000"/>
                                    </p:animScale>
                                    <p:animScale>
                                      <p:cBhvr>
                                        <p:cTn id="134" dur="166" decel="50000">
                                          <p:stCondLst>
                                            <p:cond delay="676"/>
                                          </p:stCondLst>
                                        </p:cTn>
                                        <p:tgtEl>
                                          <p:spTgt spid="2">
                                            <p:graphicEl>
                                              <a:dgm id="{313CECA6-2FB6-44F5-8DAC-A44E335193BD}"/>
                                            </p:graphicEl>
                                          </p:spTgt>
                                        </p:tgtEl>
                                      </p:cBhvr>
                                      <p:to x="100000" y="100000"/>
                                    </p:animScale>
                                    <p:animScale>
                                      <p:cBhvr>
                                        <p:cTn id="135" dur="26">
                                          <p:stCondLst>
                                            <p:cond delay="1312"/>
                                          </p:stCondLst>
                                        </p:cTn>
                                        <p:tgtEl>
                                          <p:spTgt spid="2">
                                            <p:graphicEl>
                                              <a:dgm id="{313CECA6-2FB6-44F5-8DAC-A44E335193BD}"/>
                                            </p:graphicEl>
                                          </p:spTgt>
                                        </p:tgtEl>
                                      </p:cBhvr>
                                      <p:to x="100000" y="80000"/>
                                    </p:animScale>
                                    <p:animScale>
                                      <p:cBhvr>
                                        <p:cTn id="136" dur="166" decel="50000">
                                          <p:stCondLst>
                                            <p:cond delay="1338"/>
                                          </p:stCondLst>
                                        </p:cTn>
                                        <p:tgtEl>
                                          <p:spTgt spid="2">
                                            <p:graphicEl>
                                              <a:dgm id="{313CECA6-2FB6-44F5-8DAC-A44E335193BD}"/>
                                            </p:graphicEl>
                                          </p:spTgt>
                                        </p:tgtEl>
                                      </p:cBhvr>
                                      <p:to x="100000" y="100000"/>
                                    </p:animScale>
                                    <p:animScale>
                                      <p:cBhvr>
                                        <p:cTn id="137" dur="26">
                                          <p:stCondLst>
                                            <p:cond delay="1642"/>
                                          </p:stCondLst>
                                        </p:cTn>
                                        <p:tgtEl>
                                          <p:spTgt spid="2">
                                            <p:graphicEl>
                                              <a:dgm id="{313CECA6-2FB6-44F5-8DAC-A44E335193BD}"/>
                                            </p:graphicEl>
                                          </p:spTgt>
                                        </p:tgtEl>
                                      </p:cBhvr>
                                      <p:to x="100000" y="90000"/>
                                    </p:animScale>
                                    <p:animScale>
                                      <p:cBhvr>
                                        <p:cTn id="138" dur="166" decel="50000">
                                          <p:stCondLst>
                                            <p:cond delay="1668"/>
                                          </p:stCondLst>
                                        </p:cTn>
                                        <p:tgtEl>
                                          <p:spTgt spid="2">
                                            <p:graphicEl>
                                              <a:dgm id="{313CECA6-2FB6-44F5-8DAC-A44E335193BD}"/>
                                            </p:graphicEl>
                                          </p:spTgt>
                                        </p:tgtEl>
                                      </p:cBhvr>
                                      <p:to x="100000" y="100000"/>
                                    </p:animScale>
                                    <p:animScale>
                                      <p:cBhvr>
                                        <p:cTn id="139" dur="26">
                                          <p:stCondLst>
                                            <p:cond delay="1808"/>
                                          </p:stCondLst>
                                        </p:cTn>
                                        <p:tgtEl>
                                          <p:spTgt spid="2">
                                            <p:graphicEl>
                                              <a:dgm id="{313CECA6-2FB6-44F5-8DAC-A44E335193BD}"/>
                                            </p:graphicEl>
                                          </p:spTgt>
                                        </p:tgtEl>
                                      </p:cBhvr>
                                      <p:to x="100000" y="95000"/>
                                    </p:animScale>
                                    <p:animScale>
                                      <p:cBhvr>
                                        <p:cTn id="140" dur="166" decel="50000">
                                          <p:stCondLst>
                                            <p:cond delay="1834"/>
                                          </p:stCondLst>
                                        </p:cTn>
                                        <p:tgtEl>
                                          <p:spTgt spid="2">
                                            <p:graphicEl>
                                              <a:dgm id="{313CECA6-2FB6-44F5-8DAC-A44E335193BD}"/>
                                            </p:graphicEl>
                                          </p:spTgt>
                                        </p:tgtEl>
                                      </p:cBhvr>
                                      <p:to x="100000" y="100000"/>
                                    </p:animScale>
                                  </p:childTnLst>
                                </p:cTn>
                              </p:par>
                              <p:par>
                                <p:cTn id="141" presetID="26" presetClass="entr" presetSubtype="0" fill="hold" grpId="0" nodeType="withEffect">
                                  <p:stCondLst>
                                    <p:cond delay="0"/>
                                  </p:stCondLst>
                                  <p:childTnLst>
                                    <p:set>
                                      <p:cBhvr>
                                        <p:cTn id="142" dur="1" fill="hold">
                                          <p:stCondLst>
                                            <p:cond delay="0"/>
                                          </p:stCondLst>
                                        </p:cTn>
                                        <p:tgtEl>
                                          <p:spTgt spid="2">
                                            <p:graphicEl>
                                              <a:dgm id="{2CB2ECC9-8096-475F-B6C0-0DABCCAD4B07}"/>
                                            </p:graphicEl>
                                          </p:spTgt>
                                        </p:tgtEl>
                                        <p:attrNameLst>
                                          <p:attrName>style.visibility</p:attrName>
                                        </p:attrNameLst>
                                      </p:cBhvr>
                                      <p:to>
                                        <p:strVal val="visible"/>
                                      </p:to>
                                    </p:set>
                                    <p:animEffect transition="in" filter="wipe(down)">
                                      <p:cBhvr>
                                        <p:cTn id="143" dur="580">
                                          <p:stCondLst>
                                            <p:cond delay="0"/>
                                          </p:stCondLst>
                                        </p:cTn>
                                        <p:tgtEl>
                                          <p:spTgt spid="2">
                                            <p:graphicEl>
                                              <a:dgm id="{2CB2ECC9-8096-475F-B6C0-0DABCCAD4B07}"/>
                                            </p:graphicEl>
                                          </p:spTgt>
                                        </p:tgtEl>
                                      </p:cBhvr>
                                    </p:animEffect>
                                    <p:anim calcmode="lin" valueType="num">
                                      <p:cBhvr>
                                        <p:cTn id="144" dur="1822" tmFilter="0,0; 0.14,0.36; 0.43,0.73; 0.71,0.91; 1.0,1.0">
                                          <p:stCondLst>
                                            <p:cond delay="0"/>
                                          </p:stCondLst>
                                        </p:cTn>
                                        <p:tgtEl>
                                          <p:spTgt spid="2">
                                            <p:graphicEl>
                                              <a:dgm id="{2CB2ECC9-8096-475F-B6C0-0DABCCAD4B07}"/>
                                            </p:graphicEl>
                                          </p:spTgt>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2">
                                            <p:graphicEl>
                                              <a:dgm id="{2CB2ECC9-8096-475F-B6C0-0DABCCAD4B07}"/>
                                            </p:graphicEl>
                                          </p:spTgt>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2">
                                            <p:graphicEl>
                                              <a:dgm id="{2CB2ECC9-8096-475F-B6C0-0DABCCAD4B07}"/>
                                            </p:graphicEl>
                                          </p:spTgt>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2">
                                            <p:graphicEl>
                                              <a:dgm id="{2CB2ECC9-8096-475F-B6C0-0DABCCAD4B07}"/>
                                            </p:graphicEl>
                                          </p:spTgt>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2">
                                            <p:graphicEl>
                                              <a:dgm id="{2CB2ECC9-8096-475F-B6C0-0DABCCAD4B07}"/>
                                            </p:graphicEl>
                                          </p:spTgt>
                                        </p:tgtEl>
                                        <p:attrNameLst>
                                          <p:attrName>ppt_y</p:attrName>
                                        </p:attrNameLst>
                                      </p:cBhvr>
                                      <p:tavLst>
                                        <p:tav tm="0" fmla="#ppt_y-sin(pi*$)/81">
                                          <p:val>
                                            <p:fltVal val="0"/>
                                          </p:val>
                                        </p:tav>
                                        <p:tav tm="100000">
                                          <p:val>
                                            <p:fltVal val="1"/>
                                          </p:val>
                                        </p:tav>
                                      </p:tavLst>
                                    </p:anim>
                                    <p:animScale>
                                      <p:cBhvr>
                                        <p:cTn id="149" dur="26">
                                          <p:stCondLst>
                                            <p:cond delay="650"/>
                                          </p:stCondLst>
                                        </p:cTn>
                                        <p:tgtEl>
                                          <p:spTgt spid="2">
                                            <p:graphicEl>
                                              <a:dgm id="{2CB2ECC9-8096-475F-B6C0-0DABCCAD4B07}"/>
                                            </p:graphicEl>
                                          </p:spTgt>
                                        </p:tgtEl>
                                      </p:cBhvr>
                                      <p:to x="100000" y="60000"/>
                                    </p:animScale>
                                    <p:animScale>
                                      <p:cBhvr>
                                        <p:cTn id="150" dur="166" decel="50000">
                                          <p:stCondLst>
                                            <p:cond delay="676"/>
                                          </p:stCondLst>
                                        </p:cTn>
                                        <p:tgtEl>
                                          <p:spTgt spid="2">
                                            <p:graphicEl>
                                              <a:dgm id="{2CB2ECC9-8096-475F-B6C0-0DABCCAD4B07}"/>
                                            </p:graphicEl>
                                          </p:spTgt>
                                        </p:tgtEl>
                                      </p:cBhvr>
                                      <p:to x="100000" y="100000"/>
                                    </p:animScale>
                                    <p:animScale>
                                      <p:cBhvr>
                                        <p:cTn id="151" dur="26">
                                          <p:stCondLst>
                                            <p:cond delay="1312"/>
                                          </p:stCondLst>
                                        </p:cTn>
                                        <p:tgtEl>
                                          <p:spTgt spid="2">
                                            <p:graphicEl>
                                              <a:dgm id="{2CB2ECC9-8096-475F-B6C0-0DABCCAD4B07}"/>
                                            </p:graphicEl>
                                          </p:spTgt>
                                        </p:tgtEl>
                                      </p:cBhvr>
                                      <p:to x="100000" y="80000"/>
                                    </p:animScale>
                                    <p:animScale>
                                      <p:cBhvr>
                                        <p:cTn id="152" dur="166" decel="50000">
                                          <p:stCondLst>
                                            <p:cond delay="1338"/>
                                          </p:stCondLst>
                                        </p:cTn>
                                        <p:tgtEl>
                                          <p:spTgt spid="2">
                                            <p:graphicEl>
                                              <a:dgm id="{2CB2ECC9-8096-475F-B6C0-0DABCCAD4B07}"/>
                                            </p:graphicEl>
                                          </p:spTgt>
                                        </p:tgtEl>
                                      </p:cBhvr>
                                      <p:to x="100000" y="100000"/>
                                    </p:animScale>
                                    <p:animScale>
                                      <p:cBhvr>
                                        <p:cTn id="153" dur="26">
                                          <p:stCondLst>
                                            <p:cond delay="1642"/>
                                          </p:stCondLst>
                                        </p:cTn>
                                        <p:tgtEl>
                                          <p:spTgt spid="2">
                                            <p:graphicEl>
                                              <a:dgm id="{2CB2ECC9-8096-475F-B6C0-0DABCCAD4B07}"/>
                                            </p:graphicEl>
                                          </p:spTgt>
                                        </p:tgtEl>
                                      </p:cBhvr>
                                      <p:to x="100000" y="90000"/>
                                    </p:animScale>
                                    <p:animScale>
                                      <p:cBhvr>
                                        <p:cTn id="154" dur="166" decel="50000">
                                          <p:stCondLst>
                                            <p:cond delay="1668"/>
                                          </p:stCondLst>
                                        </p:cTn>
                                        <p:tgtEl>
                                          <p:spTgt spid="2">
                                            <p:graphicEl>
                                              <a:dgm id="{2CB2ECC9-8096-475F-B6C0-0DABCCAD4B07}"/>
                                            </p:graphicEl>
                                          </p:spTgt>
                                        </p:tgtEl>
                                      </p:cBhvr>
                                      <p:to x="100000" y="100000"/>
                                    </p:animScale>
                                    <p:animScale>
                                      <p:cBhvr>
                                        <p:cTn id="155" dur="26">
                                          <p:stCondLst>
                                            <p:cond delay="1808"/>
                                          </p:stCondLst>
                                        </p:cTn>
                                        <p:tgtEl>
                                          <p:spTgt spid="2">
                                            <p:graphicEl>
                                              <a:dgm id="{2CB2ECC9-8096-475F-B6C0-0DABCCAD4B07}"/>
                                            </p:graphicEl>
                                          </p:spTgt>
                                        </p:tgtEl>
                                      </p:cBhvr>
                                      <p:to x="100000" y="95000"/>
                                    </p:animScale>
                                    <p:animScale>
                                      <p:cBhvr>
                                        <p:cTn id="156" dur="166" decel="50000">
                                          <p:stCondLst>
                                            <p:cond delay="1834"/>
                                          </p:stCondLst>
                                        </p:cTn>
                                        <p:tgtEl>
                                          <p:spTgt spid="2">
                                            <p:graphicEl>
                                              <a:dgm id="{2CB2ECC9-8096-475F-B6C0-0DABCCAD4B07}"/>
                                            </p:graphicEl>
                                          </p:spTgt>
                                        </p:tgtEl>
                                      </p:cBhvr>
                                      <p:to x="100000" y="100000"/>
                                    </p:animScale>
                                  </p:childTnLst>
                                </p:cTn>
                              </p:par>
                            </p:childTnLst>
                          </p:cTn>
                        </p:par>
                      </p:childTnLst>
                    </p:cTn>
                  </p:par>
                  <p:par>
                    <p:cTn id="157" fill="hold">
                      <p:stCondLst>
                        <p:cond delay="indefinite"/>
                      </p:stCondLst>
                      <p:childTnLst>
                        <p:par>
                          <p:cTn id="158" fill="hold">
                            <p:stCondLst>
                              <p:cond delay="0"/>
                            </p:stCondLst>
                            <p:childTnLst>
                              <p:par>
                                <p:cTn id="159" presetID="26" presetClass="entr" presetSubtype="0" fill="hold" grpId="0" nodeType="clickEffect">
                                  <p:stCondLst>
                                    <p:cond delay="0"/>
                                  </p:stCondLst>
                                  <p:childTnLst>
                                    <p:set>
                                      <p:cBhvr>
                                        <p:cTn id="160" dur="1" fill="hold">
                                          <p:stCondLst>
                                            <p:cond delay="0"/>
                                          </p:stCondLst>
                                        </p:cTn>
                                        <p:tgtEl>
                                          <p:spTgt spid="2">
                                            <p:graphicEl>
                                              <a:dgm id="{1B97E511-0D64-4311-91A7-C3601731D406}"/>
                                            </p:graphicEl>
                                          </p:spTgt>
                                        </p:tgtEl>
                                        <p:attrNameLst>
                                          <p:attrName>style.visibility</p:attrName>
                                        </p:attrNameLst>
                                      </p:cBhvr>
                                      <p:to>
                                        <p:strVal val="visible"/>
                                      </p:to>
                                    </p:set>
                                    <p:animEffect transition="in" filter="wipe(down)">
                                      <p:cBhvr>
                                        <p:cTn id="161" dur="580">
                                          <p:stCondLst>
                                            <p:cond delay="0"/>
                                          </p:stCondLst>
                                        </p:cTn>
                                        <p:tgtEl>
                                          <p:spTgt spid="2">
                                            <p:graphicEl>
                                              <a:dgm id="{1B97E511-0D64-4311-91A7-C3601731D406}"/>
                                            </p:graphicEl>
                                          </p:spTgt>
                                        </p:tgtEl>
                                      </p:cBhvr>
                                    </p:animEffect>
                                    <p:anim calcmode="lin" valueType="num">
                                      <p:cBhvr>
                                        <p:cTn id="162" dur="1822" tmFilter="0,0; 0.14,0.36; 0.43,0.73; 0.71,0.91; 1.0,1.0">
                                          <p:stCondLst>
                                            <p:cond delay="0"/>
                                          </p:stCondLst>
                                        </p:cTn>
                                        <p:tgtEl>
                                          <p:spTgt spid="2">
                                            <p:graphicEl>
                                              <a:dgm id="{1B97E511-0D64-4311-91A7-C3601731D406}"/>
                                            </p:graphicEl>
                                          </p:spTgt>
                                        </p:tgtEl>
                                        <p:attrNameLst>
                                          <p:attrName>ppt_x</p:attrName>
                                        </p:attrNameLst>
                                      </p:cBhvr>
                                      <p:tavLst>
                                        <p:tav tm="0">
                                          <p:val>
                                            <p:strVal val="#ppt_x-0.25"/>
                                          </p:val>
                                        </p:tav>
                                        <p:tav tm="100000">
                                          <p:val>
                                            <p:strVal val="#ppt_x"/>
                                          </p:val>
                                        </p:tav>
                                      </p:tavLst>
                                    </p:anim>
                                    <p:anim calcmode="lin" valueType="num">
                                      <p:cBhvr>
                                        <p:cTn id="163" dur="664" tmFilter="0.0,0.0; 0.25,0.07; 0.50,0.2; 0.75,0.467; 1.0,1.0">
                                          <p:stCondLst>
                                            <p:cond delay="0"/>
                                          </p:stCondLst>
                                        </p:cTn>
                                        <p:tgtEl>
                                          <p:spTgt spid="2">
                                            <p:graphicEl>
                                              <a:dgm id="{1B97E511-0D64-4311-91A7-C3601731D406}"/>
                                            </p:graphicEl>
                                          </p:spTgt>
                                        </p:tgtEl>
                                        <p:attrNameLst>
                                          <p:attrName>ppt_y</p:attrName>
                                        </p:attrNameLst>
                                      </p:cBhvr>
                                      <p:tavLst>
                                        <p:tav tm="0" fmla="#ppt_y-sin(pi*$)/3">
                                          <p:val>
                                            <p:fltVal val="0.5"/>
                                          </p:val>
                                        </p:tav>
                                        <p:tav tm="100000">
                                          <p:val>
                                            <p:fltVal val="1"/>
                                          </p:val>
                                        </p:tav>
                                      </p:tavLst>
                                    </p:anim>
                                    <p:anim calcmode="lin" valueType="num">
                                      <p:cBhvr>
                                        <p:cTn id="164" dur="664" tmFilter="0, 0; 0.125,0.2665; 0.25,0.4; 0.375,0.465; 0.5,0.5;  0.625,0.535; 0.75,0.6; 0.875,0.7335; 1,1">
                                          <p:stCondLst>
                                            <p:cond delay="664"/>
                                          </p:stCondLst>
                                        </p:cTn>
                                        <p:tgtEl>
                                          <p:spTgt spid="2">
                                            <p:graphicEl>
                                              <a:dgm id="{1B97E511-0D64-4311-91A7-C3601731D406}"/>
                                            </p:graphicEl>
                                          </p:spTgt>
                                        </p:tgtEl>
                                        <p:attrNameLst>
                                          <p:attrName>ppt_y</p:attrName>
                                        </p:attrNameLst>
                                      </p:cBhvr>
                                      <p:tavLst>
                                        <p:tav tm="0" fmla="#ppt_y-sin(pi*$)/9">
                                          <p:val>
                                            <p:fltVal val="0"/>
                                          </p:val>
                                        </p:tav>
                                        <p:tav tm="100000">
                                          <p:val>
                                            <p:fltVal val="1"/>
                                          </p:val>
                                        </p:tav>
                                      </p:tavLst>
                                    </p:anim>
                                    <p:anim calcmode="lin" valueType="num">
                                      <p:cBhvr>
                                        <p:cTn id="165" dur="332" tmFilter="0, 0; 0.125,0.2665; 0.25,0.4; 0.375,0.465; 0.5,0.5;  0.625,0.535; 0.75,0.6; 0.875,0.7335; 1,1">
                                          <p:stCondLst>
                                            <p:cond delay="1324"/>
                                          </p:stCondLst>
                                        </p:cTn>
                                        <p:tgtEl>
                                          <p:spTgt spid="2">
                                            <p:graphicEl>
                                              <a:dgm id="{1B97E511-0D64-4311-91A7-C3601731D406}"/>
                                            </p:graphicEl>
                                          </p:spTgt>
                                        </p:tgtEl>
                                        <p:attrNameLst>
                                          <p:attrName>ppt_y</p:attrName>
                                        </p:attrNameLst>
                                      </p:cBhvr>
                                      <p:tavLst>
                                        <p:tav tm="0" fmla="#ppt_y-sin(pi*$)/27">
                                          <p:val>
                                            <p:fltVal val="0"/>
                                          </p:val>
                                        </p:tav>
                                        <p:tav tm="100000">
                                          <p:val>
                                            <p:fltVal val="1"/>
                                          </p:val>
                                        </p:tav>
                                      </p:tavLst>
                                    </p:anim>
                                    <p:anim calcmode="lin" valueType="num">
                                      <p:cBhvr>
                                        <p:cTn id="166" dur="164" tmFilter="0, 0; 0.125,0.2665; 0.25,0.4; 0.375,0.465; 0.5,0.5;  0.625,0.535; 0.75,0.6; 0.875,0.7335; 1,1">
                                          <p:stCondLst>
                                            <p:cond delay="1656"/>
                                          </p:stCondLst>
                                        </p:cTn>
                                        <p:tgtEl>
                                          <p:spTgt spid="2">
                                            <p:graphicEl>
                                              <a:dgm id="{1B97E511-0D64-4311-91A7-C3601731D406}"/>
                                            </p:graphicEl>
                                          </p:spTgt>
                                        </p:tgtEl>
                                        <p:attrNameLst>
                                          <p:attrName>ppt_y</p:attrName>
                                        </p:attrNameLst>
                                      </p:cBhvr>
                                      <p:tavLst>
                                        <p:tav tm="0" fmla="#ppt_y-sin(pi*$)/81">
                                          <p:val>
                                            <p:fltVal val="0"/>
                                          </p:val>
                                        </p:tav>
                                        <p:tav tm="100000">
                                          <p:val>
                                            <p:fltVal val="1"/>
                                          </p:val>
                                        </p:tav>
                                      </p:tavLst>
                                    </p:anim>
                                    <p:animScale>
                                      <p:cBhvr>
                                        <p:cTn id="167" dur="26">
                                          <p:stCondLst>
                                            <p:cond delay="650"/>
                                          </p:stCondLst>
                                        </p:cTn>
                                        <p:tgtEl>
                                          <p:spTgt spid="2">
                                            <p:graphicEl>
                                              <a:dgm id="{1B97E511-0D64-4311-91A7-C3601731D406}"/>
                                            </p:graphicEl>
                                          </p:spTgt>
                                        </p:tgtEl>
                                      </p:cBhvr>
                                      <p:to x="100000" y="60000"/>
                                    </p:animScale>
                                    <p:animScale>
                                      <p:cBhvr>
                                        <p:cTn id="168" dur="166" decel="50000">
                                          <p:stCondLst>
                                            <p:cond delay="676"/>
                                          </p:stCondLst>
                                        </p:cTn>
                                        <p:tgtEl>
                                          <p:spTgt spid="2">
                                            <p:graphicEl>
                                              <a:dgm id="{1B97E511-0D64-4311-91A7-C3601731D406}"/>
                                            </p:graphicEl>
                                          </p:spTgt>
                                        </p:tgtEl>
                                      </p:cBhvr>
                                      <p:to x="100000" y="100000"/>
                                    </p:animScale>
                                    <p:animScale>
                                      <p:cBhvr>
                                        <p:cTn id="169" dur="26">
                                          <p:stCondLst>
                                            <p:cond delay="1312"/>
                                          </p:stCondLst>
                                        </p:cTn>
                                        <p:tgtEl>
                                          <p:spTgt spid="2">
                                            <p:graphicEl>
                                              <a:dgm id="{1B97E511-0D64-4311-91A7-C3601731D406}"/>
                                            </p:graphicEl>
                                          </p:spTgt>
                                        </p:tgtEl>
                                      </p:cBhvr>
                                      <p:to x="100000" y="80000"/>
                                    </p:animScale>
                                    <p:animScale>
                                      <p:cBhvr>
                                        <p:cTn id="170" dur="166" decel="50000">
                                          <p:stCondLst>
                                            <p:cond delay="1338"/>
                                          </p:stCondLst>
                                        </p:cTn>
                                        <p:tgtEl>
                                          <p:spTgt spid="2">
                                            <p:graphicEl>
                                              <a:dgm id="{1B97E511-0D64-4311-91A7-C3601731D406}"/>
                                            </p:graphicEl>
                                          </p:spTgt>
                                        </p:tgtEl>
                                      </p:cBhvr>
                                      <p:to x="100000" y="100000"/>
                                    </p:animScale>
                                    <p:animScale>
                                      <p:cBhvr>
                                        <p:cTn id="171" dur="26">
                                          <p:stCondLst>
                                            <p:cond delay="1642"/>
                                          </p:stCondLst>
                                        </p:cTn>
                                        <p:tgtEl>
                                          <p:spTgt spid="2">
                                            <p:graphicEl>
                                              <a:dgm id="{1B97E511-0D64-4311-91A7-C3601731D406}"/>
                                            </p:graphicEl>
                                          </p:spTgt>
                                        </p:tgtEl>
                                      </p:cBhvr>
                                      <p:to x="100000" y="90000"/>
                                    </p:animScale>
                                    <p:animScale>
                                      <p:cBhvr>
                                        <p:cTn id="172" dur="166" decel="50000">
                                          <p:stCondLst>
                                            <p:cond delay="1668"/>
                                          </p:stCondLst>
                                        </p:cTn>
                                        <p:tgtEl>
                                          <p:spTgt spid="2">
                                            <p:graphicEl>
                                              <a:dgm id="{1B97E511-0D64-4311-91A7-C3601731D406}"/>
                                            </p:graphicEl>
                                          </p:spTgt>
                                        </p:tgtEl>
                                      </p:cBhvr>
                                      <p:to x="100000" y="100000"/>
                                    </p:animScale>
                                    <p:animScale>
                                      <p:cBhvr>
                                        <p:cTn id="173" dur="26">
                                          <p:stCondLst>
                                            <p:cond delay="1808"/>
                                          </p:stCondLst>
                                        </p:cTn>
                                        <p:tgtEl>
                                          <p:spTgt spid="2">
                                            <p:graphicEl>
                                              <a:dgm id="{1B97E511-0D64-4311-91A7-C3601731D406}"/>
                                            </p:graphicEl>
                                          </p:spTgt>
                                        </p:tgtEl>
                                      </p:cBhvr>
                                      <p:to x="100000" y="95000"/>
                                    </p:animScale>
                                    <p:animScale>
                                      <p:cBhvr>
                                        <p:cTn id="174" dur="166" decel="50000">
                                          <p:stCondLst>
                                            <p:cond delay="1834"/>
                                          </p:stCondLst>
                                        </p:cTn>
                                        <p:tgtEl>
                                          <p:spTgt spid="2">
                                            <p:graphicEl>
                                              <a:dgm id="{1B97E511-0D64-4311-91A7-C3601731D406}"/>
                                            </p:graphicEl>
                                          </p:spTgt>
                                        </p:tgtEl>
                                      </p:cBhvr>
                                      <p:to x="100000" y="100000"/>
                                    </p:animScale>
                                  </p:childTnLst>
                                </p:cTn>
                              </p:par>
                              <p:par>
                                <p:cTn id="175" presetID="26" presetClass="entr" presetSubtype="0" fill="hold" grpId="0" nodeType="withEffect">
                                  <p:stCondLst>
                                    <p:cond delay="0"/>
                                  </p:stCondLst>
                                  <p:childTnLst>
                                    <p:set>
                                      <p:cBhvr>
                                        <p:cTn id="176" dur="1" fill="hold">
                                          <p:stCondLst>
                                            <p:cond delay="0"/>
                                          </p:stCondLst>
                                        </p:cTn>
                                        <p:tgtEl>
                                          <p:spTgt spid="2">
                                            <p:graphicEl>
                                              <a:dgm id="{3E9D112A-DE29-48A3-98F7-B8AB3AAC5B0E}"/>
                                            </p:graphicEl>
                                          </p:spTgt>
                                        </p:tgtEl>
                                        <p:attrNameLst>
                                          <p:attrName>style.visibility</p:attrName>
                                        </p:attrNameLst>
                                      </p:cBhvr>
                                      <p:to>
                                        <p:strVal val="visible"/>
                                      </p:to>
                                    </p:set>
                                    <p:animEffect transition="in" filter="wipe(down)">
                                      <p:cBhvr>
                                        <p:cTn id="177" dur="580">
                                          <p:stCondLst>
                                            <p:cond delay="0"/>
                                          </p:stCondLst>
                                        </p:cTn>
                                        <p:tgtEl>
                                          <p:spTgt spid="2">
                                            <p:graphicEl>
                                              <a:dgm id="{3E9D112A-DE29-48A3-98F7-B8AB3AAC5B0E}"/>
                                            </p:graphicEl>
                                          </p:spTgt>
                                        </p:tgtEl>
                                      </p:cBhvr>
                                    </p:animEffect>
                                    <p:anim calcmode="lin" valueType="num">
                                      <p:cBhvr>
                                        <p:cTn id="178" dur="1822" tmFilter="0,0; 0.14,0.36; 0.43,0.73; 0.71,0.91; 1.0,1.0">
                                          <p:stCondLst>
                                            <p:cond delay="0"/>
                                          </p:stCondLst>
                                        </p:cTn>
                                        <p:tgtEl>
                                          <p:spTgt spid="2">
                                            <p:graphicEl>
                                              <a:dgm id="{3E9D112A-DE29-48A3-98F7-B8AB3AAC5B0E}"/>
                                            </p:graphicEl>
                                          </p:spTgt>
                                        </p:tgtEl>
                                        <p:attrNameLst>
                                          <p:attrName>ppt_x</p:attrName>
                                        </p:attrNameLst>
                                      </p:cBhvr>
                                      <p:tavLst>
                                        <p:tav tm="0">
                                          <p:val>
                                            <p:strVal val="#ppt_x-0.25"/>
                                          </p:val>
                                        </p:tav>
                                        <p:tav tm="100000">
                                          <p:val>
                                            <p:strVal val="#ppt_x"/>
                                          </p:val>
                                        </p:tav>
                                      </p:tavLst>
                                    </p:anim>
                                    <p:anim calcmode="lin" valueType="num">
                                      <p:cBhvr>
                                        <p:cTn id="179" dur="664" tmFilter="0.0,0.0; 0.25,0.07; 0.50,0.2; 0.75,0.467; 1.0,1.0">
                                          <p:stCondLst>
                                            <p:cond delay="0"/>
                                          </p:stCondLst>
                                        </p:cTn>
                                        <p:tgtEl>
                                          <p:spTgt spid="2">
                                            <p:graphicEl>
                                              <a:dgm id="{3E9D112A-DE29-48A3-98F7-B8AB3AAC5B0E}"/>
                                            </p:graphicEl>
                                          </p:spTgt>
                                        </p:tgtEl>
                                        <p:attrNameLst>
                                          <p:attrName>ppt_y</p:attrName>
                                        </p:attrNameLst>
                                      </p:cBhvr>
                                      <p:tavLst>
                                        <p:tav tm="0" fmla="#ppt_y-sin(pi*$)/3">
                                          <p:val>
                                            <p:fltVal val="0.5"/>
                                          </p:val>
                                        </p:tav>
                                        <p:tav tm="100000">
                                          <p:val>
                                            <p:fltVal val="1"/>
                                          </p:val>
                                        </p:tav>
                                      </p:tavLst>
                                    </p:anim>
                                    <p:anim calcmode="lin" valueType="num">
                                      <p:cBhvr>
                                        <p:cTn id="180" dur="664" tmFilter="0, 0; 0.125,0.2665; 0.25,0.4; 0.375,0.465; 0.5,0.5;  0.625,0.535; 0.75,0.6; 0.875,0.7335; 1,1">
                                          <p:stCondLst>
                                            <p:cond delay="664"/>
                                          </p:stCondLst>
                                        </p:cTn>
                                        <p:tgtEl>
                                          <p:spTgt spid="2">
                                            <p:graphicEl>
                                              <a:dgm id="{3E9D112A-DE29-48A3-98F7-B8AB3AAC5B0E}"/>
                                            </p:graphicEl>
                                          </p:spTgt>
                                        </p:tgtEl>
                                        <p:attrNameLst>
                                          <p:attrName>ppt_y</p:attrName>
                                        </p:attrNameLst>
                                      </p:cBhvr>
                                      <p:tavLst>
                                        <p:tav tm="0" fmla="#ppt_y-sin(pi*$)/9">
                                          <p:val>
                                            <p:fltVal val="0"/>
                                          </p:val>
                                        </p:tav>
                                        <p:tav tm="100000">
                                          <p:val>
                                            <p:fltVal val="1"/>
                                          </p:val>
                                        </p:tav>
                                      </p:tavLst>
                                    </p:anim>
                                    <p:anim calcmode="lin" valueType="num">
                                      <p:cBhvr>
                                        <p:cTn id="181" dur="332" tmFilter="0, 0; 0.125,0.2665; 0.25,0.4; 0.375,0.465; 0.5,0.5;  0.625,0.535; 0.75,0.6; 0.875,0.7335; 1,1">
                                          <p:stCondLst>
                                            <p:cond delay="1324"/>
                                          </p:stCondLst>
                                        </p:cTn>
                                        <p:tgtEl>
                                          <p:spTgt spid="2">
                                            <p:graphicEl>
                                              <a:dgm id="{3E9D112A-DE29-48A3-98F7-B8AB3AAC5B0E}"/>
                                            </p:graphicEl>
                                          </p:spTgt>
                                        </p:tgtEl>
                                        <p:attrNameLst>
                                          <p:attrName>ppt_y</p:attrName>
                                        </p:attrNameLst>
                                      </p:cBhvr>
                                      <p:tavLst>
                                        <p:tav tm="0" fmla="#ppt_y-sin(pi*$)/27">
                                          <p:val>
                                            <p:fltVal val="0"/>
                                          </p:val>
                                        </p:tav>
                                        <p:tav tm="100000">
                                          <p:val>
                                            <p:fltVal val="1"/>
                                          </p:val>
                                        </p:tav>
                                      </p:tavLst>
                                    </p:anim>
                                    <p:anim calcmode="lin" valueType="num">
                                      <p:cBhvr>
                                        <p:cTn id="182" dur="164" tmFilter="0, 0; 0.125,0.2665; 0.25,0.4; 0.375,0.465; 0.5,0.5;  0.625,0.535; 0.75,0.6; 0.875,0.7335; 1,1">
                                          <p:stCondLst>
                                            <p:cond delay="1656"/>
                                          </p:stCondLst>
                                        </p:cTn>
                                        <p:tgtEl>
                                          <p:spTgt spid="2">
                                            <p:graphicEl>
                                              <a:dgm id="{3E9D112A-DE29-48A3-98F7-B8AB3AAC5B0E}"/>
                                            </p:graphicEl>
                                          </p:spTgt>
                                        </p:tgtEl>
                                        <p:attrNameLst>
                                          <p:attrName>ppt_y</p:attrName>
                                        </p:attrNameLst>
                                      </p:cBhvr>
                                      <p:tavLst>
                                        <p:tav tm="0" fmla="#ppt_y-sin(pi*$)/81">
                                          <p:val>
                                            <p:fltVal val="0"/>
                                          </p:val>
                                        </p:tav>
                                        <p:tav tm="100000">
                                          <p:val>
                                            <p:fltVal val="1"/>
                                          </p:val>
                                        </p:tav>
                                      </p:tavLst>
                                    </p:anim>
                                    <p:animScale>
                                      <p:cBhvr>
                                        <p:cTn id="183" dur="26">
                                          <p:stCondLst>
                                            <p:cond delay="650"/>
                                          </p:stCondLst>
                                        </p:cTn>
                                        <p:tgtEl>
                                          <p:spTgt spid="2">
                                            <p:graphicEl>
                                              <a:dgm id="{3E9D112A-DE29-48A3-98F7-B8AB3AAC5B0E}"/>
                                            </p:graphicEl>
                                          </p:spTgt>
                                        </p:tgtEl>
                                      </p:cBhvr>
                                      <p:to x="100000" y="60000"/>
                                    </p:animScale>
                                    <p:animScale>
                                      <p:cBhvr>
                                        <p:cTn id="184" dur="166" decel="50000">
                                          <p:stCondLst>
                                            <p:cond delay="676"/>
                                          </p:stCondLst>
                                        </p:cTn>
                                        <p:tgtEl>
                                          <p:spTgt spid="2">
                                            <p:graphicEl>
                                              <a:dgm id="{3E9D112A-DE29-48A3-98F7-B8AB3AAC5B0E}"/>
                                            </p:graphicEl>
                                          </p:spTgt>
                                        </p:tgtEl>
                                      </p:cBhvr>
                                      <p:to x="100000" y="100000"/>
                                    </p:animScale>
                                    <p:animScale>
                                      <p:cBhvr>
                                        <p:cTn id="185" dur="26">
                                          <p:stCondLst>
                                            <p:cond delay="1312"/>
                                          </p:stCondLst>
                                        </p:cTn>
                                        <p:tgtEl>
                                          <p:spTgt spid="2">
                                            <p:graphicEl>
                                              <a:dgm id="{3E9D112A-DE29-48A3-98F7-B8AB3AAC5B0E}"/>
                                            </p:graphicEl>
                                          </p:spTgt>
                                        </p:tgtEl>
                                      </p:cBhvr>
                                      <p:to x="100000" y="80000"/>
                                    </p:animScale>
                                    <p:animScale>
                                      <p:cBhvr>
                                        <p:cTn id="186" dur="166" decel="50000">
                                          <p:stCondLst>
                                            <p:cond delay="1338"/>
                                          </p:stCondLst>
                                        </p:cTn>
                                        <p:tgtEl>
                                          <p:spTgt spid="2">
                                            <p:graphicEl>
                                              <a:dgm id="{3E9D112A-DE29-48A3-98F7-B8AB3AAC5B0E}"/>
                                            </p:graphicEl>
                                          </p:spTgt>
                                        </p:tgtEl>
                                      </p:cBhvr>
                                      <p:to x="100000" y="100000"/>
                                    </p:animScale>
                                    <p:animScale>
                                      <p:cBhvr>
                                        <p:cTn id="187" dur="26">
                                          <p:stCondLst>
                                            <p:cond delay="1642"/>
                                          </p:stCondLst>
                                        </p:cTn>
                                        <p:tgtEl>
                                          <p:spTgt spid="2">
                                            <p:graphicEl>
                                              <a:dgm id="{3E9D112A-DE29-48A3-98F7-B8AB3AAC5B0E}"/>
                                            </p:graphicEl>
                                          </p:spTgt>
                                        </p:tgtEl>
                                      </p:cBhvr>
                                      <p:to x="100000" y="90000"/>
                                    </p:animScale>
                                    <p:animScale>
                                      <p:cBhvr>
                                        <p:cTn id="188" dur="166" decel="50000">
                                          <p:stCondLst>
                                            <p:cond delay="1668"/>
                                          </p:stCondLst>
                                        </p:cTn>
                                        <p:tgtEl>
                                          <p:spTgt spid="2">
                                            <p:graphicEl>
                                              <a:dgm id="{3E9D112A-DE29-48A3-98F7-B8AB3AAC5B0E}"/>
                                            </p:graphicEl>
                                          </p:spTgt>
                                        </p:tgtEl>
                                      </p:cBhvr>
                                      <p:to x="100000" y="100000"/>
                                    </p:animScale>
                                    <p:animScale>
                                      <p:cBhvr>
                                        <p:cTn id="189" dur="26">
                                          <p:stCondLst>
                                            <p:cond delay="1808"/>
                                          </p:stCondLst>
                                        </p:cTn>
                                        <p:tgtEl>
                                          <p:spTgt spid="2">
                                            <p:graphicEl>
                                              <a:dgm id="{3E9D112A-DE29-48A3-98F7-B8AB3AAC5B0E}"/>
                                            </p:graphicEl>
                                          </p:spTgt>
                                        </p:tgtEl>
                                      </p:cBhvr>
                                      <p:to x="100000" y="95000"/>
                                    </p:animScale>
                                    <p:animScale>
                                      <p:cBhvr>
                                        <p:cTn id="190" dur="166" decel="50000">
                                          <p:stCondLst>
                                            <p:cond delay="1834"/>
                                          </p:stCondLst>
                                        </p:cTn>
                                        <p:tgtEl>
                                          <p:spTgt spid="2">
                                            <p:graphicEl>
                                              <a:dgm id="{3E9D112A-DE29-48A3-98F7-B8AB3AAC5B0E}"/>
                                            </p:graphicEl>
                                          </p:spTgt>
                                        </p:tgtEl>
                                      </p:cBhvr>
                                      <p:to x="100000" y="100000"/>
                                    </p:animScale>
                                  </p:childTnLst>
                                </p:cTn>
                              </p:par>
                            </p:childTnLst>
                          </p:cTn>
                        </p:par>
                      </p:childTnLst>
                    </p:cTn>
                  </p:par>
                  <p:par>
                    <p:cTn id="191" fill="hold">
                      <p:stCondLst>
                        <p:cond delay="indefinite"/>
                      </p:stCondLst>
                      <p:childTnLst>
                        <p:par>
                          <p:cTn id="192" fill="hold">
                            <p:stCondLst>
                              <p:cond delay="0"/>
                            </p:stCondLst>
                            <p:childTnLst>
                              <p:par>
                                <p:cTn id="193" presetID="26" presetClass="entr" presetSubtype="0" fill="hold" grpId="0" nodeType="clickEffect">
                                  <p:stCondLst>
                                    <p:cond delay="0"/>
                                  </p:stCondLst>
                                  <p:childTnLst>
                                    <p:set>
                                      <p:cBhvr>
                                        <p:cTn id="194" dur="1" fill="hold">
                                          <p:stCondLst>
                                            <p:cond delay="0"/>
                                          </p:stCondLst>
                                        </p:cTn>
                                        <p:tgtEl>
                                          <p:spTgt spid="2">
                                            <p:graphicEl>
                                              <a:dgm id="{48017B5C-E199-4440-AC61-43F2BFEECA9D}"/>
                                            </p:graphicEl>
                                          </p:spTgt>
                                        </p:tgtEl>
                                        <p:attrNameLst>
                                          <p:attrName>style.visibility</p:attrName>
                                        </p:attrNameLst>
                                      </p:cBhvr>
                                      <p:to>
                                        <p:strVal val="visible"/>
                                      </p:to>
                                    </p:set>
                                    <p:animEffect transition="in" filter="wipe(down)">
                                      <p:cBhvr>
                                        <p:cTn id="195" dur="580">
                                          <p:stCondLst>
                                            <p:cond delay="0"/>
                                          </p:stCondLst>
                                        </p:cTn>
                                        <p:tgtEl>
                                          <p:spTgt spid="2">
                                            <p:graphicEl>
                                              <a:dgm id="{48017B5C-E199-4440-AC61-43F2BFEECA9D}"/>
                                            </p:graphicEl>
                                          </p:spTgt>
                                        </p:tgtEl>
                                      </p:cBhvr>
                                    </p:animEffect>
                                    <p:anim calcmode="lin" valueType="num">
                                      <p:cBhvr>
                                        <p:cTn id="196" dur="1822" tmFilter="0,0; 0.14,0.36; 0.43,0.73; 0.71,0.91; 1.0,1.0">
                                          <p:stCondLst>
                                            <p:cond delay="0"/>
                                          </p:stCondLst>
                                        </p:cTn>
                                        <p:tgtEl>
                                          <p:spTgt spid="2">
                                            <p:graphicEl>
                                              <a:dgm id="{48017B5C-E199-4440-AC61-43F2BFEECA9D}"/>
                                            </p:graphicEl>
                                          </p:spTgt>
                                        </p:tgtEl>
                                        <p:attrNameLst>
                                          <p:attrName>ppt_x</p:attrName>
                                        </p:attrNameLst>
                                      </p:cBhvr>
                                      <p:tavLst>
                                        <p:tav tm="0">
                                          <p:val>
                                            <p:strVal val="#ppt_x-0.25"/>
                                          </p:val>
                                        </p:tav>
                                        <p:tav tm="100000">
                                          <p:val>
                                            <p:strVal val="#ppt_x"/>
                                          </p:val>
                                        </p:tav>
                                      </p:tavLst>
                                    </p:anim>
                                    <p:anim calcmode="lin" valueType="num">
                                      <p:cBhvr>
                                        <p:cTn id="197" dur="664" tmFilter="0.0,0.0; 0.25,0.07; 0.50,0.2; 0.75,0.467; 1.0,1.0">
                                          <p:stCondLst>
                                            <p:cond delay="0"/>
                                          </p:stCondLst>
                                        </p:cTn>
                                        <p:tgtEl>
                                          <p:spTgt spid="2">
                                            <p:graphicEl>
                                              <a:dgm id="{48017B5C-E199-4440-AC61-43F2BFEECA9D}"/>
                                            </p:graphicEl>
                                          </p:spTgt>
                                        </p:tgtEl>
                                        <p:attrNameLst>
                                          <p:attrName>ppt_y</p:attrName>
                                        </p:attrNameLst>
                                      </p:cBhvr>
                                      <p:tavLst>
                                        <p:tav tm="0" fmla="#ppt_y-sin(pi*$)/3">
                                          <p:val>
                                            <p:fltVal val="0.5"/>
                                          </p:val>
                                        </p:tav>
                                        <p:tav tm="100000">
                                          <p:val>
                                            <p:fltVal val="1"/>
                                          </p:val>
                                        </p:tav>
                                      </p:tavLst>
                                    </p:anim>
                                    <p:anim calcmode="lin" valueType="num">
                                      <p:cBhvr>
                                        <p:cTn id="198" dur="664" tmFilter="0, 0; 0.125,0.2665; 0.25,0.4; 0.375,0.465; 0.5,0.5;  0.625,0.535; 0.75,0.6; 0.875,0.7335; 1,1">
                                          <p:stCondLst>
                                            <p:cond delay="664"/>
                                          </p:stCondLst>
                                        </p:cTn>
                                        <p:tgtEl>
                                          <p:spTgt spid="2">
                                            <p:graphicEl>
                                              <a:dgm id="{48017B5C-E199-4440-AC61-43F2BFEECA9D}"/>
                                            </p:graphicEl>
                                          </p:spTgt>
                                        </p:tgtEl>
                                        <p:attrNameLst>
                                          <p:attrName>ppt_y</p:attrName>
                                        </p:attrNameLst>
                                      </p:cBhvr>
                                      <p:tavLst>
                                        <p:tav tm="0" fmla="#ppt_y-sin(pi*$)/9">
                                          <p:val>
                                            <p:fltVal val="0"/>
                                          </p:val>
                                        </p:tav>
                                        <p:tav tm="100000">
                                          <p:val>
                                            <p:fltVal val="1"/>
                                          </p:val>
                                        </p:tav>
                                      </p:tavLst>
                                    </p:anim>
                                    <p:anim calcmode="lin" valueType="num">
                                      <p:cBhvr>
                                        <p:cTn id="199" dur="332" tmFilter="0, 0; 0.125,0.2665; 0.25,0.4; 0.375,0.465; 0.5,0.5;  0.625,0.535; 0.75,0.6; 0.875,0.7335; 1,1">
                                          <p:stCondLst>
                                            <p:cond delay="1324"/>
                                          </p:stCondLst>
                                        </p:cTn>
                                        <p:tgtEl>
                                          <p:spTgt spid="2">
                                            <p:graphicEl>
                                              <a:dgm id="{48017B5C-E199-4440-AC61-43F2BFEECA9D}"/>
                                            </p:graphicEl>
                                          </p:spTgt>
                                        </p:tgtEl>
                                        <p:attrNameLst>
                                          <p:attrName>ppt_y</p:attrName>
                                        </p:attrNameLst>
                                      </p:cBhvr>
                                      <p:tavLst>
                                        <p:tav tm="0" fmla="#ppt_y-sin(pi*$)/27">
                                          <p:val>
                                            <p:fltVal val="0"/>
                                          </p:val>
                                        </p:tav>
                                        <p:tav tm="100000">
                                          <p:val>
                                            <p:fltVal val="1"/>
                                          </p:val>
                                        </p:tav>
                                      </p:tavLst>
                                    </p:anim>
                                    <p:anim calcmode="lin" valueType="num">
                                      <p:cBhvr>
                                        <p:cTn id="200" dur="164" tmFilter="0, 0; 0.125,0.2665; 0.25,0.4; 0.375,0.465; 0.5,0.5;  0.625,0.535; 0.75,0.6; 0.875,0.7335; 1,1">
                                          <p:stCondLst>
                                            <p:cond delay="1656"/>
                                          </p:stCondLst>
                                        </p:cTn>
                                        <p:tgtEl>
                                          <p:spTgt spid="2">
                                            <p:graphicEl>
                                              <a:dgm id="{48017B5C-E199-4440-AC61-43F2BFEECA9D}"/>
                                            </p:graphicEl>
                                          </p:spTgt>
                                        </p:tgtEl>
                                        <p:attrNameLst>
                                          <p:attrName>ppt_y</p:attrName>
                                        </p:attrNameLst>
                                      </p:cBhvr>
                                      <p:tavLst>
                                        <p:tav tm="0" fmla="#ppt_y-sin(pi*$)/81">
                                          <p:val>
                                            <p:fltVal val="0"/>
                                          </p:val>
                                        </p:tav>
                                        <p:tav tm="100000">
                                          <p:val>
                                            <p:fltVal val="1"/>
                                          </p:val>
                                        </p:tav>
                                      </p:tavLst>
                                    </p:anim>
                                    <p:animScale>
                                      <p:cBhvr>
                                        <p:cTn id="201" dur="26">
                                          <p:stCondLst>
                                            <p:cond delay="650"/>
                                          </p:stCondLst>
                                        </p:cTn>
                                        <p:tgtEl>
                                          <p:spTgt spid="2">
                                            <p:graphicEl>
                                              <a:dgm id="{48017B5C-E199-4440-AC61-43F2BFEECA9D}"/>
                                            </p:graphicEl>
                                          </p:spTgt>
                                        </p:tgtEl>
                                      </p:cBhvr>
                                      <p:to x="100000" y="60000"/>
                                    </p:animScale>
                                    <p:animScale>
                                      <p:cBhvr>
                                        <p:cTn id="202" dur="166" decel="50000">
                                          <p:stCondLst>
                                            <p:cond delay="676"/>
                                          </p:stCondLst>
                                        </p:cTn>
                                        <p:tgtEl>
                                          <p:spTgt spid="2">
                                            <p:graphicEl>
                                              <a:dgm id="{48017B5C-E199-4440-AC61-43F2BFEECA9D}"/>
                                            </p:graphicEl>
                                          </p:spTgt>
                                        </p:tgtEl>
                                      </p:cBhvr>
                                      <p:to x="100000" y="100000"/>
                                    </p:animScale>
                                    <p:animScale>
                                      <p:cBhvr>
                                        <p:cTn id="203" dur="26">
                                          <p:stCondLst>
                                            <p:cond delay="1312"/>
                                          </p:stCondLst>
                                        </p:cTn>
                                        <p:tgtEl>
                                          <p:spTgt spid="2">
                                            <p:graphicEl>
                                              <a:dgm id="{48017B5C-E199-4440-AC61-43F2BFEECA9D}"/>
                                            </p:graphicEl>
                                          </p:spTgt>
                                        </p:tgtEl>
                                      </p:cBhvr>
                                      <p:to x="100000" y="80000"/>
                                    </p:animScale>
                                    <p:animScale>
                                      <p:cBhvr>
                                        <p:cTn id="204" dur="166" decel="50000">
                                          <p:stCondLst>
                                            <p:cond delay="1338"/>
                                          </p:stCondLst>
                                        </p:cTn>
                                        <p:tgtEl>
                                          <p:spTgt spid="2">
                                            <p:graphicEl>
                                              <a:dgm id="{48017B5C-E199-4440-AC61-43F2BFEECA9D}"/>
                                            </p:graphicEl>
                                          </p:spTgt>
                                        </p:tgtEl>
                                      </p:cBhvr>
                                      <p:to x="100000" y="100000"/>
                                    </p:animScale>
                                    <p:animScale>
                                      <p:cBhvr>
                                        <p:cTn id="205" dur="26">
                                          <p:stCondLst>
                                            <p:cond delay="1642"/>
                                          </p:stCondLst>
                                        </p:cTn>
                                        <p:tgtEl>
                                          <p:spTgt spid="2">
                                            <p:graphicEl>
                                              <a:dgm id="{48017B5C-E199-4440-AC61-43F2BFEECA9D}"/>
                                            </p:graphicEl>
                                          </p:spTgt>
                                        </p:tgtEl>
                                      </p:cBhvr>
                                      <p:to x="100000" y="90000"/>
                                    </p:animScale>
                                    <p:animScale>
                                      <p:cBhvr>
                                        <p:cTn id="206" dur="166" decel="50000">
                                          <p:stCondLst>
                                            <p:cond delay="1668"/>
                                          </p:stCondLst>
                                        </p:cTn>
                                        <p:tgtEl>
                                          <p:spTgt spid="2">
                                            <p:graphicEl>
                                              <a:dgm id="{48017B5C-E199-4440-AC61-43F2BFEECA9D}"/>
                                            </p:graphicEl>
                                          </p:spTgt>
                                        </p:tgtEl>
                                      </p:cBhvr>
                                      <p:to x="100000" y="100000"/>
                                    </p:animScale>
                                    <p:animScale>
                                      <p:cBhvr>
                                        <p:cTn id="207" dur="26">
                                          <p:stCondLst>
                                            <p:cond delay="1808"/>
                                          </p:stCondLst>
                                        </p:cTn>
                                        <p:tgtEl>
                                          <p:spTgt spid="2">
                                            <p:graphicEl>
                                              <a:dgm id="{48017B5C-E199-4440-AC61-43F2BFEECA9D}"/>
                                            </p:graphicEl>
                                          </p:spTgt>
                                        </p:tgtEl>
                                      </p:cBhvr>
                                      <p:to x="100000" y="95000"/>
                                    </p:animScale>
                                    <p:animScale>
                                      <p:cBhvr>
                                        <p:cTn id="208" dur="166" decel="50000">
                                          <p:stCondLst>
                                            <p:cond delay="1834"/>
                                          </p:stCondLst>
                                        </p:cTn>
                                        <p:tgtEl>
                                          <p:spTgt spid="2">
                                            <p:graphicEl>
                                              <a:dgm id="{48017B5C-E199-4440-AC61-43F2BFEECA9D}"/>
                                            </p:graphicEl>
                                          </p:spTgt>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
                                            <p:graphicEl>
                                              <a:dgm id="{B16C2EF1-F340-41F7-8166-CD4599BC6DF1}"/>
                                            </p:graphicEl>
                                          </p:spTgt>
                                        </p:tgtEl>
                                        <p:attrNameLst>
                                          <p:attrName>style.visibility</p:attrName>
                                        </p:attrNameLst>
                                      </p:cBhvr>
                                      <p:to>
                                        <p:strVal val="visible"/>
                                      </p:to>
                                    </p:set>
                                    <p:animEffect transition="in" filter="wipe(down)">
                                      <p:cBhvr>
                                        <p:cTn id="211" dur="580">
                                          <p:stCondLst>
                                            <p:cond delay="0"/>
                                          </p:stCondLst>
                                        </p:cTn>
                                        <p:tgtEl>
                                          <p:spTgt spid="2">
                                            <p:graphicEl>
                                              <a:dgm id="{B16C2EF1-F340-41F7-8166-CD4599BC6DF1}"/>
                                            </p:graphicEl>
                                          </p:spTgt>
                                        </p:tgtEl>
                                      </p:cBhvr>
                                    </p:animEffect>
                                    <p:anim calcmode="lin" valueType="num">
                                      <p:cBhvr>
                                        <p:cTn id="212" dur="1822" tmFilter="0,0; 0.14,0.36; 0.43,0.73; 0.71,0.91; 1.0,1.0">
                                          <p:stCondLst>
                                            <p:cond delay="0"/>
                                          </p:stCondLst>
                                        </p:cTn>
                                        <p:tgtEl>
                                          <p:spTgt spid="2">
                                            <p:graphicEl>
                                              <a:dgm id="{B16C2EF1-F340-41F7-8166-CD4599BC6DF1}"/>
                                            </p:graphicEl>
                                          </p:spTgt>
                                        </p:tgtEl>
                                        <p:attrNameLst>
                                          <p:attrName>ppt_x</p:attrName>
                                        </p:attrNameLst>
                                      </p:cBhvr>
                                      <p:tavLst>
                                        <p:tav tm="0">
                                          <p:val>
                                            <p:strVal val="#ppt_x-0.25"/>
                                          </p:val>
                                        </p:tav>
                                        <p:tav tm="100000">
                                          <p:val>
                                            <p:strVal val="#ppt_x"/>
                                          </p:val>
                                        </p:tav>
                                      </p:tavLst>
                                    </p:anim>
                                    <p:anim calcmode="lin" valueType="num">
                                      <p:cBhvr>
                                        <p:cTn id="213" dur="664" tmFilter="0.0,0.0; 0.25,0.07; 0.50,0.2; 0.75,0.467; 1.0,1.0">
                                          <p:stCondLst>
                                            <p:cond delay="0"/>
                                          </p:stCondLst>
                                        </p:cTn>
                                        <p:tgtEl>
                                          <p:spTgt spid="2">
                                            <p:graphicEl>
                                              <a:dgm id="{B16C2EF1-F340-41F7-8166-CD4599BC6DF1}"/>
                                            </p:graphicEl>
                                          </p:spTgt>
                                        </p:tgtEl>
                                        <p:attrNameLst>
                                          <p:attrName>ppt_y</p:attrName>
                                        </p:attrNameLst>
                                      </p:cBhvr>
                                      <p:tavLst>
                                        <p:tav tm="0" fmla="#ppt_y-sin(pi*$)/3">
                                          <p:val>
                                            <p:fltVal val="0.5"/>
                                          </p:val>
                                        </p:tav>
                                        <p:tav tm="100000">
                                          <p:val>
                                            <p:fltVal val="1"/>
                                          </p:val>
                                        </p:tav>
                                      </p:tavLst>
                                    </p:anim>
                                    <p:anim calcmode="lin" valueType="num">
                                      <p:cBhvr>
                                        <p:cTn id="214" dur="664" tmFilter="0, 0; 0.125,0.2665; 0.25,0.4; 0.375,0.465; 0.5,0.5;  0.625,0.535; 0.75,0.6; 0.875,0.7335; 1,1">
                                          <p:stCondLst>
                                            <p:cond delay="664"/>
                                          </p:stCondLst>
                                        </p:cTn>
                                        <p:tgtEl>
                                          <p:spTgt spid="2">
                                            <p:graphicEl>
                                              <a:dgm id="{B16C2EF1-F340-41F7-8166-CD4599BC6DF1}"/>
                                            </p:graphicEl>
                                          </p:spTgt>
                                        </p:tgtEl>
                                        <p:attrNameLst>
                                          <p:attrName>ppt_y</p:attrName>
                                        </p:attrNameLst>
                                      </p:cBhvr>
                                      <p:tavLst>
                                        <p:tav tm="0" fmla="#ppt_y-sin(pi*$)/9">
                                          <p:val>
                                            <p:fltVal val="0"/>
                                          </p:val>
                                        </p:tav>
                                        <p:tav tm="100000">
                                          <p:val>
                                            <p:fltVal val="1"/>
                                          </p:val>
                                        </p:tav>
                                      </p:tavLst>
                                    </p:anim>
                                    <p:anim calcmode="lin" valueType="num">
                                      <p:cBhvr>
                                        <p:cTn id="215" dur="332" tmFilter="0, 0; 0.125,0.2665; 0.25,0.4; 0.375,0.465; 0.5,0.5;  0.625,0.535; 0.75,0.6; 0.875,0.7335; 1,1">
                                          <p:stCondLst>
                                            <p:cond delay="1324"/>
                                          </p:stCondLst>
                                        </p:cTn>
                                        <p:tgtEl>
                                          <p:spTgt spid="2">
                                            <p:graphicEl>
                                              <a:dgm id="{B16C2EF1-F340-41F7-8166-CD4599BC6DF1}"/>
                                            </p:graphicEl>
                                          </p:spTgt>
                                        </p:tgtEl>
                                        <p:attrNameLst>
                                          <p:attrName>ppt_y</p:attrName>
                                        </p:attrNameLst>
                                      </p:cBhvr>
                                      <p:tavLst>
                                        <p:tav tm="0" fmla="#ppt_y-sin(pi*$)/27">
                                          <p:val>
                                            <p:fltVal val="0"/>
                                          </p:val>
                                        </p:tav>
                                        <p:tav tm="100000">
                                          <p:val>
                                            <p:fltVal val="1"/>
                                          </p:val>
                                        </p:tav>
                                      </p:tavLst>
                                    </p:anim>
                                    <p:anim calcmode="lin" valueType="num">
                                      <p:cBhvr>
                                        <p:cTn id="216" dur="164" tmFilter="0, 0; 0.125,0.2665; 0.25,0.4; 0.375,0.465; 0.5,0.5;  0.625,0.535; 0.75,0.6; 0.875,0.7335; 1,1">
                                          <p:stCondLst>
                                            <p:cond delay="1656"/>
                                          </p:stCondLst>
                                        </p:cTn>
                                        <p:tgtEl>
                                          <p:spTgt spid="2">
                                            <p:graphicEl>
                                              <a:dgm id="{B16C2EF1-F340-41F7-8166-CD4599BC6DF1}"/>
                                            </p:graphicEl>
                                          </p:spTgt>
                                        </p:tgtEl>
                                        <p:attrNameLst>
                                          <p:attrName>ppt_y</p:attrName>
                                        </p:attrNameLst>
                                      </p:cBhvr>
                                      <p:tavLst>
                                        <p:tav tm="0" fmla="#ppt_y-sin(pi*$)/81">
                                          <p:val>
                                            <p:fltVal val="0"/>
                                          </p:val>
                                        </p:tav>
                                        <p:tav tm="100000">
                                          <p:val>
                                            <p:fltVal val="1"/>
                                          </p:val>
                                        </p:tav>
                                      </p:tavLst>
                                    </p:anim>
                                    <p:animScale>
                                      <p:cBhvr>
                                        <p:cTn id="217" dur="26">
                                          <p:stCondLst>
                                            <p:cond delay="650"/>
                                          </p:stCondLst>
                                        </p:cTn>
                                        <p:tgtEl>
                                          <p:spTgt spid="2">
                                            <p:graphicEl>
                                              <a:dgm id="{B16C2EF1-F340-41F7-8166-CD4599BC6DF1}"/>
                                            </p:graphicEl>
                                          </p:spTgt>
                                        </p:tgtEl>
                                      </p:cBhvr>
                                      <p:to x="100000" y="60000"/>
                                    </p:animScale>
                                    <p:animScale>
                                      <p:cBhvr>
                                        <p:cTn id="218" dur="166" decel="50000">
                                          <p:stCondLst>
                                            <p:cond delay="676"/>
                                          </p:stCondLst>
                                        </p:cTn>
                                        <p:tgtEl>
                                          <p:spTgt spid="2">
                                            <p:graphicEl>
                                              <a:dgm id="{B16C2EF1-F340-41F7-8166-CD4599BC6DF1}"/>
                                            </p:graphicEl>
                                          </p:spTgt>
                                        </p:tgtEl>
                                      </p:cBhvr>
                                      <p:to x="100000" y="100000"/>
                                    </p:animScale>
                                    <p:animScale>
                                      <p:cBhvr>
                                        <p:cTn id="219" dur="26">
                                          <p:stCondLst>
                                            <p:cond delay="1312"/>
                                          </p:stCondLst>
                                        </p:cTn>
                                        <p:tgtEl>
                                          <p:spTgt spid="2">
                                            <p:graphicEl>
                                              <a:dgm id="{B16C2EF1-F340-41F7-8166-CD4599BC6DF1}"/>
                                            </p:graphicEl>
                                          </p:spTgt>
                                        </p:tgtEl>
                                      </p:cBhvr>
                                      <p:to x="100000" y="80000"/>
                                    </p:animScale>
                                    <p:animScale>
                                      <p:cBhvr>
                                        <p:cTn id="220" dur="166" decel="50000">
                                          <p:stCondLst>
                                            <p:cond delay="1338"/>
                                          </p:stCondLst>
                                        </p:cTn>
                                        <p:tgtEl>
                                          <p:spTgt spid="2">
                                            <p:graphicEl>
                                              <a:dgm id="{B16C2EF1-F340-41F7-8166-CD4599BC6DF1}"/>
                                            </p:graphicEl>
                                          </p:spTgt>
                                        </p:tgtEl>
                                      </p:cBhvr>
                                      <p:to x="100000" y="100000"/>
                                    </p:animScale>
                                    <p:animScale>
                                      <p:cBhvr>
                                        <p:cTn id="221" dur="26">
                                          <p:stCondLst>
                                            <p:cond delay="1642"/>
                                          </p:stCondLst>
                                        </p:cTn>
                                        <p:tgtEl>
                                          <p:spTgt spid="2">
                                            <p:graphicEl>
                                              <a:dgm id="{B16C2EF1-F340-41F7-8166-CD4599BC6DF1}"/>
                                            </p:graphicEl>
                                          </p:spTgt>
                                        </p:tgtEl>
                                      </p:cBhvr>
                                      <p:to x="100000" y="90000"/>
                                    </p:animScale>
                                    <p:animScale>
                                      <p:cBhvr>
                                        <p:cTn id="222" dur="166" decel="50000">
                                          <p:stCondLst>
                                            <p:cond delay="1668"/>
                                          </p:stCondLst>
                                        </p:cTn>
                                        <p:tgtEl>
                                          <p:spTgt spid="2">
                                            <p:graphicEl>
                                              <a:dgm id="{B16C2EF1-F340-41F7-8166-CD4599BC6DF1}"/>
                                            </p:graphicEl>
                                          </p:spTgt>
                                        </p:tgtEl>
                                      </p:cBhvr>
                                      <p:to x="100000" y="100000"/>
                                    </p:animScale>
                                    <p:animScale>
                                      <p:cBhvr>
                                        <p:cTn id="223" dur="26">
                                          <p:stCondLst>
                                            <p:cond delay="1808"/>
                                          </p:stCondLst>
                                        </p:cTn>
                                        <p:tgtEl>
                                          <p:spTgt spid="2">
                                            <p:graphicEl>
                                              <a:dgm id="{B16C2EF1-F340-41F7-8166-CD4599BC6DF1}"/>
                                            </p:graphicEl>
                                          </p:spTgt>
                                        </p:tgtEl>
                                      </p:cBhvr>
                                      <p:to x="100000" y="95000"/>
                                    </p:animScale>
                                    <p:animScale>
                                      <p:cBhvr>
                                        <p:cTn id="224" dur="166" decel="50000">
                                          <p:stCondLst>
                                            <p:cond delay="1834"/>
                                          </p:stCondLst>
                                        </p:cTn>
                                        <p:tgtEl>
                                          <p:spTgt spid="2">
                                            <p:graphicEl>
                                              <a:dgm id="{B16C2EF1-F340-41F7-8166-CD4599BC6DF1}"/>
                                            </p:graphicEl>
                                          </p:spTgt>
                                        </p:tgtEl>
                                      </p:cBhvr>
                                      <p:to x="100000" y="100000"/>
                                    </p:animScale>
                                  </p:childTnLst>
                                </p:cTn>
                              </p:par>
                            </p:childTnLst>
                          </p:cTn>
                        </p:par>
                      </p:childTnLst>
                    </p:cTn>
                  </p:par>
                  <p:par>
                    <p:cTn id="225" fill="hold">
                      <p:stCondLst>
                        <p:cond delay="indefinite"/>
                      </p:stCondLst>
                      <p:childTnLst>
                        <p:par>
                          <p:cTn id="226" fill="hold">
                            <p:stCondLst>
                              <p:cond delay="0"/>
                            </p:stCondLst>
                            <p:childTnLst>
                              <p:par>
                                <p:cTn id="227" presetID="26" presetClass="entr" presetSubtype="0" fill="hold" grpId="0" nodeType="clickEffect">
                                  <p:stCondLst>
                                    <p:cond delay="0"/>
                                  </p:stCondLst>
                                  <p:childTnLst>
                                    <p:set>
                                      <p:cBhvr>
                                        <p:cTn id="228" dur="1" fill="hold">
                                          <p:stCondLst>
                                            <p:cond delay="0"/>
                                          </p:stCondLst>
                                        </p:cTn>
                                        <p:tgtEl>
                                          <p:spTgt spid="2">
                                            <p:graphicEl>
                                              <a:dgm id="{E50BBE40-8376-43FC-818E-2EE71E41B673}"/>
                                            </p:graphicEl>
                                          </p:spTgt>
                                        </p:tgtEl>
                                        <p:attrNameLst>
                                          <p:attrName>style.visibility</p:attrName>
                                        </p:attrNameLst>
                                      </p:cBhvr>
                                      <p:to>
                                        <p:strVal val="visible"/>
                                      </p:to>
                                    </p:set>
                                    <p:animEffect transition="in" filter="wipe(down)">
                                      <p:cBhvr>
                                        <p:cTn id="229" dur="580">
                                          <p:stCondLst>
                                            <p:cond delay="0"/>
                                          </p:stCondLst>
                                        </p:cTn>
                                        <p:tgtEl>
                                          <p:spTgt spid="2">
                                            <p:graphicEl>
                                              <a:dgm id="{E50BBE40-8376-43FC-818E-2EE71E41B673}"/>
                                            </p:graphicEl>
                                          </p:spTgt>
                                        </p:tgtEl>
                                      </p:cBhvr>
                                    </p:animEffect>
                                    <p:anim calcmode="lin" valueType="num">
                                      <p:cBhvr>
                                        <p:cTn id="230" dur="1822" tmFilter="0,0; 0.14,0.36; 0.43,0.73; 0.71,0.91; 1.0,1.0">
                                          <p:stCondLst>
                                            <p:cond delay="0"/>
                                          </p:stCondLst>
                                        </p:cTn>
                                        <p:tgtEl>
                                          <p:spTgt spid="2">
                                            <p:graphicEl>
                                              <a:dgm id="{E50BBE40-8376-43FC-818E-2EE71E41B673}"/>
                                            </p:graphicEl>
                                          </p:spTgt>
                                        </p:tgtEl>
                                        <p:attrNameLst>
                                          <p:attrName>ppt_x</p:attrName>
                                        </p:attrNameLst>
                                      </p:cBhvr>
                                      <p:tavLst>
                                        <p:tav tm="0">
                                          <p:val>
                                            <p:strVal val="#ppt_x-0.25"/>
                                          </p:val>
                                        </p:tav>
                                        <p:tav tm="100000">
                                          <p:val>
                                            <p:strVal val="#ppt_x"/>
                                          </p:val>
                                        </p:tav>
                                      </p:tavLst>
                                    </p:anim>
                                    <p:anim calcmode="lin" valueType="num">
                                      <p:cBhvr>
                                        <p:cTn id="231" dur="664" tmFilter="0.0,0.0; 0.25,0.07; 0.50,0.2; 0.75,0.467; 1.0,1.0">
                                          <p:stCondLst>
                                            <p:cond delay="0"/>
                                          </p:stCondLst>
                                        </p:cTn>
                                        <p:tgtEl>
                                          <p:spTgt spid="2">
                                            <p:graphicEl>
                                              <a:dgm id="{E50BBE40-8376-43FC-818E-2EE71E41B673}"/>
                                            </p:graphicEl>
                                          </p:spTgt>
                                        </p:tgtEl>
                                        <p:attrNameLst>
                                          <p:attrName>ppt_y</p:attrName>
                                        </p:attrNameLst>
                                      </p:cBhvr>
                                      <p:tavLst>
                                        <p:tav tm="0" fmla="#ppt_y-sin(pi*$)/3">
                                          <p:val>
                                            <p:fltVal val="0.5"/>
                                          </p:val>
                                        </p:tav>
                                        <p:tav tm="100000">
                                          <p:val>
                                            <p:fltVal val="1"/>
                                          </p:val>
                                        </p:tav>
                                      </p:tavLst>
                                    </p:anim>
                                    <p:anim calcmode="lin" valueType="num">
                                      <p:cBhvr>
                                        <p:cTn id="232" dur="664" tmFilter="0, 0; 0.125,0.2665; 0.25,0.4; 0.375,0.465; 0.5,0.5;  0.625,0.535; 0.75,0.6; 0.875,0.7335; 1,1">
                                          <p:stCondLst>
                                            <p:cond delay="664"/>
                                          </p:stCondLst>
                                        </p:cTn>
                                        <p:tgtEl>
                                          <p:spTgt spid="2">
                                            <p:graphicEl>
                                              <a:dgm id="{E50BBE40-8376-43FC-818E-2EE71E41B673}"/>
                                            </p:graphicEl>
                                          </p:spTgt>
                                        </p:tgtEl>
                                        <p:attrNameLst>
                                          <p:attrName>ppt_y</p:attrName>
                                        </p:attrNameLst>
                                      </p:cBhvr>
                                      <p:tavLst>
                                        <p:tav tm="0" fmla="#ppt_y-sin(pi*$)/9">
                                          <p:val>
                                            <p:fltVal val="0"/>
                                          </p:val>
                                        </p:tav>
                                        <p:tav tm="100000">
                                          <p:val>
                                            <p:fltVal val="1"/>
                                          </p:val>
                                        </p:tav>
                                      </p:tavLst>
                                    </p:anim>
                                    <p:anim calcmode="lin" valueType="num">
                                      <p:cBhvr>
                                        <p:cTn id="233" dur="332" tmFilter="0, 0; 0.125,0.2665; 0.25,0.4; 0.375,0.465; 0.5,0.5;  0.625,0.535; 0.75,0.6; 0.875,0.7335; 1,1">
                                          <p:stCondLst>
                                            <p:cond delay="1324"/>
                                          </p:stCondLst>
                                        </p:cTn>
                                        <p:tgtEl>
                                          <p:spTgt spid="2">
                                            <p:graphicEl>
                                              <a:dgm id="{E50BBE40-8376-43FC-818E-2EE71E41B673}"/>
                                            </p:graphicEl>
                                          </p:spTgt>
                                        </p:tgtEl>
                                        <p:attrNameLst>
                                          <p:attrName>ppt_y</p:attrName>
                                        </p:attrNameLst>
                                      </p:cBhvr>
                                      <p:tavLst>
                                        <p:tav tm="0" fmla="#ppt_y-sin(pi*$)/27">
                                          <p:val>
                                            <p:fltVal val="0"/>
                                          </p:val>
                                        </p:tav>
                                        <p:tav tm="100000">
                                          <p:val>
                                            <p:fltVal val="1"/>
                                          </p:val>
                                        </p:tav>
                                      </p:tavLst>
                                    </p:anim>
                                    <p:anim calcmode="lin" valueType="num">
                                      <p:cBhvr>
                                        <p:cTn id="234" dur="164" tmFilter="0, 0; 0.125,0.2665; 0.25,0.4; 0.375,0.465; 0.5,0.5;  0.625,0.535; 0.75,0.6; 0.875,0.7335; 1,1">
                                          <p:stCondLst>
                                            <p:cond delay="1656"/>
                                          </p:stCondLst>
                                        </p:cTn>
                                        <p:tgtEl>
                                          <p:spTgt spid="2">
                                            <p:graphicEl>
                                              <a:dgm id="{E50BBE40-8376-43FC-818E-2EE71E41B673}"/>
                                            </p:graphicEl>
                                          </p:spTgt>
                                        </p:tgtEl>
                                        <p:attrNameLst>
                                          <p:attrName>ppt_y</p:attrName>
                                        </p:attrNameLst>
                                      </p:cBhvr>
                                      <p:tavLst>
                                        <p:tav tm="0" fmla="#ppt_y-sin(pi*$)/81">
                                          <p:val>
                                            <p:fltVal val="0"/>
                                          </p:val>
                                        </p:tav>
                                        <p:tav tm="100000">
                                          <p:val>
                                            <p:fltVal val="1"/>
                                          </p:val>
                                        </p:tav>
                                      </p:tavLst>
                                    </p:anim>
                                    <p:animScale>
                                      <p:cBhvr>
                                        <p:cTn id="235" dur="26">
                                          <p:stCondLst>
                                            <p:cond delay="650"/>
                                          </p:stCondLst>
                                        </p:cTn>
                                        <p:tgtEl>
                                          <p:spTgt spid="2">
                                            <p:graphicEl>
                                              <a:dgm id="{E50BBE40-8376-43FC-818E-2EE71E41B673}"/>
                                            </p:graphicEl>
                                          </p:spTgt>
                                        </p:tgtEl>
                                      </p:cBhvr>
                                      <p:to x="100000" y="60000"/>
                                    </p:animScale>
                                    <p:animScale>
                                      <p:cBhvr>
                                        <p:cTn id="236" dur="166" decel="50000">
                                          <p:stCondLst>
                                            <p:cond delay="676"/>
                                          </p:stCondLst>
                                        </p:cTn>
                                        <p:tgtEl>
                                          <p:spTgt spid="2">
                                            <p:graphicEl>
                                              <a:dgm id="{E50BBE40-8376-43FC-818E-2EE71E41B673}"/>
                                            </p:graphicEl>
                                          </p:spTgt>
                                        </p:tgtEl>
                                      </p:cBhvr>
                                      <p:to x="100000" y="100000"/>
                                    </p:animScale>
                                    <p:animScale>
                                      <p:cBhvr>
                                        <p:cTn id="237" dur="26">
                                          <p:stCondLst>
                                            <p:cond delay="1312"/>
                                          </p:stCondLst>
                                        </p:cTn>
                                        <p:tgtEl>
                                          <p:spTgt spid="2">
                                            <p:graphicEl>
                                              <a:dgm id="{E50BBE40-8376-43FC-818E-2EE71E41B673}"/>
                                            </p:graphicEl>
                                          </p:spTgt>
                                        </p:tgtEl>
                                      </p:cBhvr>
                                      <p:to x="100000" y="80000"/>
                                    </p:animScale>
                                    <p:animScale>
                                      <p:cBhvr>
                                        <p:cTn id="238" dur="166" decel="50000">
                                          <p:stCondLst>
                                            <p:cond delay="1338"/>
                                          </p:stCondLst>
                                        </p:cTn>
                                        <p:tgtEl>
                                          <p:spTgt spid="2">
                                            <p:graphicEl>
                                              <a:dgm id="{E50BBE40-8376-43FC-818E-2EE71E41B673}"/>
                                            </p:graphicEl>
                                          </p:spTgt>
                                        </p:tgtEl>
                                      </p:cBhvr>
                                      <p:to x="100000" y="100000"/>
                                    </p:animScale>
                                    <p:animScale>
                                      <p:cBhvr>
                                        <p:cTn id="239" dur="26">
                                          <p:stCondLst>
                                            <p:cond delay="1642"/>
                                          </p:stCondLst>
                                        </p:cTn>
                                        <p:tgtEl>
                                          <p:spTgt spid="2">
                                            <p:graphicEl>
                                              <a:dgm id="{E50BBE40-8376-43FC-818E-2EE71E41B673}"/>
                                            </p:graphicEl>
                                          </p:spTgt>
                                        </p:tgtEl>
                                      </p:cBhvr>
                                      <p:to x="100000" y="90000"/>
                                    </p:animScale>
                                    <p:animScale>
                                      <p:cBhvr>
                                        <p:cTn id="240" dur="166" decel="50000">
                                          <p:stCondLst>
                                            <p:cond delay="1668"/>
                                          </p:stCondLst>
                                        </p:cTn>
                                        <p:tgtEl>
                                          <p:spTgt spid="2">
                                            <p:graphicEl>
                                              <a:dgm id="{E50BBE40-8376-43FC-818E-2EE71E41B673}"/>
                                            </p:graphicEl>
                                          </p:spTgt>
                                        </p:tgtEl>
                                      </p:cBhvr>
                                      <p:to x="100000" y="100000"/>
                                    </p:animScale>
                                    <p:animScale>
                                      <p:cBhvr>
                                        <p:cTn id="241" dur="26">
                                          <p:stCondLst>
                                            <p:cond delay="1808"/>
                                          </p:stCondLst>
                                        </p:cTn>
                                        <p:tgtEl>
                                          <p:spTgt spid="2">
                                            <p:graphicEl>
                                              <a:dgm id="{E50BBE40-8376-43FC-818E-2EE71E41B673}"/>
                                            </p:graphicEl>
                                          </p:spTgt>
                                        </p:tgtEl>
                                      </p:cBhvr>
                                      <p:to x="100000" y="95000"/>
                                    </p:animScale>
                                    <p:animScale>
                                      <p:cBhvr>
                                        <p:cTn id="242" dur="166" decel="50000">
                                          <p:stCondLst>
                                            <p:cond delay="1834"/>
                                          </p:stCondLst>
                                        </p:cTn>
                                        <p:tgtEl>
                                          <p:spTgt spid="2">
                                            <p:graphicEl>
                                              <a:dgm id="{E50BBE40-8376-43FC-818E-2EE71E41B673}"/>
                                            </p:graphicEl>
                                          </p:spTgt>
                                        </p:tgtEl>
                                      </p:cBhvr>
                                      <p:to x="100000" y="100000"/>
                                    </p:animScale>
                                  </p:childTnLst>
                                </p:cTn>
                              </p:par>
                              <p:par>
                                <p:cTn id="243" presetID="26" presetClass="entr" presetSubtype="0" fill="hold" grpId="0" nodeType="withEffect">
                                  <p:stCondLst>
                                    <p:cond delay="0"/>
                                  </p:stCondLst>
                                  <p:childTnLst>
                                    <p:set>
                                      <p:cBhvr>
                                        <p:cTn id="244" dur="1" fill="hold">
                                          <p:stCondLst>
                                            <p:cond delay="0"/>
                                          </p:stCondLst>
                                        </p:cTn>
                                        <p:tgtEl>
                                          <p:spTgt spid="2">
                                            <p:graphicEl>
                                              <a:dgm id="{9B9C37B3-F851-43A0-8791-FE63C2327F08}"/>
                                            </p:graphicEl>
                                          </p:spTgt>
                                        </p:tgtEl>
                                        <p:attrNameLst>
                                          <p:attrName>style.visibility</p:attrName>
                                        </p:attrNameLst>
                                      </p:cBhvr>
                                      <p:to>
                                        <p:strVal val="visible"/>
                                      </p:to>
                                    </p:set>
                                    <p:animEffect transition="in" filter="wipe(down)">
                                      <p:cBhvr>
                                        <p:cTn id="245" dur="580">
                                          <p:stCondLst>
                                            <p:cond delay="0"/>
                                          </p:stCondLst>
                                        </p:cTn>
                                        <p:tgtEl>
                                          <p:spTgt spid="2">
                                            <p:graphicEl>
                                              <a:dgm id="{9B9C37B3-F851-43A0-8791-FE63C2327F08}"/>
                                            </p:graphicEl>
                                          </p:spTgt>
                                        </p:tgtEl>
                                      </p:cBhvr>
                                    </p:animEffect>
                                    <p:anim calcmode="lin" valueType="num">
                                      <p:cBhvr>
                                        <p:cTn id="246" dur="1822" tmFilter="0,0; 0.14,0.36; 0.43,0.73; 0.71,0.91; 1.0,1.0">
                                          <p:stCondLst>
                                            <p:cond delay="0"/>
                                          </p:stCondLst>
                                        </p:cTn>
                                        <p:tgtEl>
                                          <p:spTgt spid="2">
                                            <p:graphicEl>
                                              <a:dgm id="{9B9C37B3-F851-43A0-8791-FE63C2327F08}"/>
                                            </p:graphicEl>
                                          </p:spTgt>
                                        </p:tgtEl>
                                        <p:attrNameLst>
                                          <p:attrName>ppt_x</p:attrName>
                                        </p:attrNameLst>
                                      </p:cBhvr>
                                      <p:tavLst>
                                        <p:tav tm="0">
                                          <p:val>
                                            <p:strVal val="#ppt_x-0.25"/>
                                          </p:val>
                                        </p:tav>
                                        <p:tav tm="100000">
                                          <p:val>
                                            <p:strVal val="#ppt_x"/>
                                          </p:val>
                                        </p:tav>
                                      </p:tavLst>
                                    </p:anim>
                                    <p:anim calcmode="lin" valueType="num">
                                      <p:cBhvr>
                                        <p:cTn id="247" dur="664" tmFilter="0.0,0.0; 0.25,0.07; 0.50,0.2; 0.75,0.467; 1.0,1.0">
                                          <p:stCondLst>
                                            <p:cond delay="0"/>
                                          </p:stCondLst>
                                        </p:cTn>
                                        <p:tgtEl>
                                          <p:spTgt spid="2">
                                            <p:graphicEl>
                                              <a:dgm id="{9B9C37B3-F851-43A0-8791-FE63C2327F08}"/>
                                            </p:graphicEl>
                                          </p:spTgt>
                                        </p:tgtEl>
                                        <p:attrNameLst>
                                          <p:attrName>ppt_y</p:attrName>
                                        </p:attrNameLst>
                                      </p:cBhvr>
                                      <p:tavLst>
                                        <p:tav tm="0" fmla="#ppt_y-sin(pi*$)/3">
                                          <p:val>
                                            <p:fltVal val="0.5"/>
                                          </p:val>
                                        </p:tav>
                                        <p:tav tm="100000">
                                          <p:val>
                                            <p:fltVal val="1"/>
                                          </p:val>
                                        </p:tav>
                                      </p:tavLst>
                                    </p:anim>
                                    <p:anim calcmode="lin" valueType="num">
                                      <p:cBhvr>
                                        <p:cTn id="248" dur="664" tmFilter="0, 0; 0.125,0.2665; 0.25,0.4; 0.375,0.465; 0.5,0.5;  0.625,0.535; 0.75,0.6; 0.875,0.7335; 1,1">
                                          <p:stCondLst>
                                            <p:cond delay="664"/>
                                          </p:stCondLst>
                                        </p:cTn>
                                        <p:tgtEl>
                                          <p:spTgt spid="2">
                                            <p:graphicEl>
                                              <a:dgm id="{9B9C37B3-F851-43A0-8791-FE63C2327F08}"/>
                                            </p:graphicEl>
                                          </p:spTgt>
                                        </p:tgtEl>
                                        <p:attrNameLst>
                                          <p:attrName>ppt_y</p:attrName>
                                        </p:attrNameLst>
                                      </p:cBhvr>
                                      <p:tavLst>
                                        <p:tav tm="0" fmla="#ppt_y-sin(pi*$)/9">
                                          <p:val>
                                            <p:fltVal val="0"/>
                                          </p:val>
                                        </p:tav>
                                        <p:tav tm="100000">
                                          <p:val>
                                            <p:fltVal val="1"/>
                                          </p:val>
                                        </p:tav>
                                      </p:tavLst>
                                    </p:anim>
                                    <p:anim calcmode="lin" valueType="num">
                                      <p:cBhvr>
                                        <p:cTn id="249" dur="332" tmFilter="0, 0; 0.125,0.2665; 0.25,0.4; 0.375,0.465; 0.5,0.5;  0.625,0.535; 0.75,0.6; 0.875,0.7335; 1,1">
                                          <p:stCondLst>
                                            <p:cond delay="1324"/>
                                          </p:stCondLst>
                                        </p:cTn>
                                        <p:tgtEl>
                                          <p:spTgt spid="2">
                                            <p:graphicEl>
                                              <a:dgm id="{9B9C37B3-F851-43A0-8791-FE63C2327F08}"/>
                                            </p:graphicEl>
                                          </p:spTgt>
                                        </p:tgtEl>
                                        <p:attrNameLst>
                                          <p:attrName>ppt_y</p:attrName>
                                        </p:attrNameLst>
                                      </p:cBhvr>
                                      <p:tavLst>
                                        <p:tav tm="0" fmla="#ppt_y-sin(pi*$)/27">
                                          <p:val>
                                            <p:fltVal val="0"/>
                                          </p:val>
                                        </p:tav>
                                        <p:tav tm="100000">
                                          <p:val>
                                            <p:fltVal val="1"/>
                                          </p:val>
                                        </p:tav>
                                      </p:tavLst>
                                    </p:anim>
                                    <p:anim calcmode="lin" valueType="num">
                                      <p:cBhvr>
                                        <p:cTn id="250" dur="164" tmFilter="0, 0; 0.125,0.2665; 0.25,0.4; 0.375,0.465; 0.5,0.5;  0.625,0.535; 0.75,0.6; 0.875,0.7335; 1,1">
                                          <p:stCondLst>
                                            <p:cond delay="1656"/>
                                          </p:stCondLst>
                                        </p:cTn>
                                        <p:tgtEl>
                                          <p:spTgt spid="2">
                                            <p:graphicEl>
                                              <a:dgm id="{9B9C37B3-F851-43A0-8791-FE63C2327F08}"/>
                                            </p:graphicEl>
                                          </p:spTgt>
                                        </p:tgtEl>
                                        <p:attrNameLst>
                                          <p:attrName>ppt_y</p:attrName>
                                        </p:attrNameLst>
                                      </p:cBhvr>
                                      <p:tavLst>
                                        <p:tav tm="0" fmla="#ppt_y-sin(pi*$)/81">
                                          <p:val>
                                            <p:fltVal val="0"/>
                                          </p:val>
                                        </p:tav>
                                        <p:tav tm="100000">
                                          <p:val>
                                            <p:fltVal val="1"/>
                                          </p:val>
                                        </p:tav>
                                      </p:tavLst>
                                    </p:anim>
                                    <p:animScale>
                                      <p:cBhvr>
                                        <p:cTn id="251" dur="26">
                                          <p:stCondLst>
                                            <p:cond delay="650"/>
                                          </p:stCondLst>
                                        </p:cTn>
                                        <p:tgtEl>
                                          <p:spTgt spid="2">
                                            <p:graphicEl>
                                              <a:dgm id="{9B9C37B3-F851-43A0-8791-FE63C2327F08}"/>
                                            </p:graphicEl>
                                          </p:spTgt>
                                        </p:tgtEl>
                                      </p:cBhvr>
                                      <p:to x="100000" y="60000"/>
                                    </p:animScale>
                                    <p:animScale>
                                      <p:cBhvr>
                                        <p:cTn id="252" dur="166" decel="50000">
                                          <p:stCondLst>
                                            <p:cond delay="676"/>
                                          </p:stCondLst>
                                        </p:cTn>
                                        <p:tgtEl>
                                          <p:spTgt spid="2">
                                            <p:graphicEl>
                                              <a:dgm id="{9B9C37B3-F851-43A0-8791-FE63C2327F08}"/>
                                            </p:graphicEl>
                                          </p:spTgt>
                                        </p:tgtEl>
                                      </p:cBhvr>
                                      <p:to x="100000" y="100000"/>
                                    </p:animScale>
                                    <p:animScale>
                                      <p:cBhvr>
                                        <p:cTn id="253" dur="26">
                                          <p:stCondLst>
                                            <p:cond delay="1312"/>
                                          </p:stCondLst>
                                        </p:cTn>
                                        <p:tgtEl>
                                          <p:spTgt spid="2">
                                            <p:graphicEl>
                                              <a:dgm id="{9B9C37B3-F851-43A0-8791-FE63C2327F08}"/>
                                            </p:graphicEl>
                                          </p:spTgt>
                                        </p:tgtEl>
                                      </p:cBhvr>
                                      <p:to x="100000" y="80000"/>
                                    </p:animScale>
                                    <p:animScale>
                                      <p:cBhvr>
                                        <p:cTn id="254" dur="166" decel="50000">
                                          <p:stCondLst>
                                            <p:cond delay="1338"/>
                                          </p:stCondLst>
                                        </p:cTn>
                                        <p:tgtEl>
                                          <p:spTgt spid="2">
                                            <p:graphicEl>
                                              <a:dgm id="{9B9C37B3-F851-43A0-8791-FE63C2327F08}"/>
                                            </p:graphicEl>
                                          </p:spTgt>
                                        </p:tgtEl>
                                      </p:cBhvr>
                                      <p:to x="100000" y="100000"/>
                                    </p:animScale>
                                    <p:animScale>
                                      <p:cBhvr>
                                        <p:cTn id="255" dur="26">
                                          <p:stCondLst>
                                            <p:cond delay="1642"/>
                                          </p:stCondLst>
                                        </p:cTn>
                                        <p:tgtEl>
                                          <p:spTgt spid="2">
                                            <p:graphicEl>
                                              <a:dgm id="{9B9C37B3-F851-43A0-8791-FE63C2327F08}"/>
                                            </p:graphicEl>
                                          </p:spTgt>
                                        </p:tgtEl>
                                      </p:cBhvr>
                                      <p:to x="100000" y="90000"/>
                                    </p:animScale>
                                    <p:animScale>
                                      <p:cBhvr>
                                        <p:cTn id="256" dur="166" decel="50000">
                                          <p:stCondLst>
                                            <p:cond delay="1668"/>
                                          </p:stCondLst>
                                        </p:cTn>
                                        <p:tgtEl>
                                          <p:spTgt spid="2">
                                            <p:graphicEl>
                                              <a:dgm id="{9B9C37B3-F851-43A0-8791-FE63C2327F08}"/>
                                            </p:graphicEl>
                                          </p:spTgt>
                                        </p:tgtEl>
                                      </p:cBhvr>
                                      <p:to x="100000" y="100000"/>
                                    </p:animScale>
                                    <p:animScale>
                                      <p:cBhvr>
                                        <p:cTn id="257" dur="26">
                                          <p:stCondLst>
                                            <p:cond delay="1808"/>
                                          </p:stCondLst>
                                        </p:cTn>
                                        <p:tgtEl>
                                          <p:spTgt spid="2">
                                            <p:graphicEl>
                                              <a:dgm id="{9B9C37B3-F851-43A0-8791-FE63C2327F08}"/>
                                            </p:graphicEl>
                                          </p:spTgt>
                                        </p:tgtEl>
                                      </p:cBhvr>
                                      <p:to x="100000" y="95000"/>
                                    </p:animScale>
                                    <p:animScale>
                                      <p:cBhvr>
                                        <p:cTn id="258" dur="166" decel="50000">
                                          <p:stCondLst>
                                            <p:cond delay="1834"/>
                                          </p:stCondLst>
                                        </p:cTn>
                                        <p:tgtEl>
                                          <p:spTgt spid="2">
                                            <p:graphicEl>
                                              <a:dgm id="{9B9C37B3-F851-43A0-8791-FE63C2327F08}"/>
                                            </p:graphicEl>
                                          </p:spTgt>
                                        </p:tgtEl>
                                      </p:cBhvr>
                                      <p:to x="100000" y="100000"/>
                                    </p:animScale>
                                  </p:childTnLst>
                                </p:cTn>
                              </p:par>
                            </p:childTnLst>
                          </p:cTn>
                        </p:par>
                      </p:childTnLst>
                    </p:cTn>
                  </p:par>
                  <p:par>
                    <p:cTn id="259" fill="hold">
                      <p:stCondLst>
                        <p:cond delay="indefinite"/>
                      </p:stCondLst>
                      <p:childTnLst>
                        <p:par>
                          <p:cTn id="260" fill="hold">
                            <p:stCondLst>
                              <p:cond delay="0"/>
                            </p:stCondLst>
                            <p:childTnLst>
                              <p:par>
                                <p:cTn id="261" presetID="26" presetClass="entr" presetSubtype="0" fill="hold" grpId="0" nodeType="clickEffect">
                                  <p:stCondLst>
                                    <p:cond delay="0"/>
                                  </p:stCondLst>
                                  <p:childTnLst>
                                    <p:set>
                                      <p:cBhvr>
                                        <p:cTn id="262" dur="1" fill="hold">
                                          <p:stCondLst>
                                            <p:cond delay="0"/>
                                          </p:stCondLst>
                                        </p:cTn>
                                        <p:tgtEl>
                                          <p:spTgt spid="2">
                                            <p:graphicEl>
                                              <a:dgm id="{0FE36CDD-6C12-42A3-82DE-41F9B882A3CA}"/>
                                            </p:graphicEl>
                                          </p:spTgt>
                                        </p:tgtEl>
                                        <p:attrNameLst>
                                          <p:attrName>style.visibility</p:attrName>
                                        </p:attrNameLst>
                                      </p:cBhvr>
                                      <p:to>
                                        <p:strVal val="visible"/>
                                      </p:to>
                                    </p:set>
                                    <p:animEffect transition="in" filter="wipe(down)">
                                      <p:cBhvr>
                                        <p:cTn id="263" dur="580">
                                          <p:stCondLst>
                                            <p:cond delay="0"/>
                                          </p:stCondLst>
                                        </p:cTn>
                                        <p:tgtEl>
                                          <p:spTgt spid="2">
                                            <p:graphicEl>
                                              <a:dgm id="{0FE36CDD-6C12-42A3-82DE-41F9B882A3CA}"/>
                                            </p:graphicEl>
                                          </p:spTgt>
                                        </p:tgtEl>
                                      </p:cBhvr>
                                    </p:animEffect>
                                    <p:anim calcmode="lin" valueType="num">
                                      <p:cBhvr>
                                        <p:cTn id="264" dur="1822" tmFilter="0,0; 0.14,0.36; 0.43,0.73; 0.71,0.91; 1.0,1.0">
                                          <p:stCondLst>
                                            <p:cond delay="0"/>
                                          </p:stCondLst>
                                        </p:cTn>
                                        <p:tgtEl>
                                          <p:spTgt spid="2">
                                            <p:graphicEl>
                                              <a:dgm id="{0FE36CDD-6C12-42A3-82DE-41F9B882A3CA}"/>
                                            </p:graphicEl>
                                          </p:spTgt>
                                        </p:tgtEl>
                                        <p:attrNameLst>
                                          <p:attrName>ppt_x</p:attrName>
                                        </p:attrNameLst>
                                      </p:cBhvr>
                                      <p:tavLst>
                                        <p:tav tm="0">
                                          <p:val>
                                            <p:strVal val="#ppt_x-0.25"/>
                                          </p:val>
                                        </p:tav>
                                        <p:tav tm="100000">
                                          <p:val>
                                            <p:strVal val="#ppt_x"/>
                                          </p:val>
                                        </p:tav>
                                      </p:tavLst>
                                    </p:anim>
                                    <p:anim calcmode="lin" valueType="num">
                                      <p:cBhvr>
                                        <p:cTn id="265" dur="664" tmFilter="0.0,0.0; 0.25,0.07; 0.50,0.2; 0.75,0.467; 1.0,1.0">
                                          <p:stCondLst>
                                            <p:cond delay="0"/>
                                          </p:stCondLst>
                                        </p:cTn>
                                        <p:tgtEl>
                                          <p:spTgt spid="2">
                                            <p:graphicEl>
                                              <a:dgm id="{0FE36CDD-6C12-42A3-82DE-41F9B882A3CA}"/>
                                            </p:graphicEl>
                                          </p:spTgt>
                                        </p:tgtEl>
                                        <p:attrNameLst>
                                          <p:attrName>ppt_y</p:attrName>
                                        </p:attrNameLst>
                                      </p:cBhvr>
                                      <p:tavLst>
                                        <p:tav tm="0" fmla="#ppt_y-sin(pi*$)/3">
                                          <p:val>
                                            <p:fltVal val="0.5"/>
                                          </p:val>
                                        </p:tav>
                                        <p:tav tm="100000">
                                          <p:val>
                                            <p:fltVal val="1"/>
                                          </p:val>
                                        </p:tav>
                                      </p:tavLst>
                                    </p:anim>
                                    <p:anim calcmode="lin" valueType="num">
                                      <p:cBhvr>
                                        <p:cTn id="266" dur="664" tmFilter="0, 0; 0.125,0.2665; 0.25,0.4; 0.375,0.465; 0.5,0.5;  0.625,0.535; 0.75,0.6; 0.875,0.7335; 1,1">
                                          <p:stCondLst>
                                            <p:cond delay="664"/>
                                          </p:stCondLst>
                                        </p:cTn>
                                        <p:tgtEl>
                                          <p:spTgt spid="2">
                                            <p:graphicEl>
                                              <a:dgm id="{0FE36CDD-6C12-42A3-82DE-41F9B882A3CA}"/>
                                            </p:graphicEl>
                                          </p:spTgt>
                                        </p:tgtEl>
                                        <p:attrNameLst>
                                          <p:attrName>ppt_y</p:attrName>
                                        </p:attrNameLst>
                                      </p:cBhvr>
                                      <p:tavLst>
                                        <p:tav tm="0" fmla="#ppt_y-sin(pi*$)/9">
                                          <p:val>
                                            <p:fltVal val="0"/>
                                          </p:val>
                                        </p:tav>
                                        <p:tav tm="100000">
                                          <p:val>
                                            <p:fltVal val="1"/>
                                          </p:val>
                                        </p:tav>
                                      </p:tavLst>
                                    </p:anim>
                                    <p:anim calcmode="lin" valueType="num">
                                      <p:cBhvr>
                                        <p:cTn id="267" dur="332" tmFilter="0, 0; 0.125,0.2665; 0.25,0.4; 0.375,0.465; 0.5,0.5;  0.625,0.535; 0.75,0.6; 0.875,0.7335; 1,1">
                                          <p:stCondLst>
                                            <p:cond delay="1324"/>
                                          </p:stCondLst>
                                        </p:cTn>
                                        <p:tgtEl>
                                          <p:spTgt spid="2">
                                            <p:graphicEl>
                                              <a:dgm id="{0FE36CDD-6C12-42A3-82DE-41F9B882A3CA}"/>
                                            </p:graphicEl>
                                          </p:spTgt>
                                        </p:tgtEl>
                                        <p:attrNameLst>
                                          <p:attrName>ppt_y</p:attrName>
                                        </p:attrNameLst>
                                      </p:cBhvr>
                                      <p:tavLst>
                                        <p:tav tm="0" fmla="#ppt_y-sin(pi*$)/27">
                                          <p:val>
                                            <p:fltVal val="0"/>
                                          </p:val>
                                        </p:tav>
                                        <p:tav tm="100000">
                                          <p:val>
                                            <p:fltVal val="1"/>
                                          </p:val>
                                        </p:tav>
                                      </p:tavLst>
                                    </p:anim>
                                    <p:anim calcmode="lin" valueType="num">
                                      <p:cBhvr>
                                        <p:cTn id="268" dur="164" tmFilter="0, 0; 0.125,0.2665; 0.25,0.4; 0.375,0.465; 0.5,0.5;  0.625,0.535; 0.75,0.6; 0.875,0.7335; 1,1">
                                          <p:stCondLst>
                                            <p:cond delay="1656"/>
                                          </p:stCondLst>
                                        </p:cTn>
                                        <p:tgtEl>
                                          <p:spTgt spid="2">
                                            <p:graphicEl>
                                              <a:dgm id="{0FE36CDD-6C12-42A3-82DE-41F9B882A3CA}"/>
                                            </p:graphicEl>
                                          </p:spTgt>
                                        </p:tgtEl>
                                        <p:attrNameLst>
                                          <p:attrName>ppt_y</p:attrName>
                                        </p:attrNameLst>
                                      </p:cBhvr>
                                      <p:tavLst>
                                        <p:tav tm="0" fmla="#ppt_y-sin(pi*$)/81">
                                          <p:val>
                                            <p:fltVal val="0"/>
                                          </p:val>
                                        </p:tav>
                                        <p:tav tm="100000">
                                          <p:val>
                                            <p:fltVal val="1"/>
                                          </p:val>
                                        </p:tav>
                                      </p:tavLst>
                                    </p:anim>
                                    <p:animScale>
                                      <p:cBhvr>
                                        <p:cTn id="269" dur="26">
                                          <p:stCondLst>
                                            <p:cond delay="650"/>
                                          </p:stCondLst>
                                        </p:cTn>
                                        <p:tgtEl>
                                          <p:spTgt spid="2">
                                            <p:graphicEl>
                                              <a:dgm id="{0FE36CDD-6C12-42A3-82DE-41F9B882A3CA}"/>
                                            </p:graphicEl>
                                          </p:spTgt>
                                        </p:tgtEl>
                                      </p:cBhvr>
                                      <p:to x="100000" y="60000"/>
                                    </p:animScale>
                                    <p:animScale>
                                      <p:cBhvr>
                                        <p:cTn id="270" dur="166" decel="50000">
                                          <p:stCondLst>
                                            <p:cond delay="676"/>
                                          </p:stCondLst>
                                        </p:cTn>
                                        <p:tgtEl>
                                          <p:spTgt spid="2">
                                            <p:graphicEl>
                                              <a:dgm id="{0FE36CDD-6C12-42A3-82DE-41F9B882A3CA}"/>
                                            </p:graphicEl>
                                          </p:spTgt>
                                        </p:tgtEl>
                                      </p:cBhvr>
                                      <p:to x="100000" y="100000"/>
                                    </p:animScale>
                                    <p:animScale>
                                      <p:cBhvr>
                                        <p:cTn id="271" dur="26">
                                          <p:stCondLst>
                                            <p:cond delay="1312"/>
                                          </p:stCondLst>
                                        </p:cTn>
                                        <p:tgtEl>
                                          <p:spTgt spid="2">
                                            <p:graphicEl>
                                              <a:dgm id="{0FE36CDD-6C12-42A3-82DE-41F9B882A3CA}"/>
                                            </p:graphicEl>
                                          </p:spTgt>
                                        </p:tgtEl>
                                      </p:cBhvr>
                                      <p:to x="100000" y="80000"/>
                                    </p:animScale>
                                    <p:animScale>
                                      <p:cBhvr>
                                        <p:cTn id="272" dur="166" decel="50000">
                                          <p:stCondLst>
                                            <p:cond delay="1338"/>
                                          </p:stCondLst>
                                        </p:cTn>
                                        <p:tgtEl>
                                          <p:spTgt spid="2">
                                            <p:graphicEl>
                                              <a:dgm id="{0FE36CDD-6C12-42A3-82DE-41F9B882A3CA}"/>
                                            </p:graphicEl>
                                          </p:spTgt>
                                        </p:tgtEl>
                                      </p:cBhvr>
                                      <p:to x="100000" y="100000"/>
                                    </p:animScale>
                                    <p:animScale>
                                      <p:cBhvr>
                                        <p:cTn id="273" dur="26">
                                          <p:stCondLst>
                                            <p:cond delay="1642"/>
                                          </p:stCondLst>
                                        </p:cTn>
                                        <p:tgtEl>
                                          <p:spTgt spid="2">
                                            <p:graphicEl>
                                              <a:dgm id="{0FE36CDD-6C12-42A3-82DE-41F9B882A3CA}"/>
                                            </p:graphicEl>
                                          </p:spTgt>
                                        </p:tgtEl>
                                      </p:cBhvr>
                                      <p:to x="100000" y="90000"/>
                                    </p:animScale>
                                    <p:animScale>
                                      <p:cBhvr>
                                        <p:cTn id="274" dur="166" decel="50000">
                                          <p:stCondLst>
                                            <p:cond delay="1668"/>
                                          </p:stCondLst>
                                        </p:cTn>
                                        <p:tgtEl>
                                          <p:spTgt spid="2">
                                            <p:graphicEl>
                                              <a:dgm id="{0FE36CDD-6C12-42A3-82DE-41F9B882A3CA}"/>
                                            </p:graphicEl>
                                          </p:spTgt>
                                        </p:tgtEl>
                                      </p:cBhvr>
                                      <p:to x="100000" y="100000"/>
                                    </p:animScale>
                                    <p:animScale>
                                      <p:cBhvr>
                                        <p:cTn id="275" dur="26">
                                          <p:stCondLst>
                                            <p:cond delay="1808"/>
                                          </p:stCondLst>
                                        </p:cTn>
                                        <p:tgtEl>
                                          <p:spTgt spid="2">
                                            <p:graphicEl>
                                              <a:dgm id="{0FE36CDD-6C12-42A3-82DE-41F9B882A3CA}"/>
                                            </p:graphicEl>
                                          </p:spTgt>
                                        </p:tgtEl>
                                      </p:cBhvr>
                                      <p:to x="100000" y="95000"/>
                                    </p:animScale>
                                    <p:animScale>
                                      <p:cBhvr>
                                        <p:cTn id="276" dur="166" decel="50000">
                                          <p:stCondLst>
                                            <p:cond delay="1834"/>
                                          </p:stCondLst>
                                        </p:cTn>
                                        <p:tgtEl>
                                          <p:spTgt spid="2">
                                            <p:graphicEl>
                                              <a:dgm id="{0FE36CDD-6C12-42A3-82DE-41F9B882A3CA}"/>
                                            </p:graphicEl>
                                          </p:spTgt>
                                        </p:tgtEl>
                                      </p:cBhvr>
                                      <p:to x="100000" y="100000"/>
                                    </p:animScale>
                                  </p:childTnLst>
                                </p:cTn>
                              </p:par>
                              <p:par>
                                <p:cTn id="277" presetID="26" presetClass="entr" presetSubtype="0" fill="hold" grpId="0" nodeType="withEffect">
                                  <p:stCondLst>
                                    <p:cond delay="0"/>
                                  </p:stCondLst>
                                  <p:childTnLst>
                                    <p:set>
                                      <p:cBhvr>
                                        <p:cTn id="278" dur="1" fill="hold">
                                          <p:stCondLst>
                                            <p:cond delay="0"/>
                                          </p:stCondLst>
                                        </p:cTn>
                                        <p:tgtEl>
                                          <p:spTgt spid="2">
                                            <p:graphicEl>
                                              <a:dgm id="{43D72D97-546D-4EA5-A47D-9D720AD138ED}"/>
                                            </p:graphicEl>
                                          </p:spTgt>
                                        </p:tgtEl>
                                        <p:attrNameLst>
                                          <p:attrName>style.visibility</p:attrName>
                                        </p:attrNameLst>
                                      </p:cBhvr>
                                      <p:to>
                                        <p:strVal val="visible"/>
                                      </p:to>
                                    </p:set>
                                    <p:animEffect transition="in" filter="wipe(down)">
                                      <p:cBhvr>
                                        <p:cTn id="279" dur="580">
                                          <p:stCondLst>
                                            <p:cond delay="0"/>
                                          </p:stCondLst>
                                        </p:cTn>
                                        <p:tgtEl>
                                          <p:spTgt spid="2">
                                            <p:graphicEl>
                                              <a:dgm id="{43D72D97-546D-4EA5-A47D-9D720AD138ED}"/>
                                            </p:graphicEl>
                                          </p:spTgt>
                                        </p:tgtEl>
                                      </p:cBhvr>
                                    </p:animEffect>
                                    <p:anim calcmode="lin" valueType="num">
                                      <p:cBhvr>
                                        <p:cTn id="280" dur="1822" tmFilter="0,0; 0.14,0.36; 0.43,0.73; 0.71,0.91; 1.0,1.0">
                                          <p:stCondLst>
                                            <p:cond delay="0"/>
                                          </p:stCondLst>
                                        </p:cTn>
                                        <p:tgtEl>
                                          <p:spTgt spid="2">
                                            <p:graphicEl>
                                              <a:dgm id="{43D72D97-546D-4EA5-A47D-9D720AD138ED}"/>
                                            </p:graphicEl>
                                          </p:spTgt>
                                        </p:tgtEl>
                                        <p:attrNameLst>
                                          <p:attrName>ppt_x</p:attrName>
                                        </p:attrNameLst>
                                      </p:cBhvr>
                                      <p:tavLst>
                                        <p:tav tm="0">
                                          <p:val>
                                            <p:strVal val="#ppt_x-0.25"/>
                                          </p:val>
                                        </p:tav>
                                        <p:tav tm="100000">
                                          <p:val>
                                            <p:strVal val="#ppt_x"/>
                                          </p:val>
                                        </p:tav>
                                      </p:tavLst>
                                    </p:anim>
                                    <p:anim calcmode="lin" valueType="num">
                                      <p:cBhvr>
                                        <p:cTn id="281" dur="664" tmFilter="0.0,0.0; 0.25,0.07; 0.50,0.2; 0.75,0.467; 1.0,1.0">
                                          <p:stCondLst>
                                            <p:cond delay="0"/>
                                          </p:stCondLst>
                                        </p:cTn>
                                        <p:tgtEl>
                                          <p:spTgt spid="2">
                                            <p:graphicEl>
                                              <a:dgm id="{43D72D97-546D-4EA5-A47D-9D720AD138ED}"/>
                                            </p:graphicEl>
                                          </p:spTgt>
                                        </p:tgtEl>
                                        <p:attrNameLst>
                                          <p:attrName>ppt_y</p:attrName>
                                        </p:attrNameLst>
                                      </p:cBhvr>
                                      <p:tavLst>
                                        <p:tav tm="0" fmla="#ppt_y-sin(pi*$)/3">
                                          <p:val>
                                            <p:fltVal val="0.5"/>
                                          </p:val>
                                        </p:tav>
                                        <p:tav tm="100000">
                                          <p:val>
                                            <p:fltVal val="1"/>
                                          </p:val>
                                        </p:tav>
                                      </p:tavLst>
                                    </p:anim>
                                    <p:anim calcmode="lin" valueType="num">
                                      <p:cBhvr>
                                        <p:cTn id="282" dur="664" tmFilter="0, 0; 0.125,0.2665; 0.25,0.4; 0.375,0.465; 0.5,0.5;  0.625,0.535; 0.75,0.6; 0.875,0.7335; 1,1">
                                          <p:stCondLst>
                                            <p:cond delay="664"/>
                                          </p:stCondLst>
                                        </p:cTn>
                                        <p:tgtEl>
                                          <p:spTgt spid="2">
                                            <p:graphicEl>
                                              <a:dgm id="{43D72D97-546D-4EA5-A47D-9D720AD138ED}"/>
                                            </p:graphicEl>
                                          </p:spTgt>
                                        </p:tgtEl>
                                        <p:attrNameLst>
                                          <p:attrName>ppt_y</p:attrName>
                                        </p:attrNameLst>
                                      </p:cBhvr>
                                      <p:tavLst>
                                        <p:tav tm="0" fmla="#ppt_y-sin(pi*$)/9">
                                          <p:val>
                                            <p:fltVal val="0"/>
                                          </p:val>
                                        </p:tav>
                                        <p:tav tm="100000">
                                          <p:val>
                                            <p:fltVal val="1"/>
                                          </p:val>
                                        </p:tav>
                                      </p:tavLst>
                                    </p:anim>
                                    <p:anim calcmode="lin" valueType="num">
                                      <p:cBhvr>
                                        <p:cTn id="283" dur="332" tmFilter="0, 0; 0.125,0.2665; 0.25,0.4; 0.375,0.465; 0.5,0.5;  0.625,0.535; 0.75,0.6; 0.875,0.7335; 1,1">
                                          <p:stCondLst>
                                            <p:cond delay="1324"/>
                                          </p:stCondLst>
                                        </p:cTn>
                                        <p:tgtEl>
                                          <p:spTgt spid="2">
                                            <p:graphicEl>
                                              <a:dgm id="{43D72D97-546D-4EA5-A47D-9D720AD138ED}"/>
                                            </p:graphicEl>
                                          </p:spTgt>
                                        </p:tgtEl>
                                        <p:attrNameLst>
                                          <p:attrName>ppt_y</p:attrName>
                                        </p:attrNameLst>
                                      </p:cBhvr>
                                      <p:tavLst>
                                        <p:tav tm="0" fmla="#ppt_y-sin(pi*$)/27">
                                          <p:val>
                                            <p:fltVal val="0"/>
                                          </p:val>
                                        </p:tav>
                                        <p:tav tm="100000">
                                          <p:val>
                                            <p:fltVal val="1"/>
                                          </p:val>
                                        </p:tav>
                                      </p:tavLst>
                                    </p:anim>
                                    <p:anim calcmode="lin" valueType="num">
                                      <p:cBhvr>
                                        <p:cTn id="284" dur="164" tmFilter="0, 0; 0.125,0.2665; 0.25,0.4; 0.375,0.465; 0.5,0.5;  0.625,0.535; 0.75,0.6; 0.875,0.7335; 1,1">
                                          <p:stCondLst>
                                            <p:cond delay="1656"/>
                                          </p:stCondLst>
                                        </p:cTn>
                                        <p:tgtEl>
                                          <p:spTgt spid="2">
                                            <p:graphicEl>
                                              <a:dgm id="{43D72D97-546D-4EA5-A47D-9D720AD138ED}"/>
                                            </p:graphicEl>
                                          </p:spTgt>
                                        </p:tgtEl>
                                        <p:attrNameLst>
                                          <p:attrName>ppt_y</p:attrName>
                                        </p:attrNameLst>
                                      </p:cBhvr>
                                      <p:tavLst>
                                        <p:tav tm="0" fmla="#ppt_y-sin(pi*$)/81">
                                          <p:val>
                                            <p:fltVal val="0"/>
                                          </p:val>
                                        </p:tav>
                                        <p:tav tm="100000">
                                          <p:val>
                                            <p:fltVal val="1"/>
                                          </p:val>
                                        </p:tav>
                                      </p:tavLst>
                                    </p:anim>
                                    <p:animScale>
                                      <p:cBhvr>
                                        <p:cTn id="285" dur="26">
                                          <p:stCondLst>
                                            <p:cond delay="650"/>
                                          </p:stCondLst>
                                        </p:cTn>
                                        <p:tgtEl>
                                          <p:spTgt spid="2">
                                            <p:graphicEl>
                                              <a:dgm id="{43D72D97-546D-4EA5-A47D-9D720AD138ED}"/>
                                            </p:graphicEl>
                                          </p:spTgt>
                                        </p:tgtEl>
                                      </p:cBhvr>
                                      <p:to x="100000" y="60000"/>
                                    </p:animScale>
                                    <p:animScale>
                                      <p:cBhvr>
                                        <p:cTn id="286" dur="166" decel="50000">
                                          <p:stCondLst>
                                            <p:cond delay="676"/>
                                          </p:stCondLst>
                                        </p:cTn>
                                        <p:tgtEl>
                                          <p:spTgt spid="2">
                                            <p:graphicEl>
                                              <a:dgm id="{43D72D97-546D-4EA5-A47D-9D720AD138ED}"/>
                                            </p:graphicEl>
                                          </p:spTgt>
                                        </p:tgtEl>
                                      </p:cBhvr>
                                      <p:to x="100000" y="100000"/>
                                    </p:animScale>
                                    <p:animScale>
                                      <p:cBhvr>
                                        <p:cTn id="287" dur="26">
                                          <p:stCondLst>
                                            <p:cond delay="1312"/>
                                          </p:stCondLst>
                                        </p:cTn>
                                        <p:tgtEl>
                                          <p:spTgt spid="2">
                                            <p:graphicEl>
                                              <a:dgm id="{43D72D97-546D-4EA5-A47D-9D720AD138ED}"/>
                                            </p:graphicEl>
                                          </p:spTgt>
                                        </p:tgtEl>
                                      </p:cBhvr>
                                      <p:to x="100000" y="80000"/>
                                    </p:animScale>
                                    <p:animScale>
                                      <p:cBhvr>
                                        <p:cTn id="288" dur="166" decel="50000">
                                          <p:stCondLst>
                                            <p:cond delay="1338"/>
                                          </p:stCondLst>
                                        </p:cTn>
                                        <p:tgtEl>
                                          <p:spTgt spid="2">
                                            <p:graphicEl>
                                              <a:dgm id="{43D72D97-546D-4EA5-A47D-9D720AD138ED}"/>
                                            </p:graphicEl>
                                          </p:spTgt>
                                        </p:tgtEl>
                                      </p:cBhvr>
                                      <p:to x="100000" y="100000"/>
                                    </p:animScale>
                                    <p:animScale>
                                      <p:cBhvr>
                                        <p:cTn id="289" dur="26">
                                          <p:stCondLst>
                                            <p:cond delay="1642"/>
                                          </p:stCondLst>
                                        </p:cTn>
                                        <p:tgtEl>
                                          <p:spTgt spid="2">
                                            <p:graphicEl>
                                              <a:dgm id="{43D72D97-546D-4EA5-A47D-9D720AD138ED}"/>
                                            </p:graphicEl>
                                          </p:spTgt>
                                        </p:tgtEl>
                                      </p:cBhvr>
                                      <p:to x="100000" y="90000"/>
                                    </p:animScale>
                                    <p:animScale>
                                      <p:cBhvr>
                                        <p:cTn id="290" dur="166" decel="50000">
                                          <p:stCondLst>
                                            <p:cond delay="1668"/>
                                          </p:stCondLst>
                                        </p:cTn>
                                        <p:tgtEl>
                                          <p:spTgt spid="2">
                                            <p:graphicEl>
                                              <a:dgm id="{43D72D97-546D-4EA5-A47D-9D720AD138ED}"/>
                                            </p:graphicEl>
                                          </p:spTgt>
                                        </p:tgtEl>
                                      </p:cBhvr>
                                      <p:to x="100000" y="100000"/>
                                    </p:animScale>
                                    <p:animScale>
                                      <p:cBhvr>
                                        <p:cTn id="291" dur="26">
                                          <p:stCondLst>
                                            <p:cond delay="1808"/>
                                          </p:stCondLst>
                                        </p:cTn>
                                        <p:tgtEl>
                                          <p:spTgt spid="2">
                                            <p:graphicEl>
                                              <a:dgm id="{43D72D97-546D-4EA5-A47D-9D720AD138ED}"/>
                                            </p:graphicEl>
                                          </p:spTgt>
                                        </p:tgtEl>
                                      </p:cBhvr>
                                      <p:to x="100000" y="95000"/>
                                    </p:animScale>
                                    <p:animScale>
                                      <p:cBhvr>
                                        <p:cTn id="292" dur="166" decel="50000">
                                          <p:stCondLst>
                                            <p:cond delay="1834"/>
                                          </p:stCondLst>
                                        </p:cTn>
                                        <p:tgtEl>
                                          <p:spTgt spid="2">
                                            <p:graphicEl>
                                              <a:dgm id="{43D72D97-546D-4EA5-A47D-9D720AD138ED}"/>
                                            </p:graphicEl>
                                          </p:spTgt>
                                        </p:tgtEl>
                                      </p:cBhvr>
                                      <p:to x="100000" y="100000"/>
                                    </p:animScale>
                                  </p:childTnLst>
                                </p:cTn>
                              </p:par>
                            </p:childTnLst>
                          </p:cTn>
                        </p:par>
                      </p:childTnLst>
                    </p:cTn>
                  </p:par>
                  <p:par>
                    <p:cTn id="293" fill="hold">
                      <p:stCondLst>
                        <p:cond delay="indefinite"/>
                      </p:stCondLst>
                      <p:childTnLst>
                        <p:par>
                          <p:cTn id="294" fill="hold">
                            <p:stCondLst>
                              <p:cond delay="0"/>
                            </p:stCondLst>
                            <p:childTnLst>
                              <p:par>
                                <p:cTn id="295" presetID="26" presetClass="entr" presetSubtype="0" fill="hold" grpId="0" nodeType="clickEffect">
                                  <p:stCondLst>
                                    <p:cond delay="0"/>
                                  </p:stCondLst>
                                  <p:childTnLst>
                                    <p:set>
                                      <p:cBhvr>
                                        <p:cTn id="296" dur="1" fill="hold">
                                          <p:stCondLst>
                                            <p:cond delay="0"/>
                                          </p:stCondLst>
                                        </p:cTn>
                                        <p:tgtEl>
                                          <p:spTgt spid="2">
                                            <p:graphicEl>
                                              <a:dgm id="{66520900-A873-47C4-BD3F-3572EDBACD30}"/>
                                            </p:graphicEl>
                                          </p:spTgt>
                                        </p:tgtEl>
                                        <p:attrNameLst>
                                          <p:attrName>style.visibility</p:attrName>
                                        </p:attrNameLst>
                                      </p:cBhvr>
                                      <p:to>
                                        <p:strVal val="visible"/>
                                      </p:to>
                                    </p:set>
                                    <p:animEffect transition="in" filter="wipe(down)">
                                      <p:cBhvr>
                                        <p:cTn id="297" dur="580">
                                          <p:stCondLst>
                                            <p:cond delay="0"/>
                                          </p:stCondLst>
                                        </p:cTn>
                                        <p:tgtEl>
                                          <p:spTgt spid="2">
                                            <p:graphicEl>
                                              <a:dgm id="{66520900-A873-47C4-BD3F-3572EDBACD30}"/>
                                            </p:graphicEl>
                                          </p:spTgt>
                                        </p:tgtEl>
                                      </p:cBhvr>
                                    </p:animEffect>
                                    <p:anim calcmode="lin" valueType="num">
                                      <p:cBhvr>
                                        <p:cTn id="298" dur="1822" tmFilter="0,0; 0.14,0.36; 0.43,0.73; 0.71,0.91; 1.0,1.0">
                                          <p:stCondLst>
                                            <p:cond delay="0"/>
                                          </p:stCondLst>
                                        </p:cTn>
                                        <p:tgtEl>
                                          <p:spTgt spid="2">
                                            <p:graphicEl>
                                              <a:dgm id="{66520900-A873-47C4-BD3F-3572EDBACD30}"/>
                                            </p:graphicEl>
                                          </p:spTgt>
                                        </p:tgtEl>
                                        <p:attrNameLst>
                                          <p:attrName>ppt_x</p:attrName>
                                        </p:attrNameLst>
                                      </p:cBhvr>
                                      <p:tavLst>
                                        <p:tav tm="0">
                                          <p:val>
                                            <p:strVal val="#ppt_x-0.25"/>
                                          </p:val>
                                        </p:tav>
                                        <p:tav tm="100000">
                                          <p:val>
                                            <p:strVal val="#ppt_x"/>
                                          </p:val>
                                        </p:tav>
                                      </p:tavLst>
                                    </p:anim>
                                    <p:anim calcmode="lin" valueType="num">
                                      <p:cBhvr>
                                        <p:cTn id="299" dur="664" tmFilter="0.0,0.0; 0.25,0.07; 0.50,0.2; 0.75,0.467; 1.0,1.0">
                                          <p:stCondLst>
                                            <p:cond delay="0"/>
                                          </p:stCondLst>
                                        </p:cTn>
                                        <p:tgtEl>
                                          <p:spTgt spid="2">
                                            <p:graphicEl>
                                              <a:dgm id="{66520900-A873-47C4-BD3F-3572EDBACD30}"/>
                                            </p:graphicEl>
                                          </p:spTgt>
                                        </p:tgtEl>
                                        <p:attrNameLst>
                                          <p:attrName>ppt_y</p:attrName>
                                        </p:attrNameLst>
                                      </p:cBhvr>
                                      <p:tavLst>
                                        <p:tav tm="0" fmla="#ppt_y-sin(pi*$)/3">
                                          <p:val>
                                            <p:fltVal val="0.5"/>
                                          </p:val>
                                        </p:tav>
                                        <p:tav tm="100000">
                                          <p:val>
                                            <p:fltVal val="1"/>
                                          </p:val>
                                        </p:tav>
                                      </p:tavLst>
                                    </p:anim>
                                    <p:anim calcmode="lin" valueType="num">
                                      <p:cBhvr>
                                        <p:cTn id="300" dur="664" tmFilter="0, 0; 0.125,0.2665; 0.25,0.4; 0.375,0.465; 0.5,0.5;  0.625,0.535; 0.75,0.6; 0.875,0.7335; 1,1">
                                          <p:stCondLst>
                                            <p:cond delay="664"/>
                                          </p:stCondLst>
                                        </p:cTn>
                                        <p:tgtEl>
                                          <p:spTgt spid="2">
                                            <p:graphicEl>
                                              <a:dgm id="{66520900-A873-47C4-BD3F-3572EDBACD30}"/>
                                            </p:graphicEl>
                                          </p:spTgt>
                                        </p:tgtEl>
                                        <p:attrNameLst>
                                          <p:attrName>ppt_y</p:attrName>
                                        </p:attrNameLst>
                                      </p:cBhvr>
                                      <p:tavLst>
                                        <p:tav tm="0" fmla="#ppt_y-sin(pi*$)/9">
                                          <p:val>
                                            <p:fltVal val="0"/>
                                          </p:val>
                                        </p:tav>
                                        <p:tav tm="100000">
                                          <p:val>
                                            <p:fltVal val="1"/>
                                          </p:val>
                                        </p:tav>
                                      </p:tavLst>
                                    </p:anim>
                                    <p:anim calcmode="lin" valueType="num">
                                      <p:cBhvr>
                                        <p:cTn id="301" dur="332" tmFilter="0, 0; 0.125,0.2665; 0.25,0.4; 0.375,0.465; 0.5,0.5;  0.625,0.535; 0.75,0.6; 0.875,0.7335; 1,1">
                                          <p:stCondLst>
                                            <p:cond delay="1324"/>
                                          </p:stCondLst>
                                        </p:cTn>
                                        <p:tgtEl>
                                          <p:spTgt spid="2">
                                            <p:graphicEl>
                                              <a:dgm id="{66520900-A873-47C4-BD3F-3572EDBACD30}"/>
                                            </p:graphicEl>
                                          </p:spTgt>
                                        </p:tgtEl>
                                        <p:attrNameLst>
                                          <p:attrName>ppt_y</p:attrName>
                                        </p:attrNameLst>
                                      </p:cBhvr>
                                      <p:tavLst>
                                        <p:tav tm="0" fmla="#ppt_y-sin(pi*$)/27">
                                          <p:val>
                                            <p:fltVal val="0"/>
                                          </p:val>
                                        </p:tav>
                                        <p:tav tm="100000">
                                          <p:val>
                                            <p:fltVal val="1"/>
                                          </p:val>
                                        </p:tav>
                                      </p:tavLst>
                                    </p:anim>
                                    <p:anim calcmode="lin" valueType="num">
                                      <p:cBhvr>
                                        <p:cTn id="302" dur="164" tmFilter="0, 0; 0.125,0.2665; 0.25,0.4; 0.375,0.465; 0.5,0.5;  0.625,0.535; 0.75,0.6; 0.875,0.7335; 1,1">
                                          <p:stCondLst>
                                            <p:cond delay="1656"/>
                                          </p:stCondLst>
                                        </p:cTn>
                                        <p:tgtEl>
                                          <p:spTgt spid="2">
                                            <p:graphicEl>
                                              <a:dgm id="{66520900-A873-47C4-BD3F-3572EDBACD30}"/>
                                            </p:graphicEl>
                                          </p:spTgt>
                                        </p:tgtEl>
                                        <p:attrNameLst>
                                          <p:attrName>ppt_y</p:attrName>
                                        </p:attrNameLst>
                                      </p:cBhvr>
                                      <p:tavLst>
                                        <p:tav tm="0" fmla="#ppt_y-sin(pi*$)/81">
                                          <p:val>
                                            <p:fltVal val="0"/>
                                          </p:val>
                                        </p:tav>
                                        <p:tav tm="100000">
                                          <p:val>
                                            <p:fltVal val="1"/>
                                          </p:val>
                                        </p:tav>
                                      </p:tavLst>
                                    </p:anim>
                                    <p:animScale>
                                      <p:cBhvr>
                                        <p:cTn id="303" dur="26">
                                          <p:stCondLst>
                                            <p:cond delay="650"/>
                                          </p:stCondLst>
                                        </p:cTn>
                                        <p:tgtEl>
                                          <p:spTgt spid="2">
                                            <p:graphicEl>
                                              <a:dgm id="{66520900-A873-47C4-BD3F-3572EDBACD30}"/>
                                            </p:graphicEl>
                                          </p:spTgt>
                                        </p:tgtEl>
                                      </p:cBhvr>
                                      <p:to x="100000" y="60000"/>
                                    </p:animScale>
                                    <p:animScale>
                                      <p:cBhvr>
                                        <p:cTn id="304" dur="166" decel="50000">
                                          <p:stCondLst>
                                            <p:cond delay="676"/>
                                          </p:stCondLst>
                                        </p:cTn>
                                        <p:tgtEl>
                                          <p:spTgt spid="2">
                                            <p:graphicEl>
                                              <a:dgm id="{66520900-A873-47C4-BD3F-3572EDBACD30}"/>
                                            </p:graphicEl>
                                          </p:spTgt>
                                        </p:tgtEl>
                                      </p:cBhvr>
                                      <p:to x="100000" y="100000"/>
                                    </p:animScale>
                                    <p:animScale>
                                      <p:cBhvr>
                                        <p:cTn id="305" dur="26">
                                          <p:stCondLst>
                                            <p:cond delay="1312"/>
                                          </p:stCondLst>
                                        </p:cTn>
                                        <p:tgtEl>
                                          <p:spTgt spid="2">
                                            <p:graphicEl>
                                              <a:dgm id="{66520900-A873-47C4-BD3F-3572EDBACD30}"/>
                                            </p:graphicEl>
                                          </p:spTgt>
                                        </p:tgtEl>
                                      </p:cBhvr>
                                      <p:to x="100000" y="80000"/>
                                    </p:animScale>
                                    <p:animScale>
                                      <p:cBhvr>
                                        <p:cTn id="306" dur="166" decel="50000">
                                          <p:stCondLst>
                                            <p:cond delay="1338"/>
                                          </p:stCondLst>
                                        </p:cTn>
                                        <p:tgtEl>
                                          <p:spTgt spid="2">
                                            <p:graphicEl>
                                              <a:dgm id="{66520900-A873-47C4-BD3F-3572EDBACD30}"/>
                                            </p:graphicEl>
                                          </p:spTgt>
                                        </p:tgtEl>
                                      </p:cBhvr>
                                      <p:to x="100000" y="100000"/>
                                    </p:animScale>
                                    <p:animScale>
                                      <p:cBhvr>
                                        <p:cTn id="307" dur="26">
                                          <p:stCondLst>
                                            <p:cond delay="1642"/>
                                          </p:stCondLst>
                                        </p:cTn>
                                        <p:tgtEl>
                                          <p:spTgt spid="2">
                                            <p:graphicEl>
                                              <a:dgm id="{66520900-A873-47C4-BD3F-3572EDBACD30}"/>
                                            </p:graphicEl>
                                          </p:spTgt>
                                        </p:tgtEl>
                                      </p:cBhvr>
                                      <p:to x="100000" y="90000"/>
                                    </p:animScale>
                                    <p:animScale>
                                      <p:cBhvr>
                                        <p:cTn id="308" dur="166" decel="50000">
                                          <p:stCondLst>
                                            <p:cond delay="1668"/>
                                          </p:stCondLst>
                                        </p:cTn>
                                        <p:tgtEl>
                                          <p:spTgt spid="2">
                                            <p:graphicEl>
                                              <a:dgm id="{66520900-A873-47C4-BD3F-3572EDBACD30}"/>
                                            </p:graphicEl>
                                          </p:spTgt>
                                        </p:tgtEl>
                                      </p:cBhvr>
                                      <p:to x="100000" y="100000"/>
                                    </p:animScale>
                                    <p:animScale>
                                      <p:cBhvr>
                                        <p:cTn id="309" dur="26">
                                          <p:stCondLst>
                                            <p:cond delay="1808"/>
                                          </p:stCondLst>
                                        </p:cTn>
                                        <p:tgtEl>
                                          <p:spTgt spid="2">
                                            <p:graphicEl>
                                              <a:dgm id="{66520900-A873-47C4-BD3F-3572EDBACD30}"/>
                                            </p:graphicEl>
                                          </p:spTgt>
                                        </p:tgtEl>
                                      </p:cBhvr>
                                      <p:to x="100000" y="95000"/>
                                    </p:animScale>
                                    <p:animScale>
                                      <p:cBhvr>
                                        <p:cTn id="310" dur="166" decel="50000">
                                          <p:stCondLst>
                                            <p:cond delay="1834"/>
                                          </p:stCondLst>
                                        </p:cTn>
                                        <p:tgtEl>
                                          <p:spTgt spid="2">
                                            <p:graphicEl>
                                              <a:dgm id="{66520900-A873-47C4-BD3F-3572EDBACD30}"/>
                                            </p:graphicEl>
                                          </p:spTgt>
                                        </p:tgtEl>
                                      </p:cBhvr>
                                      <p:to x="100000" y="100000"/>
                                    </p:animScale>
                                  </p:childTnLst>
                                </p:cTn>
                              </p:par>
                              <p:par>
                                <p:cTn id="311" presetID="26" presetClass="entr" presetSubtype="0" fill="hold" grpId="0" nodeType="withEffect">
                                  <p:stCondLst>
                                    <p:cond delay="0"/>
                                  </p:stCondLst>
                                  <p:childTnLst>
                                    <p:set>
                                      <p:cBhvr>
                                        <p:cTn id="312" dur="1" fill="hold">
                                          <p:stCondLst>
                                            <p:cond delay="0"/>
                                          </p:stCondLst>
                                        </p:cTn>
                                        <p:tgtEl>
                                          <p:spTgt spid="2">
                                            <p:graphicEl>
                                              <a:dgm id="{887054A0-0CF3-4C21-BE59-C6C665CDF813}"/>
                                            </p:graphicEl>
                                          </p:spTgt>
                                        </p:tgtEl>
                                        <p:attrNameLst>
                                          <p:attrName>style.visibility</p:attrName>
                                        </p:attrNameLst>
                                      </p:cBhvr>
                                      <p:to>
                                        <p:strVal val="visible"/>
                                      </p:to>
                                    </p:set>
                                    <p:animEffect transition="in" filter="wipe(down)">
                                      <p:cBhvr>
                                        <p:cTn id="313" dur="580">
                                          <p:stCondLst>
                                            <p:cond delay="0"/>
                                          </p:stCondLst>
                                        </p:cTn>
                                        <p:tgtEl>
                                          <p:spTgt spid="2">
                                            <p:graphicEl>
                                              <a:dgm id="{887054A0-0CF3-4C21-BE59-C6C665CDF813}"/>
                                            </p:graphicEl>
                                          </p:spTgt>
                                        </p:tgtEl>
                                      </p:cBhvr>
                                    </p:animEffect>
                                    <p:anim calcmode="lin" valueType="num">
                                      <p:cBhvr>
                                        <p:cTn id="314" dur="1822" tmFilter="0,0; 0.14,0.36; 0.43,0.73; 0.71,0.91; 1.0,1.0">
                                          <p:stCondLst>
                                            <p:cond delay="0"/>
                                          </p:stCondLst>
                                        </p:cTn>
                                        <p:tgtEl>
                                          <p:spTgt spid="2">
                                            <p:graphicEl>
                                              <a:dgm id="{887054A0-0CF3-4C21-BE59-C6C665CDF813}"/>
                                            </p:graphicEl>
                                          </p:spTgt>
                                        </p:tgtEl>
                                        <p:attrNameLst>
                                          <p:attrName>ppt_x</p:attrName>
                                        </p:attrNameLst>
                                      </p:cBhvr>
                                      <p:tavLst>
                                        <p:tav tm="0">
                                          <p:val>
                                            <p:strVal val="#ppt_x-0.25"/>
                                          </p:val>
                                        </p:tav>
                                        <p:tav tm="100000">
                                          <p:val>
                                            <p:strVal val="#ppt_x"/>
                                          </p:val>
                                        </p:tav>
                                      </p:tavLst>
                                    </p:anim>
                                    <p:anim calcmode="lin" valueType="num">
                                      <p:cBhvr>
                                        <p:cTn id="315" dur="664" tmFilter="0.0,0.0; 0.25,0.07; 0.50,0.2; 0.75,0.467; 1.0,1.0">
                                          <p:stCondLst>
                                            <p:cond delay="0"/>
                                          </p:stCondLst>
                                        </p:cTn>
                                        <p:tgtEl>
                                          <p:spTgt spid="2">
                                            <p:graphicEl>
                                              <a:dgm id="{887054A0-0CF3-4C21-BE59-C6C665CDF813}"/>
                                            </p:graphicEl>
                                          </p:spTgt>
                                        </p:tgtEl>
                                        <p:attrNameLst>
                                          <p:attrName>ppt_y</p:attrName>
                                        </p:attrNameLst>
                                      </p:cBhvr>
                                      <p:tavLst>
                                        <p:tav tm="0" fmla="#ppt_y-sin(pi*$)/3">
                                          <p:val>
                                            <p:fltVal val="0.5"/>
                                          </p:val>
                                        </p:tav>
                                        <p:tav tm="100000">
                                          <p:val>
                                            <p:fltVal val="1"/>
                                          </p:val>
                                        </p:tav>
                                      </p:tavLst>
                                    </p:anim>
                                    <p:anim calcmode="lin" valueType="num">
                                      <p:cBhvr>
                                        <p:cTn id="316" dur="664" tmFilter="0, 0; 0.125,0.2665; 0.25,0.4; 0.375,0.465; 0.5,0.5;  0.625,0.535; 0.75,0.6; 0.875,0.7335; 1,1">
                                          <p:stCondLst>
                                            <p:cond delay="664"/>
                                          </p:stCondLst>
                                        </p:cTn>
                                        <p:tgtEl>
                                          <p:spTgt spid="2">
                                            <p:graphicEl>
                                              <a:dgm id="{887054A0-0CF3-4C21-BE59-C6C665CDF813}"/>
                                            </p:graphicEl>
                                          </p:spTgt>
                                        </p:tgtEl>
                                        <p:attrNameLst>
                                          <p:attrName>ppt_y</p:attrName>
                                        </p:attrNameLst>
                                      </p:cBhvr>
                                      <p:tavLst>
                                        <p:tav tm="0" fmla="#ppt_y-sin(pi*$)/9">
                                          <p:val>
                                            <p:fltVal val="0"/>
                                          </p:val>
                                        </p:tav>
                                        <p:tav tm="100000">
                                          <p:val>
                                            <p:fltVal val="1"/>
                                          </p:val>
                                        </p:tav>
                                      </p:tavLst>
                                    </p:anim>
                                    <p:anim calcmode="lin" valueType="num">
                                      <p:cBhvr>
                                        <p:cTn id="317" dur="332" tmFilter="0, 0; 0.125,0.2665; 0.25,0.4; 0.375,0.465; 0.5,0.5;  0.625,0.535; 0.75,0.6; 0.875,0.7335; 1,1">
                                          <p:stCondLst>
                                            <p:cond delay="1324"/>
                                          </p:stCondLst>
                                        </p:cTn>
                                        <p:tgtEl>
                                          <p:spTgt spid="2">
                                            <p:graphicEl>
                                              <a:dgm id="{887054A0-0CF3-4C21-BE59-C6C665CDF813}"/>
                                            </p:graphicEl>
                                          </p:spTgt>
                                        </p:tgtEl>
                                        <p:attrNameLst>
                                          <p:attrName>ppt_y</p:attrName>
                                        </p:attrNameLst>
                                      </p:cBhvr>
                                      <p:tavLst>
                                        <p:tav tm="0" fmla="#ppt_y-sin(pi*$)/27">
                                          <p:val>
                                            <p:fltVal val="0"/>
                                          </p:val>
                                        </p:tav>
                                        <p:tav tm="100000">
                                          <p:val>
                                            <p:fltVal val="1"/>
                                          </p:val>
                                        </p:tav>
                                      </p:tavLst>
                                    </p:anim>
                                    <p:anim calcmode="lin" valueType="num">
                                      <p:cBhvr>
                                        <p:cTn id="318" dur="164" tmFilter="0, 0; 0.125,0.2665; 0.25,0.4; 0.375,0.465; 0.5,0.5;  0.625,0.535; 0.75,0.6; 0.875,0.7335; 1,1">
                                          <p:stCondLst>
                                            <p:cond delay="1656"/>
                                          </p:stCondLst>
                                        </p:cTn>
                                        <p:tgtEl>
                                          <p:spTgt spid="2">
                                            <p:graphicEl>
                                              <a:dgm id="{887054A0-0CF3-4C21-BE59-C6C665CDF813}"/>
                                            </p:graphicEl>
                                          </p:spTgt>
                                        </p:tgtEl>
                                        <p:attrNameLst>
                                          <p:attrName>ppt_y</p:attrName>
                                        </p:attrNameLst>
                                      </p:cBhvr>
                                      <p:tavLst>
                                        <p:tav tm="0" fmla="#ppt_y-sin(pi*$)/81">
                                          <p:val>
                                            <p:fltVal val="0"/>
                                          </p:val>
                                        </p:tav>
                                        <p:tav tm="100000">
                                          <p:val>
                                            <p:fltVal val="1"/>
                                          </p:val>
                                        </p:tav>
                                      </p:tavLst>
                                    </p:anim>
                                    <p:animScale>
                                      <p:cBhvr>
                                        <p:cTn id="319" dur="26">
                                          <p:stCondLst>
                                            <p:cond delay="650"/>
                                          </p:stCondLst>
                                        </p:cTn>
                                        <p:tgtEl>
                                          <p:spTgt spid="2">
                                            <p:graphicEl>
                                              <a:dgm id="{887054A0-0CF3-4C21-BE59-C6C665CDF813}"/>
                                            </p:graphicEl>
                                          </p:spTgt>
                                        </p:tgtEl>
                                      </p:cBhvr>
                                      <p:to x="100000" y="60000"/>
                                    </p:animScale>
                                    <p:animScale>
                                      <p:cBhvr>
                                        <p:cTn id="320" dur="166" decel="50000">
                                          <p:stCondLst>
                                            <p:cond delay="676"/>
                                          </p:stCondLst>
                                        </p:cTn>
                                        <p:tgtEl>
                                          <p:spTgt spid="2">
                                            <p:graphicEl>
                                              <a:dgm id="{887054A0-0CF3-4C21-BE59-C6C665CDF813}"/>
                                            </p:graphicEl>
                                          </p:spTgt>
                                        </p:tgtEl>
                                      </p:cBhvr>
                                      <p:to x="100000" y="100000"/>
                                    </p:animScale>
                                    <p:animScale>
                                      <p:cBhvr>
                                        <p:cTn id="321" dur="26">
                                          <p:stCondLst>
                                            <p:cond delay="1312"/>
                                          </p:stCondLst>
                                        </p:cTn>
                                        <p:tgtEl>
                                          <p:spTgt spid="2">
                                            <p:graphicEl>
                                              <a:dgm id="{887054A0-0CF3-4C21-BE59-C6C665CDF813}"/>
                                            </p:graphicEl>
                                          </p:spTgt>
                                        </p:tgtEl>
                                      </p:cBhvr>
                                      <p:to x="100000" y="80000"/>
                                    </p:animScale>
                                    <p:animScale>
                                      <p:cBhvr>
                                        <p:cTn id="322" dur="166" decel="50000">
                                          <p:stCondLst>
                                            <p:cond delay="1338"/>
                                          </p:stCondLst>
                                        </p:cTn>
                                        <p:tgtEl>
                                          <p:spTgt spid="2">
                                            <p:graphicEl>
                                              <a:dgm id="{887054A0-0CF3-4C21-BE59-C6C665CDF813}"/>
                                            </p:graphicEl>
                                          </p:spTgt>
                                        </p:tgtEl>
                                      </p:cBhvr>
                                      <p:to x="100000" y="100000"/>
                                    </p:animScale>
                                    <p:animScale>
                                      <p:cBhvr>
                                        <p:cTn id="323" dur="26">
                                          <p:stCondLst>
                                            <p:cond delay="1642"/>
                                          </p:stCondLst>
                                        </p:cTn>
                                        <p:tgtEl>
                                          <p:spTgt spid="2">
                                            <p:graphicEl>
                                              <a:dgm id="{887054A0-0CF3-4C21-BE59-C6C665CDF813}"/>
                                            </p:graphicEl>
                                          </p:spTgt>
                                        </p:tgtEl>
                                      </p:cBhvr>
                                      <p:to x="100000" y="90000"/>
                                    </p:animScale>
                                    <p:animScale>
                                      <p:cBhvr>
                                        <p:cTn id="324" dur="166" decel="50000">
                                          <p:stCondLst>
                                            <p:cond delay="1668"/>
                                          </p:stCondLst>
                                        </p:cTn>
                                        <p:tgtEl>
                                          <p:spTgt spid="2">
                                            <p:graphicEl>
                                              <a:dgm id="{887054A0-0CF3-4C21-BE59-C6C665CDF813}"/>
                                            </p:graphicEl>
                                          </p:spTgt>
                                        </p:tgtEl>
                                      </p:cBhvr>
                                      <p:to x="100000" y="100000"/>
                                    </p:animScale>
                                    <p:animScale>
                                      <p:cBhvr>
                                        <p:cTn id="325" dur="26">
                                          <p:stCondLst>
                                            <p:cond delay="1808"/>
                                          </p:stCondLst>
                                        </p:cTn>
                                        <p:tgtEl>
                                          <p:spTgt spid="2">
                                            <p:graphicEl>
                                              <a:dgm id="{887054A0-0CF3-4C21-BE59-C6C665CDF813}"/>
                                            </p:graphicEl>
                                          </p:spTgt>
                                        </p:tgtEl>
                                      </p:cBhvr>
                                      <p:to x="100000" y="95000"/>
                                    </p:animScale>
                                    <p:animScale>
                                      <p:cBhvr>
                                        <p:cTn id="326" dur="166" decel="50000">
                                          <p:stCondLst>
                                            <p:cond delay="1834"/>
                                          </p:stCondLst>
                                        </p:cTn>
                                        <p:tgtEl>
                                          <p:spTgt spid="2">
                                            <p:graphicEl>
                                              <a:dgm id="{887054A0-0CF3-4C21-BE59-C6C665CDF813}"/>
                                            </p:graphicEl>
                                          </p:spTgt>
                                        </p:tgtEl>
                                      </p:cBhvr>
                                      <p:to x="100000" y="100000"/>
                                    </p:animScale>
                                  </p:childTnLst>
                                </p:cTn>
                              </p:par>
                            </p:childTnLst>
                          </p:cTn>
                        </p:par>
                      </p:childTnLst>
                    </p:cTn>
                  </p:par>
                  <p:par>
                    <p:cTn id="327" fill="hold">
                      <p:stCondLst>
                        <p:cond delay="indefinite"/>
                      </p:stCondLst>
                      <p:childTnLst>
                        <p:par>
                          <p:cTn id="328" fill="hold">
                            <p:stCondLst>
                              <p:cond delay="0"/>
                            </p:stCondLst>
                            <p:childTnLst>
                              <p:par>
                                <p:cTn id="329" presetID="26" presetClass="entr" presetSubtype="0" fill="hold" grpId="0" nodeType="clickEffect">
                                  <p:stCondLst>
                                    <p:cond delay="0"/>
                                  </p:stCondLst>
                                  <p:childTnLst>
                                    <p:set>
                                      <p:cBhvr>
                                        <p:cTn id="330" dur="1" fill="hold">
                                          <p:stCondLst>
                                            <p:cond delay="0"/>
                                          </p:stCondLst>
                                        </p:cTn>
                                        <p:tgtEl>
                                          <p:spTgt spid="2">
                                            <p:graphicEl>
                                              <a:dgm id="{71443A55-530B-45B9-A3BC-E0F6954040F5}"/>
                                            </p:graphicEl>
                                          </p:spTgt>
                                        </p:tgtEl>
                                        <p:attrNameLst>
                                          <p:attrName>style.visibility</p:attrName>
                                        </p:attrNameLst>
                                      </p:cBhvr>
                                      <p:to>
                                        <p:strVal val="visible"/>
                                      </p:to>
                                    </p:set>
                                    <p:animEffect transition="in" filter="wipe(down)">
                                      <p:cBhvr>
                                        <p:cTn id="331" dur="580">
                                          <p:stCondLst>
                                            <p:cond delay="0"/>
                                          </p:stCondLst>
                                        </p:cTn>
                                        <p:tgtEl>
                                          <p:spTgt spid="2">
                                            <p:graphicEl>
                                              <a:dgm id="{71443A55-530B-45B9-A3BC-E0F6954040F5}"/>
                                            </p:graphicEl>
                                          </p:spTgt>
                                        </p:tgtEl>
                                      </p:cBhvr>
                                    </p:animEffect>
                                    <p:anim calcmode="lin" valueType="num">
                                      <p:cBhvr>
                                        <p:cTn id="332" dur="1822" tmFilter="0,0; 0.14,0.36; 0.43,0.73; 0.71,0.91; 1.0,1.0">
                                          <p:stCondLst>
                                            <p:cond delay="0"/>
                                          </p:stCondLst>
                                        </p:cTn>
                                        <p:tgtEl>
                                          <p:spTgt spid="2">
                                            <p:graphicEl>
                                              <a:dgm id="{71443A55-530B-45B9-A3BC-E0F6954040F5}"/>
                                            </p:graphicEl>
                                          </p:spTgt>
                                        </p:tgtEl>
                                        <p:attrNameLst>
                                          <p:attrName>ppt_x</p:attrName>
                                        </p:attrNameLst>
                                      </p:cBhvr>
                                      <p:tavLst>
                                        <p:tav tm="0">
                                          <p:val>
                                            <p:strVal val="#ppt_x-0.25"/>
                                          </p:val>
                                        </p:tav>
                                        <p:tav tm="100000">
                                          <p:val>
                                            <p:strVal val="#ppt_x"/>
                                          </p:val>
                                        </p:tav>
                                      </p:tavLst>
                                    </p:anim>
                                    <p:anim calcmode="lin" valueType="num">
                                      <p:cBhvr>
                                        <p:cTn id="333" dur="664" tmFilter="0.0,0.0; 0.25,0.07; 0.50,0.2; 0.75,0.467; 1.0,1.0">
                                          <p:stCondLst>
                                            <p:cond delay="0"/>
                                          </p:stCondLst>
                                        </p:cTn>
                                        <p:tgtEl>
                                          <p:spTgt spid="2">
                                            <p:graphicEl>
                                              <a:dgm id="{71443A55-530B-45B9-A3BC-E0F6954040F5}"/>
                                            </p:graphicEl>
                                          </p:spTgt>
                                        </p:tgtEl>
                                        <p:attrNameLst>
                                          <p:attrName>ppt_y</p:attrName>
                                        </p:attrNameLst>
                                      </p:cBhvr>
                                      <p:tavLst>
                                        <p:tav tm="0" fmla="#ppt_y-sin(pi*$)/3">
                                          <p:val>
                                            <p:fltVal val="0.5"/>
                                          </p:val>
                                        </p:tav>
                                        <p:tav tm="100000">
                                          <p:val>
                                            <p:fltVal val="1"/>
                                          </p:val>
                                        </p:tav>
                                      </p:tavLst>
                                    </p:anim>
                                    <p:anim calcmode="lin" valueType="num">
                                      <p:cBhvr>
                                        <p:cTn id="334" dur="664" tmFilter="0, 0; 0.125,0.2665; 0.25,0.4; 0.375,0.465; 0.5,0.5;  0.625,0.535; 0.75,0.6; 0.875,0.7335; 1,1">
                                          <p:stCondLst>
                                            <p:cond delay="664"/>
                                          </p:stCondLst>
                                        </p:cTn>
                                        <p:tgtEl>
                                          <p:spTgt spid="2">
                                            <p:graphicEl>
                                              <a:dgm id="{71443A55-530B-45B9-A3BC-E0F6954040F5}"/>
                                            </p:graphicEl>
                                          </p:spTgt>
                                        </p:tgtEl>
                                        <p:attrNameLst>
                                          <p:attrName>ppt_y</p:attrName>
                                        </p:attrNameLst>
                                      </p:cBhvr>
                                      <p:tavLst>
                                        <p:tav tm="0" fmla="#ppt_y-sin(pi*$)/9">
                                          <p:val>
                                            <p:fltVal val="0"/>
                                          </p:val>
                                        </p:tav>
                                        <p:tav tm="100000">
                                          <p:val>
                                            <p:fltVal val="1"/>
                                          </p:val>
                                        </p:tav>
                                      </p:tavLst>
                                    </p:anim>
                                    <p:anim calcmode="lin" valueType="num">
                                      <p:cBhvr>
                                        <p:cTn id="335" dur="332" tmFilter="0, 0; 0.125,0.2665; 0.25,0.4; 0.375,0.465; 0.5,0.5;  0.625,0.535; 0.75,0.6; 0.875,0.7335; 1,1">
                                          <p:stCondLst>
                                            <p:cond delay="1324"/>
                                          </p:stCondLst>
                                        </p:cTn>
                                        <p:tgtEl>
                                          <p:spTgt spid="2">
                                            <p:graphicEl>
                                              <a:dgm id="{71443A55-530B-45B9-A3BC-E0F6954040F5}"/>
                                            </p:graphicEl>
                                          </p:spTgt>
                                        </p:tgtEl>
                                        <p:attrNameLst>
                                          <p:attrName>ppt_y</p:attrName>
                                        </p:attrNameLst>
                                      </p:cBhvr>
                                      <p:tavLst>
                                        <p:tav tm="0" fmla="#ppt_y-sin(pi*$)/27">
                                          <p:val>
                                            <p:fltVal val="0"/>
                                          </p:val>
                                        </p:tav>
                                        <p:tav tm="100000">
                                          <p:val>
                                            <p:fltVal val="1"/>
                                          </p:val>
                                        </p:tav>
                                      </p:tavLst>
                                    </p:anim>
                                    <p:anim calcmode="lin" valueType="num">
                                      <p:cBhvr>
                                        <p:cTn id="336" dur="164" tmFilter="0, 0; 0.125,0.2665; 0.25,0.4; 0.375,0.465; 0.5,0.5;  0.625,0.535; 0.75,0.6; 0.875,0.7335; 1,1">
                                          <p:stCondLst>
                                            <p:cond delay="1656"/>
                                          </p:stCondLst>
                                        </p:cTn>
                                        <p:tgtEl>
                                          <p:spTgt spid="2">
                                            <p:graphicEl>
                                              <a:dgm id="{71443A55-530B-45B9-A3BC-E0F6954040F5}"/>
                                            </p:graphicEl>
                                          </p:spTgt>
                                        </p:tgtEl>
                                        <p:attrNameLst>
                                          <p:attrName>ppt_y</p:attrName>
                                        </p:attrNameLst>
                                      </p:cBhvr>
                                      <p:tavLst>
                                        <p:tav tm="0" fmla="#ppt_y-sin(pi*$)/81">
                                          <p:val>
                                            <p:fltVal val="0"/>
                                          </p:val>
                                        </p:tav>
                                        <p:tav tm="100000">
                                          <p:val>
                                            <p:fltVal val="1"/>
                                          </p:val>
                                        </p:tav>
                                      </p:tavLst>
                                    </p:anim>
                                    <p:animScale>
                                      <p:cBhvr>
                                        <p:cTn id="337" dur="26">
                                          <p:stCondLst>
                                            <p:cond delay="650"/>
                                          </p:stCondLst>
                                        </p:cTn>
                                        <p:tgtEl>
                                          <p:spTgt spid="2">
                                            <p:graphicEl>
                                              <a:dgm id="{71443A55-530B-45B9-A3BC-E0F6954040F5}"/>
                                            </p:graphicEl>
                                          </p:spTgt>
                                        </p:tgtEl>
                                      </p:cBhvr>
                                      <p:to x="100000" y="60000"/>
                                    </p:animScale>
                                    <p:animScale>
                                      <p:cBhvr>
                                        <p:cTn id="338" dur="166" decel="50000">
                                          <p:stCondLst>
                                            <p:cond delay="676"/>
                                          </p:stCondLst>
                                        </p:cTn>
                                        <p:tgtEl>
                                          <p:spTgt spid="2">
                                            <p:graphicEl>
                                              <a:dgm id="{71443A55-530B-45B9-A3BC-E0F6954040F5}"/>
                                            </p:graphicEl>
                                          </p:spTgt>
                                        </p:tgtEl>
                                      </p:cBhvr>
                                      <p:to x="100000" y="100000"/>
                                    </p:animScale>
                                    <p:animScale>
                                      <p:cBhvr>
                                        <p:cTn id="339" dur="26">
                                          <p:stCondLst>
                                            <p:cond delay="1312"/>
                                          </p:stCondLst>
                                        </p:cTn>
                                        <p:tgtEl>
                                          <p:spTgt spid="2">
                                            <p:graphicEl>
                                              <a:dgm id="{71443A55-530B-45B9-A3BC-E0F6954040F5}"/>
                                            </p:graphicEl>
                                          </p:spTgt>
                                        </p:tgtEl>
                                      </p:cBhvr>
                                      <p:to x="100000" y="80000"/>
                                    </p:animScale>
                                    <p:animScale>
                                      <p:cBhvr>
                                        <p:cTn id="340" dur="166" decel="50000">
                                          <p:stCondLst>
                                            <p:cond delay="1338"/>
                                          </p:stCondLst>
                                        </p:cTn>
                                        <p:tgtEl>
                                          <p:spTgt spid="2">
                                            <p:graphicEl>
                                              <a:dgm id="{71443A55-530B-45B9-A3BC-E0F6954040F5}"/>
                                            </p:graphicEl>
                                          </p:spTgt>
                                        </p:tgtEl>
                                      </p:cBhvr>
                                      <p:to x="100000" y="100000"/>
                                    </p:animScale>
                                    <p:animScale>
                                      <p:cBhvr>
                                        <p:cTn id="341" dur="26">
                                          <p:stCondLst>
                                            <p:cond delay="1642"/>
                                          </p:stCondLst>
                                        </p:cTn>
                                        <p:tgtEl>
                                          <p:spTgt spid="2">
                                            <p:graphicEl>
                                              <a:dgm id="{71443A55-530B-45B9-A3BC-E0F6954040F5}"/>
                                            </p:graphicEl>
                                          </p:spTgt>
                                        </p:tgtEl>
                                      </p:cBhvr>
                                      <p:to x="100000" y="90000"/>
                                    </p:animScale>
                                    <p:animScale>
                                      <p:cBhvr>
                                        <p:cTn id="342" dur="166" decel="50000">
                                          <p:stCondLst>
                                            <p:cond delay="1668"/>
                                          </p:stCondLst>
                                        </p:cTn>
                                        <p:tgtEl>
                                          <p:spTgt spid="2">
                                            <p:graphicEl>
                                              <a:dgm id="{71443A55-530B-45B9-A3BC-E0F6954040F5}"/>
                                            </p:graphicEl>
                                          </p:spTgt>
                                        </p:tgtEl>
                                      </p:cBhvr>
                                      <p:to x="100000" y="100000"/>
                                    </p:animScale>
                                    <p:animScale>
                                      <p:cBhvr>
                                        <p:cTn id="343" dur="26">
                                          <p:stCondLst>
                                            <p:cond delay="1808"/>
                                          </p:stCondLst>
                                        </p:cTn>
                                        <p:tgtEl>
                                          <p:spTgt spid="2">
                                            <p:graphicEl>
                                              <a:dgm id="{71443A55-530B-45B9-A3BC-E0F6954040F5}"/>
                                            </p:graphicEl>
                                          </p:spTgt>
                                        </p:tgtEl>
                                      </p:cBhvr>
                                      <p:to x="100000" y="95000"/>
                                    </p:animScale>
                                    <p:animScale>
                                      <p:cBhvr>
                                        <p:cTn id="344" dur="166" decel="50000">
                                          <p:stCondLst>
                                            <p:cond delay="1834"/>
                                          </p:stCondLst>
                                        </p:cTn>
                                        <p:tgtEl>
                                          <p:spTgt spid="2">
                                            <p:graphicEl>
                                              <a:dgm id="{71443A55-530B-45B9-A3BC-E0F6954040F5}"/>
                                            </p:graphicEl>
                                          </p:spTgt>
                                        </p:tgtEl>
                                      </p:cBhvr>
                                      <p:to x="100000" y="100000"/>
                                    </p:animScale>
                                  </p:childTnLst>
                                </p:cTn>
                              </p:par>
                              <p:par>
                                <p:cTn id="345" presetID="26" presetClass="entr" presetSubtype="0" fill="hold" grpId="0" nodeType="withEffect">
                                  <p:stCondLst>
                                    <p:cond delay="0"/>
                                  </p:stCondLst>
                                  <p:childTnLst>
                                    <p:set>
                                      <p:cBhvr>
                                        <p:cTn id="346" dur="1" fill="hold">
                                          <p:stCondLst>
                                            <p:cond delay="0"/>
                                          </p:stCondLst>
                                        </p:cTn>
                                        <p:tgtEl>
                                          <p:spTgt spid="2">
                                            <p:graphicEl>
                                              <a:dgm id="{6D1CFE1A-82DF-456A-8361-38882E6159F1}"/>
                                            </p:graphicEl>
                                          </p:spTgt>
                                        </p:tgtEl>
                                        <p:attrNameLst>
                                          <p:attrName>style.visibility</p:attrName>
                                        </p:attrNameLst>
                                      </p:cBhvr>
                                      <p:to>
                                        <p:strVal val="visible"/>
                                      </p:to>
                                    </p:set>
                                    <p:animEffect transition="in" filter="wipe(down)">
                                      <p:cBhvr>
                                        <p:cTn id="347" dur="580">
                                          <p:stCondLst>
                                            <p:cond delay="0"/>
                                          </p:stCondLst>
                                        </p:cTn>
                                        <p:tgtEl>
                                          <p:spTgt spid="2">
                                            <p:graphicEl>
                                              <a:dgm id="{6D1CFE1A-82DF-456A-8361-38882E6159F1}"/>
                                            </p:graphicEl>
                                          </p:spTgt>
                                        </p:tgtEl>
                                      </p:cBhvr>
                                    </p:animEffect>
                                    <p:anim calcmode="lin" valueType="num">
                                      <p:cBhvr>
                                        <p:cTn id="348" dur="1822" tmFilter="0,0; 0.14,0.36; 0.43,0.73; 0.71,0.91; 1.0,1.0">
                                          <p:stCondLst>
                                            <p:cond delay="0"/>
                                          </p:stCondLst>
                                        </p:cTn>
                                        <p:tgtEl>
                                          <p:spTgt spid="2">
                                            <p:graphicEl>
                                              <a:dgm id="{6D1CFE1A-82DF-456A-8361-38882E6159F1}"/>
                                            </p:graphicEl>
                                          </p:spTgt>
                                        </p:tgtEl>
                                        <p:attrNameLst>
                                          <p:attrName>ppt_x</p:attrName>
                                        </p:attrNameLst>
                                      </p:cBhvr>
                                      <p:tavLst>
                                        <p:tav tm="0">
                                          <p:val>
                                            <p:strVal val="#ppt_x-0.25"/>
                                          </p:val>
                                        </p:tav>
                                        <p:tav tm="100000">
                                          <p:val>
                                            <p:strVal val="#ppt_x"/>
                                          </p:val>
                                        </p:tav>
                                      </p:tavLst>
                                    </p:anim>
                                    <p:anim calcmode="lin" valueType="num">
                                      <p:cBhvr>
                                        <p:cTn id="349" dur="664" tmFilter="0.0,0.0; 0.25,0.07; 0.50,0.2; 0.75,0.467; 1.0,1.0">
                                          <p:stCondLst>
                                            <p:cond delay="0"/>
                                          </p:stCondLst>
                                        </p:cTn>
                                        <p:tgtEl>
                                          <p:spTgt spid="2">
                                            <p:graphicEl>
                                              <a:dgm id="{6D1CFE1A-82DF-456A-8361-38882E6159F1}"/>
                                            </p:graphicEl>
                                          </p:spTgt>
                                        </p:tgtEl>
                                        <p:attrNameLst>
                                          <p:attrName>ppt_y</p:attrName>
                                        </p:attrNameLst>
                                      </p:cBhvr>
                                      <p:tavLst>
                                        <p:tav tm="0" fmla="#ppt_y-sin(pi*$)/3">
                                          <p:val>
                                            <p:fltVal val="0.5"/>
                                          </p:val>
                                        </p:tav>
                                        <p:tav tm="100000">
                                          <p:val>
                                            <p:fltVal val="1"/>
                                          </p:val>
                                        </p:tav>
                                      </p:tavLst>
                                    </p:anim>
                                    <p:anim calcmode="lin" valueType="num">
                                      <p:cBhvr>
                                        <p:cTn id="350" dur="664" tmFilter="0, 0; 0.125,0.2665; 0.25,0.4; 0.375,0.465; 0.5,0.5;  0.625,0.535; 0.75,0.6; 0.875,0.7335; 1,1">
                                          <p:stCondLst>
                                            <p:cond delay="664"/>
                                          </p:stCondLst>
                                        </p:cTn>
                                        <p:tgtEl>
                                          <p:spTgt spid="2">
                                            <p:graphicEl>
                                              <a:dgm id="{6D1CFE1A-82DF-456A-8361-38882E6159F1}"/>
                                            </p:graphicEl>
                                          </p:spTgt>
                                        </p:tgtEl>
                                        <p:attrNameLst>
                                          <p:attrName>ppt_y</p:attrName>
                                        </p:attrNameLst>
                                      </p:cBhvr>
                                      <p:tavLst>
                                        <p:tav tm="0" fmla="#ppt_y-sin(pi*$)/9">
                                          <p:val>
                                            <p:fltVal val="0"/>
                                          </p:val>
                                        </p:tav>
                                        <p:tav tm="100000">
                                          <p:val>
                                            <p:fltVal val="1"/>
                                          </p:val>
                                        </p:tav>
                                      </p:tavLst>
                                    </p:anim>
                                    <p:anim calcmode="lin" valueType="num">
                                      <p:cBhvr>
                                        <p:cTn id="351" dur="332" tmFilter="0, 0; 0.125,0.2665; 0.25,0.4; 0.375,0.465; 0.5,0.5;  0.625,0.535; 0.75,0.6; 0.875,0.7335; 1,1">
                                          <p:stCondLst>
                                            <p:cond delay="1324"/>
                                          </p:stCondLst>
                                        </p:cTn>
                                        <p:tgtEl>
                                          <p:spTgt spid="2">
                                            <p:graphicEl>
                                              <a:dgm id="{6D1CFE1A-82DF-456A-8361-38882E6159F1}"/>
                                            </p:graphicEl>
                                          </p:spTgt>
                                        </p:tgtEl>
                                        <p:attrNameLst>
                                          <p:attrName>ppt_y</p:attrName>
                                        </p:attrNameLst>
                                      </p:cBhvr>
                                      <p:tavLst>
                                        <p:tav tm="0" fmla="#ppt_y-sin(pi*$)/27">
                                          <p:val>
                                            <p:fltVal val="0"/>
                                          </p:val>
                                        </p:tav>
                                        <p:tav tm="100000">
                                          <p:val>
                                            <p:fltVal val="1"/>
                                          </p:val>
                                        </p:tav>
                                      </p:tavLst>
                                    </p:anim>
                                    <p:anim calcmode="lin" valueType="num">
                                      <p:cBhvr>
                                        <p:cTn id="352" dur="164" tmFilter="0, 0; 0.125,0.2665; 0.25,0.4; 0.375,0.465; 0.5,0.5;  0.625,0.535; 0.75,0.6; 0.875,0.7335; 1,1">
                                          <p:stCondLst>
                                            <p:cond delay="1656"/>
                                          </p:stCondLst>
                                        </p:cTn>
                                        <p:tgtEl>
                                          <p:spTgt spid="2">
                                            <p:graphicEl>
                                              <a:dgm id="{6D1CFE1A-82DF-456A-8361-38882E6159F1}"/>
                                            </p:graphicEl>
                                          </p:spTgt>
                                        </p:tgtEl>
                                        <p:attrNameLst>
                                          <p:attrName>ppt_y</p:attrName>
                                        </p:attrNameLst>
                                      </p:cBhvr>
                                      <p:tavLst>
                                        <p:tav tm="0" fmla="#ppt_y-sin(pi*$)/81">
                                          <p:val>
                                            <p:fltVal val="0"/>
                                          </p:val>
                                        </p:tav>
                                        <p:tav tm="100000">
                                          <p:val>
                                            <p:fltVal val="1"/>
                                          </p:val>
                                        </p:tav>
                                      </p:tavLst>
                                    </p:anim>
                                    <p:animScale>
                                      <p:cBhvr>
                                        <p:cTn id="353" dur="26">
                                          <p:stCondLst>
                                            <p:cond delay="650"/>
                                          </p:stCondLst>
                                        </p:cTn>
                                        <p:tgtEl>
                                          <p:spTgt spid="2">
                                            <p:graphicEl>
                                              <a:dgm id="{6D1CFE1A-82DF-456A-8361-38882E6159F1}"/>
                                            </p:graphicEl>
                                          </p:spTgt>
                                        </p:tgtEl>
                                      </p:cBhvr>
                                      <p:to x="100000" y="60000"/>
                                    </p:animScale>
                                    <p:animScale>
                                      <p:cBhvr>
                                        <p:cTn id="354" dur="166" decel="50000">
                                          <p:stCondLst>
                                            <p:cond delay="676"/>
                                          </p:stCondLst>
                                        </p:cTn>
                                        <p:tgtEl>
                                          <p:spTgt spid="2">
                                            <p:graphicEl>
                                              <a:dgm id="{6D1CFE1A-82DF-456A-8361-38882E6159F1}"/>
                                            </p:graphicEl>
                                          </p:spTgt>
                                        </p:tgtEl>
                                      </p:cBhvr>
                                      <p:to x="100000" y="100000"/>
                                    </p:animScale>
                                    <p:animScale>
                                      <p:cBhvr>
                                        <p:cTn id="355" dur="26">
                                          <p:stCondLst>
                                            <p:cond delay="1312"/>
                                          </p:stCondLst>
                                        </p:cTn>
                                        <p:tgtEl>
                                          <p:spTgt spid="2">
                                            <p:graphicEl>
                                              <a:dgm id="{6D1CFE1A-82DF-456A-8361-38882E6159F1}"/>
                                            </p:graphicEl>
                                          </p:spTgt>
                                        </p:tgtEl>
                                      </p:cBhvr>
                                      <p:to x="100000" y="80000"/>
                                    </p:animScale>
                                    <p:animScale>
                                      <p:cBhvr>
                                        <p:cTn id="356" dur="166" decel="50000">
                                          <p:stCondLst>
                                            <p:cond delay="1338"/>
                                          </p:stCondLst>
                                        </p:cTn>
                                        <p:tgtEl>
                                          <p:spTgt spid="2">
                                            <p:graphicEl>
                                              <a:dgm id="{6D1CFE1A-82DF-456A-8361-38882E6159F1}"/>
                                            </p:graphicEl>
                                          </p:spTgt>
                                        </p:tgtEl>
                                      </p:cBhvr>
                                      <p:to x="100000" y="100000"/>
                                    </p:animScale>
                                    <p:animScale>
                                      <p:cBhvr>
                                        <p:cTn id="357" dur="26">
                                          <p:stCondLst>
                                            <p:cond delay="1642"/>
                                          </p:stCondLst>
                                        </p:cTn>
                                        <p:tgtEl>
                                          <p:spTgt spid="2">
                                            <p:graphicEl>
                                              <a:dgm id="{6D1CFE1A-82DF-456A-8361-38882E6159F1}"/>
                                            </p:graphicEl>
                                          </p:spTgt>
                                        </p:tgtEl>
                                      </p:cBhvr>
                                      <p:to x="100000" y="90000"/>
                                    </p:animScale>
                                    <p:animScale>
                                      <p:cBhvr>
                                        <p:cTn id="358" dur="166" decel="50000">
                                          <p:stCondLst>
                                            <p:cond delay="1668"/>
                                          </p:stCondLst>
                                        </p:cTn>
                                        <p:tgtEl>
                                          <p:spTgt spid="2">
                                            <p:graphicEl>
                                              <a:dgm id="{6D1CFE1A-82DF-456A-8361-38882E6159F1}"/>
                                            </p:graphicEl>
                                          </p:spTgt>
                                        </p:tgtEl>
                                      </p:cBhvr>
                                      <p:to x="100000" y="100000"/>
                                    </p:animScale>
                                    <p:animScale>
                                      <p:cBhvr>
                                        <p:cTn id="359" dur="26">
                                          <p:stCondLst>
                                            <p:cond delay="1808"/>
                                          </p:stCondLst>
                                        </p:cTn>
                                        <p:tgtEl>
                                          <p:spTgt spid="2">
                                            <p:graphicEl>
                                              <a:dgm id="{6D1CFE1A-82DF-456A-8361-38882E6159F1}"/>
                                            </p:graphicEl>
                                          </p:spTgt>
                                        </p:tgtEl>
                                      </p:cBhvr>
                                      <p:to x="100000" y="95000"/>
                                    </p:animScale>
                                    <p:animScale>
                                      <p:cBhvr>
                                        <p:cTn id="360" dur="166" decel="50000">
                                          <p:stCondLst>
                                            <p:cond delay="1834"/>
                                          </p:stCondLst>
                                        </p:cTn>
                                        <p:tgtEl>
                                          <p:spTgt spid="2">
                                            <p:graphicEl>
                                              <a:dgm id="{6D1CFE1A-82DF-456A-8361-38882E6159F1}"/>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404664"/>
            <a:ext cx="8643998" cy="6239046"/>
          </a:xfrm>
        </p:spPr>
        <p:txBody>
          <a:bodyPr>
            <a:normAutofit fontScale="92500" lnSpcReduction="10000"/>
          </a:bodyPr>
          <a:lstStyle/>
          <a:p>
            <a:pPr lvl="0" algn="ctr"/>
            <a:r>
              <a:rPr lang="es-ES" sz="2800" b="1" u="sng" dirty="0" smtClean="0"/>
              <a:t>A) L</a:t>
            </a:r>
            <a:r>
              <a:rPr lang="es-ES" sz="3600" b="1" u="sng" dirty="0" smtClean="0"/>
              <a:t>os Estados soberanos.</a:t>
            </a:r>
            <a:endParaRPr lang="es-ES" sz="3600" u="sng" dirty="0" smtClean="0"/>
          </a:p>
          <a:p>
            <a:r>
              <a:rPr lang="es-ES" sz="2800" b="1" dirty="0" smtClean="0"/>
              <a:t> </a:t>
            </a:r>
            <a:endParaRPr lang="es-ES" sz="2800" dirty="0" smtClean="0"/>
          </a:p>
          <a:p>
            <a:r>
              <a:rPr lang="es-ES" sz="2800" dirty="0" smtClean="0"/>
              <a:t>	</a:t>
            </a:r>
          </a:p>
          <a:p>
            <a:endParaRPr lang="es-ES" sz="2800" dirty="0"/>
          </a:p>
          <a:p>
            <a:endParaRPr lang="es-ES" sz="2800" dirty="0" smtClean="0"/>
          </a:p>
          <a:p>
            <a:r>
              <a:rPr lang="es-ES" sz="2800" dirty="0"/>
              <a:t>	</a:t>
            </a:r>
            <a:r>
              <a:rPr lang="es-ES" sz="2800" dirty="0" smtClean="0"/>
              <a:t>Elementos:</a:t>
            </a:r>
          </a:p>
          <a:p>
            <a:r>
              <a:rPr lang="es-ES" sz="2800" dirty="0" smtClean="0"/>
              <a:t> </a:t>
            </a:r>
          </a:p>
          <a:p>
            <a:endParaRPr lang="es-ES" sz="2800" dirty="0" smtClean="0"/>
          </a:p>
          <a:p>
            <a:endParaRPr lang="es-ES" sz="2800" dirty="0"/>
          </a:p>
          <a:p>
            <a:r>
              <a:rPr lang="es-ES" sz="2800" dirty="0" smtClean="0"/>
              <a:t>-Población.</a:t>
            </a:r>
          </a:p>
          <a:p>
            <a:r>
              <a:rPr lang="es-ES" sz="2800" dirty="0" smtClean="0"/>
              <a:t>-Gobierno, poder soberano e independiente.</a:t>
            </a:r>
          </a:p>
          <a:p>
            <a:r>
              <a:rPr lang="es-ES" sz="2800" dirty="0" smtClean="0"/>
              <a:t>-Orden jurídico efectivo.</a:t>
            </a:r>
          </a:p>
          <a:p>
            <a:r>
              <a:rPr lang="es-ES" sz="2800" dirty="0" smtClean="0"/>
              <a:t>-Territorio.</a:t>
            </a:r>
          </a:p>
          <a:p>
            <a:r>
              <a:rPr lang="es-ES" sz="2800" dirty="0" smtClean="0"/>
              <a:t>-Relaciones internacionales.</a:t>
            </a:r>
            <a:endParaRPr lang="es-ES" dirty="0"/>
          </a:p>
        </p:txBody>
      </p:sp>
      <p:pic>
        <p:nvPicPr>
          <p:cNvPr id="117762" name="Picture 2"/>
          <p:cNvPicPr>
            <a:picLocks noChangeAspect="1" noChangeArrowheads="1"/>
          </p:cNvPicPr>
          <p:nvPr/>
        </p:nvPicPr>
        <p:blipFill>
          <a:blip r:embed="rId2" cstate="print"/>
          <a:srcRect/>
          <a:stretch>
            <a:fillRect/>
          </a:stretch>
        </p:blipFill>
        <p:spPr bwMode="auto">
          <a:xfrm>
            <a:off x="4211960" y="1399876"/>
            <a:ext cx="4195570" cy="2749204"/>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 calcmode="lin" valueType="num">
                                      <p:cBhvr additive="base">
                                        <p:cTn id="31"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3" fill="hold" grpId="0"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 calcmode="lin" valueType="num">
                                      <p:cBhvr additive="base">
                                        <p:cTn id="43" dur="500" fill="hold"/>
                                        <p:tgtEl>
                                          <p:spTgt spid="3">
                                            <p:txEl>
                                              <p:pRg st="13" end="13"/>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13" end="13"/>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117762"/>
                                        </p:tgtEl>
                                        <p:attrNameLst>
                                          <p:attrName>style.visibility</p:attrName>
                                        </p:attrNameLst>
                                      </p:cBhvr>
                                      <p:to>
                                        <p:strVal val="visible"/>
                                      </p:to>
                                    </p:set>
                                    <p:animEffect transition="in" filter="wipe(down)">
                                      <p:cBhvr>
                                        <p:cTn id="49" dur="580">
                                          <p:stCondLst>
                                            <p:cond delay="0"/>
                                          </p:stCondLst>
                                        </p:cTn>
                                        <p:tgtEl>
                                          <p:spTgt spid="117762"/>
                                        </p:tgtEl>
                                      </p:cBhvr>
                                    </p:animEffect>
                                    <p:anim calcmode="lin" valueType="num">
                                      <p:cBhvr>
                                        <p:cTn id="50" dur="1822" tmFilter="0,0; 0.14,0.36; 0.43,0.73; 0.71,0.91; 1.0,1.0">
                                          <p:stCondLst>
                                            <p:cond delay="0"/>
                                          </p:stCondLst>
                                        </p:cTn>
                                        <p:tgtEl>
                                          <p:spTgt spid="117762"/>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117762"/>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117762"/>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117762"/>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117762"/>
                                        </p:tgtEl>
                                        <p:attrNameLst>
                                          <p:attrName>ppt_y</p:attrName>
                                        </p:attrNameLst>
                                      </p:cBhvr>
                                      <p:tavLst>
                                        <p:tav tm="0" fmla="#ppt_y-sin(pi*$)/81">
                                          <p:val>
                                            <p:fltVal val="0"/>
                                          </p:val>
                                        </p:tav>
                                        <p:tav tm="100000">
                                          <p:val>
                                            <p:fltVal val="1"/>
                                          </p:val>
                                        </p:tav>
                                      </p:tavLst>
                                    </p:anim>
                                    <p:animScale>
                                      <p:cBhvr>
                                        <p:cTn id="55" dur="26">
                                          <p:stCondLst>
                                            <p:cond delay="650"/>
                                          </p:stCondLst>
                                        </p:cTn>
                                        <p:tgtEl>
                                          <p:spTgt spid="117762"/>
                                        </p:tgtEl>
                                      </p:cBhvr>
                                      <p:to x="100000" y="60000"/>
                                    </p:animScale>
                                    <p:animScale>
                                      <p:cBhvr>
                                        <p:cTn id="56" dur="166" decel="50000">
                                          <p:stCondLst>
                                            <p:cond delay="676"/>
                                          </p:stCondLst>
                                        </p:cTn>
                                        <p:tgtEl>
                                          <p:spTgt spid="117762"/>
                                        </p:tgtEl>
                                      </p:cBhvr>
                                      <p:to x="100000" y="100000"/>
                                    </p:animScale>
                                    <p:animScale>
                                      <p:cBhvr>
                                        <p:cTn id="57" dur="26">
                                          <p:stCondLst>
                                            <p:cond delay="1312"/>
                                          </p:stCondLst>
                                        </p:cTn>
                                        <p:tgtEl>
                                          <p:spTgt spid="117762"/>
                                        </p:tgtEl>
                                      </p:cBhvr>
                                      <p:to x="100000" y="80000"/>
                                    </p:animScale>
                                    <p:animScale>
                                      <p:cBhvr>
                                        <p:cTn id="58" dur="166" decel="50000">
                                          <p:stCondLst>
                                            <p:cond delay="1338"/>
                                          </p:stCondLst>
                                        </p:cTn>
                                        <p:tgtEl>
                                          <p:spTgt spid="117762"/>
                                        </p:tgtEl>
                                      </p:cBhvr>
                                      <p:to x="100000" y="100000"/>
                                    </p:animScale>
                                    <p:animScale>
                                      <p:cBhvr>
                                        <p:cTn id="59" dur="26">
                                          <p:stCondLst>
                                            <p:cond delay="1642"/>
                                          </p:stCondLst>
                                        </p:cTn>
                                        <p:tgtEl>
                                          <p:spTgt spid="117762"/>
                                        </p:tgtEl>
                                      </p:cBhvr>
                                      <p:to x="100000" y="90000"/>
                                    </p:animScale>
                                    <p:animScale>
                                      <p:cBhvr>
                                        <p:cTn id="60" dur="166" decel="50000">
                                          <p:stCondLst>
                                            <p:cond delay="1668"/>
                                          </p:stCondLst>
                                        </p:cTn>
                                        <p:tgtEl>
                                          <p:spTgt spid="117762"/>
                                        </p:tgtEl>
                                      </p:cBhvr>
                                      <p:to x="100000" y="100000"/>
                                    </p:animScale>
                                    <p:animScale>
                                      <p:cBhvr>
                                        <p:cTn id="61" dur="26">
                                          <p:stCondLst>
                                            <p:cond delay="1808"/>
                                          </p:stCondLst>
                                        </p:cTn>
                                        <p:tgtEl>
                                          <p:spTgt spid="117762"/>
                                        </p:tgtEl>
                                      </p:cBhvr>
                                      <p:to x="100000" y="95000"/>
                                    </p:animScale>
                                    <p:animScale>
                                      <p:cBhvr>
                                        <p:cTn id="62" dur="166" decel="50000">
                                          <p:stCondLst>
                                            <p:cond delay="1834"/>
                                          </p:stCondLst>
                                        </p:cTn>
                                        <p:tgtEl>
                                          <p:spTgt spid="11776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a:effectLst>
            <a:glow rad="63500">
              <a:schemeClr val="accent5">
                <a:satMod val="175000"/>
                <a:alpha val="40000"/>
              </a:schemeClr>
            </a:glow>
          </a:effectLst>
        </p:spPr>
        <p:txBody>
          <a:bodyPr>
            <a:normAutofit/>
          </a:bodyPr>
          <a:lstStyle/>
          <a:p>
            <a:pPr lvl="0"/>
            <a:endParaRPr lang="es-ES" sz="2800" b="1" u="sng" dirty="0" smtClean="0"/>
          </a:p>
          <a:p>
            <a:pPr lvl="0"/>
            <a:endParaRPr lang="es-ES" sz="2800" b="1" u="sng" dirty="0"/>
          </a:p>
          <a:p>
            <a:pPr lvl="0"/>
            <a:r>
              <a:rPr lang="es-ES" sz="2800" b="1" u="sng" dirty="0" smtClean="0"/>
              <a:t>B) Sujetos </a:t>
            </a:r>
            <a:r>
              <a:rPr lang="es-ES" sz="2800" b="1" u="sng" dirty="0" smtClean="0"/>
              <a:t>Atípicos</a:t>
            </a:r>
            <a:r>
              <a:rPr lang="es-ES" sz="2800" b="1" u="sng" dirty="0" smtClean="0"/>
              <a:t>.</a:t>
            </a:r>
            <a:endParaRPr lang="es-ES" sz="2800" u="sng" dirty="0" smtClean="0"/>
          </a:p>
          <a:p>
            <a:endParaRPr lang="es-ES" sz="2800" dirty="0" smtClean="0"/>
          </a:p>
          <a:p>
            <a:endParaRPr lang="es-ES" sz="2800" dirty="0"/>
          </a:p>
          <a:p>
            <a:endParaRPr lang="es-ES" sz="2800" dirty="0" smtClean="0"/>
          </a:p>
          <a:p>
            <a:endParaRPr lang="es-ES" sz="2800" dirty="0"/>
          </a:p>
          <a:p>
            <a:pPr algn="just"/>
            <a:r>
              <a:rPr lang="es-ES" sz="2800" dirty="0" smtClean="0"/>
              <a:t>Existen diversos sujetos que como ya se mencionó, se apartan del modelo del Estado soberano, por lo que se les considera sujetos atípicos y son:</a:t>
            </a:r>
          </a:p>
          <a:p>
            <a:endParaRPr lang="es-MX" dirty="0" smtClean="0"/>
          </a:p>
          <a:p>
            <a:endParaRPr lang="es-E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5264" y="764704"/>
            <a:ext cx="2511152" cy="2511152"/>
          </a:xfrm>
          <a:prstGeom prst="rect">
            <a:avLst/>
          </a:prstGeom>
          <a:ln/>
          <a:scene3d>
            <a:camera prst="perspectiveLeft"/>
            <a:lightRig rig="threePt" dir="t"/>
          </a:scene3d>
        </p:spPr>
        <p:style>
          <a:lnRef idx="1">
            <a:schemeClr val="accent1"/>
          </a:lnRef>
          <a:fillRef idx="3">
            <a:schemeClr val="accent1"/>
          </a:fillRef>
          <a:effectRef idx="2">
            <a:schemeClr val="accent1"/>
          </a:effectRef>
          <a:fontRef idx="minor">
            <a:schemeClr val="lt1"/>
          </a:fontRef>
        </p:style>
      </p:pic>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2000"/>
                                        <p:tgtEl>
                                          <p:spTgt spid="3">
                                            <p:txEl>
                                              <p:pRg st="7" end="7"/>
                                            </p:txEl>
                                          </p:spTgt>
                                        </p:tgtEl>
                                      </p:cBhvr>
                                    </p:animEffect>
                                    <p:anim calcmode="lin" valueType="num">
                                      <p:cBhvr>
                                        <p:cTn id="8"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a:xfrm>
            <a:off x="0" y="404813"/>
            <a:ext cx="8229600" cy="1143000"/>
          </a:xfrm>
        </p:spPr>
        <p:txBody>
          <a:bodyPr anchorCtr="1"/>
          <a:lstStyle/>
          <a:p>
            <a:pPr fontAlgn="auto">
              <a:spcAft>
                <a:spcPts val="0"/>
              </a:spcAft>
              <a:defRPr/>
            </a:pPr>
            <a:r>
              <a:rPr lang="es-MX" b="1" dirty="0" smtClean="0">
                <a:solidFill>
                  <a:srgbClr val="0070C0"/>
                </a:solidFill>
                <a:effectLst>
                  <a:innerShdw blurRad="50800" dist="25400" dir="13500000">
                    <a:srgbClr val="000000">
                      <a:alpha val="70000"/>
                    </a:srgbClr>
                  </a:innerShdw>
                </a:effectLst>
                <a:latin typeface="+mn-lt"/>
                <a:cs typeface="Arial" pitchFamily="34" charset="0"/>
              </a:rPr>
              <a:t>Guión Explicativo</a:t>
            </a:r>
          </a:p>
        </p:txBody>
      </p:sp>
      <p:sp>
        <p:nvSpPr>
          <p:cNvPr id="11267" name="2 Marcador de contenido"/>
          <p:cNvSpPr>
            <a:spLocks noGrp="1"/>
          </p:cNvSpPr>
          <p:nvPr>
            <p:ph idx="4294967295"/>
          </p:nvPr>
        </p:nvSpPr>
        <p:spPr>
          <a:xfrm>
            <a:off x="444003" y="2060848"/>
            <a:ext cx="7872413" cy="1357313"/>
          </a:xfrm>
        </p:spPr>
        <p:txBody>
          <a:bodyPr>
            <a:normAutofit/>
          </a:bodyPr>
          <a:lstStyle/>
          <a:p>
            <a:pPr marL="0" indent="0" algn="just">
              <a:buNone/>
            </a:pPr>
            <a:r>
              <a:rPr lang="es-MX" sz="2400" dirty="0" smtClean="0">
                <a:solidFill>
                  <a:schemeClr val="tx1"/>
                </a:solidFill>
                <a:cs typeface="Arial" charset="0"/>
              </a:rPr>
              <a:t>Se recomienda </a:t>
            </a:r>
            <a:r>
              <a:rPr lang="es-MX" sz="2400" dirty="0">
                <a:cs typeface="Arial" charset="0"/>
              </a:rPr>
              <a:t>utilizar éste material </a:t>
            </a:r>
            <a:r>
              <a:rPr lang="es-MX" sz="2400" dirty="0" smtClean="0">
                <a:solidFill>
                  <a:schemeClr val="tx1"/>
                </a:solidFill>
                <a:cs typeface="Arial" charset="0"/>
              </a:rPr>
              <a:t>en forma continua, debido a su naturaleza secuencial del  objetivo y contenidos de la unidad de aprendizaje.</a:t>
            </a:r>
          </a:p>
          <a:p>
            <a:pPr algn="just"/>
            <a:endParaRPr lang="es-MX" dirty="0" smtClean="0">
              <a:cs typeface="Arial" charset="0"/>
            </a:endParaRPr>
          </a:p>
          <a:p>
            <a:pPr algn="just">
              <a:buFont typeface="Wingdings 2" pitchFamily="18" charset="2"/>
              <a:buNone/>
            </a:pPr>
            <a:endParaRPr lang="es-MX" dirty="0" smtClean="0">
              <a:cs typeface="Arial" charset="0"/>
            </a:endParaRPr>
          </a:p>
        </p:txBody>
      </p:sp>
      <p:pic>
        <p:nvPicPr>
          <p:cNvPr id="11268" name="Picture 2" descr="See full size image">
            <a:hlinkClick r:id="rId3"/>
          </p:cNvPr>
          <p:cNvPicPr>
            <a:picLocks noChangeAspect="1" noChangeArrowheads="1"/>
          </p:cNvPicPr>
          <p:nvPr/>
        </p:nvPicPr>
        <p:blipFill>
          <a:blip r:embed="rId4" cstate="print"/>
          <a:srcRect/>
          <a:stretch>
            <a:fillRect/>
          </a:stretch>
        </p:blipFill>
        <p:spPr bwMode="auto">
          <a:xfrm>
            <a:off x="3276600" y="4508500"/>
            <a:ext cx="2022475" cy="1506538"/>
          </a:xfrm>
          <a:prstGeom prst="rect">
            <a:avLst/>
          </a:prstGeom>
          <a:noFill/>
          <a:ln w="9525">
            <a:noFill/>
            <a:miter lim="800000"/>
            <a:headEnd/>
            <a:tailEnd/>
          </a:ln>
        </p:spPr>
      </p:pic>
    </p:spTree>
    <p:extLst>
      <p:ext uri="{BB962C8B-B14F-4D97-AF65-F5344CB8AC3E}">
        <p14:creationId xmlns:p14="http://schemas.microsoft.com/office/powerpoint/2010/main" val="1914711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endParaRPr lang="es-MX" sz="1800" dirty="0" smtClean="0"/>
          </a:p>
          <a:p>
            <a:r>
              <a:rPr lang="es-ES" sz="3600" b="1" dirty="0" smtClean="0"/>
              <a:t>1.- Estados con subjetividad jurídica internacional parcial.</a:t>
            </a:r>
            <a:endParaRPr lang="es-ES" sz="3600" dirty="0" smtClean="0"/>
          </a:p>
          <a:p>
            <a:r>
              <a:rPr lang="es-ES" sz="2800" dirty="0" smtClean="0"/>
              <a:t> </a:t>
            </a:r>
          </a:p>
          <a:p>
            <a:pPr algn="just"/>
            <a:r>
              <a:rPr lang="es-ES" sz="2800" dirty="0" smtClean="0"/>
              <a:t>	</a:t>
            </a:r>
          </a:p>
          <a:p>
            <a:pPr algn="just"/>
            <a:endParaRPr lang="es-ES" sz="2800" dirty="0"/>
          </a:p>
          <a:p>
            <a:pPr algn="just"/>
            <a:endParaRPr lang="es-ES" sz="3200" dirty="0" smtClean="0"/>
          </a:p>
          <a:p>
            <a:pPr algn="just"/>
            <a:r>
              <a:rPr lang="es-ES" sz="2800" dirty="0" smtClean="0"/>
              <a:t>Son los miembros o Entidades de una </a:t>
            </a:r>
            <a:r>
              <a:rPr lang="es-ES" sz="2800" b="1" u="sng" dirty="0" smtClean="0"/>
              <a:t>federación</a:t>
            </a:r>
            <a:r>
              <a:rPr lang="es-ES" sz="2800" dirty="0" smtClean="0"/>
              <a:t>, </a:t>
            </a:r>
            <a:r>
              <a:rPr lang="es-ES" sz="2800" b="1" u="sng" dirty="0" smtClean="0"/>
              <a:t>confederación</a:t>
            </a:r>
            <a:r>
              <a:rPr lang="es-ES" sz="2800" dirty="0" smtClean="0"/>
              <a:t> o de un Estado vasallo; donde el derecho internacional les reconoce subjetividad jurídica internacional, </a:t>
            </a:r>
            <a:r>
              <a:rPr lang="es-ES" sz="2800" b="1" u="sng" dirty="0" smtClean="0"/>
              <a:t>limitada</a:t>
            </a:r>
            <a:r>
              <a:rPr lang="es-ES" sz="2800" dirty="0" smtClean="0"/>
              <a:t> y parcial</a:t>
            </a:r>
            <a:r>
              <a:rPr lang="es-ES" sz="2800" dirty="0"/>
              <a:t>.</a:t>
            </a:r>
            <a:r>
              <a:rPr lang="es-ES" sz="2800" dirty="0" smtClean="0"/>
              <a:t> Requiere que sean reconocidos por los terceros Estados de la comunidad internacional mediante un tratado.</a:t>
            </a:r>
          </a:p>
          <a:p>
            <a:endParaRPr lang="es-E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3576" y="1772816"/>
            <a:ext cx="3196896"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67624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80">
                                          <p:stCondLst>
                                            <p:cond delay="0"/>
                                          </p:stCondLst>
                                        </p:cTn>
                                        <p:tgtEl>
                                          <p:spTgt spid="3">
                                            <p:txEl>
                                              <p:pRg st="3" end="3"/>
                                            </p:txEl>
                                          </p:spTgt>
                                        </p:tgtEl>
                                      </p:cBhvr>
                                    </p:animEffect>
                                    <p:anim calcmode="lin" valueType="num">
                                      <p:cBhvr>
                                        <p:cTn id="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3" end="3"/>
                                            </p:txEl>
                                          </p:spTgt>
                                        </p:tgtEl>
                                      </p:cBhvr>
                                      <p:to x="100000" y="60000"/>
                                    </p:animScale>
                                    <p:animScale>
                                      <p:cBhvr>
                                        <p:cTn id="14" dur="166" decel="50000">
                                          <p:stCondLst>
                                            <p:cond delay="676"/>
                                          </p:stCondLst>
                                        </p:cTn>
                                        <p:tgtEl>
                                          <p:spTgt spid="3">
                                            <p:txEl>
                                              <p:pRg st="3" end="3"/>
                                            </p:txEl>
                                          </p:spTgt>
                                        </p:tgtEl>
                                      </p:cBhvr>
                                      <p:to x="100000" y="100000"/>
                                    </p:animScale>
                                    <p:animScale>
                                      <p:cBhvr>
                                        <p:cTn id="15" dur="26">
                                          <p:stCondLst>
                                            <p:cond delay="1312"/>
                                          </p:stCondLst>
                                        </p:cTn>
                                        <p:tgtEl>
                                          <p:spTgt spid="3">
                                            <p:txEl>
                                              <p:pRg st="3" end="3"/>
                                            </p:txEl>
                                          </p:spTgt>
                                        </p:tgtEl>
                                      </p:cBhvr>
                                      <p:to x="100000" y="80000"/>
                                    </p:animScale>
                                    <p:animScale>
                                      <p:cBhvr>
                                        <p:cTn id="16" dur="166" decel="50000">
                                          <p:stCondLst>
                                            <p:cond delay="1338"/>
                                          </p:stCondLst>
                                        </p:cTn>
                                        <p:tgtEl>
                                          <p:spTgt spid="3">
                                            <p:txEl>
                                              <p:pRg st="3" end="3"/>
                                            </p:txEl>
                                          </p:spTgt>
                                        </p:tgtEl>
                                      </p:cBhvr>
                                      <p:to x="100000" y="100000"/>
                                    </p:animScale>
                                    <p:animScale>
                                      <p:cBhvr>
                                        <p:cTn id="17" dur="26">
                                          <p:stCondLst>
                                            <p:cond delay="1642"/>
                                          </p:stCondLst>
                                        </p:cTn>
                                        <p:tgtEl>
                                          <p:spTgt spid="3">
                                            <p:txEl>
                                              <p:pRg st="3" end="3"/>
                                            </p:txEl>
                                          </p:spTgt>
                                        </p:tgtEl>
                                      </p:cBhvr>
                                      <p:to x="100000" y="90000"/>
                                    </p:animScale>
                                    <p:animScale>
                                      <p:cBhvr>
                                        <p:cTn id="18" dur="166" decel="50000">
                                          <p:stCondLst>
                                            <p:cond delay="1668"/>
                                          </p:stCondLst>
                                        </p:cTn>
                                        <p:tgtEl>
                                          <p:spTgt spid="3">
                                            <p:txEl>
                                              <p:pRg st="3" end="3"/>
                                            </p:txEl>
                                          </p:spTgt>
                                        </p:tgtEl>
                                      </p:cBhvr>
                                      <p:to x="100000" y="100000"/>
                                    </p:animScale>
                                    <p:animScale>
                                      <p:cBhvr>
                                        <p:cTn id="19" dur="26">
                                          <p:stCondLst>
                                            <p:cond delay="1808"/>
                                          </p:stCondLst>
                                        </p:cTn>
                                        <p:tgtEl>
                                          <p:spTgt spid="3">
                                            <p:txEl>
                                              <p:pRg st="3" end="3"/>
                                            </p:txEl>
                                          </p:spTgt>
                                        </p:tgtEl>
                                      </p:cBhvr>
                                      <p:to x="100000" y="95000"/>
                                    </p:animScale>
                                    <p:animScale>
                                      <p:cBhvr>
                                        <p:cTn id="20" dur="166" decel="50000">
                                          <p:stCondLst>
                                            <p:cond delay="1834"/>
                                          </p:stCondLst>
                                        </p:cTn>
                                        <p:tgtEl>
                                          <p:spTgt spid="3">
                                            <p:txEl>
                                              <p:pRg st="3" end="3"/>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80">
                                          <p:stCondLst>
                                            <p:cond delay="0"/>
                                          </p:stCondLst>
                                        </p:cTn>
                                        <p:tgtEl>
                                          <p:spTgt spid="3">
                                            <p:txEl>
                                              <p:pRg st="6" end="6"/>
                                            </p:txEl>
                                          </p:spTgt>
                                        </p:tgtEl>
                                      </p:cBhvr>
                                    </p:animEffect>
                                    <p:anim calcmode="lin" valueType="num">
                                      <p:cBhvr>
                                        <p:cTn id="2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6" end="6"/>
                                            </p:txEl>
                                          </p:spTgt>
                                        </p:tgtEl>
                                      </p:cBhvr>
                                      <p:to x="100000" y="60000"/>
                                    </p:animScale>
                                    <p:animScale>
                                      <p:cBhvr>
                                        <p:cTn id="32" dur="166" decel="50000">
                                          <p:stCondLst>
                                            <p:cond delay="676"/>
                                          </p:stCondLst>
                                        </p:cTn>
                                        <p:tgtEl>
                                          <p:spTgt spid="3">
                                            <p:txEl>
                                              <p:pRg st="6" end="6"/>
                                            </p:txEl>
                                          </p:spTgt>
                                        </p:tgtEl>
                                      </p:cBhvr>
                                      <p:to x="100000" y="100000"/>
                                    </p:animScale>
                                    <p:animScale>
                                      <p:cBhvr>
                                        <p:cTn id="33" dur="26">
                                          <p:stCondLst>
                                            <p:cond delay="1312"/>
                                          </p:stCondLst>
                                        </p:cTn>
                                        <p:tgtEl>
                                          <p:spTgt spid="3">
                                            <p:txEl>
                                              <p:pRg st="6" end="6"/>
                                            </p:txEl>
                                          </p:spTgt>
                                        </p:tgtEl>
                                      </p:cBhvr>
                                      <p:to x="100000" y="80000"/>
                                    </p:animScale>
                                    <p:animScale>
                                      <p:cBhvr>
                                        <p:cTn id="34" dur="166" decel="50000">
                                          <p:stCondLst>
                                            <p:cond delay="1338"/>
                                          </p:stCondLst>
                                        </p:cTn>
                                        <p:tgtEl>
                                          <p:spTgt spid="3">
                                            <p:txEl>
                                              <p:pRg st="6" end="6"/>
                                            </p:txEl>
                                          </p:spTgt>
                                        </p:tgtEl>
                                      </p:cBhvr>
                                      <p:to x="100000" y="100000"/>
                                    </p:animScale>
                                    <p:animScale>
                                      <p:cBhvr>
                                        <p:cTn id="35" dur="26">
                                          <p:stCondLst>
                                            <p:cond delay="1642"/>
                                          </p:stCondLst>
                                        </p:cTn>
                                        <p:tgtEl>
                                          <p:spTgt spid="3">
                                            <p:txEl>
                                              <p:pRg st="6" end="6"/>
                                            </p:txEl>
                                          </p:spTgt>
                                        </p:tgtEl>
                                      </p:cBhvr>
                                      <p:to x="100000" y="90000"/>
                                    </p:animScale>
                                    <p:animScale>
                                      <p:cBhvr>
                                        <p:cTn id="36" dur="166" decel="50000">
                                          <p:stCondLst>
                                            <p:cond delay="1668"/>
                                          </p:stCondLst>
                                        </p:cTn>
                                        <p:tgtEl>
                                          <p:spTgt spid="3">
                                            <p:txEl>
                                              <p:pRg st="6" end="6"/>
                                            </p:txEl>
                                          </p:spTgt>
                                        </p:tgtEl>
                                      </p:cBhvr>
                                      <p:to x="100000" y="100000"/>
                                    </p:animScale>
                                    <p:animScale>
                                      <p:cBhvr>
                                        <p:cTn id="37" dur="26">
                                          <p:stCondLst>
                                            <p:cond delay="1808"/>
                                          </p:stCondLst>
                                        </p:cTn>
                                        <p:tgtEl>
                                          <p:spTgt spid="3">
                                            <p:txEl>
                                              <p:pRg st="6" end="6"/>
                                            </p:txEl>
                                          </p:spTgt>
                                        </p:tgtEl>
                                      </p:cBhvr>
                                      <p:to x="100000" y="95000"/>
                                    </p:animScale>
                                    <p:animScale>
                                      <p:cBhvr>
                                        <p:cTn id="38"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79512" y="358306"/>
            <a:ext cx="5832648" cy="6311054"/>
          </a:xfrm>
        </p:spPr>
        <p:txBody>
          <a:bodyPr/>
          <a:lstStyle/>
          <a:p>
            <a:pPr algn="ctr"/>
            <a:r>
              <a:rPr lang="es-ES" sz="3200" b="1" dirty="0" smtClean="0"/>
              <a:t>2.- Estados con capacidad de obrar limitada</a:t>
            </a:r>
          </a:p>
          <a:p>
            <a:pPr algn="just"/>
            <a:endParaRPr lang="es-ES" sz="3200" dirty="0" smtClean="0"/>
          </a:p>
          <a:p>
            <a:pPr algn="just"/>
            <a:endParaRPr lang="es-ES" sz="3200" dirty="0" smtClean="0"/>
          </a:p>
          <a:p>
            <a:pPr algn="just"/>
            <a:r>
              <a:rPr lang="es-ES" sz="2600" dirty="0" smtClean="0"/>
              <a:t>Son Estados que gozaban de plena subjetividad jurídica internacional, pero en razón de un tratado internacional, ésta se ve limitada, también se da en el caso de los </a:t>
            </a:r>
            <a:r>
              <a:rPr lang="es-ES" sz="2600" b="1" u="sng" dirty="0" smtClean="0"/>
              <a:t>protectorados</a:t>
            </a:r>
            <a:r>
              <a:rPr lang="es-ES" sz="2600" dirty="0" smtClean="0"/>
              <a:t> cuya capacidad queda limitada a favor de un tercer Estado (Ejemplo: Mónaco y Andorra).</a:t>
            </a:r>
            <a:endParaRPr lang="es-ES" dirty="0"/>
          </a:p>
        </p:txBody>
      </p:sp>
      <p:pic>
        <p:nvPicPr>
          <p:cNvPr id="118786" name="Picture 2"/>
          <p:cNvPicPr>
            <a:picLocks noChangeAspect="1" noChangeArrowheads="1"/>
          </p:cNvPicPr>
          <p:nvPr/>
        </p:nvPicPr>
        <p:blipFill>
          <a:blip r:embed="rId2" cstate="print"/>
          <a:srcRect/>
          <a:stretch>
            <a:fillRect/>
          </a:stretch>
        </p:blipFill>
        <p:spPr bwMode="auto">
          <a:xfrm>
            <a:off x="6300192" y="2133001"/>
            <a:ext cx="2684572" cy="3744271"/>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18786"/>
                                        </p:tgtEl>
                                        <p:attrNameLst>
                                          <p:attrName>style.visibility</p:attrName>
                                        </p:attrNameLst>
                                      </p:cBhvr>
                                      <p:to>
                                        <p:strVal val="visible"/>
                                      </p:to>
                                    </p:set>
                                    <p:animEffect transition="in" filter="wipe(down)">
                                      <p:cBhvr>
                                        <p:cTn id="7" dur="580">
                                          <p:stCondLst>
                                            <p:cond delay="0"/>
                                          </p:stCondLst>
                                        </p:cTn>
                                        <p:tgtEl>
                                          <p:spTgt spid="118786"/>
                                        </p:tgtEl>
                                      </p:cBhvr>
                                    </p:animEffect>
                                    <p:anim calcmode="lin" valueType="num">
                                      <p:cBhvr>
                                        <p:cTn id="8" dur="1822" tmFilter="0,0; 0.14,0.36; 0.43,0.73; 0.71,0.91; 1.0,1.0">
                                          <p:stCondLst>
                                            <p:cond delay="0"/>
                                          </p:stCondLst>
                                        </p:cTn>
                                        <p:tgtEl>
                                          <p:spTgt spid="11878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878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878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878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8786"/>
                                        </p:tgtEl>
                                        <p:attrNameLst>
                                          <p:attrName>ppt_y</p:attrName>
                                        </p:attrNameLst>
                                      </p:cBhvr>
                                      <p:tavLst>
                                        <p:tav tm="0" fmla="#ppt_y-sin(pi*$)/81">
                                          <p:val>
                                            <p:fltVal val="0"/>
                                          </p:val>
                                        </p:tav>
                                        <p:tav tm="100000">
                                          <p:val>
                                            <p:fltVal val="1"/>
                                          </p:val>
                                        </p:tav>
                                      </p:tavLst>
                                    </p:anim>
                                    <p:animScale>
                                      <p:cBhvr>
                                        <p:cTn id="13" dur="26">
                                          <p:stCondLst>
                                            <p:cond delay="650"/>
                                          </p:stCondLst>
                                        </p:cTn>
                                        <p:tgtEl>
                                          <p:spTgt spid="118786"/>
                                        </p:tgtEl>
                                      </p:cBhvr>
                                      <p:to x="100000" y="60000"/>
                                    </p:animScale>
                                    <p:animScale>
                                      <p:cBhvr>
                                        <p:cTn id="14" dur="166" decel="50000">
                                          <p:stCondLst>
                                            <p:cond delay="676"/>
                                          </p:stCondLst>
                                        </p:cTn>
                                        <p:tgtEl>
                                          <p:spTgt spid="118786"/>
                                        </p:tgtEl>
                                      </p:cBhvr>
                                      <p:to x="100000" y="100000"/>
                                    </p:animScale>
                                    <p:animScale>
                                      <p:cBhvr>
                                        <p:cTn id="15" dur="26">
                                          <p:stCondLst>
                                            <p:cond delay="1312"/>
                                          </p:stCondLst>
                                        </p:cTn>
                                        <p:tgtEl>
                                          <p:spTgt spid="118786"/>
                                        </p:tgtEl>
                                      </p:cBhvr>
                                      <p:to x="100000" y="80000"/>
                                    </p:animScale>
                                    <p:animScale>
                                      <p:cBhvr>
                                        <p:cTn id="16" dur="166" decel="50000">
                                          <p:stCondLst>
                                            <p:cond delay="1338"/>
                                          </p:stCondLst>
                                        </p:cTn>
                                        <p:tgtEl>
                                          <p:spTgt spid="118786"/>
                                        </p:tgtEl>
                                      </p:cBhvr>
                                      <p:to x="100000" y="100000"/>
                                    </p:animScale>
                                    <p:animScale>
                                      <p:cBhvr>
                                        <p:cTn id="17" dur="26">
                                          <p:stCondLst>
                                            <p:cond delay="1642"/>
                                          </p:stCondLst>
                                        </p:cTn>
                                        <p:tgtEl>
                                          <p:spTgt spid="118786"/>
                                        </p:tgtEl>
                                      </p:cBhvr>
                                      <p:to x="100000" y="90000"/>
                                    </p:animScale>
                                    <p:animScale>
                                      <p:cBhvr>
                                        <p:cTn id="18" dur="166" decel="50000">
                                          <p:stCondLst>
                                            <p:cond delay="1668"/>
                                          </p:stCondLst>
                                        </p:cTn>
                                        <p:tgtEl>
                                          <p:spTgt spid="118786"/>
                                        </p:tgtEl>
                                      </p:cBhvr>
                                      <p:to x="100000" y="100000"/>
                                    </p:animScale>
                                    <p:animScale>
                                      <p:cBhvr>
                                        <p:cTn id="19" dur="26">
                                          <p:stCondLst>
                                            <p:cond delay="1808"/>
                                          </p:stCondLst>
                                        </p:cTn>
                                        <p:tgtEl>
                                          <p:spTgt spid="118786"/>
                                        </p:tgtEl>
                                      </p:cBhvr>
                                      <p:to x="100000" y="95000"/>
                                    </p:animScale>
                                    <p:animScale>
                                      <p:cBhvr>
                                        <p:cTn id="20" dur="166" decel="50000">
                                          <p:stCondLst>
                                            <p:cond delay="1834"/>
                                          </p:stCondLst>
                                        </p:cTn>
                                        <p:tgtEl>
                                          <p:spTgt spid="11878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lstStyle/>
          <a:p>
            <a:pPr algn="ctr"/>
            <a:r>
              <a:rPr lang="es-ES" sz="3200" b="1" dirty="0" smtClean="0"/>
              <a:t>3.- La Santa Sede.</a:t>
            </a:r>
            <a:endParaRPr lang="es-ES" sz="3200" dirty="0" smtClean="0"/>
          </a:p>
          <a:p>
            <a:pPr algn="just"/>
            <a:r>
              <a:rPr lang="es-ES" sz="2400" dirty="0" smtClean="0"/>
              <a:t> </a:t>
            </a:r>
          </a:p>
          <a:p>
            <a:pPr algn="just"/>
            <a:r>
              <a:rPr lang="es-ES" sz="2400" dirty="0" smtClean="0"/>
              <a:t>Según el </a:t>
            </a:r>
            <a:r>
              <a:rPr lang="es-ES" sz="2400" i="1" dirty="0" smtClean="0"/>
              <a:t>Codex Iuris </a:t>
            </a:r>
            <a:r>
              <a:rPr lang="es-ES" sz="2400" i="1" dirty="0" err="1" smtClean="0"/>
              <a:t>Canonici</a:t>
            </a:r>
            <a:r>
              <a:rPr lang="es-ES" sz="2400" dirty="0" smtClean="0"/>
              <a:t>, la Santa </a:t>
            </a:r>
            <a:r>
              <a:rPr lang="es-ES" sz="2400" dirty="0"/>
              <a:t>S</a:t>
            </a:r>
            <a:r>
              <a:rPr lang="es-ES" sz="2400" dirty="0" smtClean="0"/>
              <a:t>ede es: </a:t>
            </a:r>
          </a:p>
          <a:p>
            <a:pPr algn="just"/>
            <a:endParaRPr lang="es-ES" sz="1600" i="1" dirty="0"/>
          </a:p>
          <a:p>
            <a:pPr algn="just"/>
            <a:r>
              <a:rPr lang="es-ES" sz="2400" i="1" dirty="0" smtClean="0"/>
              <a:t>“La reunión del Romano pontífice y de los organismos superiores de la curia romana, o sea las congregaciones, tribunales y oficios de los cuales se vale el sumo pontífice para el gobierno ordinario de la iglesia”.</a:t>
            </a:r>
            <a:endParaRPr lang="es-ES" sz="2400" dirty="0" smtClean="0"/>
          </a:p>
          <a:p>
            <a:endParaRPr lang="es-E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4005064"/>
            <a:ext cx="4743039" cy="2689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3068960"/>
            <a:ext cx="8643998" cy="3574750"/>
          </a:xfrm>
        </p:spPr>
        <p:txBody>
          <a:bodyPr>
            <a:normAutofit/>
          </a:bodyPr>
          <a:lstStyle/>
          <a:p>
            <a:pPr algn="just"/>
            <a:endParaRPr lang="es-ES" sz="2400" dirty="0" smtClean="0"/>
          </a:p>
          <a:p>
            <a:pPr algn="just"/>
            <a:endParaRPr lang="es-ES" sz="2400" dirty="0" smtClean="0"/>
          </a:p>
          <a:p>
            <a:pPr algn="just"/>
            <a:r>
              <a:rPr lang="es-ES" sz="2400" dirty="0" smtClean="0"/>
              <a:t>En conclusión la santa sede es un Estado soberano en virtud del </a:t>
            </a:r>
            <a:r>
              <a:rPr lang="es-ES" sz="2400" i="1" dirty="0" smtClean="0"/>
              <a:t>Tratado de Letrán,</a:t>
            </a:r>
            <a:r>
              <a:rPr lang="es-ES" sz="2400" dirty="0" smtClean="0"/>
              <a:t> por el cual Italia reconoce la soberanía de la santa sede, que reúne todos los elementos del Estado, pero es un gobierno de carácter religioso. Tiene personalidad jurídica a nivel internacional para celebrar tratados, tiene representantes diplomáticos en otros países, pero no es parte de la ONU, por su política anti conflicto entre países.</a:t>
            </a:r>
            <a:endParaRPr lang="es-ES" dirty="0"/>
          </a:p>
        </p:txBody>
      </p:sp>
      <p:pic>
        <p:nvPicPr>
          <p:cNvPr id="119810" name="Picture 2"/>
          <p:cNvPicPr>
            <a:picLocks noChangeAspect="1" noChangeArrowheads="1"/>
          </p:cNvPicPr>
          <p:nvPr/>
        </p:nvPicPr>
        <p:blipFill>
          <a:blip r:embed="rId2" cstate="print"/>
          <a:srcRect/>
          <a:stretch>
            <a:fillRect/>
          </a:stretch>
        </p:blipFill>
        <p:spPr bwMode="auto">
          <a:xfrm>
            <a:off x="1979712" y="836712"/>
            <a:ext cx="4825161" cy="2592288"/>
          </a:xfrm>
          <a:prstGeom prst="rect">
            <a:avLst/>
          </a:prstGeom>
          <a:noFill/>
          <a:ln w="9525">
            <a:noFill/>
            <a:miter lim="800000"/>
            <a:headEnd/>
            <a:tailEnd/>
          </a:ln>
          <a:effectLst/>
        </p:spPr>
      </p:pic>
    </p:spTree>
    <p:extLst>
      <p:ext uri="{BB962C8B-B14F-4D97-AF65-F5344CB8AC3E}">
        <p14:creationId xmlns:p14="http://schemas.microsoft.com/office/powerpoint/2010/main" val="2778430929"/>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119810"/>
                                        </p:tgtEl>
                                        <p:attrNameLst>
                                          <p:attrName>r</p:attrName>
                                        </p:attrNameLst>
                                      </p:cBhvr>
                                    </p:animRot>
                                    <p:animRot by="-240000">
                                      <p:cBhvr>
                                        <p:cTn id="15" dur="200" fill="hold">
                                          <p:stCondLst>
                                            <p:cond delay="200"/>
                                          </p:stCondLst>
                                        </p:cTn>
                                        <p:tgtEl>
                                          <p:spTgt spid="119810"/>
                                        </p:tgtEl>
                                        <p:attrNameLst>
                                          <p:attrName>r</p:attrName>
                                        </p:attrNameLst>
                                      </p:cBhvr>
                                    </p:animRot>
                                    <p:animRot by="240000">
                                      <p:cBhvr>
                                        <p:cTn id="16" dur="200" fill="hold">
                                          <p:stCondLst>
                                            <p:cond delay="400"/>
                                          </p:stCondLst>
                                        </p:cTn>
                                        <p:tgtEl>
                                          <p:spTgt spid="119810"/>
                                        </p:tgtEl>
                                        <p:attrNameLst>
                                          <p:attrName>r</p:attrName>
                                        </p:attrNameLst>
                                      </p:cBhvr>
                                    </p:animRot>
                                    <p:animRot by="-240000">
                                      <p:cBhvr>
                                        <p:cTn id="17" dur="200" fill="hold">
                                          <p:stCondLst>
                                            <p:cond delay="600"/>
                                          </p:stCondLst>
                                        </p:cTn>
                                        <p:tgtEl>
                                          <p:spTgt spid="119810"/>
                                        </p:tgtEl>
                                        <p:attrNameLst>
                                          <p:attrName>r</p:attrName>
                                        </p:attrNameLst>
                                      </p:cBhvr>
                                    </p:animRot>
                                    <p:animRot by="120000">
                                      <p:cBhvr>
                                        <p:cTn id="18" dur="200" fill="hold">
                                          <p:stCondLst>
                                            <p:cond delay="800"/>
                                          </p:stCondLst>
                                        </p:cTn>
                                        <p:tgtEl>
                                          <p:spTgt spid="1198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pPr algn="ctr"/>
            <a:r>
              <a:rPr lang="es-ES" sz="3200" b="1" dirty="0" smtClean="0"/>
              <a:t>4.- La ciudad del vaticano.</a:t>
            </a:r>
            <a:endParaRPr lang="es-ES" sz="3200" dirty="0" smtClean="0"/>
          </a:p>
          <a:p>
            <a:r>
              <a:rPr lang="es-ES" sz="2400" dirty="0" smtClean="0"/>
              <a:t> </a:t>
            </a:r>
          </a:p>
          <a:p>
            <a:pPr algn="just"/>
            <a:r>
              <a:rPr lang="es-ES" dirty="0" smtClean="0"/>
              <a:t>La sede apostólica fue privada de los Estados pontificios de 1870 a 1929 año en que se crea por virtud del </a:t>
            </a:r>
            <a:r>
              <a:rPr lang="es-ES" i="1" dirty="0" smtClean="0"/>
              <a:t>Tratado de Letrán,</a:t>
            </a:r>
            <a:r>
              <a:rPr lang="es-ES" dirty="0" smtClean="0"/>
              <a:t> el Estado Ciudad del Vaticano. Algunos autores lo consideran como un Estado independiente unido a la iglesia católica, otros lo consideran como un simple territorio sobre el cual impera la iglesia.</a:t>
            </a:r>
          </a:p>
          <a:p>
            <a:r>
              <a:rPr lang="es-ES" sz="2400" dirty="0" smtClean="0"/>
              <a:t> </a:t>
            </a:r>
          </a:p>
          <a:p>
            <a:r>
              <a:rPr lang="es-ES" sz="2400" dirty="0" smtClean="0"/>
              <a:t>	</a:t>
            </a:r>
            <a:endParaRPr lang="es-ES" dirty="0"/>
          </a:p>
        </p:txBody>
      </p:sp>
      <p:pic>
        <p:nvPicPr>
          <p:cNvPr id="120834" name="Picture 2"/>
          <p:cNvPicPr>
            <a:picLocks noChangeAspect="1" noChangeArrowheads="1"/>
          </p:cNvPicPr>
          <p:nvPr/>
        </p:nvPicPr>
        <p:blipFill>
          <a:blip r:embed="rId2" cstate="print"/>
          <a:srcRect/>
          <a:stretch>
            <a:fillRect/>
          </a:stretch>
        </p:blipFill>
        <p:spPr bwMode="auto">
          <a:xfrm>
            <a:off x="755576" y="3717032"/>
            <a:ext cx="7488832" cy="2728268"/>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99394" y="149196"/>
            <a:ext cx="8643998" cy="6455070"/>
          </a:xfrm>
        </p:spPr>
        <p:txBody>
          <a:bodyPr>
            <a:normAutofit/>
          </a:bodyPr>
          <a:lstStyle/>
          <a:p>
            <a:r>
              <a:rPr lang="es-ES" sz="2400" dirty="0" smtClean="0"/>
              <a:t> </a:t>
            </a:r>
          </a:p>
          <a:p>
            <a:pPr algn="just"/>
            <a:r>
              <a:rPr lang="es-ES" sz="2400" dirty="0" smtClean="0"/>
              <a:t>Lo cierto es que el Estado Ciudad del Vaticano posee un territorio de 44 hectáreas, una nacionalidad otorgada en razón del cargo eclesiástico y sirve como asiento territorial de la santa sede.</a:t>
            </a:r>
          </a:p>
          <a:p>
            <a:endParaRPr lang="es-ES" sz="2400" dirty="0"/>
          </a:p>
          <a:p>
            <a:endParaRPr lang="es-ES" sz="2400" dirty="0" smtClean="0"/>
          </a:p>
          <a:p>
            <a:r>
              <a:rPr lang="es-ES" sz="2400" dirty="0" smtClean="0"/>
              <a:t> </a:t>
            </a:r>
          </a:p>
          <a:p>
            <a:endParaRPr lang="es-ES" sz="2400" dirty="0"/>
          </a:p>
          <a:p>
            <a:endParaRPr lang="es-ES" sz="2400" dirty="0" smtClean="0"/>
          </a:p>
          <a:p>
            <a:endParaRPr lang="es-ES" sz="2400" dirty="0"/>
          </a:p>
          <a:p>
            <a:endParaRPr lang="es-ES" sz="2400" dirty="0" smtClean="0"/>
          </a:p>
          <a:p>
            <a:endParaRPr lang="es-ES" sz="2400" dirty="0" smtClean="0"/>
          </a:p>
          <a:p>
            <a:r>
              <a:rPr lang="es-ES" sz="2400" dirty="0" smtClean="0"/>
              <a:t>También celebra tratados y es miembro de diversos organismos, pero no posee representación diplomática.</a:t>
            </a:r>
          </a:p>
          <a:p>
            <a:endParaRPr lang="es-E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244343"/>
            <a:ext cx="4032448" cy="269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865903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fade">
                                      <p:cBhvr>
                                        <p:cTn id="28" dur="1000"/>
                                        <p:tgtEl>
                                          <p:spTgt spid="3">
                                            <p:txEl>
                                              <p:pRg st="10" end="10"/>
                                            </p:txEl>
                                          </p:spTgt>
                                        </p:tgtEl>
                                      </p:cBhvr>
                                    </p:animEffect>
                                    <p:anim calcmode="lin" valueType="num">
                                      <p:cBhvr>
                                        <p:cTn id="2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1124744"/>
            <a:ext cx="6229926" cy="5302942"/>
          </a:xfrm>
        </p:spPr>
        <p:txBody>
          <a:bodyPr/>
          <a:lstStyle/>
          <a:p>
            <a:endParaRPr lang="es-ES" sz="3200" dirty="0" smtClean="0"/>
          </a:p>
          <a:p>
            <a:pPr algn="just"/>
            <a:r>
              <a:rPr lang="es-ES" sz="3200" dirty="0" smtClean="0"/>
              <a:t>En </a:t>
            </a:r>
            <a:r>
              <a:rPr lang="es-ES" sz="3200" b="1" dirty="0" smtClean="0"/>
              <a:t>conclusión</a:t>
            </a:r>
            <a:r>
              <a:rPr lang="es-ES" sz="3200" dirty="0" smtClean="0"/>
              <a:t> es discutible si es un Estado soberano, lo que no se discute es que tiene personalidad jurídica ante la comunidad internacional, la ciudad del Vaticano es el </a:t>
            </a:r>
            <a:r>
              <a:rPr lang="es-ES" sz="3200" b="1" dirty="0" smtClean="0"/>
              <a:t>Territorio</a:t>
            </a:r>
            <a:r>
              <a:rPr lang="es-ES" sz="3200" dirty="0" smtClean="0"/>
              <a:t>, la Santa sede es el </a:t>
            </a:r>
            <a:r>
              <a:rPr lang="es-ES" sz="3200" b="1" dirty="0" smtClean="0"/>
              <a:t>gobierno</a:t>
            </a:r>
            <a:r>
              <a:rPr lang="es-ES" sz="3200" dirty="0" smtClean="0"/>
              <a:t>.</a:t>
            </a:r>
          </a:p>
          <a:p>
            <a:endParaRPr lang="es-ES" dirty="0"/>
          </a:p>
        </p:txBody>
      </p:sp>
      <p:pic>
        <p:nvPicPr>
          <p:cNvPr id="121858" name="Picture 2"/>
          <p:cNvPicPr>
            <a:picLocks noChangeAspect="1" noChangeArrowheads="1"/>
          </p:cNvPicPr>
          <p:nvPr/>
        </p:nvPicPr>
        <p:blipFill>
          <a:blip r:embed="rId2" cstate="print"/>
          <a:srcRect/>
          <a:stretch>
            <a:fillRect/>
          </a:stretch>
        </p:blipFill>
        <p:spPr bwMode="auto">
          <a:xfrm>
            <a:off x="6929454" y="1484784"/>
            <a:ext cx="1933575" cy="3733607"/>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21858"/>
                                        </p:tgtEl>
                                        <p:attrNameLst>
                                          <p:attrName>style.visibility</p:attrName>
                                        </p:attrNameLst>
                                      </p:cBhvr>
                                      <p:to>
                                        <p:strVal val="visible"/>
                                      </p:to>
                                    </p:set>
                                    <p:animEffect transition="in" filter="wipe(down)">
                                      <p:cBhvr>
                                        <p:cTn id="12" dur="580">
                                          <p:stCondLst>
                                            <p:cond delay="0"/>
                                          </p:stCondLst>
                                        </p:cTn>
                                        <p:tgtEl>
                                          <p:spTgt spid="121858"/>
                                        </p:tgtEl>
                                      </p:cBhvr>
                                    </p:animEffect>
                                    <p:anim calcmode="lin" valueType="num">
                                      <p:cBhvr>
                                        <p:cTn id="13" dur="1822" tmFilter="0,0; 0.14,0.36; 0.43,0.73; 0.71,0.91; 1.0,1.0">
                                          <p:stCondLst>
                                            <p:cond delay="0"/>
                                          </p:stCondLst>
                                        </p:cTn>
                                        <p:tgtEl>
                                          <p:spTgt spid="12185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2185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2185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2185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21858"/>
                                        </p:tgtEl>
                                        <p:attrNameLst>
                                          <p:attrName>ppt_y</p:attrName>
                                        </p:attrNameLst>
                                      </p:cBhvr>
                                      <p:tavLst>
                                        <p:tav tm="0" fmla="#ppt_y-sin(pi*$)/81">
                                          <p:val>
                                            <p:fltVal val="0"/>
                                          </p:val>
                                        </p:tav>
                                        <p:tav tm="100000">
                                          <p:val>
                                            <p:fltVal val="1"/>
                                          </p:val>
                                        </p:tav>
                                      </p:tavLst>
                                    </p:anim>
                                    <p:animScale>
                                      <p:cBhvr>
                                        <p:cTn id="18" dur="26">
                                          <p:stCondLst>
                                            <p:cond delay="650"/>
                                          </p:stCondLst>
                                        </p:cTn>
                                        <p:tgtEl>
                                          <p:spTgt spid="121858"/>
                                        </p:tgtEl>
                                      </p:cBhvr>
                                      <p:to x="100000" y="60000"/>
                                    </p:animScale>
                                    <p:animScale>
                                      <p:cBhvr>
                                        <p:cTn id="19" dur="166" decel="50000">
                                          <p:stCondLst>
                                            <p:cond delay="676"/>
                                          </p:stCondLst>
                                        </p:cTn>
                                        <p:tgtEl>
                                          <p:spTgt spid="121858"/>
                                        </p:tgtEl>
                                      </p:cBhvr>
                                      <p:to x="100000" y="100000"/>
                                    </p:animScale>
                                    <p:animScale>
                                      <p:cBhvr>
                                        <p:cTn id="20" dur="26">
                                          <p:stCondLst>
                                            <p:cond delay="1312"/>
                                          </p:stCondLst>
                                        </p:cTn>
                                        <p:tgtEl>
                                          <p:spTgt spid="121858"/>
                                        </p:tgtEl>
                                      </p:cBhvr>
                                      <p:to x="100000" y="80000"/>
                                    </p:animScale>
                                    <p:animScale>
                                      <p:cBhvr>
                                        <p:cTn id="21" dur="166" decel="50000">
                                          <p:stCondLst>
                                            <p:cond delay="1338"/>
                                          </p:stCondLst>
                                        </p:cTn>
                                        <p:tgtEl>
                                          <p:spTgt spid="121858"/>
                                        </p:tgtEl>
                                      </p:cBhvr>
                                      <p:to x="100000" y="100000"/>
                                    </p:animScale>
                                    <p:animScale>
                                      <p:cBhvr>
                                        <p:cTn id="22" dur="26">
                                          <p:stCondLst>
                                            <p:cond delay="1642"/>
                                          </p:stCondLst>
                                        </p:cTn>
                                        <p:tgtEl>
                                          <p:spTgt spid="121858"/>
                                        </p:tgtEl>
                                      </p:cBhvr>
                                      <p:to x="100000" y="90000"/>
                                    </p:animScale>
                                    <p:animScale>
                                      <p:cBhvr>
                                        <p:cTn id="23" dur="166" decel="50000">
                                          <p:stCondLst>
                                            <p:cond delay="1668"/>
                                          </p:stCondLst>
                                        </p:cTn>
                                        <p:tgtEl>
                                          <p:spTgt spid="121858"/>
                                        </p:tgtEl>
                                      </p:cBhvr>
                                      <p:to x="100000" y="100000"/>
                                    </p:animScale>
                                    <p:animScale>
                                      <p:cBhvr>
                                        <p:cTn id="24" dur="26">
                                          <p:stCondLst>
                                            <p:cond delay="1808"/>
                                          </p:stCondLst>
                                        </p:cTn>
                                        <p:tgtEl>
                                          <p:spTgt spid="121858"/>
                                        </p:tgtEl>
                                      </p:cBhvr>
                                      <p:to x="100000" y="95000"/>
                                    </p:animScale>
                                    <p:animScale>
                                      <p:cBhvr>
                                        <p:cTn id="25" dur="166" decel="50000">
                                          <p:stCondLst>
                                            <p:cond delay="1834"/>
                                          </p:stCondLst>
                                        </p:cTn>
                                        <p:tgtEl>
                                          <p:spTgt spid="12185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pPr algn="ctr"/>
            <a:r>
              <a:rPr lang="es-ES" sz="3600" b="1" dirty="0" smtClean="0"/>
              <a:t>5.- La soberana orden de Malta.</a:t>
            </a:r>
            <a:endParaRPr lang="es-ES" sz="3600" dirty="0" smtClean="0"/>
          </a:p>
          <a:p>
            <a:pPr algn="just"/>
            <a:r>
              <a:rPr lang="es-ES" sz="2400" b="1" dirty="0" smtClean="0"/>
              <a:t> </a:t>
            </a:r>
            <a:endParaRPr lang="es-ES" sz="2400" dirty="0" smtClean="0"/>
          </a:p>
          <a:p>
            <a:pPr algn="just"/>
            <a:r>
              <a:rPr lang="es-ES" sz="2400" dirty="0" smtClean="0"/>
              <a:t>En tiempos pasados dicha orden militar-religiosa gozaba de soberanía territorial plena, actualmente se le considera como un orden de </a:t>
            </a:r>
            <a:r>
              <a:rPr lang="es-ES" sz="2400" b="1" u="sng" dirty="0" smtClean="0"/>
              <a:t>carácter hospitalario y asistencial </a:t>
            </a:r>
            <a:r>
              <a:rPr lang="es-ES" sz="2400" dirty="0" smtClean="0"/>
              <a:t>que </a:t>
            </a:r>
            <a:r>
              <a:rPr lang="es-ES" sz="2400" b="1" u="sng" dirty="0" smtClean="0"/>
              <a:t>depende</a:t>
            </a:r>
            <a:r>
              <a:rPr lang="es-ES" sz="2400" dirty="0" smtClean="0"/>
              <a:t> de la santa sede regulada por el derecho canónico, sin embargo la santa sede otorga a dicha orden amplia autonomía lo cual le permite adquirir derechos y obligaciones frente a los sujetos de la comunidad internacional (Celebra Tratados, tiene embajadores y sus sentencias son ejecutable en otros países).</a:t>
            </a:r>
          </a:p>
          <a:p>
            <a:pPr algn="just"/>
            <a:r>
              <a:rPr lang="es-ES" sz="2400" dirty="0" smtClean="0"/>
              <a:t> </a:t>
            </a:r>
          </a:p>
        </p:txBody>
      </p:sp>
      <p:pic>
        <p:nvPicPr>
          <p:cNvPr id="122882" name="Picture 2"/>
          <p:cNvPicPr>
            <a:picLocks noChangeAspect="1" noChangeArrowheads="1"/>
          </p:cNvPicPr>
          <p:nvPr/>
        </p:nvPicPr>
        <p:blipFill>
          <a:blip r:embed="rId2" cstate="print"/>
          <a:srcRect/>
          <a:stretch>
            <a:fillRect/>
          </a:stretch>
        </p:blipFill>
        <p:spPr bwMode="auto">
          <a:xfrm>
            <a:off x="5091559" y="4797152"/>
            <a:ext cx="3823853" cy="1794158"/>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anim calcmode="lin" valueType="num">
                                      <p:cBhvr>
                                        <p:cTn id="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122882"/>
                                        </p:tgtEl>
                                        <p:attrNameLst>
                                          <p:attrName>r</p:attrName>
                                        </p:attrNameLst>
                                      </p:cBhvr>
                                    </p:animRot>
                                    <p:animRot by="-240000">
                                      <p:cBhvr>
                                        <p:cTn id="14" dur="200" fill="hold">
                                          <p:stCondLst>
                                            <p:cond delay="200"/>
                                          </p:stCondLst>
                                        </p:cTn>
                                        <p:tgtEl>
                                          <p:spTgt spid="122882"/>
                                        </p:tgtEl>
                                        <p:attrNameLst>
                                          <p:attrName>r</p:attrName>
                                        </p:attrNameLst>
                                      </p:cBhvr>
                                    </p:animRot>
                                    <p:animRot by="240000">
                                      <p:cBhvr>
                                        <p:cTn id="15" dur="200" fill="hold">
                                          <p:stCondLst>
                                            <p:cond delay="400"/>
                                          </p:stCondLst>
                                        </p:cTn>
                                        <p:tgtEl>
                                          <p:spTgt spid="122882"/>
                                        </p:tgtEl>
                                        <p:attrNameLst>
                                          <p:attrName>r</p:attrName>
                                        </p:attrNameLst>
                                      </p:cBhvr>
                                    </p:animRot>
                                    <p:animRot by="-240000">
                                      <p:cBhvr>
                                        <p:cTn id="16" dur="200" fill="hold">
                                          <p:stCondLst>
                                            <p:cond delay="600"/>
                                          </p:stCondLst>
                                        </p:cTn>
                                        <p:tgtEl>
                                          <p:spTgt spid="122882"/>
                                        </p:tgtEl>
                                        <p:attrNameLst>
                                          <p:attrName>r</p:attrName>
                                        </p:attrNameLst>
                                      </p:cBhvr>
                                    </p:animRot>
                                    <p:animRot by="120000">
                                      <p:cBhvr>
                                        <p:cTn id="17" dur="200" fill="hold">
                                          <p:stCondLst>
                                            <p:cond delay="800"/>
                                          </p:stCondLst>
                                        </p:cTn>
                                        <p:tgtEl>
                                          <p:spTgt spid="1228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4941168"/>
            <a:ext cx="8643998" cy="1702542"/>
          </a:xfrm>
        </p:spPr>
        <p:txBody>
          <a:bodyPr>
            <a:normAutofit/>
          </a:bodyPr>
          <a:lstStyle/>
          <a:p>
            <a:pPr algn="just"/>
            <a:r>
              <a:rPr lang="es-ES" sz="2400" dirty="0" smtClean="0"/>
              <a:t> </a:t>
            </a:r>
          </a:p>
          <a:p>
            <a:pPr algn="just"/>
            <a:r>
              <a:rPr lang="es-ES" sz="2400" dirty="0" smtClean="0"/>
              <a:t>En conclusión la Soberana Orden de Malta tiene personalidad jurídica ante la comunidad internacional.</a:t>
            </a:r>
            <a:endParaRPr lang="es-ES" sz="24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545762"/>
            <a:ext cx="3816424" cy="4107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611636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pPr algn="just"/>
            <a:r>
              <a:rPr lang="es-ES" sz="3900" b="1" dirty="0" smtClean="0"/>
              <a:t>6.- Los beligerantes.</a:t>
            </a:r>
            <a:endParaRPr lang="es-ES" sz="3900" dirty="0" smtClean="0"/>
          </a:p>
          <a:p>
            <a:pPr algn="just"/>
            <a:r>
              <a:rPr lang="es-ES" sz="2800" dirty="0" smtClean="0"/>
              <a:t> </a:t>
            </a:r>
          </a:p>
          <a:p>
            <a:pPr algn="just"/>
            <a:r>
              <a:rPr lang="es-ES" sz="2400" dirty="0" smtClean="0"/>
              <a:t>Son individuos que forman un </a:t>
            </a:r>
            <a:r>
              <a:rPr lang="es-ES" sz="2400" b="1" dirty="0" smtClean="0"/>
              <a:t>grupo rebelde</a:t>
            </a:r>
            <a:r>
              <a:rPr lang="es-ES" sz="2400" dirty="0" smtClean="0"/>
              <a:t> que domina una parte importante de </a:t>
            </a:r>
            <a:r>
              <a:rPr lang="es-ES" sz="2400" b="1" dirty="0" smtClean="0"/>
              <a:t>territorio</a:t>
            </a:r>
            <a:r>
              <a:rPr lang="es-ES" sz="2400" dirty="0" smtClean="0"/>
              <a:t> y ejerce sobre él un dominio efectivo.</a:t>
            </a:r>
          </a:p>
          <a:p>
            <a:pPr algn="just"/>
            <a:endParaRPr lang="es-ES" sz="2400" dirty="0"/>
          </a:p>
          <a:p>
            <a:pPr algn="just"/>
            <a:endParaRPr lang="es-ES" sz="2400" dirty="0" smtClean="0"/>
          </a:p>
          <a:p>
            <a:pPr algn="just"/>
            <a:endParaRPr lang="es-ES" sz="2400" dirty="0"/>
          </a:p>
          <a:p>
            <a:pPr algn="just"/>
            <a:endParaRPr lang="es-ES" sz="2400" dirty="0" smtClean="0"/>
          </a:p>
          <a:p>
            <a:pPr algn="just"/>
            <a:r>
              <a:rPr lang="es-ES" sz="2400" dirty="0" smtClean="0"/>
              <a:t> </a:t>
            </a:r>
          </a:p>
          <a:p>
            <a:pPr algn="just"/>
            <a:r>
              <a:rPr lang="es-ES" sz="2400" dirty="0" smtClean="0"/>
              <a:t>Este grupo rebelde se constituye en un movimiento insurreccional en conflicto con el Estado central y puede ser reconocido como beligerante por terceros Estados o por el Estado central, para su reconocimiento es necesario que haya:</a:t>
            </a:r>
          </a:p>
          <a:p>
            <a:endParaRPr lang="es-ES" dirty="0"/>
          </a:p>
        </p:txBody>
      </p:sp>
      <p:pic>
        <p:nvPicPr>
          <p:cNvPr id="123906" name="Picture 2"/>
          <p:cNvPicPr>
            <a:picLocks noChangeAspect="1" noChangeArrowheads="1"/>
          </p:cNvPicPr>
          <p:nvPr/>
        </p:nvPicPr>
        <p:blipFill>
          <a:blip r:embed="rId2" cstate="print"/>
          <a:srcRect/>
          <a:stretch>
            <a:fillRect/>
          </a:stretch>
        </p:blipFill>
        <p:spPr bwMode="auto">
          <a:xfrm>
            <a:off x="3280461" y="2564904"/>
            <a:ext cx="5253341" cy="2016224"/>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 calcmode="lin" valueType="num">
                                      <p:cBhvr additive="base">
                                        <p:cTn id="13"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3906"/>
                                        </p:tgtEl>
                                        <p:attrNameLst>
                                          <p:attrName>style.visibility</p:attrName>
                                        </p:attrNameLst>
                                      </p:cBhvr>
                                      <p:to>
                                        <p:strVal val="visible"/>
                                      </p:to>
                                    </p:set>
                                    <p:animEffect transition="in" filter="fade">
                                      <p:cBhvr>
                                        <p:cTn id="19" dur="1000"/>
                                        <p:tgtEl>
                                          <p:spTgt spid="123906"/>
                                        </p:tgtEl>
                                      </p:cBhvr>
                                    </p:animEffect>
                                    <p:anim calcmode="lin" valueType="num">
                                      <p:cBhvr>
                                        <p:cTn id="20" dur="1000" fill="hold"/>
                                        <p:tgtEl>
                                          <p:spTgt spid="123906"/>
                                        </p:tgtEl>
                                        <p:attrNameLst>
                                          <p:attrName>ppt_x</p:attrName>
                                        </p:attrNameLst>
                                      </p:cBhvr>
                                      <p:tavLst>
                                        <p:tav tm="0">
                                          <p:val>
                                            <p:strVal val="#ppt_x"/>
                                          </p:val>
                                        </p:tav>
                                        <p:tav tm="100000">
                                          <p:val>
                                            <p:strVal val="#ppt_x"/>
                                          </p:val>
                                        </p:tav>
                                      </p:tavLst>
                                    </p:anim>
                                    <p:anim calcmode="lin" valueType="num">
                                      <p:cBhvr>
                                        <p:cTn id="21" dur="1000" fill="hold"/>
                                        <p:tgtEl>
                                          <p:spTgt spid="1239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idx="4294967295"/>
          </p:nvPr>
        </p:nvSpPr>
        <p:spPr>
          <a:xfrm>
            <a:off x="539552" y="-27905"/>
            <a:ext cx="8229600" cy="936625"/>
          </a:xfrm>
        </p:spPr>
        <p:txBody>
          <a:bodyPr anchorCtr="1"/>
          <a:lstStyle/>
          <a:p>
            <a:pPr fontAlgn="auto">
              <a:spcAft>
                <a:spcPts val="0"/>
              </a:spcAft>
              <a:defRPr/>
            </a:pPr>
            <a:r>
              <a:rPr lang="es-MX" b="1" dirty="0" smtClean="0">
                <a:solidFill>
                  <a:srgbClr val="0070C0"/>
                </a:solidFill>
                <a:effectLst>
                  <a:innerShdw blurRad="50800" dist="25400" dir="13500000">
                    <a:srgbClr val="000000">
                      <a:alpha val="70000"/>
                    </a:srgbClr>
                  </a:innerShdw>
                </a:effectLst>
                <a:latin typeface="+mn-lt"/>
                <a:cs typeface="Arial" pitchFamily="34" charset="0"/>
              </a:rPr>
              <a:t>Contenido Temático</a:t>
            </a:r>
          </a:p>
        </p:txBody>
      </p:sp>
      <p:sp>
        <p:nvSpPr>
          <p:cNvPr id="4" name="3 Elipse"/>
          <p:cNvSpPr/>
          <p:nvPr/>
        </p:nvSpPr>
        <p:spPr>
          <a:xfrm>
            <a:off x="2987675" y="3141662"/>
            <a:ext cx="3097213" cy="100741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Sujetos de Derecho Internacional Público</a:t>
            </a:r>
            <a:endParaRPr lang="es-ES" dirty="0">
              <a:solidFill>
                <a:schemeClr val="tx1"/>
              </a:solidFill>
            </a:endParaRPr>
          </a:p>
        </p:txBody>
      </p:sp>
      <p:sp>
        <p:nvSpPr>
          <p:cNvPr id="8" name="7 Redondear rectángulo de esquina diagonal"/>
          <p:cNvSpPr/>
          <p:nvPr/>
        </p:nvSpPr>
        <p:spPr>
          <a:xfrm>
            <a:off x="6372200" y="1916832"/>
            <a:ext cx="2520950" cy="1223962"/>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Teorías relativas a los Sujetos de Derecho Internacional Público</a:t>
            </a:r>
            <a:endParaRPr lang="es-ES" dirty="0">
              <a:solidFill>
                <a:schemeClr val="tx1"/>
              </a:solidFill>
            </a:endParaRPr>
          </a:p>
        </p:txBody>
      </p:sp>
      <p:sp>
        <p:nvSpPr>
          <p:cNvPr id="10" name="9 Redondear rectángulo de esquina diagonal"/>
          <p:cNvSpPr/>
          <p:nvPr/>
        </p:nvSpPr>
        <p:spPr>
          <a:xfrm>
            <a:off x="5949987" y="5589240"/>
            <a:ext cx="2951857" cy="1008856"/>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smtClean="0">
                <a:solidFill>
                  <a:schemeClr val="tx1"/>
                </a:solidFill>
              </a:rPr>
              <a:t>Concepto de Sujetos de Derecho Internacional Público</a:t>
            </a:r>
          </a:p>
        </p:txBody>
      </p:sp>
      <p:sp>
        <p:nvSpPr>
          <p:cNvPr id="11" name="10 Redondear rectángulo de esquina diagonal"/>
          <p:cNvSpPr/>
          <p:nvPr/>
        </p:nvSpPr>
        <p:spPr>
          <a:xfrm>
            <a:off x="179512" y="1916832"/>
            <a:ext cx="2520950" cy="1224831"/>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Los Estados soberanos y los </a:t>
            </a:r>
            <a:r>
              <a:rPr lang="es-MX" dirty="0" smtClean="0">
                <a:solidFill>
                  <a:schemeClr val="tx1"/>
                </a:solidFill>
              </a:rPr>
              <a:t>Sujetos Atípicos </a:t>
            </a:r>
            <a:r>
              <a:rPr lang="es-MX" dirty="0">
                <a:solidFill>
                  <a:schemeClr val="tx1"/>
                </a:solidFill>
              </a:rPr>
              <a:t>de Derecho Internacional Público</a:t>
            </a:r>
            <a:endParaRPr lang="es-ES" dirty="0" smtClean="0">
              <a:solidFill>
                <a:schemeClr val="tx1"/>
              </a:solidFill>
            </a:endParaRPr>
          </a:p>
        </p:txBody>
      </p:sp>
      <p:cxnSp>
        <p:nvCxnSpPr>
          <p:cNvPr id="22" name="21 Conector recto de flecha"/>
          <p:cNvCxnSpPr/>
          <p:nvPr/>
        </p:nvCxnSpPr>
        <p:spPr>
          <a:xfrm>
            <a:off x="5220072" y="4149079"/>
            <a:ext cx="2205843" cy="1368153"/>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angular"/>
          <p:cNvCxnSpPr/>
          <p:nvPr/>
        </p:nvCxnSpPr>
        <p:spPr>
          <a:xfrm flipV="1">
            <a:off x="5508104" y="2420889"/>
            <a:ext cx="792090" cy="792087"/>
          </a:xfrm>
          <a:prstGeom prst="bentConnector3">
            <a:avLst>
              <a:gd name="adj1" fmla="val 50000"/>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angular"/>
          <p:cNvCxnSpPr/>
          <p:nvPr/>
        </p:nvCxnSpPr>
        <p:spPr>
          <a:xfrm rot="10800000">
            <a:off x="2771800" y="2492896"/>
            <a:ext cx="1224136" cy="647752"/>
          </a:xfrm>
          <a:prstGeom prst="bentConnector3">
            <a:avLst>
              <a:gd name="adj1" fmla="val 50000"/>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2" name="11 Redondear rectángulo de esquina diagonal"/>
          <p:cNvSpPr/>
          <p:nvPr/>
        </p:nvSpPr>
        <p:spPr>
          <a:xfrm>
            <a:off x="251991" y="5588496"/>
            <a:ext cx="2951857" cy="1008856"/>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solidFill>
                  <a:schemeClr val="tx1"/>
                </a:solidFill>
              </a:rPr>
              <a:t>Tipología de los Sujetos de Derecho Internacional Público</a:t>
            </a:r>
            <a:endParaRPr lang="es-MX" dirty="0" smtClean="0">
              <a:solidFill>
                <a:schemeClr val="tx1"/>
              </a:solidFill>
            </a:endParaRPr>
          </a:p>
        </p:txBody>
      </p:sp>
      <p:cxnSp>
        <p:nvCxnSpPr>
          <p:cNvPr id="13" name="12 Conector recto de flecha"/>
          <p:cNvCxnSpPr/>
          <p:nvPr/>
        </p:nvCxnSpPr>
        <p:spPr>
          <a:xfrm flipH="1">
            <a:off x="1727920" y="4149079"/>
            <a:ext cx="2268016" cy="1368153"/>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4" name="13 Redondear rectángulo de esquina diagonal"/>
          <p:cNvSpPr/>
          <p:nvPr/>
        </p:nvSpPr>
        <p:spPr>
          <a:xfrm>
            <a:off x="3670614" y="1448867"/>
            <a:ext cx="1837490" cy="611981"/>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Introducción</a:t>
            </a:r>
            <a:endParaRPr lang="es-ES" dirty="0">
              <a:solidFill>
                <a:schemeClr val="tx1"/>
              </a:solidFill>
            </a:endParaRPr>
          </a:p>
        </p:txBody>
      </p:sp>
      <p:cxnSp>
        <p:nvCxnSpPr>
          <p:cNvPr id="16" name="15 Conector recto de flecha"/>
          <p:cNvCxnSpPr>
            <a:endCxn id="14" idx="1"/>
          </p:cNvCxnSpPr>
          <p:nvPr/>
        </p:nvCxnSpPr>
        <p:spPr>
          <a:xfrm flipH="1" flipV="1">
            <a:off x="4589359" y="2060848"/>
            <a:ext cx="2113" cy="1047366"/>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0392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pPr algn="just"/>
            <a:r>
              <a:rPr lang="es-ES" sz="2800" dirty="0" smtClean="0"/>
              <a:t> </a:t>
            </a:r>
          </a:p>
          <a:p>
            <a:pPr lvl="0" algn="just"/>
            <a:r>
              <a:rPr lang="es-ES" sz="2800" dirty="0" smtClean="0"/>
              <a:t>a) Dominio sobre una parte importante de territorio.</a:t>
            </a:r>
          </a:p>
          <a:p>
            <a:pPr lvl="0" algn="just"/>
            <a:endParaRPr lang="es-ES" sz="1800" dirty="0" smtClean="0"/>
          </a:p>
          <a:p>
            <a:pPr lvl="0" algn="just"/>
            <a:r>
              <a:rPr lang="es-ES" sz="2800" dirty="0" smtClean="0"/>
              <a:t>b) Que dicho dominio sea efectivo.</a:t>
            </a:r>
          </a:p>
          <a:p>
            <a:pPr algn="just"/>
            <a:r>
              <a:rPr lang="es-ES" sz="2800" dirty="0" smtClean="0"/>
              <a:t> </a:t>
            </a:r>
          </a:p>
          <a:p>
            <a:pPr algn="just"/>
            <a:endParaRPr lang="es-ES" sz="2800" dirty="0"/>
          </a:p>
          <a:p>
            <a:pPr algn="just"/>
            <a:endParaRPr lang="es-ES" sz="2800" dirty="0" smtClean="0"/>
          </a:p>
          <a:p>
            <a:pPr algn="just"/>
            <a:endParaRPr lang="es-ES" sz="2800" dirty="0"/>
          </a:p>
          <a:p>
            <a:pPr algn="just"/>
            <a:endParaRPr lang="es-ES" sz="2800" dirty="0" smtClean="0"/>
          </a:p>
          <a:p>
            <a:pPr algn="just"/>
            <a:endParaRPr lang="es-ES" sz="2800" dirty="0" smtClean="0"/>
          </a:p>
          <a:p>
            <a:pPr algn="just"/>
            <a:r>
              <a:rPr lang="es-ES" sz="2800" dirty="0" smtClean="0"/>
              <a:t>El reconocimiento de los beligerantes les otorga subjetividad jurídica internacional temporal.</a:t>
            </a:r>
            <a:endParaRPr lang="es-ES" dirty="0" smtClean="0"/>
          </a:p>
          <a:p>
            <a:endParaRPr lang="es-ES" dirty="0"/>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628900"/>
            <a:ext cx="4608512" cy="2168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8035406"/>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lstStyle/>
          <a:p>
            <a:pPr algn="just"/>
            <a:endParaRPr lang="es-ES" sz="3200" b="1" u="sng" dirty="0" smtClean="0"/>
          </a:p>
          <a:p>
            <a:pPr algn="ctr"/>
            <a:r>
              <a:rPr lang="es-ES" sz="3200" b="1" dirty="0" smtClean="0"/>
              <a:t>7.- Movimientos de liberación nacional.</a:t>
            </a:r>
            <a:endParaRPr lang="es-ES" sz="3200" dirty="0" smtClean="0"/>
          </a:p>
          <a:p>
            <a:pPr algn="just"/>
            <a:r>
              <a:rPr lang="es-ES" sz="2800" b="1" dirty="0" smtClean="0"/>
              <a:t> </a:t>
            </a:r>
            <a:endParaRPr lang="es-ES" sz="2800" dirty="0" smtClean="0"/>
          </a:p>
          <a:p>
            <a:pPr algn="just"/>
            <a:r>
              <a:rPr lang="es-ES" sz="2800" dirty="0" smtClean="0"/>
              <a:t> </a:t>
            </a:r>
          </a:p>
          <a:p>
            <a:pPr algn="just"/>
            <a:endParaRPr lang="es-ES" sz="2800" dirty="0"/>
          </a:p>
          <a:p>
            <a:pPr algn="just"/>
            <a:endParaRPr lang="es-ES" sz="2800" dirty="0" smtClean="0"/>
          </a:p>
          <a:p>
            <a:pPr algn="just"/>
            <a:r>
              <a:rPr lang="es-ES" sz="2800" dirty="0" smtClean="0"/>
              <a:t>Grupos que aparecen en la comunidad internacional con el movimiento descolonizador del siglo pasado sobre todo en África, Asia, Oceanía y el Caribe, con los </a:t>
            </a:r>
            <a:r>
              <a:rPr lang="es-ES" sz="2800" b="1" dirty="0" smtClean="0"/>
              <a:t>movimientos de independencia</a:t>
            </a:r>
            <a:r>
              <a:rPr lang="es-ES" sz="2800" dirty="0" smtClean="0"/>
              <a:t> y posteriormente con el reconocimiento de su gobierno provisional, se les reconoce personalidad jurídica en el ámbito internacional, incluso celebran tratados.</a:t>
            </a:r>
          </a:p>
          <a:p>
            <a:endParaRPr lang="es-ES" dirty="0"/>
          </a:p>
        </p:txBody>
      </p:sp>
      <p:pic>
        <p:nvPicPr>
          <p:cNvPr id="124930" name="Picture 2"/>
          <p:cNvPicPr>
            <a:picLocks noChangeAspect="1" noChangeArrowheads="1"/>
          </p:cNvPicPr>
          <p:nvPr/>
        </p:nvPicPr>
        <p:blipFill>
          <a:blip r:embed="rId2" cstate="print"/>
          <a:srcRect/>
          <a:stretch>
            <a:fillRect/>
          </a:stretch>
        </p:blipFill>
        <p:spPr bwMode="auto">
          <a:xfrm>
            <a:off x="2555776" y="1628800"/>
            <a:ext cx="3096344" cy="1771650"/>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24930"/>
                                        </p:tgtEl>
                                        <p:attrNameLst>
                                          <p:attrName>style.visibility</p:attrName>
                                        </p:attrNameLst>
                                      </p:cBhvr>
                                      <p:to>
                                        <p:strVal val="visible"/>
                                      </p:to>
                                    </p:set>
                                    <p:animEffect transition="in" filter="barn(inVertical)">
                                      <p:cBhvr>
                                        <p:cTn id="14" dur="500"/>
                                        <p:tgtEl>
                                          <p:spTgt spid="124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lstStyle/>
          <a:p>
            <a:pPr algn="just"/>
            <a:r>
              <a:rPr lang="es-ES" sz="3600" b="1" dirty="0" smtClean="0"/>
              <a:t>8.- Los insurrectos.-</a:t>
            </a:r>
            <a:endParaRPr lang="es-ES" sz="3600" dirty="0" smtClean="0"/>
          </a:p>
          <a:p>
            <a:pPr algn="just"/>
            <a:r>
              <a:rPr lang="es-ES" sz="2800" b="1" dirty="0" smtClean="0"/>
              <a:t> </a:t>
            </a:r>
            <a:endParaRPr lang="es-ES" sz="2800" dirty="0" smtClean="0"/>
          </a:p>
          <a:p>
            <a:pPr algn="just"/>
            <a:r>
              <a:rPr lang="es-ES" sz="2800" dirty="0" smtClean="0"/>
              <a:t>Figura que nace en el derecho estadounidense, acogida por diversas convenciones de Derecho internacional, tal es el caso de la </a:t>
            </a:r>
            <a:r>
              <a:rPr lang="es-ES" sz="2800" i="1" dirty="0" smtClean="0"/>
              <a:t>Convención de la Habana de 1928 sobre derechos y deberes de los Estados en caso de Guerra</a:t>
            </a:r>
            <a:r>
              <a:rPr lang="es-ES" sz="2800" dirty="0" smtClean="0"/>
              <a:t>. Los insurrectos son </a:t>
            </a:r>
            <a:r>
              <a:rPr lang="es-ES" sz="2800" b="1" u="sng" dirty="0" smtClean="0"/>
              <a:t>rebeldes</a:t>
            </a:r>
            <a:r>
              <a:rPr lang="es-ES" sz="2800" dirty="0" smtClean="0"/>
              <a:t> en un país en lucha civil, pueden ser acogidos en otro país como refugiados políticos. </a:t>
            </a:r>
            <a:endParaRPr lang="es-ES" dirty="0"/>
          </a:p>
        </p:txBody>
      </p:sp>
      <p:pic>
        <p:nvPicPr>
          <p:cNvPr id="125954" name="Picture 2"/>
          <p:cNvPicPr>
            <a:picLocks noChangeAspect="1" noChangeArrowheads="1"/>
          </p:cNvPicPr>
          <p:nvPr/>
        </p:nvPicPr>
        <p:blipFill>
          <a:blip r:embed="rId2" cstate="print"/>
          <a:srcRect/>
          <a:stretch>
            <a:fillRect/>
          </a:stretch>
        </p:blipFill>
        <p:spPr bwMode="auto">
          <a:xfrm>
            <a:off x="3635896" y="4335091"/>
            <a:ext cx="4686080" cy="2189223"/>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25954"/>
                                        </p:tgtEl>
                                        <p:attrNameLst>
                                          <p:attrName>style.visibility</p:attrName>
                                        </p:attrNameLst>
                                      </p:cBhvr>
                                      <p:to>
                                        <p:strVal val="visible"/>
                                      </p:to>
                                    </p:set>
                                    <p:anim calcmode="lin" valueType="num">
                                      <p:cBhvr additive="base">
                                        <p:cTn id="15" dur="500" fill="hold"/>
                                        <p:tgtEl>
                                          <p:spTgt spid="125954"/>
                                        </p:tgtEl>
                                        <p:attrNameLst>
                                          <p:attrName>ppt_x</p:attrName>
                                        </p:attrNameLst>
                                      </p:cBhvr>
                                      <p:tavLst>
                                        <p:tav tm="0">
                                          <p:val>
                                            <p:strVal val="#ppt_x"/>
                                          </p:val>
                                        </p:tav>
                                        <p:tav tm="100000">
                                          <p:val>
                                            <p:strVal val="#ppt_x"/>
                                          </p:val>
                                        </p:tav>
                                      </p:tavLst>
                                    </p:anim>
                                    <p:anim calcmode="lin" valueType="num">
                                      <p:cBhvr additive="base">
                                        <p:cTn id="16" dur="500" fill="hold"/>
                                        <p:tgtEl>
                                          <p:spTgt spid="1259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188640"/>
            <a:ext cx="4213702" cy="4654870"/>
          </a:xfrm>
        </p:spPr>
        <p:txBody>
          <a:bodyPr>
            <a:normAutofit fontScale="92500" lnSpcReduction="20000"/>
          </a:bodyPr>
          <a:lstStyle/>
          <a:p>
            <a:pPr algn="just"/>
            <a:endParaRPr lang="es-ES" sz="2800" dirty="0" smtClean="0"/>
          </a:p>
          <a:p>
            <a:pPr algn="just"/>
            <a:endParaRPr lang="es-ES" sz="2800" dirty="0"/>
          </a:p>
          <a:p>
            <a:pPr algn="just"/>
            <a:endParaRPr lang="es-ES" sz="2800" dirty="0" smtClean="0"/>
          </a:p>
          <a:p>
            <a:pPr algn="just"/>
            <a:endParaRPr lang="es-ES" sz="2800" dirty="0"/>
          </a:p>
          <a:p>
            <a:pPr algn="just"/>
            <a:endParaRPr lang="es-ES" sz="2800" dirty="0" smtClean="0"/>
          </a:p>
          <a:p>
            <a:pPr algn="just"/>
            <a:r>
              <a:rPr lang="es-ES" sz="2800" dirty="0" smtClean="0"/>
              <a:t>La diferencia con los beligerantes radica en el grado de dominio, los insurrectos </a:t>
            </a:r>
            <a:r>
              <a:rPr lang="es-ES" sz="2800" b="1" dirty="0" smtClean="0"/>
              <a:t>solo poseen unos barcos o plazas</a:t>
            </a:r>
            <a:r>
              <a:rPr lang="es-ES" sz="2800" b="1" u="sng" dirty="0" smtClean="0"/>
              <a:t>,</a:t>
            </a:r>
            <a:r>
              <a:rPr lang="es-ES" sz="2800" dirty="0" smtClean="0"/>
              <a:t> los beligerantes ejercen dominio efectivo en una importante de territorio.</a:t>
            </a:r>
          </a:p>
          <a:p>
            <a:endParaRPr lang="es-ES" dirty="0"/>
          </a:p>
        </p:txBody>
      </p:sp>
      <p:sp>
        <p:nvSpPr>
          <p:cNvPr id="2" name="AutoShape 2" descr="Resultado de imagen para signo de difer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24" y="2518792"/>
            <a:ext cx="2447900" cy="2062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24" y="548680"/>
            <a:ext cx="2447900"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3424" y="4597896"/>
            <a:ext cx="2447900" cy="1855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104991"/>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p:cTn id="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476672"/>
            <a:ext cx="8643998" cy="6167038"/>
          </a:xfrm>
        </p:spPr>
        <p:txBody>
          <a:bodyPr>
            <a:normAutofit/>
          </a:bodyPr>
          <a:lstStyle/>
          <a:p>
            <a:pPr algn="just"/>
            <a:r>
              <a:rPr lang="es-ES" sz="3200" b="1" dirty="0" smtClean="0"/>
              <a:t>9.- El individuo como sujeto excepcional del Derecho Internacional Público</a:t>
            </a:r>
            <a:endParaRPr lang="es-ES" sz="3200" dirty="0" smtClean="0"/>
          </a:p>
          <a:p>
            <a:pPr algn="just"/>
            <a:r>
              <a:rPr lang="es-ES" sz="2800" dirty="0" smtClean="0"/>
              <a:t> </a:t>
            </a:r>
          </a:p>
          <a:p>
            <a:pPr algn="just"/>
            <a:r>
              <a:rPr lang="es-ES" sz="2600" dirty="0" smtClean="0"/>
              <a:t>El individuo </a:t>
            </a:r>
            <a:r>
              <a:rPr lang="es-ES" sz="2600" b="1" dirty="0" smtClean="0"/>
              <a:t>no es sujeto inmediato</a:t>
            </a:r>
            <a:r>
              <a:rPr lang="es-ES" sz="2600" dirty="0" smtClean="0"/>
              <a:t> de las normas del DIP, en consecuencia no puede exigir directamente sus derechos ante ninguna instancia internacional, es el Estado soberano al que pertenece ese individuo quien deberá diplomáticamente exigir el reconocimiento de el derecho de su nacional.</a:t>
            </a:r>
          </a:p>
          <a:p>
            <a:pPr algn="just"/>
            <a:r>
              <a:rPr lang="es-ES" sz="2800" dirty="0" smtClean="0"/>
              <a:t> </a:t>
            </a:r>
          </a:p>
          <a:p>
            <a:pPr algn="just"/>
            <a:r>
              <a:rPr lang="es-ES" sz="2800" dirty="0" smtClean="0"/>
              <a:t>	</a:t>
            </a:r>
            <a:endParaRPr lang="es-ES"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293096"/>
            <a:ext cx="3989364" cy="2390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heel(4)">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heel(4)">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14282" y="285728"/>
            <a:ext cx="8643998" cy="6357982"/>
          </a:xfrm>
        </p:spPr>
        <p:txBody>
          <a:bodyPr>
            <a:normAutofit/>
          </a:bodyPr>
          <a:lstStyle/>
          <a:p>
            <a:pPr algn="just"/>
            <a:r>
              <a:rPr lang="es-ES" sz="2800" dirty="0" smtClean="0"/>
              <a:t> </a:t>
            </a:r>
          </a:p>
          <a:p>
            <a:pPr algn="just"/>
            <a:endParaRPr lang="es-ES" sz="2600" dirty="0" smtClean="0"/>
          </a:p>
          <a:p>
            <a:pPr algn="just"/>
            <a:endParaRPr lang="es-ES" sz="2600" dirty="0"/>
          </a:p>
          <a:p>
            <a:pPr algn="just"/>
            <a:endParaRPr lang="es-ES" sz="2600" dirty="0" smtClean="0"/>
          </a:p>
          <a:p>
            <a:pPr algn="just"/>
            <a:endParaRPr lang="es-ES" sz="2600" dirty="0"/>
          </a:p>
          <a:p>
            <a:pPr algn="just"/>
            <a:endParaRPr lang="es-ES" sz="2600" dirty="0" smtClean="0"/>
          </a:p>
          <a:p>
            <a:pPr algn="just"/>
            <a:endParaRPr lang="es-ES" sz="2600" dirty="0"/>
          </a:p>
          <a:p>
            <a:pPr algn="just"/>
            <a:endParaRPr lang="es-ES" sz="2600" dirty="0" smtClean="0"/>
          </a:p>
          <a:p>
            <a:pPr algn="just"/>
            <a:r>
              <a:rPr lang="es-ES" sz="2600" dirty="0" smtClean="0"/>
              <a:t>Existen </a:t>
            </a:r>
            <a:r>
              <a:rPr lang="es-ES" sz="2600" b="1" u="sng" dirty="0" smtClean="0"/>
              <a:t>excepciones</a:t>
            </a:r>
            <a:r>
              <a:rPr lang="es-ES" sz="2600" dirty="0" smtClean="0"/>
              <a:t> a ésta regla tal es el caso cuando las normas del DIP otorgan titularidad de derechos o de responsabilidades a el individuo (Por ejemplo los juicios de los tribunales de </a:t>
            </a:r>
            <a:r>
              <a:rPr lang="es-ES" sz="2600" dirty="0" err="1" smtClean="0"/>
              <a:t>Nuremberg</a:t>
            </a:r>
            <a:r>
              <a:rPr lang="es-ES" sz="2600" dirty="0" smtClean="0"/>
              <a:t> y Tokio, contra responsables de crímenes de guerra, o en casos de violaciones a derechos humanos en la esfera del DIP).</a:t>
            </a:r>
          </a:p>
          <a:p>
            <a:endParaRPr lang="es-E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767816"/>
            <a:ext cx="4680520" cy="2949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232350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wheel(4)">
                                      <p:cBhvr>
                                        <p:cTn id="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23528" y="620688"/>
            <a:ext cx="8534752" cy="6048672"/>
          </a:xfrm>
        </p:spPr>
        <p:txBody>
          <a:bodyPr>
            <a:normAutofit/>
          </a:bodyPr>
          <a:lstStyle/>
          <a:p>
            <a:pPr algn="ctr"/>
            <a:r>
              <a:rPr lang="es-ES" sz="3600" b="1" dirty="0" smtClean="0"/>
              <a:t>10.- Los organismos internacionales.</a:t>
            </a:r>
            <a:endParaRPr lang="es-ES" sz="3600" dirty="0" smtClean="0"/>
          </a:p>
          <a:p>
            <a:pPr algn="just"/>
            <a:r>
              <a:rPr lang="es-ES" sz="2800" dirty="0" smtClean="0"/>
              <a:t> </a:t>
            </a:r>
          </a:p>
          <a:p>
            <a:pPr algn="just"/>
            <a:r>
              <a:rPr lang="es-ES" sz="2800" dirty="0" smtClean="0"/>
              <a:t>Son </a:t>
            </a:r>
            <a:r>
              <a:rPr lang="es-ES" sz="2800" b="1" dirty="0" smtClean="0"/>
              <a:t>agrupaciones</a:t>
            </a:r>
            <a:r>
              <a:rPr lang="es-ES" sz="2800" dirty="0" smtClean="0"/>
              <a:t> de Estados soberanos u de otros organismos internacionales destinados a un fin común, creados a través de tratados internacionales; dotados de </a:t>
            </a:r>
            <a:r>
              <a:rPr lang="es-ES" sz="2800" b="1" dirty="0" smtClean="0"/>
              <a:t>personalidad</a:t>
            </a:r>
            <a:r>
              <a:rPr lang="es-ES" sz="2800" dirty="0" smtClean="0"/>
              <a:t> y subjetividad jurídica dentro del DIP. </a:t>
            </a:r>
          </a:p>
          <a:p>
            <a:endParaRPr lang="es-ES" sz="2400" dirty="0" smtClean="0"/>
          </a:p>
          <a:p>
            <a:r>
              <a:rPr lang="es-ES" sz="2000" dirty="0" smtClean="0"/>
              <a:t>Ejemplos</a:t>
            </a:r>
            <a:r>
              <a:rPr lang="es-ES" sz="2400" dirty="0" smtClean="0"/>
              <a:t>:</a:t>
            </a:r>
            <a:r>
              <a:rPr lang="es-ES" sz="2400" dirty="0" smtClean="0"/>
              <a:t>	</a:t>
            </a:r>
          </a:p>
          <a:p>
            <a:endParaRPr lang="es-ES" dirty="0"/>
          </a:p>
        </p:txBody>
      </p:sp>
      <p:pic>
        <p:nvPicPr>
          <p:cNvPr id="126978" name="Picture 2"/>
          <p:cNvPicPr>
            <a:picLocks noChangeAspect="1" noChangeArrowheads="1"/>
          </p:cNvPicPr>
          <p:nvPr/>
        </p:nvPicPr>
        <p:blipFill>
          <a:blip r:embed="rId2" cstate="print"/>
          <a:srcRect/>
          <a:stretch>
            <a:fillRect/>
          </a:stretch>
        </p:blipFill>
        <p:spPr bwMode="auto">
          <a:xfrm>
            <a:off x="3238648" y="5029150"/>
            <a:ext cx="2629496" cy="1712218"/>
          </a:xfrm>
          <a:prstGeom prst="rect">
            <a:avLst/>
          </a:prstGeom>
          <a:noFill/>
          <a:ln w="9525">
            <a:noFill/>
            <a:miter lim="800000"/>
            <a:headEnd/>
            <a:tailEnd/>
          </a:ln>
          <a:effectLst/>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9548" y="3645024"/>
            <a:ext cx="1918556" cy="1132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5262569"/>
            <a:ext cx="1881956" cy="1166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5173283"/>
            <a:ext cx="1944215" cy="1193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plus(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Conclusión</a:t>
            </a:r>
            <a:endParaRPr lang="es-MX" dirty="0"/>
          </a:p>
        </p:txBody>
      </p:sp>
      <p:sp>
        <p:nvSpPr>
          <p:cNvPr id="5" name="4 Marcador de contenido"/>
          <p:cNvSpPr>
            <a:spLocks noGrp="1"/>
          </p:cNvSpPr>
          <p:nvPr>
            <p:ph idx="1"/>
          </p:nvPr>
        </p:nvSpPr>
        <p:spPr>
          <a:xfrm>
            <a:off x="251520" y="1935480"/>
            <a:ext cx="5338936" cy="4389120"/>
          </a:xfrm>
        </p:spPr>
        <p:txBody>
          <a:bodyPr/>
          <a:lstStyle/>
          <a:p>
            <a:pPr marL="0" indent="0" algn="just">
              <a:buNone/>
            </a:pPr>
            <a:r>
              <a:rPr lang="es-MX" dirty="0" smtClean="0"/>
              <a:t>Los sujetos de Derecho Internacional Público</a:t>
            </a:r>
            <a:r>
              <a:rPr lang="es-MX" dirty="0"/>
              <a:t> </a:t>
            </a:r>
            <a:r>
              <a:rPr lang="es-MX" dirty="0" smtClean="0"/>
              <a:t>por excelencia son los Estados soberanos, sin embargo existen diversos entes jurídicos que no cumplen con los requisitos para conformar un Estado, pese a ello la comunidad internacional les reconoce personalidad jurídica.</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5" y="1467227"/>
            <a:ext cx="3096344" cy="4986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97228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4741136"/>
          </a:xfrm>
        </p:spPr>
        <p:txBody>
          <a:bodyPr>
            <a:noAutofit/>
          </a:bodyPr>
          <a:lstStyle/>
          <a:p>
            <a:r>
              <a:rPr lang="es-MX" sz="4000" dirty="0" smtClean="0"/>
              <a:t>Actividad de evaluación</a:t>
            </a:r>
            <a:br>
              <a:rPr lang="es-MX" sz="4000" dirty="0" smtClean="0"/>
            </a:br>
            <a:r>
              <a:rPr lang="es-MX" sz="4000" dirty="0"/>
              <a:t/>
            </a:r>
            <a:br>
              <a:rPr lang="es-MX" sz="4000" dirty="0"/>
            </a:br>
            <a:r>
              <a:rPr lang="es-MX" sz="4000" dirty="0" smtClean="0"/>
              <a:t>-En equipos investiguen ejemplos reales de los sujetos de derecho internacional y coméntenlos en clase.</a:t>
            </a:r>
            <a:br>
              <a:rPr lang="es-MX" sz="4000" dirty="0" smtClean="0"/>
            </a:br>
            <a:r>
              <a:rPr lang="es-MX" sz="4000" dirty="0"/>
              <a:t/>
            </a:r>
            <a:br>
              <a:rPr lang="es-MX" sz="4000" dirty="0"/>
            </a:br>
            <a:endParaRPr lang="es-MX" sz="4000" dirty="0"/>
          </a:p>
        </p:txBody>
      </p:sp>
    </p:spTree>
    <p:extLst>
      <p:ext uri="{BB962C8B-B14F-4D97-AF65-F5344CB8AC3E}">
        <p14:creationId xmlns:p14="http://schemas.microsoft.com/office/powerpoint/2010/main" val="32443521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722344"/>
          </a:xfrm>
        </p:spPr>
        <p:txBody>
          <a:bodyPr>
            <a:normAutofit/>
          </a:bodyPr>
          <a:lstStyle/>
          <a:p>
            <a:pPr algn="ctr"/>
            <a:r>
              <a:rPr lang="es-ES" sz="4000" b="1" dirty="0" smtClean="0">
                <a:latin typeface="+mn-lt"/>
              </a:rPr>
              <a:t>Fuentes de información.</a:t>
            </a:r>
            <a:endParaRPr lang="es-MX" sz="5400" b="1" dirty="0">
              <a:latin typeface="+mn-lt"/>
            </a:endParaRPr>
          </a:p>
        </p:txBody>
      </p:sp>
      <p:sp>
        <p:nvSpPr>
          <p:cNvPr id="3" name="2 Marcador de contenido"/>
          <p:cNvSpPr>
            <a:spLocks noGrp="1"/>
          </p:cNvSpPr>
          <p:nvPr>
            <p:ph idx="1"/>
          </p:nvPr>
        </p:nvSpPr>
        <p:spPr>
          <a:xfrm>
            <a:off x="107504" y="1628800"/>
            <a:ext cx="8842248" cy="5040560"/>
          </a:xfrm>
        </p:spPr>
        <p:txBody>
          <a:bodyPr>
            <a:normAutofit/>
          </a:bodyPr>
          <a:lstStyle/>
          <a:p>
            <a:pPr marL="114300" indent="0">
              <a:buNone/>
            </a:pPr>
            <a:r>
              <a:rPr lang="es-MX" sz="2900" b="1" dirty="0" smtClean="0">
                <a:solidFill>
                  <a:srgbClr val="0070C0"/>
                </a:solidFill>
              </a:rPr>
              <a:t>Bibliográficas:</a:t>
            </a:r>
          </a:p>
          <a:p>
            <a:pPr marL="0" indent="0">
              <a:buNone/>
            </a:pPr>
            <a:endParaRPr lang="es-MX" dirty="0" smtClean="0"/>
          </a:p>
          <a:p>
            <a:pPr>
              <a:spcAft>
                <a:spcPts val="600"/>
              </a:spcAft>
            </a:pPr>
            <a:r>
              <a:rPr lang="es-MX" dirty="0"/>
              <a:t>Arellano García, Carlos; Primer curso de Derecho Internacional Público; Porrúa; México; 2003.</a:t>
            </a:r>
            <a:endParaRPr lang="es-ES" dirty="0"/>
          </a:p>
          <a:p>
            <a:pPr>
              <a:spcAft>
                <a:spcPts val="600"/>
              </a:spcAft>
            </a:pPr>
            <a:r>
              <a:rPr lang="es-MX" dirty="0" smtClean="0"/>
              <a:t>Ortiz </a:t>
            </a:r>
            <a:r>
              <a:rPr lang="es-MX" dirty="0" err="1"/>
              <a:t>Ahlf</a:t>
            </a:r>
            <a:r>
              <a:rPr lang="es-MX" dirty="0"/>
              <a:t>, </a:t>
            </a:r>
            <a:r>
              <a:rPr lang="es-MX" dirty="0" err="1"/>
              <a:t>Loretta</a:t>
            </a:r>
            <a:r>
              <a:rPr lang="es-MX" dirty="0"/>
              <a:t>. Derecho Internacional Público; Oxford, México; 2004.</a:t>
            </a:r>
          </a:p>
          <a:p>
            <a:pPr>
              <a:spcAft>
                <a:spcPts val="600"/>
              </a:spcAft>
            </a:pPr>
            <a:r>
              <a:rPr lang="es-MX" dirty="0"/>
              <a:t>Seara Vázquez, Modesto. Derecho Internacional. Ed. Porrúa. México. 2003</a:t>
            </a:r>
          </a:p>
          <a:p>
            <a:pPr>
              <a:spcAft>
                <a:spcPts val="600"/>
              </a:spcAft>
            </a:pPr>
            <a:r>
              <a:rPr lang="es-MX" dirty="0"/>
              <a:t>Sepúlveda, César. Derecho Internacional Público; Porrúa, México, 2003</a:t>
            </a:r>
          </a:p>
          <a:p>
            <a:pPr marL="0" indent="0">
              <a:buNone/>
            </a:pPr>
            <a:endParaRPr lang="es-MX" dirty="0" smtClean="0"/>
          </a:p>
          <a:p>
            <a:endParaRPr lang="es-MX" dirty="0" smtClean="0"/>
          </a:p>
          <a:p>
            <a:endParaRPr lang="es-MX" dirty="0" smtClean="0"/>
          </a:p>
        </p:txBody>
      </p:sp>
    </p:spTree>
    <p:extLst>
      <p:ext uri="{BB962C8B-B14F-4D97-AF65-F5344CB8AC3E}">
        <p14:creationId xmlns:p14="http://schemas.microsoft.com/office/powerpoint/2010/main" val="2127418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548680"/>
            <a:ext cx="7929618" cy="3785652"/>
          </a:xfrm>
          <a:prstGeom prst="rect">
            <a:avLst/>
          </a:prstGeom>
        </p:spPr>
        <p:txBody>
          <a:bodyPr wrap="square">
            <a:spAutoFit/>
          </a:bodyPr>
          <a:lstStyle/>
          <a:p>
            <a:pPr algn="ctr"/>
            <a:endParaRPr lang="es-ES" sz="5400" u="sng" dirty="0" smtClean="0"/>
          </a:p>
          <a:p>
            <a:pPr algn="ctr"/>
            <a:r>
              <a:rPr lang="es-ES" sz="4000" dirty="0" smtClean="0"/>
              <a:t>Unidad de competencia II</a:t>
            </a:r>
          </a:p>
          <a:p>
            <a:pPr algn="ctr"/>
            <a:endParaRPr lang="es-ES" sz="5400" dirty="0" smtClean="0"/>
          </a:p>
          <a:p>
            <a:pPr algn="ctr"/>
            <a:r>
              <a:rPr lang="es-ES" sz="4400" b="1" dirty="0" smtClean="0"/>
              <a:t>Sujetos de Derecho </a:t>
            </a:r>
            <a:r>
              <a:rPr lang="es-ES" sz="4400" b="1" dirty="0"/>
              <a:t>I</a:t>
            </a:r>
            <a:r>
              <a:rPr lang="es-ES" sz="4400" b="1" dirty="0" smtClean="0"/>
              <a:t>nternacional </a:t>
            </a:r>
            <a:r>
              <a:rPr lang="es-ES" sz="4400" b="1" dirty="0"/>
              <a:t>P</a:t>
            </a:r>
            <a:r>
              <a:rPr lang="es-ES" sz="4400" b="1" dirty="0" smtClean="0"/>
              <a:t>úblico</a:t>
            </a:r>
            <a:endParaRPr lang="es-ES" sz="4400" b="1" dirty="0"/>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132856"/>
            <a:ext cx="8295456" cy="1865938"/>
          </a:xfrm>
        </p:spPr>
        <p:txBody>
          <a:bodyPr>
            <a:normAutofit/>
          </a:bodyPr>
          <a:lstStyle/>
          <a:p>
            <a:pPr algn="ctr"/>
            <a:r>
              <a:rPr lang="es-ES" sz="6600" b="1" dirty="0" smtClean="0"/>
              <a:t>Fin de la unidad</a:t>
            </a:r>
            <a:endParaRPr lang="es-ES" sz="6600" dirty="0" smtClean="0"/>
          </a:p>
        </p:txBody>
      </p:sp>
    </p:spTree>
    <p:extLst>
      <p:ext uri="{BB962C8B-B14F-4D97-AF65-F5344CB8AC3E}">
        <p14:creationId xmlns:p14="http://schemas.microsoft.com/office/powerpoint/2010/main" val="1396064131"/>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CuadroTexto"/>
          <p:cNvSpPr txBox="1">
            <a:spLocks noChangeArrowheads="1"/>
          </p:cNvSpPr>
          <p:nvPr/>
        </p:nvSpPr>
        <p:spPr bwMode="auto">
          <a:xfrm>
            <a:off x="1691680" y="692696"/>
            <a:ext cx="5286375" cy="646331"/>
          </a:xfrm>
          <a:prstGeom prst="rect">
            <a:avLst/>
          </a:prstGeom>
          <a:noFill/>
          <a:ln w="9525">
            <a:noFill/>
            <a:miter lim="800000"/>
            <a:headEnd/>
            <a:tailEnd/>
          </a:ln>
        </p:spPr>
        <p:txBody>
          <a:bodyPr>
            <a:spAutoFit/>
          </a:bodyPr>
          <a:lstStyle/>
          <a:p>
            <a:pPr algn="ctr" fontAlgn="auto">
              <a:spcBef>
                <a:spcPts val="0"/>
              </a:spcBef>
              <a:spcAft>
                <a:spcPts val="0"/>
              </a:spcAft>
              <a:defRPr/>
            </a:pPr>
            <a:r>
              <a:rPr lang="es-MX" sz="3600" b="1" dirty="0" smtClean="0">
                <a:solidFill>
                  <a:srgbClr val="0070C0"/>
                </a:solidFill>
                <a:effectLst>
                  <a:innerShdw blurRad="50800" dist="25400" dir="13500000">
                    <a:srgbClr val="000000">
                      <a:alpha val="70000"/>
                    </a:srgbClr>
                  </a:innerShdw>
                </a:effectLst>
                <a:latin typeface="+mn-lt"/>
                <a:ea typeface="+mj-ea"/>
                <a:cs typeface="Arial" pitchFamily="34" charset="0"/>
              </a:rPr>
              <a:t>Objetivos</a:t>
            </a:r>
            <a:endParaRPr lang="es-MX" sz="3600" b="1" dirty="0">
              <a:solidFill>
                <a:srgbClr val="0070C0"/>
              </a:solidFill>
              <a:effectLst>
                <a:innerShdw blurRad="50800" dist="25400" dir="13500000">
                  <a:srgbClr val="000000">
                    <a:alpha val="70000"/>
                  </a:srgbClr>
                </a:innerShdw>
              </a:effectLst>
              <a:latin typeface="+mn-lt"/>
              <a:ea typeface="+mj-ea"/>
              <a:cs typeface="Arial" pitchFamily="34" charset="0"/>
            </a:endParaRPr>
          </a:p>
        </p:txBody>
      </p:sp>
      <p:sp>
        <p:nvSpPr>
          <p:cNvPr id="8196" name="4 CuadroTexto"/>
          <p:cNvSpPr txBox="1">
            <a:spLocks noChangeArrowheads="1"/>
          </p:cNvSpPr>
          <p:nvPr/>
        </p:nvSpPr>
        <p:spPr bwMode="auto">
          <a:xfrm>
            <a:off x="539552" y="1556792"/>
            <a:ext cx="8136904" cy="3539430"/>
          </a:xfrm>
          <a:prstGeom prst="rect">
            <a:avLst/>
          </a:prstGeom>
          <a:noFill/>
          <a:ln w="9525">
            <a:noFill/>
            <a:miter lim="800000"/>
            <a:headEnd/>
            <a:tailEnd/>
          </a:ln>
        </p:spPr>
        <p:txBody>
          <a:bodyPr wrap="square">
            <a:spAutoFit/>
          </a:bodyPr>
          <a:lstStyle/>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r>
              <a:rPr lang="es-MX" sz="2800" b="1" dirty="0" smtClean="0">
                <a:solidFill>
                  <a:srgbClr val="0070C0"/>
                </a:solidFill>
              </a:rPr>
              <a:t>Objetivo General: </a:t>
            </a:r>
          </a:p>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endParaRPr lang="es-MX" sz="2800" dirty="0" smtClean="0"/>
          </a:p>
          <a:p>
            <a:pPr algn="just" fontAlgn="auto">
              <a:spcBef>
                <a:spcPts val="0"/>
              </a:spcBef>
              <a:spcAft>
                <a:spcPts val="0"/>
              </a:spcAft>
              <a:buClr>
                <a:schemeClr val="accent1"/>
              </a:buClr>
              <a:buFont typeface="Wingdings" pitchFamily="2" charset="2"/>
              <a:buChar char="v"/>
              <a:defRPr/>
            </a:pPr>
            <a:endParaRPr lang="es-MX" sz="2800" dirty="0"/>
          </a:p>
          <a:p>
            <a:r>
              <a:rPr lang="es-MX" sz="2800" dirty="0" smtClean="0"/>
              <a:t>Identificar, diferenciar y comprender </a:t>
            </a:r>
            <a:r>
              <a:rPr lang="es-MX" sz="2800" dirty="0"/>
              <a:t>a </a:t>
            </a:r>
            <a:r>
              <a:rPr lang="es-MX" sz="2800" dirty="0" smtClean="0"/>
              <a:t>los diversos </a:t>
            </a:r>
            <a:r>
              <a:rPr lang="es-MX" sz="2800" dirty="0"/>
              <a:t>S</a:t>
            </a:r>
            <a:r>
              <a:rPr lang="es-MX" sz="2800" dirty="0" smtClean="0"/>
              <a:t>ujetos </a:t>
            </a:r>
            <a:r>
              <a:rPr lang="es-MX" sz="2800" dirty="0"/>
              <a:t>del </a:t>
            </a:r>
            <a:r>
              <a:rPr lang="es-MX" sz="2800" dirty="0" smtClean="0"/>
              <a:t>Derecho Internacional Público.</a:t>
            </a:r>
            <a:endParaRPr lang="es-MX" sz="2800" dirty="0"/>
          </a:p>
        </p:txBody>
      </p:sp>
    </p:spTree>
    <p:extLst>
      <p:ext uri="{BB962C8B-B14F-4D97-AF65-F5344CB8AC3E}">
        <p14:creationId xmlns:p14="http://schemas.microsoft.com/office/powerpoint/2010/main" val="3506458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539552" y="476672"/>
            <a:ext cx="8208912" cy="5262979"/>
          </a:xfrm>
          <a:prstGeom prst="rect">
            <a:avLst/>
          </a:prstGeom>
          <a:noFill/>
          <a:ln w="9525">
            <a:noFill/>
            <a:miter lim="800000"/>
            <a:headEnd/>
            <a:tailEnd/>
          </a:ln>
        </p:spPr>
        <p:txBody>
          <a:bodyPr wrap="square">
            <a:spAutoFit/>
          </a:bodyPr>
          <a:lstStyle/>
          <a:p>
            <a:endParaRPr lang="es-MX" sz="2800" b="1" dirty="0" smtClean="0">
              <a:solidFill>
                <a:srgbClr val="0070C0"/>
              </a:solidFill>
            </a:endParaRPr>
          </a:p>
          <a:p>
            <a:endParaRPr lang="es-MX" sz="2800" b="1" dirty="0">
              <a:solidFill>
                <a:srgbClr val="0070C0"/>
              </a:solidFill>
            </a:endParaRPr>
          </a:p>
          <a:p>
            <a:r>
              <a:rPr lang="es-MX" sz="2800" b="1" dirty="0" smtClean="0">
                <a:solidFill>
                  <a:srgbClr val="0070C0"/>
                </a:solidFill>
              </a:rPr>
              <a:t>Objetivos </a:t>
            </a:r>
            <a:r>
              <a:rPr lang="es-MX" sz="2800" b="1" dirty="0">
                <a:solidFill>
                  <a:srgbClr val="0070C0"/>
                </a:solidFill>
              </a:rPr>
              <a:t>Específicos:</a:t>
            </a:r>
            <a:endParaRPr lang="es-ES" sz="2800" b="1" dirty="0">
              <a:solidFill>
                <a:srgbClr val="0070C0"/>
              </a:solidFill>
            </a:endParaRPr>
          </a:p>
          <a:p>
            <a:pPr algn="just" fontAlgn="auto">
              <a:spcBef>
                <a:spcPts val="0"/>
              </a:spcBef>
              <a:spcAft>
                <a:spcPts val="0"/>
              </a:spcAft>
              <a:buClr>
                <a:schemeClr val="accent1"/>
              </a:buClr>
              <a:buFont typeface="Wingdings" pitchFamily="2" charset="2"/>
              <a:buChar char="v"/>
              <a:defRPr/>
            </a:pPr>
            <a:endParaRPr lang="es-MX" sz="2800" dirty="0"/>
          </a:p>
          <a:p>
            <a:pPr algn="just" fontAlgn="auto">
              <a:spcBef>
                <a:spcPts val="0"/>
              </a:spcBef>
              <a:spcAft>
                <a:spcPts val="0"/>
              </a:spcAft>
              <a:buClr>
                <a:schemeClr val="accent1"/>
              </a:buClr>
              <a:buFont typeface="Wingdings" pitchFamily="2" charset="2"/>
              <a:buChar char="v"/>
              <a:defRPr/>
            </a:pPr>
            <a:endParaRPr lang="es-MX" sz="2800" dirty="0"/>
          </a:p>
          <a:p>
            <a:pPr algn="just" fontAlgn="auto">
              <a:spcBef>
                <a:spcPts val="0"/>
              </a:spcBef>
              <a:spcAft>
                <a:spcPts val="0"/>
              </a:spcAft>
              <a:buClr>
                <a:schemeClr val="tx1"/>
              </a:buClr>
              <a:defRPr/>
            </a:pPr>
            <a:r>
              <a:rPr lang="es-MX" sz="2800" dirty="0" smtClean="0"/>
              <a:t>1.- Comprender las diversas teorías sobre los Sujetos de Derecho internacional Público.</a:t>
            </a:r>
          </a:p>
          <a:p>
            <a:pPr algn="just" fontAlgn="auto">
              <a:spcBef>
                <a:spcPts val="0"/>
              </a:spcBef>
              <a:spcAft>
                <a:spcPts val="0"/>
              </a:spcAft>
              <a:buClr>
                <a:schemeClr val="tx1"/>
              </a:buClr>
              <a:defRPr/>
            </a:pPr>
            <a:endParaRPr lang="es-MX" sz="2800" dirty="0" smtClean="0"/>
          </a:p>
          <a:p>
            <a:pPr algn="just" fontAlgn="auto">
              <a:spcBef>
                <a:spcPts val="0"/>
              </a:spcBef>
              <a:spcAft>
                <a:spcPts val="0"/>
              </a:spcAft>
              <a:buClr>
                <a:schemeClr val="accent1"/>
              </a:buClr>
              <a:defRPr/>
            </a:pPr>
            <a:endParaRPr lang="es-MX" sz="2800" dirty="0" smtClean="0"/>
          </a:p>
          <a:p>
            <a:pPr algn="just" fontAlgn="auto">
              <a:spcBef>
                <a:spcPts val="0"/>
              </a:spcBef>
              <a:spcAft>
                <a:spcPts val="0"/>
              </a:spcAft>
              <a:buClr>
                <a:schemeClr val="accent1"/>
              </a:buClr>
              <a:defRPr/>
            </a:pPr>
            <a:endParaRPr lang="es-MX" sz="2800" dirty="0" smtClean="0"/>
          </a:p>
          <a:p>
            <a:r>
              <a:rPr lang="es-MX" sz="2800" dirty="0" smtClean="0"/>
              <a:t>2.- Identificar  el concepto de </a:t>
            </a:r>
            <a:r>
              <a:rPr lang="es-MX" sz="2800" dirty="0"/>
              <a:t>Sujetos de Derecho internacional Público</a:t>
            </a:r>
            <a:r>
              <a:rPr lang="es-MX" sz="2800" dirty="0" smtClean="0"/>
              <a:t>.</a:t>
            </a:r>
            <a:endParaRPr lang="es-MX" sz="2800" dirty="0"/>
          </a:p>
        </p:txBody>
      </p:sp>
    </p:spTree>
    <p:extLst>
      <p:ext uri="{BB962C8B-B14F-4D97-AF65-F5344CB8AC3E}">
        <p14:creationId xmlns:p14="http://schemas.microsoft.com/office/powerpoint/2010/main" val="200115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539552" y="476672"/>
            <a:ext cx="8208912" cy="5262979"/>
          </a:xfrm>
          <a:prstGeom prst="rect">
            <a:avLst/>
          </a:prstGeom>
          <a:noFill/>
          <a:ln w="9525">
            <a:noFill/>
            <a:miter lim="800000"/>
            <a:headEnd/>
            <a:tailEnd/>
          </a:ln>
        </p:spPr>
        <p:txBody>
          <a:bodyPr wrap="square">
            <a:spAutoFit/>
          </a:bodyPr>
          <a:lstStyle/>
          <a:p>
            <a:endParaRPr lang="es-MX" sz="2800" b="1" dirty="0" smtClean="0">
              <a:solidFill>
                <a:srgbClr val="0070C0"/>
              </a:solidFill>
            </a:endParaRPr>
          </a:p>
          <a:p>
            <a:endParaRPr lang="es-MX" sz="2800" b="1" dirty="0">
              <a:solidFill>
                <a:srgbClr val="0070C0"/>
              </a:solidFill>
            </a:endParaRPr>
          </a:p>
          <a:p>
            <a:r>
              <a:rPr lang="es-MX" sz="2800" b="1" dirty="0" smtClean="0">
                <a:solidFill>
                  <a:srgbClr val="0070C0"/>
                </a:solidFill>
              </a:rPr>
              <a:t>Objetivos </a:t>
            </a:r>
            <a:r>
              <a:rPr lang="es-MX" sz="2800" b="1" dirty="0">
                <a:solidFill>
                  <a:srgbClr val="0070C0"/>
                </a:solidFill>
              </a:rPr>
              <a:t>Específicos:</a:t>
            </a:r>
            <a:endParaRPr lang="es-ES" sz="2800" b="1" dirty="0">
              <a:solidFill>
                <a:srgbClr val="0070C0"/>
              </a:solidFill>
            </a:endParaRPr>
          </a:p>
          <a:p>
            <a:pPr algn="just" fontAlgn="auto">
              <a:spcBef>
                <a:spcPts val="0"/>
              </a:spcBef>
              <a:spcAft>
                <a:spcPts val="0"/>
              </a:spcAft>
              <a:buClr>
                <a:schemeClr val="accent1"/>
              </a:buClr>
              <a:buFont typeface="Wingdings" pitchFamily="2" charset="2"/>
              <a:buChar char="v"/>
              <a:defRPr/>
            </a:pPr>
            <a:endParaRPr lang="es-MX" sz="2800" dirty="0"/>
          </a:p>
          <a:p>
            <a:pPr algn="just">
              <a:buClr>
                <a:schemeClr val="accent1"/>
              </a:buClr>
            </a:pPr>
            <a:endParaRPr lang="es-MX" sz="2800" dirty="0" smtClean="0"/>
          </a:p>
          <a:p>
            <a:r>
              <a:rPr lang="es-MX" sz="2800" dirty="0" smtClean="0"/>
              <a:t>3.- Identificar </a:t>
            </a:r>
            <a:r>
              <a:rPr lang="es-MX" sz="2800" dirty="0"/>
              <a:t>los diferentes tipos </a:t>
            </a:r>
            <a:r>
              <a:rPr lang="es-MX" sz="2800" dirty="0" smtClean="0"/>
              <a:t>de </a:t>
            </a:r>
            <a:r>
              <a:rPr lang="es-MX" sz="2800" dirty="0"/>
              <a:t>Sujetos de Derecho internacional </a:t>
            </a:r>
            <a:r>
              <a:rPr lang="es-MX" sz="2800" dirty="0" smtClean="0"/>
              <a:t>Público</a:t>
            </a:r>
            <a:endParaRPr lang="es-MX" sz="2800" dirty="0"/>
          </a:p>
          <a:p>
            <a:pPr algn="just">
              <a:buClr>
                <a:schemeClr val="accent1"/>
              </a:buClr>
            </a:pPr>
            <a:endParaRPr lang="es-MX" sz="2800" dirty="0" smtClean="0"/>
          </a:p>
          <a:p>
            <a:pPr algn="just">
              <a:buClr>
                <a:schemeClr val="accent1"/>
              </a:buClr>
            </a:pPr>
            <a:endParaRPr lang="es-MX" sz="2800" dirty="0" smtClean="0"/>
          </a:p>
          <a:p>
            <a:pPr algn="just">
              <a:buClr>
                <a:schemeClr val="accent1"/>
              </a:buClr>
            </a:pPr>
            <a:r>
              <a:rPr lang="es-MX" sz="2800" dirty="0" smtClean="0"/>
              <a:t>4.- Analizar a los diferentes Sujetos </a:t>
            </a:r>
            <a:r>
              <a:rPr lang="es-MX" sz="2800" dirty="0"/>
              <a:t>de Derecho internacional </a:t>
            </a:r>
            <a:r>
              <a:rPr lang="es-MX" sz="2800" dirty="0" smtClean="0"/>
              <a:t>Público: Los Estados soberanos y los sujetos atípicos.</a:t>
            </a:r>
            <a:endParaRPr lang="es-MX" sz="2800" dirty="0"/>
          </a:p>
        </p:txBody>
      </p:sp>
    </p:spTree>
    <p:extLst>
      <p:ext uri="{BB962C8B-B14F-4D97-AF65-F5344CB8AC3E}">
        <p14:creationId xmlns:p14="http://schemas.microsoft.com/office/powerpoint/2010/main" val="2756958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a:xfrm>
            <a:off x="457200" y="764704"/>
            <a:ext cx="5842992" cy="5559896"/>
          </a:xfrm>
        </p:spPr>
        <p:txBody>
          <a:bodyPr>
            <a:noAutofit/>
          </a:bodyPr>
          <a:lstStyle/>
          <a:p>
            <a:pPr marL="0" indent="0" algn="just">
              <a:buNone/>
            </a:pPr>
            <a:r>
              <a:rPr lang="es-ES" sz="4000" b="1" dirty="0" smtClean="0">
                <a:solidFill>
                  <a:srgbClr val="0070C0"/>
                </a:solidFill>
              </a:rPr>
              <a:t>Introducción</a:t>
            </a:r>
          </a:p>
          <a:p>
            <a:pPr marL="0" indent="0" algn="just">
              <a:buNone/>
            </a:pPr>
            <a:endParaRPr lang="es-ES" sz="2800" dirty="0" smtClean="0"/>
          </a:p>
          <a:p>
            <a:pPr marL="0" indent="0" algn="just">
              <a:buNone/>
            </a:pPr>
            <a:endParaRPr lang="es-ES" sz="2800" dirty="0"/>
          </a:p>
          <a:p>
            <a:pPr marL="0" indent="0" algn="just">
              <a:buNone/>
            </a:pPr>
            <a:r>
              <a:rPr lang="es-ES" sz="2800" dirty="0" smtClean="0"/>
              <a:t>La comunidad internacional se integra no sólo por Estados soberanos, además existen grupos que por carecer de algún elemento constitutivo del Estado, son considerados como </a:t>
            </a:r>
            <a:r>
              <a:rPr lang="es-MX" sz="2800" dirty="0" smtClean="0"/>
              <a:t>Sujetos atípicos </a:t>
            </a:r>
            <a:r>
              <a:rPr lang="es-MX" sz="2800" dirty="0"/>
              <a:t>de Derecho internacional </a:t>
            </a:r>
            <a:r>
              <a:rPr lang="es-MX" sz="2800" dirty="0" smtClean="0"/>
              <a:t>Público.</a:t>
            </a:r>
            <a:endParaRPr lang="es-ES" sz="2800" dirty="0"/>
          </a:p>
        </p:txBody>
      </p:sp>
      <p:sp>
        <p:nvSpPr>
          <p:cNvPr id="4" name="2 Subtítulo"/>
          <p:cNvSpPr txBox="1">
            <a:spLocks/>
          </p:cNvSpPr>
          <p:nvPr/>
        </p:nvSpPr>
        <p:spPr>
          <a:xfrm>
            <a:off x="438120" y="1700808"/>
            <a:ext cx="4214842" cy="43204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endParaRPr lang="es-ES" sz="2800" dirty="0">
              <a:solidFill>
                <a:schemeClr val="tx1"/>
              </a:solidFill>
            </a:endParaRPr>
          </a:p>
        </p:txBody>
      </p:sp>
      <p:sp>
        <p:nvSpPr>
          <p:cNvPr id="2" name="AutoShape 2" descr="data:image/jpeg;base64,/9j/4AAQSkZJRgABAQAAAQABAAD/2wCEAAkGBhISEBUUEBQWFBUWGBMUFxQYFRgXHRwVFhQdGBcVFRoXGyYeFx8jGRcVHzAgIycpLCwuFR4xNjAqNTIrLCkBCQoKBQUFDQUFDSkYEhgpKSkpKSkpKSkpKSkpKSkpKSkpKSkpKSkpKSkpKSkpKSkpKSkpKSkpKSkpKSkpKSkpKf/AABEIANYA7AMBIgACEQEDEQH/xAAcAAEAAwEBAQEBAAAAAAAAAAAABgcIBQQBAwL/xABIEAACAQIEBAQDBAYFCgcBAAABAgMAEQQFEiEGBzFBEyJRYQhxgRQjMpEVQlJygqEzYnOysyQ0NUNjdJKio7FEU5O0wdHxJf/EABQBAQAAAAAAAAAAAAAAAAAAAAD/xAAUEQEAAAAAAAAAAAAAAAAAAAAA/9oADAMBAAIRAxEAPwC8aUpQKUpQKUpQKUpQKUpQKUpQKUpQKUqtuY3OaHLpPAgQYjEWOoarLGbbByASx76RbbuKCyaVlHOOcOa4iQP9paEAkhIfu1F79bbt1/WJrucIc9sdFiU+3yGeA2VxojDKP21KKCxHoevzoNJUryZVmsWJhSbDuJI5BqVh3H13BBuCDuCCDXroFKUoFKUoFKUoFKUoFKUoFKUoFKUoFKUoFKUoFRvjnjrD5Xh/FnuzNdY4l6uwF7X/AFVG127XHU2BklZm5/YiVs3ZZNWhI4hED0sVuxX+Mtf5UHn4n54ZlimtE/2WO+yxEhu/4pD5j17WGw2r+OEucuYYXEK2ImkxMJIDxyMWOkndkJ3DAXtvb1qAUoNpZDxDh8bCJsJKssZJXUt9mHVWBAKnobEDYg9CK6NZo5EcVvhswGGABjxRCsTe6tGjlCtjbcmxuPTpatL0Csk81Mh+yZriIxJ4mtjMCSSQJSXCsSSSQD1J361rasyc/ccsmbsqppMcUSM1ram3e/vYMFv/AFaCt6UpQaB+HHOpZMNiIHYtHC0ZjB/VEmsso9rre3uauKq85HcNfZcqSRgRJiT4zXAvp6RD5aAGH9oasOgUpSgUpSgUpSgUpSgUpSgUpSgVHeK+P8Dly/5VMA9rrCvmkbrayjoDY+ZrD3rr5s8gw8phsZBHIUDGw1hDp1EdBqtWLcViXkdnkYu7EszE3JJ6kmguzEfEt9793grxXO7TWcr2NghVT7XPzq3eG+I4Mdh0nwzakYdO6sOqOOxB/wDsXFjWMKsDkhnMsObwxo5Ec2uORL7MPDZlNvUMq2PXt3oNR0pSgVV/xB5bC+ViVx97HLGImFr+fZ0JO+krdrDuin1q0K5HE/C+Hx+HaHEoGBDaWsCUYqVEiE9GF6DGdK6nE3D8mCxUuHlFmja3zUi6sLgXBBG9cugl/KVVOc4TWwUB2e5Nh5ImYC/uQB9a1mjAgEG4O4I9PWsc8M8F4zHtbCQs41BWfoiki/nY7Dbf19L1rPhnIkweEhw0d9MSBbk3JPVj9WJP1oOpVYc+uFftGAE8UReaFl3RCzGI3DA230gkN3tbtuas+uPxJxdhMAgfGTLEGvpG5ZrddKqCT1HawuKDHM+GdDZ1ZT1swI29d6/hGsQfT13/ADB61OeavMj9KzII49EEOvw9X42L21M3ZfwrZRe2+57QSg15wBxxhsywweDyMgVZIe8Z3AHoVOk2I7ehuBJ6xJgMxlgcSQSPG67hkYqR9RVm8H8/cZh204//ACqKwF7Ksi79QQAH2vs2/Tcdw0dSuLwnxdh8xw/j4ViVuVZWFmVh2YAm1xY9ehFdqgUpSgUpSgUpSgUpSgUpSg/iaQKpZtgAST7AXNYqzZozPKYP6IySGO40/d6jouLm3lttW12W4sdxWZ+b3LpsLmA+xQOYcQNSJGjMFkvZ41ABtvZgOwaw2FBWtWFyNyF582jkAGjDhpXJ91ZUA9yxB/hJqv5IypIYEEEggixBHUEHpWlPh+EH6KvGF8XxJPGItqvf7vV3toIt9fegs2lKUClK+MLigqrjjnthIBJFgh9onBKayPugQbE3uDIOv4djbrWdHa5J9a9uf4DwMXPDfV4cssdx30OVvsT6eteCg92TZ5iMJKJcLK0Ug21KbbfssOjDYbG42q7+XvPo4iaPDZhGqNIQi4hLgFzYKJEN9Nz+sDa5GwFyKCr6psdqDcVZd5640vnUwvcRpCg67fdhyN/dj0rQvBGdnGZdhp2N2kjXWdvxjyv02HmB27VlPjXF+LmWLkBDBsROQw6FfEIUj6WoOLSlKBSlKC0/h84h8HMWw7fhxKED2kjuy/musfMitIVivIs0bDYmGdNjFIkg2B/CwNrHrtW01NxtQfaUpQKUpQKUpQKUpQKUpQKovmPz4a74fK9gLo2K73vY+COlrD8Z332AsCbnzzECPCzOx0hYpWLegVCSdvS1YqNB/UspZizEszEkkm5JJuST33r05XnE+Gk8TDSvC9rakYqbeht1HtXjpQXVyw51YuTFQYTHFJUkbwxMRpcMR5AdPlYEgL0B81yavmsRYPEmORJFJBRlcEGxupuLEdNx1rZHC3EMeOwkWJhuFkBNj1DAlXU+tmDC/Q2vQdWubxJnK4TCTYhrWijd7E2uwHlW/u1h9a6VefMMAk8TxSrqjkVkdbkXVhYi43Gx7UGKcTiGkdnckszMzEm9yxuSSeu5r8qknMLhM5dj5cPe6bPGSQSY2/Dqt3G4PyqN0ClKUGkfh6x+vKnTVcxTyCxN7KyqwsL7Akt9dXvWdcc95XPqzH8yatz4es+jh+3JKdIES4m/YJDqEhP/ABp/Oqfme7E+pJ/Og/ilKUClK/XCYV5ZFjjGp3ZUVR3ZjYAfMkUH5VrflhxUMflsMm+tAIZb2/pY1AZvLsA1w3QfirJFXJ8PHFyRTSYGQWM5Msb/ANdE8yH5otx+6fUUF/0pSgUpSgUpSgUpSgUpSgiHNrGNHkuMZepjCd+kkixt0P7LGsl1q3nOf/4eL+UX+PHWUqBSlKBV/fDvxWrQSYFzZ4y00fvGxAYD3Vzf+P2NVLiMlU5PFilCqy4ufDOd9T6oY5Yz6WUCQW9x716OVWbDD5vhXYEgv4Wxt/TAxA+9i4Nu9qDW9DSq952cX/YstZIyBNibwruLhCPvXseo0+X2MgNBRPNHiMY3NJ5VIaNW8KMjoY4/KCPW51Nf+tUUpSgUpSgnnKIRDEYx8QGaKPAYx3RTbUnkVk+qsbe9qghrvcMYopBmBFrthAm/o+NwwP8Ay3rgUClKUCpDy+way5rg0cXVp4rj1Aa9j7G1qj1TDlFhRJnWDBJFnZ9vWOJnA+pW31oI1m2HWPESotwqSSKL9bK5Av72FT3kFgfEzhW7RRTOdr9QIxb0Pnv9DXJ5wIozvF6BYa0PS3mMKFj9WJP1qTfDig/SU59MO1vrLHQaLpXJ4p4mhwGFfEYg+VOii2pmP4UQHqSfyAJ6A1T2M+JaQ/0OCVd+rzFrr8lRbHp3NBe9KpPKviUQ2GKwjL6tFIG9dwjhfb9b1q3Mhz6DGQJPhnDxuNj3B7qw/VYdxQdClKUClKUClKUFIfEXxY6+FgE2VlE8p9RqKxqCG3F1ckEdQm9UXWiviD4UE2DXGKbPhjpYftRyMF/NXIPyZvas60ClKUF38peD4cwyHEwyixbEsVcWurpBHoYX2/WYfJzVNYmB4J2QnTJE5UlT0dGtdSPQjrWhPhy/0VL/AL1J/gQ1AfiByDwczE6qQmJjVidreLH5HA/hETH3c0F8cE5scTl2FmY3Z4Yyx9XC2f8A5g1Z354Z2Z83lTXqSAJEgHQEKGkHz8QsD+6PSppwJzMXDcOSF2TxsO7YeFARqJkGuJiPYmX5iE96q7IeAcwxyiTDwM6PJ4fi7BQ2xYsSb2F9za312oI5Svfn+VHC4qbDltZhkeIta1yjFSQO3SvBQK9/6If7L9puNHi+ARfcMY9YJHYEBv8AhPXe3gqU8Mw+PgMfCx2ijjxqbb64nETfQpMQfSwNBFw5F7Hrsffe+/1A/KvlKUClKUCpzyUe2eYXYb+MNxf/AMPIbj0O3WoNUn5aZ5Dg80w+IxDFY4zKWIBY+aF1Gw3O7Cg6vO/Dsud4gno4hZfl4CL/AN1NdL4e5mXNiArMGglDEdFAKsGb0F1C/NhUQ444ukzLGPiJLgfhjQ28kQYlU2Ava5JPqTVzfDgi/YsQ2hQ4m0lwo1FfDUhWPcAlrfvGgmvMrhdMfls0TtpKgzI9zYSRgkavUEFlP71+oFZFrX/MPh77bl08GtkuA4Kqzn7sh9OhDeS9rafUjrWQSKD5VtfDvxC0eOkwrOfDmjZ1j3I8ZLG49D4Ye/rpHoKqWv0gmZGDISrKQwYGxBG4IPag2/Sq65L8QZhjMNLJmBdhqQQs0Qj1JY6mVlUB97C/tVi0ClKUClKUEK5zf6Dxf7sX/uI6yjWq+dL2yPFe4hH/AF0rKlApSv1w2HaR1SNSzuyqqjclmNgB7kkCg0n8P0IGT3H608zHYdbKvYb7KOtz9LASPmXhI3yrFmREYpBOyFlB0t4Z3UkbH3FeDk5kU+EyqOPEoY5C8rlD1AL2Gr52v8iKlGe5JFi8PJh5wTHIAGAJU7EEWI6bgH6UGLDWveXXDjYHLIMPIVLqGZipuNUjl9jYXtqA6dq47ckMoMwk8BgAQfDEj6Db1BN7e17VPAthYe1BjDifMPHxuJm6eJNM9jts0hIvb2Ncyv2xn9I/7zf96/GgVPOT2UNicZiIlKjVgsYpLEgASIIgTbe2p1v7XqB12sgzufDRYr7Op+9h8GSQC+iJ5F1drDVYJc/t+tqDkSJZiLg2JFx0Nu49q7XFnBuIy541xOn71BKjISwKkkdSBvt09xXj4eyk4rFwYcMFM0kceo9tbAFrXF7A3tfe1qv3nrwasuWriVLeJhAoAAuGiZlVxbsR5Wv6KfmAzjSlKBXowGBeaWOKIXeR0jQXAu7sFUXOw3I3Neep3yh4NmxuOSWJkVcLLhppNRNyol1WQAG5Og9bCg+z8kc3SJnOHB0gnQssbMQP2Qp8xt2G5+e1TTkNx7hYU+wTL4UryMyS/quzAWRj1VrCw7G1tjYG86ofnzy+ETfpHDLpDFROqrazkm09wbC5Kqfcg9SaC3+LOKYcvwr4jEX0rYBVtqZibBVBIue/sATWaOMuMsDi8OkeFy2LBushbxUYElLHymyKTcm+5NtIt124uf8AF+KxqQJipDJ4ClEJHmsSLlj1Y2Ci538o73J41B9Qi4uLj0qycl5jZTCyXySKw0hnM5mIFwSyrNGbnuLkel6rWlBtbJc2hxMCTYZw8Ti6sNthtYjsQQQQehFq9tZ3+HjiTwsbJhXeyzpqRSTbxY97AdASmv8A4BWiKBSlKBSlKCA882P6Ent+1APp4y1lqtKfEM5GUrYkXxEIO/UaJDY+u4B+grNgFB8r05ZiDHNG4YqVdG1DYjSwNxb0terN445YDC5HhMQiESpZsTsL/wCUAEaj18jBUt/WJ9aqoUG4EYEXHQ7j5V/VRzlzjfFynBtqDHwIlJDBvMqBSCQTvtuOxvUjoFfDX2hoMXcS5d9nxuIhvfw5pY7+ulyL/wAq5tSjmcoGcY2wt9/Ifz3P86i9Aq0uQOXRYjF4qKdBJG+GZWRhcEGVP/2/UEA1VtWl8O+MCZo6H/WYeQD95XRv7ob+VBanBHKHC5fNNIdM+p0aEyRKWiCXI0sb+bUfxAD8Irqc0I75PjR0+5c9Celj2B9Pl62G9SmonzWYDJsZcgfdW39SwAH52oMkGlKlvK/hNcxzBYX/AKMJLI/yC2XoQfxsnegiVW78N+IIx+IS5s0Gq3a6yrYn3AY/maqjF4R4pHjkBV0ZkZT1DKbMD8iCKl3KfjSPLcf4sykxyIYWI6qGdTrt3A09B6/Qhq+vPj8BHPE8Uyh45FZHU9CrCxG1eilBWmV8hMrgkaSXxJ1G6pK4CrY330BdW37W3W4rOWbshxEpjtoMkhW2w06zptbta1bNzb/N5f7OT+4axQaD5Xf4EjwbZhCuYKWw7EowBYeZlIQkoQwAcqTauBSgs/mly1OUyR4rAu/gs+xvdopPxKAw6qRexO/lsSepuLlfx6uaYPW1lnjOiZB69pFF76WH5EMO1zVvLjjqPGYRsnzNrJInhwTFrWIt4cRNrXBAKk/shd9qjvLnGy5ZnscUo0EyHCTA2Hldgt7nsHCOD3sKDU1KUoFKUoKo+IzFquWxRk+Z8QpAv2SN7m3f8Sj6iqJ4SYDH4UlDIBPASigEtaVfKAet+lu9WP8AEbnAfGwQD/UxFj+9K3Tp+yin+Ko1yWwayZ3htQuF8WTpfdImK/kbG/qBQaS4w4fGOwM+GJA8RCFY3sHHmRjbewYKayFnGTzYWd4cQhSRCQVII6HqL9QeoPQitrVWPPDgMYvCHFRKPHw6ljYbvCLlk6/q3LjY9CO9BGPhtzhA2KwzNZm8OVF33ChlkI7XF4/f8tr1rFmQZ5Lg8THiIDZ42uNgbi1mU37FSR9a2Fw9nkeMwsWIhN0kUMPY9GU+6sCp9waDo0pSgy1zwyrwc5mI6SrHMNrfiXS3z8yMfrUBraea8P4XFaftUEU2n8PiRq9r9bahtWZOcuRR4XN5VhUJG6xyqqiwGpbNYDoNasbe9BB673AuMnizHDPhRqlEihV1KmrV5WTU2y6lLLc/tVJuVfL6LNYMcjHRLGMMYZLmyljJq1KDZgQgHt2tUSzzIcVl2J8PEIYpV0upBB2vdXRlNiLjqOhBHUGg2YKhfOVVOR4vXe2mLpb8Qnj09e2q1/a9t6/TldxsMywCO7Azx+SZRYHUOj2HQOBfsL6gOlfpzV/0NjP7I/3hQZIq2vhxivmM7bbYcj85U6flVS1b3w3f59if7Af4q0Ee5z8KvhM0lk02ixDGaNt7EtvItz+sHLG3oynvUFhlKsGFrggi4BFwb7ggg/I7Vs/PuH8PjITDioxLGbGxuLEdGUggqeu4I6msk8Y8JzZdi3gnB2JKPbZ47+V1/wDn0IIoLz5Oc1Xx+rDY11OJF2jYKE8ROrCygLqX2tcdtiatSsVZHnMmExEeIhIEkTB1vuNuoYdwRcH2JrYPDXEMWOwseIgN0kF7HqrDZkb3U3B7bbXFB6c2/wA3l/s5P7hrFBrbWYRFoZFXcsjgD3KkCsb55w3isG+jFwSQne2pdjbrpYeVh7gmg5lKUoPoPpVj8YZHixgcBmmJ2nZkhII8zqgL4eVtt2KIQbm5ATbrUQ4T4UnzDErBhxu1yXIbSigficqp0i9h06kVevG/AE7wZRh/FfECGdIpH8Mbx6b+I4XYBEjK3JudW5JN6C0omuoJ2uAbV/dBSgUpXP4gzYYXCzYgjUIo3k09L6VJC+1zt9aDMXObMRNnWJKm4QpENrbxxqG/59VST4ccFqzCeTeyQFfrJIvXb0Q1VuPxrzSvLKdTyO8jtYC7uxZjYbC5J6Vfnw5ZGEwc+JN9U0nhj00RDqPm7sP4KC36+MLixr7Sgy3zm4M+wZgWjULBiLyxBRYKRbxEtYAWY3AGwDqKmnw6cVsfGwMhuFBniuTsLhZEFza1yrAC25c73qV89OG1xOVvLpvJhiJVIFzoJAlHy02Y/uCqC5f454c0wjRtoPjxIT/VdwrqfYqSPrQbCpSlAqlviQyFTFh8WAdSt9nY/wBRgzrfa+zBu/63vV01HOYXDYx2XTwEXbQXj3t96gJTc7Wvsb9iaCq/hoxAEmNT9Zlw7D5K0gP83X+dWZzD4AhzTDaGssyXaKXYENY2VjYnQSdx9RVQ/DjirZjPHt58OWBv3SVNh67OT/DWiaDLnA+dzZFm/h4olI9RhxCg3UruFlHY6Ws1xvbUO5FXJzuxa/oKe24kOHCkWI/p0e/ysp/MVz+e/BqYnAnFIPvsML3H60JYa1P7ty49LN61U+I5i+NkP2Ca5ljlhEbf7BQxtstvIVVdzciQehoIHWgPhvylBhcRiNP3jS+DrP8A5aorWX+Jt/kPSs/1qHkRhwuSxGx88k7H/wBQrcfRRQWFUX5hcDR5phDEx0yLd4pP2ZNJADbE6DtcD0HcCpRSgxTnOUS4XESQTrpkjYqw+XcHuCLEHuCKtT4feNPCnbAykBJi0kRPaYAXXc/rKvT1Uetd74geBvEiGYQjzxBUmAHWO9lf5qTY+x9qonLse8EySxHS8bK6t6MpuD+YoNtVzeIsoXE4WWFkR9aOoDgEaypCtuDaxsb9RauZwFxzDmmFEsXldbLLETuj+l7eZT1DDt6EECQYrVobR+LS2np+K23XbragxJNEUYqwIZSVIOxBBsQfrV18kOXmCxeCknxkAlbxmRNRawREQ7BWAN2Zuo/Vql8Xr8RvFvr1Nr1ddd/Nqv3vetV8oMrEGTYUXBLqZiR/tWLgHfqFKqf3aCVYHL4oUCQxpGg6IihQPkFFq9FKUClKUFaccc6ky7G/ZmwskmkKzSawmzC94wVPiC217jcEdqhPFfxDzTRmPAw+BqBBldg7WIt5AAApHqSflV45xkGGxaFMVDHKp7OoNvdT1U+4INRnA8msoikLjChjcEK7u6i3YKzWI9mvQZXhQySAbkswHqbk/wAzvWxuFOGIcvwq4fD6iil2u5BYlmLG5AF+tunQCo5lnJrL8Pj48Xhw6eGXYQk601lbKw1XYafMQLncjpap3QKUpQeTN8OkmHlSUXRo5FcXtdSpDAHttfesaZTlr4jExQxbNLIkaE32LsACbC+177elaI53Z5jUgTCYKGR/tIdZJI0diFBUeGNA21XIPtt3qLcouUeMhxiYzGL4CxaikZILuxUruAToUXPXc7bW3oLxwcbLGiyNrYKoZ7W1MBYtbtc3Nvev2pSgV8cbb9O/yr7US5p8TLgsrnfUVkkVoYrGzeJICAV/dF3/AIflQZo4a4lbL8xXEwgN4buNF7Bo2urLcdLqdjvYgHtWucpzSPEwRzQsGjkVXUj0I/kR0I9RWMMDlss7aYInla19KIzm1wL2UE2uQPqK1py2y54MqwsUkbxOkdmR7XDa2LdOxJJA7AigkWJhV0ZXAZWBVlIuCCLEEdwRWJJ1szAdASPyNbSzrMlw+GmncErFHJKwHUhFLED32rFcj3JJ7kmg/mtg8vMKI8pwSi3+bwtsLbugc7fNjv361j8C9bG4H1fozBh1ZGGHgUqwsQViVdwenSg7lKUoPzxECujI6hlYFWVgCCpFiCDsQR2rIXMDhf8AR+YTYcEFQdSWJJEb+ZAxIHmCkA+9bBqkPiPwmFVYJLD7W5C3u1/AQOel9I87jci5+hsEO5MccjAY3wpAvg4lo43c9UIuEYG9tOp979t+2+oKy9yY4EGYY0yS/wBBh9DuLkFnN/DTboLqST6LbvcahoM4c/eDlw2MXFRbJidRZfSZbaiLCwDAhvW+o1M/h34lEuDkwjt54HLoL/6qTfb5Sar/AL4rs898tWXJpHa94XikTfuX8M39fLI1Vv8ADh/pKf8A3Zv8aKg0XSlKBSlKBSlKBSlKBSlKBSlKBSlKBVN8b8pMyzPMXklxESYe4EdjIxVBYACM7aupJDAE36VclKCK8AcvYMqhZIiZJJNJllYAFio2CgfhUEsQNz5jcmvVxVx1gsuUHFy6GYMUjClmaw7Ko232ubC/epBUM425U4PM5FlnMscijRrjYC6jcKwdWGxJNwAdz1oKa4/52YjHpJh4UWHDPYHqZGUG/ma9lBsNgPa5qt0iZr6QTbc2F7D1NaVy74fsrjN5PHm9nkAH/SVT/PvU3yHhnC4JCmEhSFSbtpG7EdNTG7Na56na9BQ3IThnEHMhiGiZYY43PiMpUEuLKEJHmPU7dgfa+jaUoFKUoFZX4iwGPznNZmiw8hJkaNQUKBI4zoUSM2ykAebf8RNvStUUoIly44AjyrC6Adc0mlppOxYDZV2FlW5tffcnvUtpXnzEy+DJ4Gky6G8MN+HXpOnVYja9u4oKo+IviDRhIcKp3mfxHAbfw4+gK9bFyDf/AGf5VfyhzvEYfNYRhk8QzFYZF0k/dM6l226aQuq/Ty710s15V5/i5pJ8RAXlZhqLTQAna3ls+mwAA2sOlqtvlPywGWRGWchsVILMVJ0olwfCXs24BLW67DYXIWFSlKBSlKBSlKBSlKBSlKBSlKBSlKBSlKBSlKBSlKBSlKBSlKBSlKBSlKBSlKBSlKBSlKD/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2937122"/>
            <a:ext cx="2466975" cy="2436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9201852"/>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3725044"/>
          </a:xfrm>
        </p:spPr>
        <p:txBody>
          <a:bodyPr>
            <a:normAutofit/>
          </a:bodyPr>
          <a:lstStyle/>
          <a:p>
            <a:pPr algn="ctr"/>
            <a:r>
              <a:rPr lang="es-ES" sz="4900" b="1" dirty="0" smtClean="0"/>
              <a:t>Teorías relativas a los Sujetos de Derecho Internacional Público</a:t>
            </a:r>
            <a:endParaRPr lang="es-ES" sz="4900"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7699</TotalTime>
  <Words>824</Words>
  <Application>Microsoft Office PowerPoint</Application>
  <PresentationFormat>Presentación en pantalla (4:3)</PresentationFormat>
  <Paragraphs>252</Paragraphs>
  <Slides>40</Slides>
  <Notes>4</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Flujo</vt:lpstr>
      <vt:lpstr>Presentación de PowerPoint</vt:lpstr>
      <vt:lpstr>Guión Explicativo</vt:lpstr>
      <vt:lpstr>Contenido Temático</vt:lpstr>
      <vt:lpstr>Presentación de PowerPoint</vt:lpstr>
      <vt:lpstr>Presentación de PowerPoint</vt:lpstr>
      <vt:lpstr>Presentación de PowerPoint</vt:lpstr>
      <vt:lpstr>Presentación de PowerPoint</vt:lpstr>
      <vt:lpstr>Presentación de PowerPoint</vt:lpstr>
      <vt:lpstr>Teorías relativas a los Sujetos de Derecho Internacional Público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Conclusión</vt:lpstr>
      <vt:lpstr>Actividad de evaluación  -En equipos investiguen ejemplos reales de los sujetos de derecho internacional y coméntenlos en clase.  </vt:lpstr>
      <vt:lpstr>Fuentes de información.</vt:lpstr>
      <vt:lpstr>Fin de la unidad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ROY</dc:creator>
  <cp:lastModifiedBy>RODRIGO</cp:lastModifiedBy>
  <cp:revision>100</cp:revision>
  <dcterms:created xsi:type="dcterms:W3CDTF">2011-03-05T00:14:39Z</dcterms:created>
  <dcterms:modified xsi:type="dcterms:W3CDTF">2015-10-02T23:40:58Z</dcterms:modified>
</cp:coreProperties>
</file>