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1.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Lst>
  <p:notesMasterIdLst>
    <p:notesMasterId r:id="rId43"/>
  </p:notesMasterIdLst>
  <p:handoutMasterIdLst>
    <p:handoutMasterId r:id="rId44"/>
  </p:handoutMasterIdLst>
  <p:sldIdLst>
    <p:sldId id="271" r:id="rId2"/>
    <p:sldId id="329" r:id="rId3"/>
    <p:sldId id="330" r:id="rId4"/>
    <p:sldId id="331" r:id="rId5"/>
    <p:sldId id="332" r:id="rId6"/>
    <p:sldId id="340" r:id="rId7"/>
    <p:sldId id="272" r:id="rId8"/>
    <p:sldId id="273" r:id="rId9"/>
    <p:sldId id="274" r:id="rId10"/>
    <p:sldId id="334" r:id="rId11"/>
    <p:sldId id="294" r:id="rId12"/>
    <p:sldId id="276" r:id="rId13"/>
    <p:sldId id="295" r:id="rId14"/>
    <p:sldId id="293" r:id="rId15"/>
    <p:sldId id="277" r:id="rId16"/>
    <p:sldId id="296" r:id="rId17"/>
    <p:sldId id="278" r:id="rId18"/>
    <p:sldId id="266" r:id="rId19"/>
    <p:sldId id="288" r:id="rId20"/>
    <p:sldId id="279" r:id="rId21"/>
    <p:sldId id="281" r:id="rId22"/>
    <p:sldId id="282" r:id="rId23"/>
    <p:sldId id="285" r:id="rId24"/>
    <p:sldId id="283" r:id="rId25"/>
    <p:sldId id="289" r:id="rId26"/>
    <p:sldId id="291" r:id="rId27"/>
    <p:sldId id="292" r:id="rId28"/>
    <p:sldId id="298" r:id="rId29"/>
    <p:sldId id="299" r:id="rId30"/>
    <p:sldId id="284" r:id="rId31"/>
    <p:sldId id="335" r:id="rId32"/>
    <p:sldId id="303" r:id="rId33"/>
    <p:sldId id="302" r:id="rId34"/>
    <p:sldId id="286" r:id="rId35"/>
    <p:sldId id="336" r:id="rId36"/>
    <p:sldId id="310" r:id="rId37"/>
    <p:sldId id="312" r:id="rId38"/>
    <p:sldId id="327" r:id="rId39"/>
    <p:sldId id="339" r:id="rId40"/>
    <p:sldId id="333" r:id="rId41"/>
    <p:sldId id="337" r:id="rId42"/>
  </p:sldIdLst>
  <p:sldSz cx="12192000" cy="6858000"/>
  <p:notesSz cx="6888163" cy="100203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3190" autoAdjust="0"/>
  </p:normalViewPr>
  <p:slideViewPr>
    <p:cSldViewPr>
      <p:cViewPr varScale="1">
        <p:scale>
          <a:sx n="74" d="100"/>
          <a:sy n="74" d="100"/>
        </p:scale>
        <p:origin x="456" y="7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_rels/data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461797-5D09-4EF4-9EF7-D9D55456BABC}" type="doc">
      <dgm:prSet loTypeId="urn:microsoft.com/office/officeart/2008/layout/VerticalAccentList" loCatId="list" qsTypeId="urn:microsoft.com/office/officeart/2005/8/quickstyle/simple1" qsCatId="simple" csTypeId="urn:microsoft.com/office/officeart/2005/8/colors/colorful1" csCatId="colorful" phldr="1"/>
      <dgm:spPr/>
      <dgm:t>
        <a:bodyPr/>
        <a:lstStyle/>
        <a:p>
          <a:endParaRPr lang="es-MX"/>
        </a:p>
      </dgm:t>
    </dgm:pt>
    <dgm:pt modelId="{5F67232B-1C8D-47FC-89CF-6414E0ADCF82}">
      <dgm:prSet custT="1"/>
      <dgm:spPr/>
      <dgm:t>
        <a:bodyPr/>
        <a:lstStyle/>
        <a:p>
          <a:pPr rtl="0"/>
          <a:r>
            <a:rPr lang="es-MX" sz="1600" b="1" dirty="0" smtClean="0"/>
            <a:t>La unidad de aprendizaje de  Taller de Titulación se incluye en los planes de  estudio de las Licenciaturas de Contaduría y Administración como unidad de aprendizaje optativa,  se presenta en el núcleo de formación integral bajo un total de 6 créditos, dentro del  programa de estudios la unidad de competencia III  Tiene como objetivo elaborar el proyecto de tesis (protocolo de investigación), por lo que este material se </a:t>
          </a:r>
          <a:r>
            <a:rPr lang="es-ES" sz="1600" b="1" dirty="0" smtClean="0"/>
            <a:t>ha elaborado en base al objetivo de dicha unidad de competencia. </a:t>
          </a:r>
        </a:p>
        <a:p>
          <a:pPr rtl="0"/>
          <a:endParaRPr lang="es-MX" sz="1600" b="1" dirty="0"/>
        </a:p>
      </dgm:t>
    </dgm:pt>
    <dgm:pt modelId="{7C98D860-B115-4453-B90A-D633CDCE2825}" type="parTrans" cxnId="{518B56FE-14D7-4274-97F2-165A04338A8E}">
      <dgm:prSet/>
      <dgm:spPr/>
      <dgm:t>
        <a:bodyPr/>
        <a:lstStyle/>
        <a:p>
          <a:endParaRPr lang="es-MX"/>
        </a:p>
      </dgm:t>
    </dgm:pt>
    <dgm:pt modelId="{9B382EF7-7E23-4F1E-8726-9CB12CD764FC}" type="sibTrans" cxnId="{518B56FE-14D7-4274-97F2-165A04338A8E}">
      <dgm:prSet/>
      <dgm:spPr/>
      <dgm:t>
        <a:bodyPr/>
        <a:lstStyle/>
        <a:p>
          <a:endParaRPr lang="es-MX"/>
        </a:p>
      </dgm:t>
    </dgm:pt>
    <dgm:pt modelId="{BACFE3E1-4087-412D-8A36-79148D20F4C3}">
      <dgm:prSet custT="1"/>
      <dgm:spPr/>
      <dgm:t>
        <a:bodyPr/>
        <a:lstStyle/>
        <a:p>
          <a:pPr rtl="0"/>
          <a:endParaRPr lang="es-ES" sz="1600" b="1" dirty="0" smtClean="0"/>
        </a:p>
        <a:p>
          <a:pPr rtl="0"/>
          <a:r>
            <a:rPr lang="es-ES" sz="1400" b="1" dirty="0" smtClean="0"/>
            <a:t>En la primera parte se presenta un bosquejo de acuerdo con Hernández </a:t>
          </a:r>
          <a:r>
            <a:rPr lang="es-ES" sz="1400" b="1" dirty="0" err="1" smtClean="0"/>
            <a:t>Sampieri</a:t>
          </a:r>
          <a:r>
            <a:rPr lang="es-ES" sz="1400" b="1" dirty="0" smtClean="0"/>
            <a:t> la elaboración del proyecto de investigación, en la segunda parte se presenta  de acuerdo con Rojas Soriano y algunos otros autores,  el análisis en cuanto a la elaboración de objetivos,  planteamiento del problema, hipótesis de trabajo y diseño de marco teórico.</a:t>
          </a:r>
          <a:endParaRPr lang="es-MX" sz="1400" b="1" dirty="0"/>
        </a:p>
      </dgm:t>
    </dgm:pt>
    <dgm:pt modelId="{2F3E8AE1-FC81-4E7C-B987-A4F1A5C6F407}" type="parTrans" cxnId="{5A0E9EAF-75C1-4204-B9BF-14AFEE19F8D8}">
      <dgm:prSet/>
      <dgm:spPr/>
      <dgm:t>
        <a:bodyPr/>
        <a:lstStyle/>
        <a:p>
          <a:endParaRPr lang="es-MX"/>
        </a:p>
      </dgm:t>
    </dgm:pt>
    <dgm:pt modelId="{F977B72E-6B69-42F0-8D0E-7FB2C94D3182}" type="sibTrans" cxnId="{5A0E9EAF-75C1-4204-B9BF-14AFEE19F8D8}">
      <dgm:prSet/>
      <dgm:spPr/>
      <dgm:t>
        <a:bodyPr/>
        <a:lstStyle/>
        <a:p>
          <a:endParaRPr lang="es-MX"/>
        </a:p>
      </dgm:t>
    </dgm:pt>
    <dgm:pt modelId="{EDEE239F-FBFC-4B4D-B17E-9E3A5AC0D864}">
      <dgm:prSet custT="1"/>
      <dgm:spPr/>
      <dgm:t>
        <a:bodyPr/>
        <a:lstStyle/>
        <a:p>
          <a:pPr rtl="0"/>
          <a:r>
            <a:rPr lang="es-ES" sz="1600" b="1" dirty="0" smtClean="0"/>
            <a:t>Se recomienda que el alumno cuente con  el conocimiento previo de metodología de la investigación.</a:t>
          </a:r>
          <a:endParaRPr lang="es-MX" sz="1600" b="1" dirty="0"/>
        </a:p>
      </dgm:t>
    </dgm:pt>
    <dgm:pt modelId="{3C109134-F792-441F-BB30-82EA7AD7EB20}" type="sibTrans" cxnId="{38D7C061-64FD-4FFB-A883-C15506AEE7C4}">
      <dgm:prSet/>
      <dgm:spPr/>
      <dgm:t>
        <a:bodyPr/>
        <a:lstStyle/>
        <a:p>
          <a:endParaRPr lang="es-MX"/>
        </a:p>
      </dgm:t>
    </dgm:pt>
    <dgm:pt modelId="{C3FC385A-2F78-4FE6-B000-90AB438425FE}" type="parTrans" cxnId="{38D7C061-64FD-4FFB-A883-C15506AEE7C4}">
      <dgm:prSet/>
      <dgm:spPr/>
      <dgm:t>
        <a:bodyPr/>
        <a:lstStyle/>
        <a:p>
          <a:endParaRPr lang="es-MX"/>
        </a:p>
      </dgm:t>
    </dgm:pt>
    <dgm:pt modelId="{8A73FAE8-1FE3-4557-8190-5333D3413049}" type="pres">
      <dgm:prSet presAssocID="{D6461797-5D09-4EF4-9EF7-D9D55456BABC}" presName="Name0" presStyleCnt="0">
        <dgm:presLayoutVars>
          <dgm:chMax/>
          <dgm:chPref/>
          <dgm:dir/>
        </dgm:presLayoutVars>
      </dgm:prSet>
      <dgm:spPr/>
      <dgm:t>
        <a:bodyPr/>
        <a:lstStyle/>
        <a:p>
          <a:endParaRPr lang="es-MX"/>
        </a:p>
      </dgm:t>
    </dgm:pt>
    <dgm:pt modelId="{8469F84C-77EE-4836-95A6-14CA8C201992}" type="pres">
      <dgm:prSet presAssocID="{5F67232B-1C8D-47FC-89CF-6414E0ADCF82}" presName="parenttextcomposite" presStyleCnt="0"/>
      <dgm:spPr/>
      <dgm:t>
        <a:bodyPr/>
        <a:lstStyle/>
        <a:p>
          <a:endParaRPr lang="es-MX"/>
        </a:p>
      </dgm:t>
    </dgm:pt>
    <dgm:pt modelId="{104B95EE-5A04-4AF2-AB77-166FEA4748B7}" type="pres">
      <dgm:prSet presAssocID="{5F67232B-1C8D-47FC-89CF-6414E0ADCF82}" presName="parenttext" presStyleLbl="revTx" presStyleIdx="0" presStyleCnt="3">
        <dgm:presLayoutVars>
          <dgm:chMax/>
          <dgm:chPref val="2"/>
          <dgm:bulletEnabled val="1"/>
        </dgm:presLayoutVars>
      </dgm:prSet>
      <dgm:spPr/>
      <dgm:t>
        <a:bodyPr/>
        <a:lstStyle/>
        <a:p>
          <a:endParaRPr lang="es-MX"/>
        </a:p>
      </dgm:t>
    </dgm:pt>
    <dgm:pt modelId="{4628B981-AB13-4F5F-A956-7AF3B521AFD5}" type="pres">
      <dgm:prSet presAssocID="{5F67232B-1C8D-47FC-89CF-6414E0ADCF82}" presName="parallelogramComposite" presStyleCnt="0"/>
      <dgm:spPr/>
      <dgm:t>
        <a:bodyPr/>
        <a:lstStyle/>
        <a:p>
          <a:endParaRPr lang="es-MX"/>
        </a:p>
      </dgm:t>
    </dgm:pt>
    <dgm:pt modelId="{2E86A3EC-A485-40E7-97FC-49373A5024B2}" type="pres">
      <dgm:prSet presAssocID="{5F67232B-1C8D-47FC-89CF-6414E0ADCF82}" presName="parallelogram1" presStyleLbl="alignNode1" presStyleIdx="0" presStyleCnt="21"/>
      <dgm:spPr/>
      <dgm:t>
        <a:bodyPr/>
        <a:lstStyle/>
        <a:p>
          <a:endParaRPr lang="es-MX"/>
        </a:p>
      </dgm:t>
    </dgm:pt>
    <dgm:pt modelId="{BFE5D4D7-014F-4222-B871-0925662885AB}" type="pres">
      <dgm:prSet presAssocID="{5F67232B-1C8D-47FC-89CF-6414E0ADCF82}" presName="parallelogram2" presStyleLbl="alignNode1" presStyleIdx="1" presStyleCnt="21"/>
      <dgm:spPr/>
      <dgm:t>
        <a:bodyPr/>
        <a:lstStyle/>
        <a:p>
          <a:endParaRPr lang="es-MX"/>
        </a:p>
      </dgm:t>
    </dgm:pt>
    <dgm:pt modelId="{DC2BD63F-801C-4B59-9960-4A210208E44B}" type="pres">
      <dgm:prSet presAssocID="{5F67232B-1C8D-47FC-89CF-6414E0ADCF82}" presName="parallelogram3" presStyleLbl="alignNode1" presStyleIdx="2" presStyleCnt="21"/>
      <dgm:spPr/>
      <dgm:t>
        <a:bodyPr/>
        <a:lstStyle/>
        <a:p>
          <a:endParaRPr lang="es-MX"/>
        </a:p>
      </dgm:t>
    </dgm:pt>
    <dgm:pt modelId="{317E3DFD-84C1-442C-9779-EDDD7CC0FBB6}" type="pres">
      <dgm:prSet presAssocID="{5F67232B-1C8D-47FC-89CF-6414E0ADCF82}" presName="parallelogram4" presStyleLbl="alignNode1" presStyleIdx="3" presStyleCnt="21"/>
      <dgm:spPr/>
      <dgm:t>
        <a:bodyPr/>
        <a:lstStyle/>
        <a:p>
          <a:endParaRPr lang="es-MX"/>
        </a:p>
      </dgm:t>
    </dgm:pt>
    <dgm:pt modelId="{0C5D7414-01DF-434A-BC73-684DDC2CF7BF}" type="pres">
      <dgm:prSet presAssocID="{5F67232B-1C8D-47FC-89CF-6414E0ADCF82}" presName="parallelogram5" presStyleLbl="alignNode1" presStyleIdx="4" presStyleCnt="21"/>
      <dgm:spPr/>
      <dgm:t>
        <a:bodyPr/>
        <a:lstStyle/>
        <a:p>
          <a:endParaRPr lang="es-MX"/>
        </a:p>
      </dgm:t>
    </dgm:pt>
    <dgm:pt modelId="{D10F6893-89DB-46D6-BCE0-2F2F8661822B}" type="pres">
      <dgm:prSet presAssocID="{5F67232B-1C8D-47FC-89CF-6414E0ADCF82}" presName="parallelogram6" presStyleLbl="alignNode1" presStyleIdx="5" presStyleCnt="21"/>
      <dgm:spPr/>
      <dgm:t>
        <a:bodyPr/>
        <a:lstStyle/>
        <a:p>
          <a:endParaRPr lang="es-MX"/>
        </a:p>
      </dgm:t>
    </dgm:pt>
    <dgm:pt modelId="{0ED786C2-1A17-4E49-AEEB-8C94A2D9752E}" type="pres">
      <dgm:prSet presAssocID="{5F67232B-1C8D-47FC-89CF-6414E0ADCF82}" presName="parallelogram7" presStyleLbl="alignNode1" presStyleIdx="6" presStyleCnt="21"/>
      <dgm:spPr/>
      <dgm:t>
        <a:bodyPr/>
        <a:lstStyle/>
        <a:p>
          <a:endParaRPr lang="es-MX"/>
        </a:p>
      </dgm:t>
    </dgm:pt>
    <dgm:pt modelId="{74195FB8-4FFB-40C6-8096-6B8128D8EC4B}" type="pres">
      <dgm:prSet presAssocID="{9B382EF7-7E23-4F1E-8726-9CB12CD764FC}" presName="sibTrans" presStyleCnt="0"/>
      <dgm:spPr/>
      <dgm:t>
        <a:bodyPr/>
        <a:lstStyle/>
        <a:p>
          <a:endParaRPr lang="es-MX"/>
        </a:p>
      </dgm:t>
    </dgm:pt>
    <dgm:pt modelId="{553DFA75-F4A1-4FF9-93FE-62CE22CAC50C}" type="pres">
      <dgm:prSet presAssocID="{BACFE3E1-4087-412D-8A36-79148D20F4C3}" presName="parenttextcomposite" presStyleCnt="0"/>
      <dgm:spPr/>
      <dgm:t>
        <a:bodyPr/>
        <a:lstStyle/>
        <a:p>
          <a:endParaRPr lang="es-MX"/>
        </a:p>
      </dgm:t>
    </dgm:pt>
    <dgm:pt modelId="{DC098D26-0DA6-4223-B858-8A124AD183F6}" type="pres">
      <dgm:prSet presAssocID="{BACFE3E1-4087-412D-8A36-79148D20F4C3}" presName="parenttext" presStyleLbl="revTx" presStyleIdx="1" presStyleCnt="3">
        <dgm:presLayoutVars>
          <dgm:chMax/>
          <dgm:chPref val="2"/>
          <dgm:bulletEnabled val="1"/>
        </dgm:presLayoutVars>
      </dgm:prSet>
      <dgm:spPr/>
      <dgm:t>
        <a:bodyPr/>
        <a:lstStyle/>
        <a:p>
          <a:endParaRPr lang="es-MX"/>
        </a:p>
      </dgm:t>
    </dgm:pt>
    <dgm:pt modelId="{D81673B4-75B2-4716-8435-462AEBCF5BF6}" type="pres">
      <dgm:prSet presAssocID="{BACFE3E1-4087-412D-8A36-79148D20F4C3}" presName="parallelogramComposite" presStyleCnt="0"/>
      <dgm:spPr/>
      <dgm:t>
        <a:bodyPr/>
        <a:lstStyle/>
        <a:p>
          <a:endParaRPr lang="es-MX"/>
        </a:p>
      </dgm:t>
    </dgm:pt>
    <dgm:pt modelId="{AB5977ED-6D62-4A93-95BE-487B7870E72C}" type="pres">
      <dgm:prSet presAssocID="{BACFE3E1-4087-412D-8A36-79148D20F4C3}" presName="parallelogram1" presStyleLbl="alignNode1" presStyleIdx="7" presStyleCnt="21"/>
      <dgm:spPr/>
      <dgm:t>
        <a:bodyPr/>
        <a:lstStyle/>
        <a:p>
          <a:endParaRPr lang="es-MX"/>
        </a:p>
      </dgm:t>
    </dgm:pt>
    <dgm:pt modelId="{D8C472DB-6C48-4562-A46C-9042CE7AE29B}" type="pres">
      <dgm:prSet presAssocID="{BACFE3E1-4087-412D-8A36-79148D20F4C3}" presName="parallelogram2" presStyleLbl="alignNode1" presStyleIdx="8" presStyleCnt="21"/>
      <dgm:spPr/>
      <dgm:t>
        <a:bodyPr/>
        <a:lstStyle/>
        <a:p>
          <a:endParaRPr lang="es-MX"/>
        </a:p>
      </dgm:t>
    </dgm:pt>
    <dgm:pt modelId="{C55EDE58-8509-4BCE-AF43-E3847EBA40C5}" type="pres">
      <dgm:prSet presAssocID="{BACFE3E1-4087-412D-8A36-79148D20F4C3}" presName="parallelogram3" presStyleLbl="alignNode1" presStyleIdx="9" presStyleCnt="21"/>
      <dgm:spPr/>
      <dgm:t>
        <a:bodyPr/>
        <a:lstStyle/>
        <a:p>
          <a:endParaRPr lang="es-MX"/>
        </a:p>
      </dgm:t>
    </dgm:pt>
    <dgm:pt modelId="{ECD2C304-7185-4137-9F51-4BD953DEFD02}" type="pres">
      <dgm:prSet presAssocID="{BACFE3E1-4087-412D-8A36-79148D20F4C3}" presName="parallelogram4" presStyleLbl="alignNode1" presStyleIdx="10" presStyleCnt="21"/>
      <dgm:spPr/>
      <dgm:t>
        <a:bodyPr/>
        <a:lstStyle/>
        <a:p>
          <a:endParaRPr lang="es-MX"/>
        </a:p>
      </dgm:t>
    </dgm:pt>
    <dgm:pt modelId="{6DAD9F9A-FDB6-42C9-B996-8BF2874CD016}" type="pres">
      <dgm:prSet presAssocID="{BACFE3E1-4087-412D-8A36-79148D20F4C3}" presName="parallelogram5" presStyleLbl="alignNode1" presStyleIdx="11" presStyleCnt="21"/>
      <dgm:spPr/>
      <dgm:t>
        <a:bodyPr/>
        <a:lstStyle/>
        <a:p>
          <a:endParaRPr lang="es-MX"/>
        </a:p>
      </dgm:t>
    </dgm:pt>
    <dgm:pt modelId="{25B15FAE-E6E1-43B6-8859-FB77A995444E}" type="pres">
      <dgm:prSet presAssocID="{BACFE3E1-4087-412D-8A36-79148D20F4C3}" presName="parallelogram6" presStyleLbl="alignNode1" presStyleIdx="12" presStyleCnt="21"/>
      <dgm:spPr/>
      <dgm:t>
        <a:bodyPr/>
        <a:lstStyle/>
        <a:p>
          <a:endParaRPr lang="es-MX"/>
        </a:p>
      </dgm:t>
    </dgm:pt>
    <dgm:pt modelId="{726B264A-D1C6-4FAF-B670-979B9FE13004}" type="pres">
      <dgm:prSet presAssocID="{BACFE3E1-4087-412D-8A36-79148D20F4C3}" presName="parallelogram7" presStyleLbl="alignNode1" presStyleIdx="13" presStyleCnt="21"/>
      <dgm:spPr/>
      <dgm:t>
        <a:bodyPr/>
        <a:lstStyle/>
        <a:p>
          <a:endParaRPr lang="es-MX"/>
        </a:p>
      </dgm:t>
    </dgm:pt>
    <dgm:pt modelId="{8E7ABA6E-248A-47FE-A354-DF7B8D13AFF6}" type="pres">
      <dgm:prSet presAssocID="{F977B72E-6B69-42F0-8D0E-7FB2C94D3182}" presName="sibTrans" presStyleCnt="0"/>
      <dgm:spPr/>
      <dgm:t>
        <a:bodyPr/>
        <a:lstStyle/>
        <a:p>
          <a:endParaRPr lang="es-MX"/>
        </a:p>
      </dgm:t>
    </dgm:pt>
    <dgm:pt modelId="{6F5D8FDD-2C30-473B-9988-01A50B94ACEF}" type="pres">
      <dgm:prSet presAssocID="{EDEE239F-FBFC-4B4D-B17E-9E3A5AC0D864}" presName="parenttextcomposite" presStyleCnt="0"/>
      <dgm:spPr/>
      <dgm:t>
        <a:bodyPr/>
        <a:lstStyle/>
        <a:p>
          <a:endParaRPr lang="es-MX"/>
        </a:p>
      </dgm:t>
    </dgm:pt>
    <dgm:pt modelId="{829C3AB4-1041-461C-946A-FB46868857C6}" type="pres">
      <dgm:prSet presAssocID="{EDEE239F-FBFC-4B4D-B17E-9E3A5AC0D864}" presName="parenttext" presStyleLbl="revTx" presStyleIdx="2" presStyleCnt="3">
        <dgm:presLayoutVars>
          <dgm:chMax/>
          <dgm:chPref val="2"/>
          <dgm:bulletEnabled val="1"/>
        </dgm:presLayoutVars>
      </dgm:prSet>
      <dgm:spPr/>
      <dgm:t>
        <a:bodyPr/>
        <a:lstStyle/>
        <a:p>
          <a:endParaRPr lang="es-MX"/>
        </a:p>
      </dgm:t>
    </dgm:pt>
    <dgm:pt modelId="{B721C031-87B3-4994-BF88-BD309EAFD974}" type="pres">
      <dgm:prSet presAssocID="{EDEE239F-FBFC-4B4D-B17E-9E3A5AC0D864}" presName="parallelogramComposite" presStyleCnt="0"/>
      <dgm:spPr/>
      <dgm:t>
        <a:bodyPr/>
        <a:lstStyle/>
        <a:p>
          <a:endParaRPr lang="es-MX"/>
        </a:p>
      </dgm:t>
    </dgm:pt>
    <dgm:pt modelId="{921EC60A-9FD3-4BD3-A39A-8B940308B484}" type="pres">
      <dgm:prSet presAssocID="{EDEE239F-FBFC-4B4D-B17E-9E3A5AC0D864}" presName="parallelogram1" presStyleLbl="alignNode1" presStyleIdx="14" presStyleCnt="21"/>
      <dgm:spPr/>
      <dgm:t>
        <a:bodyPr/>
        <a:lstStyle/>
        <a:p>
          <a:endParaRPr lang="es-MX"/>
        </a:p>
      </dgm:t>
    </dgm:pt>
    <dgm:pt modelId="{837822D8-8FCB-4A0A-8E92-DB2F1159B711}" type="pres">
      <dgm:prSet presAssocID="{EDEE239F-FBFC-4B4D-B17E-9E3A5AC0D864}" presName="parallelogram2" presStyleLbl="alignNode1" presStyleIdx="15" presStyleCnt="21"/>
      <dgm:spPr/>
      <dgm:t>
        <a:bodyPr/>
        <a:lstStyle/>
        <a:p>
          <a:endParaRPr lang="es-MX"/>
        </a:p>
      </dgm:t>
    </dgm:pt>
    <dgm:pt modelId="{07F13CEC-8172-4752-9551-10D5476A1335}" type="pres">
      <dgm:prSet presAssocID="{EDEE239F-FBFC-4B4D-B17E-9E3A5AC0D864}" presName="parallelogram3" presStyleLbl="alignNode1" presStyleIdx="16" presStyleCnt="21"/>
      <dgm:spPr/>
      <dgm:t>
        <a:bodyPr/>
        <a:lstStyle/>
        <a:p>
          <a:endParaRPr lang="es-MX"/>
        </a:p>
      </dgm:t>
    </dgm:pt>
    <dgm:pt modelId="{944C6F3D-1818-4BEB-AABD-8AD871A6C673}" type="pres">
      <dgm:prSet presAssocID="{EDEE239F-FBFC-4B4D-B17E-9E3A5AC0D864}" presName="parallelogram4" presStyleLbl="alignNode1" presStyleIdx="17" presStyleCnt="21"/>
      <dgm:spPr/>
      <dgm:t>
        <a:bodyPr/>
        <a:lstStyle/>
        <a:p>
          <a:endParaRPr lang="es-MX"/>
        </a:p>
      </dgm:t>
    </dgm:pt>
    <dgm:pt modelId="{5FB984BA-AB04-40A8-A362-FDCE99628722}" type="pres">
      <dgm:prSet presAssocID="{EDEE239F-FBFC-4B4D-B17E-9E3A5AC0D864}" presName="parallelogram5" presStyleLbl="alignNode1" presStyleIdx="18" presStyleCnt="21"/>
      <dgm:spPr/>
      <dgm:t>
        <a:bodyPr/>
        <a:lstStyle/>
        <a:p>
          <a:endParaRPr lang="es-MX"/>
        </a:p>
      </dgm:t>
    </dgm:pt>
    <dgm:pt modelId="{FAD69F74-135A-4DBA-B061-CCB9156A067C}" type="pres">
      <dgm:prSet presAssocID="{EDEE239F-FBFC-4B4D-B17E-9E3A5AC0D864}" presName="parallelogram6" presStyleLbl="alignNode1" presStyleIdx="19" presStyleCnt="21"/>
      <dgm:spPr/>
      <dgm:t>
        <a:bodyPr/>
        <a:lstStyle/>
        <a:p>
          <a:endParaRPr lang="es-MX"/>
        </a:p>
      </dgm:t>
    </dgm:pt>
    <dgm:pt modelId="{1C4DF137-FDC4-4D2E-A383-CE97F77024B5}" type="pres">
      <dgm:prSet presAssocID="{EDEE239F-FBFC-4B4D-B17E-9E3A5AC0D864}" presName="parallelogram7" presStyleLbl="alignNode1" presStyleIdx="20" presStyleCnt="21"/>
      <dgm:spPr/>
      <dgm:t>
        <a:bodyPr/>
        <a:lstStyle/>
        <a:p>
          <a:endParaRPr lang="es-MX"/>
        </a:p>
      </dgm:t>
    </dgm:pt>
  </dgm:ptLst>
  <dgm:cxnLst>
    <dgm:cxn modelId="{52892780-3BA2-4F87-B025-2116A48F80FC}" type="presOf" srcId="{D6461797-5D09-4EF4-9EF7-D9D55456BABC}" destId="{8A73FAE8-1FE3-4557-8190-5333D3413049}" srcOrd="0" destOrd="0" presId="urn:microsoft.com/office/officeart/2008/layout/VerticalAccentList"/>
    <dgm:cxn modelId="{5A0E9EAF-75C1-4204-B9BF-14AFEE19F8D8}" srcId="{D6461797-5D09-4EF4-9EF7-D9D55456BABC}" destId="{BACFE3E1-4087-412D-8A36-79148D20F4C3}" srcOrd="1" destOrd="0" parTransId="{2F3E8AE1-FC81-4E7C-B987-A4F1A5C6F407}" sibTransId="{F977B72E-6B69-42F0-8D0E-7FB2C94D3182}"/>
    <dgm:cxn modelId="{CAD759EE-7F49-44DE-B561-E96B642EED6B}" type="presOf" srcId="{5F67232B-1C8D-47FC-89CF-6414E0ADCF82}" destId="{104B95EE-5A04-4AF2-AB77-166FEA4748B7}" srcOrd="0" destOrd="0" presId="urn:microsoft.com/office/officeart/2008/layout/VerticalAccentList"/>
    <dgm:cxn modelId="{38D7C061-64FD-4FFB-A883-C15506AEE7C4}" srcId="{D6461797-5D09-4EF4-9EF7-D9D55456BABC}" destId="{EDEE239F-FBFC-4B4D-B17E-9E3A5AC0D864}" srcOrd="2" destOrd="0" parTransId="{C3FC385A-2F78-4FE6-B000-90AB438425FE}" sibTransId="{3C109134-F792-441F-BB30-82EA7AD7EB20}"/>
    <dgm:cxn modelId="{29AE2983-FCEA-4011-8904-8B2E851DF603}" type="presOf" srcId="{EDEE239F-FBFC-4B4D-B17E-9E3A5AC0D864}" destId="{829C3AB4-1041-461C-946A-FB46868857C6}" srcOrd="0" destOrd="0" presId="urn:microsoft.com/office/officeart/2008/layout/VerticalAccentList"/>
    <dgm:cxn modelId="{518B56FE-14D7-4274-97F2-165A04338A8E}" srcId="{D6461797-5D09-4EF4-9EF7-D9D55456BABC}" destId="{5F67232B-1C8D-47FC-89CF-6414E0ADCF82}" srcOrd="0" destOrd="0" parTransId="{7C98D860-B115-4453-B90A-D633CDCE2825}" sibTransId="{9B382EF7-7E23-4F1E-8726-9CB12CD764FC}"/>
    <dgm:cxn modelId="{E77081E7-51DE-4B9B-AE77-8D81F62D0CEC}" type="presOf" srcId="{BACFE3E1-4087-412D-8A36-79148D20F4C3}" destId="{DC098D26-0DA6-4223-B858-8A124AD183F6}" srcOrd="0" destOrd="0" presId="urn:microsoft.com/office/officeart/2008/layout/VerticalAccentList"/>
    <dgm:cxn modelId="{58F8575C-BB41-4CB2-9B8A-1CF578FAFA78}" type="presParOf" srcId="{8A73FAE8-1FE3-4557-8190-5333D3413049}" destId="{8469F84C-77EE-4836-95A6-14CA8C201992}" srcOrd="0" destOrd="0" presId="urn:microsoft.com/office/officeart/2008/layout/VerticalAccentList"/>
    <dgm:cxn modelId="{E8E8B436-0544-4455-82A9-CDB3400A7B7B}" type="presParOf" srcId="{8469F84C-77EE-4836-95A6-14CA8C201992}" destId="{104B95EE-5A04-4AF2-AB77-166FEA4748B7}" srcOrd="0" destOrd="0" presId="urn:microsoft.com/office/officeart/2008/layout/VerticalAccentList"/>
    <dgm:cxn modelId="{2D8719BF-77F8-429E-A610-C4C8E029B486}" type="presParOf" srcId="{8A73FAE8-1FE3-4557-8190-5333D3413049}" destId="{4628B981-AB13-4F5F-A956-7AF3B521AFD5}" srcOrd="1" destOrd="0" presId="urn:microsoft.com/office/officeart/2008/layout/VerticalAccentList"/>
    <dgm:cxn modelId="{F1242917-D5FF-4BB0-872B-02AEDBB39457}" type="presParOf" srcId="{4628B981-AB13-4F5F-A956-7AF3B521AFD5}" destId="{2E86A3EC-A485-40E7-97FC-49373A5024B2}" srcOrd="0" destOrd="0" presId="urn:microsoft.com/office/officeart/2008/layout/VerticalAccentList"/>
    <dgm:cxn modelId="{E24FF121-7B84-4DB5-B49C-44B378FF53DC}" type="presParOf" srcId="{4628B981-AB13-4F5F-A956-7AF3B521AFD5}" destId="{BFE5D4D7-014F-4222-B871-0925662885AB}" srcOrd="1" destOrd="0" presId="urn:microsoft.com/office/officeart/2008/layout/VerticalAccentList"/>
    <dgm:cxn modelId="{18CCBED8-FF11-4B1D-9DFA-E92669A78684}" type="presParOf" srcId="{4628B981-AB13-4F5F-A956-7AF3B521AFD5}" destId="{DC2BD63F-801C-4B59-9960-4A210208E44B}" srcOrd="2" destOrd="0" presId="urn:microsoft.com/office/officeart/2008/layout/VerticalAccentList"/>
    <dgm:cxn modelId="{304B55BE-B16A-49D3-999B-30BBA67C24C2}" type="presParOf" srcId="{4628B981-AB13-4F5F-A956-7AF3B521AFD5}" destId="{317E3DFD-84C1-442C-9779-EDDD7CC0FBB6}" srcOrd="3" destOrd="0" presId="urn:microsoft.com/office/officeart/2008/layout/VerticalAccentList"/>
    <dgm:cxn modelId="{5A1CF07A-306A-4C10-8CFD-AAEF84E36E63}" type="presParOf" srcId="{4628B981-AB13-4F5F-A956-7AF3B521AFD5}" destId="{0C5D7414-01DF-434A-BC73-684DDC2CF7BF}" srcOrd="4" destOrd="0" presId="urn:microsoft.com/office/officeart/2008/layout/VerticalAccentList"/>
    <dgm:cxn modelId="{588CAFCD-C31F-4516-BCE7-B4BBEDAE0BFD}" type="presParOf" srcId="{4628B981-AB13-4F5F-A956-7AF3B521AFD5}" destId="{D10F6893-89DB-46D6-BCE0-2F2F8661822B}" srcOrd="5" destOrd="0" presId="urn:microsoft.com/office/officeart/2008/layout/VerticalAccentList"/>
    <dgm:cxn modelId="{6F3DCAAA-0711-47DE-BC67-651F0D0EF689}" type="presParOf" srcId="{4628B981-AB13-4F5F-A956-7AF3B521AFD5}" destId="{0ED786C2-1A17-4E49-AEEB-8C94A2D9752E}" srcOrd="6" destOrd="0" presId="urn:microsoft.com/office/officeart/2008/layout/VerticalAccentList"/>
    <dgm:cxn modelId="{A2860116-4A8B-41E7-836F-4A33A2948CF8}" type="presParOf" srcId="{8A73FAE8-1FE3-4557-8190-5333D3413049}" destId="{74195FB8-4FFB-40C6-8096-6B8128D8EC4B}" srcOrd="2" destOrd="0" presId="urn:microsoft.com/office/officeart/2008/layout/VerticalAccentList"/>
    <dgm:cxn modelId="{8E691945-B440-4FA5-8134-87F00811114F}" type="presParOf" srcId="{8A73FAE8-1FE3-4557-8190-5333D3413049}" destId="{553DFA75-F4A1-4FF9-93FE-62CE22CAC50C}" srcOrd="3" destOrd="0" presId="urn:microsoft.com/office/officeart/2008/layout/VerticalAccentList"/>
    <dgm:cxn modelId="{DBF9AFCF-F15C-4D3B-839E-7969478EE296}" type="presParOf" srcId="{553DFA75-F4A1-4FF9-93FE-62CE22CAC50C}" destId="{DC098D26-0DA6-4223-B858-8A124AD183F6}" srcOrd="0" destOrd="0" presId="urn:microsoft.com/office/officeart/2008/layout/VerticalAccentList"/>
    <dgm:cxn modelId="{D768FD5E-3214-4318-9476-FC50D4E20F31}" type="presParOf" srcId="{8A73FAE8-1FE3-4557-8190-5333D3413049}" destId="{D81673B4-75B2-4716-8435-462AEBCF5BF6}" srcOrd="4" destOrd="0" presId="urn:microsoft.com/office/officeart/2008/layout/VerticalAccentList"/>
    <dgm:cxn modelId="{BC608E0B-92F0-462F-8C49-C77F7ADCB9C9}" type="presParOf" srcId="{D81673B4-75B2-4716-8435-462AEBCF5BF6}" destId="{AB5977ED-6D62-4A93-95BE-487B7870E72C}" srcOrd="0" destOrd="0" presId="urn:microsoft.com/office/officeart/2008/layout/VerticalAccentList"/>
    <dgm:cxn modelId="{C9B99DFF-62D1-468B-BA63-254D5621CE6B}" type="presParOf" srcId="{D81673B4-75B2-4716-8435-462AEBCF5BF6}" destId="{D8C472DB-6C48-4562-A46C-9042CE7AE29B}" srcOrd="1" destOrd="0" presId="urn:microsoft.com/office/officeart/2008/layout/VerticalAccentList"/>
    <dgm:cxn modelId="{0958000C-9409-4CF3-AB9C-1746DD107A8A}" type="presParOf" srcId="{D81673B4-75B2-4716-8435-462AEBCF5BF6}" destId="{C55EDE58-8509-4BCE-AF43-E3847EBA40C5}" srcOrd="2" destOrd="0" presId="urn:microsoft.com/office/officeart/2008/layout/VerticalAccentList"/>
    <dgm:cxn modelId="{81A5E56A-E719-4B72-9CB2-9F02937FB022}" type="presParOf" srcId="{D81673B4-75B2-4716-8435-462AEBCF5BF6}" destId="{ECD2C304-7185-4137-9F51-4BD953DEFD02}" srcOrd="3" destOrd="0" presId="urn:microsoft.com/office/officeart/2008/layout/VerticalAccentList"/>
    <dgm:cxn modelId="{0810C074-DD56-44F5-8849-03B6AFB9AD5C}" type="presParOf" srcId="{D81673B4-75B2-4716-8435-462AEBCF5BF6}" destId="{6DAD9F9A-FDB6-42C9-B996-8BF2874CD016}" srcOrd="4" destOrd="0" presId="urn:microsoft.com/office/officeart/2008/layout/VerticalAccentList"/>
    <dgm:cxn modelId="{8A12208D-B969-4364-9CF2-223C3D95C5B2}" type="presParOf" srcId="{D81673B4-75B2-4716-8435-462AEBCF5BF6}" destId="{25B15FAE-E6E1-43B6-8859-FB77A995444E}" srcOrd="5" destOrd="0" presId="urn:microsoft.com/office/officeart/2008/layout/VerticalAccentList"/>
    <dgm:cxn modelId="{26524FD8-C4B7-4F80-B71F-D89288817225}" type="presParOf" srcId="{D81673B4-75B2-4716-8435-462AEBCF5BF6}" destId="{726B264A-D1C6-4FAF-B670-979B9FE13004}" srcOrd="6" destOrd="0" presId="urn:microsoft.com/office/officeart/2008/layout/VerticalAccentList"/>
    <dgm:cxn modelId="{30B40C1C-CFA9-498E-88BC-4B81E64FE823}" type="presParOf" srcId="{8A73FAE8-1FE3-4557-8190-5333D3413049}" destId="{8E7ABA6E-248A-47FE-A354-DF7B8D13AFF6}" srcOrd="5" destOrd="0" presId="urn:microsoft.com/office/officeart/2008/layout/VerticalAccentList"/>
    <dgm:cxn modelId="{D89715C7-1A05-4D69-8882-00499E3D89DE}" type="presParOf" srcId="{8A73FAE8-1FE3-4557-8190-5333D3413049}" destId="{6F5D8FDD-2C30-473B-9988-01A50B94ACEF}" srcOrd="6" destOrd="0" presId="urn:microsoft.com/office/officeart/2008/layout/VerticalAccentList"/>
    <dgm:cxn modelId="{E1AEE5B4-B493-4F47-A1DE-973CB0FBE7B0}" type="presParOf" srcId="{6F5D8FDD-2C30-473B-9988-01A50B94ACEF}" destId="{829C3AB4-1041-461C-946A-FB46868857C6}" srcOrd="0" destOrd="0" presId="urn:microsoft.com/office/officeart/2008/layout/VerticalAccentList"/>
    <dgm:cxn modelId="{06872AE0-C87C-41D7-9C5B-DA38176216AB}" type="presParOf" srcId="{8A73FAE8-1FE3-4557-8190-5333D3413049}" destId="{B721C031-87B3-4994-BF88-BD309EAFD974}" srcOrd="7" destOrd="0" presId="urn:microsoft.com/office/officeart/2008/layout/VerticalAccentList"/>
    <dgm:cxn modelId="{F0D77B0A-F704-4AFA-B34B-4EC13BE15B10}" type="presParOf" srcId="{B721C031-87B3-4994-BF88-BD309EAFD974}" destId="{921EC60A-9FD3-4BD3-A39A-8B940308B484}" srcOrd="0" destOrd="0" presId="urn:microsoft.com/office/officeart/2008/layout/VerticalAccentList"/>
    <dgm:cxn modelId="{4F5AD1C7-A99D-4AEE-AD78-B32CE1838DB2}" type="presParOf" srcId="{B721C031-87B3-4994-BF88-BD309EAFD974}" destId="{837822D8-8FCB-4A0A-8E92-DB2F1159B711}" srcOrd="1" destOrd="0" presId="urn:microsoft.com/office/officeart/2008/layout/VerticalAccentList"/>
    <dgm:cxn modelId="{6B44BEE9-30B8-45C6-97D1-964E63E10672}" type="presParOf" srcId="{B721C031-87B3-4994-BF88-BD309EAFD974}" destId="{07F13CEC-8172-4752-9551-10D5476A1335}" srcOrd="2" destOrd="0" presId="urn:microsoft.com/office/officeart/2008/layout/VerticalAccentList"/>
    <dgm:cxn modelId="{C3019197-51FF-4870-A063-941811C12649}" type="presParOf" srcId="{B721C031-87B3-4994-BF88-BD309EAFD974}" destId="{944C6F3D-1818-4BEB-AABD-8AD871A6C673}" srcOrd="3" destOrd="0" presId="urn:microsoft.com/office/officeart/2008/layout/VerticalAccentList"/>
    <dgm:cxn modelId="{596A8BCE-4800-4263-B149-485EAA06F342}" type="presParOf" srcId="{B721C031-87B3-4994-BF88-BD309EAFD974}" destId="{5FB984BA-AB04-40A8-A362-FDCE99628722}" srcOrd="4" destOrd="0" presId="urn:microsoft.com/office/officeart/2008/layout/VerticalAccentList"/>
    <dgm:cxn modelId="{856D3473-08C8-49AB-8105-9BF213FB52F8}" type="presParOf" srcId="{B721C031-87B3-4994-BF88-BD309EAFD974}" destId="{FAD69F74-135A-4DBA-B061-CCB9156A067C}" srcOrd="5" destOrd="0" presId="urn:microsoft.com/office/officeart/2008/layout/VerticalAccentList"/>
    <dgm:cxn modelId="{DED24BFF-F80C-4F14-A2EB-47DE7E15838C}" type="presParOf" srcId="{B721C031-87B3-4994-BF88-BD309EAFD974}" destId="{1C4DF137-FDC4-4D2E-A383-CE97F77024B5}"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D9C2F3D-D003-4ABF-A5A2-5E40A7431DF3}" type="doc">
      <dgm:prSet loTypeId="urn:microsoft.com/office/officeart/2005/8/layout/hProcess4" loCatId="process" qsTypeId="urn:microsoft.com/office/officeart/2005/8/quickstyle/simple3" qsCatId="simple" csTypeId="urn:microsoft.com/office/officeart/2005/8/colors/accent1_2" csCatId="accent1" phldr="1"/>
      <dgm:spPr/>
      <dgm:t>
        <a:bodyPr/>
        <a:lstStyle/>
        <a:p>
          <a:endParaRPr lang="es-ES"/>
        </a:p>
      </dgm:t>
    </dgm:pt>
    <dgm:pt modelId="{4CE65A2E-91E0-4F8C-A457-F02D32B0A9BA}">
      <dgm:prSet/>
      <dgm:spPr>
        <a:effectLst>
          <a:outerShdw blurRad="152400" dist="317500" dir="5400000" sx="90000" sy="-19000" rotWithShape="0">
            <a:prstClr val="black">
              <a:alpha val="15000"/>
            </a:prstClr>
          </a:outerShdw>
        </a:effectLst>
      </dgm:spPr>
      <dgm:t>
        <a:bodyPr/>
        <a:lstStyle/>
        <a:p>
          <a:pPr rtl="0"/>
          <a:r>
            <a:rPr lang="es-ES" dirty="0" smtClean="0"/>
            <a:t>Las posibilidades de solución de un problema radican en la  formulación científica del  mismo.</a:t>
          </a:r>
          <a:endParaRPr lang="es-ES" dirty="0"/>
        </a:p>
      </dgm:t>
    </dgm:pt>
    <dgm:pt modelId="{700F1F57-F382-4749-9D16-43E725986300}" type="parTrans" cxnId="{9BF00C8C-6393-4490-844B-35DA5BF128B7}">
      <dgm:prSet/>
      <dgm:spPr/>
      <dgm:t>
        <a:bodyPr/>
        <a:lstStyle/>
        <a:p>
          <a:endParaRPr lang="es-ES"/>
        </a:p>
      </dgm:t>
    </dgm:pt>
    <dgm:pt modelId="{25A65317-BA4C-4370-9DCC-DB9E24D2D10B}" type="sibTrans" cxnId="{9BF00C8C-6393-4490-844B-35DA5BF128B7}">
      <dgm:prSet/>
      <dgm:spPr/>
      <dgm:t>
        <a:bodyPr/>
        <a:lstStyle/>
        <a:p>
          <a:endParaRPr lang="es-ES"/>
        </a:p>
      </dgm:t>
    </dgm:pt>
    <dgm:pt modelId="{C2DE26F7-91A1-4F81-BFCC-76A65778F894}">
      <dgm:prSet custT="1"/>
      <dgm:spPr>
        <a:effectLst>
          <a:outerShdw blurRad="152400" dist="317500" dir="5400000" sx="90000" sy="-19000" rotWithShape="0">
            <a:prstClr val="black">
              <a:alpha val="15000"/>
            </a:prstClr>
          </a:outerShdw>
        </a:effectLst>
      </dgm:spPr>
      <dgm:t>
        <a:bodyPr/>
        <a:lstStyle/>
        <a:p>
          <a:pPr rtl="0"/>
          <a:r>
            <a:rPr lang="es-ES" sz="2400" dirty="0" smtClean="0"/>
            <a:t>Un problema bien planteado  ya es la mitad de la solución.</a:t>
          </a:r>
          <a:endParaRPr lang="es-ES" sz="2400" dirty="0"/>
        </a:p>
      </dgm:t>
    </dgm:pt>
    <dgm:pt modelId="{A0B4C8E7-9581-43BB-86C1-208381D688D1}" type="parTrans" cxnId="{E390281A-15C9-4B45-B6EF-39B35D30156F}">
      <dgm:prSet/>
      <dgm:spPr/>
      <dgm:t>
        <a:bodyPr/>
        <a:lstStyle/>
        <a:p>
          <a:endParaRPr lang="es-ES"/>
        </a:p>
      </dgm:t>
    </dgm:pt>
    <dgm:pt modelId="{E620DE68-A039-4FDB-BC85-1410C60BE5D0}" type="sibTrans" cxnId="{E390281A-15C9-4B45-B6EF-39B35D30156F}">
      <dgm:prSet/>
      <dgm:spPr/>
      <dgm:t>
        <a:bodyPr/>
        <a:lstStyle/>
        <a:p>
          <a:endParaRPr lang="es-ES"/>
        </a:p>
      </dgm:t>
    </dgm:pt>
    <dgm:pt modelId="{B56A1BD0-9705-42AB-A617-7D402BDF7120}" type="pres">
      <dgm:prSet presAssocID="{2D9C2F3D-D003-4ABF-A5A2-5E40A7431DF3}" presName="Name0" presStyleCnt="0">
        <dgm:presLayoutVars>
          <dgm:dir/>
          <dgm:animLvl val="lvl"/>
          <dgm:resizeHandles val="exact"/>
        </dgm:presLayoutVars>
      </dgm:prSet>
      <dgm:spPr/>
      <dgm:t>
        <a:bodyPr/>
        <a:lstStyle/>
        <a:p>
          <a:endParaRPr lang="es-ES"/>
        </a:p>
      </dgm:t>
    </dgm:pt>
    <dgm:pt modelId="{34FF4930-0A34-4963-9543-CDAE7C2B96B3}" type="pres">
      <dgm:prSet presAssocID="{2D9C2F3D-D003-4ABF-A5A2-5E40A7431DF3}" presName="tSp" presStyleCnt="0"/>
      <dgm:spPr/>
    </dgm:pt>
    <dgm:pt modelId="{2FFFF97F-6207-484A-A1BA-4BE6A6C4DBEB}" type="pres">
      <dgm:prSet presAssocID="{2D9C2F3D-D003-4ABF-A5A2-5E40A7431DF3}" presName="bSp" presStyleCnt="0"/>
      <dgm:spPr/>
    </dgm:pt>
    <dgm:pt modelId="{EB0C2B81-282C-429D-8310-11282A074F63}" type="pres">
      <dgm:prSet presAssocID="{2D9C2F3D-D003-4ABF-A5A2-5E40A7431DF3}" presName="process" presStyleCnt="0"/>
      <dgm:spPr/>
    </dgm:pt>
    <dgm:pt modelId="{840E8EC8-731C-4988-A274-4ADD005F1EC5}" type="pres">
      <dgm:prSet presAssocID="{4CE65A2E-91E0-4F8C-A457-F02D32B0A9BA}" presName="composite1" presStyleCnt="0"/>
      <dgm:spPr/>
    </dgm:pt>
    <dgm:pt modelId="{45F8AD48-B535-4D74-B69B-FCE59C550B2B}" type="pres">
      <dgm:prSet presAssocID="{4CE65A2E-91E0-4F8C-A457-F02D32B0A9BA}" presName="dummyNode1" presStyleLbl="node1" presStyleIdx="0" presStyleCnt="2"/>
      <dgm:spPr/>
    </dgm:pt>
    <dgm:pt modelId="{F813643A-3586-4126-B27C-387408D662EC}" type="pres">
      <dgm:prSet presAssocID="{4CE65A2E-91E0-4F8C-A457-F02D32B0A9BA}" presName="childNode1" presStyleLbl="bgAcc1" presStyleIdx="0" presStyleCnt="2">
        <dgm:presLayoutVars>
          <dgm:bulletEnabled val="1"/>
        </dgm:presLayoutVars>
      </dgm:prSet>
      <dgm:spPr/>
    </dgm:pt>
    <dgm:pt modelId="{599C626D-00E7-4575-AA81-18E1B6A9897C}" type="pres">
      <dgm:prSet presAssocID="{4CE65A2E-91E0-4F8C-A457-F02D32B0A9BA}" presName="childNode1tx" presStyleLbl="bgAcc1" presStyleIdx="0" presStyleCnt="2">
        <dgm:presLayoutVars>
          <dgm:bulletEnabled val="1"/>
        </dgm:presLayoutVars>
      </dgm:prSet>
      <dgm:spPr/>
    </dgm:pt>
    <dgm:pt modelId="{EC486E48-64D9-4D8D-BCF1-F82750212498}" type="pres">
      <dgm:prSet presAssocID="{4CE65A2E-91E0-4F8C-A457-F02D32B0A9BA}" presName="parentNode1" presStyleLbl="node1" presStyleIdx="0" presStyleCnt="2" custScaleY="216047" custLinFactNeighborX="-3813" custLinFactNeighborY="-15646">
        <dgm:presLayoutVars>
          <dgm:chMax val="1"/>
          <dgm:bulletEnabled val="1"/>
        </dgm:presLayoutVars>
      </dgm:prSet>
      <dgm:spPr/>
      <dgm:t>
        <a:bodyPr/>
        <a:lstStyle/>
        <a:p>
          <a:endParaRPr lang="es-ES"/>
        </a:p>
      </dgm:t>
    </dgm:pt>
    <dgm:pt modelId="{D8143FB6-DEB6-4436-B3D4-62D2CEAA08EE}" type="pres">
      <dgm:prSet presAssocID="{4CE65A2E-91E0-4F8C-A457-F02D32B0A9BA}" presName="connSite1" presStyleCnt="0"/>
      <dgm:spPr/>
    </dgm:pt>
    <dgm:pt modelId="{FCBA8ED1-63FC-46D4-8B67-93D019C56FFA}" type="pres">
      <dgm:prSet presAssocID="{25A65317-BA4C-4370-9DCC-DB9E24D2D10B}" presName="Name9" presStyleLbl="sibTrans2D1" presStyleIdx="0" presStyleCnt="1"/>
      <dgm:spPr/>
      <dgm:t>
        <a:bodyPr/>
        <a:lstStyle/>
        <a:p>
          <a:endParaRPr lang="es-ES"/>
        </a:p>
      </dgm:t>
    </dgm:pt>
    <dgm:pt modelId="{35F7B4A8-E6D9-457D-84ED-AB7C36574924}" type="pres">
      <dgm:prSet presAssocID="{C2DE26F7-91A1-4F81-BFCC-76A65778F894}" presName="composite2" presStyleCnt="0"/>
      <dgm:spPr/>
    </dgm:pt>
    <dgm:pt modelId="{F955FAF3-E7E9-4185-A885-6E12FB757716}" type="pres">
      <dgm:prSet presAssocID="{C2DE26F7-91A1-4F81-BFCC-76A65778F894}" presName="dummyNode2" presStyleLbl="node1" presStyleIdx="0" presStyleCnt="2"/>
      <dgm:spPr/>
    </dgm:pt>
    <dgm:pt modelId="{E86934F6-3DAC-48D7-BCBE-5D633483918A}" type="pres">
      <dgm:prSet presAssocID="{C2DE26F7-91A1-4F81-BFCC-76A65778F894}" presName="childNode2" presStyleLbl="bgAcc1" presStyleIdx="1" presStyleCnt="2">
        <dgm:presLayoutVars>
          <dgm:bulletEnabled val="1"/>
        </dgm:presLayoutVars>
      </dgm:prSet>
      <dgm:spPr/>
    </dgm:pt>
    <dgm:pt modelId="{8664E447-7E6C-460A-AC46-E3E8948A1F2C}" type="pres">
      <dgm:prSet presAssocID="{C2DE26F7-91A1-4F81-BFCC-76A65778F894}" presName="childNode2tx" presStyleLbl="bgAcc1" presStyleIdx="1" presStyleCnt="2">
        <dgm:presLayoutVars>
          <dgm:bulletEnabled val="1"/>
        </dgm:presLayoutVars>
      </dgm:prSet>
      <dgm:spPr/>
    </dgm:pt>
    <dgm:pt modelId="{7317455C-AEC9-4367-93A2-FA60A85B0583}" type="pres">
      <dgm:prSet presAssocID="{C2DE26F7-91A1-4F81-BFCC-76A65778F894}" presName="parentNode2" presStyleLbl="node1" presStyleIdx="1" presStyleCnt="2" custScaleY="219328">
        <dgm:presLayoutVars>
          <dgm:chMax val="0"/>
          <dgm:bulletEnabled val="1"/>
        </dgm:presLayoutVars>
      </dgm:prSet>
      <dgm:spPr/>
      <dgm:t>
        <a:bodyPr/>
        <a:lstStyle/>
        <a:p>
          <a:endParaRPr lang="es-ES"/>
        </a:p>
      </dgm:t>
    </dgm:pt>
    <dgm:pt modelId="{2B0D1ED3-9491-4183-B7C0-04120C794C05}" type="pres">
      <dgm:prSet presAssocID="{C2DE26F7-91A1-4F81-BFCC-76A65778F894}" presName="connSite2" presStyleCnt="0"/>
      <dgm:spPr/>
    </dgm:pt>
  </dgm:ptLst>
  <dgm:cxnLst>
    <dgm:cxn modelId="{7F221748-0EB1-4F22-BF15-83BC7E385C0E}" type="presOf" srcId="{2D9C2F3D-D003-4ABF-A5A2-5E40A7431DF3}" destId="{B56A1BD0-9705-42AB-A617-7D402BDF7120}" srcOrd="0" destOrd="0" presId="urn:microsoft.com/office/officeart/2005/8/layout/hProcess4"/>
    <dgm:cxn modelId="{9BF00C8C-6393-4490-844B-35DA5BF128B7}" srcId="{2D9C2F3D-D003-4ABF-A5A2-5E40A7431DF3}" destId="{4CE65A2E-91E0-4F8C-A457-F02D32B0A9BA}" srcOrd="0" destOrd="0" parTransId="{700F1F57-F382-4749-9D16-43E725986300}" sibTransId="{25A65317-BA4C-4370-9DCC-DB9E24D2D10B}"/>
    <dgm:cxn modelId="{1E2939CB-8272-4526-9169-704A160F4969}" type="presOf" srcId="{25A65317-BA4C-4370-9DCC-DB9E24D2D10B}" destId="{FCBA8ED1-63FC-46D4-8B67-93D019C56FFA}" srcOrd="0" destOrd="0" presId="urn:microsoft.com/office/officeart/2005/8/layout/hProcess4"/>
    <dgm:cxn modelId="{5FAF1B86-B030-4354-947E-2D65FF33C5FE}" type="presOf" srcId="{4CE65A2E-91E0-4F8C-A457-F02D32B0A9BA}" destId="{EC486E48-64D9-4D8D-BCF1-F82750212498}" srcOrd="0" destOrd="0" presId="urn:microsoft.com/office/officeart/2005/8/layout/hProcess4"/>
    <dgm:cxn modelId="{E390281A-15C9-4B45-B6EF-39B35D30156F}" srcId="{2D9C2F3D-D003-4ABF-A5A2-5E40A7431DF3}" destId="{C2DE26F7-91A1-4F81-BFCC-76A65778F894}" srcOrd="1" destOrd="0" parTransId="{A0B4C8E7-9581-43BB-86C1-208381D688D1}" sibTransId="{E620DE68-A039-4FDB-BC85-1410C60BE5D0}"/>
    <dgm:cxn modelId="{75A8AC05-A195-4E18-B621-FF7DE359EC2D}" type="presOf" srcId="{C2DE26F7-91A1-4F81-BFCC-76A65778F894}" destId="{7317455C-AEC9-4367-93A2-FA60A85B0583}" srcOrd="0" destOrd="0" presId="urn:microsoft.com/office/officeart/2005/8/layout/hProcess4"/>
    <dgm:cxn modelId="{B8E17F71-E56B-4C3F-A316-23DCC4B595FF}" type="presParOf" srcId="{B56A1BD0-9705-42AB-A617-7D402BDF7120}" destId="{34FF4930-0A34-4963-9543-CDAE7C2B96B3}" srcOrd="0" destOrd="0" presId="urn:microsoft.com/office/officeart/2005/8/layout/hProcess4"/>
    <dgm:cxn modelId="{16E5F62F-E413-4592-A0E5-7F063DB277DA}" type="presParOf" srcId="{B56A1BD0-9705-42AB-A617-7D402BDF7120}" destId="{2FFFF97F-6207-484A-A1BA-4BE6A6C4DBEB}" srcOrd="1" destOrd="0" presId="urn:microsoft.com/office/officeart/2005/8/layout/hProcess4"/>
    <dgm:cxn modelId="{0F203886-3181-40CD-A628-274172B892BE}" type="presParOf" srcId="{B56A1BD0-9705-42AB-A617-7D402BDF7120}" destId="{EB0C2B81-282C-429D-8310-11282A074F63}" srcOrd="2" destOrd="0" presId="urn:microsoft.com/office/officeart/2005/8/layout/hProcess4"/>
    <dgm:cxn modelId="{D179BC12-7070-4D95-8D43-BC2F3A5C0C98}" type="presParOf" srcId="{EB0C2B81-282C-429D-8310-11282A074F63}" destId="{840E8EC8-731C-4988-A274-4ADD005F1EC5}" srcOrd="0" destOrd="0" presId="urn:microsoft.com/office/officeart/2005/8/layout/hProcess4"/>
    <dgm:cxn modelId="{E6C3D392-174B-4C5A-BA7E-3212F4F37DEA}" type="presParOf" srcId="{840E8EC8-731C-4988-A274-4ADD005F1EC5}" destId="{45F8AD48-B535-4D74-B69B-FCE59C550B2B}" srcOrd="0" destOrd="0" presId="urn:microsoft.com/office/officeart/2005/8/layout/hProcess4"/>
    <dgm:cxn modelId="{0CD7D2ED-98CE-4ECD-BEC4-15B251765FEF}" type="presParOf" srcId="{840E8EC8-731C-4988-A274-4ADD005F1EC5}" destId="{F813643A-3586-4126-B27C-387408D662EC}" srcOrd="1" destOrd="0" presId="urn:microsoft.com/office/officeart/2005/8/layout/hProcess4"/>
    <dgm:cxn modelId="{429BFE7B-872C-4B1B-9EC5-E5BEC7356DC9}" type="presParOf" srcId="{840E8EC8-731C-4988-A274-4ADD005F1EC5}" destId="{599C626D-00E7-4575-AA81-18E1B6A9897C}" srcOrd="2" destOrd="0" presId="urn:microsoft.com/office/officeart/2005/8/layout/hProcess4"/>
    <dgm:cxn modelId="{BBA5475C-7B80-42A4-897D-4EC9E32DF87D}" type="presParOf" srcId="{840E8EC8-731C-4988-A274-4ADD005F1EC5}" destId="{EC486E48-64D9-4D8D-BCF1-F82750212498}" srcOrd="3" destOrd="0" presId="urn:microsoft.com/office/officeart/2005/8/layout/hProcess4"/>
    <dgm:cxn modelId="{17A95F4E-37CA-49CB-BF45-B3E40837428D}" type="presParOf" srcId="{840E8EC8-731C-4988-A274-4ADD005F1EC5}" destId="{D8143FB6-DEB6-4436-B3D4-62D2CEAA08EE}" srcOrd="4" destOrd="0" presId="urn:microsoft.com/office/officeart/2005/8/layout/hProcess4"/>
    <dgm:cxn modelId="{E7A65866-AEB7-486F-AC30-E64DF56FDCFD}" type="presParOf" srcId="{EB0C2B81-282C-429D-8310-11282A074F63}" destId="{FCBA8ED1-63FC-46D4-8B67-93D019C56FFA}" srcOrd="1" destOrd="0" presId="urn:microsoft.com/office/officeart/2005/8/layout/hProcess4"/>
    <dgm:cxn modelId="{C8FAA79F-5740-4DA2-83B0-1B842CA83CED}" type="presParOf" srcId="{EB0C2B81-282C-429D-8310-11282A074F63}" destId="{35F7B4A8-E6D9-457D-84ED-AB7C36574924}" srcOrd="2" destOrd="0" presId="urn:microsoft.com/office/officeart/2005/8/layout/hProcess4"/>
    <dgm:cxn modelId="{27C72E59-0F30-4719-9880-38D64DDA4A6D}" type="presParOf" srcId="{35F7B4A8-E6D9-457D-84ED-AB7C36574924}" destId="{F955FAF3-E7E9-4185-A885-6E12FB757716}" srcOrd="0" destOrd="0" presId="urn:microsoft.com/office/officeart/2005/8/layout/hProcess4"/>
    <dgm:cxn modelId="{5272ADEF-9987-4740-9FAA-3FB808F23931}" type="presParOf" srcId="{35F7B4A8-E6D9-457D-84ED-AB7C36574924}" destId="{E86934F6-3DAC-48D7-BCBE-5D633483918A}" srcOrd="1" destOrd="0" presId="urn:microsoft.com/office/officeart/2005/8/layout/hProcess4"/>
    <dgm:cxn modelId="{6DD3013F-9892-4C9C-91D9-69C9670A9648}" type="presParOf" srcId="{35F7B4A8-E6D9-457D-84ED-AB7C36574924}" destId="{8664E447-7E6C-460A-AC46-E3E8948A1F2C}" srcOrd="2" destOrd="0" presId="urn:microsoft.com/office/officeart/2005/8/layout/hProcess4"/>
    <dgm:cxn modelId="{EA41BB7E-1D22-4909-8163-3AEAFE7BF8FA}" type="presParOf" srcId="{35F7B4A8-E6D9-457D-84ED-AB7C36574924}" destId="{7317455C-AEC9-4367-93A2-FA60A85B0583}" srcOrd="3" destOrd="0" presId="urn:microsoft.com/office/officeart/2005/8/layout/hProcess4"/>
    <dgm:cxn modelId="{808A4C6A-3F8E-4AB0-AEF6-73D784266009}" type="presParOf" srcId="{35F7B4A8-E6D9-457D-84ED-AB7C36574924}" destId="{2B0D1ED3-9491-4183-B7C0-04120C794C05}"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99CED24-7994-40DE-9A7F-BC5B175976B2}" type="doc">
      <dgm:prSet loTypeId="urn:microsoft.com/office/officeart/2005/8/layout/StepDownProcess" loCatId="process" qsTypeId="urn:microsoft.com/office/officeart/2005/8/quickstyle/3d3" qsCatId="3D" csTypeId="urn:microsoft.com/office/officeart/2005/8/colors/colorful4" csCatId="colorful" phldr="1"/>
      <dgm:spPr/>
      <dgm:t>
        <a:bodyPr/>
        <a:lstStyle/>
        <a:p>
          <a:endParaRPr lang="es-ES"/>
        </a:p>
      </dgm:t>
    </dgm:pt>
    <dgm:pt modelId="{777C0867-72F9-4945-9AE7-48C6D1E7912F}">
      <dgm:prSet custT="1"/>
      <dgm:spPr/>
      <dgm:t>
        <a:bodyPr/>
        <a:lstStyle/>
        <a:p>
          <a:pPr rtl="0"/>
          <a:r>
            <a:rPr lang="es-ES" sz="2000" dirty="0" smtClean="0">
              <a:solidFill>
                <a:schemeClr val="tx1"/>
              </a:solidFill>
            </a:rPr>
            <a:t>Contiene los elementos para lograr la explicación científica o solución del problema y por lo tanto la negación dialéctica de este.</a:t>
          </a:r>
          <a:endParaRPr lang="es-ES" sz="2000" dirty="0">
            <a:solidFill>
              <a:schemeClr val="tx1"/>
            </a:solidFill>
          </a:endParaRPr>
        </a:p>
      </dgm:t>
    </dgm:pt>
    <dgm:pt modelId="{BD889CB0-4071-41C4-8F11-6909A6CE3107}" type="parTrans" cxnId="{DACEE843-19C7-4C86-A285-FCC8506CA80B}">
      <dgm:prSet/>
      <dgm:spPr/>
      <dgm:t>
        <a:bodyPr/>
        <a:lstStyle/>
        <a:p>
          <a:endParaRPr lang="es-ES" sz="2000"/>
        </a:p>
      </dgm:t>
    </dgm:pt>
    <dgm:pt modelId="{FA585AC0-6E31-4012-BFD8-E6676AAFC770}" type="sibTrans" cxnId="{DACEE843-19C7-4C86-A285-FCC8506CA80B}">
      <dgm:prSet custT="1"/>
      <dgm:spPr/>
      <dgm:t>
        <a:bodyPr/>
        <a:lstStyle/>
        <a:p>
          <a:endParaRPr lang="es-ES" sz="4000" dirty="0"/>
        </a:p>
      </dgm:t>
    </dgm:pt>
    <dgm:pt modelId="{1B488708-08FA-4675-9FEC-A1788907DB54}">
      <dgm:prSet custT="1"/>
      <dgm:spPr/>
      <dgm:t>
        <a:bodyPr/>
        <a:lstStyle/>
        <a:p>
          <a:pPr rtl="0"/>
          <a:r>
            <a:rPr lang="es-ES" sz="2000" dirty="0" smtClean="0">
              <a:solidFill>
                <a:schemeClr val="tx1"/>
              </a:solidFill>
            </a:rPr>
            <a:t>El problema debe plantearse en términos concretos, de forma clara y concisa.</a:t>
          </a:r>
          <a:endParaRPr lang="es-ES" sz="2000" dirty="0">
            <a:solidFill>
              <a:schemeClr val="tx1"/>
            </a:solidFill>
          </a:endParaRPr>
        </a:p>
      </dgm:t>
    </dgm:pt>
    <dgm:pt modelId="{5A2F31BF-CD52-437A-BADA-BD92036745DF}" type="parTrans" cxnId="{5D81A3CF-33A0-4395-BD87-695A39FA3318}">
      <dgm:prSet/>
      <dgm:spPr/>
      <dgm:t>
        <a:bodyPr/>
        <a:lstStyle/>
        <a:p>
          <a:endParaRPr lang="es-ES" sz="2000"/>
        </a:p>
      </dgm:t>
    </dgm:pt>
    <dgm:pt modelId="{F40BB9B2-E460-4CFA-910F-9794E7BCF36E}" type="sibTrans" cxnId="{5D81A3CF-33A0-4395-BD87-695A39FA3318}">
      <dgm:prSet/>
      <dgm:spPr/>
      <dgm:t>
        <a:bodyPr/>
        <a:lstStyle/>
        <a:p>
          <a:endParaRPr lang="es-ES" sz="2000"/>
        </a:p>
      </dgm:t>
    </dgm:pt>
    <dgm:pt modelId="{B9B5D581-16AA-49ED-B957-17D9F714F66E}">
      <dgm:prSet custT="1"/>
      <dgm:spPr/>
      <dgm:t>
        <a:bodyPr/>
        <a:lstStyle/>
        <a:p>
          <a:pPr rtl="0"/>
          <a:r>
            <a:rPr lang="es-ES" sz="1600" dirty="0" smtClean="0">
              <a:solidFill>
                <a:schemeClr val="tx1"/>
              </a:solidFill>
            </a:rPr>
            <a:t>–destacando aquellos elementos y vínculos que la teoría y la práctica señalan como importantes para una primera aproximación al estudio del mismo-</a:t>
          </a:r>
          <a:endParaRPr lang="es-ES" sz="1600" dirty="0">
            <a:solidFill>
              <a:schemeClr val="tx1"/>
            </a:solidFill>
          </a:endParaRPr>
        </a:p>
      </dgm:t>
    </dgm:pt>
    <dgm:pt modelId="{64562202-0EE3-47C2-99A8-D665CBFCB859}" type="parTrans" cxnId="{57478389-9F06-48EC-91A8-0AA83F62DF27}">
      <dgm:prSet/>
      <dgm:spPr/>
      <dgm:t>
        <a:bodyPr/>
        <a:lstStyle/>
        <a:p>
          <a:endParaRPr lang="es-ES" sz="2000"/>
        </a:p>
      </dgm:t>
    </dgm:pt>
    <dgm:pt modelId="{753C23F6-6FDA-450F-BCAD-1C972F6C16FF}" type="sibTrans" cxnId="{57478389-9F06-48EC-91A8-0AA83F62DF27}">
      <dgm:prSet/>
      <dgm:spPr/>
      <dgm:t>
        <a:bodyPr/>
        <a:lstStyle/>
        <a:p>
          <a:endParaRPr lang="es-ES" sz="2000"/>
        </a:p>
      </dgm:t>
    </dgm:pt>
    <dgm:pt modelId="{3716DFB4-06DC-467D-80D1-4FCBFAA12539}" type="pres">
      <dgm:prSet presAssocID="{F99CED24-7994-40DE-9A7F-BC5B175976B2}" presName="rootnode" presStyleCnt="0">
        <dgm:presLayoutVars>
          <dgm:chMax/>
          <dgm:chPref/>
          <dgm:dir/>
          <dgm:animLvl val="lvl"/>
        </dgm:presLayoutVars>
      </dgm:prSet>
      <dgm:spPr/>
      <dgm:t>
        <a:bodyPr/>
        <a:lstStyle/>
        <a:p>
          <a:endParaRPr lang="es-MX"/>
        </a:p>
      </dgm:t>
    </dgm:pt>
    <dgm:pt modelId="{61E9A99B-EF3C-4D71-9F63-AA5B57BD0C4E}" type="pres">
      <dgm:prSet presAssocID="{777C0867-72F9-4945-9AE7-48C6D1E7912F}" presName="composite" presStyleCnt="0"/>
      <dgm:spPr/>
    </dgm:pt>
    <dgm:pt modelId="{E0C75866-A4CC-41D1-8348-6E480E8FF507}" type="pres">
      <dgm:prSet presAssocID="{777C0867-72F9-4945-9AE7-48C6D1E7912F}" presName="bentUpArrow1" presStyleLbl="alignImgPlace1" presStyleIdx="0" presStyleCnt="1"/>
      <dgm:spPr/>
    </dgm:pt>
    <dgm:pt modelId="{6DAE0F28-AD3A-4294-BEB3-D6C934A58706}" type="pres">
      <dgm:prSet presAssocID="{777C0867-72F9-4945-9AE7-48C6D1E7912F}" presName="ParentText" presStyleLbl="node1" presStyleIdx="0" presStyleCnt="2">
        <dgm:presLayoutVars>
          <dgm:chMax val="1"/>
          <dgm:chPref val="1"/>
          <dgm:bulletEnabled val="1"/>
        </dgm:presLayoutVars>
      </dgm:prSet>
      <dgm:spPr/>
      <dgm:t>
        <a:bodyPr/>
        <a:lstStyle/>
        <a:p>
          <a:endParaRPr lang="es-MX"/>
        </a:p>
      </dgm:t>
    </dgm:pt>
    <dgm:pt modelId="{CE01BE0A-4F44-4B3F-8148-500E4A5E50D8}" type="pres">
      <dgm:prSet presAssocID="{777C0867-72F9-4945-9AE7-48C6D1E7912F}" presName="ChildText" presStyleLbl="revTx" presStyleIdx="0" presStyleCnt="2">
        <dgm:presLayoutVars>
          <dgm:chMax val="0"/>
          <dgm:chPref val="0"/>
          <dgm:bulletEnabled val="1"/>
        </dgm:presLayoutVars>
      </dgm:prSet>
      <dgm:spPr/>
    </dgm:pt>
    <dgm:pt modelId="{7BAAC3FF-22FE-446F-9BCF-B5D8D71EEA61}" type="pres">
      <dgm:prSet presAssocID="{FA585AC0-6E31-4012-BFD8-E6676AAFC770}" presName="sibTrans" presStyleCnt="0"/>
      <dgm:spPr/>
    </dgm:pt>
    <dgm:pt modelId="{70637C50-571E-4AC8-9726-AF09EFC36C27}" type="pres">
      <dgm:prSet presAssocID="{1B488708-08FA-4675-9FEC-A1788907DB54}" presName="composite" presStyleCnt="0"/>
      <dgm:spPr/>
    </dgm:pt>
    <dgm:pt modelId="{566665DB-5841-42DE-BE27-823DE1F6A592}" type="pres">
      <dgm:prSet presAssocID="{1B488708-08FA-4675-9FEC-A1788907DB54}" presName="ParentText" presStyleLbl="node1" presStyleIdx="1" presStyleCnt="2">
        <dgm:presLayoutVars>
          <dgm:chMax val="1"/>
          <dgm:chPref val="1"/>
          <dgm:bulletEnabled val="1"/>
        </dgm:presLayoutVars>
      </dgm:prSet>
      <dgm:spPr/>
      <dgm:t>
        <a:bodyPr/>
        <a:lstStyle/>
        <a:p>
          <a:endParaRPr lang="es-MX"/>
        </a:p>
      </dgm:t>
    </dgm:pt>
    <dgm:pt modelId="{6617C973-0C4A-40E5-9A52-B4AEC91E1CCB}" type="pres">
      <dgm:prSet presAssocID="{1B488708-08FA-4675-9FEC-A1788907DB54}" presName="FinalChildText" presStyleLbl="revTx" presStyleIdx="1" presStyleCnt="2">
        <dgm:presLayoutVars>
          <dgm:chMax val="0"/>
          <dgm:chPref val="0"/>
          <dgm:bulletEnabled val="1"/>
        </dgm:presLayoutVars>
      </dgm:prSet>
      <dgm:spPr/>
      <dgm:t>
        <a:bodyPr/>
        <a:lstStyle/>
        <a:p>
          <a:endParaRPr lang="es-MX"/>
        </a:p>
      </dgm:t>
    </dgm:pt>
  </dgm:ptLst>
  <dgm:cxnLst>
    <dgm:cxn modelId="{5503AFD5-61A0-4E50-A86D-BE042545E248}" type="presOf" srcId="{1B488708-08FA-4675-9FEC-A1788907DB54}" destId="{566665DB-5841-42DE-BE27-823DE1F6A592}" srcOrd="0" destOrd="0" presId="urn:microsoft.com/office/officeart/2005/8/layout/StepDownProcess"/>
    <dgm:cxn modelId="{DACEE843-19C7-4C86-A285-FCC8506CA80B}" srcId="{F99CED24-7994-40DE-9A7F-BC5B175976B2}" destId="{777C0867-72F9-4945-9AE7-48C6D1E7912F}" srcOrd="0" destOrd="0" parTransId="{BD889CB0-4071-41C4-8F11-6909A6CE3107}" sibTransId="{FA585AC0-6E31-4012-BFD8-E6676AAFC770}"/>
    <dgm:cxn modelId="{57478389-9F06-48EC-91A8-0AA83F62DF27}" srcId="{1B488708-08FA-4675-9FEC-A1788907DB54}" destId="{B9B5D581-16AA-49ED-B957-17D9F714F66E}" srcOrd="0" destOrd="0" parTransId="{64562202-0EE3-47C2-99A8-D665CBFCB859}" sibTransId="{753C23F6-6FDA-450F-BCAD-1C972F6C16FF}"/>
    <dgm:cxn modelId="{B449D486-2319-4BB1-926E-B2552728226C}" type="presOf" srcId="{B9B5D581-16AA-49ED-B957-17D9F714F66E}" destId="{6617C973-0C4A-40E5-9A52-B4AEC91E1CCB}" srcOrd="0" destOrd="0" presId="urn:microsoft.com/office/officeart/2005/8/layout/StepDownProcess"/>
    <dgm:cxn modelId="{31376A41-2F3B-46D7-87AF-2EF4740FCDDA}" type="presOf" srcId="{777C0867-72F9-4945-9AE7-48C6D1E7912F}" destId="{6DAE0F28-AD3A-4294-BEB3-D6C934A58706}" srcOrd="0" destOrd="0" presId="urn:microsoft.com/office/officeart/2005/8/layout/StepDownProcess"/>
    <dgm:cxn modelId="{D297A48B-A09A-48AB-9D8D-F3BB8197936C}" type="presOf" srcId="{F99CED24-7994-40DE-9A7F-BC5B175976B2}" destId="{3716DFB4-06DC-467D-80D1-4FCBFAA12539}" srcOrd="0" destOrd="0" presId="urn:microsoft.com/office/officeart/2005/8/layout/StepDownProcess"/>
    <dgm:cxn modelId="{5D81A3CF-33A0-4395-BD87-695A39FA3318}" srcId="{F99CED24-7994-40DE-9A7F-BC5B175976B2}" destId="{1B488708-08FA-4675-9FEC-A1788907DB54}" srcOrd="1" destOrd="0" parTransId="{5A2F31BF-CD52-437A-BADA-BD92036745DF}" sibTransId="{F40BB9B2-E460-4CFA-910F-9794E7BCF36E}"/>
    <dgm:cxn modelId="{F2E914A1-1BFE-42BE-B216-503C5522BB57}" type="presParOf" srcId="{3716DFB4-06DC-467D-80D1-4FCBFAA12539}" destId="{61E9A99B-EF3C-4D71-9F63-AA5B57BD0C4E}" srcOrd="0" destOrd="0" presId="urn:microsoft.com/office/officeart/2005/8/layout/StepDownProcess"/>
    <dgm:cxn modelId="{E20F24F7-164E-42A9-A6CB-0DD3F6854ABA}" type="presParOf" srcId="{61E9A99B-EF3C-4D71-9F63-AA5B57BD0C4E}" destId="{E0C75866-A4CC-41D1-8348-6E480E8FF507}" srcOrd="0" destOrd="0" presId="urn:microsoft.com/office/officeart/2005/8/layout/StepDownProcess"/>
    <dgm:cxn modelId="{2E97848C-56DF-4C29-929D-1654FB1E0CF8}" type="presParOf" srcId="{61E9A99B-EF3C-4D71-9F63-AA5B57BD0C4E}" destId="{6DAE0F28-AD3A-4294-BEB3-D6C934A58706}" srcOrd="1" destOrd="0" presId="urn:microsoft.com/office/officeart/2005/8/layout/StepDownProcess"/>
    <dgm:cxn modelId="{B41EB1DF-854E-4170-A731-1270E0A7F298}" type="presParOf" srcId="{61E9A99B-EF3C-4D71-9F63-AA5B57BD0C4E}" destId="{CE01BE0A-4F44-4B3F-8148-500E4A5E50D8}" srcOrd="2" destOrd="0" presId="urn:microsoft.com/office/officeart/2005/8/layout/StepDownProcess"/>
    <dgm:cxn modelId="{BDA4D05E-BD56-41F7-A807-FF8CB0F0ACFB}" type="presParOf" srcId="{3716DFB4-06DC-467D-80D1-4FCBFAA12539}" destId="{7BAAC3FF-22FE-446F-9BCF-B5D8D71EEA61}" srcOrd="1" destOrd="0" presId="urn:microsoft.com/office/officeart/2005/8/layout/StepDownProcess"/>
    <dgm:cxn modelId="{F6D61C04-08F0-49E9-8EB7-DC9742E4643E}" type="presParOf" srcId="{3716DFB4-06DC-467D-80D1-4FCBFAA12539}" destId="{70637C50-571E-4AC8-9726-AF09EFC36C27}" srcOrd="2" destOrd="0" presId="urn:microsoft.com/office/officeart/2005/8/layout/StepDownProcess"/>
    <dgm:cxn modelId="{E424AFB1-9AFA-4559-955C-207F17AB4F35}" type="presParOf" srcId="{70637C50-571E-4AC8-9726-AF09EFC36C27}" destId="{566665DB-5841-42DE-BE27-823DE1F6A592}" srcOrd="0" destOrd="0" presId="urn:microsoft.com/office/officeart/2005/8/layout/StepDownProcess"/>
    <dgm:cxn modelId="{3BA5F352-183A-46B2-B7CE-2BFA531F550E}" type="presParOf" srcId="{70637C50-571E-4AC8-9726-AF09EFC36C27}" destId="{6617C973-0C4A-40E5-9A52-B4AEC91E1CCB}"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6FEBA01-4E6A-476B-9444-7E56D56E499A}" type="doc">
      <dgm:prSet loTypeId="urn:microsoft.com/office/officeart/2005/8/layout/hList6" loCatId="list" qsTypeId="urn:microsoft.com/office/officeart/2005/8/quickstyle/3d5" qsCatId="3D" csTypeId="urn:microsoft.com/office/officeart/2005/8/colors/colorful4" csCatId="colorful" phldr="1"/>
      <dgm:spPr/>
      <dgm:t>
        <a:bodyPr/>
        <a:lstStyle/>
        <a:p>
          <a:endParaRPr lang="es-ES"/>
        </a:p>
      </dgm:t>
    </dgm:pt>
    <dgm:pt modelId="{A090D734-5B2C-4B2F-837D-A13B2BC5D1AD}">
      <dgm:prSet custT="1"/>
      <dgm:spPr/>
      <dgm:t>
        <a:bodyPr/>
        <a:lstStyle/>
        <a:p>
          <a:pPr rtl="0"/>
          <a:r>
            <a:rPr lang="es-ES" sz="2400" dirty="0" smtClean="0"/>
            <a:t>Diferenciar problemas sociales de problemas de investigación.</a:t>
          </a:r>
          <a:endParaRPr lang="es-ES" sz="2400" dirty="0"/>
        </a:p>
      </dgm:t>
    </dgm:pt>
    <dgm:pt modelId="{FDD3F3AE-AA85-419C-B453-5BF38240EEE2}" type="parTrans" cxnId="{194CC332-85FE-4331-9FE9-949C54EAC7E9}">
      <dgm:prSet/>
      <dgm:spPr/>
      <dgm:t>
        <a:bodyPr/>
        <a:lstStyle/>
        <a:p>
          <a:endParaRPr lang="es-ES"/>
        </a:p>
      </dgm:t>
    </dgm:pt>
    <dgm:pt modelId="{E8345EF7-F268-46D2-AE3D-E2F08EA32447}" type="sibTrans" cxnId="{194CC332-85FE-4331-9FE9-949C54EAC7E9}">
      <dgm:prSet/>
      <dgm:spPr/>
      <dgm:t>
        <a:bodyPr/>
        <a:lstStyle/>
        <a:p>
          <a:endParaRPr lang="es-ES"/>
        </a:p>
      </dgm:t>
    </dgm:pt>
    <dgm:pt modelId="{A8A92E9B-CB99-431D-9B41-5BFC4A8D7428}">
      <dgm:prSet/>
      <dgm:spPr/>
      <dgm:t>
        <a:bodyPr/>
        <a:lstStyle/>
        <a:p>
          <a:pPr rtl="0"/>
          <a:r>
            <a:rPr lang="es-ES" dirty="0" smtClean="0"/>
            <a:t>En problemas de investigación se requiere un trabajo teórico-práctico que permita dilucidar los aspectos  más importantes del problema a fin de plantearlo en forma científica.</a:t>
          </a:r>
          <a:endParaRPr lang="es-ES" dirty="0"/>
        </a:p>
      </dgm:t>
    </dgm:pt>
    <dgm:pt modelId="{91EB02C0-98A5-420D-AAD9-876CECD58DD9}" type="parTrans" cxnId="{3FD67CAA-1A2C-41D0-9C6C-127A737C198E}">
      <dgm:prSet/>
      <dgm:spPr/>
      <dgm:t>
        <a:bodyPr/>
        <a:lstStyle/>
        <a:p>
          <a:endParaRPr lang="es-ES"/>
        </a:p>
      </dgm:t>
    </dgm:pt>
    <dgm:pt modelId="{1B71EFE6-5FC1-4A2B-B91D-3AAF246BA5DD}" type="sibTrans" cxnId="{3FD67CAA-1A2C-41D0-9C6C-127A737C198E}">
      <dgm:prSet/>
      <dgm:spPr/>
      <dgm:t>
        <a:bodyPr/>
        <a:lstStyle/>
        <a:p>
          <a:endParaRPr lang="es-ES"/>
        </a:p>
      </dgm:t>
    </dgm:pt>
    <dgm:pt modelId="{3413889A-D685-47EC-A58A-C6008E71817E}" type="pres">
      <dgm:prSet presAssocID="{96FEBA01-4E6A-476B-9444-7E56D56E499A}" presName="Name0" presStyleCnt="0">
        <dgm:presLayoutVars>
          <dgm:dir/>
          <dgm:resizeHandles val="exact"/>
        </dgm:presLayoutVars>
      </dgm:prSet>
      <dgm:spPr/>
      <dgm:t>
        <a:bodyPr/>
        <a:lstStyle/>
        <a:p>
          <a:endParaRPr lang="es-MX"/>
        </a:p>
      </dgm:t>
    </dgm:pt>
    <dgm:pt modelId="{CC9F4665-1C93-4A78-A2AE-FFD04E7600FB}" type="pres">
      <dgm:prSet presAssocID="{A090D734-5B2C-4B2F-837D-A13B2BC5D1AD}" presName="node" presStyleLbl="node1" presStyleIdx="0" presStyleCnt="2">
        <dgm:presLayoutVars>
          <dgm:bulletEnabled val="1"/>
        </dgm:presLayoutVars>
      </dgm:prSet>
      <dgm:spPr/>
      <dgm:t>
        <a:bodyPr/>
        <a:lstStyle/>
        <a:p>
          <a:endParaRPr lang="es-MX"/>
        </a:p>
      </dgm:t>
    </dgm:pt>
    <dgm:pt modelId="{5A9C7324-ACAD-4C13-94B0-DB4619611F32}" type="pres">
      <dgm:prSet presAssocID="{E8345EF7-F268-46D2-AE3D-E2F08EA32447}" presName="sibTrans" presStyleCnt="0"/>
      <dgm:spPr/>
      <dgm:t>
        <a:bodyPr/>
        <a:lstStyle/>
        <a:p>
          <a:endParaRPr lang="es-MX"/>
        </a:p>
      </dgm:t>
    </dgm:pt>
    <dgm:pt modelId="{CF57F280-5151-4AA4-BEAA-7E47D803B766}" type="pres">
      <dgm:prSet presAssocID="{A8A92E9B-CB99-431D-9B41-5BFC4A8D7428}" presName="node" presStyleLbl="node1" presStyleIdx="1" presStyleCnt="2">
        <dgm:presLayoutVars>
          <dgm:bulletEnabled val="1"/>
        </dgm:presLayoutVars>
      </dgm:prSet>
      <dgm:spPr/>
      <dgm:t>
        <a:bodyPr/>
        <a:lstStyle/>
        <a:p>
          <a:endParaRPr lang="es-MX"/>
        </a:p>
      </dgm:t>
    </dgm:pt>
  </dgm:ptLst>
  <dgm:cxnLst>
    <dgm:cxn modelId="{EB3D322D-F113-4AB5-9545-2EB03A5789DB}" type="presOf" srcId="{A8A92E9B-CB99-431D-9B41-5BFC4A8D7428}" destId="{CF57F280-5151-4AA4-BEAA-7E47D803B766}" srcOrd="0" destOrd="0" presId="urn:microsoft.com/office/officeart/2005/8/layout/hList6"/>
    <dgm:cxn modelId="{4156F628-1DAF-4F2A-8CBD-7B491B41CA1A}" type="presOf" srcId="{96FEBA01-4E6A-476B-9444-7E56D56E499A}" destId="{3413889A-D685-47EC-A58A-C6008E71817E}" srcOrd="0" destOrd="0" presId="urn:microsoft.com/office/officeart/2005/8/layout/hList6"/>
    <dgm:cxn modelId="{3FD67CAA-1A2C-41D0-9C6C-127A737C198E}" srcId="{96FEBA01-4E6A-476B-9444-7E56D56E499A}" destId="{A8A92E9B-CB99-431D-9B41-5BFC4A8D7428}" srcOrd="1" destOrd="0" parTransId="{91EB02C0-98A5-420D-AAD9-876CECD58DD9}" sibTransId="{1B71EFE6-5FC1-4A2B-B91D-3AAF246BA5DD}"/>
    <dgm:cxn modelId="{6F898DC9-09F2-41F9-924A-A0E73938A7E3}" type="presOf" srcId="{A090D734-5B2C-4B2F-837D-A13B2BC5D1AD}" destId="{CC9F4665-1C93-4A78-A2AE-FFD04E7600FB}" srcOrd="0" destOrd="0" presId="urn:microsoft.com/office/officeart/2005/8/layout/hList6"/>
    <dgm:cxn modelId="{194CC332-85FE-4331-9FE9-949C54EAC7E9}" srcId="{96FEBA01-4E6A-476B-9444-7E56D56E499A}" destId="{A090D734-5B2C-4B2F-837D-A13B2BC5D1AD}" srcOrd="0" destOrd="0" parTransId="{FDD3F3AE-AA85-419C-B453-5BF38240EEE2}" sibTransId="{E8345EF7-F268-46D2-AE3D-E2F08EA32447}"/>
    <dgm:cxn modelId="{A6EA6858-57A0-4FBA-844F-5B8ADE8622D3}" type="presParOf" srcId="{3413889A-D685-47EC-A58A-C6008E71817E}" destId="{CC9F4665-1C93-4A78-A2AE-FFD04E7600FB}" srcOrd="0" destOrd="0" presId="urn:microsoft.com/office/officeart/2005/8/layout/hList6"/>
    <dgm:cxn modelId="{26BF08BF-CE4A-4C36-BB17-50A528618F76}" type="presParOf" srcId="{3413889A-D685-47EC-A58A-C6008E71817E}" destId="{5A9C7324-ACAD-4C13-94B0-DB4619611F32}" srcOrd="1" destOrd="0" presId="urn:microsoft.com/office/officeart/2005/8/layout/hList6"/>
    <dgm:cxn modelId="{697D2FB1-C18B-4F3B-B354-687DFA297B24}" type="presParOf" srcId="{3413889A-D685-47EC-A58A-C6008E71817E}" destId="{CF57F280-5151-4AA4-BEAA-7E47D803B766}"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F998A35-6067-4E68-AB2B-105CF7722256}" type="doc">
      <dgm:prSet loTypeId="urn:microsoft.com/office/officeart/2005/8/layout/hProcess4" loCatId="process" qsTypeId="urn:microsoft.com/office/officeart/2005/8/quickstyle/simple5" qsCatId="simple" csTypeId="urn:microsoft.com/office/officeart/2005/8/colors/colorful1" csCatId="colorful" phldr="1"/>
      <dgm:spPr/>
      <dgm:t>
        <a:bodyPr/>
        <a:lstStyle/>
        <a:p>
          <a:endParaRPr lang="es-ES"/>
        </a:p>
      </dgm:t>
    </dgm:pt>
    <dgm:pt modelId="{61AF1D9D-F544-404F-89A3-638ED7162E7F}">
      <dgm:prSet custT="1"/>
      <dgm:spPr/>
      <dgm:t>
        <a:bodyPr/>
        <a:lstStyle/>
        <a:p>
          <a:pPr rtl="0"/>
          <a:r>
            <a:rPr lang="es-ES" sz="1600" b="1" dirty="0" smtClean="0">
              <a:solidFill>
                <a:schemeClr val="tx1"/>
              </a:solidFill>
            </a:rPr>
            <a:t>Se elabora un  planteamiento en borrador y posteriormente se puede fundamentar teóricamente y reforzar con datos.</a:t>
          </a:r>
          <a:endParaRPr lang="es-ES" sz="1600" b="1" dirty="0">
            <a:solidFill>
              <a:schemeClr val="tx1"/>
            </a:solidFill>
          </a:endParaRPr>
        </a:p>
      </dgm:t>
    </dgm:pt>
    <dgm:pt modelId="{E262677D-2D42-4FDF-8E3E-81B0DEFC71F3}" type="parTrans" cxnId="{72E617F4-8A8F-4FAF-8D0A-024DBACB350E}">
      <dgm:prSet/>
      <dgm:spPr/>
      <dgm:t>
        <a:bodyPr/>
        <a:lstStyle/>
        <a:p>
          <a:endParaRPr lang="es-ES" sz="2000" b="1"/>
        </a:p>
      </dgm:t>
    </dgm:pt>
    <dgm:pt modelId="{DBAB9B00-DBA1-41A0-872D-D2A2F778801E}" type="sibTrans" cxnId="{72E617F4-8A8F-4FAF-8D0A-024DBACB350E}">
      <dgm:prSet/>
      <dgm:spPr/>
      <dgm:t>
        <a:bodyPr/>
        <a:lstStyle/>
        <a:p>
          <a:endParaRPr lang="es-ES" sz="2000" b="1"/>
        </a:p>
      </dgm:t>
    </dgm:pt>
    <dgm:pt modelId="{F2D50182-F201-4BDA-B761-1C2A0E143263}">
      <dgm:prSet custT="1"/>
      <dgm:spPr/>
      <dgm:t>
        <a:bodyPr/>
        <a:lstStyle/>
        <a:p>
          <a:pPr rtl="0"/>
          <a:r>
            <a:rPr lang="es-ES" sz="1600" b="1" smtClean="0">
              <a:solidFill>
                <a:schemeClr val="tx1"/>
              </a:solidFill>
            </a:rPr>
            <a:t>A partir de el planteamiento general se puede concretar el  problema objeto de estudio.</a:t>
          </a:r>
          <a:endParaRPr lang="es-ES" sz="1600" b="1" dirty="0">
            <a:solidFill>
              <a:schemeClr val="tx1"/>
            </a:solidFill>
          </a:endParaRPr>
        </a:p>
      </dgm:t>
    </dgm:pt>
    <dgm:pt modelId="{41380C1B-F184-48EE-9F43-22F625E5F9D6}" type="parTrans" cxnId="{E5A51B04-79D6-47C5-9E16-68B895D107F8}">
      <dgm:prSet/>
      <dgm:spPr/>
      <dgm:t>
        <a:bodyPr/>
        <a:lstStyle/>
        <a:p>
          <a:endParaRPr lang="es-ES" sz="2000" b="1"/>
        </a:p>
      </dgm:t>
    </dgm:pt>
    <dgm:pt modelId="{C7248469-1F38-4995-BAB7-0168EC1BECB2}" type="sibTrans" cxnId="{E5A51B04-79D6-47C5-9E16-68B895D107F8}">
      <dgm:prSet/>
      <dgm:spPr/>
      <dgm:t>
        <a:bodyPr/>
        <a:lstStyle/>
        <a:p>
          <a:endParaRPr lang="es-ES" sz="2000" b="1"/>
        </a:p>
      </dgm:t>
    </dgm:pt>
    <dgm:pt modelId="{0CF696CC-8CFB-4D3A-922B-7D6352AA6AA0}">
      <dgm:prSet custT="1"/>
      <dgm:spPr/>
      <dgm:t>
        <a:bodyPr/>
        <a:lstStyle/>
        <a:p>
          <a:pPr rtl="0"/>
          <a:r>
            <a:rPr lang="es-ES" sz="1400" b="1" smtClean="0">
              <a:solidFill>
                <a:schemeClr val="tx1"/>
              </a:solidFill>
            </a:rPr>
            <a:t>–en forma de pregunta-</a:t>
          </a:r>
          <a:endParaRPr lang="es-ES" sz="1400" b="1" dirty="0">
            <a:solidFill>
              <a:schemeClr val="tx1"/>
            </a:solidFill>
          </a:endParaRPr>
        </a:p>
      </dgm:t>
    </dgm:pt>
    <dgm:pt modelId="{172F368C-6E62-4365-915B-594BC4D1C58D}" type="parTrans" cxnId="{8434D7A8-0051-4FDF-9796-874DE76D5139}">
      <dgm:prSet/>
      <dgm:spPr/>
      <dgm:t>
        <a:bodyPr/>
        <a:lstStyle/>
        <a:p>
          <a:endParaRPr lang="es-ES" sz="2000" b="1"/>
        </a:p>
      </dgm:t>
    </dgm:pt>
    <dgm:pt modelId="{EDB45C9F-47BE-4CFA-9B0F-EF9E8374B833}" type="sibTrans" cxnId="{8434D7A8-0051-4FDF-9796-874DE76D5139}">
      <dgm:prSet/>
      <dgm:spPr/>
      <dgm:t>
        <a:bodyPr/>
        <a:lstStyle/>
        <a:p>
          <a:endParaRPr lang="es-ES" sz="2000" b="1"/>
        </a:p>
      </dgm:t>
    </dgm:pt>
    <dgm:pt modelId="{A2E6AAD4-2A4E-4508-8E1B-8AC2A49C39E4}">
      <dgm:prSet custT="1"/>
      <dgm:spPr/>
      <dgm:t>
        <a:bodyPr/>
        <a:lstStyle/>
        <a:p>
          <a:pPr rtl="0"/>
          <a:r>
            <a:rPr lang="es-ES" sz="1600" b="1" dirty="0" smtClean="0">
              <a:solidFill>
                <a:schemeClr val="tx1"/>
              </a:solidFill>
            </a:rPr>
            <a:t>Al plantear el problema de investigación utilizamos información que se empleara para elaborar el marco teórico y conceptual –casi simultáneamente.</a:t>
          </a:r>
          <a:endParaRPr lang="es-ES" sz="1600" b="1" dirty="0">
            <a:solidFill>
              <a:schemeClr val="tx1"/>
            </a:solidFill>
          </a:endParaRPr>
        </a:p>
      </dgm:t>
    </dgm:pt>
    <dgm:pt modelId="{03B69882-BD4A-4D00-A148-70AD9CA31484}" type="parTrans" cxnId="{1456183B-EB24-46DF-9723-B3AA47BDF8FB}">
      <dgm:prSet/>
      <dgm:spPr/>
      <dgm:t>
        <a:bodyPr/>
        <a:lstStyle/>
        <a:p>
          <a:endParaRPr lang="es-ES" sz="2000" b="1"/>
        </a:p>
      </dgm:t>
    </dgm:pt>
    <dgm:pt modelId="{7601A62B-7318-4DD5-AC77-04FA88FAD3D6}" type="sibTrans" cxnId="{1456183B-EB24-46DF-9723-B3AA47BDF8FB}">
      <dgm:prSet/>
      <dgm:spPr/>
      <dgm:t>
        <a:bodyPr/>
        <a:lstStyle/>
        <a:p>
          <a:endParaRPr lang="es-ES" sz="2000" b="1"/>
        </a:p>
      </dgm:t>
    </dgm:pt>
    <dgm:pt modelId="{E1557973-6E94-4E1A-AB92-8350823E0432}" type="pres">
      <dgm:prSet presAssocID="{AF998A35-6067-4E68-AB2B-105CF7722256}" presName="Name0" presStyleCnt="0">
        <dgm:presLayoutVars>
          <dgm:dir/>
          <dgm:animLvl val="lvl"/>
          <dgm:resizeHandles val="exact"/>
        </dgm:presLayoutVars>
      </dgm:prSet>
      <dgm:spPr/>
      <dgm:t>
        <a:bodyPr/>
        <a:lstStyle/>
        <a:p>
          <a:endParaRPr lang="es-MX"/>
        </a:p>
      </dgm:t>
    </dgm:pt>
    <dgm:pt modelId="{95AA6816-ECD8-458E-80CD-9A836054C497}" type="pres">
      <dgm:prSet presAssocID="{AF998A35-6067-4E68-AB2B-105CF7722256}" presName="tSp" presStyleCnt="0"/>
      <dgm:spPr/>
      <dgm:t>
        <a:bodyPr/>
        <a:lstStyle/>
        <a:p>
          <a:endParaRPr lang="es-MX"/>
        </a:p>
      </dgm:t>
    </dgm:pt>
    <dgm:pt modelId="{F2347978-AC5F-4F23-9B3C-A1382CB4CA8D}" type="pres">
      <dgm:prSet presAssocID="{AF998A35-6067-4E68-AB2B-105CF7722256}" presName="bSp" presStyleCnt="0"/>
      <dgm:spPr/>
      <dgm:t>
        <a:bodyPr/>
        <a:lstStyle/>
        <a:p>
          <a:endParaRPr lang="es-MX"/>
        </a:p>
      </dgm:t>
    </dgm:pt>
    <dgm:pt modelId="{56DC887C-A60E-4D3C-A2F1-464F4476AC74}" type="pres">
      <dgm:prSet presAssocID="{AF998A35-6067-4E68-AB2B-105CF7722256}" presName="process" presStyleCnt="0"/>
      <dgm:spPr/>
      <dgm:t>
        <a:bodyPr/>
        <a:lstStyle/>
        <a:p>
          <a:endParaRPr lang="es-MX"/>
        </a:p>
      </dgm:t>
    </dgm:pt>
    <dgm:pt modelId="{409E8A87-1BD4-4C3B-9219-919FB77A9883}" type="pres">
      <dgm:prSet presAssocID="{61AF1D9D-F544-404F-89A3-638ED7162E7F}" presName="composite1" presStyleCnt="0"/>
      <dgm:spPr/>
      <dgm:t>
        <a:bodyPr/>
        <a:lstStyle/>
        <a:p>
          <a:endParaRPr lang="es-MX"/>
        </a:p>
      </dgm:t>
    </dgm:pt>
    <dgm:pt modelId="{37CEC99D-322B-41E4-A2E8-1DBA13CD08EE}" type="pres">
      <dgm:prSet presAssocID="{61AF1D9D-F544-404F-89A3-638ED7162E7F}" presName="dummyNode1" presStyleLbl="node1" presStyleIdx="0" presStyleCnt="3"/>
      <dgm:spPr/>
      <dgm:t>
        <a:bodyPr/>
        <a:lstStyle/>
        <a:p>
          <a:endParaRPr lang="es-MX"/>
        </a:p>
      </dgm:t>
    </dgm:pt>
    <dgm:pt modelId="{9E78B24F-5C83-4100-80E4-30084F1F0E63}" type="pres">
      <dgm:prSet presAssocID="{61AF1D9D-F544-404F-89A3-638ED7162E7F}" presName="childNode1" presStyleLbl="bgAcc1" presStyleIdx="0" presStyleCnt="3">
        <dgm:presLayoutVars>
          <dgm:bulletEnabled val="1"/>
        </dgm:presLayoutVars>
      </dgm:prSet>
      <dgm:spPr/>
      <dgm:t>
        <a:bodyPr/>
        <a:lstStyle/>
        <a:p>
          <a:endParaRPr lang="es-MX"/>
        </a:p>
      </dgm:t>
    </dgm:pt>
    <dgm:pt modelId="{F10B352B-AA58-4F7E-BBBC-D42324172E0D}" type="pres">
      <dgm:prSet presAssocID="{61AF1D9D-F544-404F-89A3-638ED7162E7F}" presName="childNode1tx" presStyleLbl="bgAcc1" presStyleIdx="0" presStyleCnt="3">
        <dgm:presLayoutVars>
          <dgm:bulletEnabled val="1"/>
        </dgm:presLayoutVars>
      </dgm:prSet>
      <dgm:spPr/>
      <dgm:t>
        <a:bodyPr/>
        <a:lstStyle/>
        <a:p>
          <a:endParaRPr lang="es-MX"/>
        </a:p>
      </dgm:t>
    </dgm:pt>
    <dgm:pt modelId="{D09919B7-BD3D-4B71-BEBA-D56031D243C6}" type="pres">
      <dgm:prSet presAssocID="{61AF1D9D-F544-404F-89A3-638ED7162E7F}" presName="parentNode1" presStyleLbl="node1" presStyleIdx="0" presStyleCnt="3">
        <dgm:presLayoutVars>
          <dgm:chMax val="1"/>
          <dgm:bulletEnabled val="1"/>
        </dgm:presLayoutVars>
      </dgm:prSet>
      <dgm:spPr/>
      <dgm:t>
        <a:bodyPr/>
        <a:lstStyle/>
        <a:p>
          <a:endParaRPr lang="es-MX"/>
        </a:p>
      </dgm:t>
    </dgm:pt>
    <dgm:pt modelId="{B0B7E466-E70F-43B5-9AAA-75033D8C3178}" type="pres">
      <dgm:prSet presAssocID="{61AF1D9D-F544-404F-89A3-638ED7162E7F}" presName="connSite1" presStyleCnt="0"/>
      <dgm:spPr/>
      <dgm:t>
        <a:bodyPr/>
        <a:lstStyle/>
        <a:p>
          <a:endParaRPr lang="es-MX"/>
        </a:p>
      </dgm:t>
    </dgm:pt>
    <dgm:pt modelId="{987A5F33-0155-48C8-9DFD-971587FEAC59}" type="pres">
      <dgm:prSet presAssocID="{DBAB9B00-DBA1-41A0-872D-D2A2F778801E}" presName="Name9" presStyleLbl="sibTrans2D1" presStyleIdx="0" presStyleCnt="2"/>
      <dgm:spPr/>
      <dgm:t>
        <a:bodyPr/>
        <a:lstStyle/>
        <a:p>
          <a:endParaRPr lang="es-MX"/>
        </a:p>
      </dgm:t>
    </dgm:pt>
    <dgm:pt modelId="{B0DA63F9-8D25-45A1-BC68-12B76695E978}" type="pres">
      <dgm:prSet presAssocID="{F2D50182-F201-4BDA-B761-1C2A0E143263}" presName="composite2" presStyleCnt="0"/>
      <dgm:spPr/>
      <dgm:t>
        <a:bodyPr/>
        <a:lstStyle/>
        <a:p>
          <a:endParaRPr lang="es-MX"/>
        </a:p>
      </dgm:t>
    </dgm:pt>
    <dgm:pt modelId="{11C47C8B-98B9-4D51-A151-ECB9733043CE}" type="pres">
      <dgm:prSet presAssocID="{F2D50182-F201-4BDA-B761-1C2A0E143263}" presName="dummyNode2" presStyleLbl="node1" presStyleIdx="0" presStyleCnt="3"/>
      <dgm:spPr/>
      <dgm:t>
        <a:bodyPr/>
        <a:lstStyle/>
        <a:p>
          <a:endParaRPr lang="es-MX"/>
        </a:p>
      </dgm:t>
    </dgm:pt>
    <dgm:pt modelId="{90E41547-0366-42E9-BD7B-C0979DFF9904}" type="pres">
      <dgm:prSet presAssocID="{F2D50182-F201-4BDA-B761-1C2A0E143263}" presName="childNode2" presStyleLbl="bgAcc1" presStyleIdx="1" presStyleCnt="3" custLinFactNeighborX="-1987" custLinFactNeighborY="28473">
        <dgm:presLayoutVars>
          <dgm:bulletEnabled val="1"/>
        </dgm:presLayoutVars>
      </dgm:prSet>
      <dgm:spPr/>
      <dgm:t>
        <a:bodyPr/>
        <a:lstStyle/>
        <a:p>
          <a:endParaRPr lang="es-MX"/>
        </a:p>
      </dgm:t>
    </dgm:pt>
    <dgm:pt modelId="{2AC21C36-B545-4250-A05E-223AC3DE5242}" type="pres">
      <dgm:prSet presAssocID="{F2D50182-F201-4BDA-B761-1C2A0E143263}" presName="childNode2tx" presStyleLbl="bgAcc1" presStyleIdx="1" presStyleCnt="3">
        <dgm:presLayoutVars>
          <dgm:bulletEnabled val="1"/>
        </dgm:presLayoutVars>
      </dgm:prSet>
      <dgm:spPr/>
      <dgm:t>
        <a:bodyPr/>
        <a:lstStyle/>
        <a:p>
          <a:endParaRPr lang="es-MX"/>
        </a:p>
      </dgm:t>
    </dgm:pt>
    <dgm:pt modelId="{2694F218-5971-4534-9247-46AB7318E093}" type="pres">
      <dgm:prSet presAssocID="{F2D50182-F201-4BDA-B761-1C2A0E143263}" presName="parentNode2" presStyleLbl="node1" presStyleIdx="1" presStyleCnt="3">
        <dgm:presLayoutVars>
          <dgm:chMax val="0"/>
          <dgm:bulletEnabled val="1"/>
        </dgm:presLayoutVars>
      </dgm:prSet>
      <dgm:spPr/>
      <dgm:t>
        <a:bodyPr/>
        <a:lstStyle/>
        <a:p>
          <a:endParaRPr lang="es-MX"/>
        </a:p>
      </dgm:t>
    </dgm:pt>
    <dgm:pt modelId="{4EBCA606-389C-41C7-A191-AA9C1A63F83B}" type="pres">
      <dgm:prSet presAssocID="{F2D50182-F201-4BDA-B761-1C2A0E143263}" presName="connSite2" presStyleCnt="0"/>
      <dgm:spPr/>
      <dgm:t>
        <a:bodyPr/>
        <a:lstStyle/>
        <a:p>
          <a:endParaRPr lang="es-MX"/>
        </a:p>
      </dgm:t>
    </dgm:pt>
    <dgm:pt modelId="{D5327910-6026-4782-8B37-64F7D5DE321B}" type="pres">
      <dgm:prSet presAssocID="{C7248469-1F38-4995-BAB7-0168EC1BECB2}" presName="Name18" presStyleLbl="sibTrans2D1" presStyleIdx="1" presStyleCnt="2"/>
      <dgm:spPr/>
      <dgm:t>
        <a:bodyPr/>
        <a:lstStyle/>
        <a:p>
          <a:endParaRPr lang="es-MX"/>
        </a:p>
      </dgm:t>
    </dgm:pt>
    <dgm:pt modelId="{5A3F1B08-44A5-4D11-B366-103C6EC7D273}" type="pres">
      <dgm:prSet presAssocID="{A2E6AAD4-2A4E-4508-8E1B-8AC2A49C39E4}" presName="composite1" presStyleCnt="0"/>
      <dgm:spPr/>
      <dgm:t>
        <a:bodyPr/>
        <a:lstStyle/>
        <a:p>
          <a:endParaRPr lang="es-MX"/>
        </a:p>
      </dgm:t>
    </dgm:pt>
    <dgm:pt modelId="{5DC9450D-65D3-4ED6-A0A6-A58BA4AB1A01}" type="pres">
      <dgm:prSet presAssocID="{A2E6AAD4-2A4E-4508-8E1B-8AC2A49C39E4}" presName="dummyNode1" presStyleLbl="node1" presStyleIdx="1" presStyleCnt="3"/>
      <dgm:spPr/>
      <dgm:t>
        <a:bodyPr/>
        <a:lstStyle/>
        <a:p>
          <a:endParaRPr lang="es-MX"/>
        </a:p>
      </dgm:t>
    </dgm:pt>
    <dgm:pt modelId="{8C8EB1CE-AF29-4A49-B6D9-0072271B8DDE}" type="pres">
      <dgm:prSet presAssocID="{A2E6AAD4-2A4E-4508-8E1B-8AC2A49C39E4}" presName="childNode1" presStyleLbl="bgAcc1" presStyleIdx="2" presStyleCnt="3">
        <dgm:presLayoutVars>
          <dgm:bulletEnabled val="1"/>
        </dgm:presLayoutVars>
      </dgm:prSet>
      <dgm:spPr/>
      <dgm:t>
        <a:bodyPr/>
        <a:lstStyle/>
        <a:p>
          <a:endParaRPr lang="es-MX"/>
        </a:p>
      </dgm:t>
    </dgm:pt>
    <dgm:pt modelId="{9F1AAC7E-89FA-47C6-94BF-A15BE04845BE}" type="pres">
      <dgm:prSet presAssocID="{A2E6AAD4-2A4E-4508-8E1B-8AC2A49C39E4}" presName="childNode1tx" presStyleLbl="bgAcc1" presStyleIdx="2" presStyleCnt="3">
        <dgm:presLayoutVars>
          <dgm:bulletEnabled val="1"/>
        </dgm:presLayoutVars>
      </dgm:prSet>
      <dgm:spPr/>
      <dgm:t>
        <a:bodyPr/>
        <a:lstStyle/>
        <a:p>
          <a:endParaRPr lang="es-MX"/>
        </a:p>
      </dgm:t>
    </dgm:pt>
    <dgm:pt modelId="{ECFEB09D-C976-4D83-AAF9-2E3A7A6305D0}" type="pres">
      <dgm:prSet presAssocID="{A2E6AAD4-2A4E-4508-8E1B-8AC2A49C39E4}" presName="parentNode1" presStyleLbl="node1" presStyleIdx="2" presStyleCnt="3">
        <dgm:presLayoutVars>
          <dgm:chMax val="1"/>
          <dgm:bulletEnabled val="1"/>
        </dgm:presLayoutVars>
      </dgm:prSet>
      <dgm:spPr/>
      <dgm:t>
        <a:bodyPr/>
        <a:lstStyle/>
        <a:p>
          <a:endParaRPr lang="es-MX"/>
        </a:p>
      </dgm:t>
    </dgm:pt>
    <dgm:pt modelId="{6CD40A14-A4EB-41F8-B93E-97A5BF0FE8BA}" type="pres">
      <dgm:prSet presAssocID="{A2E6AAD4-2A4E-4508-8E1B-8AC2A49C39E4}" presName="connSite1" presStyleCnt="0"/>
      <dgm:spPr/>
      <dgm:t>
        <a:bodyPr/>
        <a:lstStyle/>
        <a:p>
          <a:endParaRPr lang="es-MX"/>
        </a:p>
      </dgm:t>
    </dgm:pt>
  </dgm:ptLst>
  <dgm:cxnLst>
    <dgm:cxn modelId="{3DF94694-A39D-4EF2-BD49-F0428D20A052}" type="presOf" srcId="{61AF1D9D-F544-404F-89A3-638ED7162E7F}" destId="{D09919B7-BD3D-4B71-BEBA-D56031D243C6}" srcOrd="0" destOrd="0" presId="urn:microsoft.com/office/officeart/2005/8/layout/hProcess4"/>
    <dgm:cxn modelId="{63CA89D8-A0E1-463E-A3A7-6CB90842016D}" type="presOf" srcId="{F2D50182-F201-4BDA-B761-1C2A0E143263}" destId="{2694F218-5971-4534-9247-46AB7318E093}" srcOrd="0" destOrd="0" presId="urn:microsoft.com/office/officeart/2005/8/layout/hProcess4"/>
    <dgm:cxn modelId="{8097564F-CEC4-4636-9FEE-F18DA4D78C40}" type="presOf" srcId="{C7248469-1F38-4995-BAB7-0168EC1BECB2}" destId="{D5327910-6026-4782-8B37-64F7D5DE321B}" srcOrd="0" destOrd="0" presId="urn:microsoft.com/office/officeart/2005/8/layout/hProcess4"/>
    <dgm:cxn modelId="{5631EB6B-CDC0-49BB-8C2A-94DA46907FE7}" type="presOf" srcId="{DBAB9B00-DBA1-41A0-872D-D2A2F778801E}" destId="{987A5F33-0155-48C8-9DFD-971587FEAC59}" srcOrd="0" destOrd="0" presId="urn:microsoft.com/office/officeart/2005/8/layout/hProcess4"/>
    <dgm:cxn modelId="{DFA70D1E-387C-43CC-8709-48456551BBC0}" type="presOf" srcId="{0CF696CC-8CFB-4D3A-922B-7D6352AA6AA0}" destId="{2AC21C36-B545-4250-A05E-223AC3DE5242}" srcOrd="1" destOrd="0" presId="urn:microsoft.com/office/officeart/2005/8/layout/hProcess4"/>
    <dgm:cxn modelId="{8434D7A8-0051-4FDF-9796-874DE76D5139}" srcId="{F2D50182-F201-4BDA-B761-1C2A0E143263}" destId="{0CF696CC-8CFB-4D3A-922B-7D6352AA6AA0}" srcOrd="0" destOrd="0" parTransId="{172F368C-6E62-4365-915B-594BC4D1C58D}" sibTransId="{EDB45C9F-47BE-4CFA-9B0F-EF9E8374B833}"/>
    <dgm:cxn modelId="{CE92975E-64A0-4DA4-A85C-506F1A010827}" type="presOf" srcId="{AF998A35-6067-4E68-AB2B-105CF7722256}" destId="{E1557973-6E94-4E1A-AB92-8350823E0432}" srcOrd="0" destOrd="0" presId="urn:microsoft.com/office/officeart/2005/8/layout/hProcess4"/>
    <dgm:cxn modelId="{1456183B-EB24-46DF-9723-B3AA47BDF8FB}" srcId="{AF998A35-6067-4E68-AB2B-105CF7722256}" destId="{A2E6AAD4-2A4E-4508-8E1B-8AC2A49C39E4}" srcOrd="2" destOrd="0" parTransId="{03B69882-BD4A-4D00-A148-70AD9CA31484}" sibTransId="{7601A62B-7318-4DD5-AC77-04FA88FAD3D6}"/>
    <dgm:cxn modelId="{E5A51B04-79D6-47C5-9E16-68B895D107F8}" srcId="{AF998A35-6067-4E68-AB2B-105CF7722256}" destId="{F2D50182-F201-4BDA-B761-1C2A0E143263}" srcOrd="1" destOrd="0" parTransId="{41380C1B-F184-48EE-9F43-22F625E5F9D6}" sibTransId="{C7248469-1F38-4995-BAB7-0168EC1BECB2}"/>
    <dgm:cxn modelId="{72E617F4-8A8F-4FAF-8D0A-024DBACB350E}" srcId="{AF998A35-6067-4E68-AB2B-105CF7722256}" destId="{61AF1D9D-F544-404F-89A3-638ED7162E7F}" srcOrd="0" destOrd="0" parTransId="{E262677D-2D42-4FDF-8E3E-81B0DEFC71F3}" sibTransId="{DBAB9B00-DBA1-41A0-872D-D2A2F778801E}"/>
    <dgm:cxn modelId="{AFF84922-2C67-43D3-8258-EAB4DEB9832E}" type="presOf" srcId="{A2E6AAD4-2A4E-4508-8E1B-8AC2A49C39E4}" destId="{ECFEB09D-C976-4D83-AAF9-2E3A7A6305D0}" srcOrd="0" destOrd="0" presId="urn:microsoft.com/office/officeart/2005/8/layout/hProcess4"/>
    <dgm:cxn modelId="{42FD7BE8-1A72-4E86-948D-C6CB1A79B150}" type="presOf" srcId="{0CF696CC-8CFB-4D3A-922B-7D6352AA6AA0}" destId="{90E41547-0366-42E9-BD7B-C0979DFF9904}" srcOrd="0" destOrd="0" presId="urn:microsoft.com/office/officeart/2005/8/layout/hProcess4"/>
    <dgm:cxn modelId="{1E0E036D-D3CF-49AA-996E-F33F34D72A2E}" type="presParOf" srcId="{E1557973-6E94-4E1A-AB92-8350823E0432}" destId="{95AA6816-ECD8-458E-80CD-9A836054C497}" srcOrd="0" destOrd="0" presId="urn:microsoft.com/office/officeart/2005/8/layout/hProcess4"/>
    <dgm:cxn modelId="{1006337A-4939-435D-B371-3794A60A3F05}" type="presParOf" srcId="{E1557973-6E94-4E1A-AB92-8350823E0432}" destId="{F2347978-AC5F-4F23-9B3C-A1382CB4CA8D}" srcOrd="1" destOrd="0" presId="urn:microsoft.com/office/officeart/2005/8/layout/hProcess4"/>
    <dgm:cxn modelId="{BB4D0B25-7208-4597-9FE4-BF001E7BA7B3}" type="presParOf" srcId="{E1557973-6E94-4E1A-AB92-8350823E0432}" destId="{56DC887C-A60E-4D3C-A2F1-464F4476AC74}" srcOrd="2" destOrd="0" presId="urn:microsoft.com/office/officeart/2005/8/layout/hProcess4"/>
    <dgm:cxn modelId="{E3085145-8741-461F-84C9-C24D1220D4FF}" type="presParOf" srcId="{56DC887C-A60E-4D3C-A2F1-464F4476AC74}" destId="{409E8A87-1BD4-4C3B-9219-919FB77A9883}" srcOrd="0" destOrd="0" presId="urn:microsoft.com/office/officeart/2005/8/layout/hProcess4"/>
    <dgm:cxn modelId="{5941CAB4-46B8-4D45-ADB9-240D71629E92}" type="presParOf" srcId="{409E8A87-1BD4-4C3B-9219-919FB77A9883}" destId="{37CEC99D-322B-41E4-A2E8-1DBA13CD08EE}" srcOrd="0" destOrd="0" presId="urn:microsoft.com/office/officeart/2005/8/layout/hProcess4"/>
    <dgm:cxn modelId="{B55C73AB-6FBC-4A9C-B820-2E844095AD97}" type="presParOf" srcId="{409E8A87-1BD4-4C3B-9219-919FB77A9883}" destId="{9E78B24F-5C83-4100-80E4-30084F1F0E63}" srcOrd="1" destOrd="0" presId="urn:microsoft.com/office/officeart/2005/8/layout/hProcess4"/>
    <dgm:cxn modelId="{6E790BD1-1304-47A2-92C2-2B6AECFC53CC}" type="presParOf" srcId="{409E8A87-1BD4-4C3B-9219-919FB77A9883}" destId="{F10B352B-AA58-4F7E-BBBC-D42324172E0D}" srcOrd="2" destOrd="0" presId="urn:microsoft.com/office/officeart/2005/8/layout/hProcess4"/>
    <dgm:cxn modelId="{C7254487-6135-48E3-ADBE-6AB6D99D33F9}" type="presParOf" srcId="{409E8A87-1BD4-4C3B-9219-919FB77A9883}" destId="{D09919B7-BD3D-4B71-BEBA-D56031D243C6}" srcOrd="3" destOrd="0" presId="urn:microsoft.com/office/officeart/2005/8/layout/hProcess4"/>
    <dgm:cxn modelId="{226E7436-A0BC-4239-BB20-8525820A9160}" type="presParOf" srcId="{409E8A87-1BD4-4C3B-9219-919FB77A9883}" destId="{B0B7E466-E70F-43B5-9AAA-75033D8C3178}" srcOrd="4" destOrd="0" presId="urn:microsoft.com/office/officeart/2005/8/layout/hProcess4"/>
    <dgm:cxn modelId="{F0CB33B1-583E-4025-A65B-37EEBC46A257}" type="presParOf" srcId="{56DC887C-A60E-4D3C-A2F1-464F4476AC74}" destId="{987A5F33-0155-48C8-9DFD-971587FEAC59}" srcOrd="1" destOrd="0" presId="urn:microsoft.com/office/officeart/2005/8/layout/hProcess4"/>
    <dgm:cxn modelId="{07551839-DFCF-419F-B30C-0271459262B7}" type="presParOf" srcId="{56DC887C-A60E-4D3C-A2F1-464F4476AC74}" destId="{B0DA63F9-8D25-45A1-BC68-12B76695E978}" srcOrd="2" destOrd="0" presId="urn:microsoft.com/office/officeart/2005/8/layout/hProcess4"/>
    <dgm:cxn modelId="{E867D975-592B-4018-BA05-E024ABBD2EDB}" type="presParOf" srcId="{B0DA63F9-8D25-45A1-BC68-12B76695E978}" destId="{11C47C8B-98B9-4D51-A151-ECB9733043CE}" srcOrd="0" destOrd="0" presId="urn:microsoft.com/office/officeart/2005/8/layout/hProcess4"/>
    <dgm:cxn modelId="{0218334D-5121-4BB7-9B55-BB54D976D766}" type="presParOf" srcId="{B0DA63F9-8D25-45A1-BC68-12B76695E978}" destId="{90E41547-0366-42E9-BD7B-C0979DFF9904}" srcOrd="1" destOrd="0" presId="urn:microsoft.com/office/officeart/2005/8/layout/hProcess4"/>
    <dgm:cxn modelId="{227A0FDB-7E6F-4056-A38E-15F7D90AFD7E}" type="presParOf" srcId="{B0DA63F9-8D25-45A1-BC68-12B76695E978}" destId="{2AC21C36-B545-4250-A05E-223AC3DE5242}" srcOrd="2" destOrd="0" presId="urn:microsoft.com/office/officeart/2005/8/layout/hProcess4"/>
    <dgm:cxn modelId="{EA3F013C-00E7-4017-878F-7EA9A360D98F}" type="presParOf" srcId="{B0DA63F9-8D25-45A1-BC68-12B76695E978}" destId="{2694F218-5971-4534-9247-46AB7318E093}" srcOrd="3" destOrd="0" presId="urn:microsoft.com/office/officeart/2005/8/layout/hProcess4"/>
    <dgm:cxn modelId="{B10BE311-BE3C-40CA-87F1-9097728D9C1F}" type="presParOf" srcId="{B0DA63F9-8D25-45A1-BC68-12B76695E978}" destId="{4EBCA606-389C-41C7-A191-AA9C1A63F83B}" srcOrd="4" destOrd="0" presId="urn:microsoft.com/office/officeart/2005/8/layout/hProcess4"/>
    <dgm:cxn modelId="{9863C77F-001D-4FC8-A380-E351C137EF45}" type="presParOf" srcId="{56DC887C-A60E-4D3C-A2F1-464F4476AC74}" destId="{D5327910-6026-4782-8B37-64F7D5DE321B}" srcOrd="3" destOrd="0" presId="urn:microsoft.com/office/officeart/2005/8/layout/hProcess4"/>
    <dgm:cxn modelId="{78D94A4A-DCE0-40C8-B860-4F0C94C50DD5}" type="presParOf" srcId="{56DC887C-A60E-4D3C-A2F1-464F4476AC74}" destId="{5A3F1B08-44A5-4D11-B366-103C6EC7D273}" srcOrd="4" destOrd="0" presId="urn:microsoft.com/office/officeart/2005/8/layout/hProcess4"/>
    <dgm:cxn modelId="{2C31C0CB-FE09-4DF9-AC85-6C5244DE5949}" type="presParOf" srcId="{5A3F1B08-44A5-4D11-B366-103C6EC7D273}" destId="{5DC9450D-65D3-4ED6-A0A6-A58BA4AB1A01}" srcOrd="0" destOrd="0" presId="urn:microsoft.com/office/officeart/2005/8/layout/hProcess4"/>
    <dgm:cxn modelId="{B46697E0-DD64-42E6-8776-EA195D290D2F}" type="presParOf" srcId="{5A3F1B08-44A5-4D11-B366-103C6EC7D273}" destId="{8C8EB1CE-AF29-4A49-B6D9-0072271B8DDE}" srcOrd="1" destOrd="0" presId="urn:microsoft.com/office/officeart/2005/8/layout/hProcess4"/>
    <dgm:cxn modelId="{8A77487C-0849-4626-8448-0EEF1ABE8F65}" type="presParOf" srcId="{5A3F1B08-44A5-4D11-B366-103C6EC7D273}" destId="{9F1AAC7E-89FA-47C6-94BF-A15BE04845BE}" srcOrd="2" destOrd="0" presId="urn:microsoft.com/office/officeart/2005/8/layout/hProcess4"/>
    <dgm:cxn modelId="{492643AF-5E6C-4D98-AD05-A1387D06D9C5}" type="presParOf" srcId="{5A3F1B08-44A5-4D11-B366-103C6EC7D273}" destId="{ECFEB09D-C976-4D83-AAF9-2E3A7A6305D0}" srcOrd="3" destOrd="0" presId="urn:microsoft.com/office/officeart/2005/8/layout/hProcess4"/>
    <dgm:cxn modelId="{A4CBFDC2-AA52-48C1-9A7B-9D87F86C2AAD}" type="presParOf" srcId="{5A3F1B08-44A5-4D11-B366-103C6EC7D273}" destId="{6CD40A14-A4EB-41F8-B93E-97A5BF0FE8BA}"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9DCA7F0-BD3B-4D32-94CE-F62E984562B8}" type="doc">
      <dgm:prSet loTypeId="urn:microsoft.com/office/officeart/2005/8/layout/target2" loCatId="relationship" qsTypeId="urn:microsoft.com/office/officeart/2005/8/quickstyle/simple5" qsCatId="simple" csTypeId="urn:microsoft.com/office/officeart/2005/8/colors/colorful3" csCatId="colorful" phldr="1"/>
      <dgm:spPr/>
      <dgm:t>
        <a:bodyPr/>
        <a:lstStyle/>
        <a:p>
          <a:endParaRPr lang="es-ES"/>
        </a:p>
      </dgm:t>
    </dgm:pt>
    <dgm:pt modelId="{D04F091D-56B4-4D37-8D8D-579B3970AF80}">
      <dgm:prSet custT="1"/>
      <dgm:spPr/>
      <dgm:t>
        <a:bodyPr/>
        <a:lstStyle/>
        <a:p>
          <a:pPr algn="ctr" rtl="0"/>
          <a:r>
            <a:rPr lang="es-ES" sz="2800" b="1" cap="none" spc="0" smtClean="0">
              <a:ln w="12700">
                <a:prstDash val="solid"/>
              </a:ln>
              <a:effectLst>
                <a:outerShdw blurRad="41275" dist="20320" dir="1800000" algn="tl" rotWithShape="0">
                  <a:srgbClr val="000000">
                    <a:alpha val="40000"/>
                  </a:srgbClr>
                </a:outerShdw>
              </a:effectLst>
            </a:rPr>
            <a:t>Mediante la formulación de preguntas</a:t>
          </a:r>
          <a:r>
            <a:rPr lang="es-ES" sz="4000" b="1" cap="none" spc="0" smtClean="0">
              <a:ln w="12700">
                <a:prstDash val="solid"/>
              </a:ln>
              <a:effectLst>
                <a:outerShdw blurRad="41275" dist="20320" dir="1800000" algn="tl" rotWithShape="0">
                  <a:srgbClr val="000000">
                    <a:alpha val="40000"/>
                  </a:srgbClr>
                </a:outerShdw>
              </a:effectLst>
            </a:rPr>
            <a:t>.</a:t>
          </a:r>
          <a:endParaRPr lang="es-ES" sz="4000" b="1" cap="none" spc="0" dirty="0">
            <a:ln w="12700">
              <a:prstDash val="solid"/>
            </a:ln>
            <a:effectLst>
              <a:outerShdw blurRad="41275" dist="20320" dir="1800000" algn="tl" rotWithShape="0">
                <a:srgbClr val="000000">
                  <a:alpha val="40000"/>
                </a:srgbClr>
              </a:outerShdw>
            </a:effectLst>
          </a:endParaRPr>
        </a:p>
      </dgm:t>
    </dgm:pt>
    <dgm:pt modelId="{1DC6925F-CA1B-4AB6-AD3B-D108F9D054E2}" type="parTrans" cxnId="{56985ED9-97D5-4E7C-B16F-53D72BC06E80}">
      <dgm:prSet/>
      <dgm:spPr/>
      <dgm:t>
        <a:bodyPr/>
        <a:lstStyle/>
        <a:p>
          <a:endParaRPr lang="es-ES"/>
        </a:p>
      </dgm:t>
    </dgm:pt>
    <dgm:pt modelId="{231E5986-BDEA-4042-AFCD-B4BE3F1DBA7C}" type="sibTrans" cxnId="{56985ED9-97D5-4E7C-B16F-53D72BC06E80}">
      <dgm:prSet/>
      <dgm:spPr/>
      <dgm:t>
        <a:bodyPr/>
        <a:lstStyle/>
        <a:p>
          <a:endParaRPr lang="es-ES"/>
        </a:p>
      </dgm:t>
    </dgm:pt>
    <dgm:pt modelId="{F613D066-D352-4137-A5DD-5C1A8A94D3EE}">
      <dgm:prSet/>
      <dgm:spPr/>
      <dgm:t>
        <a:bodyPr/>
        <a:lstStyle/>
        <a:p>
          <a:pPr rtl="0"/>
          <a:r>
            <a:rPr lang="es-ES" dirty="0" smtClean="0"/>
            <a:t>A partir de aquí se podrá elaborar el marco teórico y conceptual de referencia y el sistema de hipótesis.</a:t>
          </a:r>
          <a:endParaRPr lang="es-ES" dirty="0"/>
        </a:p>
      </dgm:t>
    </dgm:pt>
    <dgm:pt modelId="{A7BAC4C5-45D0-407E-935E-84BB12B4F999}" type="parTrans" cxnId="{6EE61C03-1F4C-4DA8-A23C-A92A7F41F26D}">
      <dgm:prSet/>
      <dgm:spPr/>
      <dgm:t>
        <a:bodyPr/>
        <a:lstStyle/>
        <a:p>
          <a:endParaRPr lang="es-ES"/>
        </a:p>
      </dgm:t>
    </dgm:pt>
    <dgm:pt modelId="{2C44DEF3-42AC-4B9E-A8CE-8AD64767B98A}" type="sibTrans" cxnId="{6EE61C03-1F4C-4DA8-A23C-A92A7F41F26D}">
      <dgm:prSet/>
      <dgm:spPr/>
      <dgm:t>
        <a:bodyPr/>
        <a:lstStyle/>
        <a:p>
          <a:endParaRPr lang="es-ES"/>
        </a:p>
      </dgm:t>
    </dgm:pt>
    <dgm:pt modelId="{72723FBE-89B1-4F98-8A19-CAF783391517}">
      <dgm:prSet/>
      <dgm:spPr/>
      <dgm:t>
        <a:bodyPr/>
        <a:lstStyle/>
        <a:p>
          <a:pPr rtl="0"/>
          <a:r>
            <a:rPr lang="es-ES" dirty="0" smtClean="0"/>
            <a:t>El  PI  no se construye en forma definitiva, cabe la posibilidad de afinarlo y enriquecerlo.</a:t>
          </a:r>
          <a:endParaRPr lang="es-ES" dirty="0"/>
        </a:p>
      </dgm:t>
    </dgm:pt>
    <dgm:pt modelId="{8456EC41-659B-4C7A-A1BE-F9EB5B2CE669}" type="parTrans" cxnId="{91C4E68D-F9C0-496A-B6C0-2488200F8848}">
      <dgm:prSet/>
      <dgm:spPr/>
      <dgm:t>
        <a:bodyPr/>
        <a:lstStyle/>
        <a:p>
          <a:endParaRPr lang="es-ES"/>
        </a:p>
      </dgm:t>
    </dgm:pt>
    <dgm:pt modelId="{696E3BF1-50E4-48BC-97E6-E9A4AAB9AE01}" type="sibTrans" cxnId="{91C4E68D-F9C0-496A-B6C0-2488200F8848}">
      <dgm:prSet/>
      <dgm:spPr/>
      <dgm:t>
        <a:bodyPr/>
        <a:lstStyle/>
        <a:p>
          <a:endParaRPr lang="es-ES"/>
        </a:p>
      </dgm:t>
    </dgm:pt>
    <dgm:pt modelId="{3B1F73F0-410D-4638-BF3B-B471B11D2316}">
      <dgm:prSet/>
      <dgm:spPr/>
      <dgm:t>
        <a:bodyPr/>
        <a:lstStyle/>
        <a:p>
          <a:pPr rtl="0"/>
          <a:r>
            <a:rPr lang="es-ES" dirty="0" smtClean="0"/>
            <a:t>Se plantea en forma clara y concisa –evitar términos rebuscados-</a:t>
          </a:r>
          <a:endParaRPr lang="es-ES" dirty="0"/>
        </a:p>
      </dgm:t>
    </dgm:pt>
    <dgm:pt modelId="{71C26F7A-DC98-4D4F-B131-068BC9FF25B9}" type="parTrans" cxnId="{3E730AB8-CEF1-453D-B4FE-F273AC44F197}">
      <dgm:prSet/>
      <dgm:spPr/>
      <dgm:t>
        <a:bodyPr/>
        <a:lstStyle/>
        <a:p>
          <a:endParaRPr lang="es-ES"/>
        </a:p>
      </dgm:t>
    </dgm:pt>
    <dgm:pt modelId="{2E457F63-6DB4-411C-9C76-4D460257CA69}" type="sibTrans" cxnId="{3E730AB8-CEF1-453D-B4FE-F273AC44F197}">
      <dgm:prSet/>
      <dgm:spPr/>
      <dgm:t>
        <a:bodyPr/>
        <a:lstStyle/>
        <a:p>
          <a:endParaRPr lang="es-ES"/>
        </a:p>
      </dgm:t>
    </dgm:pt>
    <dgm:pt modelId="{96055A64-209D-4013-B67B-DA0214010ADA}">
      <dgm:prSet/>
      <dgm:spPr/>
      <dgm:t>
        <a:bodyPr/>
        <a:lstStyle/>
        <a:p>
          <a:pPr rtl="0"/>
          <a:r>
            <a:rPr lang="es-ES" dirty="0" smtClean="0"/>
            <a:t>A medida que se avanza en su estructuración surgen algunas respuestas tentativas o explicaciones preliminares del problema, “hipótesis de trabajo”</a:t>
          </a:r>
          <a:endParaRPr lang="es-ES" dirty="0"/>
        </a:p>
      </dgm:t>
    </dgm:pt>
    <dgm:pt modelId="{8C34E49D-182F-4557-9D61-DA769D9C9063}" type="parTrans" cxnId="{BF23A89E-CACF-4C8E-A805-696843B1BC54}">
      <dgm:prSet/>
      <dgm:spPr/>
      <dgm:t>
        <a:bodyPr/>
        <a:lstStyle/>
        <a:p>
          <a:endParaRPr lang="es-ES"/>
        </a:p>
      </dgm:t>
    </dgm:pt>
    <dgm:pt modelId="{4048471C-A164-4E4F-8DCC-A25457AF18E0}" type="sibTrans" cxnId="{BF23A89E-CACF-4C8E-A805-696843B1BC54}">
      <dgm:prSet/>
      <dgm:spPr/>
      <dgm:t>
        <a:bodyPr/>
        <a:lstStyle/>
        <a:p>
          <a:endParaRPr lang="es-ES"/>
        </a:p>
      </dgm:t>
    </dgm:pt>
    <dgm:pt modelId="{F8AEEE33-EC64-4D48-A973-33BC22EB9B1D}" type="pres">
      <dgm:prSet presAssocID="{79DCA7F0-BD3B-4D32-94CE-F62E984562B8}" presName="Name0" presStyleCnt="0">
        <dgm:presLayoutVars>
          <dgm:chMax val="3"/>
          <dgm:chPref val="1"/>
          <dgm:dir/>
          <dgm:animLvl val="lvl"/>
          <dgm:resizeHandles/>
        </dgm:presLayoutVars>
      </dgm:prSet>
      <dgm:spPr/>
      <dgm:t>
        <a:bodyPr/>
        <a:lstStyle/>
        <a:p>
          <a:endParaRPr lang="es-ES"/>
        </a:p>
      </dgm:t>
    </dgm:pt>
    <dgm:pt modelId="{83E2B100-F296-41D8-AA04-2DA4FE9A543B}" type="pres">
      <dgm:prSet presAssocID="{79DCA7F0-BD3B-4D32-94CE-F62E984562B8}" presName="outerBox" presStyleCnt="0"/>
      <dgm:spPr/>
      <dgm:t>
        <a:bodyPr/>
        <a:lstStyle/>
        <a:p>
          <a:endParaRPr lang="es-ES"/>
        </a:p>
      </dgm:t>
    </dgm:pt>
    <dgm:pt modelId="{8CC27588-6F0D-4EF9-A318-4F0527D9FFFA}" type="pres">
      <dgm:prSet presAssocID="{79DCA7F0-BD3B-4D32-94CE-F62E984562B8}" presName="outerBoxParent" presStyleLbl="node1" presStyleIdx="0" presStyleCnt="1" custLinFactNeighborX="-7374" custLinFactNeighborY="-6618"/>
      <dgm:spPr/>
      <dgm:t>
        <a:bodyPr/>
        <a:lstStyle/>
        <a:p>
          <a:endParaRPr lang="es-ES"/>
        </a:p>
      </dgm:t>
    </dgm:pt>
    <dgm:pt modelId="{89A3045A-19CE-44E2-8F3F-933CA5869DFE}" type="pres">
      <dgm:prSet presAssocID="{79DCA7F0-BD3B-4D32-94CE-F62E984562B8}" presName="outerBoxChildren" presStyleCnt="0"/>
      <dgm:spPr/>
      <dgm:t>
        <a:bodyPr/>
        <a:lstStyle/>
        <a:p>
          <a:endParaRPr lang="es-ES"/>
        </a:p>
      </dgm:t>
    </dgm:pt>
    <dgm:pt modelId="{0B048162-A507-4E1A-87C5-3292FF7D47D2}" type="pres">
      <dgm:prSet presAssocID="{F613D066-D352-4137-A5DD-5C1A8A94D3EE}" presName="oChild" presStyleLbl="fgAcc1" presStyleIdx="0" presStyleCnt="4" custScaleY="133332">
        <dgm:presLayoutVars>
          <dgm:bulletEnabled val="1"/>
        </dgm:presLayoutVars>
      </dgm:prSet>
      <dgm:spPr/>
      <dgm:t>
        <a:bodyPr/>
        <a:lstStyle/>
        <a:p>
          <a:endParaRPr lang="es-ES"/>
        </a:p>
      </dgm:t>
    </dgm:pt>
    <dgm:pt modelId="{136C9CBB-7FB0-47B8-93CB-90ABE0A8A3FD}" type="pres">
      <dgm:prSet presAssocID="{2C44DEF3-42AC-4B9E-A8CE-8AD64767B98A}" presName="outerSibTrans" presStyleCnt="0"/>
      <dgm:spPr/>
      <dgm:t>
        <a:bodyPr/>
        <a:lstStyle/>
        <a:p>
          <a:endParaRPr lang="es-ES"/>
        </a:p>
      </dgm:t>
    </dgm:pt>
    <dgm:pt modelId="{6AE50C53-3524-4B5E-AC99-DA7E93BC2741}" type="pres">
      <dgm:prSet presAssocID="{72723FBE-89B1-4F98-8A19-CAF783391517}" presName="oChild" presStyleLbl="fgAcc1" presStyleIdx="1" presStyleCnt="4" custScaleY="133332">
        <dgm:presLayoutVars>
          <dgm:bulletEnabled val="1"/>
        </dgm:presLayoutVars>
      </dgm:prSet>
      <dgm:spPr/>
      <dgm:t>
        <a:bodyPr/>
        <a:lstStyle/>
        <a:p>
          <a:endParaRPr lang="es-ES"/>
        </a:p>
      </dgm:t>
    </dgm:pt>
    <dgm:pt modelId="{16A66E01-8EB9-440B-A38F-FF1DE61E0622}" type="pres">
      <dgm:prSet presAssocID="{696E3BF1-50E4-48BC-97E6-E9A4AAB9AE01}" presName="outerSibTrans" presStyleCnt="0"/>
      <dgm:spPr/>
      <dgm:t>
        <a:bodyPr/>
        <a:lstStyle/>
        <a:p>
          <a:endParaRPr lang="es-ES"/>
        </a:p>
      </dgm:t>
    </dgm:pt>
    <dgm:pt modelId="{94AC79C7-976A-45A4-9AB0-96CA0C877B79}" type="pres">
      <dgm:prSet presAssocID="{3B1F73F0-410D-4638-BF3B-B471B11D2316}" presName="oChild" presStyleLbl="fgAcc1" presStyleIdx="2" presStyleCnt="4" custScaleY="133332">
        <dgm:presLayoutVars>
          <dgm:bulletEnabled val="1"/>
        </dgm:presLayoutVars>
      </dgm:prSet>
      <dgm:spPr/>
      <dgm:t>
        <a:bodyPr/>
        <a:lstStyle/>
        <a:p>
          <a:endParaRPr lang="es-ES"/>
        </a:p>
      </dgm:t>
    </dgm:pt>
    <dgm:pt modelId="{566A43F1-DA99-4FDC-BC34-DEBA4DC8A941}" type="pres">
      <dgm:prSet presAssocID="{2E457F63-6DB4-411C-9C76-4D460257CA69}" presName="outerSibTrans" presStyleCnt="0"/>
      <dgm:spPr/>
      <dgm:t>
        <a:bodyPr/>
        <a:lstStyle/>
        <a:p>
          <a:endParaRPr lang="es-ES"/>
        </a:p>
      </dgm:t>
    </dgm:pt>
    <dgm:pt modelId="{D4C907D6-B0E4-4344-A5EB-139814EE5F27}" type="pres">
      <dgm:prSet presAssocID="{96055A64-209D-4013-B67B-DA0214010ADA}" presName="oChild" presStyleLbl="fgAcc1" presStyleIdx="3" presStyleCnt="4" custScaleY="133332">
        <dgm:presLayoutVars>
          <dgm:bulletEnabled val="1"/>
        </dgm:presLayoutVars>
      </dgm:prSet>
      <dgm:spPr/>
      <dgm:t>
        <a:bodyPr/>
        <a:lstStyle/>
        <a:p>
          <a:endParaRPr lang="es-ES"/>
        </a:p>
      </dgm:t>
    </dgm:pt>
  </dgm:ptLst>
  <dgm:cxnLst>
    <dgm:cxn modelId="{69CFC1B7-A3EA-4DCA-BAFC-9D8C8A822A93}" type="presOf" srcId="{96055A64-209D-4013-B67B-DA0214010ADA}" destId="{D4C907D6-B0E4-4344-A5EB-139814EE5F27}" srcOrd="0" destOrd="0" presId="urn:microsoft.com/office/officeart/2005/8/layout/target2"/>
    <dgm:cxn modelId="{BB678ED0-4593-4B6E-B559-04F33EAECA5B}" type="presOf" srcId="{3B1F73F0-410D-4638-BF3B-B471B11D2316}" destId="{94AC79C7-976A-45A4-9AB0-96CA0C877B79}" srcOrd="0" destOrd="0" presId="urn:microsoft.com/office/officeart/2005/8/layout/target2"/>
    <dgm:cxn modelId="{C26B8235-08FA-4A75-A3AA-9FA780AB3D3B}" type="presOf" srcId="{79DCA7F0-BD3B-4D32-94CE-F62E984562B8}" destId="{F8AEEE33-EC64-4D48-A973-33BC22EB9B1D}" srcOrd="0" destOrd="0" presId="urn:microsoft.com/office/officeart/2005/8/layout/target2"/>
    <dgm:cxn modelId="{436545EE-FF4D-421B-9BCD-421EC2D1E26B}" type="presOf" srcId="{F613D066-D352-4137-A5DD-5C1A8A94D3EE}" destId="{0B048162-A507-4E1A-87C5-3292FF7D47D2}" srcOrd="0" destOrd="0" presId="urn:microsoft.com/office/officeart/2005/8/layout/target2"/>
    <dgm:cxn modelId="{6557682E-3F50-4531-A7F1-D57AB64CE827}" type="presOf" srcId="{D04F091D-56B4-4D37-8D8D-579B3970AF80}" destId="{8CC27588-6F0D-4EF9-A318-4F0527D9FFFA}" srcOrd="0" destOrd="0" presId="urn:microsoft.com/office/officeart/2005/8/layout/target2"/>
    <dgm:cxn modelId="{BF23A89E-CACF-4C8E-A805-696843B1BC54}" srcId="{D04F091D-56B4-4D37-8D8D-579B3970AF80}" destId="{96055A64-209D-4013-B67B-DA0214010ADA}" srcOrd="3" destOrd="0" parTransId="{8C34E49D-182F-4557-9D61-DA769D9C9063}" sibTransId="{4048471C-A164-4E4F-8DCC-A25457AF18E0}"/>
    <dgm:cxn modelId="{6EE61C03-1F4C-4DA8-A23C-A92A7F41F26D}" srcId="{D04F091D-56B4-4D37-8D8D-579B3970AF80}" destId="{F613D066-D352-4137-A5DD-5C1A8A94D3EE}" srcOrd="0" destOrd="0" parTransId="{A7BAC4C5-45D0-407E-935E-84BB12B4F999}" sibTransId="{2C44DEF3-42AC-4B9E-A8CE-8AD64767B98A}"/>
    <dgm:cxn modelId="{56985ED9-97D5-4E7C-B16F-53D72BC06E80}" srcId="{79DCA7F0-BD3B-4D32-94CE-F62E984562B8}" destId="{D04F091D-56B4-4D37-8D8D-579B3970AF80}" srcOrd="0" destOrd="0" parTransId="{1DC6925F-CA1B-4AB6-AD3B-D108F9D054E2}" sibTransId="{231E5986-BDEA-4042-AFCD-B4BE3F1DBA7C}"/>
    <dgm:cxn modelId="{91C4E68D-F9C0-496A-B6C0-2488200F8848}" srcId="{D04F091D-56B4-4D37-8D8D-579B3970AF80}" destId="{72723FBE-89B1-4F98-8A19-CAF783391517}" srcOrd="1" destOrd="0" parTransId="{8456EC41-659B-4C7A-A1BE-F9EB5B2CE669}" sibTransId="{696E3BF1-50E4-48BC-97E6-E9A4AAB9AE01}"/>
    <dgm:cxn modelId="{CD1BDAF3-E85C-490B-8645-01FACF1840BB}" type="presOf" srcId="{72723FBE-89B1-4F98-8A19-CAF783391517}" destId="{6AE50C53-3524-4B5E-AC99-DA7E93BC2741}" srcOrd="0" destOrd="0" presId="urn:microsoft.com/office/officeart/2005/8/layout/target2"/>
    <dgm:cxn modelId="{3E730AB8-CEF1-453D-B4FE-F273AC44F197}" srcId="{D04F091D-56B4-4D37-8D8D-579B3970AF80}" destId="{3B1F73F0-410D-4638-BF3B-B471B11D2316}" srcOrd="2" destOrd="0" parTransId="{71C26F7A-DC98-4D4F-B131-068BC9FF25B9}" sibTransId="{2E457F63-6DB4-411C-9C76-4D460257CA69}"/>
    <dgm:cxn modelId="{5046DC2F-FEB7-485F-9061-44C572B9070A}" type="presParOf" srcId="{F8AEEE33-EC64-4D48-A973-33BC22EB9B1D}" destId="{83E2B100-F296-41D8-AA04-2DA4FE9A543B}" srcOrd="0" destOrd="0" presId="urn:microsoft.com/office/officeart/2005/8/layout/target2"/>
    <dgm:cxn modelId="{DE228DE3-56D9-40B5-9D04-82DC8A8C786C}" type="presParOf" srcId="{83E2B100-F296-41D8-AA04-2DA4FE9A543B}" destId="{8CC27588-6F0D-4EF9-A318-4F0527D9FFFA}" srcOrd="0" destOrd="0" presId="urn:microsoft.com/office/officeart/2005/8/layout/target2"/>
    <dgm:cxn modelId="{3CCF5D1E-6CBE-43F5-872F-BFAF0CED78FF}" type="presParOf" srcId="{83E2B100-F296-41D8-AA04-2DA4FE9A543B}" destId="{89A3045A-19CE-44E2-8F3F-933CA5869DFE}" srcOrd="1" destOrd="0" presId="urn:microsoft.com/office/officeart/2005/8/layout/target2"/>
    <dgm:cxn modelId="{49D2E250-8AB8-45E1-A93C-F228C0A33F2C}" type="presParOf" srcId="{89A3045A-19CE-44E2-8F3F-933CA5869DFE}" destId="{0B048162-A507-4E1A-87C5-3292FF7D47D2}" srcOrd="0" destOrd="0" presId="urn:microsoft.com/office/officeart/2005/8/layout/target2"/>
    <dgm:cxn modelId="{4EBDC11E-C1D3-4ECB-A008-BA94CB9F1630}" type="presParOf" srcId="{89A3045A-19CE-44E2-8F3F-933CA5869DFE}" destId="{136C9CBB-7FB0-47B8-93CB-90ABE0A8A3FD}" srcOrd="1" destOrd="0" presId="urn:microsoft.com/office/officeart/2005/8/layout/target2"/>
    <dgm:cxn modelId="{C36050F2-EDF1-4F5F-A882-1431736AB3DA}" type="presParOf" srcId="{89A3045A-19CE-44E2-8F3F-933CA5869DFE}" destId="{6AE50C53-3524-4B5E-AC99-DA7E93BC2741}" srcOrd="2" destOrd="0" presId="urn:microsoft.com/office/officeart/2005/8/layout/target2"/>
    <dgm:cxn modelId="{76026FD7-45B7-40BD-8C45-A0B318B7A0B8}" type="presParOf" srcId="{89A3045A-19CE-44E2-8F3F-933CA5869DFE}" destId="{16A66E01-8EB9-440B-A38F-FF1DE61E0622}" srcOrd="3" destOrd="0" presId="urn:microsoft.com/office/officeart/2005/8/layout/target2"/>
    <dgm:cxn modelId="{DFD5C6BB-5295-48E8-A90C-18FB109071A6}" type="presParOf" srcId="{89A3045A-19CE-44E2-8F3F-933CA5869DFE}" destId="{94AC79C7-976A-45A4-9AB0-96CA0C877B79}" srcOrd="4" destOrd="0" presId="urn:microsoft.com/office/officeart/2005/8/layout/target2"/>
    <dgm:cxn modelId="{E56F178F-A2BD-4FD4-B430-210E7F8CBFA0}" type="presParOf" srcId="{89A3045A-19CE-44E2-8F3F-933CA5869DFE}" destId="{566A43F1-DA99-4FDC-BC34-DEBA4DC8A941}" srcOrd="5" destOrd="0" presId="urn:microsoft.com/office/officeart/2005/8/layout/target2"/>
    <dgm:cxn modelId="{BAB5F33D-B0C3-4560-AB3F-0395157BD53B}" type="presParOf" srcId="{89A3045A-19CE-44E2-8F3F-933CA5869DFE}" destId="{D4C907D6-B0E4-4344-A5EB-139814EE5F27}" srcOrd="6"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F5C3C5B-A7C6-410C-B722-59091A145EA1}" type="doc">
      <dgm:prSet loTypeId="urn:microsoft.com/office/officeart/2005/8/layout/hProcess9" loCatId="process" qsTypeId="urn:microsoft.com/office/officeart/2005/8/quickstyle/3d7" qsCatId="3D" csTypeId="urn:microsoft.com/office/officeart/2005/8/colors/accent3_4" csCatId="accent3" phldr="1"/>
      <dgm:spPr/>
      <dgm:t>
        <a:bodyPr/>
        <a:lstStyle/>
        <a:p>
          <a:endParaRPr lang="es-ES"/>
        </a:p>
      </dgm:t>
    </dgm:pt>
    <dgm:pt modelId="{A3F4C84B-42C8-4C03-8956-0D7CDFE2F821}">
      <dgm:prSet custT="1"/>
      <dgm:spPr/>
      <dgm:t>
        <a:bodyPr/>
        <a:lstStyle/>
        <a:p>
          <a:pPr rtl="0"/>
          <a:r>
            <a:rPr lang="es-ES" sz="1400" b="1" dirty="0" smtClean="0"/>
            <a:t>Eliminar lo que no se quiere, no es equivalente a obtener lo que se quiere.</a:t>
          </a:r>
          <a:endParaRPr lang="es-ES" sz="1400" b="1" dirty="0"/>
        </a:p>
      </dgm:t>
    </dgm:pt>
    <dgm:pt modelId="{37E19B8C-99C0-415B-B6E0-97CD98BCDB94}" type="parTrans" cxnId="{9AFC9D8A-9AE4-4F9C-9C5A-C7572CF2F0CD}">
      <dgm:prSet/>
      <dgm:spPr/>
      <dgm:t>
        <a:bodyPr/>
        <a:lstStyle/>
        <a:p>
          <a:endParaRPr lang="es-ES" sz="2000"/>
        </a:p>
      </dgm:t>
    </dgm:pt>
    <dgm:pt modelId="{44BDCD78-8203-4AA0-9E16-A2341C1D603C}" type="sibTrans" cxnId="{9AFC9D8A-9AE4-4F9C-9C5A-C7572CF2F0CD}">
      <dgm:prSet/>
      <dgm:spPr/>
      <dgm:t>
        <a:bodyPr/>
        <a:lstStyle/>
        <a:p>
          <a:endParaRPr lang="es-ES" sz="2000"/>
        </a:p>
      </dgm:t>
    </dgm:pt>
    <dgm:pt modelId="{7ACECD8D-E05E-4A45-AD3D-D6BDF91B99CE}">
      <dgm:prSet custT="1"/>
      <dgm:spPr/>
      <dgm:t>
        <a:bodyPr/>
        <a:lstStyle/>
        <a:p>
          <a:pPr rtl="0"/>
          <a:r>
            <a:rPr lang="es-ES" sz="1400" b="1" dirty="0" smtClean="0"/>
            <a:t>Cuando uno se concentra en las deficiencias del estado actual, tiende a considerar independientemente cada una de las deficiencias (variables controlables y variables no controlables).</a:t>
          </a:r>
          <a:endParaRPr lang="es-ES" sz="1400" b="1" dirty="0"/>
        </a:p>
      </dgm:t>
    </dgm:pt>
    <dgm:pt modelId="{42713890-B5CD-42A0-A8AD-B49A9738BBD0}" type="parTrans" cxnId="{C2FF7914-37CB-4D3E-B18A-BA2BB4DBB3EF}">
      <dgm:prSet/>
      <dgm:spPr/>
      <dgm:t>
        <a:bodyPr/>
        <a:lstStyle/>
        <a:p>
          <a:endParaRPr lang="es-ES" sz="2000"/>
        </a:p>
      </dgm:t>
    </dgm:pt>
    <dgm:pt modelId="{9F9460AD-1FBE-4E99-AD34-83ABF46C310E}" type="sibTrans" cxnId="{C2FF7914-37CB-4D3E-B18A-BA2BB4DBB3EF}">
      <dgm:prSet/>
      <dgm:spPr/>
      <dgm:t>
        <a:bodyPr/>
        <a:lstStyle/>
        <a:p>
          <a:endParaRPr lang="es-ES" sz="2000"/>
        </a:p>
      </dgm:t>
    </dgm:pt>
    <dgm:pt modelId="{A5F756E4-EF49-4FE2-A710-3F8F569DB1DA}">
      <dgm:prSet custT="1"/>
      <dgm:spPr/>
      <dgm:t>
        <a:bodyPr/>
        <a:lstStyle/>
        <a:p>
          <a:pPr rtl="0"/>
          <a:r>
            <a:rPr lang="es-ES" sz="1400" b="1" dirty="0" smtClean="0"/>
            <a:t>Los problemas complejos rara vez tienen soluciones simples, esto es, soluciones que implican manipular solamente una variable causal.</a:t>
          </a:r>
          <a:endParaRPr lang="es-ES" sz="1400" b="1" dirty="0"/>
        </a:p>
      </dgm:t>
    </dgm:pt>
    <dgm:pt modelId="{5D0C5CB3-814F-40C2-ABF9-1FCE8E15D804}" type="parTrans" cxnId="{784A7310-93FC-4D67-8CD8-4A4AE6EF503E}">
      <dgm:prSet/>
      <dgm:spPr/>
      <dgm:t>
        <a:bodyPr/>
        <a:lstStyle/>
        <a:p>
          <a:endParaRPr lang="es-ES" sz="2000"/>
        </a:p>
      </dgm:t>
    </dgm:pt>
    <dgm:pt modelId="{34641238-F4FD-42F6-9A42-438589932493}" type="sibTrans" cxnId="{784A7310-93FC-4D67-8CD8-4A4AE6EF503E}">
      <dgm:prSet/>
      <dgm:spPr/>
      <dgm:t>
        <a:bodyPr/>
        <a:lstStyle/>
        <a:p>
          <a:endParaRPr lang="es-ES" sz="2000"/>
        </a:p>
      </dgm:t>
    </dgm:pt>
    <dgm:pt modelId="{88F7C080-13A7-49FE-8CCE-E8339A0685F5}" type="pres">
      <dgm:prSet presAssocID="{3F5C3C5B-A7C6-410C-B722-59091A145EA1}" presName="CompostProcess" presStyleCnt="0">
        <dgm:presLayoutVars>
          <dgm:dir/>
          <dgm:resizeHandles val="exact"/>
        </dgm:presLayoutVars>
      </dgm:prSet>
      <dgm:spPr/>
      <dgm:t>
        <a:bodyPr/>
        <a:lstStyle/>
        <a:p>
          <a:endParaRPr lang="es-ES"/>
        </a:p>
      </dgm:t>
    </dgm:pt>
    <dgm:pt modelId="{23F8F670-7B2B-4939-B191-B17369609040}" type="pres">
      <dgm:prSet presAssocID="{3F5C3C5B-A7C6-410C-B722-59091A145EA1}" presName="arrow" presStyleLbl="bgShp" presStyleIdx="0" presStyleCnt="1"/>
      <dgm:spPr/>
      <dgm:t>
        <a:bodyPr/>
        <a:lstStyle/>
        <a:p>
          <a:endParaRPr lang="es-MX"/>
        </a:p>
      </dgm:t>
    </dgm:pt>
    <dgm:pt modelId="{7557A4A9-0BE4-4EBD-9811-912412862BEE}" type="pres">
      <dgm:prSet presAssocID="{3F5C3C5B-A7C6-410C-B722-59091A145EA1}" presName="linearProcess" presStyleCnt="0"/>
      <dgm:spPr/>
      <dgm:t>
        <a:bodyPr/>
        <a:lstStyle/>
        <a:p>
          <a:endParaRPr lang="es-MX"/>
        </a:p>
      </dgm:t>
    </dgm:pt>
    <dgm:pt modelId="{1D34A825-9591-4292-87D5-2E6B15A0A737}" type="pres">
      <dgm:prSet presAssocID="{A3F4C84B-42C8-4C03-8956-0D7CDFE2F821}" presName="textNode" presStyleLbl="node1" presStyleIdx="0" presStyleCnt="3">
        <dgm:presLayoutVars>
          <dgm:bulletEnabled val="1"/>
        </dgm:presLayoutVars>
      </dgm:prSet>
      <dgm:spPr/>
      <dgm:t>
        <a:bodyPr/>
        <a:lstStyle/>
        <a:p>
          <a:endParaRPr lang="es-ES"/>
        </a:p>
      </dgm:t>
    </dgm:pt>
    <dgm:pt modelId="{91891872-FD49-4D75-9A51-38D18B685B40}" type="pres">
      <dgm:prSet presAssocID="{44BDCD78-8203-4AA0-9E16-A2341C1D603C}" presName="sibTrans" presStyleCnt="0"/>
      <dgm:spPr/>
      <dgm:t>
        <a:bodyPr/>
        <a:lstStyle/>
        <a:p>
          <a:endParaRPr lang="es-MX"/>
        </a:p>
      </dgm:t>
    </dgm:pt>
    <dgm:pt modelId="{BC940B6D-0B0A-4091-A756-BCC1C0804D92}" type="pres">
      <dgm:prSet presAssocID="{7ACECD8D-E05E-4A45-AD3D-D6BDF91B99CE}" presName="textNode" presStyleLbl="node1" presStyleIdx="1" presStyleCnt="3" custScaleY="122244">
        <dgm:presLayoutVars>
          <dgm:bulletEnabled val="1"/>
        </dgm:presLayoutVars>
      </dgm:prSet>
      <dgm:spPr/>
      <dgm:t>
        <a:bodyPr/>
        <a:lstStyle/>
        <a:p>
          <a:endParaRPr lang="es-ES"/>
        </a:p>
      </dgm:t>
    </dgm:pt>
    <dgm:pt modelId="{231A1FD6-9BB5-4987-AAA5-3946A6F3C9FE}" type="pres">
      <dgm:prSet presAssocID="{9F9460AD-1FBE-4E99-AD34-83ABF46C310E}" presName="sibTrans" presStyleCnt="0"/>
      <dgm:spPr/>
      <dgm:t>
        <a:bodyPr/>
        <a:lstStyle/>
        <a:p>
          <a:endParaRPr lang="es-MX"/>
        </a:p>
      </dgm:t>
    </dgm:pt>
    <dgm:pt modelId="{9FF7DF7E-ECED-411E-898A-5F773985A7AA}" type="pres">
      <dgm:prSet presAssocID="{A5F756E4-EF49-4FE2-A710-3F8F569DB1DA}" presName="textNode" presStyleLbl="node1" presStyleIdx="2" presStyleCnt="3">
        <dgm:presLayoutVars>
          <dgm:bulletEnabled val="1"/>
        </dgm:presLayoutVars>
      </dgm:prSet>
      <dgm:spPr/>
      <dgm:t>
        <a:bodyPr/>
        <a:lstStyle/>
        <a:p>
          <a:endParaRPr lang="es-ES"/>
        </a:p>
      </dgm:t>
    </dgm:pt>
  </dgm:ptLst>
  <dgm:cxnLst>
    <dgm:cxn modelId="{9AFC9D8A-9AE4-4F9C-9C5A-C7572CF2F0CD}" srcId="{3F5C3C5B-A7C6-410C-B722-59091A145EA1}" destId="{A3F4C84B-42C8-4C03-8956-0D7CDFE2F821}" srcOrd="0" destOrd="0" parTransId="{37E19B8C-99C0-415B-B6E0-97CD98BCDB94}" sibTransId="{44BDCD78-8203-4AA0-9E16-A2341C1D603C}"/>
    <dgm:cxn modelId="{27E1DC5D-229D-40AD-B88A-023BEE42F3CD}" type="presOf" srcId="{A3F4C84B-42C8-4C03-8956-0D7CDFE2F821}" destId="{1D34A825-9591-4292-87D5-2E6B15A0A737}" srcOrd="0" destOrd="0" presId="urn:microsoft.com/office/officeart/2005/8/layout/hProcess9"/>
    <dgm:cxn modelId="{784A7310-93FC-4D67-8CD8-4A4AE6EF503E}" srcId="{3F5C3C5B-A7C6-410C-B722-59091A145EA1}" destId="{A5F756E4-EF49-4FE2-A710-3F8F569DB1DA}" srcOrd="2" destOrd="0" parTransId="{5D0C5CB3-814F-40C2-ABF9-1FCE8E15D804}" sibTransId="{34641238-F4FD-42F6-9A42-438589932493}"/>
    <dgm:cxn modelId="{AEFA027A-FEAE-4166-B555-BAE2C7A2A597}" type="presOf" srcId="{3F5C3C5B-A7C6-410C-B722-59091A145EA1}" destId="{88F7C080-13A7-49FE-8CCE-E8339A0685F5}" srcOrd="0" destOrd="0" presId="urn:microsoft.com/office/officeart/2005/8/layout/hProcess9"/>
    <dgm:cxn modelId="{C2FF7914-37CB-4D3E-B18A-BA2BB4DBB3EF}" srcId="{3F5C3C5B-A7C6-410C-B722-59091A145EA1}" destId="{7ACECD8D-E05E-4A45-AD3D-D6BDF91B99CE}" srcOrd="1" destOrd="0" parTransId="{42713890-B5CD-42A0-A8AD-B49A9738BBD0}" sibTransId="{9F9460AD-1FBE-4E99-AD34-83ABF46C310E}"/>
    <dgm:cxn modelId="{A78664E9-39B1-4AC1-9785-7C94B2763F70}" type="presOf" srcId="{A5F756E4-EF49-4FE2-A710-3F8F569DB1DA}" destId="{9FF7DF7E-ECED-411E-898A-5F773985A7AA}" srcOrd="0" destOrd="0" presId="urn:microsoft.com/office/officeart/2005/8/layout/hProcess9"/>
    <dgm:cxn modelId="{9684B0FF-A627-451E-8743-B93462D3B8A0}" type="presOf" srcId="{7ACECD8D-E05E-4A45-AD3D-D6BDF91B99CE}" destId="{BC940B6D-0B0A-4091-A756-BCC1C0804D92}" srcOrd="0" destOrd="0" presId="urn:microsoft.com/office/officeart/2005/8/layout/hProcess9"/>
    <dgm:cxn modelId="{128AE4C4-8BAB-4BC6-8C14-605D56D1EDB7}" type="presParOf" srcId="{88F7C080-13A7-49FE-8CCE-E8339A0685F5}" destId="{23F8F670-7B2B-4939-B191-B17369609040}" srcOrd="0" destOrd="0" presId="urn:microsoft.com/office/officeart/2005/8/layout/hProcess9"/>
    <dgm:cxn modelId="{1C4C17AB-2FE8-4FF4-8A3C-51AD8E304740}" type="presParOf" srcId="{88F7C080-13A7-49FE-8CCE-E8339A0685F5}" destId="{7557A4A9-0BE4-4EBD-9811-912412862BEE}" srcOrd="1" destOrd="0" presId="urn:microsoft.com/office/officeart/2005/8/layout/hProcess9"/>
    <dgm:cxn modelId="{E4DF8ABD-4694-458E-B4B2-A2ECBC4F8898}" type="presParOf" srcId="{7557A4A9-0BE4-4EBD-9811-912412862BEE}" destId="{1D34A825-9591-4292-87D5-2E6B15A0A737}" srcOrd="0" destOrd="0" presId="urn:microsoft.com/office/officeart/2005/8/layout/hProcess9"/>
    <dgm:cxn modelId="{AD155D01-C161-43DD-80B5-43AB343D14F8}" type="presParOf" srcId="{7557A4A9-0BE4-4EBD-9811-912412862BEE}" destId="{91891872-FD49-4D75-9A51-38D18B685B40}" srcOrd="1" destOrd="0" presId="urn:microsoft.com/office/officeart/2005/8/layout/hProcess9"/>
    <dgm:cxn modelId="{D56BD8AE-1964-43A8-97E9-BC83C8A35779}" type="presParOf" srcId="{7557A4A9-0BE4-4EBD-9811-912412862BEE}" destId="{BC940B6D-0B0A-4091-A756-BCC1C0804D92}" srcOrd="2" destOrd="0" presId="urn:microsoft.com/office/officeart/2005/8/layout/hProcess9"/>
    <dgm:cxn modelId="{B39E476F-8D23-4D20-923D-A8FADAEB2AE7}" type="presParOf" srcId="{7557A4A9-0BE4-4EBD-9811-912412862BEE}" destId="{231A1FD6-9BB5-4987-AAA5-3946A6F3C9FE}" srcOrd="3" destOrd="0" presId="urn:microsoft.com/office/officeart/2005/8/layout/hProcess9"/>
    <dgm:cxn modelId="{6D595AE9-A0A9-4B5B-BB9A-BAB08DAD69FA}" type="presParOf" srcId="{7557A4A9-0BE4-4EBD-9811-912412862BEE}" destId="{9FF7DF7E-ECED-411E-898A-5F773985A7AA}"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9449B78-3A80-44B9-BC8B-14E35E452B08}" type="doc">
      <dgm:prSet loTypeId="urn:microsoft.com/office/officeart/2005/8/layout/vList2" loCatId="list" qsTypeId="urn:microsoft.com/office/officeart/2005/8/quickstyle/3d1" qsCatId="3D" csTypeId="urn:microsoft.com/office/officeart/2005/8/colors/accent1_2" csCatId="accent1"/>
      <dgm:spPr/>
      <dgm:t>
        <a:bodyPr/>
        <a:lstStyle/>
        <a:p>
          <a:endParaRPr lang="es-ES"/>
        </a:p>
      </dgm:t>
    </dgm:pt>
    <dgm:pt modelId="{92887BDE-7E5F-4B93-863C-773D318814C1}">
      <dgm:prSet/>
      <dgm:spPr/>
      <dgm:t>
        <a:bodyPr/>
        <a:lstStyle/>
        <a:p>
          <a:pPr rtl="0"/>
          <a:endParaRPr lang="es-ES" dirty="0"/>
        </a:p>
      </dgm:t>
    </dgm:pt>
    <dgm:pt modelId="{7D1B21E6-80E5-435B-A850-6E301116B7A1}" type="parTrans" cxnId="{64D0B6EA-9223-422B-A771-EA3F4933DD9F}">
      <dgm:prSet/>
      <dgm:spPr/>
      <dgm:t>
        <a:bodyPr/>
        <a:lstStyle/>
        <a:p>
          <a:endParaRPr lang="es-ES"/>
        </a:p>
      </dgm:t>
    </dgm:pt>
    <dgm:pt modelId="{BC7D83DB-341D-48F4-B414-06E0F1D26E08}" type="sibTrans" cxnId="{64D0B6EA-9223-422B-A771-EA3F4933DD9F}">
      <dgm:prSet/>
      <dgm:spPr/>
      <dgm:t>
        <a:bodyPr/>
        <a:lstStyle/>
        <a:p>
          <a:endParaRPr lang="es-ES"/>
        </a:p>
      </dgm:t>
    </dgm:pt>
    <dgm:pt modelId="{B2136BF3-7D43-4886-A729-898599EBA6E7}">
      <dgm:prSet/>
      <dgm:spPr/>
      <dgm:t>
        <a:bodyPr/>
        <a:lstStyle/>
        <a:p>
          <a:pPr rtl="0"/>
          <a:r>
            <a:rPr lang="es-ES" dirty="0" smtClean="0"/>
            <a:t>La persecución de uno o más objetivos (fines).</a:t>
          </a:r>
          <a:endParaRPr lang="es-ES" dirty="0"/>
        </a:p>
      </dgm:t>
    </dgm:pt>
    <dgm:pt modelId="{0840D101-57F8-4578-98E8-99245BC0AB99}" type="parTrans" cxnId="{877CB1F3-233F-4A61-BB0E-3C747D91821F}">
      <dgm:prSet/>
      <dgm:spPr/>
      <dgm:t>
        <a:bodyPr/>
        <a:lstStyle/>
        <a:p>
          <a:endParaRPr lang="es-ES"/>
        </a:p>
      </dgm:t>
    </dgm:pt>
    <dgm:pt modelId="{5E9F2D0E-722D-4258-B19A-6238A88D098E}" type="sibTrans" cxnId="{877CB1F3-233F-4A61-BB0E-3C747D91821F}">
      <dgm:prSet/>
      <dgm:spPr/>
      <dgm:t>
        <a:bodyPr/>
        <a:lstStyle/>
        <a:p>
          <a:endParaRPr lang="es-ES"/>
        </a:p>
      </dgm:t>
    </dgm:pt>
    <dgm:pt modelId="{2A05F643-F42F-42EA-A952-6FC2FDA00782}">
      <dgm:prSet/>
      <dgm:spPr/>
      <dgm:t>
        <a:bodyPr/>
        <a:lstStyle/>
        <a:p>
          <a:pPr rtl="0"/>
          <a:r>
            <a:rPr lang="es-ES" dirty="0" smtClean="0"/>
            <a:t>La selección de uno o más cursos de acción (medios).</a:t>
          </a:r>
          <a:endParaRPr lang="es-ES" dirty="0"/>
        </a:p>
      </dgm:t>
    </dgm:pt>
    <dgm:pt modelId="{9BE31C0B-5DF3-454E-80F4-60B6D8F5A33C}" type="parTrans" cxnId="{E8F3088A-7F93-4E28-915C-DB96BB94320D}">
      <dgm:prSet/>
      <dgm:spPr/>
      <dgm:t>
        <a:bodyPr/>
        <a:lstStyle/>
        <a:p>
          <a:endParaRPr lang="es-ES"/>
        </a:p>
      </dgm:t>
    </dgm:pt>
    <dgm:pt modelId="{7398F845-0545-4F42-8A0A-F82FBB8DDA90}" type="sibTrans" cxnId="{E8F3088A-7F93-4E28-915C-DB96BB94320D}">
      <dgm:prSet/>
      <dgm:spPr/>
      <dgm:t>
        <a:bodyPr/>
        <a:lstStyle/>
        <a:p>
          <a:endParaRPr lang="es-ES"/>
        </a:p>
      </dgm:t>
    </dgm:pt>
    <dgm:pt modelId="{DF57F1C1-0F90-465F-9533-98BDD76670C3}">
      <dgm:prSet/>
      <dgm:spPr/>
      <dgm:t>
        <a:bodyPr/>
        <a:lstStyle/>
        <a:p>
          <a:pPr rtl="0"/>
          <a:endParaRPr lang="es-ES" dirty="0"/>
        </a:p>
      </dgm:t>
    </dgm:pt>
    <dgm:pt modelId="{8CDDAC04-1558-43C9-86D7-CDDFEC15178A}" type="parTrans" cxnId="{C2647CD9-4385-45C7-8FE1-2AF2C96F7EA6}">
      <dgm:prSet/>
      <dgm:spPr/>
      <dgm:t>
        <a:bodyPr/>
        <a:lstStyle/>
        <a:p>
          <a:endParaRPr lang="es-ES"/>
        </a:p>
      </dgm:t>
    </dgm:pt>
    <dgm:pt modelId="{1DFD0DD4-D4DB-425D-B3DA-B111A3A834C5}" type="sibTrans" cxnId="{C2647CD9-4385-45C7-8FE1-2AF2C96F7EA6}">
      <dgm:prSet/>
      <dgm:spPr/>
      <dgm:t>
        <a:bodyPr/>
        <a:lstStyle/>
        <a:p>
          <a:endParaRPr lang="es-ES"/>
        </a:p>
      </dgm:t>
    </dgm:pt>
    <dgm:pt modelId="{1DDD7CE8-2FFC-43EE-9645-B75630968A7A}" type="pres">
      <dgm:prSet presAssocID="{F9449B78-3A80-44B9-BC8B-14E35E452B08}" presName="linear" presStyleCnt="0">
        <dgm:presLayoutVars>
          <dgm:animLvl val="lvl"/>
          <dgm:resizeHandles val="exact"/>
        </dgm:presLayoutVars>
      </dgm:prSet>
      <dgm:spPr/>
      <dgm:t>
        <a:bodyPr/>
        <a:lstStyle/>
        <a:p>
          <a:endParaRPr lang="es-ES"/>
        </a:p>
      </dgm:t>
    </dgm:pt>
    <dgm:pt modelId="{B5D10609-97C4-40C2-9DE3-AA500C1825B8}" type="pres">
      <dgm:prSet presAssocID="{92887BDE-7E5F-4B93-863C-773D318814C1}" presName="parentText" presStyleLbl="node1" presStyleIdx="0" presStyleCnt="2" custLinFactNeighborY="-2504">
        <dgm:presLayoutVars>
          <dgm:chMax val="0"/>
          <dgm:bulletEnabled val="1"/>
        </dgm:presLayoutVars>
      </dgm:prSet>
      <dgm:spPr/>
      <dgm:t>
        <a:bodyPr/>
        <a:lstStyle/>
        <a:p>
          <a:endParaRPr lang="es-ES"/>
        </a:p>
      </dgm:t>
    </dgm:pt>
    <dgm:pt modelId="{C8B5A73B-3544-4429-9BFD-1D62E134A29E}" type="pres">
      <dgm:prSet presAssocID="{92887BDE-7E5F-4B93-863C-773D318814C1}" presName="childText" presStyleLbl="revTx" presStyleIdx="0" presStyleCnt="1">
        <dgm:presLayoutVars>
          <dgm:bulletEnabled val="1"/>
        </dgm:presLayoutVars>
      </dgm:prSet>
      <dgm:spPr/>
      <dgm:t>
        <a:bodyPr/>
        <a:lstStyle/>
        <a:p>
          <a:endParaRPr lang="es-ES"/>
        </a:p>
      </dgm:t>
    </dgm:pt>
    <dgm:pt modelId="{956E7010-4035-44E0-830C-957CC544B341}" type="pres">
      <dgm:prSet presAssocID="{DF57F1C1-0F90-465F-9533-98BDD76670C3}" presName="parentText" presStyleLbl="node1" presStyleIdx="1" presStyleCnt="2">
        <dgm:presLayoutVars>
          <dgm:chMax val="0"/>
          <dgm:bulletEnabled val="1"/>
        </dgm:presLayoutVars>
      </dgm:prSet>
      <dgm:spPr/>
      <dgm:t>
        <a:bodyPr/>
        <a:lstStyle/>
        <a:p>
          <a:endParaRPr lang="es-ES"/>
        </a:p>
      </dgm:t>
    </dgm:pt>
  </dgm:ptLst>
  <dgm:cxnLst>
    <dgm:cxn modelId="{C2647CD9-4385-45C7-8FE1-2AF2C96F7EA6}" srcId="{F9449B78-3A80-44B9-BC8B-14E35E452B08}" destId="{DF57F1C1-0F90-465F-9533-98BDD76670C3}" srcOrd="1" destOrd="0" parTransId="{8CDDAC04-1558-43C9-86D7-CDDFEC15178A}" sibTransId="{1DFD0DD4-D4DB-425D-B3DA-B111A3A834C5}"/>
    <dgm:cxn modelId="{87606E7E-15B0-4E82-9AEA-E8F1BA0F4D96}" type="presOf" srcId="{B2136BF3-7D43-4886-A729-898599EBA6E7}" destId="{C8B5A73B-3544-4429-9BFD-1D62E134A29E}" srcOrd="0" destOrd="0" presId="urn:microsoft.com/office/officeart/2005/8/layout/vList2"/>
    <dgm:cxn modelId="{78D5E3CE-FE9D-43EA-86F7-F1D6F1D0C4B1}" type="presOf" srcId="{92887BDE-7E5F-4B93-863C-773D318814C1}" destId="{B5D10609-97C4-40C2-9DE3-AA500C1825B8}" srcOrd="0" destOrd="0" presId="urn:microsoft.com/office/officeart/2005/8/layout/vList2"/>
    <dgm:cxn modelId="{C9EABF56-D574-4FD2-92CA-CF63993B5C28}" type="presOf" srcId="{2A05F643-F42F-42EA-A952-6FC2FDA00782}" destId="{C8B5A73B-3544-4429-9BFD-1D62E134A29E}" srcOrd="0" destOrd="1" presId="urn:microsoft.com/office/officeart/2005/8/layout/vList2"/>
    <dgm:cxn modelId="{5B644304-B110-4BBE-8827-200CF01F3B3D}" type="presOf" srcId="{DF57F1C1-0F90-465F-9533-98BDD76670C3}" destId="{956E7010-4035-44E0-830C-957CC544B341}" srcOrd="0" destOrd="0" presId="urn:microsoft.com/office/officeart/2005/8/layout/vList2"/>
    <dgm:cxn modelId="{C4AD1F36-4562-4EAA-B0E1-E6DC0F218700}" type="presOf" srcId="{F9449B78-3A80-44B9-BC8B-14E35E452B08}" destId="{1DDD7CE8-2FFC-43EE-9645-B75630968A7A}" srcOrd="0" destOrd="0" presId="urn:microsoft.com/office/officeart/2005/8/layout/vList2"/>
    <dgm:cxn modelId="{877CB1F3-233F-4A61-BB0E-3C747D91821F}" srcId="{92887BDE-7E5F-4B93-863C-773D318814C1}" destId="{B2136BF3-7D43-4886-A729-898599EBA6E7}" srcOrd="0" destOrd="0" parTransId="{0840D101-57F8-4578-98E8-99245BC0AB99}" sibTransId="{5E9F2D0E-722D-4258-B19A-6238A88D098E}"/>
    <dgm:cxn modelId="{E8F3088A-7F93-4E28-915C-DB96BB94320D}" srcId="{92887BDE-7E5F-4B93-863C-773D318814C1}" destId="{2A05F643-F42F-42EA-A952-6FC2FDA00782}" srcOrd="1" destOrd="0" parTransId="{9BE31C0B-5DF3-454E-80F4-60B6D8F5A33C}" sibTransId="{7398F845-0545-4F42-8A0A-F82FBB8DDA90}"/>
    <dgm:cxn modelId="{64D0B6EA-9223-422B-A771-EA3F4933DD9F}" srcId="{F9449B78-3A80-44B9-BC8B-14E35E452B08}" destId="{92887BDE-7E5F-4B93-863C-773D318814C1}" srcOrd="0" destOrd="0" parTransId="{7D1B21E6-80E5-435B-A850-6E301116B7A1}" sibTransId="{BC7D83DB-341D-48F4-B414-06E0F1D26E08}"/>
    <dgm:cxn modelId="{20FC2FA7-4F14-4FEA-8693-9E1FFF33F5F5}" type="presParOf" srcId="{1DDD7CE8-2FFC-43EE-9645-B75630968A7A}" destId="{B5D10609-97C4-40C2-9DE3-AA500C1825B8}" srcOrd="0" destOrd="0" presId="urn:microsoft.com/office/officeart/2005/8/layout/vList2"/>
    <dgm:cxn modelId="{03C17714-840F-4BC5-8E9E-E01EA9E70D52}" type="presParOf" srcId="{1DDD7CE8-2FFC-43EE-9645-B75630968A7A}" destId="{C8B5A73B-3544-4429-9BFD-1D62E134A29E}" srcOrd="1" destOrd="0" presId="urn:microsoft.com/office/officeart/2005/8/layout/vList2"/>
    <dgm:cxn modelId="{EE698C42-3B5F-41F0-B4BC-2A66FEA6ACDF}" type="presParOf" srcId="{1DDD7CE8-2FFC-43EE-9645-B75630968A7A}" destId="{956E7010-4035-44E0-830C-957CC544B34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88226B5-B2CF-4679-8E35-D8BAEBC41A71}" type="doc">
      <dgm:prSet loTypeId="urn:microsoft.com/office/officeart/2005/8/layout/orgChart1" loCatId="hierarchy" qsTypeId="urn:microsoft.com/office/officeart/2005/8/quickstyle/simple1" qsCatId="simple" csTypeId="urn:microsoft.com/office/officeart/2005/8/colors/accent1_1" csCatId="accent1" phldr="1"/>
      <dgm:spPr/>
      <dgm:t>
        <a:bodyPr/>
        <a:lstStyle/>
        <a:p>
          <a:endParaRPr lang="es-ES"/>
        </a:p>
      </dgm:t>
    </dgm:pt>
    <dgm:pt modelId="{F2AF4728-3172-4614-91D0-2AD564C050D3}">
      <dgm:prSet/>
      <dgm:spPr/>
      <dgm:t>
        <a:bodyPr/>
        <a:lstStyle/>
        <a:p>
          <a:pPr rtl="0"/>
          <a:r>
            <a:rPr lang="es-MX" smtClean="0"/>
            <a:t>Describir el problema</a:t>
          </a:r>
          <a:endParaRPr lang="es-ES" dirty="0"/>
        </a:p>
      </dgm:t>
    </dgm:pt>
    <dgm:pt modelId="{9D72B969-ACCC-41C4-96D6-ED7827DD40AE}" type="parTrans" cxnId="{34682C02-C680-40F3-8B16-0D43B2B3F1BD}">
      <dgm:prSet/>
      <dgm:spPr/>
      <dgm:t>
        <a:bodyPr/>
        <a:lstStyle/>
        <a:p>
          <a:endParaRPr lang="es-ES"/>
        </a:p>
      </dgm:t>
    </dgm:pt>
    <dgm:pt modelId="{CE79B3B0-8481-43F7-8B1A-95D7CBBE0307}" type="sibTrans" cxnId="{34682C02-C680-40F3-8B16-0D43B2B3F1BD}">
      <dgm:prSet/>
      <dgm:spPr/>
      <dgm:t>
        <a:bodyPr/>
        <a:lstStyle/>
        <a:p>
          <a:endParaRPr lang="es-ES"/>
        </a:p>
      </dgm:t>
    </dgm:pt>
    <dgm:pt modelId="{D162E8DB-16EA-4019-B5B5-29CD57C9A377}">
      <dgm:prSet/>
      <dgm:spPr/>
      <dgm:t>
        <a:bodyPr/>
        <a:lstStyle/>
        <a:p>
          <a:pPr rtl="0"/>
          <a:r>
            <a:rPr lang="es-MX" smtClean="0"/>
            <a:t>Objetivos de investigación (¿qué pretende alcanzar la investigación?)</a:t>
          </a:r>
          <a:endParaRPr lang="es-ES" dirty="0"/>
        </a:p>
      </dgm:t>
    </dgm:pt>
    <dgm:pt modelId="{697BA66F-79D1-4FD9-B7C4-D7A5B3D0049B}" type="parTrans" cxnId="{4331BCD5-D0CB-49FC-912E-539DA4F8ED57}">
      <dgm:prSet/>
      <dgm:spPr/>
      <dgm:t>
        <a:bodyPr/>
        <a:lstStyle/>
        <a:p>
          <a:endParaRPr lang="es-ES"/>
        </a:p>
      </dgm:t>
    </dgm:pt>
    <dgm:pt modelId="{187621AC-E559-4BDA-9BE4-763E8E3A8B07}" type="sibTrans" cxnId="{4331BCD5-D0CB-49FC-912E-539DA4F8ED57}">
      <dgm:prSet/>
      <dgm:spPr/>
      <dgm:t>
        <a:bodyPr/>
        <a:lstStyle/>
        <a:p>
          <a:endParaRPr lang="es-ES"/>
        </a:p>
      </dgm:t>
    </dgm:pt>
    <dgm:pt modelId="{9EB43B72-06FB-4427-9D63-D7372214AD6F}">
      <dgm:prSet/>
      <dgm:spPr/>
      <dgm:t>
        <a:bodyPr/>
        <a:lstStyle/>
        <a:p>
          <a:pPr rtl="0"/>
          <a:r>
            <a:rPr lang="es-MX" smtClean="0"/>
            <a:t>Objetivos </a:t>
          </a:r>
          <a:r>
            <a:rPr lang="es-MX" i="1" smtClean="0"/>
            <a:t>genera</a:t>
          </a:r>
          <a:r>
            <a:rPr lang="es-MX" smtClean="0"/>
            <a:t>les (fines)</a:t>
          </a:r>
          <a:endParaRPr lang="es-ES" dirty="0"/>
        </a:p>
      </dgm:t>
    </dgm:pt>
    <dgm:pt modelId="{5E80A598-038B-4B21-A2F8-3233EF4C5FD0}" type="parTrans" cxnId="{13383CCD-3350-4068-8EC1-5A0AE6AE7763}">
      <dgm:prSet/>
      <dgm:spPr/>
      <dgm:t>
        <a:bodyPr/>
        <a:lstStyle/>
        <a:p>
          <a:endParaRPr lang="es-ES"/>
        </a:p>
      </dgm:t>
    </dgm:pt>
    <dgm:pt modelId="{C4415103-3B89-41D8-9DDF-D3F0609D7E90}" type="sibTrans" cxnId="{13383CCD-3350-4068-8EC1-5A0AE6AE7763}">
      <dgm:prSet/>
      <dgm:spPr/>
      <dgm:t>
        <a:bodyPr/>
        <a:lstStyle/>
        <a:p>
          <a:endParaRPr lang="es-ES"/>
        </a:p>
      </dgm:t>
    </dgm:pt>
    <dgm:pt modelId="{B00DD122-DA49-4E9E-8610-A51822B90B4C}">
      <dgm:prSet/>
      <dgm:spPr/>
      <dgm:t>
        <a:bodyPr/>
        <a:lstStyle/>
        <a:p>
          <a:pPr rtl="0"/>
          <a:r>
            <a:rPr lang="es-MX" smtClean="0"/>
            <a:t>Objetivos particulares (medios, pasos para llegar a los fines)</a:t>
          </a:r>
          <a:endParaRPr lang="es-ES" dirty="0"/>
        </a:p>
      </dgm:t>
    </dgm:pt>
    <dgm:pt modelId="{3072D236-15B7-44B9-A95C-C132FC922B9F}" type="parTrans" cxnId="{AB811845-4408-4318-B0C8-423D0B7DC254}">
      <dgm:prSet/>
      <dgm:spPr/>
      <dgm:t>
        <a:bodyPr/>
        <a:lstStyle/>
        <a:p>
          <a:endParaRPr lang="es-ES"/>
        </a:p>
      </dgm:t>
    </dgm:pt>
    <dgm:pt modelId="{E0640743-6FEE-4C75-9F31-F50F69070B3C}" type="sibTrans" cxnId="{AB811845-4408-4318-B0C8-423D0B7DC254}">
      <dgm:prSet/>
      <dgm:spPr/>
      <dgm:t>
        <a:bodyPr/>
        <a:lstStyle/>
        <a:p>
          <a:endParaRPr lang="es-ES"/>
        </a:p>
      </dgm:t>
    </dgm:pt>
    <dgm:pt modelId="{BCABD398-6B5A-4DF2-BFE4-085FA834F93D}">
      <dgm:prSet/>
      <dgm:spPr/>
      <dgm:t>
        <a:bodyPr/>
        <a:lstStyle/>
        <a:p>
          <a:pPr rtl="0"/>
          <a:r>
            <a:rPr lang="es-MX" smtClean="0"/>
            <a:t>Preguntas de investigación</a:t>
          </a:r>
          <a:endParaRPr lang="es-ES" dirty="0"/>
        </a:p>
      </dgm:t>
    </dgm:pt>
    <dgm:pt modelId="{854339DA-A71D-47E7-AF5E-0C0C09703175}" type="parTrans" cxnId="{37D62223-8111-4948-8EFE-3B623B700FAD}">
      <dgm:prSet/>
      <dgm:spPr/>
      <dgm:t>
        <a:bodyPr/>
        <a:lstStyle/>
        <a:p>
          <a:endParaRPr lang="es-ES"/>
        </a:p>
      </dgm:t>
    </dgm:pt>
    <dgm:pt modelId="{094A5122-EB67-4110-8E21-55E8B6960207}" type="sibTrans" cxnId="{37D62223-8111-4948-8EFE-3B623B700FAD}">
      <dgm:prSet/>
      <dgm:spPr/>
      <dgm:t>
        <a:bodyPr/>
        <a:lstStyle/>
        <a:p>
          <a:endParaRPr lang="es-ES"/>
        </a:p>
      </dgm:t>
    </dgm:pt>
    <dgm:pt modelId="{92417B7E-F0BD-43A8-874E-222855E2BFF5}">
      <dgm:prSet/>
      <dgm:spPr/>
      <dgm:t>
        <a:bodyPr/>
        <a:lstStyle/>
        <a:p>
          <a:pPr rtl="0"/>
          <a:r>
            <a:rPr lang="es-MX" smtClean="0"/>
            <a:t>Orientadoras del conocimiento</a:t>
          </a:r>
          <a:endParaRPr lang="es-ES" dirty="0"/>
        </a:p>
      </dgm:t>
    </dgm:pt>
    <dgm:pt modelId="{416369B8-5F99-417C-8494-7E7D9EA89893}" type="parTrans" cxnId="{442D7723-B028-4F7C-8506-6CB37508BE7B}">
      <dgm:prSet/>
      <dgm:spPr/>
      <dgm:t>
        <a:bodyPr/>
        <a:lstStyle/>
        <a:p>
          <a:endParaRPr lang="es-ES"/>
        </a:p>
      </dgm:t>
    </dgm:pt>
    <dgm:pt modelId="{52CDA21F-43F9-447B-8749-C7DB7A959A57}" type="sibTrans" cxnId="{442D7723-B028-4F7C-8506-6CB37508BE7B}">
      <dgm:prSet/>
      <dgm:spPr/>
      <dgm:t>
        <a:bodyPr/>
        <a:lstStyle/>
        <a:p>
          <a:endParaRPr lang="es-ES"/>
        </a:p>
      </dgm:t>
    </dgm:pt>
    <dgm:pt modelId="{39176B58-5DF4-4336-90EA-AC43059C42DE}">
      <dgm:prSet/>
      <dgm:spPr/>
      <dgm:t>
        <a:bodyPr/>
        <a:lstStyle/>
        <a:p>
          <a:pPr rtl="0"/>
          <a:r>
            <a:rPr lang="es-MX" i="1" smtClean="0"/>
            <a:t>Genera</a:t>
          </a:r>
          <a:r>
            <a:rPr lang="es-MX" smtClean="0"/>
            <a:t>doras del conocimiento</a:t>
          </a:r>
          <a:endParaRPr lang="es-ES" dirty="0"/>
        </a:p>
      </dgm:t>
    </dgm:pt>
    <dgm:pt modelId="{5286A837-CBB7-4D32-9F1E-10BF0E4110F6}" type="parTrans" cxnId="{29209406-F147-4054-B70B-EB604DAE6079}">
      <dgm:prSet/>
      <dgm:spPr/>
      <dgm:t>
        <a:bodyPr/>
        <a:lstStyle/>
        <a:p>
          <a:endParaRPr lang="es-ES"/>
        </a:p>
      </dgm:t>
    </dgm:pt>
    <dgm:pt modelId="{84783982-CB89-4927-97CC-A71EC28A59AF}" type="sibTrans" cxnId="{29209406-F147-4054-B70B-EB604DAE6079}">
      <dgm:prSet/>
      <dgm:spPr/>
      <dgm:t>
        <a:bodyPr/>
        <a:lstStyle/>
        <a:p>
          <a:endParaRPr lang="es-ES"/>
        </a:p>
      </dgm:t>
    </dgm:pt>
    <dgm:pt modelId="{22AE579D-8A99-4282-AEA4-2B5A6C6FDCB5}">
      <dgm:prSet/>
      <dgm:spPr/>
      <dgm:t>
        <a:bodyPr/>
        <a:lstStyle/>
        <a:p>
          <a:pPr rtl="0"/>
          <a:r>
            <a:rPr lang="es-MX" smtClean="0"/>
            <a:t>Justificación (¿por qué es importante hacer la investigación?) </a:t>
          </a:r>
          <a:endParaRPr lang="es-ES" dirty="0"/>
        </a:p>
      </dgm:t>
    </dgm:pt>
    <dgm:pt modelId="{6BB4FFCC-CE66-40C0-9FEB-C0F41757AE52}" type="parTrans" cxnId="{53D7E83B-1407-43D7-8731-F93D934B25D9}">
      <dgm:prSet/>
      <dgm:spPr/>
      <dgm:t>
        <a:bodyPr/>
        <a:lstStyle/>
        <a:p>
          <a:endParaRPr lang="es-ES"/>
        </a:p>
      </dgm:t>
    </dgm:pt>
    <dgm:pt modelId="{8C3791A3-3936-452D-B371-0AA4E6477196}" type="sibTrans" cxnId="{53D7E83B-1407-43D7-8731-F93D934B25D9}">
      <dgm:prSet/>
      <dgm:spPr/>
      <dgm:t>
        <a:bodyPr/>
        <a:lstStyle/>
        <a:p>
          <a:endParaRPr lang="es-ES"/>
        </a:p>
      </dgm:t>
    </dgm:pt>
    <dgm:pt modelId="{16DBFEEA-7B33-4ECB-B27C-903162CDD805}">
      <dgm:prSet/>
      <dgm:spPr/>
      <dgm:t>
        <a:bodyPr/>
        <a:lstStyle/>
        <a:p>
          <a:pPr rtl="0"/>
          <a:r>
            <a:rPr lang="es-MX" dirty="0" smtClean="0"/>
            <a:t>Viabilidad (¿se puede hacer la investigación? ¿en dónde? ¿cuándo? ¿con qué recursos?)</a:t>
          </a:r>
          <a:endParaRPr lang="es-ES" dirty="0"/>
        </a:p>
      </dgm:t>
    </dgm:pt>
    <dgm:pt modelId="{328D92E4-DDBF-4DE6-9CE7-972DB80C7A09}" type="parTrans" cxnId="{77A918B0-8445-4360-B802-9B8976CA1125}">
      <dgm:prSet/>
      <dgm:spPr/>
      <dgm:t>
        <a:bodyPr/>
        <a:lstStyle/>
        <a:p>
          <a:endParaRPr lang="es-ES"/>
        </a:p>
      </dgm:t>
    </dgm:pt>
    <dgm:pt modelId="{BDDBEFD0-A059-4B70-BF51-404F7B03D9AF}" type="sibTrans" cxnId="{77A918B0-8445-4360-B802-9B8976CA1125}">
      <dgm:prSet/>
      <dgm:spPr/>
      <dgm:t>
        <a:bodyPr/>
        <a:lstStyle/>
        <a:p>
          <a:endParaRPr lang="es-ES"/>
        </a:p>
      </dgm:t>
    </dgm:pt>
    <dgm:pt modelId="{202E9FB4-B323-4806-9DDC-375DA69BCB84}" type="pres">
      <dgm:prSet presAssocID="{A88226B5-B2CF-4679-8E35-D8BAEBC41A71}" presName="hierChild1" presStyleCnt="0">
        <dgm:presLayoutVars>
          <dgm:orgChart val="1"/>
          <dgm:chPref val="1"/>
          <dgm:dir/>
          <dgm:animOne val="branch"/>
          <dgm:animLvl val="lvl"/>
          <dgm:resizeHandles/>
        </dgm:presLayoutVars>
      </dgm:prSet>
      <dgm:spPr/>
      <dgm:t>
        <a:bodyPr/>
        <a:lstStyle/>
        <a:p>
          <a:endParaRPr lang="es-MX"/>
        </a:p>
      </dgm:t>
    </dgm:pt>
    <dgm:pt modelId="{3AF6D20D-D685-437E-8840-6E4606137088}" type="pres">
      <dgm:prSet presAssocID="{F2AF4728-3172-4614-91D0-2AD564C050D3}" presName="hierRoot1" presStyleCnt="0">
        <dgm:presLayoutVars>
          <dgm:hierBranch val="init"/>
        </dgm:presLayoutVars>
      </dgm:prSet>
      <dgm:spPr/>
      <dgm:t>
        <a:bodyPr/>
        <a:lstStyle/>
        <a:p>
          <a:endParaRPr lang="es-MX"/>
        </a:p>
      </dgm:t>
    </dgm:pt>
    <dgm:pt modelId="{817D0927-9793-46FC-BB62-A3C7A38B2EF8}" type="pres">
      <dgm:prSet presAssocID="{F2AF4728-3172-4614-91D0-2AD564C050D3}" presName="rootComposite1" presStyleCnt="0"/>
      <dgm:spPr/>
      <dgm:t>
        <a:bodyPr/>
        <a:lstStyle/>
        <a:p>
          <a:endParaRPr lang="es-MX"/>
        </a:p>
      </dgm:t>
    </dgm:pt>
    <dgm:pt modelId="{56156643-94B0-4D3C-A1EA-38DC3F912608}" type="pres">
      <dgm:prSet presAssocID="{F2AF4728-3172-4614-91D0-2AD564C050D3}" presName="rootText1" presStyleLbl="node0" presStyleIdx="0" presStyleCnt="4">
        <dgm:presLayoutVars>
          <dgm:chPref val="3"/>
        </dgm:presLayoutVars>
      </dgm:prSet>
      <dgm:spPr/>
      <dgm:t>
        <a:bodyPr/>
        <a:lstStyle/>
        <a:p>
          <a:endParaRPr lang="es-MX"/>
        </a:p>
      </dgm:t>
    </dgm:pt>
    <dgm:pt modelId="{64043DC9-4E94-42FC-A28F-DDEF23685A27}" type="pres">
      <dgm:prSet presAssocID="{F2AF4728-3172-4614-91D0-2AD564C050D3}" presName="rootConnector1" presStyleLbl="node1" presStyleIdx="0" presStyleCnt="0"/>
      <dgm:spPr/>
      <dgm:t>
        <a:bodyPr/>
        <a:lstStyle/>
        <a:p>
          <a:endParaRPr lang="es-MX"/>
        </a:p>
      </dgm:t>
    </dgm:pt>
    <dgm:pt modelId="{0AFD4BA6-8DA6-40D8-9A88-6B5948EC78AA}" type="pres">
      <dgm:prSet presAssocID="{F2AF4728-3172-4614-91D0-2AD564C050D3}" presName="hierChild2" presStyleCnt="0"/>
      <dgm:spPr/>
      <dgm:t>
        <a:bodyPr/>
        <a:lstStyle/>
        <a:p>
          <a:endParaRPr lang="es-MX"/>
        </a:p>
      </dgm:t>
    </dgm:pt>
    <dgm:pt modelId="{2D315C99-0EF6-4D35-B615-5AC63AD1694C}" type="pres">
      <dgm:prSet presAssocID="{F2AF4728-3172-4614-91D0-2AD564C050D3}" presName="hierChild3" presStyleCnt="0"/>
      <dgm:spPr/>
      <dgm:t>
        <a:bodyPr/>
        <a:lstStyle/>
        <a:p>
          <a:endParaRPr lang="es-MX"/>
        </a:p>
      </dgm:t>
    </dgm:pt>
    <dgm:pt modelId="{ED5D9F7B-C5E3-46C4-8DB1-9F35B6CB3AC9}" type="pres">
      <dgm:prSet presAssocID="{D162E8DB-16EA-4019-B5B5-29CD57C9A377}" presName="hierRoot1" presStyleCnt="0">
        <dgm:presLayoutVars>
          <dgm:hierBranch val="init"/>
        </dgm:presLayoutVars>
      </dgm:prSet>
      <dgm:spPr/>
      <dgm:t>
        <a:bodyPr/>
        <a:lstStyle/>
        <a:p>
          <a:endParaRPr lang="es-MX"/>
        </a:p>
      </dgm:t>
    </dgm:pt>
    <dgm:pt modelId="{7339F2F9-0C89-4CE5-B695-E9835964B728}" type="pres">
      <dgm:prSet presAssocID="{D162E8DB-16EA-4019-B5B5-29CD57C9A377}" presName="rootComposite1" presStyleCnt="0"/>
      <dgm:spPr/>
      <dgm:t>
        <a:bodyPr/>
        <a:lstStyle/>
        <a:p>
          <a:endParaRPr lang="es-MX"/>
        </a:p>
      </dgm:t>
    </dgm:pt>
    <dgm:pt modelId="{C250C49A-9880-4015-B5C6-9E72FA84B782}" type="pres">
      <dgm:prSet presAssocID="{D162E8DB-16EA-4019-B5B5-29CD57C9A377}" presName="rootText1" presStyleLbl="node0" presStyleIdx="1" presStyleCnt="4">
        <dgm:presLayoutVars>
          <dgm:chPref val="3"/>
        </dgm:presLayoutVars>
      </dgm:prSet>
      <dgm:spPr/>
      <dgm:t>
        <a:bodyPr/>
        <a:lstStyle/>
        <a:p>
          <a:endParaRPr lang="es-MX"/>
        </a:p>
      </dgm:t>
    </dgm:pt>
    <dgm:pt modelId="{44782445-26B7-4FAD-8EC8-8B19FDA225CA}" type="pres">
      <dgm:prSet presAssocID="{D162E8DB-16EA-4019-B5B5-29CD57C9A377}" presName="rootConnector1" presStyleLbl="node1" presStyleIdx="0" presStyleCnt="0"/>
      <dgm:spPr/>
      <dgm:t>
        <a:bodyPr/>
        <a:lstStyle/>
        <a:p>
          <a:endParaRPr lang="es-MX"/>
        </a:p>
      </dgm:t>
    </dgm:pt>
    <dgm:pt modelId="{AAF1AF65-E2EC-4263-8CC6-93C227FBED53}" type="pres">
      <dgm:prSet presAssocID="{D162E8DB-16EA-4019-B5B5-29CD57C9A377}" presName="hierChild2" presStyleCnt="0"/>
      <dgm:spPr/>
      <dgm:t>
        <a:bodyPr/>
        <a:lstStyle/>
        <a:p>
          <a:endParaRPr lang="es-MX"/>
        </a:p>
      </dgm:t>
    </dgm:pt>
    <dgm:pt modelId="{F1B4A595-32BC-4150-A0B4-76160FF9DD66}" type="pres">
      <dgm:prSet presAssocID="{5E80A598-038B-4B21-A2F8-3233EF4C5FD0}" presName="Name37" presStyleLbl="parChTrans1D2" presStyleIdx="0" presStyleCnt="5"/>
      <dgm:spPr/>
      <dgm:t>
        <a:bodyPr/>
        <a:lstStyle/>
        <a:p>
          <a:endParaRPr lang="es-MX"/>
        </a:p>
      </dgm:t>
    </dgm:pt>
    <dgm:pt modelId="{6AACEEF6-8AB4-4624-AC93-708C714DBA46}" type="pres">
      <dgm:prSet presAssocID="{9EB43B72-06FB-4427-9D63-D7372214AD6F}" presName="hierRoot2" presStyleCnt="0">
        <dgm:presLayoutVars>
          <dgm:hierBranch val="init"/>
        </dgm:presLayoutVars>
      </dgm:prSet>
      <dgm:spPr/>
      <dgm:t>
        <a:bodyPr/>
        <a:lstStyle/>
        <a:p>
          <a:endParaRPr lang="es-MX"/>
        </a:p>
      </dgm:t>
    </dgm:pt>
    <dgm:pt modelId="{1146F60A-7EA5-4246-B6E8-F538E5255AEA}" type="pres">
      <dgm:prSet presAssocID="{9EB43B72-06FB-4427-9D63-D7372214AD6F}" presName="rootComposite" presStyleCnt="0"/>
      <dgm:spPr/>
      <dgm:t>
        <a:bodyPr/>
        <a:lstStyle/>
        <a:p>
          <a:endParaRPr lang="es-MX"/>
        </a:p>
      </dgm:t>
    </dgm:pt>
    <dgm:pt modelId="{6C7932E2-D211-4A2B-8BA4-DA7E62B312BF}" type="pres">
      <dgm:prSet presAssocID="{9EB43B72-06FB-4427-9D63-D7372214AD6F}" presName="rootText" presStyleLbl="node2" presStyleIdx="0" presStyleCnt="5">
        <dgm:presLayoutVars>
          <dgm:chPref val="3"/>
        </dgm:presLayoutVars>
      </dgm:prSet>
      <dgm:spPr/>
      <dgm:t>
        <a:bodyPr/>
        <a:lstStyle/>
        <a:p>
          <a:endParaRPr lang="es-MX"/>
        </a:p>
      </dgm:t>
    </dgm:pt>
    <dgm:pt modelId="{89B2310A-4862-4D91-93F9-81E743ACE696}" type="pres">
      <dgm:prSet presAssocID="{9EB43B72-06FB-4427-9D63-D7372214AD6F}" presName="rootConnector" presStyleLbl="node2" presStyleIdx="0" presStyleCnt="5"/>
      <dgm:spPr/>
      <dgm:t>
        <a:bodyPr/>
        <a:lstStyle/>
        <a:p>
          <a:endParaRPr lang="es-MX"/>
        </a:p>
      </dgm:t>
    </dgm:pt>
    <dgm:pt modelId="{42B3EB1C-ECFD-4CB7-AEAB-E0C80BDE92F6}" type="pres">
      <dgm:prSet presAssocID="{9EB43B72-06FB-4427-9D63-D7372214AD6F}" presName="hierChild4" presStyleCnt="0"/>
      <dgm:spPr/>
      <dgm:t>
        <a:bodyPr/>
        <a:lstStyle/>
        <a:p>
          <a:endParaRPr lang="es-MX"/>
        </a:p>
      </dgm:t>
    </dgm:pt>
    <dgm:pt modelId="{58E81953-DBF7-4A54-892C-E374E795D48A}" type="pres">
      <dgm:prSet presAssocID="{9EB43B72-06FB-4427-9D63-D7372214AD6F}" presName="hierChild5" presStyleCnt="0"/>
      <dgm:spPr/>
      <dgm:t>
        <a:bodyPr/>
        <a:lstStyle/>
        <a:p>
          <a:endParaRPr lang="es-MX"/>
        </a:p>
      </dgm:t>
    </dgm:pt>
    <dgm:pt modelId="{99F945CB-98C8-4D4C-8E8F-E59C02A93331}" type="pres">
      <dgm:prSet presAssocID="{3072D236-15B7-44B9-A95C-C132FC922B9F}" presName="Name37" presStyleLbl="parChTrans1D2" presStyleIdx="1" presStyleCnt="5"/>
      <dgm:spPr/>
      <dgm:t>
        <a:bodyPr/>
        <a:lstStyle/>
        <a:p>
          <a:endParaRPr lang="es-MX"/>
        </a:p>
      </dgm:t>
    </dgm:pt>
    <dgm:pt modelId="{EF127035-35CE-498A-9A76-AF5F3A679B94}" type="pres">
      <dgm:prSet presAssocID="{B00DD122-DA49-4E9E-8610-A51822B90B4C}" presName="hierRoot2" presStyleCnt="0">
        <dgm:presLayoutVars>
          <dgm:hierBranch val="init"/>
        </dgm:presLayoutVars>
      </dgm:prSet>
      <dgm:spPr/>
      <dgm:t>
        <a:bodyPr/>
        <a:lstStyle/>
        <a:p>
          <a:endParaRPr lang="es-MX"/>
        </a:p>
      </dgm:t>
    </dgm:pt>
    <dgm:pt modelId="{F47A81DC-A52D-4606-BB43-6F76D142AD54}" type="pres">
      <dgm:prSet presAssocID="{B00DD122-DA49-4E9E-8610-A51822B90B4C}" presName="rootComposite" presStyleCnt="0"/>
      <dgm:spPr/>
      <dgm:t>
        <a:bodyPr/>
        <a:lstStyle/>
        <a:p>
          <a:endParaRPr lang="es-MX"/>
        </a:p>
      </dgm:t>
    </dgm:pt>
    <dgm:pt modelId="{87EB5C62-3E3E-4767-8AF2-152F61C127BD}" type="pres">
      <dgm:prSet presAssocID="{B00DD122-DA49-4E9E-8610-A51822B90B4C}" presName="rootText" presStyleLbl="node2" presStyleIdx="1" presStyleCnt="5">
        <dgm:presLayoutVars>
          <dgm:chPref val="3"/>
        </dgm:presLayoutVars>
      </dgm:prSet>
      <dgm:spPr/>
      <dgm:t>
        <a:bodyPr/>
        <a:lstStyle/>
        <a:p>
          <a:endParaRPr lang="es-MX"/>
        </a:p>
      </dgm:t>
    </dgm:pt>
    <dgm:pt modelId="{D49D94C3-30EE-421C-ABB1-6259271CF40C}" type="pres">
      <dgm:prSet presAssocID="{B00DD122-DA49-4E9E-8610-A51822B90B4C}" presName="rootConnector" presStyleLbl="node2" presStyleIdx="1" presStyleCnt="5"/>
      <dgm:spPr/>
      <dgm:t>
        <a:bodyPr/>
        <a:lstStyle/>
        <a:p>
          <a:endParaRPr lang="es-MX"/>
        </a:p>
      </dgm:t>
    </dgm:pt>
    <dgm:pt modelId="{323F0D48-91B6-4BD8-9A75-274420A8962A}" type="pres">
      <dgm:prSet presAssocID="{B00DD122-DA49-4E9E-8610-A51822B90B4C}" presName="hierChild4" presStyleCnt="0"/>
      <dgm:spPr/>
      <dgm:t>
        <a:bodyPr/>
        <a:lstStyle/>
        <a:p>
          <a:endParaRPr lang="es-MX"/>
        </a:p>
      </dgm:t>
    </dgm:pt>
    <dgm:pt modelId="{07792802-5759-49B5-B76A-14E20D35B275}" type="pres">
      <dgm:prSet presAssocID="{B00DD122-DA49-4E9E-8610-A51822B90B4C}" presName="hierChild5" presStyleCnt="0"/>
      <dgm:spPr/>
      <dgm:t>
        <a:bodyPr/>
        <a:lstStyle/>
        <a:p>
          <a:endParaRPr lang="es-MX"/>
        </a:p>
      </dgm:t>
    </dgm:pt>
    <dgm:pt modelId="{48F8D38B-E35C-42C7-89C1-43D80BB9ED9E}" type="pres">
      <dgm:prSet presAssocID="{D162E8DB-16EA-4019-B5B5-29CD57C9A377}" presName="hierChild3" presStyleCnt="0"/>
      <dgm:spPr/>
      <dgm:t>
        <a:bodyPr/>
        <a:lstStyle/>
        <a:p>
          <a:endParaRPr lang="es-MX"/>
        </a:p>
      </dgm:t>
    </dgm:pt>
    <dgm:pt modelId="{3C5E7605-E155-4796-9397-A89925F0EB6C}" type="pres">
      <dgm:prSet presAssocID="{BCABD398-6B5A-4DF2-BFE4-085FA834F93D}" presName="hierRoot1" presStyleCnt="0">
        <dgm:presLayoutVars>
          <dgm:hierBranch val="init"/>
        </dgm:presLayoutVars>
      </dgm:prSet>
      <dgm:spPr/>
      <dgm:t>
        <a:bodyPr/>
        <a:lstStyle/>
        <a:p>
          <a:endParaRPr lang="es-MX"/>
        </a:p>
      </dgm:t>
    </dgm:pt>
    <dgm:pt modelId="{E9F20422-4D35-4713-9532-495F06515131}" type="pres">
      <dgm:prSet presAssocID="{BCABD398-6B5A-4DF2-BFE4-085FA834F93D}" presName="rootComposite1" presStyleCnt="0"/>
      <dgm:spPr/>
      <dgm:t>
        <a:bodyPr/>
        <a:lstStyle/>
        <a:p>
          <a:endParaRPr lang="es-MX"/>
        </a:p>
      </dgm:t>
    </dgm:pt>
    <dgm:pt modelId="{335C38D7-6635-4B19-BD84-DB7902872C25}" type="pres">
      <dgm:prSet presAssocID="{BCABD398-6B5A-4DF2-BFE4-085FA834F93D}" presName="rootText1" presStyleLbl="node0" presStyleIdx="2" presStyleCnt="4">
        <dgm:presLayoutVars>
          <dgm:chPref val="3"/>
        </dgm:presLayoutVars>
      </dgm:prSet>
      <dgm:spPr/>
      <dgm:t>
        <a:bodyPr/>
        <a:lstStyle/>
        <a:p>
          <a:endParaRPr lang="es-MX"/>
        </a:p>
      </dgm:t>
    </dgm:pt>
    <dgm:pt modelId="{9134B66A-DC01-4773-99A5-148CFF36DDD2}" type="pres">
      <dgm:prSet presAssocID="{BCABD398-6B5A-4DF2-BFE4-085FA834F93D}" presName="rootConnector1" presStyleLbl="node1" presStyleIdx="0" presStyleCnt="0"/>
      <dgm:spPr/>
      <dgm:t>
        <a:bodyPr/>
        <a:lstStyle/>
        <a:p>
          <a:endParaRPr lang="es-MX"/>
        </a:p>
      </dgm:t>
    </dgm:pt>
    <dgm:pt modelId="{61684C88-CB16-4F14-BB3E-3D9ABF86D440}" type="pres">
      <dgm:prSet presAssocID="{BCABD398-6B5A-4DF2-BFE4-085FA834F93D}" presName="hierChild2" presStyleCnt="0"/>
      <dgm:spPr/>
      <dgm:t>
        <a:bodyPr/>
        <a:lstStyle/>
        <a:p>
          <a:endParaRPr lang="es-MX"/>
        </a:p>
      </dgm:t>
    </dgm:pt>
    <dgm:pt modelId="{A22178F2-C5D1-4CDF-9872-C3FA6417BF80}" type="pres">
      <dgm:prSet presAssocID="{416369B8-5F99-417C-8494-7E7D9EA89893}" presName="Name37" presStyleLbl="parChTrans1D2" presStyleIdx="2" presStyleCnt="5"/>
      <dgm:spPr/>
      <dgm:t>
        <a:bodyPr/>
        <a:lstStyle/>
        <a:p>
          <a:endParaRPr lang="es-MX"/>
        </a:p>
      </dgm:t>
    </dgm:pt>
    <dgm:pt modelId="{52DEFC34-27A9-4631-9DEA-E6B3F23D27F3}" type="pres">
      <dgm:prSet presAssocID="{92417B7E-F0BD-43A8-874E-222855E2BFF5}" presName="hierRoot2" presStyleCnt="0">
        <dgm:presLayoutVars>
          <dgm:hierBranch val="init"/>
        </dgm:presLayoutVars>
      </dgm:prSet>
      <dgm:spPr/>
      <dgm:t>
        <a:bodyPr/>
        <a:lstStyle/>
        <a:p>
          <a:endParaRPr lang="es-MX"/>
        </a:p>
      </dgm:t>
    </dgm:pt>
    <dgm:pt modelId="{A2538E72-1078-47DE-8C35-6E13FE6CAA4F}" type="pres">
      <dgm:prSet presAssocID="{92417B7E-F0BD-43A8-874E-222855E2BFF5}" presName="rootComposite" presStyleCnt="0"/>
      <dgm:spPr/>
      <dgm:t>
        <a:bodyPr/>
        <a:lstStyle/>
        <a:p>
          <a:endParaRPr lang="es-MX"/>
        </a:p>
      </dgm:t>
    </dgm:pt>
    <dgm:pt modelId="{05B7FBD7-AE8D-4A09-AB4B-969C813BDFCB}" type="pres">
      <dgm:prSet presAssocID="{92417B7E-F0BD-43A8-874E-222855E2BFF5}" presName="rootText" presStyleLbl="node2" presStyleIdx="2" presStyleCnt="5">
        <dgm:presLayoutVars>
          <dgm:chPref val="3"/>
        </dgm:presLayoutVars>
      </dgm:prSet>
      <dgm:spPr/>
      <dgm:t>
        <a:bodyPr/>
        <a:lstStyle/>
        <a:p>
          <a:endParaRPr lang="es-MX"/>
        </a:p>
      </dgm:t>
    </dgm:pt>
    <dgm:pt modelId="{5F176FB2-DC0D-44BD-94DB-BA935E37BDE3}" type="pres">
      <dgm:prSet presAssocID="{92417B7E-F0BD-43A8-874E-222855E2BFF5}" presName="rootConnector" presStyleLbl="node2" presStyleIdx="2" presStyleCnt="5"/>
      <dgm:spPr/>
      <dgm:t>
        <a:bodyPr/>
        <a:lstStyle/>
        <a:p>
          <a:endParaRPr lang="es-MX"/>
        </a:p>
      </dgm:t>
    </dgm:pt>
    <dgm:pt modelId="{9C607F6F-B755-4B9F-AC7D-CECE1208B47C}" type="pres">
      <dgm:prSet presAssocID="{92417B7E-F0BD-43A8-874E-222855E2BFF5}" presName="hierChild4" presStyleCnt="0"/>
      <dgm:spPr/>
      <dgm:t>
        <a:bodyPr/>
        <a:lstStyle/>
        <a:p>
          <a:endParaRPr lang="es-MX"/>
        </a:p>
      </dgm:t>
    </dgm:pt>
    <dgm:pt modelId="{30ADAE94-3D8F-4BA9-A45D-D78E00CF2E27}" type="pres">
      <dgm:prSet presAssocID="{92417B7E-F0BD-43A8-874E-222855E2BFF5}" presName="hierChild5" presStyleCnt="0"/>
      <dgm:spPr/>
      <dgm:t>
        <a:bodyPr/>
        <a:lstStyle/>
        <a:p>
          <a:endParaRPr lang="es-MX"/>
        </a:p>
      </dgm:t>
    </dgm:pt>
    <dgm:pt modelId="{AAE359F2-6DC5-4352-B2A6-3DD295884CB4}" type="pres">
      <dgm:prSet presAssocID="{5286A837-CBB7-4D32-9F1E-10BF0E4110F6}" presName="Name37" presStyleLbl="parChTrans1D2" presStyleIdx="3" presStyleCnt="5"/>
      <dgm:spPr/>
      <dgm:t>
        <a:bodyPr/>
        <a:lstStyle/>
        <a:p>
          <a:endParaRPr lang="es-MX"/>
        </a:p>
      </dgm:t>
    </dgm:pt>
    <dgm:pt modelId="{B9080172-DCD3-4860-AB98-65EC67A71BDC}" type="pres">
      <dgm:prSet presAssocID="{39176B58-5DF4-4336-90EA-AC43059C42DE}" presName="hierRoot2" presStyleCnt="0">
        <dgm:presLayoutVars>
          <dgm:hierBranch val="init"/>
        </dgm:presLayoutVars>
      </dgm:prSet>
      <dgm:spPr/>
      <dgm:t>
        <a:bodyPr/>
        <a:lstStyle/>
        <a:p>
          <a:endParaRPr lang="es-MX"/>
        </a:p>
      </dgm:t>
    </dgm:pt>
    <dgm:pt modelId="{46ECF323-BBD6-4680-A607-B5E011716C83}" type="pres">
      <dgm:prSet presAssocID="{39176B58-5DF4-4336-90EA-AC43059C42DE}" presName="rootComposite" presStyleCnt="0"/>
      <dgm:spPr/>
      <dgm:t>
        <a:bodyPr/>
        <a:lstStyle/>
        <a:p>
          <a:endParaRPr lang="es-MX"/>
        </a:p>
      </dgm:t>
    </dgm:pt>
    <dgm:pt modelId="{3B6B10AF-799F-4D7E-ADE6-1F37E483EADE}" type="pres">
      <dgm:prSet presAssocID="{39176B58-5DF4-4336-90EA-AC43059C42DE}" presName="rootText" presStyleLbl="node2" presStyleIdx="3" presStyleCnt="5">
        <dgm:presLayoutVars>
          <dgm:chPref val="3"/>
        </dgm:presLayoutVars>
      </dgm:prSet>
      <dgm:spPr/>
      <dgm:t>
        <a:bodyPr/>
        <a:lstStyle/>
        <a:p>
          <a:endParaRPr lang="es-MX"/>
        </a:p>
      </dgm:t>
    </dgm:pt>
    <dgm:pt modelId="{9303C862-592D-4099-A6FA-276D341BDE29}" type="pres">
      <dgm:prSet presAssocID="{39176B58-5DF4-4336-90EA-AC43059C42DE}" presName="rootConnector" presStyleLbl="node2" presStyleIdx="3" presStyleCnt="5"/>
      <dgm:spPr/>
      <dgm:t>
        <a:bodyPr/>
        <a:lstStyle/>
        <a:p>
          <a:endParaRPr lang="es-MX"/>
        </a:p>
      </dgm:t>
    </dgm:pt>
    <dgm:pt modelId="{C6833162-0C9F-4461-A15F-BD6727596DAC}" type="pres">
      <dgm:prSet presAssocID="{39176B58-5DF4-4336-90EA-AC43059C42DE}" presName="hierChild4" presStyleCnt="0"/>
      <dgm:spPr/>
      <dgm:t>
        <a:bodyPr/>
        <a:lstStyle/>
        <a:p>
          <a:endParaRPr lang="es-MX"/>
        </a:p>
      </dgm:t>
    </dgm:pt>
    <dgm:pt modelId="{5AF7DBFF-C3F1-40F8-8AB7-4D4436599BB6}" type="pres">
      <dgm:prSet presAssocID="{39176B58-5DF4-4336-90EA-AC43059C42DE}" presName="hierChild5" presStyleCnt="0"/>
      <dgm:spPr/>
      <dgm:t>
        <a:bodyPr/>
        <a:lstStyle/>
        <a:p>
          <a:endParaRPr lang="es-MX"/>
        </a:p>
      </dgm:t>
    </dgm:pt>
    <dgm:pt modelId="{6E9D3CDB-7B79-4C8D-AC39-B9FE88EF6122}" type="pres">
      <dgm:prSet presAssocID="{BCABD398-6B5A-4DF2-BFE4-085FA834F93D}" presName="hierChild3" presStyleCnt="0"/>
      <dgm:spPr/>
      <dgm:t>
        <a:bodyPr/>
        <a:lstStyle/>
        <a:p>
          <a:endParaRPr lang="es-MX"/>
        </a:p>
      </dgm:t>
    </dgm:pt>
    <dgm:pt modelId="{F1D7F1EE-01D3-46F7-9BE0-13D15ECABDB4}" type="pres">
      <dgm:prSet presAssocID="{22AE579D-8A99-4282-AEA4-2B5A6C6FDCB5}" presName="hierRoot1" presStyleCnt="0">
        <dgm:presLayoutVars>
          <dgm:hierBranch val="init"/>
        </dgm:presLayoutVars>
      </dgm:prSet>
      <dgm:spPr/>
      <dgm:t>
        <a:bodyPr/>
        <a:lstStyle/>
        <a:p>
          <a:endParaRPr lang="es-MX"/>
        </a:p>
      </dgm:t>
    </dgm:pt>
    <dgm:pt modelId="{FB7F16DD-5297-46FD-81A1-3E3C9EE0DDEB}" type="pres">
      <dgm:prSet presAssocID="{22AE579D-8A99-4282-AEA4-2B5A6C6FDCB5}" presName="rootComposite1" presStyleCnt="0"/>
      <dgm:spPr/>
      <dgm:t>
        <a:bodyPr/>
        <a:lstStyle/>
        <a:p>
          <a:endParaRPr lang="es-MX"/>
        </a:p>
      </dgm:t>
    </dgm:pt>
    <dgm:pt modelId="{7A5B8E25-8AE8-46E8-AC8E-40B7DBBC6A1E}" type="pres">
      <dgm:prSet presAssocID="{22AE579D-8A99-4282-AEA4-2B5A6C6FDCB5}" presName="rootText1" presStyleLbl="node0" presStyleIdx="3" presStyleCnt="4">
        <dgm:presLayoutVars>
          <dgm:chPref val="3"/>
        </dgm:presLayoutVars>
      </dgm:prSet>
      <dgm:spPr/>
      <dgm:t>
        <a:bodyPr/>
        <a:lstStyle/>
        <a:p>
          <a:endParaRPr lang="es-MX"/>
        </a:p>
      </dgm:t>
    </dgm:pt>
    <dgm:pt modelId="{8D9503F8-A5A1-44E4-B1DC-77C220422634}" type="pres">
      <dgm:prSet presAssocID="{22AE579D-8A99-4282-AEA4-2B5A6C6FDCB5}" presName="rootConnector1" presStyleLbl="node1" presStyleIdx="0" presStyleCnt="0"/>
      <dgm:spPr/>
      <dgm:t>
        <a:bodyPr/>
        <a:lstStyle/>
        <a:p>
          <a:endParaRPr lang="es-MX"/>
        </a:p>
      </dgm:t>
    </dgm:pt>
    <dgm:pt modelId="{07A45F60-E11F-4A14-AC07-D5FA1A9771EF}" type="pres">
      <dgm:prSet presAssocID="{22AE579D-8A99-4282-AEA4-2B5A6C6FDCB5}" presName="hierChild2" presStyleCnt="0"/>
      <dgm:spPr/>
      <dgm:t>
        <a:bodyPr/>
        <a:lstStyle/>
        <a:p>
          <a:endParaRPr lang="es-MX"/>
        </a:p>
      </dgm:t>
    </dgm:pt>
    <dgm:pt modelId="{D279CAC7-4486-49FF-893C-790DBA5859B3}" type="pres">
      <dgm:prSet presAssocID="{328D92E4-DDBF-4DE6-9CE7-972DB80C7A09}" presName="Name37" presStyleLbl="parChTrans1D2" presStyleIdx="4" presStyleCnt="5"/>
      <dgm:spPr/>
      <dgm:t>
        <a:bodyPr/>
        <a:lstStyle/>
        <a:p>
          <a:endParaRPr lang="es-MX"/>
        </a:p>
      </dgm:t>
    </dgm:pt>
    <dgm:pt modelId="{A30AD2EE-C9B5-4418-A173-FE5DE6D5BB21}" type="pres">
      <dgm:prSet presAssocID="{16DBFEEA-7B33-4ECB-B27C-903162CDD805}" presName="hierRoot2" presStyleCnt="0">
        <dgm:presLayoutVars>
          <dgm:hierBranch val="init"/>
        </dgm:presLayoutVars>
      </dgm:prSet>
      <dgm:spPr/>
      <dgm:t>
        <a:bodyPr/>
        <a:lstStyle/>
        <a:p>
          <a:endParaRPr lang="es-MX"/>
        </a:p>
      </dgm:t>
    </dgm:pt>
    <dgm:pt modelId="{F1528CAB-79F9-42EC-89CC-8FAC71496D59}" type="pres">
      <dgm:prSet presAssocID="{16DBFEEA-7B33-4ECB-B27C-903162CDD805}" presName="rootComposite" presStyleCnt="0"/>
      <dgm:spPr/>
      <dgm:t>
        <a:bodyPr/>
        <a:lstStyle/>
        <a:p>
          <a:endParaRPr lang="es-MX"/>
        </a:p>
      </dgm:t>
    </dgm:pt>
    <dgm:pt modelId="{12B4FA24-578C-4F44-A848-AE5E36004313}" type="pres">
      <dgm:prSet presAssocID="{16DBFEEA-7B33-4ECB-B27C-903162CDD805}" presName="rootText" presStyleLbl="node2" presStyleIdx="4" presStyleCnt="5">
        <dgm:presLayoutVars>
          <dgm:chPref val="3"/>
        </dgm:presLayoutVars>
      </dgm:prSet>
      <dgm:spPr/>
      <dgm:t>
        <a:bodyPr/>
        <a:lstStyle/>
        <a:p>
          <a:endParaRPr lang="es-MX"/>
        </a:p>
      </dgm:t>
    </dgm:pt>
    <dgm:pt modelId="{8755914D-D6C8-486E-83B4-A6D72599C8F5}" type="pres">
      <dgm:prSet presAssocID="{16DBFEEA-7B33-4ECB-B27C-903162CDD805}" presName="rootConnector" presStyleLbl="node2" presStyleIdx="4" presStyleCnt="5"/>
      <dgm:spPr/>
      <dgm:t>
        <a:bodyPr/>
        <a:lstStyle/>
        <a:p>
          <a:endParaRPr lang="es-MX"/>
        </a:p>
      </dgm:t>
    </dgm:pt>
    <dgm:pt modelId="{3146DC41-81A8-4203-936F-912FAAD2F008}" type="pres">
      <dgm:prSet presAssocID="{16DBFEEA-7B33-4ECB-B27C-903162CDD805}" presName="hierChild4" presStyleCnt="0"/>
      <dgm:spPr/>
      <dgm:t>
        <a:bodyPr/>
        <a:lstStyle/>
        <a:p>
          <a:endParaRPr lang="es-MX"/>
        </a:p>
      </dgm:t>
    </dgm:pt>
    <dgm:pt modelId="{CC6E1E23-07D2-476B-A76A-B4590B6DE843}" type="pres">
      <dgm:prSet presAssocID="{16DBFEEA-7B33-4ECB-B27C-903162CDD805}" presName="hierChild5" presStyleCnt="0"/>
      <dgm:spPr/>
      <dgm:t>
        <a:bodyPr/>
        <a:lstStyle/>
        <a:p>
          <a:endParaRPr lang="es-MX"/>
        </a:p>
      </dgm:t>
    </dgm:pt>
    <dgm:pt modelId="{7D58E8CC-47AD-4CBF-B988-ACD7D0296D73}" type="pres">
      <dgm:prSet presAssocID="{22AE579D-8A99-4282-AEA4-2B5A6C6FDCB5}" presName="hierChild3" presStyleCnt="0"/>
      <dgm:spPr/>
      <dgm:t>
        <a:bodyPr/>
        <a:lstStyle/>
        <a:p>
          <a:endParaRPr lang="es-MX"/>
        </a:p>
      </dgm:t>
    </dgm:pt>
  </dgm:ptLst>
  <dgm:cxnLst>
    <dgm:cxn modelId="{AB811845-4408-4318-B0C8-423D0B7DC254}" srcId="{D162E8DB-16EA-4019-B5B5-29CD57C9A377}" destId="{B00DD122-DA49-4E9E-8610-A51822B90B4C}" srcOrd="1" destOrd="0" parTransId="{3072D236-15B7-44B9-A95C-C132FC922B9F}" sibTransId="{E0640743-6FEE-4C75-9F31-F50F69070B3C}"/>
    <dgm:cxn modelId="{77A918B0-8445-4360-B802-9B8976CA1125}" srcId="{22AE579D-8A99-4282-AEA4-2B5A6C6FDCB5}" destId="{16DBFEEA-7B33-4ECB-B27C-903162CDD805}" srcOrd="0" destOrd="0" parTransId="{328D92E4-DDBF-4DE6-9CE7-972DB80C7A09}" sibTransId="{BDDBEFD0-A059-4B70-BF51-404F7B03D9AF}"/>
    <dgm:cxn modelId="{F1E271C7-A1AB-4DFB-B1DB-DF14FA8B1F4D}" type="presOf" srcId="{9EB43B72-06FB-4427-9D63-D7372214AD6F}" destId="{89B2310A-4862-4D91-93F9-81E743ACE696}" srcOrd="1" destOrd="0" presId="urn:microsoft.com/office/officeart/2005/8/layout/orgChart1"/>
    <dgm:cxn modelId="{4331BCD5-D0CB-49FC-912E-539DA4F8ED57}" srcId="{A88226B5-B2CF-4679-8E35-D8BAEBC41A71}" destId="{D162E8DB-16EA-4019-B5B5-29CD57C9A377}" srcOrd="1" destOrd="0" parTransId="{697BA66F-79D1-4FD9-B7C4-D7A5B3D0049B}" sibTransId="{187621AC-E559-4BDA-9BE4-763E8E3A8B07}"/>
    <dgm:cxn modelId="{CFC07CDB-FF3F-420B-8C62-3A9CCB7E6709}" type="presOf" srcId="{D162E8DB-16EA-4019-B5B5-29CD57C9A377}" destId="{44782445-26B7-4FAD-8EC8-8B19FDA225CA}" srcOrd="1" destOrd="0" presId="urn:microsoft.com/office/officeart/2005/8/layout/orgChart1"/>
    <dgm:cxn modelId="{8F1FBD77-5A7E-47C7-B947-B3664BA0000A}" type="presOf" srcId="{5286A837-CBB7-4D32-9F1E-10BF0E4110F6}" destId="{AAE359F2-6DC5-4352-B2A6-3DD295884CB4}" srcOrd="0" destOrd="0" presId="urn:microsoft.com/office/officeart/2005/8/layout/orgChart1"/>
    <dgm:cxn modelId="{8AA44DA2-B22E-44D5-8FF1-9B341A577454}" type="presOf" srcId="{16DBFEEA-7B33-4ECB-B27C-903162CDD805}" destId="{8755914D-D6C8-486E-83B4-A6D72599C8F5}" srcOrd="1" destOrd="0" presId="urn:microsoft.com/office/officeart/2005/8/layout/orgChart1"/>
    <dgm:cxn modelId="{34682C02-C680-40F3-8B16-0D43B2B3F1BD}" srcId="{A88226B5-B2CF-4679-8E35-D8BAEBC41A71}" destId="{F2AF4728-3172-4614-91D0-2AD564C050D3}" srcOrd="0" destOrd="0" parTransId="{9D72B969-ACCC-41C4-96D6-ED7827DD40AE}" sibTransId="{CE79B3B0-8481-43F7-8B1A-95D7CBBE0307}"/>
    <dgm:cxn modelId="{53D7E83B-1407-43D7-8731-F93D934B25D9}" srcId="{A88226B5-B2CF-4679-8E35-D8BAEBC41A71}" destId="{22AE579D-8A99-4282-AEA4-2B5A6C6FDCB5}" srcOrd="3" destOrd="0" parTransId="{6BB4FFCC-CE66-40C0-9FEB-C0F41757AE52}" sibTransId="{8C3791A3-3936-452D-B371-0AA4E6477196}"/>
    <dgm:cxn modelId="{684348B4-0DE6-4014-8A39-B7B51D13A0E7}" type="presOf" srcId="{B00DD122-DA49-4E9E-8610-A51822B90B4C}" destId="{D49D94C3-30EE-421C-ABB1-6259271CF40C}" srcOrd="1" destOrd="0" presId="urn:microsoft.com/office/officeart/2005/8/layout/orgChart1"/>
    <dgm:cxn modelId="{37D62223-8111-4948-8EFE-3B623B700FAD}" srcId="{A88226B5-B2CF-4679-8E35-D8BAEBC41A71}" destId="{BCABD398-6B5A-4DF2-BFE4-085FA834F93D}" srcOrd="2" destOrd="0" parTransId="{854339DA-A71D-47E7-AF5E-0C0C09703175}" sibTransId="{094A5122-EB67-4110-8E21-55E8B6960207}"/>
    <dgm:cxn modelId="{74DEB979-0681-41E0-B9AB-24A0C7AA1952}" type="presOf" srcId="{39176B58-5DF4-4336-90EA-AC43059C42DE}" destId="{9303C862-592D-4099-A6FA-276D341BDE29}" srcOrd="1" destOrd="0" presId="urn:microsoft.com/office/officeart/2005/8/layout/orgChart1"/>
    <dgm:cxn modelId="{8F6DB826-5B59-48A1-BF08-21408932E884}" type="presOf" srcId="{9EB43B72-06FB-4427-9D63-D7372214AD6F}" destId="{6C7932E2-D211-4A2B-8BA4-DA7E62B312BF}" srcOrd="0" destOrd="0" presId="urn:microsoft.com/office/officeart/2005/8/layout/orgChart1"/>
    <dgm:cxn modelId="{4A426155-744A-42AC-A912-FF727DBEE39E}" type="presOf" srcId="{22AE579D-8A99-4282-AEA4-2B5A6C6FDCB5}" destId="{7A5B8E25-8AE8-46E8-AC8E-40B7DBBC6A1E}" srcOrd="0" destOrd="0" presId="urn:microsoft.com/office/officeart/2005/8/layout/orgChart1"/>
    <dgm:cxn modelId="{505078A4-25F8-4D77-BD79-5B3A3AFBA833}" type="presOf" srcId="{D162E8DB-16EA-4019-B5B5-29CD57C9A377}" destId="{C250C49A-9880-4015-B5C6-9E72FA84B782}" srcOrd="0" destOrd="0" presId="urn:microsoft.com/office/officeart/2005/8/layout/orgChart1"/>
    <dgm:cxn modelId="{420D8B9C-18F4-4AD6-B7D6-B7C550CC5148}" type="presOf" srcId="{92417B7E-F0BD-43A8-874E-222855E2BFF5}" destId="{5F176FB2-DC0D-44BD-94DB-BA935E37BDE3}" srcOrd="1" destOrd="0" presId="urn:microsoft.com/office/officeart/2005/8/layout/orgChart1"/>
    <dgm:cxn modelId="{13383CCD-3350-4068-8EC1-5A0AE6AE7763}" srcId="{D162E8DB-16EA-4019-B5B5-29CD57C9A377}" destId="{9EB43B72-06FB-4427-9D63-D7372214AD6F}" srcOrd="0" destOrd="0" parTransId="{5E80A598-038B-4B21-A2F8-3233EF4C5FD0}" sibTransId="{C4415103-3B89-41D8-9DDF-D3F0609D7E90}"/>
    <dgm:cxn modelId="{29209406-F147-4054-B70B-EB604DAE6079}" srcId="{BCABD398-6B5A-4DF2-BFE4-085FA834F93D}" destId="{39176B58-5DF4-4336-90EA-AC43059C42DE}" srcOrd="1" destOrd="0" parTransId="{5286A837-CBB7-4D32-9F1E-10BF0E4110F6}" sibTransId="{84783982-CB89-4927-97CC-A71EC28A59AF}"/>
    <dgm:cxn modelId="{1F32180B-4D99-4157-B0EA-FAA4154CC659}" type="presOf" srcId="{416369B8-5F99-417C-8494-7E7D9EA89893}" destId="{A22178F2-C5D1-4CDF-9872-C3FA6417BF80}" srcOrd="0" destOrd="0" presId="urn:microsoft.com/office/officeart/2005/8/layout/orgChart1"/>
    <dgm:cxn modelId="{59FD5E12-5403-405F-B237-14576B606A0B}" type="presOf" srcId="{B00DD122-DA49-4E9E-8610-A51822B90B4C}" destId="{87EB5C62-3E3E-4767-8AF2-152F61C127BD}" srcOrd="0" destOrd="0" presId="urn:microsoft.com/office/officeart/2005/8/layout/orgChart1"/>
    <dgm:cxn modelId="{CB9998E4-7855-41CE-8E5E-EC44247028F7}" type="presOf" srcId="{328D92E4-DDBF-4DE6-9CE7-972DB80C7A09}" destId="{D279CAC7-4486-49FF-893C-790DBA5859B3}" srcOrd="0" destOrd="0" presId="urn:microsoft.com/office/officeart/2005/8/layout/orgChart1"/>
    <dgm:cxn modelId="{AF958787-A148-4E90-8961-B813C19D7013}" type="presOf" srcId="{BCABD398-6B5A-4DF2-BFE4-085FA834F93D}" destId="{335C38D7-6635-4B19-BD84-DB7902872C25}" srcOrd="0" destOrd="0" presId="urn:microsoft.com/office/officeart/2005/8/layout/orgChart1"/>
    <dgm:cxn modelId="{E31EB1F2-A28E-4491-AD59-319A2BF3C932}" type="presOf" srcId="{39176B58-5DF4-4336-90EA-AC43059C42DE}" destId="{3B6B10AF-799F-4D7E-ADE6-1F37E483EADE}" srcOrd="0" destOrd="0" presId="urn:microsoft.com/office/officeart/2005/8/layout/orgChart1"/>
    <dgm:cxn modelId="{F79342BC-A4F9-4F45-BCF8-9B3DABD2ABE4}" type="presOf" srcId="{F2AF4728-3172-4614-91D0-2AD564C050D3}" destId="{56156643-94B0-4D3C-A1EA-38DC3F912608}" srcOrd="0" destOrd="0" presId="urn:microsoft.com/office/officeart/2005/8/layout/orgChart1"/>
    <dgm:cxn modelId="{FFA5391D-8957-417E-A140-A9D3A1A84570}" type="presOf" srcId="{5E80A598-038B-4B21-A2F8-3233EF4C5FD0}" destId="{F1B4A595-32BC-4150-A0B4-76160FF9DD66}" srcOrd="0" destOrd="0" presId="urn:microsoft.com/office/officeart/2005/8/layout/orgChart1"/>
    <dgm:cxn modelId="{570C7AEC-F448-4C9D-8A2F-D5B83753D19E}" type="presOf" srcId="{3072D236-15B7-44B9-A95C-C132FC922B9F}" destId="{99F945CB-98C8-4D4C-8E8F-E59C02A93331}" srcOrd="0" destOrd="0" presId="urn:microsoft.com/office/officeart/2005/8/layout/orgChart1"/>
    <dgm:cxn modelId="{39EBEF1D-224F-4CC7-B18E-BCFDCE4BEE77}" type="presOf" srcId="{F2AF4728-3172-4614-91D0-2AD564C050D3}" destId="{64043DC9-4E94-42FC-A28F-DDEF23685A27}" srcOrd="1" destOrd="0" presId="urn:microsoft.com/office/officeart/2005/8/layout/orgChart1"/>
    <dgm:cxn modelId="{02DE7C92-C63A-4B36-BC08-9E956D9F0354}" type="presOf" srcId="{A88226B5-B2CF-4679-8E35-D8BAEBC41A71}" destId="{202E9FB4-B323-4806-9DDC-375DA69BCB84}" srcOrd="0" destOrd="0" presId="urn:microsoft.com/office/officeart/2005/8/layout/orgChart1"/>
    <dgm:cxn modelId="{C28656E5-F8A1-44EF-A269-A859BD867148}" type="presOf" srcId="{16DBFEEA-7B33-4ECB-B27C-903162CDD805}" destId="{12B4FA24-578C-4F44-A848-AE5E36004313}" srcOrd="0" destOrd="0" presId="urn:microsoft.com/office/officeart/2005/8/layout/orgChart1"/>
    <dgm:cxn modelId="{5ACC6ADB-195F-430E-B2D6-752CF3D2DC90}" type="presOf" srcId="{BCABD398-6B5A-4DF2-BFE4-085FA834F93D}" destId="{9134B66A-DC01-4773-99A5-148CFF36DDD2}" srcOrd="1" destOrd="0" presId="urn:microsoft.com/office/officeart/2005/8/layout/orgChart1"/>
    <dgm:cxn modelId="{D59217F4-9DF1-4E42-9E7E-7AE355FB775A}" type="presOf" srcId="{22AE579D-8A99-4282-AEA4-2B5A6C6FDCB5}" destId="{8D9503F8-A5A1-44E4-B1DC-77C220422634}" srcOrd="1" destOrd="0" presId="urn:microsoft.com/office/officeart/2005/8/layout/orgChart1"/>
    <dgm:cxn modelId="{442D7723-B028-4F7C-8506-6CB37508BE7B}" srcId="{BCABD398-6B5A-4DF2-BFE4-085FA834F93D}" destId="{92417B7E-F0BD-43A8-874E-222855E2BFF5}" srcOrd="0" destOrd="0" parTransId="{416369B8-5F99-417C-8494-7E7D9EA89893}" sibTransId="{52CDA21F-43F9-447B-8749-C7DB7A959A57}"/>
    <dgm:cxn modelId="{3A4CA95C-6940-46DA-894C-E7703718F8D7}" type="presOf" srcId="{92417B7E-F0BD-43A8-874E-222855E2BFF5}" destId="{05B7FBD7-AE8D-4A09-AB4B-969C813BDFCB}" srcOrd="0" destOrd="0" presId="urn:microsoft.com/office/officeart/2005/8/layout/orgChart1"/>
    <dgm:cxn modelId="{0F2BFAB5-F7BB-450D-8ADD-6537FA7879B6}" type="presParOf" srcId="{202E9FB4-B323-4806-9DDC-375DA69BCB84}" destId="{3AF6D20D-D685-437E-8840-6E4606137088}" srcOrd="0" destOrd="0" presId="urn:microsoft.com/office/officeart/2005/8/layout/orgChart1"/>
    <dgm:cxn modelId="{2B525F43-1BF4-4231-9198-32B4FD11DB52}" type="presParOf" srcId="{3AF6D20D-D685-437E-8840-6E4606137088}" destId="{817D0927-9793-46FC-BB62-A3C7A38B2EF8}" srcOrd="0" destOrd="0" presId="urn:microsoft.com/office/officeart/2005/8/layout/orgChart1"/>
    <dgm:cxn modelId="{8FDFDC51-8B77-41E2-9425-E9F879B56FF5}" type="presParOf" srcId="{817D0927-9793-46FC-BB62-A3C7A38B2EF8}" destId="{56156643-94B0-4D3C-A1EA-38DC3F912608}" srcOrd="0" destOrd="0" presId="urn:microsoft.com/office/officeart/2005/8/layout/orgChart1"/>
    <dgm:cxn modelId="{4C82E5CC-DA63-4E3A-8F62-77781400A0F8}" type="presParOf" srcId="{817D0927-9793-46FC-BB62-A3C7A38B2EF8}" destId="{64043DC9-4E94-42FC-A28F-DDEF23685A27}" srcOrd="1" destOrd="0" presId="urn:microsoft.com/office/officeart/2005/8/layout/orgChart1"/>
    <dgm:cxn modelId="{FE16E25F-72FB-419A-9EFC-B620F9DE4813}" type="presParOf" srcId="{3AF6D20D-D685-437E-8840-6E4606137088}" destId="{0AFD4BA6-8DA6-40D8-9A88-6B5948EC78AA}" srcOrd="1" destOrd="0" presId="urn:microsoft.com/office/officeart/2005/8/layout/orgChart1"/>
    <dgm:cxn modelId="{CC1CFB74-4C4E-4C3E-82B2-88C8D16392BE}" type="presParOf" srcId="{3AF6D20D-D685-437E-8840-6E4606137088}" destId="{2D315C99-0EF6-4D35-B615-5AC63AD1694C}" srcOrd="2" destOrd="0" presId="urn:microsoft.com/office/officeart/2005/8/layout/orgChart1"/>
    <dgm:cxn modelId="{54FA315B-66B4-4FA4-A8BD-541C27B3C17F}" type="presParOf" srcId="{202E9FB4-B323-4806-9DDC-375DA69BCB84}" destId="{ED5D9F7B-C5E3-46C4-8DB1-9F35B6CB3AC9}" srcOrd="1" destOrd="0" presId="urn:microsoft.com/office/officeart/2005/8/layout/orgChart1"/>
    <dgm:cxn modelId="{3804B247-7B37-42C3-A0F3-6A9F099CD48D}" type="presParOf" srcId="{ED5D9F7B-C5E3-46C4-8DB1-9F35B6CB3AC9}" destId="{7339F2F9-0C89-4CE5-B695-E9835964B728}" srcOrd="0" destOrd="0" presId="urn:microsoft.com/office/officeart/2005/8/layout/orgChart1"/>
    <dgm:cxn modelId="{9094AE56-F379-4285-8754-128EE65A284F}" type="presParOf" srcId="{7339F2F9-0C89-4CE5-B695-E9835964B728}" destId="{C250C49A-9880-4015-B5C6-9E72FA84B782}" srcOrd="0" destOrd="0" presId="urn:microsoft.com/office/officeart/2005/8/layout/orgChart1"/>
    <dgm:cxn modelId="{CBB7D61D-D342-493A-B6EC-2A7C558651E2}" type="presParOf" srcId="{7339F2F9-0C89-4CE5-B695-E9835964B728}" destId="{44782445-26B7-4FAD-8EC8-8B19FDA225CA}" srcOrd="1" destOrd="0" presId="urn:microsoft.com/office/officeart/2005/8/layout/orgChart1"/>
    <dgm:cxn modelId="{8D0C0A6D-2696-4E20-A000-3D45DF7EF5AD}" type="presParOf" srcId="{ED5D9F7B-C5E3-46C4-8DB1-9F35B6CB3AC9}" destId="{AAF1AF65-E2EC-4263-8CC6-93C227FBED53}" srcOrd="1" destOrd="0" presId="urn:microsoft.com/office/officeart/2005/8/layout/orgChart1"/>
    <dgm:cxn modelId="{DDC7470E-CF6C-4634-8B2E-86A8DC761662}" type="presParOf" srcId="{AAF1AF65-E2EC-4263-8CC6-93C227FBED53}" destId="{F1B4A595-32BC-4150-A0B4-76160FF9DD66}" srcOrd="0" destOrd="0" presId="urn:microsoft.com/office/officeart/2005/8/layout/orgChart1"/>
    <dgm:cxn modelId="{FB392B0D-9110-4DCB-85FE-903DDA1875AB}" type="presParOf" srcId="{AAF1AF65-E2EC-4263-8CC6-93C227FBED53}" destId="{6AACEEF6-8AB4-4624-AC93-708C714DBA46}" srcOrd="1" destOrd="0" presId="urn:microsoft.com/office/officeart/2005/8/layout/orgChart1"/>
    <dgm:cxn modelId="{F1788637-1505-4422-AE10-6CA588DD572C}" type="presParOf" srcId="{6AACEEF6-8AB4-4624-AC93-708C714DBA46}" destId="{1146F60A-7EA5-4246-B6E8-F538E5255AEA}" srcOrd="0" destOrd="0" presId="urn:microsoft.com/office/officeart/2005/8/layout/orgChart1"/>
    <dgm:cxn modelId="{D642BBB9-36F9-4D1C-8EA4-3273D568FF28}" type="presParOf" srcId="{1146F60A-7EA5-4246-B6E8-F538E5255AEA}" destId="{6C7932E2-D211-4A2B-8BA4-DA7E62B312BF}" srcOrd="0" destOrd="0" presId="urn:microsoft.com/office/officeart/2005/8/layout/orgChart1"/>
    <dgm:cxn modelId="{A5B80A34-5583-4380-B8B4-E5CD55B491BD}" type="presParOf" srcId="{1146F60A-7EA5-4246-B6E8-F538E5255AEA}" destId="{89B2310A-4862-4D91-93F9-81E743ACE696}" srcOrd="1" destOrd="0" presId="urn:microsoft.com/office/officeart/2005/8/layout/orgChart1"/>
    <dgm:cxn modelId="{26F4422E-2D81-4F9A-9345-41F7D38E9CA3}" type="presParOf" srcId="{6AACEEF6-8AB4-4624-AC93-708C714DBA46}" destId="{42B3EB1C-ECFD-4CB7-AEAB-E0C80BDE92F6}" srcOrd="1" destOrd="0" presId="urn:microsoft.com/office/officeart/2005/8/layout/orgChart1"/>
    <dgm:cxn modelId="{6578840A-438E-42DE-84DC-B70138312F44}" type="presParOf" srcId="{6AACEEF6-8AB4-4624-AC93-708C714DBA46}" destId="{58E81953-DBF7-4A54-892C-E374E795D48A}" srcOrd="2" destOrd="0" presId="urn:microsoft.com/office/officeart/2005/8/layout/orgChart1"/>
    <dgm:cxn modelId="{00476706-2CEC-4C6C-A378-F5C7972B31BA}" type="presParOf" srcId="{AAF1AF65-E2EC-4263-8CC6-93C227FBED53}" destId="{99F945CB-98C8-4D4C-8E8F-E59C02A93331}" srcOrd="2" destOrd="0" presId="urn:microsoft.com/office/officeart/2005/8/layout/orgChart1"/>
    <dgm:cxn modelId="{0EA6A481-F3E6-4230-8C6D-BE71C5C0D75E}" type="presParOf" srcId="{AAF1AF65-E2EC-4263-8CC6-93C227FBED53}" destId="{EF127035-35CE-498A-9A76-AF5F3A679B94}" srcOrd="3" destOrd="0" presId="urn:microsoft.com/office/officeart/2005/8/layout/orgChart1"/>
    <dgm:cxn modelId="{811F793A-8585-490D-8994-094247557A68}" type="presParOf" srcId="{EF127035-35CE-498A-9A76-AF5F3A679B94}" destId="{F47A81DC-A52D-4606-BB43-6F76D142AD54}" srcOrd="0" destOrd="0" presId="urn:microsoft.com/office/officeart/2005/8/layout/orgChart1"/>
    <dgm:cxn modelId="{A73E2B61-660D-4B34-A91D-9DD773B6D769}" type="presParOf" srcId="{F47A81DC-A52D-4606-BB43-6F76D142AD54}" destId="{87EB5C62-3E3E-4767-8AF2-152F61C127BD}" srcOrd="0" destOrd="0" presId="urn:microsoft.com/office/officeart/2005/8/layout/orgChart1"/>
    <dgm:cxn modelId="{F7D87B53-F049-4CD9-80D4-FE9DC4ADA159}" type="presParOf" srcId="{F47A81DC-A52D-4606-BB43-6F76D142AD54}" destId="{D49D94C3-30EE-421C-ABB1-6259271CF40C}" srcOrd="1" destOrd="0" presId="urn:microsoft.com/office/officeart/2005/8/layout/orgChart1"/>
    <dgm:cxn modelId="{4FDC5EDD-C11A-4D7D-8E96-847145D29DAB}" type="presParOf" srcId="{EF127035-35CE-498A-9A76-AF5F3A679B94}" destId="{323F0D48-91B6-4BD8-9A75-274420A8962A}" srcOrd="1" destOrd="0" presId="urn:microsoft.com/office/officeart/2005/8/layout/orgChart1"/>
    <dgm:cxn modelId="{AD27212A-C10B-4E4D-94B2-BC6B1801CBF2}" type="presParOf" srcId="{EF127035-35CE-498A-9A76-AF5F3A679B94}" destId="{07792802-5759-49B5-B76A-14E20D35B275}" srcOrd="2" destOrd="0" presId="urn:microsoft.com/office/officeart/2005/8/layout/orgChart1"/>
    <dgm:cxn modelId="{2974CD12-7634-42EF-B254-D80AE4B5D597}" type="presParOf" srcId="{ED5D9F7B-C5E3-46C4-8DB1-9F35B6CB3AC9}" destId="{48F8D38B-E35C-42C7-89C1-43D80BB9ED9E}" srcOrd="2" destOrd="0" presId="urn:microsoft.com/office/officeart/2005/8/layout/orgChart1"/>
    <dgm:cxn modelId="{079D2EA8-6667-46AE-B8D8-3D03EC6A639B}" type="presParOf" srcId="{202E9FB4-B323-4806-9DDC-375DA69BCB84}" destId="{3C5E7605-E155-4796-9397-A89925F0EB6C}" srcOrd="2" destOrd="0" presId="urn:microsoft.com/office/officeart/2005/8/layout/orgChart1"/>
    <dgm:cxn modelId="{0D1AB1C5-2CE1-486B-8A91-EFF21BAA2EF5}" type="presParOf" srcId="{3C5E7605-E155-4796-9397-A89925F0EB6C}" destId="{E9F20422-4D35-4713-9532-495F06515131}" srcOrd="0" destOrd="0" presId="urn:microsoft.com/office/officeart/2005/8/layout/orgChart1"/>
    <dgm:cxn modelId="{E8A44825-B3C2-47EC-B207-41E360BD850D}" type="presParOf" srcId="{E9F20422-4D35-4713-9532-495F06515131}" destId="{335C38D7-6635-4B19-BD84-DB7902872C25}" srcOrd="0" destOrd="0" presId="urn:microsoft.com/office/officeart/2005/8/layout/orgChart1"/>
    <dgm:cxn modelId="{CE7E2176-B23D-4911-9B92-B5CE637E9CFB}" type="presParOf" srcId="{E9F20422-4D35-4713-9532-495F06515131}" destId="{9134B66A-DC01-4773-99A5-148CFF36DDD2}" srcOrd="1" destOrd="0" presId="urn:microsoft.com/office/officeart/2005/8/layout/orgChart1"/>
    <dgm:cxn modelId="{C1E92789-890B-42A7-A233-2A31245FA707}" type="presParOf" srcId="{3C5E7605-E155-4796-9397-A89925F0EB6C}" destId="{61684C88-CB16-4F14-BB3E-3D9ABF86D440}" srcOrd="1" destOrd="0" presId="urn:microsoft.com/office/officeart/2005/8/layout/orgChart1"/>
    <dgm:cxn modelId="{C9920392-FAAB-41C9-9F1F-D884222E4F5D}" type="presParOf" srcId="{61684C88-CB16-4F14-BB3E-3D9ABF86D440}" destId="{A22178F2-C5D1-4CDF-9872-C3FA6417BF80}" srcOrd="0" destOrd="0" presId="urn:microsoft.com/office/officeart/2005/8/layout/orgChart1"/>
    <dgm:cxn modelId="{529009E4-A890-4599-BB7E-C57C7719AA88}" type="presParOf" srcId="{61684C88-CB16-4F14-BB3E-3D9ABF86D440}" destId="{52DEFC34-27A9-4631-9DEA-E6B3F23D27F3}" srcOrd="1" destOrd="0" presId="urn:microsoft.com/office/officeart/2005/8/layout/orgChart1"/>
    <dgm:cxn modelId="{F904CEC7-16E4-44AE-8409-CE2C4BCC6939}" type="presParOf" srcId="{52DEFC34-27A9-4631-9DEA-E6B3F23D27F3}" destId="{A2538E72-1078-47DE-8C35-6E13FE6CAA4F}" srcOrd="0" destOrd="0" presId="urn:microsoft.com/office/officeart/2005/8/layout/orgChart1"/>
    <dgm:cxn modelId="{5A480E61-A37B-4931-9375-E04863BB7CD5}" type="presParOf" srcId="{A2538E72-1078-47DE-8C35-6E13FE6CAA4F}" destId="{05B7FBD7-AE8D-4A09-AB4B-969C813BDFCB}" srcOrd="0" destOrd="0" presId="urn:microsoft.com/office/officeart/2005/8/layout/orgChart1"/>
    <dgm:cxn modelId="{616FB591-6711-4921-A3D9-DCE9F5A78C8D}" type="presParOf" srcId="{A2538E72-1078-47DE-8C35-6E13FE6CAA4F}" destId="{5F176FB2-DC0D-44BD-94DB-BA935E37BDE3}" srcOrd="1" destOrd="0" presId="urn:microsoft.com/office/officeart/2005/8/layout/orgChart1"/>
    <dgm:cxn modelId="{C74F01EA-EA30-45A9-93AC-3409B9A4A3C6}" type="presParOf" srcId="{52DEFC34-27A9-4631-9DEA-E6B3F23D27F3}" destId="{9C607F6F-B755-4B9F-AC7D-CECE1208B47C}" srcOrd="1" destOrd="0" presId="urn:microsoft.com/office/officeart/2005/8/layout/orgChart1"/>
    <dgm:cxn modelId="{FDF5B85E-9B63-41F2-8D8B-BA58B020DF39}" type="presParOf" srcId="{52DEFC34-27A9-4631-9DEA-E6B3F23D27F3}" destId="{30ADAE94-3D8F-4BA9-A45D-D78E00CF2E27}" srcOrd="2" destOrd="0" presId="urn:microsoft.com/office/officeart/2005/8/layout/orgChart1"/>
    <dgm:cxn modelId="{D1A776A3-89C1-42B8-8AD1-C813D0467D01}" type="presParOf" srcId="{61684C88-CB16-4F14-BB3E-3D9ABF86D440}" destId="{AAE359F2-6DC5-4352-B2A6-3DD295884CB4}" srcOrd="2" destOrd="0" presId="urn:microsoft.com/office/officeart/2005/8/layout/orgChart1"/>
    <dgm:cxn modelId="{C338B936-A2E7-4ADF-9B71-54BB12859D63}" type="presParOf" srcId="{61684C88-CB16-4F14-BB3E-3D9ABF86D440}" destId="{B9080172-DCD3-4860-AB98-65EC67A71BDC}" srcOrd="3" destOrd="0" presId="urn:microsoft.com/office/officeart/2005/8/layout/orgChart1"/>
    <dgm:cxn modelId="{2B1914B0-E836-4DD6-8892-6FCFABE58EF4}" type="presParOf" srcId="{B9080172-DCD3-4860-AB98-65EC67A71BDC}" destId="{46ECF323-BBD6-4680-A607-B5E011716C83}" srcOrd="0" destOrd="0" presId="urn:microsoft.com/office/officeart/2005/8/layout/orgChart1"/>
    <dgm:cxn modelId="{EA23094F-B74E-4C68-B279-8188C7238F0C}" type="presParOf" srcId="{46ECF323-BBD6-4680-A607-B5E011716C83}" destId="{3B6B10AF-799F-4D7E-ADE6-1F37E483EADE}" srcOrd="0" destOrd="0" presId="urn:microsoft.com/office/officeart/2005/8/layout/orgChart1"/>
    <dgm:cxn modelId="{62735872-3A1D-4E76-AD09-DC68BE059EB2}" type="presParOf" srcId="{46ECF323-BBD6-4680-A607-B5E011716C83}" destId="{9303C862-592D-4099-A6FA-276D341BDE29}" srcOrd="1" destOrd="0" presId="urn:microsoft.com/office/officeart/2005/8/layout/orgChart1"/>
    <dgm:cxn modelId="{FC84B588-33C1-4DD2-AF0B-FDC612588A68}" type="presParOf" srcId="{B9080172-DCD3-4860-AB98-65EC67A71BDC}" destId="{C6833162-0C9F-4461-A15F-BD6727596DAC}" srcOrd="1" destOrd="0" presId="urn:microsoft.com/office/officeart/2005/8/layout/orgChart1"/>
    <dgm:cxn modelId="{DF0CB2C1-D612-4CCD-B1A0-6EAA6ABBE98C}" type="presParOf" srcId="{B9080172-DCD3-4860-AB98-65EC67A71BDC}" destId="{5AF7DBFF-C3F1-40F8-8AB7-4D4436599BB6}" srcOrd="2" destOrd="0" presId="urn:microsoft.com/office/officeart/2005/8/layout/orgChart1"/>
    <dgm:cxn modelId="{B5E87344-5188-4046-A8A7-335834CDDCCF}" type="presParOf" srcId="{3C5E7605-E155-4796-9397-A89925F0EB6C}" destId="{6E9D3CDB-7B79-4C8D-AC39-B9FE88EF6122}" srcOrd="2" destOrd="0" presId="urn:microsoft.com/office/officeart/2005/8/layout/orgChart1"/>
    <dgm:cxn modelId="{4A732836-7004-4BD2-BE8B-B108A6B562AB}" type="presParOf" srcId="{202E9FB4-B323-4806-9DDC-375DA69BCB84}" destId="{F1D7F1EE-01D3-46F7-9BE0-13D15ECABDB4}" srcOrd="3" destOrd="0" presId="urn:microsoft.com/office/officeart/2005/8/layout/orgChart1"/>
    <dgm:cxn modelId="{95310333-B908-4FCB-8AF6-D7A920890FAB}" type="presParOf" srcId="{F1D7F1EE-01D3-46F7-9BE0-13D15ECABDB4}" destId="{FB7F16DD-5297-46FD-81A1-3E3C9EE0DDEB}" srcOrd="0" destOrd="0" presId="urn:microsoft.com/office/officeart/2005/8/layout/orgChart1"/>
    <dgm:cxn modelId="{9EC62248-54EA-4365-8155-C84E5F29C75D}" type="presParOf" srcId="{FB7F16DD-5297-46FD-81A1-3E3C9EE0DDEB}" destId="{7A5B8E25-8AE8-46E8-AC8E-40B7DBBC6A1E}" srcOrd="0" destOrd="0" presId="urn:microsoft.com/office/officeart/2005/8/layout/orgChart1"/>
    <dgm:cxn modelId="{9ABD305E-D2D5-46FF-A57D-32FC6CEB217D}" type="presParOf" srcId="{FB7F16DD-5297-46FD-81A1-3E3C9EE0DDEB}" destId="{8D9503F8-A5A1-44E4-B1DC-77C220422634}" srcOrd="1" destOrd="0" presId="urn:microsoft.com/office/officeart/2005/8/layout/orgChart1"/>
    <dgm:cxn modelId="{11CEC77D-4350-4EC5-BD51-27C345DA9BA2}" type="presParOf" srcId="{F1D7F1EE-01D3-46F7-9BE0-13D15ECABDB4}" destId="{07A45F60-E11F-4A14-AC07-D5FA1A9771EF}" srcOrd="1" destOrd="0" presId="urn:microsoft.com/office/officeart/2005/8/layout/orgChart1"/>
    <dgm:cxn modelId="{0987C28E-6D70-4D39-A0E0-D036CD81203A}" type="presParOf" srcId="{07A45F60-E11F-4A14-AC07-D5FA1A9771EF}" destId="{D279CAC7-4486-49FF-893C-790DBA5859B3}" srcOrd="0" destOrd="0" presId="urn:microsoft.com/office/officeart/2005/8/layout/orgChart1"/>
    <dgm:cxn modelId="{2A644485-CEBD-4212-A142-4FD4C80CDA80}" type="presParOf" srcId="{07A45F60-E11F-4A14-AC07-D5FA1A9771EF}" destId="{A30AD2EE-C9B5-4418-A173-FE5DE6D5BB21}" srcOrd="1" destOrd="0" presId="urn:microsoft.com/office/officeart/2005/8/layout/orgChart1"/>
    <dgm:cxn modelId="{CA8BE6B6-317F-4684-B9BA-0FCC00DA8BE5}" type="presParOf" srcId="{A30AD2EE-C9B5-4418-A173-FE5DE6D5BB21}" destId="{F1528CAB-79F9-42EC-89CC-8FAC71496D59}" srcOrd="0" destOrd="0" presId="urn:microsoft.com/office/officeart/2005/8/layout/orgChart1"/>
    <dgm:cxn modelId="{E1D75D86-9C77-4FF1-AD75-BD80CCB44A00}" type="presParOf" srcId="{F1528CAB-79F9-42EC-89CC-8FAC71496D59}" destId="{12B4FA24-578C-4F44-A848-AE5E36004313}" srcOrd="0" destOrd="0" presId="urn:microsoft.com/office/officeart/2005/8/layout/orgChart1"/>
    <dgm:cxn modelId="{DBE4F5D1-E940-4D3C-BBEA-A27402134AD9}" type="presParOf" srcId="{F1528CAB-79F9-42EC-89CC-8FAC71496D59}" destId="{8755914D-D6C8-486E-83B4-A6D72599C8F5}" srcOrd="1" destOrd="0" presId="urn:microsoft.com/office/officeart/2005/8/layout/orgChart1"/>
    <dgm:cxn modelId="{BF450E18-F89F-4C2E-82D8-A3CAC391010E}" type="presParOf" srcId="{A30AD2EE-C9B5-4418-A173-FE5DE6D5BB21}" destId="{3146DC41-81A8-4203-936F-912FAAD2F008}" srcOrd="1" destOrd="0" presId="urn:microsoft.com/office/officeart/2005/8/layout/orgChart1"/>
    <dgm:cxn modelId="{8E0FCE5A-1B91-4AF6-A26A-3C6B774EED30}" type="presParOf" srcId="{A30AD2EE-C9B5-4418-A173-FE5DE6D5BB21}" destId="{CC6E1E23-07D2-476B-A76A-B4590B6DE843}" srcOrd="2" destOrd="0" presId="urn:microsoft.com/office/officeart/2005/8/layout/orgChart1"/>
    <dgm:cxn modelId="{E983DE40-AC51-4247-9868-572B0689E673}" type="presParOf" srcId="{F1D7F1EE-01D3-46F7-9BE0-13D15ECABDB4}" destId="{7D58E8CC-47AD-4CBF-B988-ACD7D0296D7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51C4620-FFB6-48FC-90FD-81B0BDEF043B}" type="doc">
      <dgm:prSet loTypeId="urn:microsoft.com/office/officeart/2009/layout/CircleArrowProcess" loCatId="process" qsTypeId="urn:microsoft.com/office/officeart/2005/8/quickstyle/simple5" qsCatId="simple" csTypeId="urn:microsoft.com/office/officeart/2005/8/colors/colorful4" csCatId="colorful" phldr="1"/>
      <dgm:spPr/>
      <dgm:t>
        <a:bodyPr/>
        <a:lstStyle/>
        <a:p>
          <a:endParaRPr lang="es-ES"/>
        </a:p>
      </dgm:t>
    </dgm:pt>
    <dgm:pt modelId="{5D74F102-1C12-4C64-92EC-9BCA0D5A8D34}">
      <dgm:prSet custT="1"/>
      <dgm:spPr/>
      <dgm:t>
        <a:bodyPr/>
        <a:lstStyle/>
        <a:p>
          <a:pPr rtl="0"/>
          <a:r>
            <a:rPr lang="es-MX" sz="1600" dirty="0" smtClean="0"/>
            <a:t>La justificación expone las razones del estudio</a:t>
          </a:r>
          <a:endParaRPr lang="es-ES" sz="1600" dirty="0"/>
        </a:p>
      </dgm:t>
    </dgm:pt>
    <dgm:pt modelId="{52B39A61-1C38-4820-AE15-869BA4A4764C}" type="parTrans" cxnId="{F906E44C-D57C-4774-9FB3-FB7474B5C6D3}">
      <dgm:prSet/>
      <dgm:spPr/>
      <dgm:t>
        <a:bodyPr/>
        <a:lstStyle/>
        <a:p>
          <a:endParaRPr lang="es-ES" sz="1800"/>
        </a:p>
      </dgm:t>
    </dgm:pt>
    <dgm:pt modelId="{E5C1F9DD-E263-4A4A-929C-26402CFA8288}" type="sibTrans" cxnId="{F906E44C-D57C-4774-9FB3-FB7474B5C6D3}">
      <dgm:prSet custT="1"/>
      <dgm:spPr/>
      <dgm:t>
        <a:bodyPr/>
        <a:lstStyle/>
        <a:p>
          <a:endParaRPr lang="es-ES" sz="3600"/>
        </a:p>
      </dgm:t>
    </dgm:pt>
    <dgm:pt modelId="{D36077C7-8CB3-4219-9D9D-3D1F17EFD741}">
      <dgm:prSet custT="1"/>
      <dgm:spPr/>
      <dgm:t>
        <a:bodyPr/>
        <a:lstStyle/>
        <a:p>
          <a:pPr rtl="0"/>
          <a:r>
            <a:rPr lang="es-MX" sz="1600" dirty="0" smtClean="0"/>
            <a:t>Explica el por qué es conveniente llevar a cabo una investigación y cuáles son los beneficios que de ella se derivan.</a:t>
          </a:r>
          <a:endParaRPr lang="es-ES" sz="1600" dirty="0"/>
        </a:p>
      </dgm:t>
    </dgm:pt>
    <dgm:pt modelId="{D9CA9334-14CA-4321-BA32-8AE70D668E86}" type="parTrans" cxnId="{C07F1376-AFD7-448A-9FC0-71A7EE28013A}">
      <dgm:prSet/>
      <dgm:spPr/>
      <dgm:t>
        <a:bodyPr/>
        <a:lstStyle/>
        <a:p>
          <a:endParaRPr lang="es-ES" sz="1800"/>
        </a:p>
      </dgm:t>
    </dgm:pt>
    <dgm:pt modelId="{3FE41CEA-DE32-4F8B-A4E2-559B8BA3E89E}" type="sibTrans" cxnId="{C07F1376-AFD7-448A-9FC0-71A7EE28013A}">
      <dgm:prSet/>
      <dgm:spPr/>
      <dgm:t>
        <a:bodyPr/>
        <a:lstStyle/>
        <a:p>
          <a:endParaRPr lang="es-ES" sz="1800"/>
        </a:p>
      </dgm:t>
    </dgm:pt>
    <dgm:pt modelId="{CD2A9CD3-E22B-47A8-B438-7EB508240075}">
      <dgm:prSet custT="1"/>
      <dgm:spPr/>
      <dgm:t>
        <a:bodyPr/>
        <a:lstStyle/>
        <a:p>
          <a:pPr rtl="0"/>
          <a:r>
            <a:rPr lang="es-MX" sz="1200" dirty="0" smtClean="0"/>
            <a:t>Desde lo teórico</a:t>
          </a:r>
          <a:endParaRPr lang="es-ES" sz="1200" dirty="0"/>
        </a:p>
      </dgm:t>
    </dgm:pt>
    <dgm:pt modelId="{376ADFD5-8BEE-4470-A1DD-982BC98420FA}" type="parTrans" cxnId="{0A6D4603-9FF2-4FA2-B93F-CF0C0162B8C7}">
      <dgm:prSet/>
      <dgm:spPr/>
      <dgm:t>
        <a:bodyPr/>
        <a:lstStyle/>
        <a:p>
          <a:endParaRPr lang="es-ES" sz="1800"/>
        </a:p>
      </dgm:t>
    </dgm:pt>
    <dgm:pt modelId="{E7E75FA3-7F38-48B5-B423-74816BEA3C9C}" type="sibTrans" cxnId="{0A6D4603-9FF2-4FA2-B93F-CF0C0162B8C7}">
      <dgm:prSet/>
      <dgm:spPr/>
      <dgm:t>
        <a:bodyPr/>
        <a:lstStyle/>
        <a:p>
          <a:endParaRPr lang="es-ES" sz="1800"/>
        </a:p>
      </dgm:t>
    </dgm:pt>
    <dgm:pt modelId="{4BD86251-F115-4C98-AC93-1F5ADF3EA6E4}">
      <dgm:prSet custT="1"/>
      <dgm:spPr/>
      <dgm:t>
        <a:bodyPr/>
        <a:lstStyle/>
        <a:p>
          <a:pPr rtl="0"/>
          <a:r>
            <a:rPr lang="es-MX" sz="1200" dirty="0" smtClean="0"/>
            <a:t>Desde lo práctico (aquí se repite el problema que vive la organización en estudio)</a:t>
          </a:r>
          <a:endParaRPr lang="es-ES" sz="1200" dirty="0"/>
        </a:p>
      </dgm:t>
    </dgm:pt>
    <dgm:pt modelId="{720CCF7C-D9A7-435A-A6F9-0C7CD389726B}" type="parTrans" cxnId="{93DBF498-CC5B-47C6-A19E-9C9F770940CB}">
      <dgm:prSet/>
      <dgm:spPr/>
      <dgm:t>
        <a:bodyPr/>
        <a:lstStyle/>
        <a:p>
          <a:endParaRPr lang="es-ES" sz="1800"/>
        </a:p>
      </dgm:t>
    </dgm:pt>
    <dgm:pt modelId="{9E13A523-441F-4FB3-A9B7-9BE10D761048}" type="sibTrans" cxnId="{93DBF498-CC5B-47C6-A19E-9C9F770940CB}">
      <dgm:prSet/>
      <dgm:spPr/>
      <dgm:t>
        <a:bodyPr/>
        <a:lstStyle/>
        <a:p>
          <a:endParaRPr lang="es-ES" sz="1800"/>
        </a:p>
      </dgm:t>
    </dgm:pt>
    <dgm:pt modelId="{17E1A6A1-87D4-45A1-8F62-428752B5CECF}" type="pres">
      <dgm:prSet presAssocID="{B51C4620-FFB6-48FC-90FD-81B0BDEF043B}" presName="Name0" presStyleCnt="0">
        <dgm:presLayoutVars>
          <dgm:chMax val="7"/>
          <dgm:chPref val="7"/>
          <dgm:dir/>
          <dgm:animLvl val="lvl"/>
        </dgm:presLayoutVars>
      </dgm:prSet>
      <dgm:spPr/>
      <dgm:t>
        <a:bodyPr/>
        <a:lstStyle/>
        <a:p>
          <a:endParaRPr lang="es-MX"/>
        </a:p>
      </dgm:t>
    </dgm:pt>
    <dgm:pt modelId="{3827202F-586C-404F-9B6B-F2244D0F7A41}" type="pres">
      <dgm:prSet presAssocID="{5D74F102-1C12-4C64-92EC-9BCA0D5A8D34}" presName="Accent1" presStyleCnt="0"/>
      <dgm:spPr/>
      <dgm:t>
        <a:bodyPr/>
        <a:lstStyle/>
        <a:p>
          <a:endParaRPr lang="es-MX"/>
        </a:p>
      </dgm:t>
    </dgm:pt>
    <dgm:pt modelId="{BAF511D2-3E09-4031-9670-ADA2A285DE52}" type="pres">
      <dgm:prSet presAssocID="{5D74F102-1C12-4C64-92EC-9BCA0D5A8D34}" presName="Accent" presStyleLbl="node1" presStyleIdx="0" presStyleCnt="2"/>
      <dgm:spPr/>
      <dgm:t>
        <a:bodyPr/>
        <a:lstStyle/>
        <a:p>
          <a:endParaRPr lang="es-MX"/>
        </a:p>
      </dgm:t>
    </dgm:pt>
    <dgm:pt modelId="{CFA9E47B-9766-4DF2-94CB-5AF7A65E018E}" type="pres">
      <dgm:prSet presAssocID="{5D74F102-1C12-4C64-92EC-9BCA0D5A8D34}" presName="Parent1" presStyleLbl="revTx" presStyleIdx="0" presStyleCnt="3">
        <dgm:presLayoutVars>
          <dgm:chMax val="1"/>
          <dgm:chPref val="1"/>
          <dgm:bulletEnabled val="1"/>
        </dgm:presLayoutVars>
      </dgm:prSet>
      <dgm:spPr/>
      <dgm:t>
        <a:bodyPr/>
        <a:lstStyle/>
        <a:p>
          <a:endParaRPr lang="es-MX"/>
        </a:p>
      </dgm:t>
    </dgm:pt>
    <dgm:pt modelId="{1A50B896-24B1-41AC-9B20-F85FB57B835E}" type="pres">
      <dgm:prSet presAssocID="{D36077C7-8CB3-4219-9D9D-3D1F17EFD741}" presName="Accent2" presStyleCnt="0"/>
      <dgm:spPr/>
      <dgm:t>
        <a:bodyPr/>
        <a:lstStyle/>
        <a:p>
          <a:endParaRPr lang="es-MX"/>
        </a:p>
      </dgm:t>
    </dgm:pt>
    <dgm:pt modelId="{FE8DC224-45B3-47FE-B3AB-5E31450BA17D}" type="pres">
      <dgm:prSet presAssocID="{D36077C7-8CB3-4219-9D9D-3D1F17EFD741}" presName="Accent" presStyleLbl="node1" presStyleIdx="1" presStyleCnt="2"/>
      <dgm:spPr/>
      <dgm:t>
        <a:bodyPr/>
        <a:lstStyle/>
        <a:p>
          <a:endParaRPr lang="es-MX"/>
        </a:p>
      </dgm:t>
    </dgm:pt>
    <dgm:pt modelId="{D4405A0A-47BF-4949-AF2F-3252F185E7CE}" type="pres">
      <dgm:prSet presAssocID="{D36077C7-8CB3-4219-9D9D-3D1F17EFD741}" presName="Child2" presStyleLbl="revTx" presStyleIdx="1" presStyleCnt="3">
        <dgm:presLayoutVars>
          <dgm:chMax val="0"/>
          <dgm:chPref val="0"/>
          <dgm:bulletEnabled val="1"/>
        </dgm:presLayoutVars>
      </dgm:prSet>
      <dgm:spPr/>
      <dgm:t>
        <a:bodyPr/>
        <a:lstStyle/>
        <a:p>
          <a:endParaRPr lang="es-MX"/>
        </a:p>
      </dgm:t>
    </dgm:pt>
    <dgm:pt modelId="{74642288-D0AC-498C-AEF6-3198BD4F1750}" type="pres">
      <dgm:prSet presAssocID="{D36077C7-8CB3-4219-9D9D-3D1F17EFD741}" presName="Parent2" presStyleLbl="revTx" presStyleIdx="2" presStyleCnt="3">
        <dgm:presLayoutVars>
          <dgm:chMax val="1"/>
          <dgm:chPref val="1"/>
          <dgm:bulletEnabled val="1"/>
        </dgm:presLayoutVars>
      </dgm:prSet>
      <dgm:spPr/>
      <dgm:t>
        <a:bodyPr/>
        <a:lstStyle/>
        <a:p>
          <a:endParaRPr lang="es-MX"/>
        </a:p>
      </dgm:t>
    </dgm:pt>
  </dgm:ptLst>
  <dgm:cxnLst>
    <dgm:cxn modelId="{B3F28B0F-120C-4B6A-8AF4-44A202474B75}" type="presOf" srcId="{5D74F102-1C12-4C64-92EC-9BCA0D5A8D34}" destId="{CFA9E47B-9766-4DF2-94CB-5AF7A65E018E}" srcOrd="0" destOrd="0" presId="urn:microsoft.com/office/officeart/2009/layout/CircleArrowProcess"/>
    <dgm:cxn modelId="{0A6D4603-9FF2-4FA2-B93F-CF0C0162B8C7}" srcId="{D36077C7-8CB3-4219-9D9D-3D1F17EFD741}" destId="{CD2A9CD3-E22B-47A8-B438-7EB508240075}" srcOrd="0" destOrd="0" parTransId="{376ADFD5-8BEE-4470-A1DD-982BC98420FA}" sibTransId="{E7E75FA3-7F38-48B5-B423-74816BEA3C9C}"/>
    <dgm:cxn modelId="{93DBF498-CC5B-47C6-A19E-9C9F770940CB}" srcId="{D36077C7-8CB3-4219-9D9D-3D1F17EFD741}" destId="{4BD86251-F115-4C98-AC93-1F5ADF3EA6E4}" srcOrd="1" destOrd="0" parTransId="{720CCF7C-D9A7-435A-A6F9-0C7CD389726B}" sibTransId="{9E13A523-441F-4FB3-A9B7-9BE10D761048}"/>
    <dgm:cxn modelId="{4BD979C6-F243-4C61-80B9-7A0CA38CCE58}" type="presOf" srcId="{D36077C7-8CB3-4219-9D9D-3D1F17EFD741}" destId="{74642288-D0AC-498C-AEF6-3198BD4F1750}" srcOrd="0" destOrd="0" presId="urn:microsoft.com/office/officeart/2009/layout/CircleArrowProcess"/>
    <dgm:cxn modelId="{8ADB1163-C95B-4BED-A7AA-70A1EB5168D5}" type="presOf" srcId="{CD2A9CD3-E22B-47A8-B438-7EB508240075}" destId="{D4405A0A-47BF-4949-AF2F-3252F185E7CE}" srcOrd="0" destOrd="0" presId="urn:microsoft.com/office/officeart/2009/layout/CircleArrowProcess"/>
    <dgm:cxn modelId="{F906E44C-D57C-4774-9FB3-FB7474B5C6D3}" srcId="{B51C4620-FFB6-48FC-90FD-81B0BDEF043B}" destId="{5D74F102-1C12-4C64-92EC-9BCA0D5A8D34}" srcOrd="0" destOrd="0" parTransId="{52B39A61-1C38-4820-AE15-869BA4A4764C}" sibTransId="{E5C1F9DD-E263-4A4A-929C-26402CFA8288}"/>
    <dgm:cxn modelId="{C8D7934E-7B8E-424E-87FA-00611D5CCB55}" type="presOf" srcId="{4BD86251-F115-4C98-AC93-1F5ADF3EA6E4}" destId="{D4405A0A-47BF-4949-AF2F-3252F185E7CE}" srcOrd="0" destOrd="1" presId="urn:microsoft.com/office/officeart/2009/layout/CircleArrowProcess"/>
    <dgm:cxn modelId="{848D74C7-6DE9-4EC9-A23E-67B50947B7C5}" type="presOf" srcId="{B51C4620-FFB6-48FC-90FD-81B0BDEF043B}" destId="{17E1A6A1-87D4-45A1-8F62-428752B5CECF}" srcOrd="0" destOrd="0" presId="urn:microsoft.com/office/officeart/2009/layout/CircleArrowProcess"/>
    <dgm:cxn modelId="{C07F1376-AFD7-448A-9FC0-71A7EE28013A}" srcId="{B51C4620-FFB6-48FC-90FD-81B0BDEF043B}" destId="{D36077C7-8CB3-4219-9D9D-3D1F17EFD741}" srcOrd="1" destOrd="0" parTransId="{D9CA9334-14CA-4321-BA32-8AE70D668E86}" sibTransId="{3FE41CEA-DE32-4F8B-A4E2-559B8BA3E89E}"/>
    <dgm:cxn modelId="{B1528A08-8615-4F5B-B412-3C7B931E3AA3}" type="presParOf" srcId="{17E1A6A1-87D4-45A1-8F62-428752B5CECF}" destId="{3827202F-586C-404F-9B6B-F2244D0F7A41}" srcOrd="0" destOrd="0" presId="urn:microsoft.com/office/officeart/2009/layout/CircleArrowProcess"/>
    <dgm:cxn modelId="{981C4311-4D4B-4FCB-8CA2-4E857B29DFFC}" type="presParOf" srcId="{3827202F-586C-404F-9B6B-F2244D0F7A41}" destId="{BAF511D2-3E09-4031-9670-ADA2A285DE52}" srcOrd="0" destOrd="0" presId="urn:microsoft.com/office/officeart/2009/layout/CircleArrowProcess"/>
    <dgm:cxn modelId="{225B106A-CB0D-4718-85AE-0DE855AD7F26}" type="presParOf" srcId="{17E1A6A1-87D4-45A1-8F62-428752B5CECF}" destId="{CFA9E47B-9766-4DF2-94CB-5AF7A65E018E}" srcOrd="1" destOrd="0" presId="urn:microsoft.com/office/officeart/2009/layout/CircleArrowProcess"/>
    <dgm:cxn modelId="{1EF6ED4F-476D-49DF-871B-3300CB3678E0}" type="presParOf" srcId="{17E1A6A1-87D4-45A1-8F62-428752B5CECF}" destId="{1A50B896-24B1-41AC-9B20-F85FB57B835E}" srcOrd="2" destOrd="0" presId="urn:microsoft.com/office/officeart/2009/layout/CircleArrowProcess"/>
    <dgm:cxn modelId="{BD2715E7-63F8-4D36-8B42-08783ECF20DD}" type="presParOf" srcId="{1A50B896-24B1-41AC-9B20-F85FB57B835E}" destId="{FE8DC224-45B3-47FE-B3AB-5E31450BA17D}" srcOrd="0" destOrd="0" presId="urn:microsoft.com/office/officeart/2009/layout/CircleArrowProcess"/>
    <dgm:cxn modelId="{57321ADC-0266-4765-BCC8-A53CB6DCB6DC}" type="presParOf" srcId="{17E1A6A1-87D4-45A1-8F62-428752B5CECF}" destId="{D4405A0A-47BF-4949-AF2F-3252F185E7CE}" srcOrd="3" destOrd="0" presId="urn:microsoft.com/office/officeart/2009/layout/CircleArrowProcess"/>
    <dgm:cxn modelId="{A848CBA7-CE70-4B34-96E2-CB9615B3E7A9}" type="presParOf" srcId="{17E1A6A1-87D4-45A1-8F62-428752B5CECF}" destId="{74642288-D0AC-498C-AEF6-3198BD4F1750}" srcOrd="4"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829A156-F95C-4CFB-8C7B-2039D5DAD8C1}" type="doc">
      <dgm:prSet loTypeId="urn:microsoft.com/office/officeart/2005/8/layout/arrow3" loCatId="relationship" qsTypeId="urn:microsoft.com/office/officeart/2005/8/quickstyle/3d1" qsCatId="3D" csTypeId="urn:microsoft.com/office/officeart/2005/8/colors/accent1_2" csCatId="accent1" phldr="1"/>
      <dgm:spPr/>
      <dgm:t>
        <a:bodyPr/>
        <a:lstStyle/>
        <a:p>
          <a:endParaRPr lang="es-ES"/>
        </a:p>
      </dgm:t>
    </dgm:pt>
    <dgm:pt modelId="{CEF4D915-BFBE-427A-A238-47A3A7B34B29}">
      <dgm:prSet/>
      <dgm:spPr>
        <a:effectLst>
          <a:reflection blurRad="6350" stA="52000" endA="300" endPos="35000" dir="5400000" sy="-100000" algn="bl" rotWithShape="0"/>
        </a:effectLst>
      </dgm:spPr>
      <dgm:t>
        <a:bodyPr/>
        <a:lstStyle/>
        <a:p>
          <a:pPr rtl="0"/>
          <a:r>
            <a:rPr lang="es-MX" dirty="0" smtClean="0"/>
            <a:t>¿Se puede hacer la investigación?</a:t>
          </a:r>
          <a:endParaRPr lang="es-ES" dirty="0"/>
        </a:p>
      </dgm:t>
    </dgm:pt>
    <dgm:pt modelId="{056AA9BB-686D-46FA-AD1B-A6C4EC6418D2}" type="parTrans" cxnId="{F84630EB-D0ED-499E-A59D-9FD7F862BC61}">
      <dgm:prSet/>
      <dgm:spPr/>
      <dgm:t>
        <a:bodyPr/>
        <a:lstStyle/>
        <a:p>
          <a:endParaRPr lang="es-ES"/>
        </a:p>
      </dgm:t>
    </dgm:pt>
    <dgm:pt modelId="{1CB75CE0-49BB-40C9-9AD8-9A4988B1411A}" type="sibTrans" cxnId="{F84630EB-D0ED-499E-A59D-9FD7F862BC61}">
      <dgm:prSet/>
      <dgm:spPr/>
      <dgm:t>
        <a:bodyPr/>
        <a:lstStyle/>
        <a:p>
          <a:endParaRPr lang="es-ES"/>
        </a:p>
      </dgm:t>
    </dgm:pt>
    <dgm:pt modelId="{9AE50F44-A420-46B9-9005-25B1100987B9}">
      <dgm:prSet/>
      <dgm:spPr>
        <a:effectLst>
          <a:reflection blurRad="6350" stA="52000" endA="300" endPos="35000" dir="5400000" sy="-100000" algn="bl" rotWithShape="0"/>
        </a:effectLst>
      </dgm:spPr>
      <dgm:t>
        <a:bodyPr/>
        <a:lstStyle/>
        <a:p>
          <a:pPr rtl="0"/>
          <a:r>
            <a:rPr lang="es-MX" dirty="0" smtClean="0"/>
            <a:t>¿Tenemos los recursos?</a:t>
          </a:r>
          <a:endParaRPr lang="es-ES" dirty="0"/>
        </a:p>
      </dgm:t>
    </dgm:pt>
    <dgm:pt modelId="{969C4FD6-2D14-4255-953B-469EB26116CA}" type="parTrans" cxnId="{9BE934FB-2A0E-49ED-9C3E-6652AB12A78A}">
      <dgm:prSet/>
      <dgm:spPr/>
      <dgm:t>
        <a:bodyPr/>
        <a:lstStyle/>
        <a:p>
          <a:endParaRPr lang="es-ES"/>
        </a:p>
      </dgm:t>
    </dgm:pt>
    <dgm:pt modelId="{D28A98EF-35D2-49F2-A919-10E7BF10710E}" type="sibTrans" cxnId="{9BE934FB-2A0E-49ED-9C3E-6652AB12A78A}">
      <dgm:prSet/>
      <dgm:spPr/>
      <dgm:t>
        <a:bodyPr/>
        <a:lstStyle/>
        <a:p>
          <a:endParaRPr lang="es-ES"/>
        </a:p>
      </dgm:t>
    </dgm:pt>
    <dgm:pt modelId="{C7B8767C-548F-403E-9A7B-E2C8AD3C7754}" type="pres">
      <dgm:prSet presAssocID="{3829A156-F95C-4CFB-8C7B-2039D5DAD8C1}" presName="compositeShape" presStyleCnt="0">
        <dgm:presLayoutVars>
          <dgm:chMax val="2"/>
          <dgm:dir/>
          <dgm:resizeHandles val="exact"/>
        </dgm:presLayoutVars>
      </dgm:prSet>
      <dgm:spPr/>
      <dgm:t>
        <a:bodyPr/>
        <a:lstStyle/>
        <a:p>
          <a:endParaRPr lang="es-MX"/>
        </a:p>
      </dgm:t>
    </dgm:pt>
    <dgm:pt modelId="{68DF4ACA-0771-4395-9158-BAB017510B89}" type="pres">
      <dgm:prSet presAssocID="{3829A156-F95C-4CFB-8C7B-2039D5DAD8C1}" presName="divider" presStyleLbl="fgShp" presStyleIdx="0" presStyleCnt="1"/>
      <dgm:spPr/>
    </dgm:pt>
    <dgm:pt modelId="{FE80D119-0E85-41F0-A57E-9F146B5CF044}" type="pres">
      <dgm:prSet presAssocID="{CEF4D915-BFBE-427A-A238-47A3A7B34B29}" presName="downArrow" presStyleLbl="node1" presStyleIdx="0" presStyleCnt="2"/>
      <dgm:spPr/>
    </dgm:pt>
    <dgm:pt modelId="{B502F7B0-ABA1-411E-9851-4AA8C727E46F}" type="pres">
      <dgm:prSet presAssocID="{CEF4D915-BFBE-427A-A238-47A3A7B34B29}" presName="downArrowText" presStyleLbl="revTx" presStyleIdx="0" presStyleCnt="2">
        <dgm:presLayoutVars>
          <dgm:bulletEnabled val="1"/>
        </dgm:presLayoutVars>
      </dgm:prSet>
      <dgm:spPr/>
      <dgm:t>
        <a:bodyPr/>
        <a:lstStyle/>
        <a:p>
          <a:endParaRPr lang="es-MX"/>
        </a:p>
      </dgm:t>
    </dgm:pt>
    <dgm:pt modelId="{4F50713C-8CA7-4F37-9A6D-93D36B8A45E3}" type="pres">
      <dgm:prSet presAssocID="{9AE50F44-A420-46B9-9005-25B1100987B9}" presName="upArrow" presStyleLbl="node1" presStyleIdx="1" presStyleCnt="2"/>
      <dgm:spPr/>
    </dgm:pt>
    <dgm:pt modelId="{4974B10F-74CF-4F37-B472-2192FA786C63}" type="pres">
      <dgm:prSet presAssocID="{9AE50F44-A420-46B9-9005-25B1100987B9}" presName="upArrowText" presStyleLbl="revTx" presStyleIdx="1" presStyleCnt="2">
        <dgm:presLayoutVars>
          <dgm:bulletEnabled val="1"/>
        </dgm:presLayoutVars>
      </dgm:prSet>
      <dgm:spPr/>
      <dgm:t>
        <a:bodyPr/>
        <a:lstStyle/>
        <a:p>
          <a:endParaRPr lang="es-MX"/>
        </a:p>
      </dgm:t>
    </dgm:pt>
  </dgm:ptLst>
  <dgm:cxnLst>
    <dgm:cxn modelId="{9BE934FB-2A0E-49ED-9C3E-6652AB12A78A}" srcId="{3829A156-F95C-4CFB-8C7B-2039D5DAD8C1}" destId="{9AE50F44-A420-46B9-9005-25B1100987B9}" srcOrd="1" destOrd="0" parTransId="{969C4FD6-2D14-4255-953B-469EB26116CA}" sibTransId="{D28A98EF-35D2-49F2-A919-10E7BF10710E}"/>
    <dgm:cxn modelId="{3F36214D-CC88-4B4C-86E9-3B34ABBBFDAE}" type="presOf" srcId="{9AE50F44-A420-46B9-9005-25B1100987B9}" destId="{4974B10F-74CF-4F37-B472-2192FA786C63}" srcOrd="0" destOrd="0" presId="urn:microsoft.com/office/officeart/2005/8/layout/arrow3"/>
    <dgm:cxn modelId="{F84630EB-D0ED-499E-A59D-9FD7F862BC61}" srcId="{3829A156-F95C-4CFB-8C7B-2039D5DAD8C1}" destId="{CEF4D915-BFBE-427A-A238-47A3A7B34B29}" srcOrd="0" destOrd="0" parTransId="{056AA9BB-686D-46FA-AD1B-A6C4EC6418D2}" sibTransId="{1CB75CE0-49BB-40C9-9AD8-9A4988B1411A}"/>
    <dgm:cxn modelId="{7A3F900E-E04D-4F1B-BF19-2FDE70EAB8AA}" type="presOf" srcId="{3829A156-F95C-4CFB-8C7B-2039D5DAD8C1}" destId="{C7B8767C-548F-403E-9A7B-E2C8AD3C7754}" srcOrd="0" destOrd="0" presId="urn:microsoft.com/office/officeart/2005/8/layout/arrow3"/>
    <dgm:cxn modelId="{1237B229-BBDE-4F83-BCE6-E89D6530113D}" type="presOf" srcId="{CEF4D915-BFBE-427A-A238-47A3A7B34B29}" destId="{B502F7B0-ABA1-411E-9851-4AA8C727E46F}" srcOrd="0" destOrd="0" presId="urn:microsoft.com/office/officeart/2005/8/layout/arrow3"/>
    <dgm:cxn modelId="{FF7035E8-74F1-48F2-A9B1-C7D2D2D4D912}" type="presParOf" srcId="{C7B8767C-548F-403E-9A7B-E2C8AD3C7754}" destId="{68DF4ACA-0771-4395-9158-BAB017510B89}" srcOrd="0" destOrd="0" presId="urn:microsoft.com/office/officeart/2005/8/layout/arrow3"/>
    <dgm:cxn modelId="{350F518D-AE02-435A-909D-A7D34C24CC11}" type="presParOf" srcId="{C7B8767C-548F-403E-9A7B-E2C8AD3C7754}" destId="{FE80D119-0E85-41F0-A57E-9F146B5CF044}" srcOrd="1" destOrd="0" presId="urn:microsoft.com/office/officeart/2005/8/layout/arrow3"/>
    <dgm:cxn modelId="{2E2FFF47-BBEA-48FE-9BCB-5440669EA026}" type="presParOf" srcId="{C7B8767C-548F-403E-9A7B-E2C8AD3C7754}" destId="{B502F7B0-ABA1-411E-9851-4AA8C727E46F}" srcOrd="2" destOrd="0" presId="urn:microsoft.com/office/officeart/2005/8/layout/arrow3"/>
    <dgm:cxn modelId="{6CEAB9B4-E63E-464A-99F8-951443420EBF}" type="presParOf" srcId="{C7B8767C-548F-403E-9A7B-E2C8AD3C7754}" destId="{4F50713C-8CA7-4F37-9A6D-93D36B8A45E3}" srcOrd="3" destOrd="0" presId="urn:microsoft.com/office/officeart/2005/8/layout/arrow3"/>
    <dgm:cxn modelId="{45214C25-5485-4172-B75E-1CA5243A3460}" type="presParOf" srcId="{C7B8767C-548F-403E-9A7B-E2C8AD3C7754}" destId="{4974B10F-74CF-4F37-B472-2192FA786C63}"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F55024-7060-4302-9F9A-D79CA1AF44D1}"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F80CEC36-2086-4CAB-BED4-97867064F874}">
      <dgm:prSet/>
      <dgm:spPr/>
      <dgm:t>
        <a:bodyPr/>
        <a:lstStyle/>
        <a:p>
          <a:pPr rtl="0"/>
          <a:r>
            <a:rPr lang="es-ES" smtClean="0"/>
            <a:t>Presentar información relacionada con la elaboración de protocolo mediante el análisis previo  bibliografía dirigida a la enseñanza de la investigación para que el estudiante elabore su protocolo de investigación y con ello inicie su proceso de titulación.</a:t>
          </a:r>
          <a:endParaRPr lang="es-MX"/>
        </a:p>
      </dgm:t>
    </dgm:pt>
    <dgm:pt modelId="{9A9CA8AA-9C9B-4B85-8E3E-B75C2485F298}" type="parTrans" cxnId="{F3798120-76C0-4DCD-8AFC-D7C10BF7B1C1}">
      <dgm:prSet/>
      <dgm:spPr/>
      <dgm:t>
        <a:bodyPr/>
        <a:lstStyle/>
        <a:p>
          <a:endParaRPr lang="es-MX"/>
        </a:p>
      </dgm:t>
    </dgm:pt>
    <dgm:pt modelId="{98E4EE03-3557-4CF4-9D47-E4C267EC644B}" type="sibTrans" cxnId="{F3798120-76C0-4DCD-8AFC-D7C10BF7B1C1}">
      <dgm:prSet/>
      <dgm:spPr/>
      <dgm:t>
        <a:bodyPr/>
        <a:lstStyle/>
        <a:p>
          <a:endParaRPr lang="es-MX"/>
        </a:p>
      </dgm:t>
    </dgm:pt>
    <dgm:pt modelId="{821BC445-4B5A-4A45-82AC-3A1A3C721D42}" type="pres">
      <dgm:prSet presAssocID="{D8F55024-7060-4302-9F9A-D79CA1AF44D1}" presName="compositeShape" presStyleCnt="0">
        <dgm:presLayoutVars>
          <dgm:chMax val="7"/>
          <dgm:dir/>
          <dgm:resizeHandles val="exact"/>
        </dgm:presLayoutVars>
      </dgm:prSet>
      <dgm:spPr/>
      <dgm:t>
        <a:bodyPr/>
        <a:lstStyle/>
        <a:p>
          <a:endParaRPr lang="es-MX"/>
        </a:p>
      </dgm:t>
    </dgm:pt>
    <dgm:pt modelId="{C92273F3-DA95-4A5B-A6DD-306FB95E1B0E}" type="pres">
      <dgm:prSet presAssocID="{F80CEC36-2086-4CAB-BED4-97867064F874}" presName="circ1TxSh" presStyleLbl="vennNode1" presStyleIdx="0" presStyleCnt="1"/>
      <dgm:spPr/>
      <dgm:t>
        <a:bodyPr/>
        <a:lstStyle/>
        <a:p>
          <a:endParaRPr lang="es-MX"/>
        </a:p>
      </dgm:t>
    </dgm:pt>
  </dgm:ptLst>
  <dgm:cxnLst>
    <dgm:cxn modelId="{D2347281-8685-4FA3-B2F3-30EB100023ED}" type="presOf" srcId="{D8F55024-7060-4302-9F9A-D79CA1AF44D1}" destId="{821BC445-4B5A-4A45-82AC-3A1A3C721D42}" srcOrd="0" destOrd="0" presId="urn:microsoft.com/office/officeart/2005/8/layout/venn1"/>
    <dgm:cxn modelId="{F3798120-76C0-4DCD-8AFC-D7C10BF7B1C1}" srcId="{D8F55024-7060-4302-9F9A-D79CA1AF44D1}" destId="{F80CEC36-2086-4CAB-BED4-97867064F874}" srcOrd="0" destOrd="0" parTransId="{9A9CA8AA-9C9B-4B85-8E3E-B75C2485F298}" sibTransId="{98E4EE03-3557-4CF4-9D47-E4C267EC644B}"/>
    <dgm:cxn modelId="{C89E69A1-933A-4CFB-905F-96C3A4A9881F}" type="presOf" srcId="{F80CEC36-2086-4CAB-BED4-97867064F874}" destId="{C92273F3-DA95-4A5B-A6DD-306FB95E1B0E}" srcOrd="0" destOrd="0" presId="urn:microsoft.com/office/officeart/2005/8/layout/venn1"/>
    <dgm:cxn modelId="{0156ABE0-5BC7-4408-A7CB-1B373DFB31AF}" type="presParOf" srcId="{821BC445-4B5A-4A45-82AC-3A1A3C721D42}" destId="{C92273F3-DA95-4A5B-A6DD-306FB95E1B0E}"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B089757-1C5B-40BD-865C-0B9D32CFE86F}" type="doc">
      <dgm:prSet loTypeId="urn:microsoft.com/office/officeart/2005/8/layout/arrow6" loCatId="process" qsTypeId="urn:microsoft.com/office/officeart/2005/8/quickstyle/simple1" qsCatId="simple" csTypeId="urn:microsoft.com/office/officeart/2005/8/colors/colorful4" csCatId="colorful" phldr="1"/>
      <dgm:spPr/>
      <dgm:t>
        <a:bodyPr/>
        <a:lstStyle/>
        <a:p>
          <a:endParaRPr lang="es-MX"/>
        </a:p>
      </dgm:t>
    </dgm:pt>
    <dgm:pt modelId="{2BC052D8-5DEE-4D9B-92CD-D4AEAD9076BB}">
      <dgm:prSet/>
      <dgm:spPr/>
      <dgm:t>
        <a:bodyPr/>
        <a:lstStyle/>
        <a:p>
          <a:pPr rtl="0"/>
          <a:r>
            <a:rPr lang="es-MX" b="1" dirty="0" smtClean="0">
              <a:solidFill>
                <a:schemeClr val="tx1"/>
              </a:solidFill>
            </a:rPr>
            <a:t>¿Tenemos acceso a la información?</a:t>
          </a:r>
          <a:endParaRPr lang="es-MX" b="1" dirty="0">
            <a:solidFill>
              <a:schemeClr val="tx1"/>
            </a:solidFill>
          </a:endParaRPr>
        </a:p>
      </dgm:t>
    </dgm:pt>
    <dgm:pt modelId="{FE376337-6E4A-4E87-9D25-C31C993008A8}" type="parTrans" cxnId="{324A1951-C8AD-4F06-8509-C9B666597578}">
      <dgm:prSet/>
      <dgm:spPr/>
      <dgm:t>
        <a:bodyPr/>
        <a:lstStyle/>
        <a:p>
          <a:endParaRPr lang="es-MX"/>
        </a:p>
      </dgm:t>
    </dgm:pt>
    <dgm:pt modelId="{8CDE3E50-1231-49FC-BD36-4419F04F2E0E}" type="sibTrans" cxnId="{324A1951-C8AD-4F06-8509-C9B666597578}">
      <dgm:prSet/>
      <dgm:spPr/>
      <dgm:t>
        <a:bodyPr/>
        <a:lstStyle/>
        <a:p>
          <a:endParaRPr lang="es-MX"/>
        </a:p>
      </dgm:t>
    </dgm:pt>
    <dgm:pt modelId="{3918C725-50FE-4712-AFB4-2D5374768934}">
      <dgm:prSet/>
      <dgm:spPr/>
      <dgm:t>
        <a:bodyPr/>
        <a:lstStyle/>
        <a:p>
          <a:pPr rtl="0"/>
          <a:r>
            <a:rPr lang="es-MX" b="1" dirty="0" smtClean="0">
              <a:solidFill>
                <a:schemeClr val="tx1"/>
              </a:solidFill>
            </a:rPr>
            <a:t>¿El tiempo disponible lo permite</a:t>
          </a:r>
          <a:endParaRPr lang="es-MX" b="1" dirty="0">
            <a:solidFill>
              <a:schemeClr val="tx1"/>
            </a:solidFill>
          </a:endParaRPr>
        </a:p>
      </dgm:t>
    </dgm:pt>
    <dgm:pt modelId="{E5848177-3FBF-48FC-890B-9FB50D4C2F69}" type="parTrans" cxnId="{E8B08DD0-B4A0-437B-B4CE-1AB0F7CFA6C3}">
      <dgm:prSet/>
      <dgm:spPr/>
      <dgm:t>
        <a:bodyPr/>
        <a:lstStyle/>
        <a:p>
          <a:endParaRPr lang="es-MX"/>
        </a:p>
      </dgm:t>
    </dgm:pt>
    <dgm:pt modelId="{CB33298A-8ADE-4C7B-9A3A-7F1C2DE3765D}" type="sibTrans" cxnId="{E8B08DD0-B4A0-437B-B4CE-1AB0F7CFA6C3}">
      <dgm:prSet/>
      <dgm:spPr/>
      <dgm:t>
        <a:bodyPr/>
        <a:lstStyle/>
        <a:p>
          <a:endParaRPr lang="es-MX"/>
        </a:p>
      </dgm:t>
    </dgm:pt>
    <dgm:pt modelId="{55F85005-CF30-4539-867D-D38D947EDCF2}" type="pres">
      <dgm:prSet presAssocID="{CB089757-1C5B-40BD-865C-0B9D32CFE86F}" presName="compositeShape" presStyleCnt="0">
        <dgm:presLayoutVars>
          <dgm:chMax val="2"/>
          <dgm:dir/>
          <dgm:resizeHandles val="exact"/>
        </dgm:presLayoutVars>
      </dgm:prSet>
      <dgm:spPr/>
      <dgm:t>
        <a:bodyPr/>
        <a:lstStyle/>
        <a:p>
          <a:endParaRPr lang="es-MX"/>
        </a:p>
      </dgm:t>
    </dgm:pt>
    <dgm:pt modelId="{8CCB096B-7477-41A2-BDBC-51BE1D059A90}" type="pres">
      <dgm:prSet presAssocID="{CB089757-1C5B-40BD-865C-0B9D32CFE86F}" presName="ribbon" presStyleLbl="node1" presStyleIdx="0" presStyleCnt="1" custScaleX="167297"/>
      <dgm:spPr/>
    </dgm:pt>
    <dgm:pt modelId="{834672D0-EBD0-4979-B395-0EC8ADD25E1E}" type="pres">
      <dgm:prSet presAssocID="{CB089757-1C5B-40BD-865C-0B9D32CFE86F}" presName="leftArrowText" presStyleLbl="node1" presStyleIdx="0" presStyleCnt="1" custLinFactNeighborX="-62341" custLinFactNeighborY="351">
        <dgm:presLayoutVars>
          <dgm:chMax val="0"/>
          <dgm:bulletEnabled val="1"/>
        </dgm:presLayoutVars>
      </dgm:prSet>
      <dgm:spPr/>
      <dgm:t>
        <a:bodyPr/>
        <a:lstStyle/>
        <a:p>
          <a:endParaRPr lang="es-MX"/>
        </a:p>
      </dgm:t>
    </dgm:pt>
    <dgm:pt modelId="{120F0F7F-5D79-4500-910F-348634403ABB}" type="pres">
      <dgm:prSet presAssocID="{CB089757-1C5B-40BD-865C-0B9D32CFE86F}" presName="rightArrowText" presStyleLbl="node1" presStyleIdx="0" presStyleCnt="1" custLinFactNeighborX="57397" custLinFactNeighborY="3764">
        <dgm:presLayoutVars>
          <dgm:chMax val="0"/>
          <dgm:bulletEnabled val="1"/>
        </dgm:presLayoutVars>
      </dgm:prSet>
      <dgm:spPr/>
      <dgm:t>
        <a:bodyPr/>
        <a:lstStyle/>
        <a:p>
          <a:endParaRPr lang="es-MX"/>
        </a:p>
      </dgm:t>
    </dgm:pt>
  </dgm:ptLst>
  <dgm:cxnLst>
    <dgm:cxn modelId="{324A1951-C8AD-4F06-8509-C9B666597578}" srcId="{CB089757-1C5B-40BD-865C-0B9D32CFE86F}" destId="{2BC052D8-5DEE-4D9B-92CD-D4AEAD9076BB}" srcOrd="0" destOrd="0" parTransId="{FE376337-6E4A-4E87-9D25-C31C993008A8}" sibTransId="{8CDE3E50-1231-49FC-BD36-4419F04F2E0E}"/>
    <dgm:cxn modelId="{5B731A20-FF7A-4C9B-B6FB-2BD0BCFCAB04}" type="presOf" srcId="{CB089757-1C5B-40BD-865C-0B9D32CFE86F}" destId="{55F85005-CF30-4539-867D-D38D947EDCF2}" srcOrd="0" destOrd="0" presId="urn:microsoft.com/office/officeart/2005/8/layout/arrow6"/>
    <dgm:cxn modelId="{16920845-7F9D-4206-B949-361B22844C94}" type="presOf" srcId="{2BC052D8-5DEE-4D9B-92CD-D4AEAD9076BB}" destId="{834672D0-EBD0-4979-B395-0EC8ADD25E1E}" srcOrd="0" destOrd="0" presId="urn:microsoft.com/office/officeart/2005/8/layout/arrow6"/>
    <dgm:cxn modelId="{E8B08DD0-B4A0-437B-B4CE-1AB0F7CFA6C3}" srcId="{CB089757-1C5B-40BD-865C-0B9D32CFE86F}" destId="{3918C725-50FE-4712-AFB4-2D5374768934}" srcOrd="1" destOrd="0" parTransId="{E5848177-3FBF-48FC-890B-9FB50D4C2F69}" sibTransId="{CB33298A-8ADE-4C7B-9A3A-7F1C2DE3765D}"/>
    <dgm:cxn modelId="{769EC3E9-BC70-4F33-872F-642496AE8122}" type="presOf" srcId="{3918C725-50FE-4712-AFB4-2D5374768934}" destId="{120F0F7F-5D79-4500-910F-348634403ABB}" srcOrd="0" destOrd="0" presId="urn:microsoft.com/office/officeart/2005/8/layout/arrow6"/>
    <dgm:cxn modelId="{3394165F-5046-44F1-918D-5E715BE43E25}" type="presParOf" srcId="{55F85005-CF30-4539-867D-D38D947EDCF2}" destId="{8CCB096B-7477-41A2-BDBC-51BE1D059A90}" srcOrd="0" destOrd="0" presId="urn:microsoft.com/office/officeart/2005/8/layout/arrow6"/>
    <dgm:cxn modelId="{354B2731-1DB8-4380-918B-E806EB175E2E}" type="presParOf" srcId="{55F85005-CF30-4539-867D-D38D947EDCF2}" destId="{834672D0-EBD0-4979-B395-0EC8ADD25E1E}" srcOrd="1" destOrd="0" presId="urn:microsoft.com/office/officeart/2005/8/layout/arrow6"/>
    <dgm:cxn modelId="{0BD7FF2A-868D-47B0-995A-C58E2E240F0A}" type="presParOf" srcId="{55F85005-CF30-4539-867D-D38D947EDCF2}" destId="{120F0F7F-5D79-4500-910F-348634403ABB}" srcOrd="2" destOrd="0" presId="urn:microsoft.com/office/officeart/2005/8/layout/arrow6"/>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C244CB3-7FC4-4923-8BC4-7CC5C1F76085}" type="doc">
      <dgm:prSet loTypeId="urn:microsoft.com/office/officeart/2009/3/layout/FramedTextPicture" loCatId="picture" qsTypeId="urn:microsoft.com/office/officeart/2005/8/quickstyle/simple1" qsCatId="simple" csTypeId="urn:microsoft.com/office/officeart/2005/8/colors/accent1_2" csCatId="accent1"/>
      <dgm:spPr/>
      <dgm:t>
        <a:bodyPr/>
        <a:lstStyle/>
        <a:p>
          <a:endParaRPr lang="es-ES"/>
        </a:p>
      </dgm:t>
    </dgm:pt>
    <dgm:pt modelId="{74279C98-1C59-4BE1-B926-8C619919D0DF}">
      <dgm:prSet/>
      <dgm:spPr/>
      <dgm:t>
        <a:bodyPr/>
        <a:lstStyle/>
        <a:p>
          <a:pPr rtl="0"/>
          <a:r>
            <a:rPr lang="es-ES" dirty="0" smtClean="0"/>
            <a:t>Sirven como hilos conductores que orientan el desarrollo del planteamiento del problema y la formulación de hipótesis más precisas y mejor estructuradas.</a:t>
          </a:r>
          <a:endParaRPr lang="es-ES" dirty="0"/>
        </a:p>
      </dgm:t>
    </dgm:pt>
    <dgm:pt modelId="{6385B1D2-259D-4174-85BF-64DF95E724FD}" type="parTrans" cxnId="{3D5C798A-CD38-480C-B19F-0C282B9278EF}">
      <dgm:prSet/>
      <dgm:spPr/>
      <dgm:t>
        <a:bodyPr/>
        <a:lstStyle/>
        <a:p>
          <a:endParaRPr lang="es-ES"/>
        </a:p>
      </dgm:t>
    </dgm:pt>
    <dgm:pt modelId="{411E0165-3525-4F99-B292-BA147639FC9C}" type="sibTrans" cxnId="{3D5C798A-CD38-480C-B19F-0C282B9278EF}">
      <dgm:prSet/>
      <dgm:spPr/>
      <dgm:t>
        <a:bodyPr/>
        <a:lstStyle/>
        <a:p>
          <a:endParaRPr lang="es-ES"/>
        </a:p>
      </dgm:t>
    </dgm:pt>
    <dgm:pt modelId="{D6ECA39A-7F14-4FEE-9EAB-AD7900982C2F}">
      <dgm:prSet/>
      <dgm:spPr/>
      <dgm:t>
        <a:bodyPr/>
        <a:lstStyle/>
        <a:p>
          <a:pPr rtl="0"/>
          <a:r>
            <a:rPr lang="es-ES" dirty="0" smtClean="0"/>
            <a:t>Las hipótesis se fundamentan y  enriquecen con los elementos provenientes del marco teórico y conceptual </a:t>
          </a:r>
          <a:endParaRPr lang="es-ES" dirty="0"/>
        </a:p>
      </dgm:t>
    </dgm:pt>
    <dgm:pt modelId="{42512CAB-9869-4B25-A60B-4845BEF4E3E2}" type="parTrans" cxnId="{C3A583DB-E23C-4728-B130-17123C14592E}">
      <dgm:prSet/>
      <dgm:spPr/>
      <dgm:t>
        <a:bodyPr/>
        <a:lstStyle/>
        <a:p>
          <a:endParaRPr lang="es-ES"/>
        </a:p>
      </dgm:t>
    </dgm:pt>
    <dgm:pt modelId="{3BDC9F1D-BDF1-40ED-8DA4-D5FF3E9292CE}" type="sibTrans" cxnId="{C3A583DB-E23C-4728-B130-17123C14592E}">
      <dgm:prSet/>
      <dgm:spPr/>
      <dgm:t>
        <a:bodyPr/>
        <a:lstStyle/>
        <a:p>
          <a:endParaRPr lang="es-ES"/>
        </a:p>
      </dgm:t>
    </dgm:pt>
    <dgm:pt modelId="{2AE938D7-8189-4AA1-AC38-03B086AF88AC}">
      <dgm:prSet/>
      <dgm:spPr/>
      <dgm:t>
        <a:bodyPr/>
        <a:lstStyle/>
        <a:p>
          <a:pPr rtl="0"/>
          <a:r>
            <a:rPr lang="es-ES" dirty="0" smtClean="0"/>
            <a:t>Se establecen en un primer momento y se llega a su negación. </a:t>
          </a:r>
          <a:endParaRPr lang="es-ES" dirty="0"/>
        </a:p>
      </dgm:t>
    </dgm:pt>
    <dgm:pt modelId="{9924DED3-8974-4934-91F8-AD2B92B480C6}" type="parTrans" cxnId="{F66260BC-6E69-4E7F-B4F3-640EBC665128}">
      <dgm:prSet/>
      <dgm:spPr/>
      <dgm:t>
        <a:bodyPr/>
        <a:lstStyle/>
        <a:p>
          <a:endParaRPr lang="es-ES"/>
        </a:p>
      </dgm:t>
    </dgm:pt>
    <dgm:pt modelId="{4D0781D1-AE68-4F32-86EC-2F1AA7ED1896}" type="sibTrans" cxnId="{F66260BC-6E69-4E7F-B4F3-640EBC665128}">
      <dgm:prSet/>
      <dgm:spPr/>
      <dgm:t>
        <a:bodyPr/>
        <a:lstStyle/>
        <a:p>
          <a:endParaRPr lang="es-ES"/>
        </a:p>
      </dgm:t>
    </dgm:pt>
    <dgm:pt modelId="{BDB6CE5A-5282-4F79-8883-E246411CD1F1}">
      <dgm:prSet/>
      <dgm:spPr/>
      <dgm:t>
        <a:bodyPr/>
        <a:lstStyle/>
        <a:p>
          <a:pPr rtl="0"/>
          <a:r>
            <a:rPr lang="es-ES" dirty="0" smtClean="0"/>
            <a:t>Las nuevas hipótesis permiten superar el problema de investigación.</a:t>
          </a:r>
          <a:endParaRPr lang="es-ES" dirty="0"/>
        </a:p>
      </dgm:t>
    </dgm:pt>
    <dgm:pt modelId="{BB5EC998-1EBF-4F7E-B3AF-D2DB44D52035}" type="parTrans" cxnId="{4C7522A4-1770-49D4-A1C2-53E593F0592F}">
      <dgm:prSet/>
      <dgm:spPr/>
      <dgm:t>
        <a:bodyPr/>
        <a:lstStyle/>
        <a:p>
          <a:endParaRPr lang="es-ES"/>
        </a:p>
      </dgm:t>
    </dgm:pt>
    <dgm:pt modelId="{AF703039-AD08-467E-A739-27B9E045DD88}" type="sibTrans" cxnId="{4C7522A4-1770-49D4-A1C2-53E593F0592F}">
      <dgm:prSet/>
      <dgm:spPr/>
      <dgm:t>
        <a:bodyPr/>
        <a:lstStyle/>
        <a:p>
          <a:endParaRPr lang="es-ES"/>
        </a:p>
      </dgm:t>
    </dgm:pt>
    <dgm:pt modelId="{BB8DBB9A-903E-4272-AA04-81BDE4991E22}" type="pres">
      <dgm:prSet presAssocID="{EC244CB3-7FC4-4923-8BC4-7CC5C1F76085}" presName="Name0" presStyleCnt="0">
        <dgm:presLayoutVars>
          <dgm:chMax/>
          <dgm:chPref/>
          <dgm:dir/>
        </dgm:presLayoutVars>
      </dgm:prSet>
      <dgm:spPr/>
      <dgm:t>
        <a:bodyPr/>
        <a:lstStyle/>
        <a:p>
          <a:endParaRPr lang="es-MX"/>
        </a:p>
      </dgm:t>
    </dgm:pt>
    <dgm:pt modelId="{7D4A9BBE-A567-4CA0-B86E-495CFAC4AE54}" type="pres">
      <dgm:prSet presAssocID="{74279C98-1C59-4BE1-B926-8C619919D0DF}" presName="composite" presStyleCnt="0">
        <dgm:presLayoutVars>
          <dgm:chMax/>
          <dgm:chPref/>
        </dgm:presLayoutVars>
      </dgm:prSet>
      <dgm:spPr/>
    </dgm:pt>
    <dgm:pt modelId="{99044259-A5E3-42F7-A89B-67553FDB2762}" type="pres">
      <dgm:prSet presAssocID="{74279C98-1C59-4BE1-B926-8C619919D0DF}" presName="Image" presStyleLbl="bgImgPlace1" presStyleIdx="0" presStyleCnt="4"/>
      <dgm:spPr/>
    </dgm:pt>
    <dgm:pt modelId="{80A9D7E1-23C0-4013-B1C2-494FF131D324}" type="pres">
      <dgm:prSet presAssocID="{74279C98-1C59-4BE1-B926-8C619919D0DF}" presName="ParentText" presStyleLbl="revTx" presStyleIdx="0" presStyleCnt="4">
        <dgm:presLayoutVars>
          <dgm:chMax val="0"/>
          <dgm:chPref val="0"/>
          <dgm:bulletEnabled val="1"/>
        </dgm:presLayoutVars>
      </dgm:prSet>
      <dgm:spPr/>
      <dgm:t>
        <a:bodyPr/>
        <a:lstStyle/>
        <a:p>
          <a:endParaRPr lang="es-MX"/>
        </a:p>
      </dgm:t>
    </dgm:pt>
    <dgm:pt modelId="{EC64B3BB-5C44-4F15-9D2D-1C889C03EC9E}" type="pres">
      <dgm:prSet presAssocID="{74279C98-1C59-4BE1-B926-8C619919D0DF}" presName="tlFrame" presStyleLbl="node1" presStyleIdx="0" presStyleCnt="16"/>
      <dgm:spPr/>
    </dgm:pt>
    <dgm:pt modelId="{D7428261-C774-4CA0-86EE-547B87B3F941}" type="pres">
      <dgm:prSet presAssocID="{74279C98-1C59-4BE1-B926-8C619919D0DF}" presName="trFrame" presStyleLbl="node1" presStyleIdx="1" presStyleCnt="16"/>
      <dgm:spPr/>
    </dgm:pt>
    <dgm:pt modelId="{2901BE5E-9CB6-46DA-8E46-EB317927EC01}" type="pres">
      <dgm:prSet presAssocID="{74279C98-1C59-4BE1-B926-8C619919D0DF}" presName="blFrame" presStyleLbl="node1" presStyleIdx="2" presStyleCnt="16"/>
      <dgm:spPr/>
    </dgm:pt>
    <dgm:pt modelId="{A8805B5D-967A-4DF1-9BA0-0DF3D80CEA53}" type="pres">
      <dgm:prSet presAssocID="{74279C98-1C59-4BE1-B926-8C619919D0DF}" presName="brFrame" presStyleLbl="node1" presStyleIdx="3" presStyleCnt="16"/>
      <dgm:spPr/>
    </dgm:pt>
    <dgm:pt modelId="{50B982AB-3757-468F-A3E6-D97FC6B9539B}" type="pres">
      <dgm:prSet presAssocID="{411E0165-3525-4F99-B292-BA147639FC9C}" presName="sibTrans" presStyleCnt="0"/>
      <dgm:spPr/>
    </dgm:pt>
    <dgm:pt modelId="{AF58A2E1-A05A-409A-A9CD-4E1693D35EEE}" type="pres">
      <dgm:prSet presAssocID="{D6ECA39A-7F14-4FEE-9EAB-AD7900982C2F}" presName="composite" presStyleCnt="0">
        <dgm:presLayoutVars>
          <dgm:chMax/>
          <dgm:chPref/>
        </dgm:presLayoutVars>
      </dgm:prSet>
      <dgm:spPr/>
    </dgm:pt>
    <dgm:pt modelId="{73559B53-AB70-4EED-ACDB-962245C13BF8}" type="pres">
      <dgm:prSet presAssocID="{D6ECA39A-7F14-4FEE-9EAB-AD7900982C2F}" presName="Image" presStyleLbl="bgImgPlace1" presStyleIdx="1" presStyleCnt="4"/>
      <dgm:spPr/>
    </dgm:pt>
    <dgm:pt modelId="{C1886805-3C32-4B18-BC17-5AFDA6E6DCF8}" type="pres">
      <dgm:prSet presAssocID="{D6ECA39A-7F14-4FEE-9EAB-AD7900982C2F}" presName="ParentText" presStyleLbl="revTx" presStyleIdx="1" presStyleCnt="4">
        <dgm:presLayoutVars>
          <dgm:chMax val="0"/>
          <dgm:chPref val="0"/>
          <dgm:bulletEnabled val="1"/>
        </dgm:presLayoutVars>
      </dgm:prSet>
      <dgm:spPr/>
      <dgm:t>
        <a:bodyPr/>
        <a:lstStyle/>
        <a:p>
          <a:endParaRPr lang="es-MX"/>
        </a:p>
      </dgm:t>
    </dgm:pt>
    <dgm:pt modelId="{AF6D5BF8-4935-4AC9-BB60-80C337EA53E4}" type="pres">
      <dgm:prSet presAssocID="{D6ECA39A-7F14-4FEE-9EAB-AD7900982C2F}" presName="tlFrame" presStyleLbl="node1" presStyleIdx="4" presStyleCnt="16"/>
      <dgm:spPr/>
    </dgm:pt>
    <dgm:pt modelId="{49377723-3140-4805-BEDE-2F5A5F63B444}" type="pres">
      <dgm:prSet presAssocID="{D6ECA39A-7F14-4FEE-9EAB-AD7900982C2F}" presName="trFrame" presStyleLbl="node1" presStyleIdx="5" presStyleCnt="16"/>
      <dgm:spPr/>
    </dgm:pt>
    <dgm:pt modelId="{30FB95FD-4008-4885-8B8E-B7FDF1AD046E}" type="pres">
      <dgm:prSet presAssocID="{D6ECA39A-7F14-4FEE-9EAB-AD7900982C2F}" presName="blFrame" presStyleLbl="node1" presStyleIdx="6" presStyleCnt="16"/>
      <dgm:spPr/>
    </dgm:pt>
    <dgm:pt modelId="{2B37663B-3012-4C56-A950-B953B58C35FA}" type="pres">
      <dgm:prSet presAssocID="{D6ECA39A-7F14-4FEE-9EAB-AD7900982C2F}" presName="brFrame" presStyleLbl="node1" presStyleIdx="7" presStyleCnt="16"/>
      <dgm:spPr/>
    </dgm:pt>
    <dgm:pt modelId="{09C83CA0-003D-472A-986A-A287081A931F}" type="pres">
      <dgm:prSet presAssocID="{3BDC9F1D-BDF1-40ED-8DA4-D5FF3E9292CE}" presName="sibTrans" presStyleCnt="0"/>
      <dgm:spPr/>
    </dgm:pt>
    <dgm:pt modelId="{D2E36670-9134-4565-A8FB-165E6826FF7A}" type="pres">
      <dgm:prSet presAssocID="{2AE938D7-8189-4AA1-AC38-03B086AF88AC}" presName="composite" presStyleCnt="0">
        <dgm:presLayoutVars>
          <dgm:chMax/>
          <dgm:chPref/>
        </dgm:presLayoutVars>
      </dgm:prSet>
      <dgm:spPr/>
    </dgm:pt>
    <dgm:pt modelId="{D491021B-504F-4D58-ADD6-A9B1C7C394BA}" type="pres">
      <dgm:prSet presAssocID="{2AE938D7-8189-4AA1-AC38-03B086AF88AC}" presName="Image" presStyleLbl="bgImgPlace1" presStyleIdx="2" presStyleCnt="4"/>
      <dgm:spPr/>
    </dgm:pt>
    <dgm:pt modelId="{0EFB1767-BA34-4543-8E76-BE96F396A9D6}" type="pres">
      <dgm:prSet presAssocID="{2AE938D7-8189-4AA1-AC38-03B086AF88AC}" presName="ParentText" presStyleLbl="revTx" presStyleIdx="2" presStyleCnt="4">
        <dgm:presLayoutVars>
          <dgm:chMax val="0"/>
          <dgm:chPref val="0"/>
          <dgm:bulletEnabled val="1"/>
        </dgm:presLayoutVars>
      </dgm:prSet>
      <dgm:spPr/>
      <dgm:t>
        <a:bodyPr/>
        <a:lstStyle/>
        <a:p>
          <a:endParaRPr lang="es-MX"/>
        </a:p>
      </dgm:t>
    </dgm:pt>
    <dgm:pt modelId="{79CC8FAB-6A7C-4D39-8F2A-58820930D2F8}" type="pres">
      <dgm:prSet presAssocID="{2AE938D7-8189-4AA1-AC38-03B086AF88AC}" presName="tlFrame" presStyleLbl="node1" presStyleIdx="8" presStyleCnt="16"/>
      <dgm:spPr/>
    </dgm:pt>
    <dgm:pt modelId="{408346C1-D1C7-41FF-8675-B6D06728051E}" type="pres">
      <dgm:prSet presAssocID="{2AE938D7-8189-4AA1-AC38-03B086AF88AC}" presName="trFrame" presStyleLbl="node1" presStyleIdx="9" presStyleCnt="16"/>
      <dgm:spPr/>
    </dgm:pt>
    <dgm:pt modelId="{594D9332-3F95-4C0C-A6C6-9AA27FDD77E3}" type="pres">
      <dgm:prSet presAssocID="{2AE938D7-8189-4AA1-AC38-03B086AF88AC}" presName="blFrame" presStyleLbl="node1" presStyleIdx="10" presStyleCnt="16"/>
      <dgm:spPr/>
    </dgm:pt>
    <dgm:pt modelId="{169A9D65-B142-41CE-8E6E-E73C53779A74}" type="pres">
      <dgm:prSet presAssocID="{2AE938D7-8189-4AA1-AC38-03B086AF88AC}" presName="brFrame" presStyleLbl="node1" presStyleIdx="11" presStyleCnt="16"/>
      <dgm:spPr/>
    </dgm:pt>
    <dgm:pt modelId="{56A805AD-B1ED-410D-8129-1A732966E2C3}" type="pres">
      <dgm:prSet presAssocID="{4D0781D1-AE68-4F32-86EC-2F1AA7ED1896}" presName="sibTrans" presStyleCnt="0"/>
      <dgm:spPr/>
    </dgm:pt>
    <dgm:pt modelId="{8954FC34-AFC1-4E65-B6B9-ACEC01649D54}" type="pres">
      <dgm:prSet presAssocID="{BDB6CE5A-5282-4F79-8883-E246411CD1F1}" presName="composite" presStyleCnt="0">
        <dgm:presLayoutVars>
          <dgm:chMax/>
          <dgm:chPref/>
        </dgm:presLayoutVars>
      </dgm:prSet>
      <dgm:spPr/>
    </dgm:pt>
    <dgm:pt modelId="{BFADE115-C0FD-4245-B8DF-CA84895A849D}" type="pres">
      <dgm:prSet presAssocID="{BDB6CE5A-5282-4F79-8883-E246411CD1F1}" presName="Image" presStyleLbl="bgImgPlace1" presStyleIdx="3" presStyleCnt="4"/>
      <dgm:spPr/>
    </dgm:pt>
    <dgm:pt modelId="{8EDEAD06-1284-4AC3-84E0-DEBFEC2E2E59}" type="pres">
      <dgm:prSet presAssocID="{BDB6CE5A-5282-4F79-8883-E246411CD1F1}" presName="ParentText" presStyleLbl="revTx" presStyleIdx="3" presStyleCnt="4">
        <dgm:presLayoutVars>
          <dgm:chMax val="0"/>
          <dgm:chPref val="0"/>
          <dgm:bulletEnabled val="1"/>
        </dgm:presLayoutVars>
      </dgm:prSet>
      <dgm:spPr/>
      <dgm:t>
        <a:bodyPr/>
        <a:lstStyle/>
        <a:p>
          <a:endParaRPr lang="es-MX"/>
        </a:p>
      </dgm:t>
    </dgm:pt>
    <dgm:pt modelId="{1D5CE753-3E87-4B6F-96EF-F175DD16E40B}" type="pres">
      <dgm:prSet presAssocID="{BDB6CE5A-5282-4F79-8883-E246411CD1F1}" presName="tlFrame" presStyleLbl="node1" presStyleIdx="12" presStyleCnt="16"/>
      <dgm:spPr/>
    </dgm:pt>
    <dgm:pt modelId="{A8761276-C636-49C4-91DB-9A489A8B433D}" type="pres">
      <dgm:prSet presAssocID="{BDB6CE5A-5282-4F79-8883-E246411CD1F1}" presName="trFrame" presStyleLbl="node1" presStyleIdx="13" presStyleCnt="16"/>
      <dgm:spPr/>
    </dgm:pt>
    <dgm:pt modelId="{7C426C16-61A4-412F-BDC8-12814CE553E7}" type="pres">
      <dgm:prSet presAssocID="{BDB6CE5A-5282-4F79-8883-E246411CD1F1}" presName="blFrame" presStyleLbl="node1" presStyleIdx="14" presStyleCnt="16"/>
      <dgm:spPr/>
    </dgm:pt>
    <dgm:pt modelId="{644AD63A-3821-470C-95C1-22758887C40C}" type="pres">
      <dgm:prSet presAssocID="{BDB6CE5A-5282-4F79-8883-E246411CD1F1}" presName="brFrame" presStyleLbl="node1" presStyleIdx="15" presStyleCnt="16"/>
      <dgm:spPr/>
    </dgm:pt>
  </dgm:ptLst>
  <dgm:cxnLst>
    <dgm:cxn modelId="{B3D1EDAE-A701-45DD-9FF2-6A224068C8D1}" type="presOf" srcId="{D6ECA39A-7F14-4FEE-9EAB-AD7900982C2F}" destId="{C1886805-3C32-4B18-BC17-5AFDA6E6DCF8}" srcOrd="0" destOrd="0" presId="urn:microsoft.com/office/officeart/2009/3/layout/FramedTextPicture"/>
    <dgm:cxn modelId="{42A8B94E-6419-4EB9-946C-6EC80FB69130}" type="presOf" srcId="{2AE938D7-8189-4AA1-AC38-03B086AF88AC}" destId="{0EFB1767-BA34-4543-8E76-BE96F396A9D6}" srcOrd="0" destOrd="0" presId="urn:microsoft.com/office/officeart/2009/3/layout/FramedTextPicture"/>
    <dgm:cxn modelId="{18BCE8DD-8F74-40C3-9CBE-F44419986019}" type="presOf" srcId="{BDB6CE5A-5282-4F79-8883-E246411CD1F1}" destId="{8EDEAD06-1284-4AC3-84E0-DEBFEC2E2E59}" srcOrd="0" destOrd="0" presId="urn:microsoft.com/office/officeart/2009/3/layout/FramedTextPicture"/>
    <dgm:cxn modelId="{4F2FC7E7-D094-4EA8-AB5C-0CEAC93C24A8}" type="presOf" srcId="{74279C98-1C59-4BE1-B926-8C619919D0DF}" destId="{80A9D7E1-23C0-4013-B1C2-494FF131D324}" srcOrd="0" destOrd="0" presId="urn:microsoft.com/office/officeart/2009/3/layout/FramedTextPicture"/>
    <dgm:cxn modelId="{C3A583DB-E23C-4728-B130-17123C14592E}" srcId="{EC244CB3-7FC4-4923-8BC4-7CC5C1F76085}" destId="{D6ECA39A-7F14-4FEE-9EAB-AD7900982C2F}" srcOrd="1" destOrd="0" parTransId="{42512CAB-9869-4B25-A60B-4845BEF4E3E2}" sibTransId="{3BDC9F1D-BDF1-40ED-8DA4-D5FF3E9292CE}"/>
    <dgm:cxn modelId="{F66260BC-6E69-4E7F-B4F3-640EBC665128}" srcId="{EC244CB3-7FC4-4923-8BC4-7CC5C1F76085}" destId="{2AE938D7-8189-4AA1-AC38-03B086AF88AC}" srcOrd="2" destOrd="0" parTransId="{9924DED3-8974-4934-91F8-AD2B92B480C6}" sibTransId="{4D0781D1-AE68-4F32-86EC-2F1AA7ED1896}"/>
    <dgm:cxn modelId="{4F777DBB-8ACC-447A-AEFC-B63E9D663981}" type="presOf" srcId="{EC244CB3-7FC4-4923-8BC4-7CC5C1F76085}" destId="{BB8DBB9A-903E-4272-AA04-81BDE4991E22}" srcOrd="0" destOrd="0" presId="urn:microsoft.com/office/officeart/2009/3/layout/FramedTextPicture"/>
    <dgm:cxn modelId="{4C7522A4-1770-49D4-A1C2-53E593F0592F}" srcId="{EC244CB3-7FC4-4923-8BC4-7CC5C1F76085}" destId="{BDB6CE5A-5282-4F79-8883-E246411CD1F1}" srcOrd="3" destOrd="0" parTransId="{BB5EC998-1EBF-4F7E-B3AF-D2DB44D52035}" sibTransId="{AF703039-AD08-467E-A739-27B9E045DD88}"/>
    <dgm:cxn modelId="{3D5C798A-CD38-480C-B19F-0C282B9278EF}" srcId="{EC244CB3-7FC4-4923-8BC4-7CC5C1F76085}" destId="{74279C98-1C59-4BE1-B926-8C619919D0DF}" srcOrd="0" destOrd="0" parTransId="{6385B1D2-259D-4174-85BF-64DF95E724FD}" sibTransId="{411E0165-3525-4F99-B292-BA147639FC9C}"/>
    <dgm:cxn modelId="{1A59E28A-CA0E-492F-8D3B-471183242EB2}" type="presParOf" srcId="{BB8DBB9A-903E-4272-AA04-81BDE4991E22}" destId="{7D4A9BBE-A567-4CA0-B86E-495CFAC4AE54}" srcOrd="0" destOrd="0" presId="urn:microsoft.com/office/officeart/2009/3/layout/FramedTextPicture"/>
    <dgm:cxn modelId="{AD33DFE4-7F39-4681-9DB9-94E97C928DA2}" type="presParOf" srcId="{7D4A9BBE-A567-4CA0-B86E-495CFAC4AE54}" destId="{99044259-A5E3-42F7-A89B-67553FDB2762}" srcOrd="0" destOrd="0" presId="urn:microsoft.com/office/officeart/2009/3/layout/FramedTextPicture"/>
    <dgm:cxn modelId="{A199C4F6-6CDA-4EB2-A3BE-DEF37F3AA033}" type="presParOf" srcId="{7D4A9BBE-A567-4CA0-B86E-495CFAC4AE54}" destId="{80A9D7E1-23C0-4013-B1C2-494FF131D324}" srcOrd="1" destOrd="0" presId="urn:microsoft.com/office/officeart/2009/3/layout/FramedTextPicture"/>
    <dgm:cxn modelId="{237AFCE7-A2A6-45D8-A291-84FD41BEE1DD}" type="presParOf" srcId="{7D4A9BBE-A567-4CA0-B86E-495CFAC4AE54}" destId="{EC64B3BB-5C44-4F15-9D2D-1C889C03EC9E}" srcOrd="2" destOrd="0" presId="urn:microsoft.com/office/officeart/2009/3/layout/FramedTextPicture"/>
    <dgm:cxn modelId="{F915AD11-7066-488A-8303-A63E256A7911}" type="presParOf" srcId="{7D4A9BBE-A567-4CA0-B86E-495CFAC4AE54}" destId="{D7428261-C774-4CA0-86EE-547B87B3F941}" srcOrd="3" destOrd="0" presId="urn:microsoft.com/office/officeart/2009/3/layout/FramedTextPicture"/>
    <dgm:cxn modelId="{D7663FD8-620C-4E1E-AA88-A3E5898FC54B}" type="presParOf" srcId="{7D4A9BBE-A567-4CA0-B86E-495CFAC4AE54}" destId="{2901BE5E-9CB6-46DA-8E46-EB317927EC01}" srcOrd="4" destOrd="0" presId="urn:microsoft.com/office/officeart/2009/3/layout/FramedTextPicture"/>
    <dgm:cxn modelId="{6BA39125-3D7D-4069-B583-070F4339E6B6}" type="presParOf" srcId="{7D4A9BBE-A567-4CA0-B86E-495CFAC4AE54}" destId="{A8805B5D-967A-4DF1-9BA0-0DF3D80CEA53}" srcOrd="5" destOrd="0" presId="urn:microsoft.com/office/officeart/2009/3/layout/FramedTextPicture"/>
    <dgm:cxn modelId="{1F99318B-B8FD-43F7-80C8-21B45DEB91BE}" type="presParOf" srcId="{BB8DBB9A-903E-4272-AA04-81BDE4991E22}" destId="{50B982AB-3757-468F-A3E6-D97FC6B9539B}" srcOrd="1" destOrd="0" presId="urn:microsoft.com/office/officeart/2009/3/layout/FramedTextPicture"/>
    <dgm:cxn modelId="{ABD665CE-A7CE-4D5F-A592-0F17D6BD0F9B}" type="presParOf" srcId="{BB8DBB9A-903E-4272-AA04-81BDE4991E22}" destId="{AF58A2E1-A05A-409A-A9CD-4E1693D35EEE}" srcOrd="2" destOrd="0" presId="urn:microsoft.com/office/officeart/2009/3/layout/FramedTextPicture"/>
    <dgm:cxn modelId="{EED87BA0-C366-4BA9-BB06-2438ADC21904}" type="presParOf" srcId="{AF58A2E1-A05A-409A-A9CD-4E1693D35EEE}" destId="{73559B53-AB70-4EED-ACDB-962245C13BF8}" srcOrd="0" destOrd="0" presId="urn:microsoft.com/office/officeart/2009/3/layout/FramedTextPicture"/>
    <dgm:cxn modelId="{BAF7F4E6-EDEE-4201-8D9C-79D31B04CE99}" type="presParOf" srcId="{AF58A2E1-A05A-409A-A9CD-4E1693D35EEE}" destId="{C1886805-3C32-4B18-BC17-5AFDA6E6DCF8}" srcOrd="1" destOrd="0" presId="urn:microsoft.com/office/officeart/2009/3/layout/FramedTextPicture"/>
    <dgm:cxn modelId="{382E1943-5CAB-4256-9676-69764890D12E}" type="presParOf" srcId="{AF58A2E1-A05A-409A-A9CD-4E1693D35EEE}" destId="{AF6D5BF8-4935-4AC9-BB60-80C337EA53E4}" srcOrd="2" destOrd="0" presId="urn:microsoft.com/office/officeart/2009/3/layout/FramedTextPicture"/>
    <dgm:cxn modelId="{CC632F0D-8FE8-46FB-AD4E-D4CBFF0DC385}" type="presParOf" srcId="{AF58A2E1-A05A-409A-A9CD-4E1693D35EEE}" destId="{49377723-3140-4805-BEDE-2F5A5F63B444}" srcOrd="3" destOrd="0" presId="urn:microsoft.com/office/officeart/2009/3/layout/FramedTextPicture"/>
    <dgm:cxn modelId="{71E3CD2B-A0DD-4E19-A54D-38219082B3ED}" type="presParOf" srcId="{AF58A2E1-A05A-409A-A9CD-4E1693D35EEE}" destId="{30FB95FD-4008-4885-8B8E-B7FDF1AD046E}" srcOrd="4" destOrd="0" presId="urn:microsoft.com/office/officeart/2009/3/layout/FramedTextPicture"/>
    <dgm:cxn modelId="{34073488-705D-4261-A129-F3DC280FAC3D}" type="presParOf" srcId="{AF58A2E1-A05A-409A-A9CD-4E1693D35EEE}" destId="{2B37663B-3012-4C56-A950-B953B58C35FA}" srcOrd="5" destOrd="0" presId="urn:microsoft.com/office/officeart/2009/3/layout/FramedTextPicture"/>
    <dgm:cxn modelId="{EA57F1E0-584B-4F43-96D1-D4CEF1A49264}" type="presParOf" srcId="{BB8DBB9A-903E-4272-AA04-81BDE4991E22}" destId="{09C83CA0-003D-472A-986A-A287081A931F}" srcOrd="3" destOrd="0" presId="urn:microsoft.com/office/officeart/2009/3/layout/FramedTextPicture"/>
    <dgm:cxn modelId="{F0B912F9-FA40-4232-9934-ECAAAEDB09FD}" type="presParOf" srcId="{BB8DBB9A-903E-4272-AA04-81BDE4991E22}" destId="{D2E36670-9134-4565-A8FB-165E6826FF7A}" srcOrd="4" destOrd="0" presId="urn:microsoft.com/office/officeart/2009/3/layout/FramedTextPicture"/>
    <dgm:cxn modelId="{E63AEBD0-DEE8-454E-AA48-21C87C92BD4E}" type="presParOf" srcId="{D2E36670-9134-4565-A8FB-165E6826FF7A}" destId="{D491021B-504F-4D58-ADD6-A9B1C7C394BA}" srcOrd="0" destOrd="0" presId="urn:microsoft.com/office/officeart/2009/3/layout/FramedTextPicture"/>
    <dgm:cxn modelId="{C31C429D-54B9-4EB3-A7A5-BF38C81C42A5}" type="presParOf" srcId="{D2E36670-9134-4565-A8FB-165E6826FF7A}" destId="{0EFB1767-BA34-4543-8E76-BE96F396A9D6}" srcOrd="1" destOrd="0" presId="urn:microsoft.com/office/officeart/2009/3/layout/FramedTextPicture"/>
    <dgm:cxn modelId="{255BAA70-2ED5-49FC-8E44-5A51B8019809}" type="presParOf" srcId="{D2E36670-9134-4565-A8FB-165E6826FF7A}" destId="{79CC8FAB-6A7C-4D39-8F2A-58820930D2F8}" srcOrd="2" destOrd="0" presId="urn:microsoft.com/office/officeart/2009/3/layout/FramedTextPicture"/>
    <dgm:cxn modelId="{14234DF8-E741-44EF-B6BE-9C5F76D898C0}" type="presParOf" srcId="{D2E36670-9134-4565-A8FB-165E6826FF7A}" destId="{408346C1-D1C7-41FF-8675-B6D06728051E}" srcOrd="3" destOrd="0" presId="urn:microsoft.com/office/officeart/2009/3/layout/FramedTextPicture"/>
    <dgm:cxn modelId="{E0A3D6DF-E959-42B6-91EC-6E02B3E27B18}" type="presParOf" srcId="{D2E36670-9134-4565-A8FB-165E6826FF7A}" destId="{594D9332-3F95-4C0C-A6C6-9AA27FDD77E3}" srcOrd="4" destOrd="0" presId="urn:microsoft.com/office/officeart/2009/3/layout/FramedTextPicture"/>
    <dgm:cxn modelId="{3224702B-64F9-4C53-B563-EBF85B2DAB31}" type="presParOf" srcId="{D2E36670-9134-4565-A8FB-165E6826FF7A}" destId="{169A9D65-B142-41CE-8E6E-E73C53779A74}" srcOrd="5" destOrd="0" presId="urn:microsoft.com/office/officeart/2009/3/layout/FramedTextPicture"/>
    <dgm:cxn modelId="{5ECE1395-7BE1-413C-BB2A-2B590C6882B7}" type="presParOf" srcId="{BB8DBB9A-903E-4272-AA04-81BDE4991E22}" destId="{56A805AD-B1ED-410D-8129-1A732966E2C3}" srcOrd="5" destOrd="0" presId="urn:microsoft.com/office/officeart/2009/3/layout/FramedTextPicture"/>
    <dgm:cxn modelId="{4587F473-C130-4BE5-A72A-A65CB1079E62}" type="presParOf" srcId="{BB8DBB9A-903E-4272-AA04-81BDE4991E22}" destId="{8954FC34-AFC1-4E65-B6B9-ACEC01649D54}" srcOrd="6" destOrd="0" presId="urn:microsoft.com/office/officeart/2009/3/layout/FramedTextPicture"/>
    <dgm:cxn modelId="{8C305134-9C7C-4106-BD07-0DCE40753825}" type="presParOf" srcId="{8954FC34-AFC1-4E65-B6B9-ACEC01649D54}" destId="{BFADE115-C0FD-4245-B8DF-CA84895A849D}" srcOrd="0" destOrd="0" presId="urn:microsoft.com/office/officeart/2009/3/layout/FramedTextPicture"/>
    <dgm:cxn modelId="{0452E47C-A55F-4FA5-8187-55244664B548}" type="presParOf" srcId="{8954FC34-AFC1-4E65-B6B9-ACEC01649D54}" destId="{8EDEAD06-1284-4AC3-84E0-DEBFEC2E2E59}" srcOrd="1" destOrd="0" presId="urn:microsoft.com/office/officeart/2009/3/layout/FramedTextPicture"/>
    <dgm:cxn modelId="{198320EC-CAF6-4421-8F10-A7DA311632B1}" type="presParOf" srcId="{8954FC34-AFC1-4E65-B6B9-ACEC01649D54}" destId="{1D5CE753-3E87-4B6F-96EF-F175DD16E40B}" srcOrd="2" destOrd="0" presId="urn:microsoft.com/office/officeart/2009/3/layout/FramedTextPicture"/>
    <dgm:cxn modelId="{22072C65-EE92-4F76-89A1-87218CBA9D2A}" type="presParOf" srcId="{8954FC34-AFC1-4E65-B6B9-ACEC01649D54}" destId="{A8761276-C636-49C4-91DB-9A489A8B433D}" srcOrd="3" destOrd="0" presId="urn:microsoft.com/office/officeart/2009/3/layout/FramedTextPicture"/>
    <dgm:cxn modelId="{A8E87101-33A1-4B3C-BE68-A3C91F943A26}" type="presParOf" srcId="{8954FC34-AFC1-4E65-B6B9-ACEC01649D54}" destId="{7C426C16-61A4-412F-BDC8-12814CE553E7}" srcOrd="4" destOrd="0" presId="urn:microsoft.com/office/officeart/2009/3/layout/FramedTextPicture"/>
    <dgm:cxn modelId="{FCFC69A8-6919-4F7D-802B-CEAC23964432}" type="presParOf" srcId="{8954FC34-AFC1-4E65-B6B9-ACEC01649D54}" destId="{644AD63A-3821-470C-95C1-22758887C40C}"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B9FFC2B-330B-4C70-B2DB-8FC5AD608CB3}"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es-ES"/>
        </a:p>
      </dgm:t>
    </dgm:pt>
    <dgm:pt modelId="{96743843-6259-41D9-A33E-A067955365C5}">
      <dgm:prSet custT="1"/>
      <dgm:spPr>
        <a:effectLst>
          <a:reflection blurRad="6350" stA="50000" endA="300" endPos="55500" dist="50800" dir="5400000" sy="-100000" algn="bl" rotWithShape="0"/>
        </a:effectLst>
      </dgm:spPr>
      <dgm:t>
        <a:bodyPr/>
        <a:lstStyle/>
        <a:p>
          <a:pPr rtl="0"/>
          <a:r>
            <a:rPr lang="es-MX" sz="1400" dirty="0" smtClean="0"/>
            <a:t>Define términos clave e incluye la definición conceptual y operacional de las variables.</a:t>
          </a:r>
          <a:endParaRPr lang="es-ES" sz="1400" dirty="0"/>
        </a:p>
      </dgm:t>
    </dgm:pt>
    <dgm:pt modelId="{5D321C23-22FD-478D-833F-CCF5CCFBE837}" type="parTrans" cxnId="{79FA0BFD-A3F6-4FF1-B375-78299DBA59A3}">
      <dgm:prSet/>
      <dgm:spPr/>
      <dgm:t>
        <a:bodyPr/>
        <a:lstStyle/>
        <a:p>
          <a:endParaRPr lang="es-ES" sz="2000"/>
        </a:p>
      </dgm:t>
    </dgm:pt>
    <dgm:pt modelId="{0E4D1763-B0D6-4AAA-B41D-945EDF997536}" type="sibTrans" cxnId="{79FA0BFD-A3F6-4FF1-B375-78299DBA59A3}">
      <dgm:prSet/>
      <dgm:spPr/>
      <dgm:t>
        <a:bodyPr/>
        <a:lstStyle/>
        <a:p>
          <a:endParaRPr lang="es-ES" sz="2000"/>
        </a:p>
      </dgm:t>
    </dgm:pt>
    <dgm:pt modelId="{CA7FAF42-47A6-4D3A-95CE-406F0BF9557E}">
      <dgm:prSet custT="1"/>
      <dgm:spPr>
        <a:effectLst>
          <a:reflection blurRad="6350" stA="50000" endA="300" endPos="55500" dist="50800" dir="5400000" sy="-100000" algn="bl" rotWithShape="0"/>
        </a:effectLst>
      </dgm:spPr>
      <dgm:t>
        <a:bodyPr/>
        <a:lstStyle/>
        <a:p>
          <a:pPr rtl="0"/>
          <a:r>
            <a:rPr lang="es-ES_tradnl" sz="1400" b="1" dirty="0" smtClean="0"/>
            <a:t>Definición conceptual</a:t>
          </a:r>
          <a:r>
            <a:rPr lang="es-ES_tradnl" sz="1400" dirty="0" smtClean="0"/>
            <a:t>.- Establece el dominio de interés del concepto en cuestión.</a:t>
          </a:r>
          <a:endParaRPr lang="es-ES" sz="1400" dirty="0"/>
        </a:p>
      </dgm:t>
    </dgm:pt>
    <dgm:pt modelId="{FEE43077-C9A8-4D35-99C8-53BD351D079F}" type="parTrans" cxnId="{8347E089-7AC0-4134-A783-E2835A482CE1}">
      <dgm:prSet/>
      <dgm:spPr/>
      <dgm:t>
        <a:bodyPr/>
        <a:lstStyle/>
        <a:p>
          <a:endParaRPr lang="es-ES" sz="2000"/>
        </a:p>
      </dgm:t>
    </dgm:pt>
    <dgm:pt modelId="{E9F0736D-A939-4B7E-B5AC-7B9D381F5C9E}" type="sibTrans" cxnId="{8347E089-7AC0-4134-A783-E2835A482CE1}">
      <dgm:prSet/>
      <dgm:spPr/>
      <dgm:t>
        <a:bodyPr/>
        <a:lstStyle/>
        <a:p>
          <a:endParaRPr lang="es-ES" sz="2000"/>
        </a:p>
      </dgm:t>
    </dgm:pt>
    <dgm:pt modelId="{DDAA6448-6049-48F1-9DE2-CCD6743DA5E7}">
      <dgm:prSet custT="1"/>
      <dgm:spPr>
        <a:effectLst>
          <a:reflection blurRad="6350" stA="50000" endA="300" endPos="55500" dist="50800" dir="5400000" sy="-100000" algn="bl" rotWithShape="0"/>
        </a:effectLst>
      </dgm:spPr>
      <dgm:t>
        <a:bodyPr/>
        <a:lstStyle/>
        <a:p>
          <a:pPr rtl="0"/>
          <a:endParaRPr lang="es-ES_tradnl" sz="1400" b="1" dirty="0" smtClean="0"/>
        </a:p>
        <a:p>
          <a:pPr rtl="0"/>
          <a:r>
            <a:rPr lang="es-ES_tradnl" sz="1400" b="1" dirty="0" smtClean="0"/>
            <a:t>Definición operacional</a:t>
          </a:r>
          <a:r>
            <a:rPr lang="es-ES_tradnl" sz="1400" dirty="0" smtClean="0"/>
            <a:t>.- Da un significado empírico a las definiciones conceptuales al especificar los medios con los cuales se valorará en realidad el concepto.</a:t>
          </a:r>
          <a:endParaRPr lang="es-MX" sz="1400" dirty="0"/>
        </a:p>
      </dgm:t>
    </dgm:pt>
    <dgm:pt modelId="{2C2684DE-BB69-41B7-9472-C59FC5C08504}" type="parTrans" cxnId="{F00571D6-5086-4E76-A1B4-D21090CBA022}">
      <dgm:prSet/>
      <dgm:spPr/>
      <dgm:t>
        <a:bodyPr/>
        <a:lstStyle/>
        <a:p>
          <a:endParaRPr lang="es-ES" sz="2000"/>
        </a:p>
      </dgm:t>
    </dgm:pt>
    <dgm:pt modelId="{A63D77E2-8C5C-4F44-9E92-75A8F4074BC4}" type="sibTrans" cxnId="{F00571D6-5086-4E76-A1B4-D21090CBA022}">
      <dgm:prSet/>
      <dgm:spPr/>
      <dgm:t>
        <a:bodyPr/>
        <a:lstStyle/>
        <a:p>
          <a:endParaRPr lang="es-ES" sz="2000"/>
        </a:p>
      </dgm:t>
    </dgm:pt>
    <dgm:pt modelId="{3278D97C-7766-4F74-81E3-1BF5BD5A9159}" type="pres">
      <dgm:prSet presAssocID="{9B9FFC2B-330B-4C70-B2DB-8FC5AD608CB3}" presName="compositeShape" presStyleCnt="0">
        <dgm:presLayoutVars>
          <dgm:chMax val="7"/>
          <dgm:dir/>
          <dgm:resizeHandles val="exact"/>
        </dgm:presLayoutVars>
      </dgm:prSet>
      <dgm:spPr/>
      <dgm:t>
        <a:bodyPr/>
        <a:lstStyle/>
        <a:p>
          <a:endParaRPr lang="es-ES"/>
        </a:p>
      </dgm:t>
    </dgm:pt>
    <dgm:pt modelId="{6D25508B-799E-4E3D-9395-EB1FF9D57AB0}" type="pres">
      <dgm:prSet presAssocID="{96743843-6259-41D9-A33E-A067955365C5}" presName="circ1" presStyleLbl="vennNode1" presStyleIdx="0" presStyleCnt="3"/>
      <dgm:spPr/>
      <dgm:t>
        <a:bodyPr/>
        <a:lstStyle/>
        <a:p>
          <a:endParaRPr lang="es-ES"/>
        </a:p>
      </dgm:t>
    </dgm:pt>
    <dgm:pt modelId="{996CF009-2E88-415C-9615-35FB95E1BF04}" type="pres">
      <dgm:prSet presAssocID="{96743843-6259-41D9-A33E-A067955365C5}" presName="circ1Tx" presStyleLbl="revTx" presStyleIdx="0" presStyleCnt="0">
        <dgm:presLayoutVars>
          <dgm:chMax val="0"/>
          <dgm:chPref val="0"/>
          <dgm:bulletEnabled val="1"/>
        </dgm:presLayoutVars>
      </dgm:prSet>
      <dgm:spPr/>
      <dgm:t>
        <a:bodyPr/>
        <a:lstStyle/>
        <a:p>
          <a:endParaRPr lang="es-ES"/>
        </a:p>
      </dgm:t>
    </dgm:pt>
    <dgm:pt modelId="{94E3EC07-462C-4D30-AE27-9CCBDF3C16EC}" type="pres">
      <dgm:prSet presAssocID="{CA7FAF42-47A6-4D3A-95CE-406F0BF9557E}" presName="circ2" presStyleLbl="vennNode1" presStyleIdx="1" presStyleCnt="3"/>
      <dgm:spPr/>
      <dgm:t>
        <a:bodyPr/>
        <a:lstStyle/>
        <a:p>
          <a:endParaRPr lang="es-ES"/>
        </a:p>
      </dgm:t>
    </dgm:pt>
    <dgm:pt modelId="{8608E667-178D-4EB8-A738-24A7A1F8C271}" type="pres">
      <dgm:prSet presAssocID="{CA7FAF42-47A6-4D3A-95CE-406F0BF9557E}" presName="circ2Tx" presStyleLbl="revTx" presStyleIdx="0" presStyleCnt="0">
        <dgm:presLayoutVars>
          <dgm:chMax val="0"/>
          <dgm:chPref val="0"/>
          <dgm:bulletEnabled val="1"/>
        </dgm:presLayoutVars>
      </dgm:prSet>
      <dgm:spPr/>
      <dgm:t>
        <a:bodyPr/>
        <a:lstStyle/>
        <a:p>
          <a:endParaRPr lang="es-ES"/>
        </a:p>
      </dgm:t>
    </dgm:pt>
    <dgm:pt modelId="{C97BBDB9-BD88-4BF7-9800-CBAE0B344C50}" type="pres">
      <dgm:prSet presAssocID="{DDAA6448-6049-48F1-9DE2-CCD6743DA5E7}" presName="circ3" presStyleLbl="vennNode1" presStyleIdx="2" presStyleCnt="3"/>
      <dgm:spPr/>
      <dgm:t>
        <a:bodyPr/>
        <a:lstStyle/>
        <a:p>
          <a:endParaRPr lang="es-ES"/>
        </a:p>
      </dgm:t>
    </dgm:pt>
    <dgm:pt modelId="{D65700A8-4F7C-4672-A5B4-E9FDBDD21C18}" type="pres">
      <dgm:prSet presAssocID="{DDAA6448-6049-48F1-9DE2-CCD6743DA5E7}" presName="circ3Tx" presStyleLbl="revTx" presStyleIdx="0" presStyleCnt="0">
        <dgm:presLayoutVars>
          <dgm:chMax val="0"/>
          <dgm:chPref val="0"/>
          <dgm:bulletEnabled val="1"/>
        </dgm:presLayoutVars>
      </dgm:prSet>
      <dgm:spPr/>
      <dgm:t>
        <a:bodyPr/>
        <a:lstStyle/>
        <a:p>
          <a:endParaRPr lang="es-ES"/>
        </a:p>
      </dgm:t>
    </dgm:pt>
  </dgm:ptLst>
  <dgm:cxnLst>
    <dgm:cxn modelId="{9A9CA5E6-DD86-4E55-86F4-8B8B5479D52B}" type="presOf" srcId="{CA7FAF42-47A6-4D3A-95CE-406F0BF9557E}" destId="{94E3EC07-462C-4D30-AE27-9CCBDF3C16EC}" srcOrd="0" destOrd="0" presId="urn:microsoft.com/office/officeart/2005/8/layout/venn1"/>
    <dgm:cxn modelId="{B0CA4A66-F663-45AB-8352-3738F34CDB01}" type="presOf" srcId="{CA7FAF42-47A6-4D3A-95CE-406F0BF9557E}" destId="{8608E667-178D-4EB8-A738-24A7A1F8C271}" srcOrd="1" destOrd="0" presId="urn:microsoft.com/office/officeart/2005/8/layout/venn1"/>
    <dgm:cxn modelId="{CE78C102-312A-4C36-BE82-476229BBC29A}" type="presOf" srcId="{9B9FFC2B-330B-4C70-B2DB-8FC5AD608CB3}" destId="{3278D97C-7766-4F74-81E3-1BF5BD5A9159}" srcOrd="0" destOrd="0" presId="urn:microsoft.com/office/officeart/2005/8/layout/venn1"/>
    <dgm:cxn modelId="{8347E089-7AC0-4134-A783-E2835A482CE1}" srcId="{9B9FFC2B-330B-4C70-B2DB-8FC5AD608CB3}" destId="{CA7FAF42-47A6-4D3A-95CE-406F0BF9557E}" srcOrd="1" destOrd="0" parTransId="{FEE43077-C9A8-4D35-99C8-53BD351D079F}" sibTransId="{E9F0736D-A939-4B7E-B5AC-7B9D381F5C9E}"/>
    <dgm:cxn modelId="{F00571D6-5086-4E76-A1B4-D21090CBA022}" srcId="{9B9FFC2B-330B-4C70-B2DB-8FC5AD608CB3}" destId="{DDAA6448-6049-48F1-9DE2-CCD6743DA5E7}" srcOrd="2" destOrd="0" parTransId="{2C2684DE-BB69-41B7-9472-C59FC5C08504}" sibTransId="{A63D77E2-8C5C-4F44-9E92-75A8F4074BC4}"/>
    <dgm:cxn modelId="{79FA0BFD-A3F6-4FF1-B375-78299DBA59A3}" srcId="{9B9FFC2B-330B-4C70-B2DB-8FC5AD608CB3}" destId="{96743843-6259-41D9-A33E-A067955365C5}" srcOrd="0" destOrd="0" parTransId="{5D321C23-22FD-478D-833F-CCF5CCFBE837}" sibTransId="{0E4D1763-B0D6-4AAA-B41D-945EDF997536}"/>
    <dgm:cxn modelId="{7C5DB88C-26B0-4E5E-BEA9-0CD7C177DCF3}" type="presOf" srcId="{DDAA6448-6049-48F1-9DE2-CCD6743DA5E7}" destId="{D65700A8-4F7C-4672-A5B4-E9FDBDD21C18}" srcOrd="1" destOrd="0" presId="urn:microsoft.com/office/officeart/2005/8/layout/venn1"/>
    <dgm:cxn modelId="{597D0584-1BEE-4507-B4AF-3445DCAD0037}" type="presOf" srcId="{DDAA6448-6049-48F1-9DE2-CCD6743DA5E7}" destId="{C97BBDB9-BD88-4BF7-9800-CBAE0B344C50}" srcOrd="0" destOrd="0" presId="urn:microsoft.com/office/officeart/2005/8/layout/venn1"/>
    <dgm:cxn modelId="{848DDDF3-B8FD-4480-8CD5-64EC5F093C0A}" type="presOf" srcId="{96743843-6259-41D9-A33E-A067955365C5}" destId="{996CF009-2E88-415C-9615-35FB95E1BF04}" srcOrd="1" destOrd="0" presId="urn:microsoft.com/office/officeart/2005/8/layout/venn1"/>
    <dgm:cxn modelId="{7C0D59BD-8C1E-4F0B-B3E4-869F898F4894}" type="presOf" srcId="{96743843-6259-41D9-A33E-A067955365C5}" destId="{6D25508B-799E-4E3D-9395-EB1FF9D57AB0}" srcOrd="0" destOrd="0" presId="urn:microsoft.com/office/officeart/2005/8/layout/venn1"/>
    <dgm:cxn modelId="{AE1DF1AD-3C3B-49EE-9FA9-4C3432D9FFAE}" type="presParOf" srcId="{3278D97C-7766-4F74-81E3-1BF5BD5A9159}" destId="{6D25508B-799E-4E3D-9395-EB1FF9D57AB0}" srcOrd="0" destOrd="0" presId="urn:microsoft.com/office/officeart/2005/8/layout/venn1"/>
    <dgm:cxn modelId="{A7A9F691-3F34-49CA-9B3E-7F28441F7166}" type="presParOf" srcId="{3278D97C-7766-4F74-81E3-1BF5BD5A9159}" destId="{996CF009-2E88-415C-9615-35FB95E1BF04}" srcOrd="1" destOrd="0" presId="urn:microsoft.com/office/officeart/2005/8/layout/venn1"/>
    <dgm:cxn modelId="{86E4B651-6885-4783-A930-22EBAEDEEDB9}" type="presParOf" srcId="{3278D97C-7766-4F74-81E3-1BF5BD5A9159}" destId="{94E3EC07-462C-4D30-AE27-9CCBDF3C16EC}" srcOrd="2" destOrd="0" presId="urn:microsoft.com/office/officeart/2005/8/layout/venn1"/>
    <dgm:cxn modelId="{711198D5-F4C2-455B-A934-630DFBA18C98}" type="presParOf" srcId="{3278D97C-7766-4F74-81E3-1BF5BD5A9159}" destId="{8608E667-178D-4EB8-A738-24A7A1F8C271}" srcOrd="3" destOrd="0" presId="urn:microsoft.com/office/officeart/2005/8/layout/venn1"/>
    <dgm:cxn modelId="{B75CA1AD-B6D7-41F7-99BD-B55784FC9029}" type="presParOf" srcId="{3278D97C-7766-4F74-81E3-1BF5BD5A9159}" destId="{C97BBDB9-BD88-4BF7-9800-CBAE0B344C50}" srcOrd="4" destOrd="0" presId="urn:microsoft.com/office/officeart/2005/8/layout/venn1"/>
    <dgm:cxn modelId="{17E77C56-FEF6-4613-A2DA-E9C11DE55732}" type="presParOf" srcId="{3278D97C-7766-4F74-81E3-1BF5BD5A9159}" destId="{D65700A8-4F7C-4672-A5B4-E9FDBDD21C18}"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8F10C4F6-2852-4BC8-A782-46A792F64976}" type="doc">
      <dgm:prSet loTypeId="urn:microsoft.com/office/officeart/2005/8/layout/hierarchy3" loCatId="hierarchy" qsTypeId="urn:microsoft.com/office/officeart/2005/8/quickstyle/3d1" qsCatId="3D" csTypeId="urn:microsoft.com/office/officeart/2005/8/colors/accent0_3" csCatId="mainScheme" phldr="1"/>
      <dgm:spPr/>
      <dgm:t>
        <a:bodyPr/>
        <a:lstStyle/>
        <a:p>
          <a:endParaRPr lang="es-ES"/>
        </a:p>
      </dgm:t>
    </dgm:pt>
    <dgm:pt modelId="{978289AD-5862-41BE-BBA3-017A9D4EC12C}">
      <dgm:prSet/>
      <dgm:spPr/>
      <dgm:t>
        <a:bodyPr/>
        <a:lstStyle/>
        <a:p>
          <a:pPr rtl="0"/>
          <a:r>
            <a:rPr lang="es-MX" dirty="0" smtClean="0"/>
            <a:t>Señala escuelas/corrientes, conceptos, teorías y modelos existentes, sobre lo que estamos estudiando.</a:t>
          </a:r>
          <a:endParaRPr lang="es-MX" dirty="0"/>
        </a:p>
      </dgm:t>
    </dgm:pt>
    <dgm:pt modelId="{7F6B8FCE-F45D-4368-8880-42AA652CF6DB}" type="parTrans" cxnId="{E2A253B8-850A-4CD3-BDA0-F19F5C64206E}">
      <dgm:prSet/>
      <dgm:spPr/>
      <dgm:t>
        <a:bodyPr/>
        <a:lstStyle/>
        <a:p>
          <a:endParaRPr lang="es-ES"/>
        </a:p>
      </dgm:t>
    </dgm:pt>
    <dgm:pt modelId="{CAC64D60-E0C5-4B5E-ABCD-CD34190EBAE8}" type="sibTrans" cxnId="{E2A253B8-850A-4CD3-BDA0-F19F5C64206E}">
      <dgm:prSet/>
      <dgm:spPr/>
      <dgm:t>
        <a:bodyPr/>
        <a:lstStyle/>
        <a:p>
          <a:endParaRPr lang="es-ES"/>
        </a:p>
      </dgm:t>
    </dgm:pt>
    <dgm:pt modelId="{BFD8D3BF-9F38-4B9B-8B50-0C35BD0EB7D0}">
      <dgm:prSet/>
      <dgm:spPr/>
      <dgm:t>
        <a:bodyPr/>
        <a:lstStyle/>
        <a:p>
          <a:pPr rtl="0"/>
          <a:r>
            <a:rPr lang="es-MX" dirty="0" smtClean="0"/>
            <a:t>Una historia que aclara los </a:t>
          </a:r>
          <a:r>
            <a:rPr lang="es-MX" i="1" dirty="0" smtClean="0"/>
            <a:t>porqué </a:t>
          </a:r>
          <a:r>
            <a:rPr lang="es-MX" dirty="0" smtClean="0"/>
            <a:t>y los cómo.</a:t>
          </a:r>
        </a:p>
        <a:p>
          <a:pPr rtl="0"/>
          <a:r>
            <a:rPr lang="es-ES" dirty="0" smtClean="0"/>
            <a:t>Establece frontera del conocimiento.</a:t>
          </a:r>
        </a:p>
        <a:p>
          <a:pPr rtl="0"/>
          <a:r>
            <a:rPr lang="es-ES" dirty="0" smtClean="0"/>
            <a:t>Establece estado del arte</a:t>
          </a:r>
          <a:endParaRPr lang="es-ES" dirty="0"/>
        </a:p>
      </dgm:t>
    </dgm:pt>
    <dgm:pt modelId="{3733A44B-387D-473C-8443-80AC61A2AD0F}" type="parTrans" cxnId="{A749A89B-82BA-440E-95E5-A2B3DF1D9800}">
      <dgm:prSet/>
      <dgm:spPr/>
      <dgm:t>
        <a:bodyPr/>
        <a:lstStyle/>
        <a:p>
          <a:endParaRPr lang="es-ES"/>
        </a:p>
      </dgm:t>
    </dgm:pt>
    <dgm:pt modelId="{AB1450CE-6C8D-41A6-A227-3FB7B669649C}" type="sibTrans" cxnId="{A749A89B-82BA-440E-95E5-A2B3DF1D9800}">
      <dgm:prSet/>
      <dgm:spPr/>
      <dgm:t>
        <a:bodyPr/>
        <a:lstStyle/>
        <a:p>
          <a:endParaRPr lang="es-ES"/>
        </a:p>
      </dgm:t>
    </dgm:pt>
    <dgm:pt modelId="{12F58AD0-C5F9-4223-BDBC-4B5165FC1C5D}">
      <dgm:prSet/>
      <dgm:spPr/>
      <dgm:t>
        <a:bodyPr/>
        <a:lstStyle/>
        <a:p>
          <a:pPr rtl="0"/>
          <a:r>
            <a:rPr lang="es-ES_tradnl" dirty="0" smtClean="0"/>
            <a:t>Evita que nos enredemos en </a:t>
          </a:r>
          <a:r>
            <a:rPr lang="es-ES_tradnl" b="1" dirty="0" smtClean="0"/>
            <a:t>casualidades</a:t>
          </a:r>
          <a:r>
            <a:rPr lang="es-ES_tradnl" dirty="0" smtClean="0"/>
            <a:t>.</a:t>
          </a:r>
          <a:endParaRPr lang="es-ES" dirty="0"/>
        </a:p>
      </dgm:t>
    </dgm:pt>
    <dgm:pt modelId="{A48AB122-0E2D-485D-B959-310B58CDAD6F}" type="parTrans" cxnId="{18C8962A-6716-491D-9E94-30DB9F193F20}">
      <dgm:prSet/>
      <dgm:spPr/>
      <dgm:t>
        <a:bodyPr/>
        <a:lstStyle/>
        <a:p>
          <a:endParaRPr lang="es-ES"/>
        </a:p>
      </dgm:t>
    </dgm:pt>
    <dgm:pt modelId="{A5714D51-7D2B-4881-98FB-3C815E4CDF72}" type="sibTrans" cxnId="{18C8962A-6716-491D-9E94-30DB9F193F20}">
      <dgm:prSet/>
      <dgm:spPr/>
      <dgm:t>
        <a:bodyPr/>
        <a:lstStyle/>
        <a:p>
          <a:endParaRPr lang="es-ES"/>
        </a:p>
      </dgm:t>
    </dgm:pt>
    <dgm:pt modelId="{C63168A0-6EE6-4DB1-A409-46CFD50C248B}">
      <dgm:prSet/>
      <dgm:spPr/>
      <dgm:t>
        <a:bodyPr/>
        <a:lstStyle/>
        <a:p>
          <a:pPr rtl="0"/>
          <a:r>
            <a:rPr lang="es-ES_tradnl" dirty="0" smtClean="0"/>
            <a:t>Si no explica </a:t>
          </a:r>
          <a:r>
            <a:rPr lang="es-ES_tradnl" i="1" dirty="0" smtClean="0"/>
            <a:t>por qué </a:t>
          </a:r>
          <a:r>
            <a:rPr lang="es-ES_tradnl" dirty="0" smtClean="0"/>
            <a:t>algo ha tenido éxito, corremos el riesgo de respaldar una casualidad.</a:t>
          </a:r>
          <a:endParaRPr lang="es-ES" dirty="0"/>
        </a:p>
      </dgm:t>
    </dgm:pt>
    <dgm:pt modelId="{97D4AAEF-B1AA-4FD5-B13E-D94A7DD5EB3C}" type="parTrans" cxnId="{1057193F-98F5-4AA8-8327-562E0E452C59}">
      <dgm:prSet/>
      <dgm:spPr/>
      <dgm:t>
        <a:bodyPr/>
        <a:lstStyle/>
        <a:p>
          <a:endParaRPr lang="es-ES"/>
        </a:p>
      </dgm:t>
    </dgm:pt>
    <dgm:pt modelId="{36D40C1A-84CD-4DAA-8990-6F6F42FCC765}" type="sibTrans" cxnId="{1057193F-98F5-4AA8-8327-562E0E452C59}">
      <dgm:prSet/>
      <dgm:spPr/>
      <dgm:t>
        <a:bodyPr/>
        <a:lstStyle/>
        <a:p>
          <a:endParaRPr lang="es-ES"/>
        </a:p>
      </dgm:t>
    </dgm:pt>
    <dgm:pt modelId="{BE677FC0-1DC8-4CDB-82DC-23A8E79829A2}">
      <dgm:prSet/>
      <dgm:spPr/>
      <dgm:t>
        <a:bodyPr/>
        <a:lstStyle/>
        <a:p>
          <a:pPr rtl="0"/>
          <a:r>
            <a:rPr lang="es-ES_tradnl" dirty="0" smtClean="0"/>
            <a:t>Si sabemos por qué ocurrió, podemos predecir.</a:t>
          </a:r>
          <a:endParaRPr lang="es-ES" dirty="0"/>
        </a:p>
      </dgm:t>
    </dgm:pt>
    <dgm:pt modelId="{43D3507D-B268-4AA3-85B0-B03056FF1E46}" type="parTrans" cxnId="{DED8A424-B069-4D5B-9F16-E69F8ABB7945}">
      <dgm:prSet/>
      <dgm:spPr/>
      <dgm:t>
        <a:bodyPr/>
        <a:lstStyle/>
        <a:p>
          <a:endParaRPr lang="es-ES"/>
        </a:p>
      </dgm:t>
    </dgm:pt>
    <dgm:pt modelId="{7930D526-D807-4FBB-8DFD-0334C12B9FDE}" type="sibTrans" cxnId="{DED8A424-B069-4D5B-9F16-E69F8ABB7945}">
      <dgm:prSet/>
      <dgm:spPr/>
      <dgm:t>
        <a:bodyPr/>
        <a:lstStyle/>
        <a:p>
          <a:endParaRPr lang="es-ES"/>
        </a:p>
      </dgm:t>
    </dgm:pt>
    <dgm:pt modelId="{20B1A4BB-2A39-4D6D-97A1-C003C82C3780}">
      <dgm:prSet/>
      <dgm:spPr/>
      <dgm:t>
        <a:bodyPr/>
        <a:lstStyle/>
        <a:p>
          <a:pPr rtl="0"/>
          <a:r>
            <a:rPr lang="es-ES_tradnl" dirty="0" smtClean="0"/>
            <a:t>Si entendemos las razones de por qué algo pasa, podemos proponer acciones eficaces.</a:t>
          </a:r>
          <a:endParaRPr lang="es-ES" dirty="0"/>
        </a:p>
      </dgm:t>
    </dgm:pt>
    <dgm:pt modelId="{26D5AFD3-288E-456C-93B6-8A68012CB874}" type="parTrans" cxnId="{5350B201-9C70-4710-92C4-1D05D2F39037}">
      <dgm:prSet/>
      <dgm:spPr/>
      <dgm:t>
        <a:bodyPr/>
        <a:lstStyle/>
        <a:p>
          <a:endParaRPr lang="es-ES"/>
        </a:p>
      </dgm:t>
    </dgm:pt>
    <dgm:pt modelId="{BBF1EBE6-B021-4A1A-845C-EA340B7DD807}" type="sibTrans" cxnId="{5350B201-9C70-4710-92C4-1D05D2F39037}">
      <dgm:prSet/>
      <dgm:spPr/>
      <dgm:t>
        <a:bodyPr/>
        <a:lstStyle/>
        <a:p>
          <a:endParaRPr lang="es-ES"/>
        </a:p>
      </dgm:t>
    </dgm:pt>
    <dgm:pt modelId="{5B38668E-E4E5-46C9-96A4-4D8C31721D6B}" type="pres">
      <dgm:prSet presAssocID="{8F10C4F6-2852-4BC8-A782-46A792F64976}" presName="diagram" presStyleCnt="0">
        <dgm:presLayoutVars>
          <dgm:chPref val="1"/>
          <dgm:dir/>
          <dgm:animOne val="branch"/>
          <dgm:animLvl val="lvl"/>
          <dgm:resizeHandles/>
        </dgm:presLayoutVars>
      </dgm:prSet>
      <dgm:spPr/>
      <dgm:t>
        <a:bodyPr/>
        <a:lstStyle/>
        <a:p>
          <a:endParaRPr lang="es-ES"/>
        </a:p>
      </dgm:t>
    </dgm:pt>
    <dgm:pt modelId="{5ADC0506-4414-43FB-AFE8-DD149E4BD762}" type="pres">
      <dgm:prSet presAssocID="{978289AD-5862-41BE-BBA3-017A9D4EC12C}" presName="root" presStyleCnt="0"/>
      <dgm:spPr/>
      <dgm:t>
        <a:bodyPr/>
        <a:lstStyle/>
        <a:p>
          <a:endParaRPr lang="es-ES"/>
        </a:p>
      </dgm:t>
    </dgm:pt>
    <dgm:pt modelId="{F6BFB0F2-7A70-47A3-9CBA-0935D7EE0622}" type="pres">
      <dgm:prSet presAssocID="{978289AD-5862-41BE-BBA3-017A9D4EC12C}" presName="rootComposite" presStyleCnt="0"/>
      <dgm:spPr/>
      <dgm:t>
        <a:bodyPr/>
        <a:lstStyle/>
        <a:p>
          <a:endParaRPr lang="es-ES"/>
        </a:p>
      </dgm:t>
    </dgm:pt>
    <dgm:pt modelId="{12731DDB-64E6-4FCC-9DD3-410B1A457007}" type="pres">
      <dgm:prSet presAssocID="{978289AD-5862-41BE-BBA3-017A9D4EC12C}" presName="rootText" presStyleLbl="node1" presStyleIdx="0" presStyleCnt="3" custScaleY="230041"/>
      <dgm:spPr/>
      <dgm:t>
        <a:bodyPr/>
        <a:lstStyle/>
        <a:p>
          <a:endParaRPr lang="es-ES"/>
        </a:p>
      </dgm:t>
    </dgm:pt>
    <dgm:pt modelId="{E5E2A966-19CF-4115-98EA-9541E5435565}" type="pres">
      <dgm:prSet presAssocID="{978289AD-5862-41BE-BBA3-017A9D4EC12C}" presName="rootConnector" presStyleLbl="node1" presStyleIdx="0" presStyleCnt="3"/>
      <dgm:spPr/>
      <dgm:t>
        <a:bodyPr/>
        <a:lstStyle/>
        <a:p>
          <a:endParaRPr lang="es-ES"/>
        </a:p>
      </dgm:t>
    </dgm:pt>
    <dgm:pt modelId="{FD21EDDE-A9C8-438E-B2D1-7B7848B5A368}" type="pres">
      <dgm:prSet presAssocID="{978289AD-5862-41BE-BBA3-017A9D4EC12C}" presName="childShape" presStyleCnt="0"/>
      <dgm:spPr/>
      <dgm:t>
        <a:bodyPr/>
        <a:lstStyle/>
        <a:p>
          <a:endParaRPr lang="es-ES"/>
        </a:p>
      </dgm:t>
    </dgm:pt>
    <dgm:pt modelId="{7B2D6A73-BB09-4221-899F-502EE434FCA6}" type="pres">
      <dgm:prSet presAssocID="{BFD8D3BF-9F38-4B9B-8B50-0C35BD0EB7D0}" presName="root" presStyleCnt="0"/>
      <dgm:spPr/>
      <dgm:t>
        <a:bodyPr/>
        <a:lstStyle/>
        <a:p>
          <a:endParaRPr lang="es-ES"/>
        </a:p>
      </dgm:t>
    </dgm:pt>
    <dgm:pt modelId="{C3AFD237-0D40-4D71-A605-75DE41072394}" type="pres">
      <dgm:prSet presAssocID="{BFD8D3BF-9F38-4B9B-8B50-0C35BD0EB7D0}" presName="rootComposite" presStyleCnt="0"/>
      <dgm:spPr/>
      <dgm:t>
        <a:bodyPr/>
        <a:lstStyle/>
        <a:p>
          <a:endParaRPr lang="es-ES"/>
        </a:p>
      </dgm:t>
    </dgm:pt>
    <dgm:pt modelId="{8D595AC8-DE72-429E-8880-698289295703}" type="pres">
      <dgm:prSet presAssocID="{BFD8D3BF-9F38-4B9B-8B50-0C35BD0EB7D0}" presName="rootText" presStyleLbl="node1" presStyleIdx="1" presStyleCnt="3" custScaleY="230041"/>
      <dgm:spPr/>
      <dgm:t>
        <a:bodyPr/>
        <a:lstStyle/>
        <a:p>
          <a:endParaRPr lang="es-ES"/>
        </a:p>
      </dgm:t>
    </dgm:pt>
    <dgm:pt modelId="{401DA72A-92CD-4E16-9005-2BA58E862AF9}" type="pres">
      <dgm:prSet presAssocID="{BFD8D3BF-9F38-4B9B-8B50-0C35BD0EB7D0}" presName="rootConnector" presStyleLbl="node1" presStyleIdx="1" presStyleCnt="3"/>
      <dgm:spPr/>
      <dgm:t>
        <a:bodyPr/>
        <a:lstStyle/>
        <a:p>
          <a:endParaRPr lang="es-ES"/>
        </a:p>
      </dgm:t>
    </dgm:pt>
    <dgm:pt modelId="{9ED29DB9-01AA-4238-BA54-2D27876142DE}" type="pres">
      <dgm:prSet presAssocID="{BFD8D3BF-9F38-4B9B-8B50-0C35BD0EB7D0}" presName="childShape" presStyleCnt="0"/>
      <dgm:spPr/>
      <dgm:t>
        <a:bodyPr/>
        <a:lstStyle/>
        <a:p>
          <a:endParaRPr lang="es-ES"/>
        </a:p>
      </dgm:t>
    </dgm:pt>
    <dgm:pt modelId="{8075BCAF-16F0-4572-8E24-D60D79DA129D}" type="pres">
      <dgm:prSet presAssocID="{12F58AD0-C5F9-4223-BDBC-4B5165FC1C5D}" presName="root" presStyleCnt="0"/>
      <dgm:spPr/>
      <dgm:t>
        <a:bodyPr/>
        <a:lstStyle/>
        <a:p>
          <a:endParaRPr lang="es-ES"/>
        </a:p>
      </dgm:t>
    </dgm:pt>
    <dgm:pt modelId="{D0E014A6-4F8D-4947-97A5-89B0BD186AD9}" type="pres">
      <dgm:prSet presAssocID="{12F58AD0-C5F9-4223-BDBC-4B5165FC1C5D}" presName="rootComposite" presStyleCnt="0"/>
      <dgm:spPr/>
      <dgm:t>
        <a:bodyPr/>
        <a:lstStyle/>
        <a:p>
          <a:endParaRPr lang="es-ES"/>
        </a:p>
      </dgm:t>
    </dgm:pt>
    <dgm:pt modelId="{72E4C416-C235-4296-93C5-943A8C934DD6}" type="pres">
      <dgm:prSet presAssocID="{12F58AD0-C5F9-4223-BDBC-4B5165FC1C5D}" presName="rootText" presStyleLbl="node1" presStyleIdx="2" presStyleCnt="3"/>
      <dgm:spPr/>
      <dgm:t>
        <a:bodyPr/>
        <a:lstStyle/>
        <a:p>
          <a:endParaRPr lang="es-ES"/>
        </a:p>
      </dgm:t>
    </dgm:pt>
    <dgm:pt modelId="{7E47ED32-3F82-4770-A070-BF164ED1F136}" type="pres">
      <dgm:prSet presAssocID="{12F58AD0-C5F9-4223-BDBC-4B5165FC1C5D}" presName="rootConnector" presStyleLbl="node1" presStyleIdx="2" presStyleCnt="3"/>
      <dgm:spPr/>
      <dgm:t>
        <a:bodyPr/>
        <a:lstStyle/>
        <a:p>
          <a:endParaRPr lang="es-ES"/>
        </a:p>
      </dgm:t>
    </dgm:pt>
    <dgm:pt modelId="{DC84A083-D209-41ED-9047-452C22644BA3}" type="pres">
      <dgm:prSet presAssocID="{12F58AD0-C5F9-4223-BDBC-4B5165FC1C5D}" presName="childShape" presStyleCnt="0"/>
      <dgm:spPr/>
      <dgm:t>
        <a:bodyPr/>
        <a:lstStyle/>
        <a:p>
          <a:endParaRPr lang="es-ES"/>
        </a:p>
      </dgm:t>
    </dgm:pt>
    <dgm:pt modelId="{266CE4A9-BC81-4D8E-8D62-9D47F50B3362}" type="pres">
      <dgm:prSet presAssocID="{97D4AAEF-B1AA-4FD5-B13E-D94A7DD5EB3C}" presName="Name13" presStyleLbl="parChTrans1D2" presStyleIdx="0" presStyleCnt="3"/>
      <dgm:spPr/>
      <dgm:t>
        <a:bodyPr/>
        <a:lstStyle/>
        <a:p>
          <a:endParaRPr lang="es-ES"/>
        </a:p>
      </dgm:t>
    </dgm:pt>
    <dgm:pt modelId="{AD87C025-31D6-4580-91D2-BB1FBF507527}" type="pres">
      <dgm:prSet presAssocID="{C63168A0-6EE6-4DB1-A409-46CFD50C248B}" presName="childText" presStyleLbl="bgAcc1" presStyleIdx="0" presStyleCnt="3">
        <dgm:presLayoutVars>
          <dgm:bulletEnabled val="1"/>
        </dgm:presLayoutVars>
      </dgm:prSet>
      <dgm:spPr/>
      <dgm:t>
        <a:bodyPr/>
        <a:lstStyle/>
        <a:p>
          <a:endParaRPr lang="es-ES"/>
        </a:p>
      </dgm:t>
    </dgm:pt>
    <dgm:pt modelId="{A2EE80A6-1B21-40AC-921B-7F8C4D908F44}" type="pres">
      <dgm:prSet presAssocID="{43D3507D-B268-4AA3-85B0-B03056FF1E46}" presName="Name13" presStyleLbl="parChTrans1D2" presStyleIdx="1" presStyleCnt="3"/>
      <dgm:spPr/>
      <dgm:t>
        <a:bodyPr/>
        <a:lstStyle/>
        <a:p>
          <a:endParaRPr lang="es-ES"/>
        </a:p>
      </dgm:t>
    </dgm:pt>
    <dgm:pt modelId="{AC67F66E-1BD7-46CE-A92B-09DACEC77A1A}" type="pres">
      <dgm:prSet presAssocID="{BE677FC0-1DC8-4CDB-82DC-23A8E79829A2}" presName="childText" presStyleLbl="bgAcc1" presStyleIdx="1" presStyleCnt="3">
        <dgm:presLayoutVars>
          <dgm:bulletEnabled val="1"/>
        </dgm:presLayoutVars>
      </dgm:prSet>
      <dgm:spPr/>
      <dgm:t>
        <a:bodyPr/>
        <a:lstStyle/>
        <a:p>
          <a:endParaRPr lang="es-ES"/>
        </a:p>
      </dgm:t>
    </dgm:pt>
    <dgm:pt modelId="{7DF297E5-98B3-4AD6-B255-639DB1C5FAF3}" type="pres">
      <dgm:prSet presAssocID="{26D5AFD3-288E-456C-93B6-8A68012CB874}" presName="Name13" presStyleLbl="parChTrans1D2" presStyleIdx="2" presStyleCnt="3"/>
      <dgm:spPr/>
      <dgm:t>
        <a:bodyPr/>
        <a:lstStyle/>
        <a:p>
          <a:endParaRPr lang="es-ES"/>
        </a:p>
      </dgm:t>
    </dgm:pt>
    <dgm:pt modelId="{58547403-2E50-425D-94EF-620AE4754212}" type="pres">
      <dgm:prSet presAssocID="{20B1A4BB-2A39-4D6D-97A1-C003C82C3780}" presName="childText" presStyleLbl="bgAcc1" presStyleIdx="2" presStyleCnt="3">
        <dgm:presLayoutVars>
          <dgm:bulletEnabled val="1"/>
        </dgm:presLayoutVars>
      </dgm:prSet>
      <dgm:spPr/>
      <dgm:t>
        <a:bodyPr/>
        <a:lstStyle/>
        <a:p>
          <a:endParaRPr lang="es-ES"/>
        </a:p>
      </dgm:t>
    </dgm:pt>
  </dgm:ptLst>
  <dgm:cxnLst>
    <dgm:cxn modelId="{1421B47A-1672-4FA7-94BB-DF67D53CE2F0}" type="presOf" srcId="{978289AD-5862-41BE-BBA3-017A9D4EC12C}" destId="{E5E2A966-19CF-4115-98EA-9541E5435565}" srcOrd="1" destOrd="0" presId="urn:microsoft.com/office/officeart/2005/8/layout/hierarchy3"/>
    <dgm:cxn modelId="{A11372DA-51B6-4499-A309-1CD780D9A72F}" type="presOf" srcId="{20B1A4BB-2A39-4D6D-97A1-C003C82C3780}" destId="{58547403-2E50-425D-94EF-620AE4754212}" srcOrd="0" destOrd="0" presId="urn:microsoft.com/office/officeart/2005/8/layout/hierarchy3"/>
    <dgm:cxn modelId="{9AF8E68A-DB19-40F9-BFC4-8DE94C413E4E}" type="presOf" srcId="{978289AD-5862-41BE-BBA3-017A9D4EC12C}" destId="{12731DDB-64E6-4FCC-9DD3-410B1A457007}" srcOrd="0" destOrd="0" presId="urn:microsoft.com/office/officeart/2005/8/layout/hierarchy3"/>
    <dgm:cxn modelId="{18C7F24D-C3C2-4387-A6CD-F749E5A2D54D}" type="presOf" srcId="{C63168A0-6EE6-4DB1-A409-46CFD50C248B}" destId="{AD87C025-31D6-4580-91D2-BB1FBF507527}" srcOrd="0" destOrd="0" presId="urn:microsoft.com/office/officeart/2005/8/layout/hierarchy3"/>
    <dgm:cxn modelId="{DED8A424-B069-4D5B-9F16-E69F8ABB7945}" srcId="{12F58AD0-C5F9-4223-BDBC-4B5165FC1C5D}" destId="{BE677FC0-1DC8-4CDB-82DC-23A8E79829A2}" srcOrd="1" destOrd="0" parTransId="{43D3507D-B268-4AA3-85B0-B03056FF1E46}" sibTransId="{7930D526-D807-4FBB-8DFD-0334C12B9FDE}"/>
    <dgm:cxn modelId="{E2A253B8-850A-4CD3-BDA0-F19F5C64206E}" srcId="{8F10C4F6-2852-4BC8-A782-46A792F64976}" destId="{978289AD-5862-41BE-BBA3-017A9D4EC12C}" srcOrd="0" destOrd="0" parTransId="{7F6B8FCE-F45D-4368-8880-42AA652CF6DB}" sibTransId="{CAC64D60-E0C5-4B5E-ABCD-CD34190EBAE8}"/>
    <dgm:cxn modelId="{099DEC47-7B95-4ACC-AB06-CF2E3568F80B}" type="presOf" srcId="{12F58AD0-C5F9-4223-BDBC-4B5165FC1C5D}" destId="{7E47ED32-3F82-4770-A070-BF164ED1F136}" srcOrd="1" destOrd="0" presId="urn:microsoft.com/office/officeart/2005/8/layout/hierarchy3"/>
    <dgm:cxn modelId="{5350B201-9C70-4710-92C4-1D05D2F39037}" srcId="{12F58AD0-C5F9-4223-BDBC-4B5165FC1C5D}" destId="{20B1A4BB-2A39-4D6D-97A1-C003C82C3780}" srcOrd="2" destOrd="0" parTransId="{26D5AFD3-288E-456C-93B6-8A68012CB874}" sibTransId="{BBF1EBE6-B021-4A1A-845C-EA340B7DD807}"/>
    <dgm:cxn modelId="{402F7EE7-C413-4E07-8F13-2ECD442D8FE7}" type="presOf" srcId="{BFD8D3BF-9F38-4B9B-8B50-0C35BD0EB7D0}" destId="{8D595AC8-DE72-429E-8880-698289295703}" srcOrd="0" destOrd="0" presId="urn:microsoft.com/office/officeart/2005/8/layout/hierarchy3"/>
    <dgm:cxn modelId="{DA46EE86-096B-4FAB-9C6D-28F7040133E3}" type="presOf" srcId="{12F58AD0-C5F9-4223-BDBC-4B5165FC1C5D}" destId="{72E4C416-C235-4296-93C5-943A8C934DD6}" srcOrd="0" destOrd="0" presId="urn:microsoft.com/office/officeart/2005/8/layout/hierarchy3"/>
    <dgm:cxn modelId="{A4CA97E7-B4D9-4F83-A94C-3EC469E5D8F5}" type="presOf" srcId="{43D3507D-B268-4AA3-85B0-B03056FF1E46}" destId="{A2EE80A6-1B21-40AC-921B-7F8C4D908F44}" srcOrd="0" destOrd="0" presId="urn:microsoft.com/office/officeart/2005/8/layout/hierarchy3"/>
    <dgm:cxn modelId="{BEDB2106-209E-41CF-9A02-911E8A91DF02}" type="presOf" srcId="{BE677FC0-1DC8-4CDB-82DC-23A8E79829A2}" destId="{AC67F66E-1BD7-46CE-A92B-09DACEC77A1A}" srcOrd="0" destOrd="0" presId="urn:microsoft.com/office/officeart/2005/8/layout/hierarchy3"/>
    <dgm:cxn modelId="{04498CD6-E8C3-49D0-B412-79E89A1C7585}" type="presOf" srcId="{26D5AFD3-288E-456C-93B6-8A68012CB874}" destId="{7DF297E5-98B3-4AD6-B255-639DB1C5FAF3}" srcOrd="0" destOrd="0" presId="urn:microsoft.com/office/officeart/2005/8/layout/hierarchy3"/>
    <dgm:cxn modelId="{1057193F-98F5-4AA8-8327-562E0E452C59}" srcId="{12F58AD0-C5F9-4223-BDBC-4B5165FC1C5D}" destId="{C63168A0-6EE6-4DB1-A409-46CFD50C248B}" srcOrd="0" destOrd="0" parTransId="{97D4AAEF-B1AA-4FD5-B13E-D94A7DD5EB3C}" sibTransId="{36D40C1A-84CD-4DAA-8990-6F6F42FCC765}"/>
    <dgm:cxn modelId="{0A0ACC92-32D8-473C-A7A0-A6D765FF7118}" type="presOf" srcId="{97D4AAEF-B1AA-4FD5-B13E-D94A7DD5EB3C}" destId="{266CE4A9-BC81-4D8E-8D62-9D47F50B3362}" srcOrd="0" destOrd="0" presId="urn:microsoft.com/office/officeart/2005/8/layout/hierarchy3"/>
    <dgm:cxn modelId="{18C8962A-6716-491D-9E94-30DB9F193F20}" srcId="{8F10C4F6-2852-4BC8-A782-46A792F64976}" destId="{12F58AD0-C5F9-4223-BDBC-4B5165FC1C5D}" srcOrd="2" destOrd="0" parTransId="{A48AB122-0E2D-485D-B959-310B58CDAD6F}" sibTransId="{A5714D51-7D2B-4881-98FB-3C815E4CDF72}"/>
    <dgm:cxn modelId="{0D2E43FC-FC13-48DC-AC86-370C3CE4FFBE}" type="presOf" srcId="{BFD8D3BF-9F38-4B9B-8B50-0C35BD0EB7D0}" destId="{401DA72A-92CD-4E16-9005-2BA58E862AF9}" srcOrd="1" destOrd="0" presId="urn:microsoft.com/office/officeart/2005/8/layout/hierarchy3"/>
    <dgm:cxn modelId="{A749A89B-82BA-440E-95E5-A2B3DF1D9800}" srcId="{8F10C4F6-2852-4BC8-A782-46A792F64976}" destId="{BFD8D3BF-9F38-4B9B-8B50-0C35BD0EB7D0}" srcOrd="1" destOrd="0" parTransId="{3733A44B-387D-473C-8443-80AC61A2AD0F}" sibTransId="{AB1450CE-6C8D-41A6-A227-3FB7B669649C}"/>
    <dgm:cxn modelId="{4E44826A-A352-4652-9B1A-5D12E314FCBC}" type="presOf" srcId="{8F10C4F6-2852-4BC8-A782-46A792F64976}" destId="{5B38668E-E4E5-46C9-96A4-4D8C31721D6B}" srcOrd="0" destOrd="0" presId="urn:microsoft.com/office/officeart/2005/8/layout/hierarchy3"/>
    <dgm:cxn modelId="{A8AB9A90-20BA-4C4D-8621-FF95F9422E09}" type="presParOf" srcId="{5B38668E-E4E5-46C9-96A4-4D8C31721D6B}" destId="{5ADC0506-4414-43FB-AFE8-DD149E4BD762}" srcOrd="0" destOrd="0" presId="urn:microsoft.com/office/officeart/2005/8/layout/hierarchy3"/>
    <dgm:cxn modelId="{3BBF44F2-3373-4990-BD0E-1492FA18CB26}" type="presParOf" srcId="{5ADC0506-4414-43FB-AFE8-DD149E4BD762}" destId="{F6BFB0F2-7A70-47A3-9CBA-0935D7EE0622}" srcOrd="0" destOrd="0" presId="urn:microsoft.com/office/officeart/2005/8/layout/hierarchy3"/>
    <dgm:cxn modelId="{A57D3A9C-9295-4E75-A071-504B106A1212}" type="presParOf" srcId="{F6BFB0F2-7A70-47A3-9CBA-0935D7EE0622}" destId="{12731DDB-64E6-4FCC-9DD3-410B1A457007}" srcOrd="0" destOrd="0" presId="urn:microsoft.com/office/officeart/2005/8/layout/hierarchy3"/>
    <dgm:cxn modelId="{90510BED-2741-4E49-846B-469C27CD615C}" type="presParOf" srcId="{F6BFB0F2-7A70-47A3-9CBA-0935D7EE0622}" destId="{E5E2A966-19CF-4115-98EA-9541E5435565}" srcOrd="1" destOrd="0" presId="urn:microsoft.com/office/officeart/2005/8/layout/hierarchy3"/>
    <dgm:cxn modelId="{D02AC39A-F05D-4516-AC5E-AB622FD7D35A}" type="presParOf" srcId="{5ADC0506-4414-43FB-AFE8-DD149E4BD762}" destId="{FD21EDDE-A9C8-438E-B2D1-7B7848B5A368}" srcOrd="1" destOrd="0" presId="urn:microsoft.com/office/officeart/2005/8/layout/hierarchy3"/>
    <dgm:cxn modelId="{532FB75A-8F1E-4C43-A5B2-29C6B3541249}" type="presParOf" srcId="{5B38668E-E4E5-46C9-96A4-4D8C31721D6B}" destId="{7B2D6A73-BB09-4221-899F-502EE434FCA6}" srcOrd="1" destOrd="0" presId="urn:microsoft.com/office/officeart/2005/8/layout/hierarchy3"/>
    <dgm:cxn modelId="{B4917703-89A4-48A7-99FA-2D549D013EE8}" type="presParOf" srcId="{7B2D6A73-BB09-4221-899F-502EE434FCA6}" destId="{C3AFD237-0D40-4D71-A605-75DE41072394}" srcOrd="0" destOrd="0" presId="urn:microsoft.com/office/officeart/2005/8/layout/hierarchy3"/>
    <dgm:cxn modelId="{65577DA9-2A52-4112-91F2-936B7BAC0322}" type="presParOf" srcId="{C3AFD237-0D40-4D71-A605-75DE41072394}" destId="{8D595AC8-DE72-429E-8880-698289295703}" srcOrd="0" destOrd="0" presId="urn:microsoft.com/office/officeart/2005/8/layout/hierarchy3"/>
    <dgm:cxn modelId="{50441F13-5A95-4AB7-9777-FAB09D02FE88}" type="presParOf" srcId="{C3AFD237-0D40-4D71-A605-75DE41072394}" destId="{401DA72A-92CD-4E16-9005-2BA58E862AF9}" srcOrd="1" destOrd="0" presId="urn:microsoft.com/office/officeart/2005/8/layout/hierarchy3"/>
    <dgm:cxn modelId="{E2BBA168-D35B-4E51-89F2-10E27FAC6F67}" type="presParOf" srcId="{7B2D6A73-BB09-4221-899F-502EE434FCA6}" destId="{9ED29DB9-01AA-4238-BA54-2D27876142DE}" srcOrd="1" destOrd="0" presId="urn:microsoft.com/office/officeart/2005/8/layout/hierarchy3"/>
    <dgm:cxn modelId="{1BF2D6CA-11B4-4D8C-90E7-933B5981A77D}" type="presParOf" srcId="{5B38668E-E4E5-46C9-96A4-4D8C31721D6B}" destId="{8075BCAF-16F0-4572-8E24-D60D79DA129D}" srcOrd="2" destOrd="0" presId="urn:microsoft.com/office/officeart/2005/8/layout/hierarchy3"/>
    <dgm:cxn modelId="{D7F74BF9-DEB2-4B36-B3AA-6DE990178490}" type="presParOf" srcId="{8075BCAF-16F0-4572-8E24-D60D79DA129D}" destId="{D0E014A6-4F8D-4947-97A5-89B0BD186AD9}" srcOrd="0" destOrd="0" presId="urn:microsoft.com/office/officeart/2005/8/layout/hierarchy3"/>
    <dgm:cxn modelId="{27E174AE-9B2C-4FB9-AFC5-045D435AF023}" type="presParOf" srcId="{D0E014A6-4F8D-4947-97A5-89B0BD186AD9}" destId="{72E4C416-C235-4296-93C5-943A8C934DD6}" srcOrd="0" destOrd="0" presId="urn:microsoft.com/office/officeart/2005/8/layout/hierarchy3"/>
    <dgm:cxn modelId="{97990904-2EB1-4C49-A3E5-E2FA2C559EFB}" type="presParOf" srcId="{D0E014A6-4F8D-4947-97A5-89B0BD186AD9}" destId="{7E47ED32-3F82-4770-A070-BF164ED1F136}" srcOrd="1" destOrd="0" presId="urn:microsoft.com/office/officeart/2005/8/layout/hierarchy3"/>
    <dgm:cxn modelId="{4859ABAC-DB35-4B59-B360-6830A5561867}" type="presParOf" srcId="{8075BCAF-16F0-4572-8E24-D60D79DA129D}" destId="{DC84A083-D209-41ED-9047-452C22644BA3}" srcOrd="1" destOrd="0" presId="urn:microsoft.com/office/officeart/2005/8/layout/hierarchy3"/>
    <dgm:cxn modelId="{F32483C2-3B15-4782-B53A-04EC3456E85A}" type="presParOf" srcId="{DC84A083-D209-41ED-9047-452C22644BA3}" destId="{266CE4A9-BC81-4D8E-8D62-9D47F50B3362}" srcOrd="0" destOrd="0" presId="urn:microsoft.com/office/officeart/2005/8/layout/hierarchy3"/>
    <dgm:cxn modelId="{A10342C1-8663-4D91-B83B-E1AB214AA7CD}" type="presParOf" srcId="{DC84A083-D209-41ED-9047-452C22644BA3}" destId="{AD87C025-31D6-4580-91D2-BB1FBF507527}" srcOrd="1" destOrd="0" presId="urn:microsoft.com/office/officeart/2005/8/layout/hierarchy3"/>
    <dgm:cxn modelId="{F8830675-69BB-48A3-99F1-7262BAD714FD}" type="presParOf" srcId="{DC84A083-D209-41ED-9047-452C22644BA3}" destId="{A2EE80A6-1B21-40AC-921B-7F8C4D908F44}" srcOrd="2" destOrd="0" presId="urn:microsoft.com/office/officeart/2005/8/layout/hierarchy3"/>
    <dgm:cxn modelId="{2E0FA0EA-B358-40F4-AAEA-DD76FA37D21E}" type="presParOf" srcId="{DC84A083-D209-41ED-9047-452C22644BA3}" destId="{AC67F66E-1BD7-46CE-A92B-09DACEC77A1A}" srcOrd="3" destOrd="0" presId="urn:microsoft.com/office/officeart/2005/8/layout/hierarchy3"/>
    <dgm:cxn modelId="{7C5467E0-A784-49AB-B44C-F8A5CDBAC808}" type="presParOf" srcId="{DC84A083-D209-41ED-9047-452C22644BA3}" destId="{7DF297E5-98B3-4AD6-B255-639DB1C5FAF3}" srcOrd="4" destOrd="0" presId="urn:microsoft.com/office/officeart/2005/8/layout/hierarchy3"/>
    <dgm:cxn modelId="{FB138A8D-D72E-4380-80DB-456BFBC51F4F}" type="presParOf" srcId="{DC84A083-D209-41ED-9047-452C22644BA3}" destId="{58547403-2E50-425D-94EF-620AE4754212}"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E0DE0C9-76D5-47CC-9670-02979F7BD077}" type="doc">
      <dgm:prSet loTypeId="urn:microsoft.com/office/officeart/2005/8/layout/process4" loCatId="list" qsTypeId="urn:microsoft.com/office/officeart/2005/8/quickstyle/simple5" qsCatId="simple" csTypeId="urn:microsoft.com/office/officeart/2005/8/colors/colorful2" csCatId="colorful"/>
      <dgm:spPr/>
      <dgm:t>
        <a:bodyPr/>
        <a:lstStyle/>
        <a:p>
          <a:endParaRPr lang="es-ES"/>
        </a:p>
      </dgm:t>
    </dgm:pt>
    <dgm:pt modelId="{A0B11784-FFD1-4E7B-A2C0-D03F291B9309}">
      <dgm:prSet custT="1"/>
      <dgm:spPr/>
      <dgm:t>
        <a:bodyPr/>
        <a:lstStyle/>
        <a:p>
          <a:pPr rtl="0"/>
          <a:r>
            <a:rPr lang="es-ES" sz="1800" b="1" dirty="0" smtClean="0">
              <a:solidFill>
                <a:schemeClr val="tx1"/>
              </a:solidFill>
            </a:rPr>
            <a:t>Es el proceso de la fundamentación teórica y empírica del planteamiento del problema, lo que significa sustentar debidamente el problema en un cuerpo de conocimientos.</a:t>
          </a:r>
          <a:endParaRPr lang="es-ES" sz="1800" b="1" dirty="0">
            <a:solidFill>
              <a:schemeClr val="tx1"/>
            </a:solidFill>
          </a:endParaRPr>
        </a:p>
      </dgm:t>
    </dgm:pt>
    <dgm:pt modelId="{736FFBB2-3FE9-4CA6-8851-AA92AB345E4E}" type="parTrans" cxnId="{07B86322-AEAF-467D-83C7-8723F0A32288}">
      <dgm:prSet/>
      <dgm:spPr/>
      <dgm:t>
        <a:bodyPr/>
        <a:lstStyle/>
        <a:p>
          <a:endParaRPr lang="es-ES" sz="2000"/>
        </a:p>
      </dgm:t>
    </dgm:pt>
    <dgm:pt modelId="{B03BF7E9-B258-492A-AB56-60600AA5A806}" type="sibTrans" cxnId="{07B86322-AEAF-467D-83C7-8723F0A32288}">
      <dgm:prSet/>
      <dgm:spPr/>
      <dgm:t>
        <a:bodyPr/>
        <a:lstStyle/>
        <a:p>
          <a:endParaRPr lang="es-ES" sz="2000"/>
        </a:p>
      </dgm:t>
    </dgm:pt>
    <dgm:pt modelId="{6F941927-3926-4057-B8AC-2082BDD1BD44}">
      <dgm:prSet custT="1"/>
      <dgm:spPr/>
      <dgm:t>
        <a:bodyPr/>
        <a:lstStyle/>
        <a:p>
          <a:pPr rtl="0"/>
          <a:r>
            <a:rPr lang="es-ES" sz="2000" b="1" dirty="0" smtClean="0">
              <a:solidFill>
                <a:schemeClr val="tx1"/>
              </a:solidFill>
            </a:rPr>
            <a:t>Guía el proceso de la investigación.</a:t>
          </a:r>
          <a:endParaRPr lang="es-ES" sz="2000" b="1" dirty="0">
            <a:solidFill>
              <a:schemeClr val="tx1"/>
            </a:solidFill>
          </a:endParaRPr>
        </a:p>
      </dgm:t>
    </dgm:pt>
    <dgm:pt modelId="{79CEDA20-D151-44DE-9DE1-2619E5041271}" type="parTrans" cxnId="{CB188339-FC4B-4C91-83A8-2CBBDF8E660C}">
      <dgm:prSet/>
      <dgm:spPr/>
      <dgm:t>
        <a:bodyPr/>
        <a:lstStyle/>
        <a:p>
          <a:endParaRPr lang="es-ES" sz="2000"/>
        </a:p>
      </dgm:t>
    </dgm:pt>
    <dgm:pt modelId="{172B17FC-557F-4A22-B04C-61C1960A9804}" type="sibTrans" cxnId="{CB188339-FC4B-4C91-83A8-2CBBDF8E660C}">
      <dgm:prSet/>
      <dgm:spPr/>
      <dgm:t>
        <a:bodyPr/>
        <a:lstStyle/>
        <a:p>
          <a:endParaRPr lang="es-ES" sz="2000"/>
        </a:p>
      </dgm:t>
    </dgm:pt>
    <dgm:pt modelId="{0B0BFD89-2FAB-4388-9246-1C91AB291808}">
      <dgm:prSet custT="1"/>
      <dgm:spPr/>
      <dgm:t>
        <a:bodyPr/>
        <a:lstStyle/>
        <a:p>
          <a:pPr rtl="0"/>
          <a:r>
            <a:rPr lang="es-ES" sz="1800" b="1" dirty="0" smtClean="0">
              <a:solidFill>
                <a:schemeClr val="tx1"/>
              </a:solidFill>
            </a:rPr>
            <a:t>La integración del MT implica el análisis histórico del fenómeno estudiado.</a:t>
          </a:r>
          <a:endParaRPr lang="es-ES" sz="1800" b="1" dirty="0">
            <a:solidFill>
              <a:schemeClr val="tx1"/>
            </a:solidFill>
          </a:endParaRPr>
        </a:p>
      </dgm:t>
    </dgm:pt>
    <dgm:pt modelId="{2F46465C-5843-4C2E-AD10-8E08137E5B3C}" type="parTrans" cxnId="{D07D6B0C-F040-4167-B969-BEBFDC0BB223}">
      <dgm:prSet/>
      <dgm:spPr/>
      <dgm:t>
        <a:bodyPr/>
        <a:lstStyle/>
        <a:p>
          <a:endParaRPr lang="es-ES" sz="2000"/>
        </a:p>
      </dgm:t>
    </dgm:pt>
    <dgm:pt modelId="{B113723F-B796-4FBD-B22C-4BFDA080D090}" type="sibTrans" cxnId="{D07D6B0C-F040-4167-B969-BEBFDC0BB223}">
      <dgm:prSet/>
      <dgm:spPr/>
      <dgm:t>
        <a:bodyPr/>
        <a:lstStyle/>
        <a:p>
          <a:endParaRPr lang="es-ES" sz="2000"/>
        </a:p>
      </dgm:t>
    </dgm:pt>
    <dgm:pt modelId="{48AFD153-08FA-4D35-8DEB-BA2835420673}">
      <dgm:prSet custT="1"/>
      <dgm:spPr/>
      <dgm:t>
        <a:bodyPr/>
        <a:lstStyle/>
        <a:p>
          <a:pPr rtl="0"/>
          <a:r>
            <a:rPr lang="es-ES" sz="1800" b="1" dirty="0" smtClean="0">
              <a:solidFill>
                <a:schemeClr val="tx1"/>
              </a:solidFill>
            </a:rPr>
            <a:t>El marco teórico queda comprendido en  la sustentación teórica del problema.</a:t>
          </a:r>
          <a:endParaRPr lang="es-ES" sz="1800" b="1" dirty="0">
            <a:solidFill>
              <a:schemeClr val="tx1"/>
            </a:solidFill>
          </a:endParaRPr>
        </a:p>
      </dgm:t>
    </dgm:pt>
    <dgm:pt modelId="{5569B087-5620-4326-BDC5-4520589019D4}" type="parTrans" cxnId="{8858A76C-6619-4F5B-A460-1D1AAE4C5E08}">
      <dgm:prSet/>
      <dgm:spPr/>
      <dgm:t>
        <a:bodyPr/>
        <a:lstStyle/>
        <a:p>
          <a:endParaRPr lang="es-ES" sz="2000"/>
        </a:p>
      </dgm:t>
    </dgm:pt>
    <dgm:pt modelId="{C13D1366-8574-47CB-B88D-D29CB42B8078}" type="sibTrans" cxnId="{8858A76C-6619-4F5B-A460-1D1AAE4C5E08}">
      <dgm:prSet/>
      <dgm:spPr/>
      <dgm:t>
        <a:bodyPr/>
        <a:lstStyle/>
        <a:p>
          <a:endParaRPr lang="es-ES" sz="2000"/>
        </a:p>
      </dgm:t>
    </dgm:pt>
    <dgm:pt modelId="{CCE010B4-B861-450D-BCE1-74B71DCA8256}" type="pres">
      <dgm:prSet presAssocID="{3E0DE0C9-76D5-47CC-9670-02979F7BD077}" presName="Name0" presStyleCnt="0">
        <dgm:presLayoutVars>
          <dgm:dir/>
          <dgm:animLvl val="lvl"/>
          <dgm:resizeHandles val="exact"/>
        </dgm:presLayoutVars>
      </dgm:prSet>
      <dgm:spPr/>
      <dgm:t>
        <a:bodyPr/>
        <a:lstStyle/>
        <a:p>
          <a:endParaRPr lang="es-ES"/>
        </a:p>
      </dgm:t>
    </dgm:pt>
    <dgm:pt modelId="{1BE0DCA2-198E-4CD7-AA4A-51B3F471F62E}" type="pres">
      <dgm:prSet presAssocID="{48AFD153-08FA-4D35-8DEB-BA2835420673}" presName="boxAndChildren" presStyleCnt="0"/>
      <dgm:spPr/>
      <dgm:t>
        <a:bodyPr/>
        <a:lstStyle/>
        <a:p>
          <a:endParaRPr lang="es-ES"/>
        </a:p>
      </dgm:t>
    </dgm:pt>
    <dgm:pt modelId="{C6D896E8-B027-407F-BF55-ADFFBEC3D54D}" type="pres">
      <dgm:prSet presAssocID="{48AFD153-08FA-4D35-8DEB-BA2835420673}" presName="parentTextBox" presStyleLbl="node1" presStyleIdx="0" presStyleCnt="4"/>
      <dgm:spPr/>
      <dgm:t>
        <a:bodyPr/>
        <a:lstStyle/>
        <a:p>
          <a:endParaRPr lang="es-ES"/>
        </a:p>
      </dgm:t>
    </dgm:pt>
    <dgm:pt modelId="{0DC4C848-2C9D-47B0-84C1-B96E3B8823F1}" type="pres">
      <dgm:prSet presAssocID="{B113723F-B796-4FBD-B22C-4BFDA080D090}" presName="sp" presStyleCnt="0"/>
      <dgm:spPr/>
      <dgm:t>
        <a:bodyPr/>
        <a:lstStyle/>
        <a:p>
          <a:endParaRPr lang="es-ES"/>
        </a:p>
      </dgm:t>
    </dgm:pt>
    <dgm:pt modelId="{261515DA-7CB2-4907-9E3D-CAC34059D872}" type="pres">
      <dgm:prSet presAssocID="{0B0BFD89-2FAB-4388-9246-1C91AB291808}" presName="arrowAndChildren" presStyleCnt="0"/>
      <dgm:spPr/>
      <dgm:t>
        <a:bodyPr/>
        <a:lstStyle/>
        <a:p>
          <a:endParaRPr lang="es-ES"/>
        </a:p>
      </dgm:t>
    </dgm:pt>
    <dgm:pt modelId="{9BA9CE37-0C71-48F2-B688-9961A27D872B}" type="pres">
      <dgm:prSet presAssocID="{0B0BFD89-2FAB-4388-9246-1C91AB291808}" presName="parentTextArrow" presStyleLbl="node1" presStyleIdx="1" presStyleCnt="4"/>
      <dgm:spPr/>
      <dgm:t>
        <a:bodyPr/>
        <a:lstStyle/>
        <a:p>
          <a:endParaRPr lang="es-ES"/>
        </a:p>
      </dgm:t>
    </dgm:pt>
    <dgm:pt modelId="{40FB0594-7F34-4C3E-936E-A152D25CFDA5}" type="pres">
      <dgm:prSet presAssocID="{172B17FC-557F-4A22-B04C-61C1960A9804}" presName="sp" presStyleCnt="0"/>
      <dgm:spPr/>
      <dgm:t>
        <a:bodyPr/>
        <a:lstStyle/>
        <a:p>
          <a:endParaRPr lang="es-ES"/>
        </a:p>
      </dgm:t>
    </dgm:pt>
    <dgm:pt modelId="{CA6C87DB-599B-4A8E-B213-5A7BAF08DD4C}" type="pres">
      <dgm:prSet presAssocID="{6F941927-3926-4057-B8AC-2082BDD1BD44}" presName="arrowAndChildren" presStyleCnt="0"/>
      <dgm:spPr/>
      <dgm:t>
        <a:bodyPr/>
        <a:lstStyle/>
        <a:p>
          <a:endParaRPr lang="es-ES"/>
        </a:p>
      </dgm:t>
    </dgm:pt>
    <dgm:pt modelId="{A03AFE91-2B63-428B-8317-D9B154E1FEAB}" type="pres">
      <dgm:prSet presAssocID="{6F941927-3926-4057-B8AC-2082BDD1BD44}" presName="parentTextArrow" presStyleLbl="node1" presStyleIdx="2" presStyleCnt="4"/>
      <dgm:spPr/>
      <dgm:t>
        <a:bodyPr/>
        <a:lstStyle/>
        <a:p>
          <a:endParaRPr lang="es-ES"/>
        </a:p>
      </dgm:t>
    </dgm:pt>
    <dgm:pt modelId="{28CD4DDD-DFF5-46FC-848B-1A2D36E5F1EB}" type="pres">
      <dgm:prSet presAssocID="{B03BF7E9-B258-492A-AB56-60600AA5A806}" presName="sp" presStyleCnt="0"/>
      <dgm:spPr/>
      <dgm:t>
        <a:bodyPr/>
        <a:lstStyle/>
        <a:p>
          <a:endParaRPr lang="es-ES"/>
        </a:p>
      </dgm:t>
    </dgm:pt>
    <dgm:pt modelId="{4F9F41A9-BAE2-49F9-87D3-B103901B9D30}" type="pres">
      <dgm:prSet presAssocID="{A0B11784-FFD1-4E7B-A2C0-D03F291B9309}" presName="arrowAndChildren" presStyleCnt="0"/>
      <dgm:spPr/>
      <dgm:t>
        <a:bodyPr/>
        <a:lstStyle/>
        <a:p>
          <a:endParaRPr lang="es-ES"/>
        </a:p>
      </dgm:t>
    </dgm:pt>
    <dgm:pt modelId="{F0642CD7-A6ED-43E2-A246-D55C3723E4F4}" type="pres">
      <dgm:prSet presAssocID="{A0B11784-FFD1-4E7B-A2C0-D03F291B9309}" presName="parentTextArrow" presStyleLbl="node1" presStyleIdx="3" presStyleCnt="4" custLinFactNeighborX="-374" custLinFactNeighborY="-18645"/>
      <dgm:spPr/>
      <dgm:t>
        <a:bodyPr/>
        <a:lstStyle/>
        <a:p>
          <a:endParaRPr lang="es-ES"/>
        </a:p>
      </dgm:t>
    </dgm:pt>
  </dgm:ptLst>
  <dgm:cxnLst>
    <dgm:cxn modelId="{07B86322-AEAF-467D-83C7-8723F0A32288}" srcId="{3E0DE0C9-76D5-47CC-9670-02979F7BD077}" destId="{A0B11784-FFD1-4E7B-A2C0-D03F291B9309}" srcOrd="0" destOrd="0" parTransId="{736FFBB2-3FE9-4CA6-8851-AA92AB345E4E}" sibTransId="{B03BF7E9-B258-492A-AB56-60600AA5A806}"/>
    <dgm:cxn modelId="{D07D6B0C-F040-4167-B969-BEBFDC0BB223}" srcId="{3E0DE0C9-76D5-47CC-9670-02979F7BD077}" destId="{0B0BFD89-2FAB-4388-9246-1C91AB291808}" srcOrd="2" destOrd="0" parTransId="{2F46465C-5843-4C2E-AD10-8E08137E5B3C}" sibTransId="{B113723F-B796-4FBD-B22C-4BFDA080D090}"/>
    <dgm:cxn modelId="{66457CFE-81A3-4A42-B5E4-087569D44071}" type="presOf" srcId="{6F941927-3926-4057-B8AC-2082BDD1BD44}" destId="{A03AFE91-2B63-428B-8317-D9B154E1FEAB}" srcOrd="0" destOrd="0" presId="urn:microsoft.com/office/officeart/2005/8/layout/process4"/>
    <dgm:cxn modelId="{8858A76C-6619-4F5B-A460-1D1AAE4C5E08}" srcId="{3E0DE0C9-76D5-47CC-9670-02979F7BD077}" destId="{48AFD153-08FA-4D35-8DEB-BA2835420673}" srcOrd="3" destOrd="0" parTransId="{5569B087-5620-4326-BDC5-4520589019D4}" sibTransId="{C13D1366-8574-47CB-B88D-D29CB42B8078}"/>
    <dgm:cxn modelId="{CB188339-FC4B-4C91-83A8-2CBBDF8E660C}" srcId="{3E0DE0C9-76D5-47CC-9670-02979F7BD077}" destId="{6F941927-3926-4057-B8AC-2082BDD1BD44}" srcOrd="1" destOrd="0" parTransId="{79CEDA20-D151-44DE-9DE1-2619E5041271}" sibTransId="{172B17FC-557F-4A22-B04C-61C1960A9804}"/>
    <dgm:cxn modelId="{17A22FDD-2EDD-46A4-A109-4392660CCD61}" type="presOf" srcId="{0B0BFD89-2FAB-4388-9246-1C91AB291808}" destId="{9BA9CE37-0C71-48F2-B688-9961A27D872B}" srcOrd="0" destOrd="0" presId="urn:microsoft.com/office/officeart/2005/8/layout/process4"/>
    <dgm:cxn modelId="{36E967D8-2CB6-428A-951D-48DF898818E1}" type="presOf" srcId="{A0B11784-FFD1-4E7B-A2C0-D03F291B9309}" destId="{F0642CD7-A6ED-43E2-A246-D55C3723E4F4}" srcOrd="0" destOrd="0" presId="urn:microsoft.com/office/officeart/2005/8/layout/process4"/>
    <dgm:cxn modelId="{1E395050-6414-4473-A391-13C0D01F2165}" type="presOf" srcId="{3E0DE0C9-76D5-47CC-9670-02979F7BD077}" destId="{CCE010B4-B861-450D-BCE1-74B71DCA8256}" srcOrd="0" destOrd="0" presId="urn:microsoft.com/office/officeart/2005/8/layout/process4"/>
    <dgm:cxn modelId="{C552F4E2-279A-4802-8D51-3A945819D7AA}" type="presOf" srcId="{48AFD153-08FA-4D35-8DEB-BA2835420673}" destId="{C6D896E8-B027-407F-BF55-ADFFBEC3D54D}" srcOrd="0" destOrd="0" presId="urn:microsoft.com/office/officeart/2005/8/layout/process4"/>
    <dgm:cxn modelId="{6914A641-6E48-4C03-9B68-3F3E1C5FB5B6}" type="presParOf" srcId="{CCE010B4-B861-450D-BCE1-74B71DCA8256}" destId="{1BE0DCA2-198E-4CD7-AA4A-51B3F471F62E}" srcOrd="0" destOrd="0" presId="urn:microsoft.com/office/officeart/2005/8/layout/process4"/>
    <dgm:cxn modelId="{CF7DB456-41FA-426A-B427-82240B14D996}" type="presParOf" srcId="{1BE0DCA2-198E-4CD7-AA4A-51B3F471F62E}" destId="{C6D896E8-B027-407F-BF55-ADFFBEC3D54D}" srcOrd="0" destOrd="0" presId="urn:microsoft.com/office/officeart/2005/8/layout/process4"/>
    <dgm:cxn modelId="{344AC4E7-6E03-4AD4-9444-4E7ABCB66A3A}" type="presParOf" srcId="{CCE010B4-B861-450D-BCE1-74B71DCA8256}" destId="{0DC4C848-2C9D-47B0-84C1-B96E3B8823F1}" srcOrd="1" destOrd="0" presId="urn:microsoft.com/office/officeart/2005/8/layout/process4"/>
    <dgm:cxn modelId="{1D82D09F-B8CB-41B9-9500-6F6CAA5AEB36}" type="presParOf" srcId="{CCE010B4-B861-450D-BCE1-74B71DCA8256}" destId="{261515DA-7CB2-4907-9E3D-CAC34059D872}" srcOrd="2" destOrd="0" presId="urn:microsoft.com/office/officeart/2005/8/layout/process4"/>
    <dgm:cxn modelId="{3F4C605C-288D-4142-B343-F7A845E48795}" type="presParOf" srcId="{261515DA-7CB2-4907-9E3D-CAC34059D872}" destId="{9BA9CE37-0C71-48F2-B688-9961A27D872B}" srcOrd="0" destOrd="0" presId="urn:microsoft.com/office/officeart/2005/8/layout/process4"/>
    <dgm:cxn modelId="{E4C8762A-0F2D-4F71-B4D3-79CEAB7D1F82}" type="presParOf" srcId="{CCE010B4-B861-450D-BCE1-74B71DCA8256}" destId="{40FB0594-7F34-4C3E-936E-A152D25CFDA5}" srcOrd="3" destOrd="0" presId="urn:microsoft.com/office/officeart/2005/8/layout/process4"/>
    <dgm:cxn modelId="{2FE824E6-731C-4FB2-B4AD-21B91FF2ABDE}" type="presParOf" srcId="{CCE010B4-B861-450D-BCE1-74B71DCA8256}" destId="{CA6C87DB-599B-4A8E-B213-5A7BAF08DD4C}" srcOrd="4" destOrd="0" presId="urn:microsoft.com/office/officeart/2005/8/layout/process4"/>
    <dgm:cxn modelId="{ED6FBECE-E280-4149-AEA4-FE688A86D423}" type="presParOf" srcId="{CA6C87DB-599B-4A8E-B213-5A7BAF08DD4C}" destId="{A03AFE91-2B63-428B-8317-D9B154E1FEAB}" srcOrd="0" destOrd="0" presId="urn:microsoft.com/office/officeart/2005/8/layout/process4"/>
    <dgm:cxn modelId="{5D0BB009-2EBB-467D-9947-42E1D5966857}" type="presParOf" srcId="{CCE010B4-B861-450D-BCE1-74B71DCA8256}" destId="{28CD4DDD-DFF5-46FC-848B-1A2D36E5F1EB}" srcOrd="5" destOrd="0" presId="urn:microsoft.com/office/officeart/2005/8/layout/process4"/>
    <dgm:cxn modelId="{07A2F79A-CBFD-4527-A656-4F31BECD3E80}" type="presParOf" srcId="{CCE010B4-B861-450D-BCE1-74B71DCA8256}" destId="{4F9F41A9-BAE2-49F9-87D3-B103901B9D30}" srcOrd="6" destOrd="0" presId="urn:microsoft.com/office/officeart/2005/8/layout/process4"/>
    <dgm:cxn modelId="{C7AF87C6-CBA9-4BC3-AB49-C6D106246007}" type="presParOf" srcId="{4F9F41A9-BAE2-49F9-87D3-B103901B9D30}" destId="{F0642CD7-A6ED-43E2-A246-D55C3723E4F4}"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08F8A0C1-426D-47D4-9678-69B0706D1E6B}" type="doc">
      <dgm:prSet loTypeId="urn:microsoft.com/office/officeart/2005/8/layout/vList3#1" loCatId="list" qsTypeId="urn:microsoft.com/office/officeart/2005/8/quickstyle/simple5" qsCatId="simple" csTypeId="urn:microsoft.com/office/officeart/2005/8/colors/accent1_2" csCatId="accent1"/>
      <dgm:spPr/>
      <dgm:t>
        <a:bodyPr/>
        <a:lstStyle/>
        <a:p>
          <a:endParaRPr lang="es-ES"/>
        </a:p>
      </dgm:t>
    </dgm:pt>
    <dgm:pt modelId="{17E9999C-C162-4F3C-A988-AEAAA7CDD0FD}">
      <dgm:prSet/>
      <dgm:spPr/>
      <dgm:t>
        <a:bodyPr/>
        <a:lstStyle/>
        <a:p>
          <a:pPr rtl="0"/>
          <a:r>
            <a:rPr lang="es-MX" dirty="0" smtClean="0">
              <a:solidFill>
                <a:schemeClr val="tx1"/>
              </a:solidFill>
            </a:rPr>
            <a:t>Dar credibilidad al investigador y soporte a la investigación.</a:t>
          </a:r>
          <a:endParaRPr lang="es-ES" dirty="0">
            <a:solidFill>
              <a:schemeClr val="tx1"/>
            </a:solidFill>
          </a:endParaRPr>
        </a:p>
      </dgm:t>
    </dgm:pt>
    <dgm:pt modelId="{8B696B30-3C75-46CA-B1EB-A62630737E5F}" type="parTrans" cxnId="{D5C3796F-B287-4D5B-917B-1BABF6AA1558}">
      <dgm:prSet/>
      <dgm:spPr/>
      <dgm:t>
        <a:bodyPr/>
        <a:lstStyle/>
        <a:p>
          <a:endParaRPr lang="es-ES"/>
        </a:p>
      </dgm:t>
    </dgm:pt>
    <dgm:pt modelId="{F9E2693F-395E-4D1C-AF5B-EFA99E285317}" type="sibTrans" cxnId="{D5C3796F-B287-4D5B-917B-1BABF6AA1558}">
      <dgm:prSet/>
      <dgm:spPr/>
      <dgm:t>
        <a:bodyPr/>
        <a:lstStyle/>
        <a:p>
          <a:endParaRPr lang="es-ES"/>
        </a:p>
      </dgm:t>
    </dgm:pt>
    <dgm:pt modelId="{85B079EB-C8C0-43F8-A299-65DAE9026B2A}">
      <dgm:prSet/>
      <dgm:spPr/>
      <dgm:t>
        <a:bodyPr/>
        <a:lstStyle/>
        <a:p>
          <a:pPr rtl="0"/>
          <a:r>
            <a:rPr lang="es-MX" dirty="0" smtClean="0">
              <a:solidFill>
                <a:schemeClr val="tx1"/>
              </a:solidFill>
            </a:rPr>
            <a:t>Diferenciar lo escrito por otros y lo dicho por uno mismo.</a:t>
          </a:r>
          <a:endParaRPr lang="es-ES" dirty="0">
            <a:solidFill>
              <a:schemeClr val="tx1"/>
            </a:solidFill>
          </a:endParaRPr>
        </a:p>
      </dgm:t>
    </dgm:pt>
    <dgm:pt modelId="{5DC9EB15-8846-44CE-8912-F082A0823661}" type="parTrans" cxnId="{F92A087F-6973-4CE5-A289-7C2085AB4DFE}">
      <dgm:prSet/>
      <dgm:spPr/>
      <dgm:t>
        <a:bodyPr/>
        <a:lstStyle/>
        <a:p>
          <a:endParaRPr lang="es-ES"/>
        </a:p>
      </dgm:t>
    </dgm:pt>
    <dgm:pt modelId="{EB745563-66CE-4B80-82F6-0ACA9C812012}" type="sibTrans" cxnId="{F92A087F-6973-4CE5-A289-7C2085AB4DFE}">
      <dgm:prSet/>
      <dgm:spPr/>
      <dgm:t>
        <a:bodyPr/>
        <a:lstStyle/>
        <a:p>
          <a:endParaRPr lang="es-ES"/>
        </a:p>
      </dgm:t>
    </dgm:pt>
    <dgm:pt modelId="{91C192D7-0B55-47B0-81DD-D82461FFE9EA}">
      <dgm:prSet/>
      <dgm:spPr/>
      <dgm:t>
        <a:bodyPr/>
        <a:lstStyle/>
        <a:p>
          <a:pPr rtl="0"/>
          <a:r>
            <a:rPr lang="es-MX" dirty="0" smtClean="0">
              <a:solidFill>
                <a:schemeClr val="tx1"/>
              </a:solidFill>
            </a:rPr>
            <a:t>Evitar el plagio.</a:t>
          </a:r>
          <a:endParaRPr lang="es-ES" dirty="0">
            <a:solidFill>
              <a:schemeClr val="tx1"/>
            </a:solidFill>
          </a:endParaRPr>
        </a:p>
      </dgm:t>
    </dgm:pt>
    <dgm:pt modelId="{ACD442CD-D69B-4D9D-8A75-D401ADFF72A6}" type="parTrans" cxnId="{EBA348D8-E973-4E1F-AFAC-8C2A5FD7E73B}">
      <dgm:prSet/>
      <dgm:spPr/>
      <dgm:t>
        <a:bodyPr/>
        <a:lstStyle/>
        <a:p>
          <a:endParaRPr lang="es-ES"/>
        </a:p>
      </dgm:t>
    </dgm:pt>
    <dgm:pt modelId="{F667B06D-40BD-4690-957D-834A05D81C0D}" type="sibTrans" cxnId="{EBA348D8-E973-4E1F-AFAC-8C2A5FD7E73B}">
      <dgm:prSet/>
      <dgm:spPr/>
      <dgm:t>
        <a:bodyPr/>
        <a:lstStyle/>
        <a:p>
          <a:endParaRPr lang="es-ES"/>
        </a:p>
      </dgm:t>
    </dgm:pt>
    <dgm:pt modelId="{C1E9CA51-9947-40A5-A12C-598C2036EB35}" type="pres">
      <dgm:prSet presAssocID="{08F8A0C1-426D-47D4-9678-69B0706D1E6B}" presName="linearFlow" presStyleCnt="0">
        <dgm:presLayoutVars>
          <dgm:dir/>
          <dgm:resizeHandles val="exact"/>
        </dgm:presLayoutVars>
      </dgm:prSet>
      <dgm:spPr/>
      <dgm:t>
        <a:bodyPr/>
        <a:lstStyle/>
        <a:p>
          <a:endParaRPr lang="es-ES"/>
        </a:p>
      </dgm:t>
    </dgm:pt>
    <dgm:pt modelId="{3CBBC3F7-9AC3-411E-AEF1-AE3AC670BDD3}" type="pres">
      <dgm:prSet presAssocID="{17E9999C-C162-4F3C-A988-AEAAA7CDD0FD}" presName="composite" presStyleCnt="0"/>
      <dgm:spPr/>
      <dgm:t>
        <a:bodyPr/>
        <a:lstStyle/>
        <a:p>
          <a:endParaRPr lang="es-ES"/>
        </a:p>
      </dgm:t>
    </dgm:pt>
    <dgm:pt modelId="{8D2763E5-194E-46F3-870C-610C63383C8C}" type="pres">
      <dgm:prSet presAssocID="{17E9999C-C162-4F3C-A988-AEAAA7CDD0FD}" presName="imgShp" presStyleLbl="fgImgPlace1" presStyleIdx="0" presStyleCnt="3"/>
      <dgm:spPr>
        <a:blipFill rotWithShape="0">
          <a:blip xmlns:r="http://schemas.openxmlformats.org/officeDocument/2006/relationships" r:embed="rId1"/>
          <a:stretch>
            <a:fillRect/>
          </a:stretch>
        </a:blipFill>
      </dgm:spPr>
      <dgm:t>
        <a:bodyPr/>
        <a:lstStyle/>
        <a:p>
          <a:endParaRPr lang="es-ES"/>
        </a:p>
      </dgm:t>
    </dgm:pt>
    <dgm:pt modelId="{4280057F-674B-4A92-8F1D-FE9084704B90}" type="pres">
      <dgm:prSet presAssocID="{17E9999C-C162-4F3C-A988-AEAAA7CDD0FD}" presName="txShp" presStyleLbl="node1" presStyleIdx="0" presStyleCnt="3">
        <dgm:presLayoutVars>
          <dgm:bulletEnabled val="1"/>
        </dgm:presLayoutVars>
      </dgm:prSet>
      <dgm:spPr/>
      <dgm:t>
        <a:bodyPr/>
        <a:lstStyle/>
        <a:p>
          <a:endParaRPr lang="es-ES"/>
        </a:p>
      </dgm:t>
    </dgm:pt>
    <dgm:pt modelId="{E2AD3F8A-0BC7-4A8D-9755-CD0E1655DE25}" type="pres">
      <dgm:prSet presAssocID="{F9E2693F-395E-4D1C-AF5B-EFA99E285317}" presName="spacing" presStyleCnt="0"/>
      <dgm:spPr/>
      <dgm:t>
        <a:bodyPr/>
        <a:lstStyle/>
        <a:p>
          <a:endParaRPr lang="es-ES"/>
        </a:p>
      </dgm:t>
    </dgm:pt>
    <dgm:pt modelId="{58146BEC-B4D1-408C-A271-AB3660F4CB50}" type="pres">
      <dgm:prSet presAssocID="{85B079EB-C8C0-43F8-A299-65DAE9026B2A}" presName="composite" presStyleCnt="0"/>
      <dgm:spPr/>
      <dgm:t>
        <a:bodyPr/>
        <a:lstStyle/>
        <a:p>
          <a:endParaRPr lang="es-ES"/>
        </a:p>
      </dgm:t>
    </dgm:pt>
    <dgm:pt modelId="{714578F6-542E-46C6-9592-31E5D1AB8A17}" type="pres">
      <dgm:prSet presAssocID="{85B079EB-C8C0-43F8-A299-65DAE9026B2A}" presName="imgShp" presStyleLbl="fgImgPlace1" presStyleIdx="1" presStyleCnt="3"/>
      <dgm:spPr>
        <a:blipFill rotWithShape="0">
          <a:blip xmlns:r="http://schemas.openxmlformats.org/officeDocument/2006/relationships" r:embed="rId2"/>
          <a:stretch>
            <a:fillRect/>
          </a:stretch>
        </a:blipFill>
      </dgm:spPr>
      <dgm:t>
        <a:bodyPr/>
        <a:lstStyle/>
        <a:p>
          <a:endParaRPr lang="es-ES"/>
        </a:p>
      </dgm:t>
    </dgm:pt>
    <dgm:pt modelId="{7520AA46-8026-43E0-9CE0-B0EDF25E4003}" type="pres">
      <dgm:prSet presAssocID="{85B079EB-C8C0-43F8-A299-65DAE9026B2A}" presName="txShp" presStyleLbl="node1" presStyleIdx="1" presStyleCnt="3">
        <dgm:presLayoutVars>
          <dgm:bulletEnabled val="1"/>
        </dgm:presLayoutVars>
      </dgm:prSet>
      <dgm:spPr/>
      <dgm:t>
        <a:bodyPr/>
        <a:lstStyle/>
        <a:p>
          <a:endParaRPr lang="es-ES"/>
        </a:p>
      </dgm:t>
    </dgm:pt>
    <dgm:pt modelId="{C3C19199-34F8-487F-B1DA-CBFA2A00BD7D}" type="pres">
      <dgm:prSet presAssocID="{EB745563-66CE-4B80-82F6-0ACA9C812012}" presName="spacing" presStyleCnt="0"/>
      <dgm:spPr/>
      <dgm:t>
        <a:bodyPr/>
        <a:lstStyle/>
        <a:p>
          <a:endParaRPr lang="es-ES"/>
        </a:p>
      </dgm:t>
    </dgm:pt>
    <dgm:pt modelId="{976A94F6-31B1-4B24-91CA-C6ED663EB5E1}" type="pres">
      <dgm:prSet presAssocID="{91C192D7-0B55-47B0-81DD-D82461FFE9EA}" presName="composite" presStyleCnt="0"/>
      <dgm:spPr/>
      <dgm:t>
        <a:bodyPr/>
        <a:lstStyle/>
        <a:p>
          <a:endParaRPr lang="es-ES"/>
        </a:p>
      </dgm:t>
    </dgm:pt>
    <dgm:pt modelId="{E370C4E0-7F5B-45C0-8318-88AB99ABE688}" type="pres">
      <dgm:prSet presAssocID="{91C192D7-0B55-47B0-81DD-D82461FFE9EA}" presName="imgShp" presStyleLbl="fgImgPlace1" presStyleIdx="2" presStyleCnt="3"/>
      <dgm:spPr>
        <a:blipFill rotWithShape="0">
          <a:blip xmlns:r="http://schemas.openxmlformats.org/officeDocument/2006/relationships" r:embed="rId3"/>
          <a:stretch>
            <a:fillRect/>
          </a:stretch>
        </a:blipFill>
      </dgm:spPr>
      <dgm:t>
        <a:bodyPr/>
        <a:lstStyle/>
        <a:p>
          <a:endParaRPr lang="es-ES"/>
        </a:p>
      </dgm:t>
    </dgm:pt>
    <dgm:pt modelId="{E37AFC57-3775-4571-AD32-3804EA7993CF}" type="pres">
      <dgm:prSet presAssocID="{91C192D7-0B55-47B0-81DD-D82461FFE9EA}" presName="txShp" presStyleLbl="node1" presStyleIdx="2" presStyleCnt="3">
        <dgm:presLayoutVars>
          <dgm:bulletEnabled val="1"/>
        </dgm:presLayoutVars>
      </dgm:prSet>
      <dgm:spPr/>
      <dgm:t>
        <a:bodyPr/>
        <a:lstStyle/>
        <a:p>
          <a:endParaRPr lang="es-ES"/>
        </a:p>
      </dgm:t>
    </dgm:pt>
  </dgm:ptLst>
  <dgm:cxnLst>
    <dgm:cxn modelId="{79763124-EB0C-43D4-A289-A277B4B07D14}" type="presOf" srcId="{85B079EB-C8C0-43F8-A299-65DAE9026B2A}" destId="{7520AA46-8026-43E0-9CE0-B0EDF25E4003}" srcOrd="0" destOrd="0" presId="urn:microsoft.com/office/officeart/2005/8/layout/vList3#1"/>
    <dgm:cxn modelId="{EBA348D8-E973-4E1F-AFAC-8C2A5FD7E73B}" srcId="{08F8A0C1-426D-47D4-9678-69B0706D1E6B}" destId="{91C192D7-0B55-47B0-81DD-D82461FFE9EA}" srcOrd="2" destOrd="0" parTransId="{ACD442CD-D69B-4D9D-8A75-D401ADFF72A6}" sibTransId="{F667B06D-40BD-4690-957D-834A05D81C0D}"/>
    <dgm:cxn modelId="{7BDE1E21-CB3E-439C-91E3-E8A294B4049B}" type="presOf" srcId="{08F8A0C1-426D-47D4-9678-69B0706D1E6B}" destId="{C1E9CA51-9947-40A5-A12C-598C2036EB35}" srcOrd="0" destOrd="0" presId="urn:microsoft.com/office/officeart/2005/8/layout/vList3#1"/>
    <dgm:cxn modelId="{F92A087F-6973-4CE5-A289-7C2085AB4DFE}" srcId="{08F8A0C1-426D-47D4-9678-69B0706D1E6B}" destId="{85B079EB-C8C0-43F8-A299-65DAE9026B2A}" srcOrd="1" destOrd="0" parTransId="{5DC9EB15-8846-44CE-8912-F082A0823661}" sibTransId="{EB745563-66CE-4B80-82F6-0ACA9C812012}"/>
    <dgm:cxn modelId="{D5C3796F-B287-4D5B-917B-1BABF6AA1558}" srcId="{08F8A0C1-426D-47D4-9678-69B0706D1E6B}" destId="{17E9999C-C162-4F3C-A988-AEAAA7CDD0FD}" srcOrd="0" destOrd="0" parTransId="{8B696B30-3C75-46CA-B1EB-A62630737E5F}" sibTransId="{F9E2693F-395E-4D1C-AF5B-EFA99E285317}"/>
    <dgm:cxn modelId="{5A3068C7-615C-419A-B0FF-AA40D8DFEB82}" type="presOf" srcId="{17E9999C-C162-4F3C-A988-AEAAA7CDD0FD}" destId="{4280057F-674B-4A92-8F1D-FE9084704B90}" srcOrd="0" destOrd="0" presId="urn:microsoft.com/office/officeart/2005/8/layout/vList3#1"/>
    <dgm:cxn modelId="{51E3B7E8-A519-4651-A76F-4B1CECCBCE42}" type="presOf" srcId="{91C192D7-0B55-47B0-81DD-D82461FFE9EA}" destId="{E37AFC57-3775-4571-AD32-3804EA7993CF}" srcOrd="0" destOrd="0" presId="urn:microsoft.com/office/officeart/2005/8/layout/vList3#1"/>
    <dgm:cxn modelId="{A6E8E401-5B44-4187-9B76-BB54018F59BB}" type="presParOf" srcId="{C1E9CA51-9947-40A5-A12C-598C2036EB35}" destId="{3CBBC3F7-9AC3-411E-AEF1-AE3AC670BDD3}" srcOrd="0" destOrd="0" presId="urn:microsoft.com/office/officeart/2005/8/layout/vList3#1"/>
    <dgm:cxn modelId="{31F52F96-44AF-49B8-B755-64AF071571B3}" type="presParOf" srcId="{3CBBC3F7-9AC3-411E-AEF1-AE3AC670BDD3}" destId="{8D2763E5-194E-46F3-870C-610C63383C8C}" srcOrd="0" destOrd="0" presId="urn:microsoft.com/office/officeart/2005/8/layout/vList3#1"/>
    <dgm:cxn modelId="{3E2B9BB6-7744-43EC-BE0A-881FE93C99E5}" type="presParOf" srcId="{3CBBC3F7-9AC3-411E-AEF1-AE3AC670BDD3}" destId="{4280057F-674B-4A92-8F1D-FE9084704B90}" srcOrd="1" destOrd="0" presId="urn:microsoft.com/office/officeart/2005/8/layout/vList3#1"/>
    <dgm:cxn modelId="{5E370591-F762-467D-860F-3F8A794C8B0E}" type="presParOf" srcId="{C1E9CA51-9947-40A5-A12C-598C2036EB35}" destId="{E2AD3F8A-0BC7-4A8D-9755-CD0E1655DE25}" srcOrd="1" destOrd="0" presId="urn:microsoft.com/office/officeart/2005/8/layout/vList3#1"/>
    <dgm:cxn modelId="{59E1ED39-CC8E-4D28-8A91-D2D7C3086EDA}" type="presParOf" srcId="{C1E9CA51-9947-40A5-A12C-598C2036EB35}" destId="{58146BEC-B4D1-408C-A271-AB3660F4CB50}" srcOrd="2" destOrd="0" presId="urn:microsoft.com/office/officeart/2005/8/layout/vList3#1"/>
    <dgm:cxn modelId="{A16EA4AA-E31B-4E77-891C-29C16CB30EB9}" type="presParOf" srcId="{58146BEC-B4D1-408C-A271-AB3660F4CB50}" destId="{714578F6-542E-46C6-9592-31E5D1AB8A17}" srcOrd="0" destOrd="0" presId="urn:microsoft.com/office/officeart/2005/8/layout/vList3#1"/>
    <dgm:cxn modelId="{D1FFB89C-60BE-4860-890F-8F2B58E36641}" type="presParOf" srcId="{58146BEC-B4D1-408C-A271-AB3660F4CB50}" destId="{7520AA46-8026-43E0-9CE0-B0EDF25E4003}" srcOrd="1" destOrd="0" presId="urn:microsoft.com/office/officeart/2005/8/layout/vList3#1"/>
    <dgm:cxn modelId="{9C6E6482-6F55-4882-A42B-0E215891AECF}" type="presParOf" srcId="{C1E9CA51-9947-40A5-A12C-598C2036EB35}" destId="{C3C19199-34F8-487F-B1DA-CBFA2A00BD7D}" srcOrd="3" destOrd="0" presId="urn:microsoft.com/office/officeart/2005/8/layout/vList3#1"/>
    <dgm:cxn modelId="{31DF2A00-EDD6-474C-8AD8-7B93B9978CCD}" type="presParOf" srcId="{C1E9CA51-9947-40A5-A12C-598C2036EB35}" destId="{976A94F6-31B1-4B24-91CA-C6ED663EB5E1}" srcOrd="4" destOrd="0" presId="urn:microsoft.com/office/officeart/2005/8/layout/vList3#1"/>
    <dgm:cxn modelId="{C8A84B68-9658-48A6-A9B3-51A579B7DEFC}" type="presParOf" srcId="{976A94F6-31B1-4B24-91CA-C6ED663EB5E1}" destId="{E370C4E0-7F5B-45C0-8318-88AB99ABE688}" srcOrd="0" destOrd="0" presId="urn:microsoft.com/office/officeart/2005/8/layout/vList3#1"/>
    <dgm:cxn modelId="{EADD5229-A0D6-4FD3-A71B-579D72920CDA}" type="presParOf" srcId="{976A94F6-31B1-4B24-91CA-C6ED663EB5E1}" destId="{E37AFC57-3775-4571-AD32-3804EA7993CF}"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5B5DA9A3-4CCA-41FE-9D33-F8B4755874E7}" type="doc">
      <dgm:prSet loTypeId="urn:microsoft.com/office/officeart/2005/8/layout/arrow3" loCatId="relationship" qsTypeId="urn:microsoft.com/office/officeart/2005/8/quickstyle/simple1" qsCatId="simple" csTypeId="urn:microsoft.com/office/officeart/2005/8/colors/colorful4" csCatId="colorful" phldr="1"/>
      <dgm:spPr/>
      <dgm:t>
        <a:bodyPr/>
        <a:lstStyle/>
        <a:p>
          <a:endParaRPr lang="es-ES"/>
        </a:p>
      </dgm:t>
    </dgm:pt>
    <dgm:pt modelId="{4B67AA04-8258-4E35-AA44-D3152BB54564}">
      <dgm:prSet phldrT="[Texto]"/>
      <dgm:spPr/>
      <dgm:t>
        <a:bodyPr/>
        <a:lstStyle/>
        <a:p>
          <a:r>
            <a:rPr lang="es-ES" dirty="0" smtClean="0"/>
            <a:t>Resultados diagnóstico</a:t>
          </a:r>
        </a:p>
        <a:p>
          <a:r>
            <a:rPr lang="es-ES" dirty="0" smtClean="0"/>
            <a:t> y  </a:t>
          </a:r>
        </a:p>
        <a:p>
          <a:r>
            <a:rPr lang="es-ES" dirty="0" smtClean="0"/>
            <a:t>sugerencias</a:t>
          </a:r>
          <a:endParaRPr lang="es-ES" dirty="0"/>
        </a:p>
      </dgm:t>
    </dgm:pt>
    <dgm:pt modelId="{4E2C5FC0-DE0C-4155-BD1D-4AF780A907CA}" type="parTrans" cxnId="{16F796CD-D506-4F9F-AF20-D05D15761418}">
      <dgm:prSet/>
      <dgm:spPr/>
      <dgm:t>
        <a:bodyPr/>
        <a:lstStyle/>
        <a:p>
          <a:endParaRPr lang="es-ES"/>
        </a:p>
      </dgm:t>
    </dgm:pt>
    <dgm:pt modelId="{04DAD4CF-2A8A-433F-B124-4C1DFBF5F0D9}" type="sibTrans" cxnId="{16F796CD-D506-4F9F-AF20-D05D15761418}">
      <dgm:prSet/>
      <dgm:spPr/>
      <dgm:t>
        <a:bodyPr/>
        <a:lstStyle/>
        <a:p>
          <a:endParaRPr lang="es-ES"/>
        </a:p>
      </dgm:t>
    </dgm:pt>
    <dgm:pt modelId="{FC613BC5-E4F6-4F7A-8DDE-155C861DE141}">
      <dgm:prSet phldrT="[Texto]"/>
      <dgm:spPr/>
      <dgm:t>
        <a:bodyPr/>
        <a:lstStyle/>
        <a:p>
          <a:r>
            <a:rPr lang="es-ES" dirty="0" smtClean="0"/>
            <a:t>Marco teórico</a:t>
          </a:r>
        </a:p>
        <a:p>
          <a:r>
            <a:rPr lang="es-ES" dirty="0" smtClean="0"/>
            <a:t> y </a:t>
          </a:r>
        </a:p>
        <a:p>
          <a:r>
            <a:rPr lang="es-ES" dirty="0" smtClean="0"/>
            <a:t>Marco contextual</a:t>
          </a:r>
          <a:endParaRPr lang="es-ES" dirty="0"/>
        </a:p>
      </dgm:t>
    </dgm:pt>
    <dgm:pt modelId="{955ACE78-79C7-40F5-81CF-506BC6EC7CEE}" type="sibTrans" cxnId="{42159E98-6C99-48F2-90A2-69C2D75EEAA7}">
      <dgm:prSet/>
      <dgm:spPr/>
      <dgm:t>
        <a:bodyPr/>
        <a:lstStyle/>
        <a:p>
          <a:endParaRPr lang="es-ES"/>
        </a:p>
      </dgm:t>
    </dgm:pt>
    <dgm:pt modelId="{CDFE955D-DCD9-46DA-972D-EE1A80CFD8E4}" type="parTrans" cxnId="{42159E98-6C99-48F2-90A2-69C2D75EEAA7}">
      <dgm:prSet/>
      <dgm:spPr/>
      <dgm:t>
        <a:bodyPr/>
        <a:lstStyle/>
        <a:p>
          <a:endParaRPr lang="es-ES"/>
        </a:p>
      </dgm:t>
    </dgm:pt>
    <dgm:pt modelId="{86F13FC5-BCEC-4BF8-8D33-20CE31CC903E}" type="pres">
      <dgm:prSet presAssocID="{5B5DA9A3-4CCA-41FE-9D33-F8B4755874E7}" presName="compositeShape" presStyleCnt="0">
        <dgm:presLayoutVars>
          <dgm:chMax val="2"/>
          <dgm:dir/>
          <dgm:resizeHandles val="exact"/>
        </dgm:presLayoutVars>
      </dgm:prSet>
      <dgm:spPr/>
      <dgm:t>
        <a:bodyPr/>
        <a:lstStyle/>
        <a:p>
          <a:endParaRPr lang="es-ES"/>
        </a:p>
      </dgm:t>
    </dgm:pt>
    <dgm:pt modelId="{F4220A2B-B616-4E3F-9D77-6FB68BD48CC2}" type="pres">
      <dgm:prSet presAssocID="{5B5DA9A3-4CCA-41FE-9D33-F8B4755874E7}" presName="divider" presStyleLbl="fgShp" presStyleIdx="0" presStyleCnt="1"/>
      <dgm:spPr/>
      <dgm:t>
        <a:bodyPr/>
        <a:lstStyle/>
        <a:p>
          <a:endParaRPr lang="es-MX"/>
        </a:p>
      </dgm:t>
    </dgm:pt>
    <dgm:pt modelId="{EAE5514D-DBFA-4F2E-8AE4-7AEEE702569E}" type="pres">
      <dgm:prSet presAssocID="{FC613BC5-E4F6-4F7A-8DDE-155C861DE141}" presName="downArrow" presStyleLbl="node1" presStyleIdx="0" presStyleCnt="2" custLinFactNeighborX="5474" custLinFactNeighborY="-18924"/>
      <dgm:spPr/>
      <dgm:t>
        <a:bodyPr/>
        <a:lstStyle/>
        <a:p>
          <a:endParaRPr lang="es-MX"/>
        </a:p>
      </dgm:t>
    </dgm:pt>
    <dgm:pt modelId="{8AA26086-E4FE-4C59-826D-17F3BFE864C4}" type="pres">
      <dgm:prSet presAssocID="{FC613BC5-E4F6-4F7A-8DDE-155C861DE141}" presName="downArrowText" presStyleLbl="revTx" presStyleIdx="0" presStyleCnt="2">
        <dgm:presLayoutVars>
          <dgm:bulletEnabled val="1"/>
        </dgm:presLayoutVars>
      </dgm:prSet>
      <dgm:spPr/>
      <dgm:t>
        <a:bodyPr/>
        <a:lstStyle/>
        <a:p>
          <a:endParaRPr lang="es-ES"/>
        </a:p>
      </dgm:t>
    </dgm:pt>
    <dgm:pt modelId="{052B009B-2E32-4995-9823-4366BDCD431C}" type="pres">
      <dgm:prSet presAssocID="{4B67AA04-8258-4E35-AA44-D3152BB54564}" presName="upArrow" presStyleLbl="node1" presStyleIdx="1" presStyleCnt="2"/>
      <dgm:spPr/>
      <dgm:t>
        <a:bodyPr/>
        <a:lstStyle/>
        <a:p>
          <a:endParaRPr lang="es-MX"/>
        </a:p>
      </dgm:t>
    </dgm:pt>
    <dgm:pt modelId="{EF1C2671-3301-4334-99FA-A5CAA737E497}" type="pres">
      <dgm:prSet presAssocID="{4B67AA04-8258-4E35-AA44-D3152BB54564}" presName="upArrowText" presStyleLbl="revTx" presStyleIdx="1" presStyleCnt="2">
        <dgm:presLayoutVars>
          <dgm:bulletEnabled val="1"/>
        </dgm:presLayoutVars>
      </dgm:prSet>
      <dgm:spPr/>
      <dgm:t>
        <a:bodyPr/>
        <a:lstStyle/>
        <a:p>
          <a:endParaRPr lang="es-ES"/>
        </a:p>
      </dgm:t>
    </dgm:pt>
  </dgm:ptLst>
  <dgm:cxnLst>
    <dgm:cxn modelId="{7F458134-A2E5-4513-855B-7DFE38CE3017}" type="presOf" srcId="{FC613BC5-E4F6-4F7A-8DDE-155C861DE141}" destId="{8AA26086-E4FE-4C59-826D-17F3BFE864C4}" srcOrd="0" destOrd="0" presId="urn:microsoft.com/office/officeart/2005/8/layout/arrow3"/>
    <dgm:cxn modelId="{42159E98-6C99-48F2-90A2-69C2D75EEAA7}" srcId="{5B5DA9A3-4CCA-41FE-9D33-F8B4755874E7}" destId="{FC613BC5-E4F6-4F7A-8DDE-155C861DE141}" srcOrd="0" destOrd="0" parTransId="{CDFE955D-DCD9-46DA-972D-EE1A80CFD8E4}" sibTransId="{955ACE78-79C7-40F5-81CF-506BC6EC7CEE}"/>
    <dgm:cxn modelId="{4187E727-1EA5-47D1-B080-B32F9F6A4F3E}" type="presOf" srcId="{4B67AA04-8258-4E35-AA44-D3152BB54564}" destId="{EF1C2671-3301-4334-99FA-A5CAA737E497}" srcOrd="0" destOrd="0" presId="urn:microsoft.com/office/officeart/2005/8/layout/arrow3"/>
    <dgm:cxn modelId="{7CA431EE-97C4-4C73-B819-344CBD7FC38F}" type="presOf" srcId="{5B5DA9A3-4CCA-41FE-9D33-F8B4755874E7}" destId="{86F13FC5-BCEC-4BF8-8D33-20CE31CC903E}" srcOrd="0" destOrd="0" presId="urn:microsoft.com/office/officeart/2005/8/layout/arrow3"/>
    <dgm:cxn modelId="{16F796CD-D506-4F9F-AF20-D05D15761418}" srcId="{5B5DA9A3-4CCA-41FE-9D33-F8B4755874E7}" destId="{4B67AA04-8258-4E35-AA44-D3152BB54564}" srcOrd="1" destOrd="0" parTransId="{4E2C5FC0-DE0C-4155-BD1D-4AF780A907CA}" sibTransId="{04DAD4CF-2A8A-433F-B124-4C1DFBF5F0D9}"/>
    <dgm:cxn modelId="{49F400A5-E3C9-41F8-965D-A5CAF0DDFAF2}" type="presParOf" srcId="{86F13FC5-BCEC-4BF8-8D33-20CE31CC903E}" destId="{F4220A2B-B616-4E3F-9D77-6FB68BD48CC2}" srcOrd="0" destOrd="0" presId="urn:microsoft.com/office/officeart/2005/8/layout/arrow3"/>
    <dgm:cxn modelId="{B37CB8F2-881C-4CCF-8936-2EA0DBC09FAA}" type="presParOf" srcId="{86F13FC5-BCEC-4BF8-8D33-20CE31CC903E}" destId="{EAE5514D-DBFA-4F2E-8AE4-7AEEE702569E}" srcOrd="1" destOrd="0" presId="urn:microsoft.com/office/officeart/2005/8/layout/arrow3"/>
    <dgm:cxn modelId="{FA536068-836E-47AD-9EF4-760FD745EB59}" type="presParOf" srcId="{86F13FC5-BCEC-4BF8-8D33-20CE31CC903E}" destId="{8AA26086-E4FE-4C59-826D-17F3BFE864C4}" srcOrd="2" destOrd="0" presId="urn:microsoft.com/office/officeart/2005/8/layout/arrow3"/>
    <dgm:cxn modelId="{1D3B96D2-5A40-4C00-9682-29CBBB2603F6}" type="presParOf" srcId="{86F13FC5-BCEC-4BF8-8D33-20CE31CC903E}" destId="{052B009B-2E32-4995-9823-4366BDCD431C}" srcOrd="3" destOrd="0" presId="urn:microsoft.com/office/officeart/2005/8/layout/arrow3"/>
    <dgm:cxn modelId="{F4D45230-B23E-4C25-BF0A-8F77DA533F2A}" type="presParOf" srcId="{86F13FC5-BCEC-4BF8-8D33-20CE31CC903E}" destId="{EF1C2671-3301-4334-99FA-A5CAA737E497}"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AA0ADD6-1BB2-4B60-A43B-CB3D20241C45}"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MX"/>
        </a:p>
      </dgm:t>
    </dgm:pt>
    <dgm:pt modelId="{84F15C00-519C-46DF-B146-5A1CBD0805E7}">
      <dgm:prSet/>
      <dgm:spPr/>
      <dgm:t>
        <a:bodyPr/>
        <a:lstStyle/>
        <a:p>
          <a:pPr rtl="0"/>
          <a:r>
            <a:rPr lang="es-ES" smtClean="0"/>
            <a:t>El protocolo es la guía fundamental que sirve de base a la investigación, representa el esqueleto propio de todo proyecto, de tal forma que un protocolo bien estructurado  permite alcanzar los objetivos planteados y de la misma forma permite  dar respuesta a cada una de las variables, de ahí que no se puede hablar de una investigación seria si antes no se ha propuesto la hipótesis y los  marcos teórico y de referencia debidamente formulados y establecidos. </a:t>
          </a:r>
          <a:endParaRPr lang="es-MX"/>
        </a:p>
      </dgm:t>
    </dgm:pt>
    <dgm:pt modelId="{A2D591F6-1C17-4D27-8984-D79EC196862B}" type="parTrans" cxnId="{0E3F9013-7FF2-41D3-92EE-4F6D98D9A7F5}">
      <dgm:prSet/>
      <dgm:spPr/>
      <dgm:t>
        <a:bodyPr/>
        <a:lstStyle/>
        <a:p>
          <a:endParaRPr lang="es-MX"/>
        </a:p>
      </dgm:t>
    </dgm:pt>
    <dgm:pt modelId="{3022E7DD-3410-46DF-A6DD-C9C7B21590E3}" type="sibTrans" cxnId="{0E3F9013-7FF2-41D3-92EE-4F6D98D9A7F5}">
      <dgm:prSet/>
      <dgm:spPr/>
      <dgm:t>
        <a:bodyPr/>
        <a:lstStyle/>
        <a:p>
          <a:endParaRPr lang="es-MX"/>
        </a:p>
      </dgm:t>
    </dgm:pt>
    <dgm:pt modelId="{9D67D12A-994B-4EF2-985A-0921061ADD86}" type="pres">
      <dgm:prSet presAssocID="{EAA0ADD6-1BB2-4B60-A43B-CB3D20241C45}" presName="CompostProcess" presStyleCnt="0">
        <dgm:presLayoutVars>
          <dgm:dir/>
          <dgm:resizeHandles val="exact"/>
        </dgm:presLayoutVars>
      </dgm:prSet>
      <dgm:spPr/>
      <dgm:t>
        <a:bodyPr/>
        <a:lstStyle/>
        <a:p>
          <a:endParaRPr lang="es-MX"/>
        </a:p>
      </dgm:t>
    </dgm:pt>
    <dgm:pt modelId="{9DB5C7B0-FC0F-4F3D-9264-AE08230924D8}" type="pres">
      <dgm:prSet presAssocID="{EAA0ADD6-1BB2-4B60-A43B-CB3D20241C45}" presName="arrow" presStyleLbl="bgShp" presStyleIdx="0" presStyleCnt="1"/>
      <dgm:spPr/>
    </dgm:pt>
    <dgm:pt modelId="{13ED6D81-3E43-495F-AA06-1C62CA71B652}" type="pres">
      <dgm:prSet presAssocID="{EAA0ADD6-1BB2-4B60-A43B-CB3D20241C45}" presName="linearProcess" presStyleCnt="0"/>
      <dgm:spPr/>
    </dgm:pt>
    <dgm:pt modelId="{A089F684-0EA0-47D2-8DF2-8B5A5D540EFB}" type="pres">
      <dgm:prSet presAssocID="{84F15C00-519C-46DF-B146-5A1CBD0805E7}" presName="textNode" presStyleLbl="node1" presStyleIdx="0" presStyleCnt="1">
        <dgm:presLayoutVars>
          <dgm:bulletEnabled val="1"/>
        </dgm:presLayoutVars>
      </dgm:prSet>
      <dgm:spPr/>
      <dgm:t>
        <a:bodyPr/>
        <a:lstStyle/>
        <a:p>
          <a:endParaRPr lang="es-MX"/>
        </a:p>
      </dgm:t>
    </dgm:pt>
  </dgm:ptLst>
  <dgm:cxnLst>
    <dgm:cxn modelId="{0E3F9013-7FF2-41D3-92EE-4F6D98D9A7F5}" srcId="{EAA0ADD6-1BB2-4B60-A43B-CB3D20241C45}" destId="{84F15C00-519C-46DF-B146-5A1CBD0805E7}" srcOrd="0" destOrd="0" parTransId="{A2D591F6-1C17-4D27-8984-D79EC196862B}" sibTransId="{3022E7DD-3410-46DF-A6DD-C9C7B21590E3}"/>
    <dgm:cxn modelId="{A6481BA0-E8D6-4B34-BC55-625F5E7C2F75}" type="presOf" srcId="{EAA0ADD6-1BB2-4B60-A43B-CB3D20241C45}" destId="{9D67D12A-994B-4EF2-985A-0921061ADD86}" srcOrd="0" destOrd="0" presId="urn:microsoft.com/office/officeart/2005/8/layout/hProcess9"/>
    <dgm:cxn modelId="{6D459CDA-B49B-4FA8-812C-F6A3F459655B}" type="presOf" srcId="{84F15C00-519C-46DF-B146-5A1CBD0805E7}" destId="{A089F684-0EA0-47D2-8DF2-8B5A5D540EFB}" srcOrd="0" destOrd="0" presId="urn:microsoft.com/office/officeart/2005/8/layout/hProcess9"/>
    <dgm:cxn modelId="{278B0AA1-C22A-4BAB-9E77-DC06BB980D6B}" type="presParOf" srcId="{9D67D12A-994B-4EF2-985A-0921061ADD86}" destId="{9DB5C7B0-FC0F-4F3D-9264-AE08230924D8}" srcOrd="0" destOrd="0" presId="urn:microsoft.com/office/officeart/2005/8/layout/hProcess9"/>
    <dgm:cxn modelId="{AFE553F1-6885-4250-B342-F1074EDB5924}" type="presParOf" srcId="{9D67D12A-994B-4EF2-985A-0921061ADD86}" destId="{13ED6D81-3E43-495F-AA06-1C62CA71B652}" srcOrd="1" destOrd="0" presId="urn:microsoft.com/office/officeart/2005/8/layout/hProcess9"/>
    <dgm:cxn modelId="{C1F466E0-AD81-4420-9349-216347133839}" type="presParOf" srcId="{13ED6D81-3E43-495F-AA06-1C62CA71B652}" destId="{A089F684-0EA0-47D2-8DF2-8B5A5D540EFB}"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7F74343-7A81-42C2-A833-E824DE976EFD}" type="doc">
      <dgm:prSet loTypeId="urn:microsoft.com/office/officeart/2005/8/layout/vList2" loCatId="list" qsTypeId="urn:microsoft.com/office/officeart/2005/8/quickstyle/3d3" qsCatId="3D" csTypeId="urn:microsoft.com/office/officeart/2005/8/colors/colorful2" csCatId="colorful"/>
      <dgm:spPr/>
      <dgm:t>
        <a:bodyPr/>
        <a:lstStyle/>
        <a:p>
          <a:endParaRPr lang="es-MX"/>
        </a:p>
      </dgm:t>
    </dgm:pt>
    <dgm:pt modelId="{09D1CEF4-A3F9-4121-A139-A0A8C352ADFF}">
      <dgm:prSet/>
      <dgm:spPr/>
      <dgm:t>
        <a:bodyPr/>
        <a:lstStyle/>
        <a:p>
          <a:pPr rtl="0"/>
          <a:r>
            <a:rPr lang="es-ES" dirty="0" smtClean="0">
              <a:solidFill>
                <a:schemeClr val="tx1"/>
              </a:solidFill>
            </a:rPr>
            <a:t>Debido a la naturaleza de  esta Unidad de Aprendizaje antes de cursarla  el alumno deberá haber  aprobado la asignatura de metodología de la investigación.</a:t>
          </a:r>
          <a:endParaRPr lang="es-MX" dirty="0">
            <a:solidFill>
              <a:schemeClr val="tx1"/>
            </a:solidFill>
          </a:endParaRPr>
        </a:p>
      </dgm:t>
    </dgm:pt>
    <dgm:pt modelId="{F27FA711-C3B2-45DB-BDD4-16A77C38A711}" type="parTrans" cxnId="{2E9DF30B-EC8E-433E-A5DB-19565B2DE461}">
      <dgm:prSet/>
      <dgm:spPr/>
      <dgm:t>
        <a:bodyPr/>
        <a:lstStyle/>
        <a:p>
          <a:endParaRPr lang="es-MX"/>
        </a:p>
      </dgm:t>
    </dgm:pt>
    <dgm:pt modelId="{BA3CB92A-22C1-41ED-B40E-DF958C2C2C80}" type="sibTrans" cxnId="{2E9DF30B-EC8E-433E-A5DB-19565B2DE461}">
      <dgm:prSet/>
      <dgm:spPr/>
      <dgm:t>
        <a:bodyPr/>
        <a:lstStyle/>
        <a:p>
          <a:endParaRPr lang="es-MX"/>
        </a:p>
      </dgm:t>
    </dgm:pt>
    <dgm:pt modelId="{74FEDCC6-81FD-4517-9A45-82947C3CD79F}">
      <dgm:prSet/>
      <dgm:spPr/>
      <dgm:t>
        <a:bodyPr/>
        <a:lstStyle/>
        <a:p>
          <a:pPr rtl="0"/>
          <a:r>
            <a:rPr lang="es-ES" dirty="0" smtClean="0">
              <a:solidFill>
                <a:schemeClr val="tx1"/>
              </a:solidFill>
            </a:rPr>
            <a:t>Se  recomienda que conforme se estudia cada uno de los temas el estudiante  vaya redactando su protocolo de investigación sin perder de vista que éste es el esqueleto formal de la investigación.</a:t>
          </a:r>
          <a:endParaRPr lang="es-MX" dirty="0">
            <a:solidFill>
              <a:schemeClr val="tx1"/>
            </a:solidFill>
          </a:endParaRPr>
        </a:p>
      </dgm:t>
    </dgm:pt>
    <dgm:pt modelId="{80B5E59A-79BB-4EE5-8540-798DAAB7FCB1}" type="parTrans" cxnId="{DE3FFF4F-7442-4B36-8C5E-CA705A768A43}">
      <dgm:prSet/>
      <dgm:spPr/>
      <dgm:t>
        <a:bodyPr/>
        <a:lstStyle/>
        <a:p>
          <a:endParaRPr lang="es-MX"/>
        </a:p>
      </dgm:t>
    </dgm:pt>
    <dgm:pt modelId="{CE320F94-1A45-4478-ACF2-B84617228668}" type="sibTrans" cxnId="{DE3FFF4F-7442-4B36-8C5E-CA705A768A43}">
      <dgm:prSet/>
      <dgm:spPr/>
      <dgm:t>
        <a:bodyPr/>
        <a:lstStyle/>
        <a:p>
          <a:endParaRPr lang="es-MX"/>
        </a:p>
      </dgm:t>
    </dgm:pt>
    <dgm:pt modelId="{573EA871-D585-4CE6-A0D7-6BD71FCBB7C7}">
      <dgm:prSet/>
      <dgm:spPr/>
      <dgm:t>
        <a:bodyPr/>
        <a:lstStyle/>
        <a:p>
          <a:pPr rtl="0"/>
          <a:r>
            <a:rPr lang="es-ES" dirty="0" smtClean="0">
              <a:solidFill>
                <a:schemeClr val="tx1"/>
              </a:solidFill>
            </a:rPr>
            <a:t>La consulta de bases de datos y material bibliográfico es imprescindible, por lo que las visitas a la biblioteca y al área de computo resultan relevantes.</a:t>
          </a:r>
          <a:endParaRPr lang="es-MX" dirty="0">
            <a:solidFill>
              <a:schemeClr val="tx1"/>
            </a:solidFill>
          </a:endParaRPr>
        </a:p>
      </dgm:t>
    </dgm:pt>
    <dgm:pt modelId="{0BAE7D91-B3DF-4CAE-8067-3074EC605BBB}" type="parTrans" cxnId="{E360B6F7-3CE1-42B4-B480-15771A3796BE}">
      <dgm:prSet/>
      <dgm:spPr/>
      <dgm:t>
        <a:bodyPr/>
        <a:lstStyle/>
        <a:p>
          <a:endParaRPr lang="es-MX"/>
        </a:p>
      </dgm:t>
    </dgm:pt>
    <dgm:pt modelId="{2486AC56-A7C1-46AB-BD74-368A6F005DE3}" type="sibTrans" cxnId="{E360B6F7-3CE1-42B4-B480-15771A3796BE}">
      <dgm:prSet/>
      <dgm:spPr/>
      <dgm:t>
        <a:bodyPr/>
        <a:lstStyle/>
        <a:p>
          <a:endParaRPr lang="es-MX"/>
        </a:p>
      </dgm:t>
    </dgm:pt>
    <dgm:pt modelId="{9134D7E1-B081-45C8-8AE0-CE99363045AD}" type="pres">
      <dgm:prSet presAssocID="{07F74343-7A81-42C2-A833-E824DE976EFD}" presName="linear" presStyleCnt="0">
        <dgm:presLayoutVars>
          <dgm:animLvl val="lvl"/>
          <dgm:resizeHandles val="exact"/>
        </dgm:presLayoutVars>
      </dgm:prSet>
      <dgm:spPr/>
      <dgm:t>
        <a:bodyPr/>
        <a:lstStyle/>
        <a:p>
          <a:endParaRPr lang="es-MX"/>
        </a:p>
      </dgm:t>
    </dgm:pt>
    <dgm:pt modelId="{689A96F4-CA23-4AE4-A5AF-52D713879D4E}" type="pres">
      <dgm:prSet presAssocID="{09D1CEF4-A3F9-4121-A139-A0A8C352ADFF}" presName="parentText" presStyleLbl="node1" presStyleIdx="0" presStyleCnt="3">
        <dgm:presLayoutVars>
          <dgm:chMax val="0"/>
          <dgm:bulletEnabled val="1"/>
        </dgm:presLayoutVars>
      </dgm:prSet>
      <dgm:spPr/>
      <dgm:t>
        <a:bodyPr/>
        <a:lstStyle/>
        <a:p>
          <a:endParaRPr lang="es-MX"/>
        </a:p>
      </dgm:t>
    </dgm:pt>
    <dgm:pt modelId="{51A1FC24-754B-4232-8611-7718EFE907A5}" type="pres">
      <dgm:prSet presAssocID="{BA3CB92A-22C1-41ED-B40E-DF958C2C2C80}" presName="spacer" presStyleCnt="0"/>
      <dgm:spPr/>
    </dgm:pt>
    <dgm:pt modelId="{93E5AEAA-CCC9-409E-843B-71BFAFB91300}" type="pres">
      <dgm:prSet presAssocID="{74FEDCC6-81FD-4517-9A45-82947C3CD79F}" presName="parentText" presStyleLbl="node1" presStyleIdx="1" presStyleCnt="3">
        <dgm:presLayoutVars>
          <dgm:chMax val="0"/>
          <dgm:bulletEnabled val="1"/>
        </dgm:presLayoutVars>
      </dgm:prSet>
      <dgm:spPr/>
      <dgm:t>
        <a:bodyPr/>
        <a:lstStyle/>
        <a:p>
          <a:endParaRPr lang="es-MX"/>
        </a:p>
      </dgm:t>
    </dgm:pt>
    <dgm:pt modelId="{558ECA49-91BC-42EA-AEFF-EE267B72CCBA}" type="pres">
      <dgm:prSet presAssocID="{CE320F94-1A45-4478-ACF2-B84617228668}" presName="spacer" presStyleCnt="0"/>
      <dgm:spPr/>
    </dgm:pt>
    <dgm:pt modelId="{7A6C1AC7-5F5B-4D8F-85A7-47231D258A51}" type="pres">
      <dgm:prSet presAssocID="{573EA871-D585-4CE6-A0D7-6BD71FCBB7C7}" presName="parentText" presStyleLbl="node1" presStyleIdx="2" presStyleCnt="3">
        <dgm:presLayoutVars>
          <dgm:chMax val="0"/>
          <dgm:bulletEnabled val="1"/>
        </dgm:presLayoutVars>
      </dgm:prSet>
      <dgm:spPr/>
      <dgm:t>
        <a:bodyPr/>
        <a:lstStyle/>
        <a:p>
          <a:endParaRPr lang="es-MX"/>
        </a:p>
      </dgm:t>
    </dgm:pt>
  </dgm:ptLst>
  <dgm:cxnLst>
    <dgm:cxn modelId="{E360B6F7-3CE1-42B4-B480-15771A3796BE}" srcId="{07F74343-7A81-42C2-A833-E824DE976EFD}" destId="{573EA871-D585-4CE6-A0D7-6BD71FCBB7C7}" srcOrd="2" destOrd="0" parTransId="{0BAE7D91-B3DF-4CAE-8067-3074EC605BBB}" sibTransId="{2486AC56-A7C1-46AB-BD74-368A6F005DE3}"/>
    <dgm:cxn modelId="{840F8976-7EFB-4AC7-8DC0-30DECFB20829}" type="presOf" srcId="{07F74343-7A81-42C2-A833-E824DE976EFD}" destId="{9134D7E1-B081-45C8-8AE0-CE99363045AD}" srcOrd="0" destOrd="0" presId="urn:microsoft.com/office/officeart/2005/8/layout/vList2"/>
    <dgm:cxn modelId="{E82EEC33-5FB7-4791-9818-E9E0A65CDFEC}" type="presOf" srcId="{573EA871-D585-4CE6-A0D7-6BD71FCBB7C7}" destId="{7A6C1AC7-5F5B-4D8F-85A7-47231D258A51}" srcOrd="0" destOrd="0" presId="urn:microsoft.com/office/officeart/2005/8/layout/vList2"/>
    <dgm:cxn modelId="{5D74A7D0-E14F-4038-8050-E7B7FADAEE08}" type="presOf" srcId="{09D1CEF4-A3F9-4121-A139-A0A8C352ADFF}" destId="{689A96F4-CA23-4AE4-A5AF-52D713879D4E}" srcOrd="0" destOrd="0" presId="urn:microsoft.com/office/officeart/2005/8/layout/vList2"/>
    <dgm:cxn modelId="{DE3FFF4F-7442-4B36-8C5E-CA705A768A43}" srcId="{07F74343-7A81-42C2-A833-E824DE976EFD}" destId="{74FEDCC6-81FD-4517-9A45-82947C3CD79F}" srcOrd="1" destOrd="0" parTransId="{80B5E59A-79BB-4EE5-8540-798DAAB7FCB1}" sibTransId="{CE320F94-1A45-4478-ACF2-B84617228668}"/>
    <dgm:cxn modelId="{5161ADA5-5C55-40DC-BF7D-51DEA8E1F7F5}" type="presOf" srcId="{74FEDCC6-81FD-4517-9A45-82947C3CD79F}" destId="{93E5AEAA-CCC9-409E-843B-71BFAFB91300}" srcOrd="0" destOrd="0" presId="urn:microsoft.com/office/officeart/2005/8/layout/vList2"/>
    <dgm:cxn modelId="{2E9DF30B-EC8E-433E-A5DB-19565B2DE461}" srcId="{07F74343-7A81-42C2-A833-E824DE976EFD}" destId="{09D1CEF4-A3F9-4121-A139-A0A8C352ADFF}" srcOrd="0" destOrd="0" parTransId="{F27FA711-C3B2-45DB-BDD4-16A77C38A711}" sibTransId="{BA3CB92A-22C1-41ED-B40E-DF958C2C2C80}"/>
    <dgm:cxn modelId="{C863F342-0EFD-4644-B870-38AC69F9F83A}" type="presParOf" srcId="{9134D7E1-B081-45C8-8AE0-CE99363045AD}" destId="{689A96F4-CA23-4AE4-A5AF-52D713879D4E}" srcOrd="0" destOrd="0" presId="urn:microsoft.com/office/officeart/2005/8/layout/vList2"/>
    <dgm:cxn modelId="{88B5323F-2CAA-44E7-9EB3-FC4362D51117}" type="presParOf" srcId="{9134D7E1-B081-45C8-8AE0-CE99363045AD}" destId="{51A1FC24-754B-4232-8611-7718EFE907A5}" srcOrd="1" destOrd="0" presId="urn:microsoft.com/office/officeart/2005/8/layout/vList2"/>
    <dgm:cxn modelId="{15E48752-D4AF-42DF-A84B-D75D7E52D081}" type="presParOf" srcId="{9134D7E1-B081-45C8-8AE0-CE99363045AD}" destId="{93E5AEAA-CCC9-409E-843B-71BFAFB91300}" srcOrd="2" destOrd="0" presId="urn:microsoft.com/office/officeart/2005/8/layout/vList2"/>
    <dgm:cxn modelId="{9B19584A-E524-4653-97D6-65EED152F194}" type="presParOf" srcId="{9134D7E1-B081-45C8-8AE0-CE99363045AD}" destId="{558ECA49-91BC-42EA-AEFF-EE267B72CCBA}" srcOrd="3" destOrd="0" presId="urn:microsoft.com/office/officeart/2005/8/layout/vList2"/>
    <dgm:cxn modelId="{4337D901-3F18-40EF-B533-4B90B125EA89}" type="presParOf" srcId="{9134D7E1-B081-45C8-8AE0-CE99363045AD}" destId="{7A6C1AC7-5F5B-4D8F-85A7-47231D258A5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39DAC44-2E5C-4160-836B-F80A6F194807}" type="doc">
      <dgm:prSet loTypeId="urn:microsoft.com/office/officeart/2005/8/layout/bProcess4" loCatId="process" qsTypeId="urn:microsoft.com/office/officeart/2005/8/quickstyle/simple1" qsCatId="simple" csTypeId="urn:microsoft.com/office/officeart/2005/8/colors/colorful1" csCatId="colorful" phldr="1"/>
      <dgm:spPr/>
      <dgm:t>
        <a:bodyPr/>
        <a:lstStyle/>
        <a:p>
          <a:endParaRPr lang="es-ES"/>
        </a:p>
      </dgm:t>
    </dgm:pt>
    <dgm:pt modelId="{4D151E0E-CF37-478C-909F-7E076558D290}">
      <dgm:prSet phldrT="[Texto]" custT="1"/>
      <dgm:spPr/>
      <dgm:t>
        <a:bodyPr/>
        <a:lstStyle/>
        <a:p>
          <a:r>
            <a:rPr lang="es-ES" sz="1400" smtClean="0"/>
            <a:t>Idea de investigación</a:t>
          </a:r>
          <a:endParaRPr lang="es-ES" sz="1400" dirty="0"/>
        </a:p>
      </dgm:t>
    </dgm:pt>
    <dgm:pt modelId="{0081DA6D-0C55-42BB-9ADF-90114DD6B354}" type="parTrans" cxnId="{AF9F6841-8C8D-4FCE-9434-D491554094A2}">
      <dgm:prSet/>
      <dgm:spPr/>
      <dgm:t>
        <a:bodyPr/>
        <a:lstStyle/>
        <a:p>
          <a:endParaRPr lang="es-ES" sz="3200">
            <a:solidFill>
              <a:schemeClr val="bg1"/>
            </a:solidFill>
          </a:endParaRPr>
        </a:p>
      </dgm:t>
    </dgm:pt>
    <dgm:pt modelId="{5373506C-F6E7-4881-8A43-F5666FECFC17}" type="sibTrans" cxnId="{AF9F6841-8C8D-4FCE-9434-D491554094A2}">
      <dgm:prSet/>
      <dgm:spPr/>
      <dgm:t>
        <a:bodyPr/>
        <a:lstStyle/>
        <a:p>
          <a:endParaRPr lang="es-ES" sz="3200">
            <a:solidFill>
              <a:schemeClr val="bg1"/>
            </a:solidFill>
          </a:endParaRPr>
        </a:p>
      </dgm:t>
    </dgm:pt>
    <dgm:pt modelId="{FC039201-74A6-46E9-9B7C-575F82BC396A}">
      <dgm:prSet phldrT="[Texto]" custT="1"/>
      <dgm:spPr/>
      <dgm:t>
        <a:bodyPr/>
        <a:lstStyle/>
        <a:p>
          <a:r>
            <a:rPr lang="es-ES" sz="1400" smtClean="0"/>
            <a:t>Selección del tema</a:t>
          </a:r>
          <a:endParaRPr lang="es-ES" sz="1400" dirty="0"/>
        </a:p>
      </dgm:t>
    </dgm:pt>
    <dgm:pt modelId="{02536CEA-032F-47A9-A153-63148A5C420B}" type="parTrans" cxnId="{4067C651-A63C-47F3-8057-A7E4D973F9BC}">
      <dgm:prSet/>
      <dgm:spPr/>
      <dgm:t>
        <a:bodyPr/>
        <a:lstStyle/>
        <a:p>
          <a:endParaRPr lang="es-ES" sz="3200">
            <a:solidFill>
              <a:schemeClr val="bg1"/>
            </a:solidFill>
          </a:endParaRPr>
        </a:p>
      </dgm:t>
    </dgm:pt>
    <dgm:pt modelId="{E3101E5D-8C52-47C4-A309-E2D38911EBDB}" type="sibTrans" cxnId="{4067C651-A63C-47F3-8057-A7E4D973F9BC}">
      <dgm:prSet/>
      <dgm:spPr/>
      <dgm:t>
        <a:bodyPr/>
        <a:lstStyle/>
        <a:p>
          <a:endParaRPr lang="es-ES" sz="3200">
            <a:solidFill>
              <a:schemeClr val="bg1"/>
            </a:solidFill>
          </a:endParaRPr>
        </a:p>
      </dgm:t>
    </dgm:pt>
    <dgm:pt modelId="{048FAD1A-5DD4-4D0D-91FF-27FF6E617F59}">
      <dgm:prSet phldrT="[Texto]" custT="1"/>
      <dgm:spPr/>
      <dgm:t>
        <a:bodyPr/>
        <a:lstStyle/>
        <a:p>
          <a:r>
            <a:rPr lang="es-MX" sz="1400" smtClean="0"/>
            <a:t>Problema:</a:t>
          </a:r>
        </a:p>
        <a:p>
          <a:r>
            <a:rPr lang="es-MX" sz="1400" smtClean="0"/>
            <a:t>Objetivos, preguntas,</a:t>
          </a:r>
          <a:endParaRPr lang="es-MX" sz="1400" dirty="0" smtClean="0"/>
        </a:p>
      </dgm:t>
    </dgm:pt>
    <dgm:pt modelId="{6C7E843A-4A0D-4FA6-B9A2-EAC16F527CCE}" type="parTrans" cxnId="{F629952B-53AE-47C8-A1D2-1DA78F55507B}">
      <dgm:prSet/>
      <dgm:spPr/>
      <dgm:t>
        <a:bodyPr/>
        <a:lstStyle/>
        <a:p>
          <a:endParaRPr lang="es-ES" sz="3200">
            <a:solidFill>
              <a:schemeClr val="bg1"/>
            </a:solidFill>
          </a:endParaRPr>
        </a:p>
      </dgm:t>
    </dgm:pt>
    <dgm:pt modelId="{E049FACE-939F-4F20-8A0D-5F0F23D6F6F9}" type="sibTrans" cxnId="{F629952B-53AE-47C8-A1D2-1DA78F55507B}">
      <dgm:prSet/>
      <dgm:spPr/>
      <dgm:t>
        <a:bodyPr/>
        <a:lstStyle/>
        <a:p>
          <a:endParaRPr lang="es-ES" sz="3200">
            <a:solidFill>
              <a:schemeClr val="bg1"/>
            </a:solidFill>
          </a:endParaRPr>
        </a:p>
      </dgm:t>
    </dgm:pt>
    <dgm:pt modelId="{22552776-A028-42C5-B1BE-3274546E1371}">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400" smtClean="0"/>
            <a:t>Justificación y viabilidad</a:t>
          </a:r>
          <a:endParaRPr lang="es-ES" sz="1400" smtClean="0"/>
        </a:p>
        <a:p>
          <a:pPr defTabSz="533400">
            <a:lnSpc>
              <a:spcPct val="90000"/>
            </a:lnSpc>
            <a:spcBef>
              <a:spcPct val="0"/>
            </a:spcBef>
            <a:spcAft>
              <a:spcPct val="35000"/>
            </a:spcAft>
          </a:pPr>
          <a:endParaRPr lang="es-ES" sz="1400" dirty="0"/>
        </a:p>
      </dgm:t>
    </dgm:pt>
    <dgm:pt modelId="{DC6BB103-5207-44B8-8373-FC21A00652F6}" type="parTrans" cxnId="{47B6F426-4F37-439A-A3DF-3853D781A317}">
      <dgm:prSet/>
      <dgm:spPr/>
      <dgm:t>
        <a:bodyPr/>
        <a:lstStyle/>
        <a:p>
          <a:endParaRPr lang="es-ES" sz="3200">
            <a:solidFill>
              <a:schemeClr val="bg1"/>
            </a:solidFill>
          </a:endParaRPr>
        </a:p>
      </dgm:t>
    </dgm:pt>
    <dgm:pt modelId="{8738C714-A44C-4D33-9330-812D236AF56E}" type="sibTrans" cxnId="{47B6F426-4F37-439A-A3DF-3853D781A317}">
      <dgm:prSet/>
      <dgm:spPr/>
      <dgm:t>
        <a:bodyPr/>
        <a:lstStyle/>
        <a:p>
          <a:endParaRPr lang="es-ES" sz="3200">
            <a:solidFill>
              <a:schemeClr val="bg1"/>
            </a:solidFill>
          </a:endParaRPr>
        </a:p>
      </dgm:t>
    </dgm:pt>
    <dgm:pt modelId="{6B82F903-8AB9-4BA7-991B-939856582066}">
      <dgm:prSet phldrT="[Texto]" custT="1"/>
      <dgm:spPr/>
      <dgm:t>
        <a:bodyPr/>
        <a:lstStyle/>
        <a:p>
          <a:r>
            <a:rPr lang="es-ES" sz="1400" smtClean="0"/>
            <a:t>Hipótesis y variables</a:t>
          </a:r>
          <a:endParaRPr lang="es-ES" sz="1400" dirty="0"/>
        </a:p>
      </dgm:t>
    </dgm:pt>
    <dgm:pt modelId="{EE0FEE2A-51A8-4CAD-8A35-71813D0D5C54}" type="parTrans" cxnId="{D82200BA-E067-4F93-B757-CE6803291EF2}">
      <dgm:prSet/>
      <dgm:spPr/>
      <dgm:t>
        <a:bodyPr/>
        <a:lstStyle/>
        <a:p>
          <a:endParaRPr lang="es-ES" sz="3200">
            <a:solidFill>
              <a:schemeClr val="bg1"/>
            </a:solidFill>
          </a:endParaRPr>
        </a:p>
      </dgm:t>
    </dgm:pt>
    <dgm:pt modelId="{53B4C6E4-25FE-40FF-9B69-5E6F92427E29}" type="sibTrans" cxnId="{D82200BA-E067-4F93-B757-CE6803291EF2}">
      <dgm:prSet/>
      <dgm:spPr/>
      <dgm:t>
        <a:bodyPr/>
        <a:lstStyle/>
        <a:p>
          <a:endParaRPr lang="es-ES" sz="3200">
            <a:solidFill>
              <a:schemeClr val="bg1"/>
            </a:solidFill>
          </a:endParaRPr>
        </a:p>
      </dgm:t>
    </dgm:pt>
    <dgm:pt modelId="{2BE43209-3698-43AD-85DD-5B865E678B13}">
      <dgm:prSet phldrT="[Texto]" custT="1"/>
      <dgm:spPr/>
      <dgm:t>
        <a:bodyPr/>
        <a:lstStyle/>
        <a:p>
          <a:r>
            <a:rPr lang="es-ES" sz="1400" smtClean="0"/>
            <a:t>Diseño de investigación</a:t>
          </a:r>
          <a:endParaRPr lang="es-ES" sz="1400" dirty="0"/>
        </a:p>
      </dgm:t>
    </dgm:pt>
    <dgm:pt modelId="{1A4C1007-DCC1-4B90-9B8D-A54F6BD67AFB}" type="parTrans" cxnId="{4F628386-1DE0-42F1-AE9E-4A5F6079B675}">
      <dgm:prSet/>
      <dgm:spPr/>
      <dgm:t>
        <a:bodyPr/>
        <a:lstStyle/>
        <a:p>
          <a:endParaRPr lang="es-ES" sz="3200">
            <a:solidFill>
              <a:schemeClr val="bg1"/>
            </a:solidFill>
          </a:endParaRPr>
        </a:p>
      </dgm:t>
    </dgm:pt>
    <dgm:pt modelId="{9A8E3BCF-B7B0-4A1E-A367-203E5E3320A8}" type="sibTrans" cxnId="{4F628386-1DE0-42F1-AE9E-4A5F6079B675}">
      <dgm:prSet/>
      <dgm:spPr/>
      <dgm:t>
        <a:bodyPr/>
        <a:lstStyle/>
        <a:p>
          <a:endParaRPr lang="es-ES" sz="3200">
            <a:solidFill>
              <a:schemeClr val="bg1"/>
            </a:solidFill>
          </a:endParaRPr>
        </a:p>
      </dgm:t>
    </dgm:pt>
    <dgm:pt modelId="{693CE984-B316-40C2-AC6F-D2EFD1037293}">
      <dgm:prSet phldrT="[Texto]" custT="1"/>
      <dgm:spPr/>
      <dgm:t>
        <a:bodyPr/>
        <a:lstStyle/>
        <a:p>
          <a:r>
            <a:rPr lang="es-ES" sz="1400" smtClean="0"/>
            <a:t>Población y muestra</a:t>
          </a:r>
          <a:endParaRPr lang="es-ES" sz="1400" dirty="0"/>
        </a:p>
      </dgm:t>
    </dgm:pt>
    <dgm:pt modelId="{0E50D89F-B013-4522-8BC2-96EAD6170B34}" type="parTrans" cxnId="{C4B963C1-599C-48D4-A534-4CB1A226B6CE}">
      <dgm:prSet/>
      <dgm:spPr/>
      <dgm:t>
        <a:bodyPr/>
        <a:lstStyle/>
        <a:p>
          <a:endParaRPr lang="es-ES" sz="3200">
            <a:solidFill>
              <a:schemeClr val="bg1"/>
            </a:solidFill>
          </a:endParaRPr>
        </a:p>
      </dgm:t>
    </dgm:pt>
    <dgm:pt modelId="{9E89B2A2-846F-4F58-A9FD-080540BEDACB}" type="sibTrans" cxnId="{C4B963C1-599C-48D4-A534-4CB1A226B6CE}">
      <dgm:prSet/>
      <dgm:spPr/>
      <dgm:t>
        <a:bodyPr/>
        <a:lstStyle/>
        <a:p>
          <a:endParaRPr lang="es-ES" sz="3200">
            <a:solidFill>
              <a:schemeClr val="bg1"/>
            </a:solidFill>
          </a:endParaRPr>
        </a:p>
      </dgm:t>
    </dgm:pt>
    <dgm:pt modelId="{4A257ADE-3832-43C7-8CDE-BE8FFFEA7BBC}">
      <dgm:prSet phldrT="[Texto]" custT="1"/>
      <dgm:spPr/>
      <dgm:t>
        <a:bodyPr/>
        <a:lstStyle/>
        <a:p>
          <a:r>
            <a:rPr lang="es-ES" sz="1400" smtClean="0"/>
            <a:t>Recolección de datos</a:t>
          </a:r>
          <a:endParaRPr lang="es-ES" sz="1400" dirty="0"/>
        </a:p>
      </dgm:t>
    </dgm:pt>
    <dgm:pt modelId="{DE9E83D5-DEED-4D5F-BE0F-F316B5C9B9A6}" type="parTrans" cxnId="{C6A75E50-2E73-4739-879C-52AE54863722}">
      <dgm:prSet/>
      <dgm:spPr/>
      <dgm:t>
        <a:bodyPr/>
        <a:lstStyle/>
        <a:p>
          <a:endParaRPr lang="es-ES" sz="3200">
            <a:solidFill>
              <a:schemeClr val="bg1"/>
            </a:solidFill>
          </a:endParaRPr>
        </a:p>
      </dgm:t>
    </dgm:pt>
    <dgm:pt modelId="{3D2B9117-DDAD-4F1E-ADC6-434DB3096D87}" type="sibTrans" cxnId="{C6A75E50-2E73-4739-879C-52AE54863722}">
      <dgm:prSet/>
      <dgm:spPr/>
      <dgm:t>
        <a:bodyPr/>
        <a:lstStyle/>
        <a:p>
          <a:endParaRPr lang="es-ES" sz="3200">
            <a:solidFill>
              <a:schemeClr val="bg1"/>
            </a:solidFill>
          </a:endParaRPr>
        </a:p>
      </dgm:t>
    </dgm:pt>
    <dgm:pt modelId="{5CE5F53A-4E51-40E9-8E24-7E3E5865D2A9}">
      <dgm:prSet phldrT="[Texto]" custT="1"/>
      <dgm:spPr/>
      <dgm:t>
        <a:bodyPr/>
        <a:lstStyle/>
        <a:p>
          <a:r>
            <a:rPr lang="es-ES" sz="1400" smtClean="0"/>
            <a:t>Análisis de datos</a:t>
          </a:r>
          <a:endParaRPr lang="es-ES" sz="1400" dirty="0"/>
        </a:p>
      </dgm:t>
    </dgm:pt>
    <dgm:pt modelId="{607FF9C3-6620-4853-B9AC-90F3ED04DD1E}" type="parTrans" cxnId="{C99234F4-47AF-4C25-83AE-32A04B4518CE}">
      <dgm:prSet/>
      <dgm:spPr/>
      <dgm:t>
        <a:bodyPr/>
        <a:lstStyle/>
        <a:p>
          <a:endParaRPr lang="es-ES" sz="3200">
            <a:solidFill>
              <a:schemeClr val="bg1"/>
            </a:solidFill>
          </a:endParaRPr>
        </a:p>
      </dgm:t>
    </dgm:pt>
    <dgm:pt modelId="{3FE1EB9C-7E0E-448A-AF53-169521486FEA}" type="sibTrans" cxnId="{C99234F4-47AF-4C25-83AE-32A04B4518CE}">
      <dgm:prSet/>
      <dgm:spPr/>
      <dgm:t>
        <a:bodyPr/>
        <a:lstStyle/>
        <a:p>
          <a:endParaRPr lang="es-ES" sz="3200">
            <a:solidFill>
              <a:schemeClr val="bg1"/>
            </a:solidFill>
          </a:endParaRPr>
        </a:p>
      </dgm:t>
    </dgm:pt>
    <dgm:pt modelId="{446D9E7F-5D94-4BB1-B4D9-6157187A97A1}">
      <dgm:prSet custT="1"/>
      <dgm:spPr/>
      <dgm:t>
        <a:bodyPr/>
        <a:lstStyle/>
        <a:p>
          <a:r>
            <a:rPr lang="es-MX" sz="1400" smtClean="0"/>
            <a:t>Soporte de la Investigación teórico y contextual</a:t>
          </a:r>
          <a:endParaRPr lang="es-MX" sz="1400" dirty="0"/>
        </a:p>
      </dgm:t>
    </dgm:pt>
    <dgm:pt modelId="{CE86DBB5-BC04-4454-9E74-788B27B59D8E}" type="parTrans" cxnId="{2EAB9171-35BA-46BE-AD02-9CF9F58172BE}">
      <dgm:prSet/>
      <dgm:spPr/>
      <dgm:t>
        <a:bodyPr/>
        <a:lstStyle/>
        <a:p>
          <a:endParaRPr lang="es-ES" sz="3200">
            <a:solidFill>
              <a:schemeClr val="bg1"/>
            </a:solidFill>
          </a:endParaRPr>
        </a:p>
      </dgm:t>
    </dgm:pt>
    <dgm:pt modelId="{169B2FFF-EAF0-41F2-B859-A00C071227DB}" type="sibTrans" cxnId="{2EAB9171-35BA-46BE-AD02-9CF9F58172BE}">
      <dgm:prSet/>
      <dgm:spPr/>
      <dgm:t>
        <a:bodyPr/>
        <a:lstStyle/>
        <a:p>
          <a:endParaRPr lang="es-ES" sz="3200">
            <a:solidFill>
              <a:schemeClr val="bg1"/>
            </a:solidFill>
          </a:endParaRPr>
        </a:p>
      </dgm:t>
    </dgm:pt>
    <dgm:pt modelId="{CD09F249-947B-4FC7-9EEE-F25EF2D582F5}">
      <dgm:prSet custT="1"/>
      <dgm:spPr/>
      <dgm:t>
        <a:bodyPr/>
        <a:lstStyle/>
        <a:p>
          <a:r>
            <a:rPr lang="es-ES" sz="1400" smtClean="0"/>
            <a:t>Tipo de investigación</a:t>
          </a:r>
          <a:endParaRPr lang="es-ES" sz="1400" dirty="0"/>
        </a:p>
      </dgm:t>
    </dgm:pt>
    <dgm:pt modelId="{527DD0D1-3FC4-4EFC-91A3-A207D83C0F30}" type="parTrans" cxnId="{268CCFB6-B86B-4534-BEA2-52A1B4A24844}">
      <dgm:prSet/>
      <dgm:spPr/>
      <dgm:t>
        <a:bodyPr/>
        <a:lstStyle/>
        <a:p>
          <a:endParaRPr lang="es-ES" sz="3200">
            <a:solidFill>
              <a:schemeClr val="bg1"/>
            </a:solidFill>
          </a:endParaRPr>
        </a:p>
      </dgm:t>
    </dgm:pt>
    <dgm:pt modelId="{B770B6B0-BEAF-48E8-9FAE-34567DDDC06F}" type="sibTrans" cxnId="{268CCFB6-B86B-4534-BEA2-52A1B4A24844}">
      <dgm:prSet/>
      <dgm:spPr/>
      <dgm:t>
        <a:bodyPr/>
        <a:lstStyle/>
        <a:p>
          <a:endParaRPr lang="es-ES" sz="3200">
            <a:solidFill>
              <a:schemeClr val="bg1"/>
            </a:solidFill>
          </a:endParaRPr>
        </a:p>
      </dgm:t>
    </dgm:pt>
    <dgm:pt modelId="{A24E9CC1-F0E1-46AB-81C9-D6FDA62F9068}">
      <dgm:prSet phldrT="[Texto]" custT="1"/>
      <dgm:spPr/>
      <dgm:t>
        <a:bodyPr/>
        <a:lstStyle/>
        <a:p>
          <a:r>
            <a:rPr lang="es-ES" sz="1400" smtClean="0"/>
            <a:t>Resultados y conclusiones</a:t>
          </a:r>
          <a:endParaRPr lang="es-ES" sz="1400" dirty="0"/>
        </a:p>
      </dgm:t>
    </dgm:pt>
    <dgm:pt modelId="{E4D237D2-44CA-4650-9A00-4F6B084CD49F}" type="parTrans" cxnId="{86FB6E8F-0E95-48E1-BBB6-B4627DFA8674}">
      <dgm:prSet/>
      <dgm:spPr/>
      <dgm:t>
        <a:bodyPr/>
        <a:lstStyle/>
        <a:p>
          <a:endParaRPr lang="es-ES" sz="2000"/>
        </a:p>
      </dgm:t>
    </dgm:pt>
    <dgm:pt modelId="{F45C01BB-96C7-4D1F-BF39-8417CCACA296}" type="sibTrans" cxnId="{86FB6E8F-0E95-48E1-BBB6-B4627DFA8674}">
      <dgm:prSet/>
      <dgm:spPr/>
      <dgm:t>
        <a:bodyPr/>
        <a:lstStyle/>
        <a:p>
          <a:endParaRPr lang="es-ES" sz="2000"/>
        </a:p>
      </dgm:t>
    </dgm:pt>
    <dgm:pt modelId="{FAF665BE-086E-4CAB-A5FC-5857A79052CE}" type="pres">
      <dgm:prSet presAssocID="{939DAC44-2E5C-4160-836B-F80A6F194807}" presName="Name0" presStyleCnt="0">
        <dgm:presLayoutVars>
          <dgm:dir/>
          <dgm:resizeHandles/>
        </dgm:presLayoutVars>
      </dgm:prSet>
      <dgm:spPr/>
      <dgm:t>
        <a:bodyPr/>
        <a:lstStyle/>
        <a:p>
          <a:endParaRPr lang="es-ES"/>
        </a:p>
      </dgm:t>
    </dgm:pt>
    <dgm:pt modelId="{CEB940FC-9E62-470A-BAED-FAB6E2F33C5A}" type="pres">
      <dgm:prSet presAssocID="{4D151E0E-CF37-478C-909F-7E076558D290}" presName="compNode" presStyleCnt="0"/>
      <dgm:spPr/>
      <dgm:t>
        <a:bodyPr/>
        <a:lstStyle/>
        <a:p>
          <a:endParaRPr lang="es-MX"/>
        </a:p>
      </dgm:t>
    </dgm:pt>
    <dgm:pt modelId="{E50CFB33-C354-4448-83E1-69D3128E227D}" type="pres">
      <dgm:prSet presAssocID="{4D151E0E-CF37-478C-909F-7E076558D290}" presName="dummyConnPt" presStyleCnt="0"/>
      <dgm:spPr/>
      <dgm:t>
        <a:bodyPr/>
        <a:lstStyle/>
        <a:p>
          <a:endParaRPr lang="es-MX"/>
        </a:p>
      </dgm:t>
    </dgm:pt>
    <dgm:pt modelId="{E5DA42E8-E957-4290-9486-E0B74FC8DE9A}" type="pres">
      <dgm:prSet presAssocID="{4D151E0E-CF37-478C-909F-7E076558D290}" presName="node" presStyleLbl="node1" presStyleIdx="0" presStyleCnt="12">
        <dgm:presLayoutVars>
          <dgm:bulletEnabled val="1"/>
        </dgm:presLayoutVars>
      </dgm:prSet>
      <dgm:spPr/>
      <dgm:t>
        <a:bodyPr/>
        <a:lstStyle/>
        <a:p>
          <a:endParaRPr lang="es-ES"/>
        </a:p>
      </dgm:t>
    </dgm:pt>
    <dgm:pt modelId="{BE32F9FF-075C-45E6-9BFC-0CCE8308F164}" type="pres">
      <dgm:prSet presAssocID="{5373506C-F6E7-4881-8A43-F5666FECFC17}" presName="sibTrans" presStyleLbl="bgSibTrans2D1" presStyleIdx="0" presStyleCnt="11"/>
      <dgm:spPr/>
      <dgm:t>
        <a:bodyPr/>
        <a:lstStyle/>
        <a:p>
          <a:endParaRPr lang="es-ES"/>
        </a:p>
      </dgm:t>
    </dgm:pt>
    <dgm:pt modelId="{B42225AA-EC5E-4111-9F6F-2F8080C11E70}" type="pres">
      <dgm:prSet presAssocID="{FC039201-74A6-46E9-9B7C-575F82BC396A}" presName="compNode" presStyleCnt="0"/>
      <dgm:spPr/>
      <dgm:t>
        <a:bodyPr/>
        <a:lstStyle/>
        <a:p>
          <a:endParaRPr lang="es-MX"/>
        </a:p>
      </dgm:t>
    </dgm:pt>
    <dgm:pt modelId="{829C0440-6604-48D8-85C7-C381F5054092}" type="pres">
      <dgm:prSet presAssocID="{FC039201-74A6-46E9-9B7C-575F82BC396A}" presName="dummyConnPt" presStyleCnt="0"/>
      <dgm:spPr/>
      <dgm:t>
        <a:bodyPr/>
        <a:lstStyle/>
        <a:p>
          <a:endParaRPr lang="es-MX"/>
        </a:p>
      </dgm:t>
    </dgm:pt>
    <dgm:pt modelId="{532B06E3-2793-480B-99A5-0899428448AF}" type="pres">
      <dgm:prSet presAssocID="{FC039201-74A6-46E9-9B7C-575F82BC396A}" presName="node" presStyleLbl="node1" presStyleIdx="1" presStyleCnt="12">
        <dgm:presLayoutVars>
          <dgm:bulletEnabled val="1"/>
        </dgm:presLayoutVars>
      </dgm:prSet>
      <dgm:spPr/>
      <dgm:t>
        <a:bodyPr/>
        <a:lstStyle/>
        <a:p>
          <a:endParaRPr lang="es-ES"/>
        </a:p>
      </dgm:t>
    </dgm:pt>
    <dgm:pt modelId="{645AF8B0-E21E-45F1-98F5-6CC227992271}" type="pres">
      <dgm:prSet presAssocID="{E3101E5D-8C52-47C4-A309-E2D38911EBDB}" presName="sibTrans" presStyleLbl="bgSibTrans2D1" presStyleIdx="1" presStyleCnt="11"/>
      <dgm:spPr/>
      <dgm:t>
        <a:bodyPr/>
        <a:lstStyle/>
        <a:p>
          <a:endParaRPr lang="es-ES"/>
        </a:p>
      </dgm:t>
    </dgm:pt>
    <dgm:pt modelId="{24CAA3B7-24BC-41CD-8522-E98C8DF2D201}" type="pres">
      <dgm:prSet presAssocID="{048FAD1A-5DD4-4D0D-91FF-27FF6E617F59}" presName="compNode" presStyleCnt="0"/>
      <dgm:spPr/>
      <dgm:t>
        <a:bodyPr/>
        <a:lstStyle/>
        <a:p>
          <a:endParaRPr lang="es-MX"/>
        </a:p>
      </dgm:t>
    </dgm:pt>
    <dgm:pt modelId="{1A85297F-2658-45AE-8EB4-F63C4AC2B76E}" type="pres">
      <dgm:prSet presAssocID="{048FAD1A-5DD4-4D0D-91FF-27FF6E617F59}" presName="dummyConnPt" presStyleCnt="0"/>
      <dgm:spPr/>
      <dgm:t>
        <a:bodyPr/>
        <a:lstStyle/>
        <a:p>
          <a:endParaRPr lang="es-MX"/>
        </a:p>
      </dgm:t>
    </dgm:pt>
    <dgm:pt modelId="{09BC23DD-FDFD-4039-806E-20FB3CF7148A}" type="pres">
      <dgm:prSet presAssocID="{048FAD1A-5DD4-4D0D-91FF-27FF6E617F59}" presName="node" presStyleLbl="node1" presStyleIdx="2" presStyleCnt="12">
        <dgm:presLayoutVars>
          <dgm:bulletEnabled val="1"/>
        </dgm:presLayoutVars>
      </dgm:prSet>
      <dgm:spPr/>
      <dgm:t>
        <a:bodyPr/>
        <a:lstStyle/>
        <a:p>
          <a:endParaRPr lang="es-ES"/>
        </a:p>
      </dgm:t>
    </dgm:pt>
    <dgm:pt modelId="{BFD38C3C-5D40-49A8-AD52-93CAC57DD4C5}" type="pres">
      <dgm:prSet presAssocID="{E049FACE-939F-4F20-8A0D-5F0F23D6F6F9}" presName="sibTrans" presStyleLbl="bgSibTrans2D1" presStyleIdx="2" presStyleCnt="11"/>
      <dgm:spPr/>
      <dgm:t>
        <a:bodyPr/>
        <a:lstStyle/>
        <a:p>
          <a:endParaRPr lang="es-ES"/>
        </a:p>
      </dgm:t>
    </dgm:pt>
    <dgm:pt modelId="{14CCC6B1-E967-4457-B04B-201921A33C1E}" type="pres">
      <dgm:prSet presAssocID="{22552776-A028-42C5-B1BE-3274546E1371}" presName="compNode" presStyleCnt="0"/>
      <dgm:spPr/>
      <dgm:t>
        <a:bodyPr/>
        <a:lstStyle/>
        <a:p>
          <a:endParaRPr lang="es-MX"/>
        </a:p>
      </dgm:t>
    </dgm:pt>
    <dgm:pt modelId="{4E1A1714-729D-4F10-B847-530136EF8EF1}" type="pres">
      <dgm:prSet presAssocID="{22552776-A028-42C5-B1BE-3274546E1371}" presName="dummyConnPt" presStyleCnt="0"/>
      <dgm:spPr/>
      <dgm:t>
        <a:bodyPr/>
        <a:lstStyle/>
        <a:p>
          <a:endParaRPr lang="es-MX"/>
        </a:p>
      </dgm:t>
    </dgm:pt>
    <dgm:pt modelId="{39E83E42-E59C-475A-9D39-E7C2B90EE18C}" type="pres">
      <dgm:prSet presAssocID="{22552776-A028-42C5-B1BE-3274546E1371}" presName="node" presStyleLbl="node1" presStyleIdx="3" presStyleCnt="12">
        <dgm:presLayoutVars>
          <dgm:bulletEnabled val="1"/>
        </dgm:presLayoutVars>
      </dgm:prSet>
      <dgm:spPr/>
      <dgm:t>
        <a:bodyPr/>
        <a:lstStyle/>
        <a:p>
          <a:endParaRPr lang="es-ES"/>
        </a:p>
      </dgm:t>
    </dgm:pt>
    <dgm:pt modelId="{9220C259-FEAA-4DDD-AD94-985C84537D00}" type="pres">
      <dgm:prSet presAssocID="{8738C714-A44C-4D33-9330-812D236AF56E}" presName="sibTrans" presStyleLbl="bgSibTrans2D1" presStyleIdx="3" presStyleCnt="11"/>
      <dgm:spPr/>
      <dgm:t>
        <a:bodyPr/>
        <a:lstStyle/>
        <a:p>
          <a:endParaRPr lang="es-ES"/>
        </a:p>
      </dgm:t>
    </dgm:pt>
    <dgm:pt modelId="{E8B67C8F-B182-448C-9345-806818BABDCC}" type="pres">
      <dgm:prSet presAssocID="{446D9E7F-5D94-4BB1-B4D9-6157187A97A1}" presName="compNode" presStyleCnt="0"/>
      <dgm:spPr/>
      <dgm:t>
        <a:bodyPr/>
        <a:lstStyle/>
        <a:p>
          <a:endParaRPr lang="es-MX"/>
        </a:p>
      </dgm:t>
    </dgm:pt>
    <dgm:pt modelId="{7C95B2BF-1FA0-401B-93A1-3453D586F6CA}" type="pres">
      <dgm:prSet presAssocID="{446D9E7F-5D94-4BB1-B4D9-6157187A97A1}" presName="dummyConnPt" presStyleCnt="0"/>
      <dgm:spPr/>
      <dgm:t>
        <a:bodyPr/>
        <a:lstStyle/>
        <a:p>
          <a:endParaRPr lang="es-MX"/>
        </a:p>
      </dgm:t>
    </dgm:pt>
    <dgm:pt modelId="{29B06937-1390-471E-BDC4-6A33915EF77C}" type="pres">
      <dgm:prSet presAssocID="{446D9E7F-5D94-4BB1-B4D9-6157187A97A1}" presName="node" presStyleLbl="node1" presStyleIdx="4" presStyleCnt="12">
        <dgm:presLayoutVars>
          <dgm:bulletEnabled val="1"/>
        </dgm:presLayoutVars>
      </dgm:prSet>
      <dgm:spPr/>
      <dgm:t>
        <a:bodyPr/>
        <a:lstStyle/>
        <a:p>
          <a:endParaRPr lang="es-ES"/>
        </a:p>
      </dgm:t>
    </dgm:pt>
    <dgm:pt modelId="{95297D17-222D-4DB2-B0B1-2124FC757353}" type="pres">
      <dgm:prSet presAssocID="{169B2FFF-EAF0-41F2-B859-A00C071227DB}" presName="sibTrans" presStyleLbl="bgSibTrans2D1" presStyleIdx="4" presStyleCnt="11"/>
      <dgm:spPr/>
      <dgm:t>
        <a:bodyPr/>
        <a:lstStyle/>
        <a:p>
          <a:endParaRPr lang="es-ES"/>
        </a:p>
      </dgm:t>
    </dgm:pt>
    <dgm:pt modelId="{1BE5D43E-45C8-4496-AD83-60C3FA81A59E}" type="pres">
      <dgm:prSet presAssocID="{CD09F249-947B-4FC7-9EEE-F25EF2D582F5}" presName="compNode" presStyleCnt="0"/>
      <dgm:spPr/>
      <dgm:t>
        <a:bodyPr/>
        <a:lstStyle/>
        <a:p>
          <a:endParaRPr lang="es-MX"/>
        </a:p>
      </dgm:t>
    </dgm:pt>
    <dgm:pt modelId="{CA30CBD8-3CE2-4FEA-BA0A-A1C99F67777A}" type="pres">
      <dgm:prSet presAssocID="{CD09F249-947B-4FC7-9EEE-F25EF2D582F5}" presName="dummyConnPt" presStyleCnt="0"/>
      <dgm:spPr/>
      <dgm:t>
        <a:bodyPr/>
        <a:lstStyle/>
        <a:p>
          <a:endParaRPr lang="es-MX"/>
        </a:p>
      </dgm:t>
    </dgm:pt>
    <dgm:pt modelId="{302B37A3-4DA1-443F-BFF6-5E1B01D380C0}" type="pres">
      <dgm:prSet presAssocID="{CD09F249-947B-4FC7-9EEE-F25EF2D582F5}" presName="node" presStyleLbl="node1" presStyleIdx="5" presStyleCnt="12">
        <dgm:presLayoutVars>
          <dgm:bulletEnabled val="1"/>
        </dgm:presLayoutVars>
      </dgm:prSet>
      <dgm:spPr/>
      <dgm:t>
        <a:bodyPr/>
        <a:lstStyle/>
        <a:p>
          <a:endParaRPr lang="es-ES"/>
        </a:p>
      </dgm:t>
    </dgm:pt>
    <dgm:pt modelId="{256151F7-5A72-4F23-BFD3-82CA4CFEFE8F}" type="pres">
      <dgm:prSet presAssocID="{B770B6B0-BEAF-48E8-9FAE-34567DDDC06F}" presName="sibTrans" presStyleLbl="bgSibTrans2D1" presStyleIdx="5" presStyleCnt="11"/>
      <dgm:spPr/>
      <dgm:t>
        <a:bodyPr/>
        <a:lstStyle/>
        <a:p>
          <a:endParaRPr lang="es-ES"/>
        </a:p>
      </dgm:t>
    </dgm:pt>
    <dgm:pt modelId="{6642F740-5734-4D6C-A68B-2C0D2C965826}" type="pres">
      <dgm:prSet presAssocID="{6B82F903-8AB9-4BA7-991B-939856582066}" presName="compNode" presStyleCnt="0"/>
      <dgm:spPr/>
      <dgm:t>
        <a:bodyPr/>
        <a:lstStyle/>
        <a:p>
          <a:endParaRPr lang="es-MX"/>
        </a:p>
      </dgm:t>
    </dgm:pt>
    <dgm:pt modelId="{061F5F2C-E6F5-4657-89D7-EACC432EE9CE}" type="pres">
      <dgm:prSet presAssocID="{6B82F903-8AB9-4BA7-991B-939856582066}" presName="dummyConnPt" presStyleCnt="0"/>
      <dgm:spPr/>
      <dgm:t>
        <a:bodyPr/>
        <a:lstStyle/>
        <a:p>
          <a:endParaRPr lang="es-MX"/>
        </a:p>
      </dgm:t>
    </dgm:pt>
    <dgm:pt modelId="{D4D5AE18-1CFF-4F64-BBF2-959D5024B14F}" type="pres">
      <dgm:prSet presAssocID="{6B82F903-8AB9-4BA7-991B-939856582066}" presName="node" presStyleLbl="node1" presStyleIdx="6" presStyleCnt="12">
        <dgm:presLayoutVars>
          <dgm:bulletEnabled val="1"/>
        </dgm:presLayoutVars>
      </dgm:prSet>
      <dgm:spPr/>
      <dgm:t>
        <a:bodyPr/>
        <a:lstStyle/>
        <a:p>
          <a:endParaRPr lang="es-ES"/>
        </a:p>
      </dgm:t>
    </dgm:pt>
    <dgm:pt modelId="{ADA90BA8-BB87-4462-AB1C-151C6C0D07A3}" type="pres">
      <dgm:prSet presAssocID="{53B4C6E4-25FE-40FF-9B69-5E6F92427E29}" presName="sibTrans" presStyleLbl="bgSibTrans2D1" presStyleIdx="6" presStyleCnt="11"/>
      <dgm:spPr/>
      <dgm:t>
        <a:bodyPr/>
        <a:lstStyle/>
        <a:p>
          <a:endParaRPr lang="es-ES"/>
        </a:p>
      </dgm:t>
    </dgm:pt>
    <dgm:pt modelId="{D34B258E-C8FE-4C39-96AD-135EEF90EA06}" type="pres">
      <dgm:prSet presAssocID="{2BE43209-3698-43AD-85DD-5B865E678B13}" presName="compNode" presStyleCnt="0"/>
      <dgm:spPr/>
      <dgm:t>
        <a:bodyPr/>
        <a:lstStyle/>
        <a:p>
          <a:endParaRPr lang="es-MX"/>
        </a:p>
      </dgm:t>
    </dgm:pt>
    <dgm:pt modelId="{05A868B2-0FBD-4451-9D6C-DD62BCDA9299}" type="pres">
      <dgm:prSet presAssocID="{2BE43209-3698-43AD-85DD-5B865E678B13}" presName="dummyConnPt" presStyleCnt="0"/>
      <dgm:spPr/>
      <dgm:t>
        <a:bodyPr/>
        <a:lstStyle/>
        <a:p>
          <a:endParaRPr lang="es-MX"/>
        </a:p>
      </dgm:t>
    </dgm:pt>
    <dgm:pt modelId="{1C89062F-0D32-4356-BD6E-CCEDC87C9A3E}" type="pres">
      <dgm:prSet presAssocID="{2BE43209-3698-43AD-85DD-5B865E678B13}" presName="node" presStyleLbl="node1" presStyleIdx="7" presStyleCnt="12">
        <dgm:presLayoutVars>
          <dgm:bulletEnabled val="1"/>
        </dgm:presLayoutVars>
      </dgm:prSet>
      <dgm:spPr/>
      <dgm:t>
        <a:bodyPr/>
        <a:lstStyle/>
        <a:p>
          <a:endParaRPr lang="es-ES"/>
        </a:p>
      </dgm:t>
    </dgm:pt>
    <dgm:pt modelId="{CD9BEE2F-BEAD-4901-AA35-60EA38012D68}" type="pres">
      <dgm:prSet presAssocID="{9A8E3BCF-B7B0-4A1E-A367-203E5E3320A8}" presName="sibTrans" presStyleLbl="bgSibTrans2D1" presStyleIdx="7" presStyleCnt="11"/>
      <dgm:spPr/>
      <dgm:t>
        <a:bodyPr/>
        <a:lstStyle/>
        <a:p>
          <a:endParaRPr lang="es-ES"/>
        </a:p>
      </dgm:t>
    </dgm:pt>
    <dgm:pt modelId="{9A32B849-0EB1-4A41-A423-3812C9DD185C}" type="pres">
      <dgm:prSet presAssocID="{693CE984-B316-40C2-AC6F-D2EFD1037293}" presName="compNode" presStyleCnt="0"/>
      <dgm:spPr/>
      <dgm:t>
        <a:bodyPr/>
        <a:lstStyle/>
        <a:p>
          <a:endParaRPr lang="es-MX"/>
        </a:p>
      </dgm:t>
    </dgm:pt>
    <dgm:pt modelId="{705378DF-2404-47B4-A781-D7AA8409E40B}" type="pres">
      <dgm:prSet presAssocID="{693CE984-B316-40C2-AC6F-D2EFD1037293}" presName="dummyConnPt" presStyleCnt="0"/>
      <dgm:spPr/>
      <dgm:t>
        <a:bodyPr/>
        <a:lstStyle/>
        <a:p>
          <a:endParaRPr lang="es-MX"/>
        </a:p>
      </dgm:t>
    </dgm:pt>
    <dgm:pt modelId="{BDCA0E72-F2F3-4EB3-8BF0-521B8A95AF6F}" type="pres">
      <dgm:prSet presAssocID="{693CE984-B316-40C2-AC6F-D2EFD1037293}" presName="node" presStyleLbl="node1" presStyleIdx="8" presStyleCnt="12">
        <dgm:presLayoutVars>
          <dgm:bulletEnabled val="1"/>
        </dgm:presLayoutVars>
      </dgm:prSet>
      <dgm:spPr/>
      <dgm:t>
        <a:bodyPr/>
        <a:lstStyle/>
        <a:p>
          <a:endParaRPr lang="es-ES"/>
        </a:p>
      </dgm:t>
    </dgm:pt>
    <dgm:pt modelId="{79426811-CBF6-4563-B6FE-C98EF2F85161}" type="pres">
      <dgm:prSet presAssocID="{9E89B2A2-846F-4F58-A9FD-080540BEDACB}" presName="sibTrans" presStyleLbl="bgSibTrans2D1" presStyleIdx="8" presStyleCnt="11"/>
      <dgm:spPr/>
      <dgm:t>
        <a:bodyPr/>
        <a:lstStyle/>
        <a:p>
          <a:endParaRPr lang="es-ES"/>
        </a:p>
      </dgm:t>
    </dgm:pt>
    <dgm:pt modelId="{F6462BD8-1159-4455-ADB9-54085759EF01}" type="pres">
      <dgm:prSet presAssocID="{4A257ADE-3832-43C7-8CDE-BE8FFFEA7BBC}" presName="compNode" presStyleCnt="0"/>
      <dgm:spPr/>
      <dgm:t>
        <a:bodyPr/>
        <a:lstStyle/>
        <a:p>
          <a:endParaRPr lang="es-MX"/>
        </a:p>
      </dgm:t>
    </dgm:pt>
    <dgm:pt modelId="{09F2E5A3-E800-4C37-92E2-2BB083076236}" type="pres">
      <dgm:prSet presAssocID="{4A257ADE-3832-43C7-8CDE-BE8FFFEA7BBC}" presName="dummyConnPt" presStyleCnt="0"/>
      <dgm:spPr/>
      <dgm:t>
        <a:bodyPr/>
        <a:lstStyle/>
        <a:p>
          <a:endParaRPr lang="es-MX"/>
        </a:p>
      </dgm:t>
    </dgm:pt>
    <dgm:pt modelId="{2828612D-8638-4D94-B4DD-F9BF04ADC167}" type="pres">
      <dgm:prSet presAssocID="{4A257ADE-3832-43C7-8CDE-BE8FFFEA7BBC}" presName="node" presStyleLbl="node1" presStyleIdx="9" presStyleCnt="12">
        <dgm:presLayoutVars>
          <dgm:bulletEnabled val="1"/>
        </dgm:presLayoutVars>
      </dgm:prSet>
      <dgm:spPr/>
      <dgm:t>
        <a:bodyPr/>
        <a:lstStyle/>
        <a:p>
          <a:endParaRPr lang="es-ES"/>
        </a:p>
      </dgm:t>
    </dgm:pt>
    <dgm:pt modelId="{997FE230-AADB-4873-9C45-42515780C73A}" type="pres">
      <dgm:prSet presAssocID="{3D2B9117-DDAD-4F1E-ADC6-434DB3096D87}" presName="sibTrans" presStyleLbl="bgSibTrans2D1" presStyleIdx="9" presStyleCnt="11"/>
      <dgm:spPr/>
      <dgm:t>
        <a:bodyPr/>
        <a:lstStyle/>
        <a:p>
          <a:endParaRPr lang="es-ES"/>
        </a:p>
      </dgm:t>
    </dgm:pt>
    <dgm:pt modelId="{E9F14332-3144-425E-BE78-A09BBA60A2CF}" type="pres">
      <dgm:prSet presAssocID="{5CE5F53A-4E51-40E9-8E24-7E3E5865D2A9}" presName="compNode" presStyleCnt="0"/>
      <dgm:spPr/>
      <dgm:t>
        <a:bodyPr/>
        <a:lstStyle/>
        <a:p>
          <a:endParaRPr lang="es-MX"/>
        </a:p>
      </dgm:t>
    </dgm:pt>
    <dgm:pt modelId="{ABD831E5-9D76-4606-906A-662A7BD0E466}" type="pres">
      <dgm:prSet presAssocID="{5CE5F53A-4E51-40E9-8E24-7E3E5865D2A9}" presName="dummyConnPt" presStyleCnt="0"/>
      <dgm:spPr/>
      <dgm:t>
        <a:bodyPr/>
        <a:lstStyle/>
        <a:p>
          <a:endParaRPr lang="es-MX"/>
        </a:p>
      </dgm:t>
    </dgm:pt>
    <dgm:pt modelId="{3CE8FC43-87DF-4CC6-8C79-188C8B9BB884}" type="pres">
      <dgm:prSet presAssocID="{5CE5F53A-4E51-40E9-8E24-7E3E5865D2A9}" presName="node" presStyleLbl="node1" presStyleIdx="10" presStyleCnt="12">
        <dgm:presLayoutVars>
          <dgm:bulletEnabled val="1"/>
        </dgm:presLayoutVars>
      </dgm:prSet>
      <dgm:spPr/>
      <dgm:t>
        <a:bodyPr/>
        <a:lstStyle/>
        <a:p>
          <a:endParaRPr lang="es-ES"/>
        </a:p>
      </dgm:t>
    </dgm:pt>
    <dgm:pt modelId="{FA181370-D77B-42A5-B2F1-B796D2748E06}" type="pres">
      <dgm:prSet presAssocID="{3FE1EB9C-7E0E-448A-AF53-169521486FEA}" presName="sibTrans" presStyleLbl="bgSibTrans2D1" presStyleIdx="10" presStyleCnt="11"/>
      <dgm:spPr/>
      <dgm:t>
        <a:bodyPr/>
        <a:lstStyle/>
        <a:p>
          <a:endParaRPr lang="es-ES"/>
        </a:p>
      </dgm:t>
    </dgm:pt>
    <dgm:pt modelId="{05B534F2-D985-43A4-BE76-6D4E8DF703A9}" type="pres">
      <dgm:prSet presAssocID="{A24E9CC1-F0E1-46AB-81C9-D6FDA62F9068}" presName="compNode" presStyleCnt="0"/>
      <dgm:spPr/>
      <dgm:t>
        <a:bodyPr/>
        <a:lstStyle/>
        <a:p>
          <a:endParaRPr lang="es-MX"/>
        </a:p>
      </dgm:t>
    </dgm:pt>
    <dgm:pt modelId="{6FA41EC6-EDDB-4CD5-81EA-7FCB9D37CDD5}" type="pres">
      <dgm:prSet presAssocID="{A24E9CC1-F0E1-46AB-81C9-D6FDA62F9068}" presName="dummyConnPt" presStyleCnt="0"/>
      <dgm:spPr/>
      <dgm:t>
        <a:bodyPr/>
        <a:lstStyle/>
        <a:p>
          <a:endParaRPr lang="es-MX"/>
        </a:p>
      </dgm:t>
    </dgm:pt>
    <dgm:pt modelId="{CBBCC843-AC3E-43A3-8E81-E84C5B030A32}" type="pres">
      <dgm:prSet presAssocID="{A24E9CC1-F0E1-46AB-81C9-D6FDA62F9068}" presName="node" presStyleLbl="node1" presStyleIdx="11" presStyleCnt="12">
        <dgm:presLayoutVars>
          <dgm:bulletEnabled val="1"/>
        </dgm:presLayoutVars>
      </dgm:prSet>
      <dgm:spPr/>
      <dgm:t>
        <a:bodyPr/>
        <a:lstStyle/>
        <a:p>
          <a:endParaRPr lang="es-ES"/>
        </a:p>
      </dgm:t>
    </dgm:pt>
  </dgm:ptLst>
  <dgm:cxnLst>
    <dgm:cxn modelId="{8353D5EC-8B4C-4EF2-BBD9-D4DCB365EDD1}" type="presOf" srcId="{6B82F903-8AB9-4BA7-991B-939856582066}" destId="{D4D5AE18-1CFF-4F64-BBF2-959D5024B14F}" srcOrd="0" destOrd="0" presId="urn:microsoft.com/office/officeart/2005/8/layout/bProcess4"/>
    <dgm:cxn modelId="{EF0535A5-F658-4E97-835F-59214D8AE880}" type="presOf" srcId="{E3101E5D-8C52-47C4-A309-E2D38911EBDB}" destId="{645AF8B0-E21E-45F1-98F5-6CC227992271}" srcOrd="0" destOrd="0" presId="urn:microsoft.com/office/officeart/2005/8/layout/bProcess4"/>
    <dgm:cxn modelId="{D82200BA-E067-4F93-B757-CE6803291EF2}" srcId="{939DAC44-2E5C-4160-836B-F80A6F194807}" destId="{6B82F903-8AB9-4BA7-991B-939856582066}" srcOrd="6" destOrd="0" parTransId="{EE0FEE2A-51A8-4CAD-8A35-71813D0D5C54}" sibTransId="{53B4C6E4-25FE-40FF-9B69-5E6F92427E29}"/>
    <dgm:cxn modelId="{6818CD7F-0A6A-419B-B906-FBBF184663F8}" type="presOf" srcId="{FC039201-74A6-46E9-9B7C-575F82BC396A}" destId="{532B06E3-2793-480B-99A5-0899428448AF}" srcOrd="0" destOrd="0" presId="urn:microsoft.com/office/officeart/2005/8/layout/bProcess4"/>
    <dgm:cxn modelId="{4E073195-0E32-4F4E-957F-710DF87B61A9}" type="presOf" srcId="{4D151E0E-CF37-478C-909F-7E076558D290}" destId="{E5DA42E8-E957-4290-9486-E0B74FC8DE9A}" srcOrd="0" destOrd="0" presId="urn:microsoft.com/office/officeart/2005/8/layout/bProcess4"/>
    <dgm:cxn modelId="{87F00497-F3A0-4036-A66B-6183D7C1F7BF}" type="presOf" srcId="{446D9E7F-5D94-4BB1-B4D9-6157187A97A1}" destId="{29B06937-1390-471E-BDC4-6A33915EF77C}" srcOrd="0" destOrd="0" presId="urn:microsoft.com/office/officeart/2005/8/layout/bProcess4"/>
    <dgm:cxn modelId="{69DE3735-BC0E-48BC-ACD2-9D7F66CD5DEF}" type="presOf" srcId="{9E89B2A2-846F-4F58-A9FD-080540BEDACB}" destId="{79426811-CBF6-4563-B6FE-C98EF2F85161}" srcOrd="0" destOrd="0" presId="urn:microsoft.com/office/officeart/2005/8/layout/bProcess4"/>
    <dgm:cxn modelId="{C4B963C1-599C-48D4-A534-4CB1A226B6CE}" srcId="{939DAC44-2E5C-4160-836B-F80A6F194807}" destId="{693CE984-B316-40C2-AC6F-D2EFD1037293}" srcOrd="8" destOrd="0" parTransId="{0E50D89F-B013-4522-8BC2-96EAD6170B34}" sibTransId="{9E89B2A2-846F-4F58-A9FD-080540BEDACB}"/>
    <dgm:cxn modelId="{9B61F578-F158-4C1E-A214-19AF855605E6}" type="presOf" srcId="{5CE5F53A-4E51-40E9-8E24-7E3E5865D2A9}" destId="{3CE8FC43-87DF-4CC6-8C79-188C8B9BB884}" srcOrd="0" destOrd="0" presId="urn:microsoft.com/office/officeart/2005/8/layout/bProcess4"/>
    <dgm:cxn modelId="{525642BD-2DAD-4AFB-8E2E-C2F30821CA56}" type="presOf" srcId="{E049FACE-939F-4F20-8A0D-5F0F23D6F6F9}" destId="{BFD38C3C-5D40-49A8-AD52-93CAC57DD4C5}" srcOrd="0" destOrd="0" presId="urn:microsoft.com/office/officeart/2005/8/layout/bProcess4"/>
    <dgm:cxn modelId="{C6A75E50-2E73-4739-879C-52AE54863722}" srcId="{939DAC44-2E5C-4160-836B-F80A6F194807}" destId="{4A257ADE-3832-43C7-8CDE-BE8FFFEA7BBC}" srcOrd="9" destOrd="0" parTransId="{DE9E83D5-DEED-4D5F-BE0F-F316B5C9B9A6}" sibTransId="{3D2B9117-DDAD-4F1E-ADC6-434DB3096D87}"/>
    <dgm:cxn modelId="{E85A6384-A533-448B-8F8D-0CCC66B09BB0}" type="presOf" srcId="{048FAD1A-5DD4-4D0D-91FF-27FF6E617F59}" destId="{09BC23DD-FDFD-4039-806E-20FB3CF7148A}" srcOrd="0" destOrd="0" presId="urn:microsoft.com/office/officeart/2005/8/layout/bProcess4"/>
    <dgm:cxn modelId="{A7E7171E-3469-4CA6-B77A-9E26C4CD797E}" type="presOf" srcId="{CD09F249-947B-4FC7-9EEE-F25EF2D582F5}" destId="{302B37A3-4DA1-443F-BFF6-5E1B01D380C0}" srcOrd="0" destOrd="0" presId="urn:microsoft.com/office/officeart/2005/8/layout/bProcess4"/>
    <dgm:cxn modelId="{EA00B642-60AA-43C7-A8A8-2EB70D6AF8B7}" type="presOf" srcId="{22552776-A028-42C5-B1BE-3274546E1371}" destId="{39E83E42-E59C-475A-9D39-E7C2B90EE18C}" srcOrd="0" destOrd="0" presId="urn:microsoft.com/office/officeart/2005/8/layout/bProcess4"/>
    <dgm:cxn modelId="{C99234F4-47AF-4C25-83AE-32A04B4518CE}" srcId="{939DAC44-2E5C-4160-836B-F80A6F194807}" destId="{5CE5F53A-4E51-40E9-8E24-7E3E5865D2A9}" srcOrd="10" destOrd="0" parTransId="{607FF9C3-6620-4853-B9AC-90F3ED04DD1E}" sibTransId="{3FE1EB9C-7E0E-448A-AF53-169521486FEA}"/>
    <dgm:cxn modelId="{05F1AA2B-3C74-4863-8D69-8F4E4D164892}" type="presOf" srcId="{3FE1EB9C-7E0E-448A-AF53-169521486FEA}" destId="{FA181370-D77B-42A5-B2F1-B796D2748E06}" srcOrd="0" destOrd="0" presId="urn:microsoft.com/office/officeart/2005/8/layout/bProcess4"/>
    <dgm:cxn modelId="{15A8C624-47BE-4FB6-ACEC-16BAD19729F8}" type="presOf" srcId="{A24E9CC1-F0E1-46AB-81C9-D6FDA62F9068}" destId="{CBBCC843-AC3E-43A3-8E81-E84C5B030A32}" srcOrd="0" destOrd="0" presId="urn:microsoft.com/office/officeart/2005/8/layout/bProcess4"/>
    <dgm:cxn modelId="{EDEEA750-1ADA-47DA-9A4F-22F3DBB7ED18}" type="presOf" srcId="{4A257ADE-3832-43C7-8CDE-BE8FFFEA7BBC}" destId="{2828612D-8638-4D94-B4DD-F9BF04ADC167}" srcOrd="0" destOrd="0" presId="urn:microsoft.com/office/officeart/2005/8/layout/bProcess4"/>
    <dgm:cxn modelId="{24A33981-A47B-42ED-8FC3-635DCEFE1293}" type="presOf" srcId="{8738C714-A44C-4D33-9330-812D236AF56E}" destId="{9220C259-FEAA-4DDD-AD94-985C84537D00}" srcOrd="0" destOrd="0" presId="urn:microsoft.com/office/officeart/2005/8/layout/bProcess4"/>
    <dgm:cxn modelId="{86FB6E8F-0E95-48E1-BBB6-B4627DFA8674}" srcId="{939DAC44-2E5C-4160-836B-F80A6F194807}" destId="{A24E9CC1-F0E1-46AB-81C9-D6FDA62F9068}" srcOrd="11" destOrd="0" parTransId="{E4D237D2-44CA-4650-9A00-4F6B084CD49F}" sibTransId="{F45C01BB-96C7-4D1F-BF39-8417CCACA296}"/>
    <dgm:cxn modelId="{268CCFB6-B86B-4534-BEA2-52A1B4A24844}" srcId="{939DAC44-2E5C-4160-836B-F80A6F194807}" destId="{CD09F249-947B-4FC7-9EEE-F25EF2D582F5}" srcOrd="5" destOrd="0" parTransId="{527DD0D1-3FC4-4EFC-91A3-A207D83C0F30}" sibTransId="{B770B6B0-BEAF-48E8-9FAE-34567DDDC06F}"/>
    <dgm:cxn modelId="{8AA98F42-7B92-41A6-9D49-C16C00E2DB60}" type="presOf" srcId="{939DAC44-2E5C-4160-836B-F80A6F194807}" destId="{FAF665BE-086E-4CAB-A5FC-5857A79052CE}" srcOrd="0" destOrd="0" presId="urn:microsoft.com/office/officeart/2005/8/layout/bProcess4"/>
    <dgm:cxn modelId="{7FF92BA3-BA2B-43E3-A957-3059246421E9}" type="presOf" srcId="{B770B6B0-BEAF-48E8-9FAE-34567DDDC06F}" destId="{256151F7-5A72-4F23-BFD3-82CA4CFEFE8F}" srcOrd="0" destOrd="0" presId="urn:microsoft.com/office/officeart/2005/8/layout/bProcess4"/>
    <dgm:cxn modelId="{AF9F6841-8C8D-4FCE-9434-D491554094A2}" srcId="{939DAC44-2E5C-4160-836B-F80A6F194807}" destId="{4D151E0E-CF37-478C-909F-7E076558D290}" srcOrd="0" destOrd="0" parTransId="{0081DA6D-0C55-42BB-9ADF-90114DD6B354}" sibTransId="{5373506C-F6E7-4881-8A43-F5666FECFC17}"/>
    <dgm:cxn modelId="{118AB614-2A44-49D5-9FBB-D2CA1D2AFA13}" type="presOf" srcId="{9A8E3BCF-B7B0-4A1E-A367-203E5E3320A8}" destId="{CD9BEE2F-BEAD-4901-AA35-60EA38012D68}" srcOrd="0" destOrd="0" presId="urn:microsoft.com/office/officeart/2005/8/layout/bProcess4"/>
    <dgm:cxn modelId="{2E71A721-D1F6-4207-9F6A-218EE69A0CF2}" type="presOf" srcId="{693CE984-B316-40C2-AC6F-D2EFD1037293}" destId="{BDCA0E72-F2F3-4EB3-8BF0-521B8A95AF6F}" srcOrd="0" destOrd="0" presId="urn:microsoft.com/office/officeart/2005/8/layout/bProcess4"/>
    <dgm:cxn modelId="{3728D142-24DA-4743-AAB9-8EEFD8D1AB5A}" type="presOf" srcId="{169B2FFF-EAF0-41F2-B859-A00C071227DB}" destId="{95297D17-222D-4DB2-B0B1-2124FC757353}" srcOrd="0" destOrd="0" presId="urn:microsoft.com/office/officeart/2005/8/layout/bProcess4"/>
    <dgm:cxn modelId="{D768980E-78FE-4CD0-879F-4C79BC4AC34C}" type="presOf" srcId="{3D2B9117-DDAD-4F1E-ADC6-434DB3096D87}" destId="{997FE230-AADB-4873-9C45-42515780C73A}" srcOrd="0" destOrd="0" presId="urn:microsoft.com/office/officeart/2005/8/layout/bProcess4"/>
    <dgm:cxn modelId="{47B6F426-4F37-439A-A3DF-3853D781A317}" srcId="{939DAC44-2E5C-4160-836B-F80A6F194807}" destId="{22552776-A028-42C5-B1BE-3274546E1371}" srcOrd="3" destOrd="0" parTransId="{DC6BB103-5207-44B8-8373-FC21A00652F6}" sibTransId="{8738C714-A44C-4D33-9330-812D236AF56E}"/>
    <dgm:cxn modelId="{4F628386-1DE0-42F1-AE9E-4A5F6079B675}" srcId="{939DAC44-2E5C-4160-836B-F80A6F194807}" destId="{2BE43209-3698-43AD-85DD-5B865E678B13}" srcOrd="7" destOrd="0" parTransId="{1A4C1007-DCC1-4B90-9B8D-A54F6BD67AFB}" sibTransId="{9A8E3BCF-B7B0-4A1E-A367-203E5E3320A8}"/>
    <dgm:cxn modelId="{42E00344-45B4-4633-A6BB-5BA75DA1C01A}" type="presOf" srcId="{53B4C6E4-25FE-40FF-9B69-5E6F92427E29}" destId="{ADA90BA8-BB87-4462-AB1C-151C6C0D07A3}" srcOrd="0" destOrd="0" presId="urn:microsoft.com/office/officeart/2005/8/layout/bProcess4"/>
    <dgm:cxn modelId="{4067C651-A63C-47F3-8057-A7E4D973F9BC}" srcId="{939DAC44-2E5C-4160-836B-F80A6F194807}" destId="{FC039201-74A6-46E9-9B7C-575F82BC396A}" srcOrd="1" destOrd="0" parTransId="{02536CEA-032F-47A9-A153-63148A5C420B}" sibTransId="{E3101E5D-8C52-47C4-A309-E2D38911EBDB}"/>
    <dgm:cxn modelId="{305FF8B8-2222-4467-ABC0-CEE9D2BEA3FF}" type="presOf" srcId="{2BE43209-3698-43AD-85DD-5B865E678B13}" destId="{1C89062F-0D32-4356-BD6E-CCEDC87C9A3E}" srcOrd="0" destOrd="0" presId="urn:microsoft.com/office/officeart/2005/8/layout/bProcess4"/>
    <dgm:cxn modelId="{F629952B-53AE-47C8-A1D2-1DA78F55507B}" srcId="{939DAC44-2E5C-4160-836B-F80A6F194807}" destId="{048FAD1A-5DD4-4D0D-91FF-27FF6E617F59}" srcOrd="2" destOrd="0" parTransId="{6C7E843A-4A0D-4FA6-B9A2-EAC16F527CCE}" sibTransId="{E049FACE-939F-4F20-8A0D-5F0F23D6F6F9}"/>
    <dgm:cxn modelId="{FDFB12CC-6512-4EFD-98E9-B6E9D92833D3}" type="presOf" srcId="{5373506C-F6E7-4881-8A43-F5666FECFC17}" destId="{BE32F9FF-075C-45E6-9BFC-0CCE8308F164}" srcOrd="0" destOrd="0" presId="urn:microsoft.com/office/officeart/2005/8/layout/bProcess4"/>
    <dgm:cxn modelId="{2EAB9171-35BA-46BE-AD02-9CF9F58172BE}" srcId="{939DAC44-2E5C-4160-836B-F80A6F194807}" destId="{446D9E7F-5D94-4BB1-B4D9-6157187A97A1}" srcOrd="4" destOrd="0" parTransId="{CE86DBB5-BC04-4454-9E74-788B27B59D8E}" sibTransId="{169B2FFF-EAF0-41F2-B859-A00C071227DB}"/>
    <dgm:cxn modelId="{125FF2A8-41B2-4F88-8704-C423DA9B41EC}" type="presParOf" srcId="{FAF665BE-086E-4CAB-A5FC-5857A79052CE}" destId="{CEB940FC-9E62-470A-BAED-FAB6E2F33C5A}" srcOrd="0" destOrd="0" presId="urn:microsoft.com/office/officeart/2005/8/layout/bProcess4"/>
    <dgm:cxn modelId="{1AAD0C64-20E5-4215-AF9C-79A7B2CFAA91}" type="presParOf" srcId="{CEB940FC-9E62-470A-BAED-FAB6E2F33C5A}" destId="{E50CFB33-C354-4448-83E1-69D3128E227D}" srcOrd="0" destOrd="0" presId="urn:microsoft.com/office/officeart/2005/8/layout/bProcess4"/>
    <dgm:cxn modelId="{96D2A743-E48D-4125-9E87-42CB4A3103E2}" type="presParOf" srcId="{CEB940FC-9E62-470A-BAED-FAB6E2F33C5A}" destId="{E5DA42E8-E957-4290-9486-E0B74FC8DE9A}" srcOrd="1" destOrd="0" presId="urn:microsoft.com/office/officeart/2005/8/layout/bProcess4"/>
    <dgm:cxn modelId="{127CEF05-C1C2-4DA4-9CFD-BF9BA1202025}" type="presParOf" srcId="{FAF665BE-086E-4CAB-A5FC-5857A79052CE}" destId="{BE32F9FF-075C-45E6-9BFC-0CCE8308F164}" srcOrd="1" destOrd="0" presId="urn:microsoft.com/office/officeart/2005/8/layout/bProcess4"/>
    <dgm:cxn modelId="{7A145F67-F68F-47B2-8784-7024860D8188}" type="presParOf" srcId="{FAF665BE-086E-4CAB-A5FC-5857A79052CE}" destId="{B42225AA-EC5E-4111-9F6F-2F8080C11E70}" srcOrd="2" destOrd="0" presId="urn:microsoft.com/office/officeart/2005/8/layout/bProcess4"/>
    <dgm:cxn modelId="{74C89E26-CA0F-44B9-8604-F0278C389BD9}" type="presParOf" srcId="{B42225AA-EC5E-4111-9F6F-2F8080C11E70}" destId="{829C0440-6604-48D8-85C7-C381F5054092}" srcOrd="0" destOrd="0" presId="urn:microsoft.com/office/officeart/2005/8/layout/bProcess4"/>
    <dgm:cxn modelId="{53D9D39D-01AE-470C-BA44-9BFDD6815C61}" type="presParOf" srcId="{B42225AA-EC5E-4111-9F6F-2F8080C11E70}" destId="{532B06E3-2793-480B-99A5-0899428448AF}" srcOrd="1" destOrd="0" presId="urn:microsoft.com/office/officeart/2005/8/layout/bProcess4"/>
    <dgm:cxn modelId="{1585A46F-5FFB-4CB0-B622-2446A78C4C15}" type="presParOf" srcId="{FAF665BE-086E-4CAB-A5FC-5857A79052CE}" destId="{645AF8B0-E21E-45F1-98F5-6CC227992271}" srcOrd="3" destOrd="0" presId="urn:microsoft.com/office/officeart/2005/8/layout/bProcess4"/>
    <dgm:cxn modelId="{CBAE4F1C-75AC-4ECF-92E8-C37238BF9491}" type="presParOf" srcId="{FAF665BE-086E-4CAB-A5FC-5857A79052CE}" destId="{24CAA3B7-24BC-41CD-8522-E98C8DF2D201}" srcOrd="4" destOrd="0" presId="urn:microsoft.com/office/officeart/2005/8/layout/bProcess4"/>
    <dgm:cxn modelId="{622BC2C9-002B-4C6A-B787-2EEFC1ACE55B}" type="presParOf" srcId="{24CAA3B7-24BC-41CD-8522-E98C8DF2D201}" destId="{1A85297F-2658-45AE-8EB4-F63C4AC2B76E}" srcOrd="0" destOrd="0" presId="urn:microsoft.com/office/officeart/2005/8/layout/bProcess4"/>
    <dgm:cxn modelId="{85E175C6-A363-4D57-9B2A-AC7F0814541F}" type="presParOf" srcId="{24CAA3B7-24BC-41CD-8522-E98C8DF2D201}" destId="{09BC23DD-FDFD-4039-806E-20FB3CF7148A}" srcOrd="1" destOrd="0" presId="urn:microsoft.com/office/officeart/2005/8/layout/bProcess4"/>
    <dgm:cxn modelId="{98C3002C-E3B9-4068-861B-48B53E6E2629}" type="presParOf" srcId="{FAF665BE-086E-4CAB-A5FC-5857A79052CE}" destId="{BFD38C3C-5D40-49A8-AD52-93CAC57DD4C5}" srcOrd="5" destOrd="0" presId="urn:microsoft.com/office/officeart/2005/8/layout/bProcess4"/>
    <dgm:cxn modelId="{FF00C101-51FB-4AAB-84C5-EA337B02EB54}" type="presParOf" srcId="{FAF665BE-086E-4CAB-A5FC-5857A79052CE}" destId="{14CCC6B1-E967-4457-B04B-201921A33C1E}" srcOrd="6" destOrd="0" presId="urn:microsoft.com/office/officeart/2005/8/layout/bProcess4"/>
    <dgm:cxn modelId="{BC925B38-A8FE-48B4-AA7F-31828D0DAFEE}" type="presParOf" srcId="{14CCC6B1-E967-4457-B04B-201921A33C1E}" destId="{4E1A1714-729D-4F10-B847-530136EF8EF1}" srcOrd="0" destOrd="0" presId="urn:microsoft.com/office/officeart/2005/8/layout/bProcess4"/>
    <dgm:cxn modelId="{2C89F8B5-C499-4ED9-9FDC-DC66D6961724}" type="presParOf" srcId="{14CCC6B1-E967-4457-B04B-201921A33C1E}" destId="{39E83E42-E59C-475A-9D39-E7C2B90EE18C}" srcOrd="1" destOrd="0" presId="urn:microsoft.com/office/officeart/2005/8/layout/bProcess4"/>
    <dgm:cxn modelId="{06EB65C0-E15E-4765-B22A-3FE1F022D6B8}" type="presParOf" srcId="{FAF665BE-086E-4CAB-A5FC-5857A79052CE}" destId="{9220C259-FEAA-4DDD-AD94-985C84537D00}" srcOrd="7" destOrd="0" presId="urn:microsoft.com/office/officeart/2005/8/layout/bProcess4"/>
    <dgm:cxn modelId="{EC8EBDE0-0D01-4E3E-ACB3-F141A6D78AAE}" type="presParOf" srcId="{FAF665BE-086E-4CAB-A5FC-5857A79052CE}" destId="{E8B67C8F-B182-448C-9345-806818BABDCC}" srcOrd="8" destOrd="0" presId="urn:microsoft.com/office/officeart/2005/8/layout/bProcess4"/>
    <dgm:cxn modelId="{E899E977-AF20-446D-A19D-E1378A356B26}" type="presParOf" srcId="{E8B67C8F-B182-448C-9345-806818BABDCC}" destId="{7C95B2BF-1FA0-401B-93A1-3453D586F6CA}" srcOrd="0" destOrd="0" presId="urn:microsoft.com/office/officeart/2005/8/layout/bProcess4"/>
    <dgm:cxn modelId="{3FCFD9CA-4335-4A42-B739-6F36860D6A5B}" type="presParOf" srcId="{E8B67C8F-B182-448C-9345-806818BABDCC}" destId="{29B06937-1390-471E-BDC4-6A33915EF77C}" srcOrd="1" destOrd="0" presId="urn:microsoft.com/office/officeart/2005/8/layout/bProcess4"/>
    <dgm:cxn modelId="{5B1A6CA4-F416-4943-9853-2FD102C99795}" type="presParOf" srcId="{FAF665BE-086E-4CAB-A5FC-5857A79052CE}" destId="{95297D17-222D-4DB2-B0B1-2124FC757353}" srcOrd="9" destOrd="0" presId="urn:microsoft.com/office/officeart/2005/8/layout/bProcess4"/>
    <dgm:cxn modelId="{382DD8C0-EF30-4483-A42D-F11C8E806CD6}" type="presParOf" srcId="{FAF665BE-086E-4CAB-A5FC-5857A79052CE}" destId="{1BE5D43E-45C8-4496-AD83-60C3FA81A59E}" srcOrd="10" destOrd="0" presId="urn:microsoft.com/office/officeart/2005/8/layout/bProcess4"/>
    <dgm:cxn modelId="{8B62DAAE-2D42-4B3E-BF2D-676ABB2F807F}" type="presParOf" srcId="{1BE5D43E-45C8-4496-AD83-60C3FA81A59E}" destId="{CA30CBD8-3CE2-4FEA-BA0A-A1C99F67777A}" srcOrd="0" destOrd="0" presId="urn:microsoft.com/office/officeart/2005/8/layout/bProcess4"/>
    <dgm:cxn modelId="{A996E896-B1F0-4EBB-BC38-46886B4ACEA9}" type="presParOf" srcId="{1BE5D43E-45C8-4496-AD83-60C3FA81A59E}" destId="{302B37A3-4DA1-443F-BFF6-5E1B01D380C0}" srcOrd="1" destOrd="0" presId="urn:microsoft.com/office/officeart/2005/8/layout/bProcess4"/>
    <dgm:cxn modelId="{3FB21A6B-3AC8-493C-BB80-6216DA791F7B}" type="presParOf" srcId="{FAF665BE-086E-4CAB-A5FC-5857A79052CE}" destId="{256151F7-5A72-4F23-BFD3-82CA4CFEFE8F}" srcOrd="11" destOrd="0" presId="urn:microsoft.com/office/officeart/2005/8/layout/bProcess4"/>
    <dgm:cxn modelId="{0177FBED-90F1-45F2-A365-B41E99D91065}" type="presParOf" srcId="{FAF665BE-086E-4CAB-A5FC-5857A79052CE}" destId="{6642F740-5734-4D6C-A68B-2C0D2C965826}" srcOrd="12" destOrd="0" presId="urn:microsoft.com/office/officeart/2005/8/layout/bProcess4"/>
    <dgm:cxn modelId="{D7F4EBBE-4716-4766-B388-C430ACF38D4E}" type="presParOf" srcId="{6642F740-5734-4D6C-A68B-2C0D2C965826}" destId="{061F5F2C-E6F5-4657-89D7-EACC432EE9CE}" srcOrd="0" destOrd="0" presId="urn:microsoft.com/office/officeart/2005/8/layout/bProcess4"/>
    <dgm:cxn modelId="{62EC3552-AB83-4472-A127-ACF5C37B41A0}" type="presParOf" srcId="{6642F740-5734-4D6C-A68B-2C0D2C965826}" destId="{D4D5AE18-1CFF-4F64-BBF2-959D5024B14F}" srcOrd="1" destOrd="0" presId="urn:microsoft.com/office/officeart/2005/8/layout/bProcess4"/>
    <dgm:cxn modelId="{FEF46B15-19BF-4732-9F33-35DA8A357058}" type="presParOf" srcId="{FAF665BE-086E-4CAB-A5FC-5857A79052CE}" destId="{ADA90BA8-BB87-4462-AB1C-151C6C0D07A3}" srcOrd="13" destOrd="0" presId="urn:microsoft.com/office/officeart/2005/8/layout/bProcess4"/>
    <dgm:cxn modelId="{C9D8281E-BA97-4E68-BFB7-AC22B84CF58D}" type="presParOf" srcId="{FAF665BE-086E-4CAB-A5FC-5857A79052CE}" destId="{D34B258E-C8FE-4C39-96AD-135EEF90EA06}" srcOrd="14" destOrd="0" presId="urn:microsoft.com/office/officeart/2005/8/layout/bProcess4"/>
    <dgm:cxn modelId="{5DAEDB42-5AE5-45E6-9181-ACDAA9615F86}" type="presParOf" srcId="{D34B258E-C8FE-4C39-96AD-135EEF90EA06}" destId="{05A868B2-0FBD-4451-9D6C-DD62BCDA9299}" srcOrd="0" destOrd="0" presId="urn:microsoft.com/office/officeart/2005/8/layout/bProcess4"/>
    <dgm:cxn modelId="{9EA8C513-9407-4A4E-AF3F-70152C321F75}" type="presParOf" srcId="{D34B258E-C8FE-4C39-96AD-135EEF90EA06}" destId="{1C89062F-0D32-4356-BD6E-CCEDC87C9A3E}" srcOrd="1" destOrd="0" presId="urn:microsoft.com/office/officeart/2005/8/layout/bProcess4"/>
    <dgm:cxn modelId="{D7210968-16FD-44B3-98BC-9B911745FF06}" type="presParOf" srcId="{FAF665BE-086E-4CAB-A5FC-5857A79052CE}" destId="{CD9BEE2F-BEAD-4901-AA35-60EA38012D68}" srcOrd="15" destOrd="0" presId="urn:microsoft.com/office/officeart/2005/8/layout/bProcess4"/>
    <dgm:cxn modelId="{C7AD82F4-D79E-4B1B-BE12-25EC39A4E773}" type="presParOf" srcId="{FAF665BE-086E-4CAB-A5FC-5857A79052CE}" destId="{9A32B849-0EB1-4A41-A423-3812C9DD185C}" srcOrd="16" destOrd="0" presId="urn:microsoft.com/office/officeart/2005/8/layout/bProcess4"/>
    <dgm:cxn modelId="{5B380325-9398-4EA1-A70C-73A136D77926}" type="presParOf" srcId="{9A32B849-0EB1-4A41-A423-3812C9DD185C}" destId="{705378DF-2404-47B4-A781-D7AA8409E40B}" srcOrd="0" destOrd="0" presId="urn:microsoft.com/office/officeart/2005/8/layout/bProcess4"/>
    <dgm:cxn modelId="{FD7CF6AC-B594-44A4-BB92-6FF3136B4F5F}" type="presParOf" srcId="{9A32B849-0EB1-4A41-A423-3812C9DD185C}" destId="{BDCA0E72-F2F3-4EB3-8BF0-521B8A95AF6F}" srcOrd="1" destOrd="0" presId="urn:microsoft.com/office/officeart/2005/8/layout/bProcess4"/>
    <dgm:cxn modelId="{5B9B8063-F35D-4E21-AD62-FE444A38E5E2}" type="presParOf" srcId="{FAF665BE-086E-4CAB-A5FC-5857A79052CE}" destId="{79426811-CBF6-4563-B6FE-C98EF2F85161}" srcOrd="17" destOrd="0" presId="urn:microsoft.com/office/officeart/2005/8/layout/bProcess4"/>
    <dgm:cxn modelId="{FC308BA6-18E0-4F5B-BE04-2D7166778B4E}" type="presParOf" srcId="{FAF665BE-086E-4CAB-A5FC-5857A79052CE}" destId="{F6462BD8-1159-4455-ADB9-54085759EF01}" srcOrd="18" destOrd="0" presId="urn:microsoft.com/office/officeart/2005/8/layout/bProcess4"/>
    <dgm:cxn modelId="{23C61522-2041-4752-9DAF-635ADAF63C3F}" type="presParOf" srcId="{F6462BD8-1159-4455-ADB9-54085759EF01}" destId="{09F2E5A3-E800-4C37-92E2-2BB083076236}" srcOrd="0" destOrd="0" presId="urn:microsoft.com/office/officeart/2005/8/layout/bProcess4"/>
    <dgm:cxn modelId="{32F5B4DD-8033-43CB-A5E2-6228AE488CD9}" type="presParOf" srcId="{F6462BD8-1159-4455-ADB9-54085759EF01}" destId="{2828612D-8638-4D94-B4DD-F9BF04ADC167}" srcOrd="1" destOrd="0" presId="urn:microsoft.com/office/officeart/2005/8/layout/bProcess4"/>
    <dgm:cxn modelId="{B8CC4EBC-4DAC-48D1-B75E-8FE59B26EC5D}" type="presParOf" srcId="{FAF665BE-086E-4CAB-A5FC-5857A79052CE}" destId="{997FE230-AADB-4873-9C45-42515780C73A}" srcOrd="19" destOrd="0" presId="urn:microsoft.com/office/officeart/2005/8/layout/bProcess4"/>
    <dgm:cxn modelId="{15B80461-C88A-4692-B6CE-E3AD01BE830E}" type="presParOf" srcId="{FAF665BE-086E-4CAB-A5FC-5857A79052CE}" destId="{E9F14332-3144-425E-BE78-A09BBA60A2CF}" srcOrd="20" destOrd="0" presId="urn:microsoft.com/office/officeart/2005/8/layout/bProcess4"/>
    <dgm:cxn modelId="{49FAC819-174C-46C4-893A-6DB222C10E78}" type="presParOf" srcId="{E9F14332-3144-425E-BE78-A09BBA60A2CF}" destId="{ABD831E5-9D76-4606-906A-662A7BD0E466}" srcOrd="0" destOrd="0" presId="urn:microsoft.com/office/officeart/2005/8/layout/bProcess4"/>
    <dgm:cxn modelId="{C5FA8BD5-774C-407D-AFBF-E6A15F57348B}" type="presParOf" srcId="{E9F14332-3144-425E-BE78-A09BBA60A2CF}" destId="{3CE8FC43-87DF-4CC6-8C79-188C8B9BB884}" srcOrd="1" destOrd="0" presId="urn:microsoft.com/office/officeart/2005/8/layout/bProcess4"/>
    <dgm:cxn modelId="{FA556AB4-2BDE-4751-AB5F-9D1A6D3191AC}" type="presParOf" srcId="{FAF665BE-086E-4CAB-A5FC-5857A79052CE}" destId="{FA181370-D77B-42A5-B2F1-B796D2748E06}" srcOrd="21" destOrd="0" presId="urn:microsoft.com/office/officeart/2005/8/layout/bProcess4"/>
    <dgm:cxn modelId="{8BFA36D4-5653-4B6E-853D-4315310DCEEC}" type="presParOf" srcId="{FAF665BE-086E-4CAB-A5FC-5857A79052CE}" destId="{05B534F2-D985-43A4-BE76-6D4E8DF703A9}" srcOrd="22" destOrd="0" presId="urn:microsoft.com/office/officeart/2005/8/layout/bProcess4"/>
    <dgm:cxn modelId="{E1F23343-B2EB-4FE7-999A-4D835AEA9FFB}" type="presParOf" srcId="{05B534F2-D985-43A4-BE76-6D4E8DF703A9}" destId="{6FA41EC6-EDDB-4CD5-81EA-7FCB9D37CDD5}" srcOrd="0" destOrd="0" presId="urn:microsoft.com/office/officeart/2005/8/layout/bProcess4"/>
    <dgm:cxn modelId="{4844C43D-76E2-4F68-9176-66F04827DEE0}" type="presParOf" srcId="{05B534F2-D985-43A4-BE76-6D4E8DF703A9}" destId="{CBBCC843-AC3E-43A3-8E81-E84C5B030A32}"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8C6BEC-72A6-4E99-94EC-1A0A933107FC}" type="doc">
      <dgm:prSet loTypeId="urn:microsoft.com/office/officeart/2005/8/layout/pyramid2" loCatId="pyramid" qsTypeId="urn:microsoft.com/office/officeart/2005/8/quickstyle/simple5" qsCatId="simple" csTypeId="urn:microsoft.com/office/officeart/2005/8/colors/accent1_2" csCatId="accent1" phldr="1"/>
      <dgm:spPr/>
      <dgm:t>
        <a:bodyPr/>
        <a:lstStyle/>
        <a:p>
          <a:endParaRPr lang="es-ES"/>
        </a:p>
      </dgm:t>
    </dgm:pt>
    <dgm:pt modelId="{FA277849-B003-4D7B-9E7B-49F31E70C451}">
      <dgm:prSet/>
      <dgm:spPr>
        <a:effectLst>
          <a:innerShdw blurRad="63500" dist="50800" dir="18900000">
            <a:prstClr val="black">
              <a:alpha val="50000"/>
            </a:prstClr>
          </a:innerShdw>
        </a:effectLst>
        <a:scene3d>
          <a:camera prst="isometricOffAxis2Left"/>
          <a:lightRig rig="brightRoom" dir="tl">
            <a:rot lat="0" lon="0" rev="8700000"/>
          </a:lightRig>
        </a:scene3d>
        <a:sp3d>
          <a:bevelT w="0" h="0"/>
          <a:contourClr>
            <a:scrgbClr r="0" g="0" b="0">
              <a:tint val="70000"/>
            </a:scrgbClr>
          </a:contourClr>
        </a:sp3d>
      </dgm:spPr>
      <dgm:t>
        <a:bodyPr/>
        <a:lstStyle/>
        <a:p>
          <a:pPr rtl="0"/>
          <a:r>
            <a:rPr lang="es-ES" dirty="0" smtClean="0"/>
            <a:t>Un resultado que se desea.</a:t>
          </a:r>
          <a:endParaRPr lang="es-MX" dirty="0"/>
        </a:p>
      </dgm:t>
    </dgm:pt>
    <dgm:pt modelId="{4FEDF883-7728-4CCD-8F85-9DAB4A974002}" type="parTrans" cxnId="{D9F3FA9B-CD87-413D-B3FD-6D1DE67CDA8C}">
      <dgm:prSet/>
      <dgm:spPr/>
      <dgm:t>
        <a:bodyPr/>
        <a:lstStyle/>
        <a:p>
          <a:endParaRPr lang="es-ES"/>
        </a:p>
      </dgm:t>
    </dgm:pt>
    <dgm:pt modelId="{270BE8E2-DEDE-456C-9D46-D46A01225DF3}" type="sibTrans" cxnId="{D9F3FA9B-CD87-413D-B3FD-6D1DE67CDA8C}">
      <dgm:prSet/>
      <dgm:spPr/>
      <dgm:t>
        <a:bodyPr/>
        <a:lstStyle/>
        <a:p>
          <a:endParaRPr lang="es-ES"/>
        </a:p>
      </dgm:t>
    </dgm:pt>
    <dgm:pt modelId="{D249298C-874A-4C14-AC9B-DFC5438A3D73}">
      <dgm:prSet/>
      <dgm:spPr>
        <a:effectLst>
          <a:innerShdw blurRad="63500" dist="50800" dir="18900000">
            <a:prstClr val="black">
              <a:alpha val="50000"/>
            </a:prstClr>
          </a:innerShdw>
        </a:effectLst>
        <a:scene3d>
          <a:camera prst="isometricOffAxis2Left"/>
          <a:lightRig rig="brightRoom" dir="tl">
            <a:rot lat="0" lon="0" rev="8700000"/>
          </a:lightRig>
        </a:scene3d>
        <a:sp3d>
          <a:bevelT w="0" h="0"/>
          <a:contourClr>
            <a:scrgbClr r="0" g="0" b="0">
              <a:tint val="70000"/>
            </a:scrgbClr>
          </a:contourClr>
        </a:sp3d>
      </dgm:spPr>
      <dgm:t>
        <a:bodyPr/>
        <a:lstStyle/>
        <a:p>
          <a:pPr rtl="0"/>
          <a:r>
            <a:rPr lang="es-MX" dirty="0" smtClean="0"/>
            <a:t>Nuestra meta.</a:t>
          </a:r>
          <a:endParaRPr lang="es-ES" dirty="0"/>
        </a:p>
      </dgm:t>
    </dgm:pt>
    <dgm:pt modelId="{77253912-B254-4D42-AA0E-407741117329}" type="parTrans" cxnId="{21D7870D-7F9B-4B24-B0CF-87B7B4F65357}">
      <dgm:prSet/>
      <dgm:spPr/>
      <dgm:t>
        <a:bodyPr/>
        <a:lstStyle/>
        <a:p>
          <a:endParaRPr lang="es-ES"/>
        </a:p>
      </dgm:t>
    </dgm:pt>
    <dgm:pt modelId="{1D410365-AAAD-4CF6-968E-0DE39D42BDC4}" type="sibTrans" cxnId="{21D7870D-7F9B-4B24-B0CF-87B7B4F65357}">
      <dgm:prSet/>
      <dgm:spPr/>
      <dgm:t>
        <a:bodyPr/>
        <a:lstStyle/>
        <a:p>
          <a:endParaRPr lang="es-ES"/>
        </a:p>
      </dgm:t>
    </dgm:pt>
    <dgm:pt modelId="{63BECBC9-CFAB-43F3-92B9-345EA5A543AA}">
      <dgm:prSet/>
      <dgm:spPr>
        <a:effectLst>
          <a:innerShdw blurRad="63500" dist="50800" dir="18900000">
            <a:prstClr val="black">
              <a:alpha val="50000"/>
            </a:prstClr>
          </a:innerShdw>
        </a:effectLst>
        <a:scene3d>
          <a:camera prst="isometricOffAxis2Left"/>
          <a:lightRig rig="brightRoom" dir="tl">
            <a:rot lat="0" lon="0" rev="8700000"/>
          </a:lightRig>
        </a:scene3d>
        <a:sp3d>
          <a:bevelT w="0" h="0"/>
          <a:contourClr>
            <a:scrgbClr r="0" g="0" b="0">
              <a:tint val="70000"/>
            </a:scrgbClr>
          </a:contourClr>
        </a:sp3d>
      </dgm:spPr>
      <dgm:t>
        <a:bodyPr/>
        <a:lstStyle/>
        <a:p>
          <a:pPr rtl="0"/>
          <a:r>
            <a:rPr lang="es-ES" dirty="0" smtClean="0"/>
            <a:t>Especifica a dónde se quiere llegar (objetivo general) y cómo lograrlo (objetivos particulares).</a:t>
          </a:r>
          <a:endParaRPr lang="es-ES" dirty="0"/>
        </a:p>
      </dgm:t>
    </dgm:pt>
    <dgm:pt modelId="{EF21CF69-B3BE-4C9E-A870-9DFAF61AB903}" type="parTrans" cxnId="{0791419E-1605-4112-A361-0C799A7AFADF}">
      <dgm:prSet/>
      <dgm:spPr/>
      <dgm:t>
        <a:bodyPr/>
        <a:lstStyle/>
        <a:p>
          <a:endParaRPr lang="es-ES"/>
        </a:p>
      </dgm:t>
    </dgm:pt>
    <dgm:pt modelId="{E074D0FF-9E48-44A7-9713-F263235353B8}" type="sibTrans" cxnId="{0791419E-1605-4112-A361-0C799A7AFADF}">
      <dgm:prSet/>
      <dgm:spPr/>
      <dgm:t>
        <a:bodyPr/>
        <a:lstStyle/>
        <a:p>
          <a:endParaRPr lang="es-ES"/>
        </a:p>
      </dgm:t>
    </dgm:pt>
    <dgm:pt modelId="{447E02E2-CE34-4EE4-82F9-A1E465B94D1C}" type="pres">
      <dgm:prSet presAssocID="{6F8C6BEC-72A6-4E99-94EC-1A0A933107FC}" presName="compositeShape" presStyleCnt="0">
        <dgm:presLayoutVars>
          <dgm:dir/>
          <dgm:resizeHandles/>
        </dgm:presLayoutVars>
      </dgm:prSet>
      <dgm:spPr/>
      <dgm:t>
        <a:bodyPr/>
        <a:lstStyle/>
        <a:p>
          <a:endParaRPr lang="es-ES"/>
        </a:p>
      </dgm:t>
    </dgm:pt>
    <dgm:pt modelId="{6CC04D73-4EB0-4B7E-B6E9-B13479DAD72B}" type="pres">
      <dgm:prSet presAssocID="{6F8C6BEC-72A6-4E99-94EC-1A0A933107FC}" presName="pyramid" presStyleLbl="node1" presStyleIdx="0" presStyleCnt="1"/>
      <dgm:spPr/>
      <dgm:t>
        <a:bodyPr/>
        <a:lstStyle/>
        <a:p>
          <a:endParaRPr lang="es-ES"/>
        </a:p>
      </dgm:t>
    </dgm:pt>
    <dgm:pt modelId="{C299F3A0-C772-4AF9-988A-0ECF958BAE54}" type="pres">
      <dgm:prSet presAssocID="{6F8C6BEC-72A6-4E99-94EC-1A0A933107FC}" presName="theList" presStyleCnt="0"/>
      <dgm:spPr/>
      <dgm:t>
        <a:bodyPr/>
        <a:lstStyle/>
        <a:p>
          <a:endParaRPr lang="es-ES"/>
        </a:p>
      </dgm:t>
    </dgm:pt>
    <dgm:pt modelId="{82EA4D52-9A7D-4827-BFE1-3139BA4E65AB}" type="pres">
      <dgm:prSet presAssocID="{FA277849-B003-4D7B-9E7B-49F31E70C451}" presName="aNode" presStyleLbl="fgAcc1" presStyleIdx="0" presStyleCnt="3" custLinFactNeighborX="-1824" custLinFactNeighborY="-1815">
        <dgm:presLayoutVars>
          <dgm:bulletEnabled val="1"/>
        </dgm:presLayoutVars>
      </dgm:prSet>
      <dgm:spPr/>
      <dgm:t>
        <a:bodyPr/>
        <a:lstStyle/>
        <a:p>
          <a:endParaRPr lang="es-ES"/>
        </a:p>
      </dgm:t>
    </dgm:pt>
    <dgm:pt modelId="{05258198-C116-4D9B-A8C9-054296C2DED5}" type="pres">
      <dgm:prSet presAssocID="{FA277849-B003-4D7B-9E7B-49F31E70C451}" presName="aSpace" presStyleCnt="0"/>
      <dgm:spPr/>
      <dgm:t>
        <a:bodyPr/>
        <a:lstStyle/>
        <a:p>
          <a:endParaRPr lang="es-ES"/>
        </a:p>
      </dgm:t>
    </dgm:pt>
    <dgm:pt modelId="{FF12941C-EDC9-4073-AFD1-B728109EDE3E}" type="pres">
      <dgm:prSet presAssocID="{D249298C-874A-4C14-AC9B-DFC5438A3D73}" presName="aNode" presStyleLbl="fgAcc1" presStyleIdx="1" presStyleCnt="3">
        <dgm:presLayoutVars>
          <dgm:bulletEnabled val="1"/>
        </dgm:presLayoutVars>
      </dgm:prSet>
      <dgm:spPr/>
      <dgm:t>
        <a:bodyPr/>
        <a:lstStyle/>
        <a:p>
          <a:endParaRPr lang="es-ES"/>
        </a:p>
      </dgm:t>
    </dgm:pt>
    <dgm:pt modelId="{9F6C1FF0-E40A-4AAB-AB8F-FA68CD5550BC}" type="pres">
      <dgm:prSet presAssocID="{D249298C-874A-4C14-AC9B-DFC5438A3D73}" presName="aSpace" presStyleCnt="0"/>
      <dgm:spPr/>
      <dgm:t>
        <a:bodyPr/>
        <a:lstStyle/>
        <a:p>
          <a:endParaRPr lang="es-ES"/>
        </a:p>
      </dgm:t>
    </dgm:pt>
    <dgm:pt modelId="{A382D19D-C075-48D5-BBFE-B6E4DD181CEC}" type="pres">
      <dgm:prSet presAssocID="{63BECBC9-CFAB-43F3-92B9-345EA5A543AA}" presName="aNode" presStyleLbl="fgAcc1" presStyleIdx="2" presStyleCnt="3">
        <dgm:presLayoutVars>
          <dgm:bulletEnabled val="1"/>
        </dgm:presLayoutVars>
      </dgm:prSet>
      <dgm:spPr/>
      <dgm:t>
        <a:bodyPr/>
        <a:lstStyle/>
        <a:p>
          <a:endParaRPr lang="es-ES"/>
        </a:p>
      </dgm:t>
    </dgm:pt>
    <dgm:pt modelId="{A12599E3-3C32-4572-9504-473788E952E4}" type="pres">
      <dgm:prSet presAssocID="{63BECBC9-CFAB-43F3-92B9-345EA5A543AA}" presName="aSpace" presStyleCnt="0"/>
      <dgm:spPr/>
      <dgm:t>
        <a:bodyPr/>
        <a:lstStyle/>
        <a:p>
          <a:endParaRPr lang="es-ES"/>
        </a:p>
      </dgm:t>
    </dgm:pt>
  </dgm:ptLst>
  <dgm:cxnLst>
    <dgm:cxn modelId="{0791419E-1605-4112-A361-0C799A7AFADF}" srcId="{6F8C6BEC-72A6-4E99-94EC-1A0A933107FC}" destId="{63BECBC9-CFAB-43F3-92B9-345EA5A543AA}" srcOrd="2" destOrd="0" parTransId="{EF21CF69-B3BE-4C9E-A870-9DFAF61AB903}" sibTransId="{E074D0FF-9E48-44A7-9713-F263235353B8}"/>
    <dgm:cxn modelId="{21D7870D-7F9B-4B24-B0CF-87B7B4F65357}" srcId="{6F8C6BEC-72A6-4E99-94EC-1A0A933107FC}" destId="{D249298C-874A-4C14-AC9B-DFC5438A3D73}" srcOrd="1" destOrd="0" parTransId="{77253912-B254-4D42-AA0E-407741117329}" sibTransId="{1D410365-AAAD-4CF6-968E-0DE39D42BDC4}"/>
    <dgm:cxn modelId="{EEEB98AA-8C78-4649-9B23-403B7527D8FC}" type="presOf" srcId="{63BECBC9-CFAB-43F3-92B9-345EA5A543AA}" destId="{A382D19D-C075-48D5-BBFE-B6E4DD181CEC}" srcOrd="0" destOrd="0" presId="urn:microsoft.com/office/officeart/2005/8/layout/pyramid2"/>
    <dgm:cxn modelId="{D9F3FA9B-CD87-413D-B3FD-6D1DE67CDA8C}" srcId="{6F8C6BEC-72A6-4E99-94EC-1A0A933107FC}" destId="{FA277849-B003-4D7B-9E7B-49F31E70C451}" srcOrd="0" destOrd="0" parTransId="{4FEDF883-7728-4CCD-8F85-9DAB4A974002}" sibTransId="{270BE8E2-DEDE-456C-9D46-D46A01225DF3}"/>
    <dgm:cxn modelId="{9E819E10-3865-417C-ACFD-20FE4D2B5F4A}" type="presOf" srcId="{FA277849-B003-4D7B-9E7B-49F31E70C451}" destId="{82EA4D52-9A7D-4827-BFE1-3139BA4E65AB}" srcOrd="0" destOrd="0" presId="urn:microsoft.com/office/officeart/2005/8/layout/pyramid2"/>
    <dgm:cxn modelId="{34655B2C-D6E1-44D0-902F-3733B8CE3897}" type="presOf" srcId="{6F8C6BEC-72A6-4E99-94EC-1A0A933107FC}" destId="{447E02E2-CE34-4EE4-82F9-A1E465B94D1C}" srcOrd="0" destOrd="0" presId="urn:microsoft.com/office/officeart/2005/8/layout/pyramid2"/>
    <dgm:cxn modelId="{04071982-76D3-4E30-A0FD-0D58D554CE6E}" type="presOf" srcId="{D249298C-874A-4C14-AC9B-DFC5438A3D73}" destId="{FF12941C-EDC9-4073-AFD1-B728109EDE3E}" srcOrd="0" destOrd="0" presId="urn:microsoft.com/office/officeart/2005/8/layout/pyramid2"/>
    <dgm:cxn modelId="{E764FAB7-C16B-40AF-B3CE-A5ACC289A9BA}" type="presParOf" srcId="{447E02E2-CE34-4EE4-82F9-A1E465B94D1C}" destId="{6CC04D73-4EB0-4B7E-B6E9-B13479DAD72B}" srcOrd="0" destOrd="0" presId="urn:microsoft.com/office/officeart/2005/8/layout/pyramid2"/>
    <dgm:cxn modelId="{2D00BFEB-62E5-47AC-91DF-B2183FA12A37}" type="presParOf" srcId="{447E02E2-CE34-4EE4-82F9-A1E465B94D1C}" destId="{C299F3A0-C772-4AF9-988A-0ECF958BAE54}" srcOrd="1" destOrd="0" presId="urn:microsoft.com/office/officeart/2005/8/layout/pyramid2"/>
    <dgm:cxn modelId="{A0086330-6529-4714-B033-1046EE3E05AB}" type="presParOf" srcId="{C299F3A0-C772-4AF9-988A-0ECF958BAE54}" destId="{82EA4D52-9A7D-4827-BFE1-3139BA4E65AB}" srcOrd="0" destOrd="0" presId="urn:microsoft.com/office/officeart/2005/8/layout/pyramid2"/>
    <dgm:cxn modelId="{89CF1F1E-1090-48DC-B249-A5F1252B635F}" type="presParOf" srcId="{C299F3A0-C772-4AF9-988A-0ECF958BAE54}" destId="{05258198-C116-4D9B-A8C9-054296C2DED5}" srcOrd="1" destOrd="0" presId="urn:microsoft.com/office/officeart/2005/8/layout/pyramid2"/>
    <dgm:cxn modelId="{8FDB331B-52F4-44D1-8C3D-7364114B5932}" type="presParOf" srcId="{C299F3A0-C772-4AF9-988A-0ECF958BAE54}" destId="{FF12941C-EDC9-4073-AFD1-B728109EDE3E}" srcOrd="2" destOrd="0" presId="urn:microsoft.com/office/officeart/2005/8/layout/pyramid2"/>
    <dgm:cxn modelId="{957221BE-B8BF-4E04-BB57-D44467B00EC8}" type="presParOf" srcId="{C299F3A0-C772-4AF9-988A-0ECF958BAE54}" destId="{9F6C1FF0-E40A-4AAB-AB8F-FA68CD5550BC}" srcOrd="3" destOrd="0" presId="urn:microsoft.com/office/officeart/2005/8/layout/pyramid2"/>
    <dgm:cxn modelId="{4A8318C3-C6CB-471C-9321-4FEA16A1F213}" type="presParOf" srcId="{C299F3A0-C772-4AF9-988A-0ECF958BAE54}" destId="{A382D19D-C075-48D5-BBFE-B6E4DD181CEC}" srcOrd="4" destOrd="0" presId="urn:microsoft.com/office/officeart/2005/8/layout/pyramid2"/>
    <dgm:cxn modelId="{FF7EFC3D-6E77-4C8E-9234-A71B98BD8FAE}" type="presParOf" srcId="{C299F3A0-C772-4AF9-988A-0ECF958BAE54}" destId="{A12599E3-3C32-4572-9504-473788E952E4}"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665E778-11F1-44EB-B804-5A0F5875BAC0}" type="doc">
      <dgm:prSet loTypeId="urn:microsoft.com/office/officeart/2005/8/layout/target3" loCatId="list" qsTypeId="urn:microsoft.com/office/officeart/2005/8/quickstyle/simple5" qsCatId="simple" csTypeId="urn:microsoft.com/office/officeart/2005/8/colors/accent1_2" csCatId="accent1" phldr="1"/>
      <dgm:spPr/>
      <dgm:t>
        <a:bodyPr/>
        <a:lstStyle/>
        <a:p>
          <a:endParaRPr lang="es-ES"/>
        </a:p>
      </dgm:t>
    </dgm:pt>
    <dgm:pt modelId="{2DD4B99B-8997-4225-986E-A035FA922A45}">
      <dgm:prSet custT="1"/>
      <dgm:spPr/>
      <dgm:t>
        <a:bodyPr/>
        <a:lstStyle/>
        <a:p>
          <a:pPr rtl="0"/>
          <a:r>
            <a:rPr lang="es-ES" sz="1600" b="1" dirty="0" smtClean="0">
              <a:latin typeface="+mn-lt"/>
            </a:rPr>
            <a:t>Permiten orientar el desarrollo de la investigación.</a:t>
          </a:r>
          <a:endParaRPr lang="es-ES" sz="1600" b="1" dirty="0">
            <a:latin typeface="+mn-lt"/>
          </a:endParaRPr>
        </a:p>
      </dgm:t>
    </dgm:pt>
    <dgm:pt modelId="{11A73A20-F6F5-465F-9260-ABE33978F7B7}" type="parTrans" cxnId="{B77B6D01-3355-4B5F-9960-774E1C672C39}">
      <dgm:prSet/>
      <dgm:spPr/>
      <dgm:t>
        <a:bodyPr/>
        <a:lstStyle/>
        <a:p>
          <a:endParaRPr lang="es-ES" sz="2000" b="1">
            <a:latin typeface="+mn-lt"/>
          </a:endParaRPr>
        </a:p>
      </dgm:t>
    </dgm:pt>
    <dgm:pt modelId="{FA31985D-52D2-4757-B669-9A80F1FC2873}" type="sibTrans" cxnId="{B77B6D01-3355-4B5F-9960-774E1C672C39}">
      <dgm:prSet/>
      <dgm:spPr/>
      <dgm:t>
        <a:bodyPr/>
        <a:lstStyle/>
        <a:p>
          <a:endParaRPr lang="es-ES" sz="2000" b="1">
            <a:latin typeface="+mn-lt"/>
          </a:endParaRPr>
        </a:p>
      </dgm:t>
    </dgm:pt>
    <dgm:pt modelId="{4F92EFD4-7D1B-4D1B-A77E-AA754CB675DD}">
      <dgm:prSet custT="1"/>
      <dgm:spPr/>
      <dgm:t>
        <a:bodyPr/>
        <a:lstStyle/>
        <a:p>
          <a:pPr rtl="0"/>
          <a:r>
            <a:rPr lang="es-ES" sz="1600" b="1" dirty="0" smtClean="0">
              <a:latin typeface="+mn-lt"/>
            </a:rPr>
            <a:t>Son susceptibles de ajustarse conforme se avanza en el protocolo.   (por limitaciones teórico-prácticas o necesidades)</a:t>
          </a:r>
          <a:endParaRPr lang="es-ES" sz="1600" b="1" dirty="0">
            <a:latin typeface="+mn-lt"/>
          </a:endParaRPr>
        </a:p>
      </dgm:t>
    </dgm:pt>
    <dgm:pt modelId="{E7524158-FCCA-406B-9879-776FA3B82421}" type="parTrans" cxnId="{FA644C0E-C4D1-4BA2-BCCF-6205D9933213}">
      <dgm:prSet/>
      <dgm:spPr/>
      <dgm:t>
        <a:bodyPr/>
        <a:lstStyle/>
        <a:p>
          <a:endParaRPr lang="es-ES" sz="2000" b="1">
            <a:latin typeface="+mn-lt"/>
          </a:endParaRPr>
        </a:p>
      </dgm:t>
    </dgm:pt>
    <dgm:pt modelId="{B9CAF154-4C71-4973-94C9-362E5D57A80D}" type="sibTrans" cxnId="{FA644C0E-C4D1-4BA2-BCCF-6205D9933213}">
      <dgm:prSet/>
      <dgm:spPr/>
      <dgm:t>
        <a:bodyPr/>
        <a:lstStyle/>
        <a:p>
          <a:endParaRPr lang="es-ES" sz="2000" b="1">
            <a:latin typeface="+mn-lt"/>
          </a:endParaRPr>
        </a:p>
      </dgm:t>
    </dgm:pt>
    <dgm:pt modelId="{6839DA7E-A094-4EE4-8C3C-DEB5F4D86749}">
      <dgm:prSet custT="1"/>
      <dgm:spPr/>
      <dgm:t>
        <a:bodyPr/>
        <a:lstStyle/>
        <a:p>
          <a:pPr rtl="0"/>
          <a:r>
            <a:rPr lang="es-ES" sz="1400" b="1" dirty="0" smtClean="0">
              <a:latin typeface="+mn-lt"/>
            </a:rPr>
            <a:t>DESTRUCCIÓN DE OBJETIVOS PRELIMINARES: estos contenían los gérmenes de una propia negación.</a:t>
          </a:r>
        </a:p>
        <a:p>
          <a:pPr rtl="0"/>
          <a:r>
            <a:rPr lang="es-ES" sz="1400" b="1" dirty="0" smtClean="0">
              <a:latin typeface="+mn-lt"/>
            </a:rPr>
            <a:t>SUPERACIÓN DE LOS OBJETIVOS: los objetivos se mejoran o precisan al confrontarlos con la información que se recibe</a:t>
          </a:r>
          <a:endParaRPr lang="es-ES" sz="1400" b="1" dirty="0">
            <a:latin typeface="+mn-lt"/>
          </a:endParaRPr>
        </a:p>
      </dgm:t>
    </dgm:pt>
    <dgm:pt modelId="{D0CDFCCC-0323-4801-8257-EA33E7861419}" type="parTrans" cxnId="{4C92897A-D3CE-438F-91F9-5BA135F148D4}">
      <dgm:prSet/>
      <dgm:spPr/>
      <dgm:t>
        <a:bodyPr/>
        <a:lstStyle/>
        <a:p>
          <a:endParaRPr lang="es-ES" sz="2000" b="1">
            <a:latin typeface="+mn-lt"/>
          </a:endParaRPr>
        </a:p>
      </dgm:t>
    </dgm:pt>
    <dgm:pt modelId="{1C71A02C-11C3-4C94-860C-D6FC6D322E21}" type="sibTrans" cxnId="{4C92897A-D3CE-438F-91F9-5BA135F148D4}">
      <dgm:prSet/>
      <dgm:spPr/>
      <dgm:t>
        <a:bodyPr/>
        <a:lstStyle/>
        <a:p>
          <a:endParaRPr lang="es-ES" sz="2000" b="1">
            <a:latin typeface="+mn-lt"/>
          </a:endParaRPr>
        </a:p>
      </dgm:t>
    </dgm:pt>
    <dgm:pt modelId="{B5A8135C-5CD0-4B80-8401-23B2F86D1729}">
      <dgm:prSet custT="1"/>
      <dgm:spPr/>
      <dgm:t>
        <a:bodyPr/>
        <a:lstStyle/>
        <a:p>
          <a:pPr rtl="0"/>
          <a:r>
            <a:rPr lang="es-ES" sz="1600" b="1" dirty="0" smtClean="0">
              <a:latin typeface="+mn-lt"/>
            </a:rPr>
            <a:t>Se deben plantear en términos fáciles de alcanzar. (SUSCEPTIBLES DE ALCANZARSE)</a:t>
          </a:r>
          <a:endParaRPr lang="es-ES" sz="1600" b="1" dirty="0">
            <a:latin typeface="+mn-lt"/>
          </a:endParaRPr>
        </a:p>
      </dgm:t>
    </dgm:pt>
    <dgm:pt modelId="{41589F5A-A1AC-427A-A826-21BAE2EB1891}" type="parTrans" cxnId="{C5CA41B7-8BD0-496A-9598-01E17F5EA8C4}">
      <dgm:prSet/>
      <dgm:spPr/>
      <dgm:t>
        <a:bodyPr/>
        <a:lstStyle/>
        <a:p>
          <a:endParaRPr lang="es-ES" sz="2000" b="1">
            <a:latin typeface="+mn-lt"/>
          </a:endParaRPr>
        </a:p>
      </dgm:t>
    </dgm:pt>
    <dgm:pt modelId="{E11EEE7F-6229-4DA4-927B-9894BB4C0610}" type="sibTrans" cxnId="{C5CA41B7-8BD0-496A-9598-01E17F5EA8C4}">
      <dgm:prSet/>
      <dgm:spPr/>
      <dgm:t>
        <a:bodyPr/>
        <a:lstStyle/>
        <a:p>
          <a:endParaRPr lang="es-ES" sz="2000" b="1">
            <a:latin typeface="+mn-lt"/>
          </a:endParaRPr>
        </a:p>
      </dgm:t>
    </dgm:pt>
    <dgm:pt modelId="{3BB07F5D-5952-4483-AB74-2B1CE53E1978}" type="pres">
      <dgm:prSet presAssocID="{C665E778-11F1-44EB-B804-5A0F5875BAC0}" presName="Name0" presStyleCnt="0">
        <dgm:presLayoutVars>
          <dgm:chMax val="7"/>
          <dgm:dir/>
          <dgm:animLvl val="lvl"/>
          <dgm:resizeHandles val="exact"/>
        </dgm:presLayoutVars>
      </dgm:prSet>
      <dgm:spPr/>
      <dgm:t>
        <a:bodyPr/>
        <a:lstStyle/>
        <a:p>
          <a:endParaRPr lang="es-ES"/>
        </a:p>
      </dgm:t>
    </dgm:pt>
    <dgm:pt modelId="{403F8CB0-D1EF-4227-86F6-E8D652015567}" type="pres">
      <dgm:prSet presAssocID="{2DD4B99B-8997-4225-986E-A035FA922A45}" presName="circle1" presStyleLbl="node1" presStyleIdx="0" presStyleCnt="4"/>
      <dgm:spPr/>
    </dgm:pt>
    <dgm:pt modelId="{BD8B00C7-58BC-4DD6-AA74-94A3B74C1101}" type="pres">
      <dgm:prSet presAssocID="{2DD4B99B-8997-4225-986E-A035FA922A45}" presName="space" presStyleCnt="0"/>
      <dgm:spPr/>
    </dgm:pt>
    <dgm:pt modelId="{8AFD79CF-29A8-4491-B78E-153EA270ABF5}" type="pres">
      <dgm:prSet presAssocID="{2DD4B99B-8997-4225-986E-A035FA922A45}" presName="rect1" presStyleLbl="alignAcc1" presStyleIdx="0" presStyleCnt="4"/>
      <dgm:spPr/>
      <dgm:t>
        <a:bodyPr/>
        <a:lstStyle/>
        <a:p>
          <a:endParaRPr lang="es-ES"/>
        </a:p>
      </dgm:t>
    </dgm:pt>
    <dgm:pt modelId="{AEEB04E5-A136-49DF-8A26-772370C8144E}" type="pres">
      <dgm:prSet presAssocID="{B5A8135C-5CD0-4B80-8401-23B2F86D1729}" presName="vertSpace2" presStyleLbl="node1" presStyleIdx="0" presStyleCnt="4"/>
      <dgm:spPr/>
    </dgm:pt>
    <dgm:pt modelId="{201109AF-F49B-4CBA-BB7F-39D619299840}" type="pres">
      <dgm:prSet presAssocID="{B5A8135C-5CD0-4B80-8401-23B2F86D1729}" presName="circle2" presStyleLbl="node1" presStyleIdx="1" presStyleCnt="4"/>
      <dgm:spPr/>
    </dgm:pt>
    <dgm:pt modelId="{C381E3B9-00F2-4DA4-B23A-D063A815C9BE}" type="pres">
      <dgm:prSet presAssocID="{B5A8135C-5CD0-4B80-8401-23B2F86D1729}" presName="rect2" presStyleLbl="alignAcc1" presStyleIdx="1" presStyleCnt="4"/>
      <dgm:spPr/>
      <dgm:t>
        <a:bodyPr/>
        <a:lstStyle/>
        <a:p>
          <a:endParaRPr lang="es-ES"/>
        </a:p>
      </dgm:t>
    </dgm:pt>
    <dgm:pt modelId="{02604ECA-FCA7-4D35-86D4-DAF37B149312}" type="pres">
      <dgm:prSet presAssocID="{4F92EFD4-7D1B-4D1B-A77E-AA754CB675DD}" presName="vertSpace3" presStyleLbl="node1" presStyleIdx="1" presStyleCnt="4"/>
      <dgm:spPr/>
    </dgm:pt>
    <dgm:pt modelId="{C6F6FA28-070D-4570-81F4-A0E8D5FC2AE0}" type="pres">
      <dgm:prSet presAssocID="{4F92EFD4-7D1B-4D1B-A77E-AA754CB675DD}" presName="circle3" presStyleLbl="node1" presStyleIdx="2" presStyleCnt="4"/>
      <dgm:spPr/>
    </dgm:pt>
    <dgm:pt modelId="{1F77BB7E-0657-4C27-86CC-01EE6FD0119B}" type="pres">
      <dgm:prSet presAssocID="{4F92EFD4-7D1B-4D1B-A77E-AA754CB675DD}" presName="rect3" presStyleLbl="alignAcc1" presStyleIdx="2" presStyleCnt="4"/>
      <dgm:spPr/>
      <dgm:t>
        <a:bodyPr/>
        <a:lstStyle/>
        <a:p>
          <a:endParaRPr lang="es-ES"/>
        </a:p>
      </dgm:t>
    </dgm:pt>
    <dgm:pt modelId="{730EA0FC-47B4-4026-9E2D-58CC4FBCEBC7}" type="pres">
      <dgm:prSet presAssocID="{6839DA7E-A094-4EE4-8C3C-DEB5F4D86749}" presName="vertSpace4" presStyleLbl="node1" presStyleIdx="2" presStyleCnt="4"/>
      <dgm:spPr/>
    </dgm:pt>
    <dgm:pt modelId="{8B7D2E07-485D-4650-8506-28F34D9518CC}" type="pres">
      <dgm:prSet presAssocID="{6839DA7E-A094-4EE4-8C3C-DEB5F4D86749}" presName="circle4" presStyleLbl="node1" presStyleIdx="3" presStyleCnt="4"/>
      <dgm:spPr/>
    </dgm:pt>
    <dgm:pt modelId="{45C2A484-CB29-4CD7-838D-E532FBD4D85C}" type="pres">
      <dgm:prSet presAssocID="{6839DA7E-A094-4EE4-8C3C-DEB5F4D86749}" presName="rect4" presStyleLbl="alignAcc1" presStyleIdx="3" presStyleCnt="4"/>
      <dgm:spPr/>
      <dgm:t>
        <a:bodyPr/>
        <a:lstStyle/>
        <a:p>
          <a:endParaRPr lang="es-ES"/>
        </a:p>
      </dgm:t>
    </dgm:pt>
    <dgm:pt modelId="{5A39F670-27D1-4B5D-B792-DC4B2899262C}" type="pres">
      <dgm:prSet presAssocID="{2DD4B99B-8997-4225-986E-A035FA922A45}" presName="rect1ParTxNoCh" presStyleLbl="alignAcc1" presStyleIdx="3" presStyleCnt="4">
        <dgm:presLayoutVars>
          <dgm:chMax val="1"/>
          <dgm:bulletEnabled val="1"/>
        </dgm:presLayoutVars>
      </dgm:prSet>
      <dgm:spPr/>
      <dgm:t>
        <a:bodyPr/>
        <a:lstStyle/>
        <a:p>
          <a:endParaRPr lang="es-ES"/>
        </a:p>
      </dgm:t>
    </dgm:pt>
    <dgm:pt modelId="{907D0960-AF65-4B1D-A7A2-95F113FAA155}" type="pres">
      <dgm:prSet presAssocID="{B5A8135C-5CD0-4B80-8401-23B2F86D1729}" presName="rect2ParTxNoCh" presStyleLbl="alignAcc1" presStyleIdx="3" presStyleCnt="4">
        <dgm:presLayoutVars>
          <dgm:chMax val="1"/>
          <dgm:bulletEnabled val="1"/>
        </dgm:presLayoutVars>
      </dgm:prSet>
      <dgm:spPr/>
      <dgm:t>
        <a:bodyPr/>
        <a:lstStyle/>
        <a:p>
          <a:endParaRPr lang="es-ES"/>
        </a:p>
      </dgm:t>
    </dgm:pt>
    <dgm:pt modelId="{2189B091-B93B-4381-8AF3-C6796D2125B9}" type="pres">
      <dgm:prSet presAssocID="{4F92EFD4-7D1B-4D1B-A77E-AA754CB675DD}" presName="rect3ParTxNoCh" presStyleLbl="alignAcc1" presStyleIdx="3" presStyleCnt="4">
        <dgm:presLayoutVars>
          <dgm:chMax val="1"/>
          <dgm:bulletEnabled val="1"/>
        </dgm:presLayoutVars>
      </dgm:prSet>
      <dgm:spPr/>
      <dgm:t>
        <a:bodyPr/>
        <a:lstStyle/>
        <a:p>
          <a:endParaRPr lang="es-ES"/>
        </a:p>
      </dgm:t>
    </dgm:pt>
    <dgm:pt modelId="{5BFEB41F-F87D-4FDA-A089-BF047BCAFCF9}" type="pres">
      <dgm:prSet presAssocID="{6839DA7E-A094-4EE4-8C3C-DEB5F4D86749}" presName="rect4ParTxNoCh" presStyleLbl="alignAcc1" presStyleIdx="3" presStyleCnt="4">
        <dgm:presLayoutVars>
          <dgm:chMax val="1"/>
          <dgm:bulletEnabled val="1"/>
        </dgm:presLayoutVars>
      </dgm:prSet>
      <dgm:spPr/>
      <dgm:t>
        <a:bodyPr/>
        <a:lstStyle/>
        <a:p>
          <a:endParaRPr lang="es-ES"/>
        </a:p>
      </dgm:t>
    </dgm:pt>
  </dgm:ptLst>
  <dgm:cxnLst>
    <dgm:cxn modelId="{5E14AD52-8ADB-4C45-80D1-193C893E5F4C}" type="presOf" srcId="{4F92EFD4-7D1B-4D1B-A77E-AA754CB675DD}" destId="{2189B091-B93B-4381-8AF3-C6796D2125B9}" srcOrd="1" destOrd="0" presId="urn:microsoft.com/office/officeart/2005/8/layout/target3"/>
    <dgm:cxn modelId="{82B2ED28-6A87-4061-8FB7-8CF539B6CF7A}" type="presOf" srcId="{2DD4B99B-8997-4225-986E-A035FA922A45}" destId="{8AFD79CF-29A8-4491-B78E-153EA270ABF5}" srcOrd="0" destOrd="0" presId="urn:microsoft.com/office/officeart/2005/8/layout/target3"/>
    <dgm:cxn modelId="{BF1FF8EB-57B6-4B4A-8983-E53E7BC03160}" type="presOf" srcId="{4F92EFD4-7D1B-4D1B-A77E-AA754CB675DD}" destId="{1F77BB7E-0657-4C27-86CC-01EE6FD0119B}" srcOrd="0" destOrd="0" presId="urn:microsoft.com/office/officeart/2005/8/layout/target3"/>
    <dgm:cxn modelId="{B77B6D01-3355-4B5F-9960-774E1C672C39}" srcId="{C665E778-11F1-44EB-B804-5A0F5875BAC0}" destId="{2DD4B99B-8997-4225-986E-A035FA922A45}" srcOrd="0" destOrd="0" parTransId="{11A73A20-F6F5-465F-9260-ABE33978F7B7}" sibTransId="{FA31985D-52D2-4757-B669-9A80F1FC2873}"/>
    <dgm:cxn modelId="{C5CA41B7-8BD0-496A-9598-01E17F5EA8C4}" srcId="{C665E778-11F1-44EB-B804-5A0F5875BAC0}" destId="{B5A8135C-5CD0-4B80-8401-23B2F86D1729}" srcOrd="1" destOrd="0" parTransId="{41589F5A-A1AC-427A-A826-21BAE2EB1891}" sibTransId="{E11EEE7F-6229-4DA4-927B-9894BB4C0610}"/>
    <dgm:cxn modelId="{5F5F0411-889E-47DA-8FB8-513577284FD1}" type="presOf" srcId="{6839DA7E-A094-4EE4-8C3C-DEB5F4D86749}" destId="{5BFEB41F-F87D-4FDA-A089-BF047BCAFCF9}" srcOrd="1" destOrd="0" presId="urn:microsoft.com/office/officeart/2005/8/layout/target3"/>
    <dgm:cxn modelId="{1AE91214-6076-4904-AFB8-D7DE5B47BF09}" type="presOf" srcId="{6839DA7E-A094-4EE4-8C3C-DEB5F4D86749}" destId="{45C2A484-CB29-4CD7-838D-E532FBD4D85C}" srcOrd="0" destOrd="0" presId="urn:microsoft.com/office/officeart/2005/8/layout/target3"/>
    <dgm:cxn modelId="{FA6B3596-48D1-4F7E-81CA-BAE978B89473}" type="presOf" srcId="{B5A8135C-5CD0-4B80-8401-23B2F86D1729}" destId="{907D0960-AF65-4B1D-A7A2-95F113FAA155}" srcOrd="1" destOrd="0" presId="urn:microsoft.com/office/officeart/2005/8/layout/target3"/>
    <dgm:cxn modelId="{FA644C0E-C4D1-4BA2-BCCF-6205D9933213}" srcId="{C665E778-11F1-44EB-B804-5A0F5875BAC0}" destId="{4F92EFD4-7D1B-4D1B-A77E-AA754CB675DD}" srcOrd="2" destOrd="0" parTransId="{E7524158-FCCA-406B-9879-776FA3B82421}" sibTransId="{B9CAF154-4C71-4973-94C9-362E5D57A80D}"/>
    <dgm:cxn modelId="{8816CA36-1CA2-4711-A99B-BB1FB122028E}" type="presOf" srcId="{2DD4B99B-8997-4225-986E-A035FA922A45}" destId="{5A39F670-27D1-4B5D-B792-DC4B2899262C}" srcOrd="1" destOrd="0" presId="urn:microsoft.com/office/officeart/2005/8/layout/target3"/>
    <dgm:cxn modelId="{5651CD9C-A459-4C24-99B5-94EBB1BA221D}" type="presOf" srcId="{B5A8135C-5CD0-4B80-8401-23B2F86D1729}" destId="{C381E3B9-00F2-4DA4-B23A-D063A815C9BE}" srcOrd="0" destOrd="0" presId="urn:microsoft.com/office/officeart/2005/8/layout/target3"/>
    <dgm:cxn modelId="{4C92897A-D3CE-438F-91F9-5BA135F148D4}" srcId="{C665E778-11F1-44EB-B804-5A0F5875BAC0}" destId="{6839DA7E-A094-4EE4-8C3C-DEB5F4D86749}" srcOrd="3" destOrd="0" parTransId="{D0CDFCCC-0323-4801-8257-EA33E7861419}" sibTransId="{1C71A02C-11C3-4C94-860C-D6FC6D322E21}"/>
    <dgm:cxn modelId="{CF78AA08-29F7-415B-9713-B173228ED2E7}" type="presOf" srcId="{C665E778-11F1-44EB-B804-5A0F5875BAC0}" destId="{3BB07F5D-5952-4483-AB74-2B1CE53E1978}" srcOrd="0" destOrd="0" presId="urn:microsoft.com/office/officeart/2005/8/layout/target3"/>
    <dgm:cxn modelId="{B5262E29-B68D-47F9-AD92-1BF38F974115}" type="presParOf" srcId="{3BB07F5D-5952-4483-AB74-2B1CE53E1978}" destId="{403F8CB0-D1EF-4227-86F6-E8D652015567}" srcOrd="0" destOrd="0" presId="urn:microsoft.com/office/officeart/2005/8/layout/target3"/>
    <dgm:cxn modelId="{094ABDFF-E355-45CB-9532-E50AB6307D2D}" type="presParOf" srcId="{3BB07F5D-5952-4483-AB74-2B1CE53E1978}" destId="{BD8B00C7-58BC-4DD6-AA74-94A3B74C1101}" srcOrd="1" destOrd="0" presId="urn:microsoft.com/office/officeart/2005/8/layout/target3"/>
    <dgm:cxn modelId="{6E529AB0-63A6-454C-8046-67C722CDE4F1}" type="presParOf" srcId="{3BB07F5D-5952-4483-AB74-2B1CE53E1978}" destId="{8AFD79CF-29A8-4491-B78E-153EA270ABF5}" srcOrd="2" destOrd="0" presId="urn:microsoft.com/office/officeart/2005/8/layout/target3"/>
    <dgm:cxn modelId="{2C042397-0E3E-483A-987B-3DD79EBFE98C}" type="presParOf" srcId="{3BB07F5D-5952-4483-AB74-2B1CE53E1978}" destId="{AEEB04E5-A136-49DF-8A26-772370C8144E}" srcOrd="3" destOrd="0" presId="urn:microsoft.com/office/officeart/2005/8/layout/target3"/>
    <dgm:cxn modelId="{D90C9747-1445-4184-A5CF-82334D4E23B6}" type="presParOf" srcId="{3BB07F5D-5952-4483-AB74-2B1CE53E1978}" destId="{201109AF-F49B-4CBA-BB7F-39D619299840}" srcOrd="4" destOrd="0" presId="urn:microsoft.com/office/officeart/2005/8/layout/target3"/>
    <dgm:cxn modelId="{356B7147-8F5A-4F94-BD5C-882B29150211}" type="presParOf" srcId="{3BB07F5D-5952-4483-AB74-2B1CE53E1978}" destId="{C381E3B9-00F2-4DA4-B23A-D063A815C9BE}" srcOrd="5" destOrd="0" presId="urn:microsoft.com/office/officeart/2005/8/layout/target3"/>
    <dgm:cxn modelId="{4801D38E-FB3A-444A-B0AE-2FFA28661634}" type="presParOf" srcId="{3BB07F5D-5952-4483-AB74-2B1CE53E1978}" destId="{02604ECA-FCA7-4D35-86D4-DAF37B149312}" srcOrd="6" destOrd="0" presId="urn:microsoft.com/office/officeart/2005/8/layout/target3"/>
    <dgm:cxn modelId="{BECCE8C9-BE0F-4395-AB41-0C2B890F40FA}" type="presParOf" srcId="{3BB07F5D-5952-4483-AB74-2B1CE53E1978}" destId="{C6F6FA28-070D-4570-81F4-A0E8D5FC2AE0}" srcOrd="7" destOrd="0" presId="urn:microsoft.com/office/officeart/2005/8/layout/target3"/>
    <dgm:cxn modelId="{CEC7C4FC-0F9C-47BC-AB04-1B4AB4F74105}" type="presParOf" srcId="{3BB07F5D-5952-4483-AB74-2B1CE53E1978}" destId="{1F77BB7E-0657-4C27-86CC-01EE6FD0119B}" srcOrd="8" destOrd="0" presId="urn:microsoft.com/office/officeart/2005/8/layout/target3"/>
    <dgm:cxn modelId="{83B29257-4B9D-42C8-876D-B3DE6BA0B50B}" type="presParOf" srcId="{3BB07F5D-5952-4483-AB74-2B1CE53E1978}" destId="{730EA0FC-47B4-4026-9E2D-58CC4FBCEBC7}" srcOrd="9" destOrd="0" presId="urn:microsoft.com/office/officeart/2005/8/layout/target3"/>
    <dgm:cxn modelId="{25C23332-E0BA-4CEE-B1E4-7A1109144C31}" type="presParOf" srcId="{3BB07F5D-5952-4483-AB74-2B1CE53E1978}" destId="{8B7D2E07-485D-4650-8506-28F34D9518CC}" srcOrd="10" destOrd="0" presId="urn:microsoft.com/office/officeart/2005/8/layout/target3"/>
    <dgm:cxn modelId="{0CB0C363-EC0D-4EFA-913E-C0F20D1543EB}" type="presParOf" srcId="{3BB07F5D-5952-4483-AB74-2B1CE53E1978}" destId="{45C2A484-CB29-4CD7-838D-E532FBD4D85C}" srcOrd="11" destOrd="0" presId="urn:microsoft.com/office/officeart/2005/8/layout/target3"/>
    <dgm:cxn modelId="{CB0D3F91-B80C-4171-A3FC-10FE7414F058}" type="presParOf" srcId="{3BB07F5D-5952-4483-AB74-2B1CE53E1978}" destId="{5A39F670-27D1-4B5D-B792-DC4B2899262C}" srcOrd="12" destOrd="0" presId="urn:microsoft.com/office/officeart/2005/8/layout/target3"/>
    <dgm:cxn modelId="{97B4830E-6AB8-4FB3-914B-675650B5E7A2}" type="presParOf" srcId="{3BB07F5D-5952-4483-AB74-2B1CE53E1978}" destId="{907D0960-AF65-4B1D-A7A2-95F113FAA155}" srcOrd="13" destOrd="0" presId="urn:microsoft.com/office/officeart/2005/8/layout/target3"/>
    <dgm:cxn modelId="{74F6D6B8-7200-4194-914E-E57963375135}" type="presParOf" srcId="{3BB07F5D-5952-4483-AB74-2B1CE53E1978}" destId="{2189B091-B93B-4381-8AF3-C6796D2125B9}" srcOrd="14" destOrd="0" presId="urn:microsoft.com/office/officeart/2005/8/layout/target3"/>
    <dgm:cxn modelId="{73F60209-D25A-45C5-8533-C4CBC16DFC5F}" type="presParOf" srcId="{3BB07F5D-5952-4483-AB74-2B1CE53E1978}" destId="{5BFEB41F-F87D-4FDA-A089-BF047BCAFCF9}"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7C0C13F-3A1F-46FA-93BB-CCF37A50AB82}" type="doc">
      <dgm:prSet loTypeId="urn:microsoft.com/office/officeart/2005/8/layout/venn1" loCatId="relationship" qsTypeId="urn:microsoft.com/office/officeart/2005/8/quickstyle/simple4" qsCatId="simple" csTypeId="urn:microsoft.com/office/officeart/2005/8/colors/accent1_2" csCatId="accent1"/>
      <dgm:spPr/>
      <dgm:t>
        <a:bodyPr/>
        <a:lstStyle/>
        <a:p>
          <a:endParaRPr lang="es-ES"/>
        </a:p>
      </dgm:t>
    </dgm:pt>
    <dgm:pt modelId="{5C4891FF-9BA8-44D2-A9D7-D604C8DB5328}">
      <dgm:prSet/>
      <dgm:spPr/>
      <dgm:t>
        <a:bodyPr/>
        <a:lstStyle/>
        <a:p>
          <a:pPr rtl="0"/>
          <a:r>
            <a:rPr lang="es-MX" dirty="0" smtClean="0"/>
            <a:t>Expresarse con claridad</a:t>
          </a:r>
          <a:endParaRPr lang="es-ES" dirty="0"/>
        </a:p>
      </dgm:t>
    </dgm:pt>
    <dgm:pt modelId="{A36A8DB7-92A1-4643-87CF-E7D85547F7AF}" type="parTrans" cxnId="{CC1C06E8-369D-4E01-8AFB-573329AC1751}">
      <dgm:prSet/>
      <dgm:spPr/>
      <dgm:t>
        <a:bodyPr/>
        <a:lstStyle/>
        <a:p>
          <a:endParaRPr lang="es-ES"/>
        </a:p>
      </dgm:t>
    </dgm:pt>
    <dgm:pt modelId="{D7EA8BD7-A470-467A-987C-2FA837CA954A}" type="sibTrans" cxnId="{CC1C06E8-369D-4E01-8AFB-573329AC1751}">
      <dgm:prSet/>
      <dgm:spPr/>
      <dgm:t>
        <a:bodyPr/>
        <a:lstStyle/>
        <a:p>
          <a:endParaRPr lang="es-ES"/>
        </a:p>
      </dgm:t>
    </dgm:pt>
    <dgm:pt modelId="{3A09FA2B-B97A-4489-9455-094D2E54F097}">
      <dgm:prSet/>
      <dgm:spPr/>
      <dgm:t>
        <a:bodyPr/>
        <a:lstStyle/>
        <a:p>
          <a:pPr rtl="0"/>
          <a:r>
            <a:rPr lang="es-MX" dirty="0" smtClean="0"/>
            <a:t>Ser susceptibles de alcanzarse</a:t>
          </a:r>
          <a:endParaRPr lang="es-ES" dirty="0"/>
        </a:p>
      </dgm:t>
    </dgm:pt>
    <dgm:pt modelId="{59820902-AD87-4F4C-B844-F3B10D475C48}" type="parTrans" cxnId="{02ADCC20-DB30-4EEA-9DFB-37D87C481740}">
      <dgm:prSet/>
      <dgm:spPr/>
      <dgm:t>
        <a:bodyPr/>
        <a:lstStyle/>
        <a:p>
          <a:endParaRPr lang="es-ES"/>
        </a:p>
      </dgm:t>
    </dgm:pt>
    <dgm:pt modelId="{28941686-A6CD-4060-991A-0CC7F9938616}" type="sibTrans" cxnId="{02ADCC20-DB30-4EEA-9DFB-37D87C481740}">
      <dgm:prSet/>
      <dgm:spPr/>
      <dgm:t>
        <a:bodyPr/>
        <a:lstStyle/>
        <a:p>
          <a:endParaRPr lang="es-ES"/>
        </a:p>
      </dgm:t>
    </dgm:pt>
    <dgm:pt modelId="{ABDC3DBB-FFBD-49EE-BF84-7405E12B17ED}">
      <dgm:prSet/>
      <dgm:spPr/>
      <dgm:t>
        <a:bodyPr/>
        <a:lstStyle/>
        <a:p>
          <a:pPr rtl="0"/>
          <a:r>
            <a:rPr lang="es-MX" dirty="0" smtClean="0"/>
            <a:t>Ser guías de estudio</a:t>
          </a:r>
          <a:endParaRPr lang="es-ES" dirty="0"/>
        </a:p>
      </dgm:t>
    </dgm:pt>
    <dgm:pt modelId="{41CCE894-A9D6-4A19-955E-20568E3E80FF}" type="parTrans" cxnId="{04E7D29B-1F8E-44BB-A219-FA6CEDF07E1E}">
      <dgm:prSet/>
      <dgm:spPr/>
      <dgm:t>
        <a:bodyPr/>
        <a:lstStyle/>
        <a:p>
          <a:endParaRPr lang="es-ES"/>
        </a:p>
      </dgm:t>
    </dgm:pt>
    <dgm:pt modelId="{0A460484-7C32-4B53-BFAF-49CD00AAA11D}" type="sibTrans" cxnId="{04E7D29B-1F8E-44BB-A219-FA6CEDF07E1E}">
      <dgm:prSet/>
      <dgm:spPr/>
      <dgm:t>
        <a:bodyPr/>
        <a:lstStyle/>
        <a:p>
          <a:endParaRPr lang="es-ES"/>
        </a:p>
      </dgm:t>
    </dgm:pt>
    <dgm:pt modelId="{B67062E4-8ADD-4EFB-9BE2-5110B4CF483A}">
      <dgm:prSet/>
      <dgm:spPr/>
      <dgm:t>
        <a:bodyPr/>
        <a:lstStyle/>
        <a:p>
          <a:pPr rtl="0"/>
          <a:r>
            <a:rPr lang="es-MX" dirty="0" smtClean="0"/>
            <a:t>Ser congruentes entre sí</a:t>
          </a:r>
          <a:endParaRPr lang="es-ES" dirty="0"/>
        </a:p>
      </dgm:t>
    </dgm:pt>
    <dgm:pt modelId="{CC7B5996-4591-4A42-A4B0-6648212902F2}" type="parTrans" cxnId="{DF8BE2E2-6097-45B9-BCBF-76F0B35D8CFC}">
      <dgm:prSet/>
      <dgm:spPr/>
      <dgm:t>
        <a:bodyPr/>
        <a:lstStyle/>
        <a:p>
          <a:endParaRPr lang="es-ES"/>
        </a:p>
      </dgm:t>
    </dgm:pt>
    <dgm:pt modelId="{FB29CBD1-ADAD-492E-9E18-3BB3C6E9672B}" type="sibTrans" cxnId="{DF8BE2E2-6097-45B9-BCBF-76F0B35D8CFC}">
      <dgm:prSet/>
      <dgm:spPr/>
      <dgm:t>
        <a:bodyPr/>
        <a:lstStyle/>
        <a:p>
          <a:endParaRPr lang="es-ES"/>
        </a:p>
      </dgm:t>
    </dgm:pt>
    <dgm:pt modelId="{E1E8CF3D-67B6-424E-8234-FE95DFD1229C}">
      <dgm:prSet/>
      <dgm:spPr/>
      <dgm:t>
        <a:bodyPr/>
        <a:lstStyle/>
        <a:p>
          <a:pPr rtl="0"/>
          <a:r>
            <a:rPr lang="es-MX" dirty="0" smtClean="0"/>
            <a:t>Hacer objetivos generales (fines) y objetivos particulares (medios)</a:t>
          </a:r>
          <a:endParaRPr lang="es-ES" dirty="0"/>
        </a:p>
      </dgm:t>
    </dgm:pt>
    <dgm:pt modelId="{97D9CDEF-C62C-403A-9BB4-9386E2765B78}" type="parTrans" cxnId="{EB47CF42-574B-4F31-94CE-34EC096A6965}">
      <dgm:prSet/>
      <dgm:spPr/>
      <dgm:t>
        <a:bodyPr/>
        <a:lstStyle/>
        <a:p>
          <a:endParaRPr lang="es-ES"/>
        </a:p>
      </dgm:t>
    </dgm:pt>
    <dgm:pt modelId="{FA209107-5255-45F4-8BC9-C2A047FD3265}" type="sibTrans" cxnId="{EB47CF42-574B-4F31-94CE-34EC096A6965}">
      <dgm:prSet/>
      <dgm:spPr/>
      <dgm:t>
        <a:bodyPr/>
        <a:lstStyle/>
        <a:p>
          <a:endParaRPr lang="es-ES"/>
        </a:p>
      </dgm:t>
    </dgm:pt>
    <dgm:pt modelId="{8B33FD38-209C-4E97-8662-790E0B024A05}">
      <dgm:prSet/>
      <dgm:spPr/>
      <dgm:t>
        <a:bodyPr/>
        <a:lstStyle/>
        <a:p>
          <a:pPr rtl="0"/>
          <a:r>
            <a:rPr lang="es-MX" dirty="0" smtClean="0"/>
            <a:t>Usar verbos en infinitivo que reflejan acción intelectual.</a:t>
          </a:r>
          <a:endParaRPr lang="es-ES" dirty="0"/>
        </a:p>
      </dgm:t>
    </dgm:pt>
    <dgm:pt modelId="{911277BF-F78F-40BD-8BAE-0321CFD2F972}" type="parTrans" cxnId="{902AC9C9-EB2F-4D02-94FF-00DCCBAABC40}">
      <dgm:prSet/>
      <dgm:spPr/>
      <dgm:t>
        <a:bodyPr/>
        <a:lstStyle/>
        <a:p>
          <a:endParaRPr lang="es-ES"/>
        </a:p>
      </dgm:t>
    </dgm:pt>
    <dgm:pt modelId="{607394A1-B9E8-4123-9F65-46DAD19437D2}" type="sibTrans" cxnId="{902AC9C9-EB2F-4D02-94FF-00DCCBAABC40}">
      <dgm:prSet/>
      <dgm:spPr/>
      <dgm:t>
        <a:bodyPr/>
        <a:lstStyle/>
        <a:p>
          <a:endParaRPr lang="es-ES"/>
        </a:p>
      </dgm:t>
    </dgm:pt>
    <dgm:pt modelId="{F7BD53E3-BD6D-4B46-9771-1B4108BA8452}" type="pres">
      <dgm:prSet presAssocID="{77C0C13F-3A1F-46FA-93BB-CCF37A50AB82}" presName="compositeShape" presStyleCnt="0">
        <dgm:presLayoutVars>
          <dgm:chMax val="7"/>
          <dgm:dir/>
          <dgm:resizeHandles val="exact"/>
        </dgm:presLayoutVars>
      </dgm:prSet>
      <dgm:spPr/>
      <dgm:t>
        <a:bodyPr/>
        <a:lstStyle/>
        <a:p>
          <a:endParaRPr lang="es-ES"/>
        </a:p>
      </dgm:t>
    </dgm:pt>
    <dgm:pt modelId="{4F3DA4FA-4C64-4280-A03A-5694E82A9922}" type="pres">
      <dgm:prSet presAssocID="{5C4891FF-9BA8-44D2-A9D7-D604C8DB5328}" presName="circ1" presStyleLbl="vennNode1" presStyleIdx="0" presStyleCnt="6"/>
      <dgm:spPr/>
      <dgm:t>
        <a:bodyPr/>
        <a:lstStyle/>
        <a:p>
          <a:endParaRPr lang="es-ES"/>
        </a:p>
      </dgm:t>
    </dgm:pt>
    <dgm:pt modelId="{66AA0DA8-CDBE-4482-9383-464711D3A456}" type="pres">
      <dgm:prSet presAssocID="{5C4891FF-9BA8-44D2-A9D7-D604C8DB5328}" presName="circ1Tx" presStyleLbl="revTx" presStyleIdx="0" presStyleCnt="0">
        <dgm:presLayoutVars>
          <dgm:chMax val="0"/>
          <dgm:chPref val="0"/>
          <dgm:bulletEnabled val="1"/>
        </dgm:presLayoutVars>
      </dgm:prSet>
      <dgm:spPr/>
      <dgm:t>
        <a:bodyPr/>
        <a:lstStyle/>
        <a:p>
          <a:endParaRPr lang="es-ES"/>
        </a:p>
      </dgm:t>
    </dgm:pt>
    <dgm:pt modelId="{3035F06C-DA28-4B69-82EF-54F4383691FE}" type="pres">
      <dgm:prSet presAssocID="{3A09FA2B-B97A-4489-9455-094D2E54F097}" presName="circ2" presStyleLbl="vennNode1" presStyleIdx="1" presStyleCnt="6"/>
      <dgm:spPr/>
      <dgm:t>
        <a:bodyPr/>
        <a:lstStyle/>
        <a:p>
          <a:endParaRPr lang="es-ES"/>
        </a:p>
      </dgm:t>
    </dgm:pt>
    <dgm:pt modelId="{9DD71E69-CC34-4FFE-BE43-E9156DD46C11}" type="pres">
      <dgm:prSet presAssocID="{3A09FA2B-B97A-4489-9455-094D2E54F097}" presName="circ2Tx" presStyleLbl="revTx" presStyleIdx="0" presStyleCnt="0">
        <dgm:presLayoutVars>
          <dgm:chMax val="0"/>
          <dgm:chPref val="0"/>
          <dgm:bulletEnabled val="1"/>
        </dgm:presLayoutVars>
      </dgm:prSet>
      <dgm:spPr/>
      <dgm:t>
        <a:bodyPr/>
        <a:lstStyle/>
        <a:p>
          <a:endParaRPr lang="es-ES"/>
        </a:p>
      </dgm:t>
    </dgm:pt>
    <dgm:pt modelId="{A22842DB-6C14-431D-9DC0-10D0B970FFD1}" type="pres">
      <dgm:prSet presAssocID="{ABDC3DBB-FFBD-49EE-BF84-7405E12B17ED}" presName="circ3" presStyleLbl="vennNode1" presStyleIdx="2" presStyleCnt="6"/>
      <dgm:spPr/>
      <dgm:t>
        <a:bodyPr/>
        <a:lstStyle/>
        <a:p>
          <a:endParaRPr lang="es-ES"/>
        </a:p>
      </dgm:t>
    </dgm:pt>
    <dgm:pt modelId="{E7DE87D8-1FFD-438F-86DD-76BCEC3F9239}" type="pres">
      <dgm:prSet presAssocID="{ABDC3DBB-FFBD-49EE-BF84-7405E12B17ED}" presName="circ3Tx" presStyleLbl="revTx" presStyleIdx="0" presStyleCnt="0">
        <dgm:presLayoutVars>
          <dgm:chMax val="0"/>
          <dgm:chPref val="0"/>
          <dgm:bulletEnabled val="1"/>
        </dgm:presLayoutVars>
      </dgm:prSet>
      <dgm:spPr/>
      <dgm:t>
        <a:bodyPr/>
        <a:lstStyle/>
        <a:p>
          <a:endParaRPr lang="es-ES"/>
        </a:p>
      </dgm:t>
    </dgm:pt>
    <dgm:pt modelId="{459A561D-7904-456C-A84D-26B5F5C06257}" type="pres">
      <dgm:prSet presAssocID="{B67062E4-8ADD-4EFB-9BE2-5110B4CF483A}" presName="circ4" presStyleLbl="vennNode1" presStyleIdx="3" presStyleCnt="6"/>
      <dgm:spPr/>
      <dgm:t>
        <a:bodyPr/>
        <a:lstStyle/>
        <a:p>
          <a:endParaRPr lang="es-ES"/>
        </a:p>
      </dgm:t>
    </dgm:pt>
    <dgm:pt modelId="{2C032022-AEDD-4AA6-8881-C8FDD87A67F4}" type="pres">
      <dgm:prSet presAssocID="{B67062E4-8ADD-4EFB-9BE2-5110B4CF483A}" presName="circ4Tx" presStyleLbl="revTx" presStyleIdx="0" presStyleCnt="0">
        <dgm:presLayoutVars>
          <dgm:chMax val="0"/>
          <dgm:chPref val="0"/>
          <dgm:bulletEnabled val="1"/>
        </dgm:presLayoutVars>
      </dgm:prSet>
      <dgm:spPr/>
      <dgm:t>
        <a:bodyPr/>
        <a:lstStyle/>
        <a:p>
          <a:endParaRPr lang="es-ES"/>
        </a:p>
      </dgm:t>
    </dgm:pt>
    <dgm:pt modelId="{FF468D65-326D-409A-B96C-ABE61256EE35}" type="pres">
      <dgm:prSet presAssocID="{E1E8CF3D-67B6-424E-8234-FE95DFD1229C}" presName="circ5" presStyleLbl="vennNode1" presStyleIdx="4" presStyleCnt="6"/>
      <dgm:spPr/>
      <dgm:t>
        <a:bodyPr/>
        <a:lstStyle/>
        <a:p>
          <a:endParaRPr lang="es-ES"/>
        </a:p>
      </dgm:t>
    </dgm:pt>
    <dgm:pt modelId="{412DAA36-DC36-4A57-BDAA-595C58DE8ED5}" type="pres">
      <dgm:prSet presAssocID="{E1E8CF3D-67B6-424E-8234-FE95DFD1229C}" presName="circ5Tx" presStyleLbl="revTx" presStyleIdx="0" presStyleCnt="0">
        <dgm:presLayoutVars>
          <dgm:chMax val="0"/>
          <dgm:chPref val="0"/>
          <dgm:bulletEnabled val="1"/>
        </dgm:presLayoutVars>
      </dgm:prSet>
      <dgm:spPr/>
      <dgm:t>
        <a:bodyPr/>
        <a:lstStyle/>
        <a:p>
          <a:endParaRPr lang="es-ES"/>
        </a:p>
      </dgm:t>
    </dgm:pt>
    <dgm:pt modelId="{52C47B5A-5A3E-4A94-95EA-D91364308C3E}" type="pres">
      <dgm:prSet presAssocID="{8B33FD38-209C-4E97-8662-790E0B024A05}" presName="circ6" presStyleLbl="vennNode1" presStyleIdx="5" presStyleCnt="6"/>
      <dgm:spPr/>
      <dgm:t>
        <a:bodyPr/>
        <a:lstStyle/>
        <a:p>
          <a:endParaRPr lang="es-ES"/>
        </a:p>
      </dgm:t>
    </dgm:pt>
    <dgm:pt modelId="{9F8C8FA5-D8F0-4FF1-A4AE-C9AF3BF5C140}" type="pres">
      <dgm:prSet presAssocID="{8B33FD38-209C-4E97-8662-790E0B024A05}" presName="circ6Tx" presStyleLbl="revTx" presStyleIdx="0" presStyleCnt="0">
        <dgm:presLayoutVars>
          <dgm:chMax val="0"/>
          <dgm:chPref val="0"/>
          <dgm:bulletEnabled val="1"/>
        </dgm:presLayoutVars>
      </dgm:prSet>
      <dgm:spPr/>
      <dgm:t>
        <a:bodyPr/>
        <a:lstStyle/>
        <a:p>
          <a:endParaRPr lang="es-ES"/>
        </a:p>
      </dgm:t>
    </dgm:pt>
  </dgm:ptLst>
  <dgm:cxnLst>
    <dgm:cxn modelId="{DF8BE2E2-6097-45B9-BCBF-76F0B35D8CFC}" srcId="{77C0C13F-3A1F-46FA-93BB-CCF37A50AB82}" destId="{B67062E4-8ADD-4EFB-9BE2-5110B4CF483A}" srcOrd="3" destOrd="0" parTransId="{CC7B5996-4591-4A42-A4B0-6648212902F2}" sibTransId="{FB29CBD1-ADAD-492E-9E18-3BB3C6E9672B}"/>
    <dgm:cxn modelId="{BC8FE36A-6ECE-4C19-A62F-DF02B75D23CE}" type="presOf" srcId="{5C4891FF-9BA8-44D2-A9D7-D604C8DB5328}" destId="{66AA0DA8-CDBE-4482-9383-464711D3A456}" srcOrd="0" destOrd="0" presId="urn:microsoft.com/office/officeart/2005/8/layout/venn1"/>
    <dgm:cxn modelId="{B0776C18-6747-4120-A8ED-D22BA986BDC0}" type="presOf" srcId="{ABDC3DBB-FFBD-49EE-BF84-7405E12B17ED}" destId="{E7DE87D8-1FFD-438F-86DD-76BCEC3F9239}" srcOrd="0" destOrd="0" presId="urn:microsoft.com/office/officeart/2005/8/layout/venn1"/>
    <dgm:cxn modelId="{902AC9C9-EB2F-4D02-94FF-00DCCBAABC40}" srcId="{77C0C13F-3A1F-46FA-93BB-CCF37A50AB82}" destId="{8B33FD38-209C-4E97-8662-790E0B024A05}" srcOrd="5" destOrd="0" parTransId="{911277BF-F78F-40BD-8BAE-0321CFD2F972}" sibTransId="{607394A1-B9E8-4123-9F65-46DAD19437D2}"/>
    <dgm:cxn modelId="{CC1C06E8-369D-4E01-8AFB-573329AC1751}" srcId="{77C0C13F-3A1F-46FA-93BB-CCF37A50AB82}" destId="{5C4891FF-9BA8-44D2-A9D7-D604C8DB5328}" srcOrd="0" destOrd="0" parTransId="{A36A8DB7-92A1-4643-87CF-E7D85547F7AF}" sibTransId="{D7EA8BD7-A470-467A-987C-2FA837CA954A}"/>
    <dgm:cxn modelId="{EB47CF42-574B-4F31-94CE-34EC096A6965}" srcId="{77C0C13F-3A1F-46FA-93BB-CCF37A50AB82}" destId="{E1E8CF3D-67B6-424E-8234-FE95DFD1229C}" srcOrd="4" destOrd="0" parTransId="{97D9CDEF-C62C-403A-9BB4-9386E2765B78}" sibTransId="{FA209107-5255-45F4-8BC9-C2A047FD3265}"/>
    <dgm:cxn modelId="{04E7D29B-1F8E-44BB-A219-FA6CEDF07E1E}" srcId="{77C0C13F-3A1F-46FA-93BB-CCF37A50AB82}" destId="{ABDC3DBB-FFBD-49EE-BF84-7405E12B17ED}" srcOrd="2" destOrd="0" parTransId="{41CCE894-A9D6-4A19-955E-20568E3E80FF}" sibTransId="{0A460484-7C32-4B53-BFAF-49CD00AAA11D}"/>
    <dgm:cxn modelId="{3EBEEC5E-41DA-4DB5-A08F-B1CB4E763D85}" type="presOf" srcId="{8B33FD38-209C-4E97-8662-790E0B024A05}" destId="{9F8C8FA5-D8F0-4FF1-A4AE-C9AF3BF5C140}" srcOrd="0" destOrd="0" presId="urn:microsoft.com/office/officeart/2005/8/layout/venn1"/>
    <dgm:cxn modelId="{62477EA9-0D4B-415A-8A81-5BF875E72CF1}" type="presOf" srcId="{3A09FA2B-B97A-4489-9455-094D2E54F097}" destId="{9DD71E69-CC34-4FFE-BE43-E9156DD46C11}" srcOrd="0" destOrd="0" presId="urn:microsoft.com/office/officeart/2005/8/layout/venn1"/>
    <dgm:cxn modelId="{1995C78B-3F34-407D-BBED-E6168DAB4452}" type="presOf" srcId="{B67062E4-8ADD-4EFB-9BE2-5110B4CF483A}" destId="{2C032022-AEDD-4AA6-8881-C8FDD87A67F4}" srcOrd="0" destOrd="0" presId="urn:microsoft.com/office/officeart/2005/8/layout/venn1"/>
    <dgm:cxn modelId="{D726EF4F-BF1C-443C-A560-31FC934B82BD}" type="presOf" srcId="{77C0C13F-3A1F-46FA-93BB-CCF37A50AB82}" destId="{F7BD53E3-BD6D-4B46-9771-1B4108BA8452}" srcOrd="0" destOrd="0" presId="urn:microsoft.com/office/officeart/2005/8/layout/venn1"/>
    <dgm:cxn modelId="{02ADCC20-DB30-4EEA-9DFB-37D87C481740}" srcId="{77C0C13F-3A1F-46FA-93BB-CCF37A50AB82}" destId="{3A09FA2B-B97A-4489-9455-094D2E54F097}" srcOrd="1" destOrd="0" parTransId="{59820902-AD87-4F4C-B844-F3B10D475C48}" sibTransId="{28941686-A6CD-4060-991A-0CC7F9938616}"/>
    <dgm:cxn modelId="{124C460C-C077-4A12-97EE-76E41772F295}" type="presOf" srcId="{E1E8CF3D-67B6-424E-8234-FE95DFD1229C}" destId="{412DAA36-DC36-4A57-BDAA-595C58DE8ED5}" srcOrd="0" destOrd="0" presId="urn:microsoft.com/office/officeart/2005/8/layout/venn1"/>
    <dgm:cxn modelId="{17F40E08-FBEB-4F77-BF5B-D33C16DA0428}" type="presParOf" srcId="{F7BD53E3-BD6D-4B46-9771-1B4108BA8452}" destId="{4F3DA4FA-4C64-4280-A03A-5694E82A9922}" srcOrd="0" destOrd="0" presId="urn:microsoft.com/office/officeart/2005/8/layout/venn1"/>
    <dgm:cxn modelId="{85EB805B-EFFB-415F-B2D1-A2963CD71D4E}" type="presParOf" srcId="{F7BD53E3-BD6D-4B46-9771-1B4108BA8452}" destId="{66AA0DA8-CDBE-4482-9383-464711D3A456}" srcOrd="1" destOrd="0" presId="urn:microsoft.com/office/officeart/2005/8/layout/venn1"/>
    <dgm:cxn modelId="{26CDF0F2-4C0D-4044-937B-C91B206B2DD2}" type="presParOf" srcId="{F7BD53E3-BD6D-4B46-9771-1B4108BA8452}" destId="{3035F06C-DA28-4B69-82EF-54F4383691FE}" srcOrd="2" destOrd="0" presId="urn:microsoft.com/office/officeart/2005/8/layout/venn1"/>
    <dgm:cxn modelId="{F5D075A5-C170-46F1-8D11-836E97663D2D}" type="presParOf" srcId="{F7BD53E3-BD6D-4B46-9771-1B4108BA8452}" destId="{9DD71E69-CC34-4FFE-BE43-E9156DD46C11}" srcOrd="3" destOrd="0" presId="urn:microsoft.com/office/officeart/2005/8/layout/venn1"/>
    <dgm:cxn modelId="{BF1D22B2-CD54-4ECF-BB1D-D99E2AC7D230}" type="presParOf" srcId="{F7BD53E3-BD6D-4B46-9771-1B4108BA8452}" destId="{A22842DB-6C14-431D-9DC0-10D0B970FFD1}" srcOrd="4" destOrd="0" presId="urn:microsoft.com/office/officeart/2005/8/layout/venn1"/>
    <dgm:cxn modelId="{C5377744-6FF9-4834-AFC4-D4DCCFAA068D}" type="presParOf" srcId="{F7BD53E3-BD6D-4B46-9771-1B4108BA8452}" destId="{E7DE87D8-1FFD-438F-86DD-76BCEC3F9239}" srcOrd="5" destOrd="0" presId="urn:microsoft.com/office/officeart/2005/8/layout/venn1"/>
    <dgm:cxn modelId="{E1483410-5C69-4406-BD20-69E18E89DB75}" type="presParOf" srcId="{F7BD53E3-BD6D-4B46-9771-1B4108BA8452}" destId="{459A561D-7904-456C-A84D-26B5F5C06257}" srcOrd="6" destOrd="0" presId="urn:microsoft.com/office/officeart/2005/8/layout/venn1"/>
    <dgm:cxn modelId="{57FBC751-CFE2-4797-821C-D5102CD3CB33}" type="presParOf" srcId="{F7BD53E3-BD6D-4B46-9771-1B4108BA8452}" destId="{2C032022-AEDD-4AA6-8881-C8FDD87A67F4}" srcOrd="7" destOrd="0" presId="urn:microsoft.com/office/officeart/2005/8/layout/venn1"/>
    <dgm:cxn modelId="{E87FCB26-E8A6-4A45-BBAF-55F9DD0D1A2E}" type="presParOf" srcId="{F7BD53E3-BD6D-4B46-9771-1B4108BA8452}" destId="{FF468D65-326D-409A-B96C-ABE61256EE35}" srcOrd="8" destOrd="0" presId="urn:microsoft.com/office/officeart/2005/8/layout/venn1"/>
    <dgm:cxn modelId="{AF1E18FF-3722-4600-B713-EDBB88A222F5}" type="presParOf" srcId="{F7BD53E3-BD6D-4B46-9771-1B4108BA8452}" destId="{412DAA36-DC36-4A57-BDAA-595C58DE8ED5}" srcOrd="9" destOrd="0" presId="urn:microsoft.com/office/officeart/2005/8/layout/venn1"/>
    <dgm:cxn modelId="{B8503666-F4CC-403F-85C4-0C0F0ADDB278}" type="presParOf" srcId="{F7BD53E3-BD6D-4B46-9771-1B4108BA8452}" destId="{52C47B5A-5A3E-4A94-95EA-D91364308C3E}" srcOrd="10" destOrd="0" presId="urn:microsoft.com/office/officeart/2005/8/layout/venn1"/>
    <dgm:cxn modelId="{5A2EB34A-2AC0-421A-84A3-43584DE21F43}" type="presParOf" srcId="{F7BD53E3-BD6D-4B46-9771-1B4108BA8452}" destId="{9F8C8FA5-D8F0-4FF1-A4AE-C9AF3BF5C140}" srcOrd="11"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DBAD8B7-DE12-4A3E-8BA3-49F412E0086C}" type="doc">
      <dgm:prSet loTypeId="urn:microsoft.com/office/officeart/2005/8/layout/radial4" loCatId="relationship" qsTypeId="urn:microsoft.com/office/officeart/2005/8/quickstyle/simple5" qsCatId="simple" csTypeId="urn:microsoft.com/office/officeart/2005/8/colors/accent1_2" csCatId="accent1" phldr="1"/>
      <dgm:spPr/>
      <dgm:t>
        <a:bodyPr/>
        <a:lstStyle/>
        <a:p>
          <a:endParaRPr lang="es-ES"/>
        </a:p>
      </dgm:t>
    </dgm:pt>
    <dgm:pt modelId="{EE0FF06D-9FAF-4CAE-816A-532AF44259FA}">
      <dgm:prSet phldrT="[Texto]"/>
      <dgm:spPr>
        <a:effectLst>
          <a:reflection blurRad="6350" stA="52000" endA="300" endPos="35000" dir="5400000" sy="-100000" algn="bl" rotWithShape="0"/>
        </a:effectLst>
      </dgm:spPr>
      <dgm:t>
        <a:bodyPr/>
        <a:lstStyle/>
        <a:p>
          <a:r>
            <a:rPr lang="es-ES" dirty="0" smtClean="0"/>
            <a:t>Verbo en infinitivo</a:t>
          </a:r>
          <a:endParaRPr lang="es-ES" dirty="0"/>
        </a:p>
      </dgm:t>
    </dgm:pt>
    <dgm:pt modelId="{486AC4A5-D4B5-4D5A-AE6B-AC503E68839D}" type="parTrans" cxnId="{1DDF90DD-0FFC-4DF8-AB6C-BAD77E4F9090}">
      <dgm:prSet/>
      <dgm:spPr/>
      <dgm:t>
        <a:bodyPr/>
        <a:lstStyle/>
        <a:p>
          <a:endParaRPr lang="es-ES"/>
        </a:p>
      </dgm:t>
    </dgm:pt>
    <dgm:pt modelId="{68C3B5FB-8843-4530-B61D-4E21B42E18EF}" type="sibTrans" cxnId="{1DDF90DD-0FFC-4DF8-AB6C-BAD77E4F9090}">
      <dgm:prSet/>
      <dgm:spPr/>
      <dgm:t>
        <a:bodyPr/>
        <a:lstStyle/>
        <a:p>
          <a:endParaRPr lang="es-ES"/>
        </a:p>
      </dgm:t>
    </dgm:pt>
    <dgm:pt modelId="{956572E1-157C-4F8B-88E5-140E0904DEF8}">
      <dgm:prSet phldrT="[Texto]"/>
      <dgm:spPr/>
      <dgm:t>
        <a:bodyPr/>
        <a:lstStyle/>
        <a:p>
          <a:r>
            <a:rPr lang="es-ES" dirty="0" smtClean="0"/>
            <a:t>¿Qué?</a:t>
          </a:r>
          <a:endParaRPr lang="es-ES" dirty="0"/>
        </a:p>
      </dgm:t>
    </dgm:pt>
    <dgm:pt modelId="{9FB58B4D-059B-44B1-B7F0-B8340753B1F1}" type="parTrans" cxnId="{5A453AE2-4E0B-418F-B53E-7CAFCB607EA0}">
      <dgm:prSet/>
      <dgm:spPr/>
      <dgm:t>
        <a:bodyPr/>
        <a:lstStyle/>
        <a:p>
          <a:endParaRPr lang="es-ES" dirty="0"/>
        </a:p>
      </dgm:t>
    </dgm:pt>
    <dgm:pt modelId="{F3DA3D0D-AD58-43DB-BE0A-BECE74ABFD76}" type="sibTrans" cxnId="{5A453AE2-4E0B-418F-B53E-7CAFCB607EA0}">
      <dgm:prSet/>
      <dgm:spPr/>
      <dgm:t>
        <a:bodyPr/>
        <a:lstStyle/>
        <a:p>
          <a:endParaRPr lang="es-ES"/>
        </a:p>
      </dgm:t>
    </dgm:pt>
    <dgm:pt modelId="{9540D6B5-98E4-4A7A-8479-ACDE56C2241B}">
      <dgm:prSet phldrT="[Texto]"/>
      <dgm:spPr/>
      <dgm:t>
        <a:bodyPr/>
        <a:lstStyle/>
        <a:p>
          <a:r>
            <a:rPr lang="es-ES" dirty="0" smtClean="0"/>
            <a:t>¿Cómo?</a:t>
          </a:r>
          <a:endParaRPr lang="es-ES" dirty="0"/>
        </a:p>
      </dgm:t>
    </dgm:pt>
    <dgm:pt modelId="{6C21C43A-8E31-411C-B891-E633447F41C4}" type="parTrans" cxnId="{A6457ADC-D41E-4191-96F4-6A5392235F2F}">
      <dgm:prSet/>
      <dgm:spPr/>
      <dgm:t>
        <a:bodyPr/>
        <a:lstStyle/>
        <a:p>
          <a:endParaRPr lang="es-ES" dirty="0"/>
        </a:p>
      </dgm:t>
    </dgm:pt>
    <dgm:pt modelId="{CEF90A2A-C2D1-4750-9752-CBA6E3C366BC}" type="sibTrans" cxnId="{A6457ADC-D41E-4191-96F4-6A5392235F2F}">
      <dgm:prSet/>
      <dgm:spPr/>
      <dgm:t>
        <a:bodyPr/>
        <a:lstStyle/>
        <a:p>
          <a:endParaRPr lang="es-ES"/>
        </a:p>
      </dgm:t>
    </dgm:pt>
    <dgm:pt modelId="{5D170B9D-8782-4063-8CBD-E09473968504}">
      <dgm:prSet phldrT="[Texto]"/>
      <dgm:spPr/>
      <dgm:t>
        <a:bodyPr/>
        <a:lstStyle/>
        <a:p>
          <a:r>
            <a:rPr lang="es-ES" dirty="0" smtClean="0"/>
            <a:t>¿Para qué?</a:t>
          </a:r>
          <a:endParaRPr lang="es-ES" dirty="0"/>
        </a:p>
      </dgm:t>
    </dgm:pt>
    <dgm:pt modelId="{BC353611-A12B-4326-A5A6-A2EDFEC0293E}" type="parTrans" cxnId="{5846FD1E-32EA-4BF3-A5DB-513624426852}">
      <dgm:prSet/>
      <dgm:spPr/>
      <dgm:t>
        <a:bodyPr/>
        <a:lstStyle/>
        <a:p>
          <a:endParaRPr lang="es-ES" dirty="0"/>
        </a:p>
      </dgm:t>
    </dgm:pt>
    <dgm:pt modelId="{3160DF69-74CA-46C8-BB00-5FD596CD74F5}" type="sibTrans" cxnId="{5846FD1E-32EA-4BF3-A5DB-513624426852}">
      <dgm:prSet/>
      <dgm:spPr/>
      <dgm:t>
        <a:bodyPr/>
        <a:lstStyle/>
        <a:p>
          <a:endParaRPr lang="es-ES"/>
        </a:p>
      </dgm:t>
    </dgm:pt>
    <dgm:pt modelId="{FAC52ECD-968D-40C3-9D54-EECE23F72AEA}" type="pres">
      <dgm:prSet presAssocID="{5DBAD8B7-DE12-4A3E-8BA3-49F412E0086C}" presName="cycle" presStyleCnt="0">
        <dgm:presLayoutVars>
          <dgm:chMax val="1"/>
          <dgm:dir/>
          <dgm:animLvl val="ctr"/>
          <dgm:resizeHandles val="exact"/>
        </dgm:presLayoutVars>
      </dgm:prSet>
      <dgm:spPr/>
      <dgm:t>
        <a:bodyPr/>
        <a:lstStyle/>
        <a:p>
          <a:endParaRPr lang="es-ES"/>
        </a:p>
      </dgm:t>
    </dgm:pt>
    <dgm:pt modelId="{768369D7-506B-455A-8E7E-144E9FE6DB81}" type="pres">
      <dgm:prSet presAssocID="{EE0FF06D-9FAF-4CAE-816A-532AF44259FA}" presName="centerShape" presStyleLbl="node0" presStyleIdx="0" presStyleCnt="1"/>
      <dgm:spPr/>
      <dgm:t>
        <a:bodyPr/>
        <a:lstStyle/>
        <a:p>
          <a:endParaRPr lang="es-ES"/>
        </a:p>
      </dgm:t>
    </dgm:pt>
    <dgm:pt modelId="{3E2C9921-F019-4A63-9B53-910A4E973B90}" type="pres">
      <dgm:prSet presAssocID="{9FB58B4D-059B-44B1-B7F0-B8340753B1F1}" presName="parTrans" presStyleLbl="bgSibTrans2D1" presStyleIdx="0" presStyleCnt="3"/>
      <dgm:spPr/>
      <dgm:t>
        <a:bodyPr/>
        <a:lstStyle/>
        <a:p>
          <a:endParaRPr lang="es-ES"/>
        </a:p>
      </dgm:t>
    </dgm:pt>
    <dgm:pt modelId="{F2D179DA-A2D1-430B-8454-6BF61EC3727E}" type="pres">
      <dgm:prSet presAssocID="{956572E1-157C-4F8B-88E5-140E0904DEF8}" presName="node" presStyleLbl="node1" presStyleIdx="0" presStyleCnt="3">
        <dgm:presLayoutVars>
          <dgm:bulletEnabled val="1"/>
        </dgm:presLayoutVars>
      </dgm:prSet>
      <dgm:spPr/>
      <dgm:t>
        <a:bodyPr/>
        <a:lstStyle/>
        <a:p>
          <a:endParaRPr lang="es-ES"/>
        </a:p>
      </dgm:t>
    </dgm:pt>
    <dgm:pt modelId="{3A631C3D-7790-4128-AF08-186D2DE9DE87}" type="pres">
      <dgm:prSet presAssocID="{6C21C43A-8E31-411C-B891-E633447F41C4}" presName="parTrans" presStyleLbl="bgSibTrans2D1" presStyleIdx="1" presStyleCnt="3"/>
      <dgm:spPr/>
      <dgm:t>
        <a:bodyPr/>
        <a:lstStyle/>
        <a:p>
          <a:endParaRPr lang="es-ES"/>
        </a:p>
      </dgm:t>
    </dgm:pt>
    <dgm:pt modelId="{F51F2954-45BD-49E0-A131-B2918B1F39CA}" type="pres">
      <dgm:prSet presAssocID="{9540D6B5-98E4-4A7A-8479-ACDE56C2241B}" presName="node" presStyleLbl="node1" presStyleIdx="1" presStyleCnt="3">
        <dgm:presLayoutVars>
          <dgm:bulletEnabled val="1"/>
        </dgm:presLayoutVars>
      </dgm:prSet>
      <dgm:spPr/>
      <dgm:t>
        <a:bodyPr/>
        <a:lstStyle/>
        <a:p>
          <a:endParaRPr lang="es-ES"/>
        </a:p>
      </dgm:t>
    </dgm:pt>
    <dgm:pt modelId="{F2DC89A0-6F11-4B95-86AB-17B1DFC75E1F}" type="pres">
      <dgm:prSet presAssocID="{BC353611-A12B-4326-A5A6-A2EDFEC0293E}" presName="parTrans" presStyleLbl="bgSibTrans2D1" presStyleIdx="2" presStyleCnt="3"/>
      <dgm:spPr/>
      <dgm:t>
        <a:bodyPr/>
        <a:lstStyle/>
        <a:p>
          <a:endParaRPr lang="es-ES"/>
        </a:p>
      </dgm:t>
    </dgm:pt>
    <dgm:pt modelId="{CBDC9BC7-1DDE-42DD-8D02-B3032978C6A1}" type="pres">
      <dgm:prSet presAssocID="{5D170B9D-8782-4063-8CBD-E09473968504}" presName="node" presStyleLbl="node1" presStyleIdx="2" presStyleCnt="3">
        <dgm:presLayoutVars>
          <dgm:bulletEnabled val="1"/>
        </dgm:presLayoutVars>
      </dgm:prSet>
      <dgm:spPr/>
      <dgm:t>
        <a:bodyPr/>
        <a:lstStyle/>
        <a:p>
          <a:endParaRPr lang="es-ES"/>
        </a:p>
      </dgm:t>
    </dgm:pt>
  </dgm:ptLst>
  <dgm:cxnLst>
    <dgm:cxn modelId="{1DDF90DD-0FFC-4DF8-AB6C-BAD77E4F9090}" srcId="{5DBAD8B7-DE12-4A3E-8BA3-49F412E0086C}" destId="{EE0FF06D-9FAF-4CAE-816A-532AF44259FA}" srcOrd="0" destOrd="0" parTransId="{486AC4A5-D4B5-4D5A-AE6B-AC503E68839D}" sibTransId="{68C3B5FB-8843-4530-B61D-4E21B42E18EF}"/>
    <dgm:cxn modelId="{0B328AD4-A192-488C-BD0E-A359C8A895BD}" type="presOf" srcId="{5D170B9D-8782-4063-8CBD-E09473968504}" destId="{CBDC9BC7-1DDE-42DD-8D02-B3032978C6A1}" srcOrd="0" destOrd="0" presId="urn:microsoft.com/office/officeart/2005/8/layout/radial4"/>
    <dgm:cxn modelId="{C4BBC7B2-80D3-4A23-8224-65F4BBE2DC38}" type="presOf" srcId="{EE0FF06D-9FAF-4CAE-816A-532AF44259FA}" destId="{768369D7-506B-455A-8E7E-144E9FE6DB81}" srcOrd="0" destOrd="0" presId="urn:microsoft.com/office/officeart/2005/8/layout/radial4"/>
    <dgm:cxn modelId="{27A007A4-197E-44E6-A81B-7139AF126C26}" type="presOf" srcId="{9FB58B4D-059B-44B1-B7F0-B8340753B1F1}" destId="{3E2C9921-F019-4A63-9B53-910A4E973B90}" srcOrd="0" destOrd="0" presId="urn:microsoft.com/office/officeart/2005/8/layout/radial4"/>
    <dgm:cxn modelId="{5A453AE2-4E0B-418F-B53E-7CAFCB607EA0}" srcId="{EE0FF06D-9FAF-4CAE-816A-532AF44259FA}" destId="{956572E1-157C-4F8B-88E5-140E0904DEF8}" srcOrd="0" destOrd="0" parTransId="{9FB58B4D-059B-44B1-B7F0-B8340753B1F1}" sibTransId="{F3DA3D0D-AD58-43DB-BE0A-BECE74ABFD76}"/>
    <dgm:cxn modelId="{5846FD1E-32EA-4BF3-A5DB-513624426852}" srcId="{EE0FF06D-9FAF-4CAE-816A-532AF44259FA}" destId="{5D170B9D-8782-4063-8CBD-E09473968504}" srcOrd="2" destOrd="0" parTransId="{BC353611-A12B-4326-A5A6-A2EDFEC0293E}" sibTransId="{3160DF69-74CA-46C8-BB00-5FD596CD74F5}"/>
    <dgm:cxn modelId="{BC702157-2A63-4DE6-A155-EA22BEA4A8F4}" type="presOf" srcId="{956572E1-157C-4F8B-88E5-140E0904DEF8}" destId="{F2D179DA-A2D1-430B-8454-6BF61EC3727E}" srcOrd="0" destOrd="0" presId="urn:microsoft.com/office/officeart/2005/8/layout/radial4"/>
    <dgm:cxn modelId="{A6457ADC-D41E-4191-96F4-6A5392235F2F}" srcId="{EE0FF06D-9FAF-4CAE-816A-532AF44259FA}" destId="{9540D6B5-98E4-4A7A-8479-ACDE56C2241B}" srcOrd="1" destOrd="0" parTransId="{6C21C43A-8E31-411C-B891-E633447F41C4}" sibTransId="{CEF90A2A-C2D1-4750-9752-CBA6E3C366BC}"/>
    <dgm:cxn modelId="{082070E6-C7BF-4FB3-B612-A7E33A5B0FFF}" type="presOf" srcId="{9540D6B5-98E4-4A7A-8479-ACDE56C2241B}" destId="{F51F2954-45BD-49E0-A131-B2918B1F39CA}" srcOrd="0" destOrd="0" presId="urn:microsoft.com/office/officeart/2005/8/layout/radial4"/>
    <dgm:cxn modelId="{317D934A-11E1-484F-B19F-1AFFD3757074}" type="presOf" srcId="{5DBAD8B7-DE12-4A3E-8BA3-49F412E0086C}" destId="{FAC52ECD-968D-40C3-9D54-EECE23F72AEA}" srcOrd="0" destOrd="0" presId="urn:microsoft.com/office/officeart/2005/8/layout/radial4"/>
    <dgm:cxn modelId="{7A48D852-5BC6-416F-9D29-D9891BD83297}" type="presOf" srcId="{BC353611-A12B-4326-A5A6-A2EDFEC0293E}" destId="{F2DC89A0-6F11-4B95-86AB-17B1DFC75E1F}" srcOrd="0" destOrd="0" presId="urn:microsoft.com/office/officeart/2005/8/layout/radial4"/>
    <dgm:cxn modelId="{38EE97EA-B297-4729-9038-F94ACCE65D21}" type="presOf" srcId="{6C21C43A-8E31-411C-B891-E633447F41C4}" destId="{3A631C3D-7790-4128-AF08-186D2DE9DE87}" srcOrd="0" destOrd="0" presId="urn:microsoft.com/office/officeart/2005/8/layout/radial4"/>
    <dgm:cxn modelId="{BB59B382-D0E8-4094-BED2-27D0C4CB53EA}" type="presParOf" srcId="{FAC52ECD-968D-40C3-9D54-EECE23F72AEA}" destId="{768369D7-506B-455A-8E7E-144E9FE6DB81}" srcOrd="0" destOrd="0" presId="urn:microsoft.com/office/officeart/2005/8/layout/radial4"/>
    <dgm:cxn modelId="{F6B0EC6B-8142-48B9-AB5E-21B1CF2115D5}" type="presParOf" srcId="{FAC52ECD-968D-40C3-9D54-EECE23F72AEA}" destId="{3E2C9921-F019-4A63-9B53-910A4E973B90}" srcOrd="1" destOrd="0" presId="urn:microsoft.com/office/officeart/2005/8/layout/radial4"/>
    <dgm:cxn modelId="{FD875E43-D218-4AF1-B409-FF1F46F66753}" type="presParOf" srcId="{FAC52ECD-968D-40C3-9D54-EECE23F72AEA}" destId="{F2D179DA-A2D1-430B-8454-6BF61EC3727E}" srcOrd="2" destOrd="0" presId="urn:microsoft.com/office/officeart/2005/8/layout/radial4"/>
    <dgm:cxn modelId="{38B33ED6-1A01-462A-B202-38D595F9AB9F}" type="presParOf" srcId="{FAC52ECD-968D-40C3-9D54-EECE23F72AEA}" destId="{3A631C3D-7790-4128-AF08-186D2DE9DE87}" srcOrd="3" destOrd="0" presId="urn:microsoft.com/office/officeart/2005/8/layout/radial4"/>
    <dgm:cxn modelId="{77517B2A-0DDB-404D-954A-4D349AEE7358}" type="presParOf" srcId="{FAC52ECD-968D-40C3-9D54-EECE23F72AEA}" destId="{F51F2954-45BD-49E0-A131-B2918B1F39CA}" srcOrd="4" destOrd="0" presId="urn:microsoft.com/office/officeart/2005/8/layout/radial4"/>
    <dgm:cxn modelId="{E8AD7074-763E-49FE-A94D-CED811DEBB08}" type="presParOf" srcId="{FAC52ECD-968D-40C3-9D54-EECE23F72AEA}" destId="{F2DC89A0-6F11-4B95-86AB-17B1DFC75E1F}" srcOrd="5" destOrd="0" presId="urn:microsoft.com/office/officeart/2005/8/layout/radial4"/>
    <dgm:cxn modelId="{03A2184B-F51D-4E5B-9637-3616C73A44F9}" type="presParOf" srcId="{FAC52ECD-968D-40C3-9D54-EECE23F72AEA}" destId="{CBDC9BC7-1DDE-42DD-8D02-B3032978C6A1}"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A7AD571-97C5-4A8E-B9FB-908F2B2B9AE6}" type="doc">
      <dgm:prSet loTypeId="urn:microsoft.com/office/officeart/2005/8/layout/target3" loCatId="relationship" qsTypeId="urn:microsoft.com/office/officeart/2005/8/quickstyle/3d1" qsCatId="3D" csTypeId="urn:microsoft.com/office/officeart/2005/8/colors/colorful2" csCatId="colorful" phldr="1"/>
      <dgm:spPr/>
      <dgm:t>
        <a:bodyPr/>
        <a:lstStyle/>
        <a:p>
          <a:endParaRPr lang="es-ES"/>
        </a:p>
      </dgm:t>
    </dgm:pt>
    <dgm:pt modelId="{10FEC388-5450-4FAE-AFCE-1038E07E3184}">
      <dgm:prSet custT="1"/>
      <dgm:spPr/>
      <dgm:t>
        <a:bodyPr/>
        <a:lstStyle/>
        <a:p>
          <a:pPr algn="ctr" rtl="0"/>
          <a:r>
            <a:rPr lang="es-ES" sz="2800" dirty="0" smtClean="0"/>
            <a:t>Los problemas son de dos tipos: </a:t>
          </a:r>
          <a:endParaRPr lang="es-ES" sz="2800" dirty="0"/>
        </a:p>
      </dgm:t>
    </dgm:pt>
    <dgm:pt modelId="{513347EF-8898-4926-91CD-21D2614C1440}" type="parTrans" cxnId="{B0B44EC4-1244-4FDC-9E65-0A5EA5C7B901}">
      <dgm:prSet/>
      <dgm:spPr/>
      <dgm:t>
        <a:bodyPr/>
        <a:lstStyle/>
        <a:p>
          <a:endParaRPr lang="es-ES"/>
        </a:p>
      </dgm:t>
    </dgm:pt>
    <dgm:pt modelId="{5286E135-4388-4E0F-84E0-7C571A9C7873}" type="sibTrans" cxnId="{B0B44EC4-1244-4FDC-9E65-0A5EA5C7B901}">
      <dgm:prSet/>
      <dgm:spPr/>
      <dgm:t>
        <a:bodyPr/>
        <a:lstStyle/>
        <a:p>
          <a:endParaRPr lang="es-ES"/>
        </a:p>
      </dgm:t>
    </dgm:pt>
    <dgm:pt modelId="{5FBF5BC5-54F6-4F4F-9C48-BD3BC3201EAB}">
      <dgm:prSet/>
      <dgm:spPr/>
      <dgm:t>
        <a:bodyPr/>
        <a:lstStyle/>
        <a:p>
          <a:pPr rtl="0"/>
          <a:r>
            <a:rPr lang="es-ES" dirty="0" smtClean="0"/>
            <a:t>Los que implican </a:t>
          </a:r>
          <a:r>
            <a:rPr lang="es-ES" i="1" dirty="0" smtClean="0"/>
            <a:t>la </a:t>
          </a:r>
          <a:r>
            <a:rPr lang="es-ES" b="1" i="1" dirty="0" smtClean="0"/>
            <a:t>destrucción  </a:t>
          </a:r>
          <a:r>
            <a:rPr lang="es-ES" dirty="0" smtClean="0"/>
            <a:t>de algo que está presente pero indeseado (negativo).</a:t>
          </a:r>
          <a:endParaRPr lang="es-ES" dirty="0"/>
        </a:p>
      </dgm:t>
    </dgm:pt>
    <dgm:pt modelId="{9476F5F7-F07F-402A-A75A-35B9AF422C6F}" type="parTrans" cxnId="{C383A461-88F4-4C1A-8C71-D01A006863E1}">
      <dgm:prSet/>
      <dgm:spPr/>
      <dgm:t>
        <a:bodyPr/>
        <a:lstStyle/>
        <a:p>
          <a:endParaRPr lang="es-ES"/>
        </a:p>
      </dgm:t>
    </dgm:pt>
    <dgm:pt modelId="{58ED972E-4947-4A32-8E96-4D733D4BB66D}" type="sibTrans" cxnId="{C383A461-88F4-4C1A-8C71-D01A006863E1}">
      <dgm:prSet/>
      <dgm:spPr/>
      <dgm:t>
        <a:bodyPr/>
        <a:lstStyle/>
        <a:p>
          <a:endParaRPr lang="es-ES"/>
        </a:p>
      </dgm:t>
    </dgm:pt>
    <dgm:pt modelId="{1C120755-3FF6-485C-8DCA-0BABE2185C4C}">
      <dgm:prSet custT="1"/>
      <dgm:spPr/>
      <dgm:t>
        <a:bodyPr/>
        <a:lstStyle/>
        <a:p>
          <a:pPr rtl="0"/>
          <a:r>
            <a:rPr lang="es-ES" sz="2000" dirty="0" smtClean="0"/>
            <a:t>Los que implican </a:t>
          </a:r>
          <a:r>
            <a:rPr lang="es-ES" sz="2000" b="1" i="1" dirty="0" smtClean="0"/>
            <a:t>el logro</a:t>
          </a:r>
          <a:r>
            <a:rPr lang="es-ES" sz="2000" b="1" dirty="0" smtClean="0"/>
            <a:t> </a:t>
          </a:r>
          <a:r>
            <a:rPr lang="es-ES" sz="2000" dirty="0" smtClean="0"/>
            <a:t>de algo ausente pero que se desea (positivo).</a:t>
          </a:r>
          <a:endParaRPr lang="es-ES" sz="2000" dirty="0"/>
        </a:p>
      </dgm:t>
    </dgm:pt>
    <dgm:pt modelId="{BF1A843B-9332-498F-95DD-D57987991CDB}" type="parTrans" cxnId="{7C3B0352-86C5-4EB0-94D6-F4128BA9A404}">
      <dgm:prSet/>
      <dgm:spPr/>
      <dgm:t>
        <a:bodyPr/>
        <a:lstStyle/>
        <a:p>
          <a:endParaRPr lang="es-ES"/>
        </a:p>
      </dgm:t>
    </dgm:pt>
    <dgm:pt modelId="{5892F81D-7260-4631-BF89-10C8E7E85C0B}" type="sibTrans" cxnId="{7C3B0352-86C5-4EB0-94D6-F4128BA9A404}">
      <dgm:prSet/>
      <dgm:spPr/>
      <dgm:t>
        <a:bodyPr/>
        <a:lstStyle/>
        <a:p>
          <a:endParaRPr lang="es-ES"/>
        </a:p>
      </dgm:t>
    </dgm:pt>
    <dgm:pt modelId="{4C20D3C2-0B10-4530-A39C-27C160CF637B}">
      <dgm:prSet/>
      <dgm:spPr/>
      <dgm:t>
        <a:bodyPr/>
        <a:lstStyle/>
        <a:p>
          <a:pPr algn="ctr" rtl="0"/>
          <a:r>
            <a:rPr lang="es-ES" dirty="0" smtClean="0"/>
            <a:t>El fin de un problema, puede ser el comienzo de otro.</a:t>
          </a:r>
          <a:endParaRPr lang="es-ES" dirty="0"/>
        </a:p>
      </dgm:t>
    </dgm:pt>
    <dgm:pt modelId="{D14882C1-6289-4482-AED2-FE93D2212CA9}" type="parTrans" cxnId="{0A9408E2-336E-4494-A577-6401FDAF04DA}">
      <dgm:prSet/>
      <dgm:spPr/>
      <dgm:t>
        <a:bodyPr/>
        <a:lstStyle/>
        <a:p>
          <a:endParaRPr lang="es-ES"/>
        </a:p>
      </dgm:t>
    </dgm:pt>
    <dgm:pt modelId="{FB02A55F-9683-4F86-8889-AF3C87190AA4}" type="sibTrans" cxnId="{0A9408E2-336E-4494-A577-6401FDAF04DA}">
      <dgm:prSet/>
      <dgm:spPr/>
      <dgm:t>
        <a:bodyPr/>
        <a:lstStyle/>
        <a:p>
          <a:endParaRPr lang="es-ES"/>
        </a:p>
      </dgm:t>
    </dgm:pt>
    <dgm:pt modelId="{ABD85482-8622-4BFD-9245-587C5D61E3DB}" type="pres">
      <dgm:prSet presAssocID="{2A7AD571-97C5-4A8E-B9FB-908F2B2B9AE6}" presName="Name0" presStyleCnt="0">
        <dgm:presLayoutVars>
          <dgm:chMax val="7"/>
          <dgm:dir/>
          <dgm:animLvl val="lvl"/>
          <dgm:resizeHandles val="exact"/>
        </dgm:presLayoutVars>
      </dgm:prSet>
      <dgm:spPr/>
      <dgm:t>
        <a:bodyPr/>
        <a:lstStyle/>
        <a:p>
          <a:endParaRPr lang="es-ES"/>
        </a:p>
      </dgm:t>
    </dgm:pt>
    <dgm:pt modelId="{6C3B4265-0F5F-47B8-A7E8-5477673FD692}" type="pres">
      <dgm:prSet presAssocID="{10FEC388-5450-4FAE-AFCE-1038E07E3184}" presName="circle1" presStyleLbl="node1" presStyleIdx="0" presStyleCnt="3" custLinFactNeighborX="-44607" custLinFactNeighborY="-2341"/>
      <dgm:spPr/>
      <dgm:t>
        <a:bodyPr/>
        <a:lstStyle/>
        <a:p>
          <a:endParaRPr lang="es-ES"/>
        </a:p>
      </dgm:t>
    </dgm:pt>
    <dgm:pt modelId="{AEC6740F-8C4E-4938-A4ED-2B95A1BED046}" type="pres">
      <dgm:prSet presAssocID="{10FEC388-5450-4FAE-AFCE-1038E07E3184}" presName="space" presStyleCnt="0"/>
      <dgm:spPr/>
      <dgm:t>
        <a:bodyPr/>
        <a:lstStyle/>
        <a:p>
          <a:endParaRPr lang="es-ES"/>
        </a:p>
      </dgm:t>
    </dgm:pt>
    <dgm:pt modelId="{F9DE6385-FA83-4B6E-8B8B-52C660859779}" type="pres">
      <dgm:prSet presAssocID="{10FEC388-5450-4FAE-AFCE-1038E07E3184}" presName="rect1" presStyleLbl="alignAcc1" presStyleIdx="0" presStyleCnt="3" custLinFactNeighborX="-25027" custLinFactNeighborY="-2341"/>
      <dgm:spPr/>
      <dgm:t>
        <a:bodyPr/>
        <a:lstStyle/>
        <a:p>
          <a:endParaRPr lang="es-ES"/>
        </a:p>
      </dgm:t>
    </dgm:pt>
    <dgm:pt modelId="{0E6A4DF7-E8F9-4597-875B-F94501D74F6F}" type="pres">
      <dgm:prSet presAssocID="{5FBF5BC5-54F6-4F4F-9C48-BD3BC3201EAB}" presName="vertSpace2" presStyleLbl="node1" presStyleIdx="0" presStyleCnt="3"/>
      <dgm:spPr/>
      <dgm:t>
        <a:bodyPr/>
        <a:lstStyle/>
        <a:p>
          <a:endParaRPr lang="es-ES"/>
        </a:p>
      </dgm:t>
    </dgm:pt>
    <dgm:pt modelId="{8F30ECCC-BC64-4267-8B91-5334CA4FE03C}" type="pres">
      <dgm:prSet presAssocID="{5FBF5BC5-54F6-4F4F-9C48-BD3BC3201EAB}" presName="circle2" presStyleLbl="node1" presStyleIdx="1" presStyleCnt="3"/>
      <dgm:spPr/>
      <dgm:t>
        <a:bodyPr/>
        <a:lstStyle/>
        <a:p>
          <a:endParaRPr lang="es-ES"/>
        </a:p>
      </dgm:t>
    </dgm:pt>
    <dgm:pt modelId="{B23B4064-8A11-413B-9B75-0183FE9E90D4}" type="pres">
      <dgm:prSet presAssocID="{5FBF5BC5-54F6-4F4F-9C48-BD3BC3201EAB}" presName="rect2" presStyleLbl="alignAcc1" presStyleIdx="1" presStyleCnt="3"/>
      <dgm:spPr/>
      <dgm:t>
        <a:bodyPr/>
        <a:lstStyle/>
        <a:p>
          <a:endParaRPr lang="es-ES"/>
        </a:p>
      </dgm:t>
    </dgm:pt>
    <dgm:pt modelId="{F6F29FAB-E732-4BB1-BCA8-CCC681B7DD9D}" type="pres">
      <dgm:prSet presAssocID="{4C20D3C2-0B10-4530-A39C-27C160CF637B}" presName="vertSpace3" presStyleLbl="node1" presStyleIdx="1" presStyleCnt="3"/>
      <dgm:spPr/>
      <dgm:t>
        <a:bodyPr/>
        <a:lstStyle/>
        <a:p>
          <a:endParaRPr lang="es-ES"/>
        </a:p>
      </dgm:t>
    </dgm:pt>
    <dgm:pt modelId="{437CB399-E3C8-4888-B970-5FC112F0D655}" type="pres">
      <dgm:prSet presAssocID="{4C20D3C2-0B10-4530-A39C-27C160CF637B}" presName="circle3" presStyleLbl="node1" presStyleIdx="2" presStyleCnt="3"/>
      <dgm:spPr/>
      <dgm:t>
        <a:bodyPr/>
        <a:lstStyle/>
        <a:p>
          <a:endParaRPr lang="es-ES"/>
        </a:p>
      </dgm:t>
    </dgm:pt>
    <dgm:pt modelId="{DEC5C5AA-C04A-448F-84F4-C2F68799CCB1}" type="pres">
      <dgm:prSet presAssocID="{4C20D3C2-0B10-4530-A39C-27C160CF637B}" presName="rect3" presStyleLbl="alignAcc1" presStyleIdx="2" presStyleCnt="3" custScaleX="100000"/>
      <dgm:spPr/>
      <dgm:t>
        <a:bodyPr/>
        <a:lstStyle/>
        <a:p>
          <a:endParaRPr lang="es-ES"/>
        </a:p>
      </dgm:t>
    </dgm:pt>
    <dgm:pt modelId="{D18D43BA-5782-4543-8A88-DABCCB3323EF}" type="pres">
      <dgm:prSet presAssocID="{10FEC388-5450-4FAE-AFCE-1038E07E3184}" presName="rect1ParTx" presStyleLbl="alignAcc1" presStyleIdx="2" presStyleCnt="3">
        <dgm:presLayoutVars>
          <dgm:chMax val="1"/>
          <dgm:bulletEnabled val="1"/>
        </dgm:presLayoutVars>
      </dgm:prSet>
      <dgm:spPr/>
      <dgm:t>
        <a:bodyPr/>
        <a:lstStyle/>
        <a:p>
          <a:endParaRPr lang="es-ES"/>
        </a:p>
      </dgm:t>
    </dgm:pt>
    <dgm:pt modelId="{6C62EEAA-61B3-4ADA-905F-0C4BF689B6F1}" type="pres">
      <dgm:prSet presAssocID="{10FEC388-5450-4FAE-AFCE-1038E07E3184}" presName="rect1ChTx" presStyleLbl="alignAcc1" presStyleIdx="2" presStyleCnt="3">
        <dgm:presLayoutVars>
          <dgm:bulletEnabled val="1"/>
        </dgm:presLayoutVars>
      </dgm:prSet>
      <dgm:spPr/>
      <dgm:t>
        <a:bodyPr/>
        <a:lstStyle/>
        <a:p>
          <a:endParaRPr lang="es-ES"/>
        </a:p>
      </dgm:t>
    </dgm:pt>
    <dgm:pt modelId="{56AB4F84-E10E-436F-BB99-BFF627E6F7EE}" type="pres">
      <dgm:prSet presAssocID="{5FBF5BC5-54F6-4F4F-9C48-BD3BC3201EAB}" presName="rect2ParTx" presStyleLbl="alignAcc1" presStyleIdx="2" presStyleCnt="3">
        <dgm:presLayoutVars>
          <dgm:chMax val="1"/>
          <dgm:bulletEnabled val="1"/>
        </dgm:presLayoutVars>
      </dgm:prSet>
      <dgm:spPr/>
      <dgm:t>
        <a:bodyPr/>
        <a:lstStyle/>
        <a:p>
          <a:endParaRPr lang="es-ES"/>
        </a:p>
      </dgm:t>
    </dgm:pt>
    <dgm:pt modelId="{1CE3CEE3-CC34-42A2-AC70-DCB76EDC1AEC}" type="pres">
      <dgm:prSet presAssocID="{5FBF5BC5-54F6-4F4F-9C48-BD3BC3201EAB}" presName="rect2ChTx" presStyleLbl="alignAcc1" presStyleIdx="2" presStyleCnt="3" custScaleX="100000" custScaleY="134723">
        <dgm:presLayoutVars>
          <dgm:bulletEnabled val="1"/>
        </dgm:presLayoutVars>
      </dgm:prSet>
      <dgm:spPr/>
      <dgm:t>
        <a:bodyPr/>
        <a:lstStyle/>
        <a:p>
          <a:endParaRPr lang="es-ES"/>
        </a:p>
      </dgm:t>
    </dgm:pt>
    <dgm:pt modelId="{E9923FF3-527F-4721-ADC5-1FAD904A160A}" type="pres">
      <dgm:prSet presAssocID="{4C20D3C2-0B10-4530-A39C-27C160CF637B}" presName="rect3ParTx" presStyleLbl="alignAcc1" presStyleIdx="2" presStyleCnt="3">
        <dgm:presLayoutVars>
          <dgm:chMax val="1"/>
          <dgm:bulletEnabled val="1"/>
        </dgm:presLayoutVars>
      </dgm:prSet>
      <dgm:spPr/>
      <dgm:t>
        <a:bodyPr/>
        <a:lstStyle/>
        <a:p>
          <a:endParaRPr lang="es-ES"/>
        </a:p>
      </dgm:t>
    </dgm:pt>
    <dgm:pt modelId="{E65B9A6D-EEDE-468D-BE8D-4355AFA279E5}" type="pres">
      <dgm:prSet presAssocID="{4C20D3C2-0B10-4530-A39C-27C160CF637B}" presName="rect3ChTx" presStyleLbl="alignAcc1" presStyleIdx="2" presStyleCnt="3">
        <dgm:presLayoutVars>
          <dgm:bulletEnabled val="1"/>
        </dgm:presLayoutVars>
      </dgm:prSet>
      <dgm:spPr/>
      <dgm:t>
        <a:bodyPr/>
        <a:lstStyle/>
        <a:p>
          <a:endParaRPr lang="es-ES"/>
        </a:p>
      </dgm:t>
    </dgm:pt>
  </dgm:ptLst>
  <dgm:cxnLst>
    <dgm:cxn modelId="{47C7B9CD-F696-4C5D-9444-9FB9E5A7CB24}" type="presOf" srcId="{1C120755-3FF6-485C-8DCA-0BABE2185C4C}" destId="{1CE3CEE3-CC34-42A2-AC70-DCB76EDC1AEC}" srcOrd="0" destOrd="0" presId="urn:microsoft.com/office/officeart/2005/8/layout/target3"/>
    <dgm:cxn modelId="{C383A461-88F4-4C1A-8C71-D01A006863E1}" srcId="{2A7AD571-97C5-4A8E-B9FB-908F2B2B9AE6}" destId="{5FBF5BC5-54F6-4F4F-9C48-BD3BC3201EAB}" srcOrd="1" destOrd="0" parTransId="{9476F5F7-F07F-402A-A75A-35B9AF422C6F}" sibTransId="{58ED972E-4947-4A32-8E96-4D733D4BB66D}"/>
    <dgm:cxn modelId="{B78294C3-E0E9-4422-BB88-039D47182580}" type="presOf" srcId="{4C20D3C2-0B10-4530-A39C-27C160CF637B}" destId="{E9923FF3-527F-4721-ADC5-1FAD904A160A}" srcOrd="1" destOrd="0" presId="urn:microsoft.com/office/officeart/2005/8/layout/target3"/>
    <dgm:cxn modelId="{D372B77F-4B25-4493-8B40-A6AA69B7E1D1}" type="presOf" srcId="{4C20D3C2-0B10-4530-A39C-27C160CF637B}" destId="{DEC5C5AA-C04A-448F-84F4-C2F68799CCB1}" srcOrd="0" destOrd="0" presId="urn:microsoft.com/office/officeart/2005/8/layout/target3"/>
    <dgm:cxn modelId="{EA9297BA-23F4-4AD8-B7A8-C733872A7F50}" type="presOf" srcId="{5FBF5BC5-54F6-4F4F-9C48-BD3BC3201EAB}" destId="{B23B4064-8A11-413B-9B75-0183FE9E90D4}" srcOrd="0" destOrd="0" presId="urn:microsoft.com/office/officeart/2005/8/layout/target3"/>
    <dgm:cxn modelId="{4B1B3AC1-960E-446D-9ED1-9776D40E8B50}" type="presOf" srcId="{5FBF5BC5-54F6-4F4F-9C48-BD3BC3201EAB}" destId="{56AB4F84-E10E-436F-BB99-BFF627E6F7EE}" srcOrd="1" destOrd="0" presId="urn:microsoft.com/office/officeart/2005/8/layout/target3"/>
    <dgm:cxn modelId="{90881DAB-60F3-44C9-BD01-3E698C0E198D}" type="presOf" srcId="{10FEC388-5450-4FAE-AFCE-1038E07E3184}" destId="{F9DE6385-FA83-4B6E-8B8B-52C660859779}" srcOrd="0" destOrd="0" presId="urn:microsoft.com/office/officeart/2005/8/layout/target3"/>
    <dgm:cxn modelId="{0A9408E2-336E-4494-A577-6401FDAF04DA}" srcId="{2A7AD571-97C5-4A8E-B9FB-908F2B2B9AE6}" destId="{4C20D3C2-0B10-4530-A39C-27C160CF637B}" srcOrd="2" destOrd="0" parTransId="{D14882C1-6289-4482-AED2-FE93D2212CA9}" sibTransId="{FB02A55F-9683-4F86-8889-AF3C87190AA4}"/>
    <dgm:cxn modelId="{7C3B0352-86C5-4EB0-94D6-F4128BA9A404}" srcId="{5FBF5BC5-54F6-4F4F-9C48-BD3BC3201EAB}" destId="{1C120755-3FF6-485C-8DCA-0BABE2185C4C}" srcOrd="0" destOrd="0" parTransId="{BF1A843B-9332-498F-95DD-D57987991CDB}" sibTransId="{5892F81D-7260-4631-BF89-10C8E7E85C0B}"/>
    <dgm:cxn modelId="{B0B44EC4-1244-4FDC-9E65-0A5EA5C7B901}" srcId="{2A7AD571-97C5-4A8E-B9FB-908F2B2B9AE6}" destId="{10FEC388-5450-4FAE-AFCE-1038E07E3184}" srcOrd="0" destOrd="0" parTransId="{513347EF-8898-4926-91CD-21D2614C1440}" sibTransId="{5286E135-4388-4E0F-84E0-7C571A9C7873}"/>
    <dgm:cxn modelId="{F4BBEE1C-BDF0-4ED4-9A79-1F854EFBA0E1}" type="presOf" srcId="{10FEC388-5450-4FAE-AFCE-1038E07E3184}" destId="{D18D43BA-5782-4543-8A88-DABCCB3323EF}" srcOrd="1" destOrd="0" presId="urn:microsoft.com/office/officeart/2005/8/layout/target3"/>
    <dgm:cxn modelId="{4D222FD8-7C37-43B0-B9AC-FFE019BA327F}" type="presOf" srcId="{2A7AD571-97C5-4A8E-B9FB-908F2B2B9AE6}" destId="{ABD85482-8622-4BFD-9245-587C5D61E3DB}" srcOrd="0" destOrd="0" presId="urn:microsoft.com/office/officeart/2005/8/layout/target3"/>
    <dgm:cxn modelId="{829794FB-952C-4D28-A8AA-8BEBF8251108}" type="presParOf" srcId="{ABD85482-8622-4BFD-9245-587C5D61E3DB}" destId="{6C3B4265-0F5F-47B8-A7E8-5477673FD692}" srcOrd="0" destOrd="0" presId="urn:microsoft.com/office/officeart/2005/8/layout/target3"/>
    <dgm:cxn modelId="{104F3058-7B4B-4D51-82FD-BBA0D8A3E566}" type="presParOf" srcId="{ABD85482-8622-4BFD-9245-587C5D61E3DB}" destId="{AEC6740F-8C4E-4938-A4ED-2B95A1BED046}" srcOrd="1" destOrd="0" presId="urn:microsoft.com/office/officeart/2005/8/layout/target3"/>
    <dgm:cxn modelId="{981E1BA1-4F9A-4ED6-AC5E-5C9CCFADCEDD}" type="presParOf" srcId="{ABD85482-8622-4BFD-9245-587C5D61E3DB}" destId="{F9DE6385-FA83-4B6E-8B8B-52C660859779}" srcOrd="2" destOrd="0" presId="urn:microsoft.com/office/officeart/2005/8/layout/target3"/>
    <dgm:cxn modelId="{BE8AC7C5-8199-418C-B5B2-FC8E900C137B}" type="presParOf" srcId="{ABD85482-8622-4BFD-9245-587C5D61E3DB}" destId="{0E6A4DF7-E8F9-4597-875B-F94501D74F6F}" srcOrd="3" destOrd="0" presId="urn:microsoft.com/office/officeart/2005/8/layout/target3"/>
    <dgm:cxn modelId="{2042AB0D-2675-4FDA-AE2C-65427C5FF0C4}" type="presParOf" srcId="{ABD85482-8622-4BFD-9245-587C5D61E3DB}" destId="{8F30ECCC-BC64-4267-8B91-5334CA4FE03C}" srcOrd="4" destOrd="0" presId="urn:microsoft.com/office/officeart/2005/8/layout/target3"/>
    <dgm:cxn modelId="{A1FC3A31-B927-4F78-B0D2-B2FFBE9A99AD}" type="presParOf" srcId="{ABD85482-8622-4BFD-9245-587C5D61E3DB}" destId="{B23B4064-8A11-413B-9B75-0183FE9E90D4}" srcOrd="5" destOrd="0" presId="urn:microsoft.com/office/officeart/2005/8/layout/target3"/>
    <dgm:cxn modelId="{9C40D629-0349-44DB-8BBF-DCFB2CF670DF}" type="presParOf" srcId="{ABD85482-8622-4BFD-9245-587C5D61E3DB}" destId="{F6F29FAB-E732-4BB1-BCA8-CCC681B7DD9D}" srcOrd="6" destOrd="0" presId="urn:microsoft.com/office/officeart/2005/8/layout/target3"/>
    <dgm:cxn modelId="{850F8759-5115-4DA9-B240-C70523C98CE8}" type="presParOf" srcId="{ABD85482-8622-4BFD-9245-587C5D61E3DB}" destId="{437CB399-E3C8-4888-B970-5FC112F0D655}" srcOrd="7" destOrd="0" presId="urn:microsoft.com/office/officeart/2005/8/layout/target3"/>
    <dgm:cxn modelId="{0023AC60-A4A4-4F7D-A49A-6E7A4F86F2BF}" type="presParOf" srcId="{ABD85482-8622-4BFD-9245-587C5D61E3DB}" destId="{DEC5C5AA-C04A-448F-84F4-C2F68799CCB1}" srcOrd="8" destOrd="0" presId="urn:microsoft.com/office/officeart/2005/8/layout/target3"/>
    <dgm:cxn modelId="{BFFE49B7-E79B-453F-82BB-22DB6C5231CA}" type="presParOf" srcId="{ABD85482-8622-4BFD-9245-587C5D61E3DB}" destId="{D18D43BA-5782-4543-8A88-DABCCB3323EF}" srcOrd="9" destOrd="0" presId="urn:microsoft.com/office/officeart/2005/8/layout/target3"/>
    <dgm:cxn modelId="{92D10C28-3CEE-4A52-A623-DAC3A7183D5B}" type="presParOf" srcId="{ABD85482-8622-4BFD-9245-587C5D61E3DB}" destId="{6C62EEAA-61B3-4ADA-905F-0C4BF689B6F1}" srcOrd="10" destOrd="0" presId="urn:microsoft.com/office/officeart/2005/8/layout/target3"/>
    <dgm:cxn modelId="{B62D6ED3-EC22-4735-9034-383140CAFC12}" type="presParOf" srcId="{ABD85482-8622-4BFD-9245-587C5D61E3DB}" destId="{56AB4F84-E10E-436F-BB99-BFF627E6F7EE}" srcOrd="11" destOrd="0" presId="urn:microsoft.com/office/officeart/2005/8/layout/target3"/>
    <dgm:cxn modelId="{AA5DDB88-1D43-4C2A-A8A8-68361DE09853}" type="presParOf" srcId="{ABD85482-8622-4BFD-9245-587C5D61E3DB}" destId="{1CE3CEE3-CC34-42A2-AC70-DCB76EDC1AEC}" srcOrd="12" destOrd="0" presId="urn:microsoft.com/office/officeart/2005/8/layout/target3"/>
    <dgm:cxn modelId="{402368E5-14A1-4962-938C-1963C7A84453}" type="presParOf" srcId="{ABD85482-8622-4BFD-9245-587C5D61E3DB}" destId="{E9923FF3-527F-4721-ADC5-1FAD904A160A}" srcOrd="13" destOrd="0" presId="urn:microsoft.com/office/officeart/2005/8/layout/target3"/>
    <dgm:cxn modelId="{0A64333D-4966-42A6-91CE-F70DCF75CFAB}" type="presParOf" srcId="{ABD85482-8622-4BFD-9245-587C5D61E3DB}" destId="{E65B9A6D-EEDE-468D-BE8D-4355AFA279E5}"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B95EE-5A04-4AF2-AB77-166FEA4748B7}">
      <dsp:nvSpPr>
        <dsp:cNvPr id="0" name=""/>
        <dsp:cNvSpPr/>
      </dsp:nvSpPr>
      <dsp:spPr>
        <a:xfrm>
          <a:off x="446741" y="1724924"/>
          <a:ext cx="7963501" cy="723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rtl="0">
            <a:lnSpc>
              <a:spcPct val="90000"/>
            </a:lnSpc>
            <a:spcBef>
              <a:spcPct val="0"/>
            </a:spcBef>
            <a:spcAft>
              <a:spcPct val="35000"/>
            </a:spcAft>
          </a:pPr>
          <a:r>
            <a:rPr lang="es-MX" sz="1600" b="1" kern="1200" dirty="0" smtClean="0"/>
            <a:t>La unidad de aprendizaje de  Taller de Titulación se incluye en los planes de  estudio de las Licenciaturas de Contaduría y Administración como unidad de aprendizaje optativa,  se presenta en el núcleo de formación integral bajo un total de 6 créditos, dentro del  programa de estudios la unidad de competencia III  Tiene como objetivo elaborar el proyecto de tesis (protocolo de investigación), por lo que este material se </a:t>
          </a:r>
          <a:r>
            <a:rPr lang="es-ES" sz="1600" b="1" kern="1200" dirty="0" smtClean="0"/>
            <a:t>ha elaborado en base al objetivo de dicha unidad de competencia. </a:t>
          </a:r>
        </a:p>
        <a:p>
          <a:pPr lvl="0" algn="l" defTabSz="711200" rtl="0">
            <a:lnSpc>
              <a:spcPct val="90000"/>
            </a:lnSpc>
            <a:spcBef>
              <a:spcPct val="0"/>
            </a:spcBef>
            <a:spcAft>
              <a:spcPct val="35000"/>
            </a:spcAft>
          </a:pPr>
          <a:endParaRPr lang="es-MX" sz="1600" b="1" kern="1200" dirty="0"/>
        </a:p>
      </dsp:txBody>
      <dsp:txXfrm>
        <a:off x="446741" y="1724924"/>
        <a:ext cx="7963501" cy="723954"/>
      </dsp:txXfrm>
    </dsp:sp>
    <dsp:sp modelId="{2E86A3EC-A485-40E7-97FC-49373A5024B2}">
      <dsp:nvSpPr>
        <dsp:cNvPr id="0" name=""/>
        <dsp:cNvSpPr/>
      </dsp:nvSpPr>
      <dsp:spPr>
        <a:xfrm>
          <a:off x="446741" y="2448879"/>
          <a:ext cx="1061800" cy="176966"/>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E5D4D7-014F-4222-B871-0925662885AB}">
      <dsp:nvSpPr>
        <dsp:cNvPr id="0" name=""/>
        <dsp:cNvSpPr/>
      </dsp:nvSpPr>
      <dsp:spPr>
        <a:xfrm>
          <a:off x="1570479" y="2448879"/>
          <a:ext cx="1061800" cy="176966"/>
        </a:xfrm>
        <a:prstGeom prst="parallelogram">
          <a:avLst>
            <a:gd name="adj" fmla="val 14084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2BD63F-801C-4B59-9960-4A210208E44B}">
      <dsp:nvSpPr>
        <dsp:cNvPr id="0" name=""/>
        <dsp:cNvSpPr/>
      </dsp:nvSpPr>
      <dsp:spPr>
        <a:xfrm>
          <a:off x="2694218" y="2448879"/>
          <a:ext cx="1061800" cy="176966"/>
        </a:xfrm>
        <a:prstGeom prst="parallelogram">
          <a:avLst>
            <a:gd name="adj" fmla="val 14084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7E3DFD-84C1-442C-9779-EDDD7CC0FBB6}">
      <dsp:nvSpPr>
        <dsp:cNvPr id="0" name=""/>
        <dsp:cNvSpPr/>
      </dsp:nvSpPr>
      <dsp:spPr>
        <a:xfrm>
          <a:off x="3817956" y="2448879"/>
          <a:ext cx="1061800" cy="176966"/>
        </a:xfrm>
        <a:prstGeom prst="parallelogram">
          <a:avLst>
            <a:gd name="adj" fmla="val 14084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5D7414-01DF-434A-BC73-684DDC2CF7BF}">
      <dsp:nvSpPr>
        <dsp:cNvPr id="0" name=""/>
        <dsp:cNvSpPr/>
      </dsp:nvSpPr>
      <dsp:spPr>
        <a:xfrm>
          <a:off x="4941695" y="2448879"/>
          <a:ext cx="1061800" cy="176966"/>
        </a:xfrm>
        <a:prstGeom prst="parallelogram">
          <a:avLst>
            <a:gd name="adj" fmla="val 14084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0F6893-89DB-46D6-BCE0-2F2F8661822B}">
      <dsp:nvSpPr>
        <dsp:cNvPr id="0" name=""/>
        <dsp:cNvSpPr/>
      </dsp:nvSpPr>
      <dsp:spPr>
        <a:xfrm>
          <a:off x="6065433" y="2448879"/>
          <a:ext cx="1061800" cy="176966"/>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D786C2-1A17-4E49-AEEB-8C94A2D9752E}">
      <dsp:nvSpPr>
        <dsp:cNvPr id="0" name=""/>
        <dsp:cNvSpPr/>
      </dsp:nvSpPr>
      <dsp:spPr>
        <a:xfrm>
          <a:off x="7189172" y="2448879"/>
          <a:ext cx="1061800" cy="176966"/>
        </a:xfrm>
        <a:prstGeom prst="parallelogram">
          <a:avLst>
            <a:gd name="adj" fmla="val 14084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098D26-0DA6-4223-B858-8A124AD183F6}">
      <dsp:nvSpPr>
        <dsp:cNvPr id="0" name=""/>
        <dsp:cNvSpPr/>
      </dsp:nvSpPr>
      <dsp:spPr>
        <a:xfrm>
          <a:off x="446741" y="2753894"/>
          <a:ext cx="7963501" cy="723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rtl="0">
            <a:lnSpc>
              <a:spcPct val="90000"/>
            </a:lnSpc>
            <a:spcBef>
              <a:spcPct val="0"/>
            </a:spcBef>
            <a:spcAft>
              <a:spcPct val="35000"/>
            </a:spcAft>
          </a:pPr>
          <a:endParaRPr lang="es-ES" sz="1600" b="1" kern="1200" dirty="0" smtClean="0"/>
        </a:p>
        <a:p>
          <a:pPr lvl="0" algn="l" defTabSz="711200" rtl="0">
            <a:lnSpc>
              <a:spcPct val="90000"/>
            </a:lnSpc>
            <a:spcBef>
              <a:spcPct val="0"/>
            </a:spcBef>
            <a:spcAft>
              <a:spcPct val="35000"/>
            </a:spcAft>
          </a:pPr>
          <a:r>
            <a:rPr lang="es-ES" sz="1400" b="1" kern="1200" dirty="0" smtClean="0"/>
            <a:t>En la primera parte se presenta un bosquejo de acuerdo con Hernández </a:t>
          </a:r>
          <a:r>
            <a:rPr lang="es-ES" sz="1400" b="1" kern="1200" dirty="0" err="1" smtClean="0"/>
            <a:t>Sampieri</a:t>
          </a:r>
          <a:r>
            <a:rPr lang="es-ES" sz="1400" b="1" kern="1200" dirty="0" smtClean="0"/>
            <a:t> la elaboración del proyecto de investigación, en la segunda parte se presenta  de acuerdo con Rojas Soriano y algunos otros autores,  el análisis en cuanto a la elaboración de objetivos,  planteamiento del problema, hipótesis de trabajo y diseño de marco teórico.</a:t>
          </a:r>
          <a:endParaRPr lang="es-MX" sz="1400" b="1" kern="1200" dirty="0"/>
        </a:p>
      </dsp:txBody>
      <dsp:txXfrm>
        <a:off x="446741" y="2753894"/>
        <a:ext cx="7963501" cy="723954"/>
      </dsp:txXfrm>
    </dsp:sp>
    <dsp:sp modelId="{AB5977ED-6D62-4A93-95BE-487B7870E72C}">
      <dsp:nvSpPr>
        <dsp:cNvPr id="0" name=""/>
        <dsp:cNvSpPr/>
      </dsp:nvSpPr>
      <dsp:spPr>
        <a:xfrm>
          <a:off x="446741" y="3477849"/>
          <a:ext cx="1061800" cy="176966"/>
        </a:xfrm>
        <a:prstGeom prst="parallelogram">
          <a:avLst>
            <a:gd name="adj" fmla="val 14084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C472DB-6C48-4562-A46C-9042CE7AE29B}">
      <dsp:nvSpPr>
        <dsp:cNvPr id="0" name=""/>
        <dsp:cNvSpPr/>
      </dsp:nvSpPr>
      <dsp:spPr>
        <a:xfrm>
          <a:off x="1570479" y="3477849"/>
          <a:ext cx="1061800" cy="176966"/>
        </a:xfrm>
        <a:prstGeom prst="parallelogram">
          <a:avLst>
            <a:gd name="adj" fmla="val 14084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5EDE58-8509-4BCE-AF43-E3847EBA40C5}">
      <dsp:nvSpPr>
        <dsp:cNvPr id="0" name=""/>
        <dsp:cNvSpPr/>
      </dsp:nvSpPr>
      <dsp:spPr>
        <a:xfrm>
          <a:off x="2694218" y="3477849"/>
          <a:ext cx="1061800" cy="176966"/>
        </a:xfrm>
        <a:prstGeom prst="parallelogram">
          <a:avLst>
            <a:gd name="adj" fmla="val 14084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D2C304-7185-4137-9F51-4BD953DEFD02}">
      <dsp:nvSpPr>
        <dsp:cNvPr id="0" name=""/>
        <dsp:cNvSpPr/>
      </dsp:nvSpPr>
      <dsp:spPr>
        <a:xfrm>
          <a:off x="3817956" y="3477849"/>
          <a:ext cx="1061800" cy="176966"/>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AD9F9A-FDB6-42C9-B996-8BF2874CD016}">
      <dsp:nvSpPr>
        <dsp:cNvPr id="0" name=""/>
        <dsp:cNvSpPr/>
      </dsp:nvSpPr>
      <dsp:spPr>
        <a:xfrm>
          <a:off x="4941695" y="3477849"/>
          <a:ext cx="1061800" cy="176966"/>
        </a:xfrm>
        <a:prstGeom prst="parallelogram">
          <a:avLst>
            <a:gd name="adj" fmla="val 14084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B15FAE-E6E1-43B6-8859-FB77A995444E}">
      <dsp:nvSpPr>
        <dsp:cNvPr id="0" name=""/>
        <dsp:cNvSpPr/>
      </dsp:nvSpPr>
      <dsp:spPr>
        <a:xfrm>
          <a:off x="6065433" y="3477849"/>
          <a:ext cx="1061800" cy="176966"/>
        </a:xfrm>
        <a:prstGeom prst="parallelogram">
          <a:avLst>
            <a:gd name="adj" fmla="val 14084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6B264A-D1C6-4FAF-B670-979B9FE13004}">
      <dsp:nvSpPr>
        <dsp:cNvPr id="0" name=""/>
        <dsp:cNvSpPr/>
      </dsp:nvSpPr>
      <dsp:spPr>
        <a:xfrm>
          <a:off x="7189172" y="3477849"/>
          <a:ext cx="1061800" cy="176966"/>
        </a:xfrm>
        <a:prstGeom prst="parallelogram">
          <a:avLst>
            <a:gd name="adj" fmla="val 14084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9C3AB4-1041-461C-946A-FB46868857C6}">
      <dsp:nvSpPr>
        <dsp:cNvPr id="0" name=""/>
        <dsp:cNvSpPr/>
      </dsp:nvSpPr>
      <dsp:spPr>
        <a:xfrm>
          <a:off x="446741" y="3782865"/>
          <a:ext cx="7963501" cy="723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rtl="0">
            <a:lnSpc>
              <a:spcPct val="90000"/>
            </a:lnSpc>
            <a:spcBef>
              <a:spcPct val="0"/>
            </a:spcBef>
            <a:spcAft>
              <a:spcPct val="35000"/>
            </a:spcAft>
          </a:pPr>
          <a:r>
            <a:rPr lang="es-ES" sz="1600" b="1" kern="1200" dirty="0" smtClean="0"/>
            <a:t>Se recomienda que el alumno cuente con  el conocimiento previo de metodología de la investigación.</a:t>
          </a:r>
          <a:endParaRPr lang="es-MX" sz="1600" b="1" kern="1200" dirty="0"/>
        </a:p>
      </dsp:txBody>
      <dsp:txXfrm>
        <a:off x="446741" y="3782865"/>
        <a:ext cx="7963501" cy="723954"/>
      </dsp:txXfrm>
    </dsp:sp>
    <dsp:sp modelId="{921EC60A-9FD3-4BD3-A39A-8B940308B484}">
      <dsp:nvSpPr>
        <dsp:cNvPr id="0" name=""/>
        <dsp:cNvSpPr/>
      </dsp:nvSpPr>
      <dsp:spPr>
        <a:xfrm>
          <a:off x="446741" y="4506819"/>
          <a:ext cx="1061800" cy="176966"/>
        </a:xfrm>
        <a:prstGeom prst="parallelogram">
          <a:avLst>
            <a:gd name="adj" fmla="val 14084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7822D8-8FCB-4A0A-8E92-DB2F1159B711}">
      <dsp:nvSpPr>
        <dsp:cNvPr id="0" name=""/>
        <dsp:cNvSpPr/>
      </dsp:nvSpPr>
      <dsp:spPr>
        <a:xfrm>
          <a:off x="1570479" y="4506819"/>
          <a:ext cx="1061800" cy="176966"/>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F13CEC-8172-4752-9551-10D5476A1335}">
      <dsp:nvSpPr>
        <dsp:cNvPr id="0" name=""/>
        <dsp:cNvSpPr/>
      </dsp:nvSpPr>
      <dsp:spPr>
        <a:xfrm>
          <a:off x="2694218" y="4506819"/>
          <a:ext cx="1061800" cy="176966"/>
        </a:xfrm>
        <a:prstGeom prst="parallelogram">
          <a:avLst>
            <a:gd name="adj" fmla="val 14084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4C6F3D-1818-4BEB-AABD-8AD871A6C673}">
      <dsp:nvSpPr>
        <dsp:cNvPr id="0" name=""/>
        <dsp:cNvSpPr/>
      </dsp:nvSpPr>
      <dsp:spPr>
        <a:xfrm>
          <a:off x="3817956" y="4506819"/>
          <a:ext cx="1061800" cy="176966"/>
        </a:xfrm>
        <a:prstGeom prst="parallelogram">
          <a:avLst>
            <a:gd name="adj" fmla="val 14084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B984BA-AB04-40A8-A362-FDCE99628722}">
      <dsp:nvSpPr>
        <dsp:cNvPr id="0" name=""/>
        <dsp:cNvSpPr/>
      </dsp:nvSpPr>
      <dsp:spPr>
        <a:xfrm>
          <a:off x="4941695" y="4506819"/>
          <a:ext cx="1061800" cy="176966"/>
        </a:xfrm>
        <a:prstGeom prst="parallelogram">
          <a:avLst>
            <a:gd name="adj" fmla="val 14084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D69F74-135A-4DBA-B061-CCB9156A067C}">
      <dsp:nvSpPr>
        <dsp:cNvPr id="0" name=""/>
        <dsp:cNvSpPr/>
      </dsp:nvSpPr>
      <dsp:spPr>
        <a:xfrm>
          <a:off x="6065433" y="4506819"/>
          <a:ext cx="1061800" cy="176966"/>
        </a:xfrm>
        <a:prstGeom prst="parallelogram">
          <a:avLst>
            <a:gd name="adj" fmla="val 14084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4DF137-FDC4-4D2E-A383-CE97F77024B5}">
      <dsp:nvSpPr>
        <dsp:cNvPr id="0" name=""/>
        <dsp:cNvSpPr/>
      </dsp:nvSpPr>
      <dsp:spPr>
        <a:xfrm>
          <a:off x="7189172" y="4506819"/>
          <a:ext cx="1061800" cy="176966"/>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2273F3-DA95-4A5B-A6DD-306FB95E1B0E}">
      <dsp:nvSpPr>
        <dsp:cNvPr id="0" name=""/>
        <dsp:cNvSpPr/>
      </dsp:nvSpPr>
      <dsp:spPr>
        <a:xfrm>
          <a:off x="2357947" y="0"/>
          <a:ext cx="3880773" cy="3880773"/>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ES" sz="1800" kern="1200" smtClean="0"/>
            <a:t>Presentar información relacionada con la elaboración de protocolo mediante el análisis previo  bibliografía dirigida a la enseñanza de la investigación para que el estudiante elabore su protocolo de investigación y con ello inicie su proceso de titulación.</a:t>
          </a:r>
          <a:endParaRPr lang="es-MX" sz="1800" kern="1200"/>
        </a:p>
      </dsp:txBody>
      <dsp:txXfrm>
        <a:off x="2926273" y="568326"/>
        <a:ext cx="2744121" cy="274412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9A96F4-CA23-4AE4-A5AF-52D713879D4E}">
      <dsp:nvSpPr>
        <dsp:cNvPr id="0" name=""/>
        <dsp:cNvSpPr/>
      </dsp:nvSpPr>
      <dsp:spPr>
        <a:xfrm>
          <a:off x="0" y="221431"/>
          <a:ext cx="8596668" cy="1105649"/>
        </a:xfrm>
        <a:prstGeom prst="roundRect">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kern="1200" dirty="0" smtClean="0">
              <a:solidFill>
                <a:schemeClr val="tx1"/>
              </a:solidFill>
            </a:rPr>
            <a:t>Debido a la naturaleza de  esta Unidad de Aprendizaje antes de cursarla  el alumno deberá haber  aprobado la asignatura de metodología de la investigación.</a:t>
          </a:r>
          <a:endParaRPr lang="es-MX" sz="2100" kern="1200" dirty="0">
            <a:solidFill>
              <a:schemeClr val="tx1"/>
            </a:solidFill>
          </a:endParaRPr>
        </a:p>
      </dsp:txBody>
      <dsp:txXfrm>
        <a:off x="53973" y="275404"/>
        <a:ext cx="8488722" cy="997703"/>
      </dsp:txXfrm>
    </dsp:sp>
    <dsp:sp modelId="{93E5AEAA-CCC9-409E-843B-71BFAFB91300}">
      <dsp:nvSpPr>
        <dsp:cNvPr id="0" name=""/>
        <dsp:cNvSpPr/>
      </dsp:nvSpPr>
      <dsp:spPr>
        <a:xfrm>
          <a:off x="0" y="1387561"/>
          <a:ext cx="8596668" cy="1105649"/>
        </a:xfrm>
        <a:prstGeom prst="roundRect">
          <a:avLst/>
        </a:prstGeom>
        <a:solidFill>
          <a:schemeClr val="accent2">
            <a:hueOff val="-1482143"/>
            <a:satOff val="7100"/>
            <a:lumOff val="6569"/>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kern="1200" dirty="0" smtClean="0">
              <a:solidFill>
                <a:schemeClr val="tx1"/>
              </a:solidFill>
            </a:rPr>
            <a:t>Se  recomienda que conforme se estudia cada uno de los temas el estudiante  vaya redactando su protocolo de investigación sin perder de vista que éste es el esqueleto formal de la investigación.</a:t>
          </a:r>
          <a:endParaRPr lang="es-MX" sz="2100" kern="1200" dirty="0">
            <a:solidFill>
              <a:schemeClr val="tx1"/>
            </a:solidFill>
          </a:endParaRPr>
        </a:p>
      </dsp:txBody>
      <dsp:txXfrm>
        <a:off x="53973" y="1441534"/>
        <a:ext cx="8488722" cy="997703"/>
      </dsp:txXfrm>
    </dsp:sp>
    <dsp:sp modelId="{7A6C1AC7-5F5B-4D8F-85A7-47231D258A51}">
      <dsp:nvSpPr>
        <dsp:cNvPr id="0" name=""/>
        <dsp:cNvSpPr/>
      </dsp:nvSpPr>
      <dsp:spPr>
        <a:xfrm>
          <a:off x="0" y="2553691"/>
          <a:ext cx="8596668" cy="1105649"/>
        </a:xfrm>
        <a:prstGeom prst="roundRect">
          <a:avLst/>
        </a:prstGeom>
        <a:solidFill>
          <a:schemeClr val="accent2">
            <a:hueOff val="-2964286"/>
            <a:satOff val="14200"/>
            <a:lumOff val="13137"/>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kern="1200" dirty="0" smtClean="0">
              <a:solidFill>
                <a:schemeClr val="tx1"/>
              </a:solidFill>
            </a:rPr>
            <a:t>La consulta de bases de datos y material bibliográfico es imprescindible, por lo que las visitas a la biblioteca y al área de computo resultan relevantes.</a:t>
          </a:r>
          <a:endParaRPr lang="es-MX" sz="2100" kern="1200" dirty="0">
            <a:solidFill>
              <a:schemeClr val="tx1"/>
            </a:solidFill>
          </a:endParaRPr>
        </a:p>
      </dsp:txBody>
      <dsp:txXfrm>
        <a:off x="53973" y="2607664"/>
        <a:ext cx="8488722" cy="9977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32F9FF-075C-45E6-9BFC-0CCE8308F164}">
      <dsp:nvSpPr>
        <dsp:cNvPr id="0" name=""/>
        <dsp:cNvSpPr/>
      </dsp:nvSpPr>
      <dsp:spPr>
        <a:xfrm rot="5400000">
          <a:off x="1163591" y="753974"/>
          <a:ext cx="1177328" cy="142068"/>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5DA42E8-E957-4290-9486-E0B74FC8DE9A}">
      <dsp:nvSpPr>
        <dsp:cNvPr id="0" name=""/>
        <dsp:cNvSpPr/>
      </dsp:nvSpPr>
      <dsp:spPr>
        <a:xfrm>
          <a:off x="1433260" y="882"/>
          <a:ext cx="1578536" cy="947122"/>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smtClean="0"/>
            <a:t>Idea de investigación</a:t>
          </a:r>
          <a:endParaRPr lang="es-ES" sz="1400" kern="1200" dirty="0"/>
        </a:p>
      </dsp:txBody>
      <dsp:txXfrm>
        <a:off x="1461000" y="28622"/>
        <a:ext cx="1523056" cy="891642"/>
      </dsp:txXfrm>
    </dsp:sp>
    <dsp:sp modelId="{645AF8B0-E21E-45F1-98F5-6CC227992271}">
      <dsp:nvSpPr>
        <dsp:cNvPr id="0" name=""/>
        <dsp:cNvSpPr/>
      </dsp:nvSpPr>
      <dsp:spPr>
        <a:xfrm rot="5400000">
          <a:off x="1163591" y="1937876"/>
          <a:ext cx="1177328" cy="142068"/>
        </a:xfrm>
        <a:prstGeom prst="rect">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2B06E3-2793-480B-99A5-0899428448AF}">
      <dsp:nvSpPr>
        <dsp:cNvPr id="0" name=""/>
        <dsp:cNvSpPr/>
      </dsp:nvSpPr>
      <dsp:spPr>
        <a:xfrm>
          <a:off x="1433260" y="1184784"/>
          <a:ext cx="1578536" cy="947122"/>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smtClean="0"/>
            <a:t>Selección del tema</a:t>
          </a:r>
          <a:endParaRPr lang="es-ES" sz="1400" kern="1200" dirty="0"/>
        </a:p>
      </dsp:txBody>
      <dsp:txXfrm>
        <a:off x="1461000" y="1212524"/>
        <a:ext cx="1523056" cy="891642"/>
      </dsp:txXfrm>
    </dsp:sp>
    <dsp:sp modelId="{BFD38C3C-5D40-49A8-AD52-93CAC57DD4C5}">
      <dsp:nvSpPr>
        <dsp:cNvPr id="0" name=""/>
        <dsp:cNvSpPr/>
      </dsp:nvSpPr>
      <dsp:spPr>
        <a:xfrm rot="5400000">
          <a:off x="1163591" y="3121779"/>
          <a:ext cx="1177328" cy="142068"/>
        </a:xfrm>
        <a:prstGeom prst="rect">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9BC23DD-FDFD-4039-806E-20FB3CF7148A}">
      <dsp:nvSpPr>
        <dsp:cNvPr id="0" name=""/>
        <dsp:cNvSpPr/>
      </dsp:nvSpPr>
      <dsp:spPr>
        <a:xfrm>
          <a:off x="1433260" y="2368687"/>
          <a:ext cx="1578536" cy="947122"/>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Problema:</a:t>
          </a:r>
        </a:p>
        <a:p>
          <a:pPr lvl="0" algn="ctr" defTabSz="622300">
            <a:lnSpc>
              <a:spcPct val="90000"/>
            </a:lnSpc>
            <a:spcBef>
              <a:spcPct val="0"/>
            </a:spcBef>
            <a:spcAft>
              <a:spcPct val="35000"/>
            </a:spcAft>
          </a:pPr>
          <a:r>
            <a:rPr lang="es-MX" sz="1400" kern="1200" smtClean="0"/>
            <a:t>Objetivos, preguntas,</a:t>
          </a:r>
          <a:endParaRPr lang="es-MX" sz="1400" kern="1200" dirty="0" smtClean="0"/>
        </a:p>
      </dsp:txBody>
      <dsp:txXfrm>
        <a:off x="1461000" y="2396427"/>
        <a:ext cx="1523056" cy="891642"/>
      </dsp:txXfrm>
    </dsp:sp>
    <dsp:sp modelId="{9220C259-FEAA-4DDD-AD94-985C84537D00}">
      <dsp:nvSpPr>
        <dsp:cNvPr id="0" name=""/>
        <dsp:cNvSpPr/>
      </dsp:nvSpPr>
      <dsp:spPr>
        <a:xfrm>
          <a:off x="1755542" y="3713730"/>
          <a:ext cx="2092879" cy="142068"/>
        </a:xfrm>
        <a:prstGeom prst="rect">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E83E42-E59C-475A-9D39-E7C2B90EE18C}">
      <dsp:nvSpPr>
        <dsp:cNvPr id="0" name=""/>
        <dsp:cNvSpPr/>
      </dsp:nvSpPr>
      <dsp:spPr>
        <a:xfrm>
          <a:off x="1433260" y="3552589"/>
          <a:ext cx="1578536" cy="947122"/>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400" kern="1200" smtClean="0"/>
            <a:t>Justificación y viabilidad</a:t>
          </a:r>
          <a:endParaRPr lang="es-ES" sz="1400" kern="1200" smtClean="0"/>
        </a:p>
        <a:p>
          <a:pPr lvl="0" algn="ctr" defTabSz="533400">
            <a:lnSpc>
              <a:spcPct val="90000"/>
            </a:lnSpc>
            <a:spcBef>
              <a:spcPct val="0"/>
            </a:spcBef>
            <a:spcAft>
              <a:spcPct val="35000"/>
            </a:spcAft>
          </a:pPr>
          <a:endParaRPr lang="es-ES" sz="1400" kern="1200" dirty="0"/>
        </a:p>
      </dsp:txBody>
      <dsp:txXfrm>
        <a:off x="1461000" y="3580329"/>
        <a:ext cx="1523056" cy="891642"/>
      </dsp:txXfrm>
    </dsp:sp>
    <dsp:sp modelId="{95297D17-222D-4DB2-B0B1-2124FC757353}">
      <dsp:nvSpPr>
        <dsp:cNvPr id="0" name=""/>
        <dsp:cNvSpPr/>
      </dsp:nvSpPr>
      <dsp:spPr>
        <a:xfrm rot="16200000">
          <a:off x="3263044" y="3121779"/>
          <a:ext cx="1177328" cy="142068"/>
        </a:xfrm>
        <a:prstGeom prst="rect">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B06937-1390-471E-BDC4-6A33915EF77C}">
      <dsp:nvSpPr>
        <dsp:cNvPr id="0" name=""/>
        <dsp:cNvSpPr/>
      </dsp:nvSpPr>
      <dsp:spPr>
        <a:xfrm>
          <a:off x="3532714" y="3552589"/>
          <a:ext cx="1578536" cy="947122"/>
        </a:xfrm>
        <a:prstGeom prst="roundRect">
          <a:avLst>
            <a:gd name="adj" fmla="val 10000"/>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t>Soporte de la Investigación teórico y contextual</a:t>
          </a:r>
          <a:endParaRPr lang="es-MX" sz="1400" kern="1200" dirty="0"/>
        </a:p>
      </dsp:txBody>
      <dsp:txXfrm>
        <a:off x="3560454" y="3580329"/>
        <a:ext cx="1523056" cy="891642"/>
      </dsp:txXfrm>
    </dsp:sp>
    <dsp:sp modelId="{256151F7-5A72-4F23-BFD3-82CA4CFEFE8F}">
      <dsp:nvSpPr>
        <dsp:cNvPr id="0" name=""/>
        <dsp:cNvSpPr/>
      </dsp:nvSpPr>
      <dsp:spPr>
        <a:xfrm rot="16200000">
          <a:off x="3263044" y="1937876"/>
          <a:ext cx="1177328" cy="142068"/>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02B37A3-4DA1-443F-BFF6-5E1B01D380C0}">
      <dsp:nvSpPr>
        <dsp:cNvPr id="0" name=""/>
        <dsp:cNvSpPr/>
      </dsp:nvSpPr>
      <dsp:spPr>
        <a:xfrm>
          <a:off x="3532714" y="2368687"/>
          <a:ext cx="1578536" cy="947122"/>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smtClean="0"/>
            <a:t>Tipo de investigación</a:t>
          </a:r>
          <a:endParaRPr lang="es-ES" sz="1400" kern="1200" dirty="0"/>
        </a:p>
      </dsp:txBody>
      <dsp:txXfrm>
        <a:off x="3560454" y="2396427"/>
        <a:ext cx="1523056" cy="891642"/>
      </dsp:txXfrm>
    </dsp:sp>
    <dsp:sp modelId="{ADA90BA8-BB87-4462-AB1C-151C6C0D07A3}">
      <dsp:nvSpPr>
        <dsp:cNvPr id="0" name=""/>
        <dsp:cNvSpPr/>
      </dsp:nvSpPr>
      <dsp:spPr>
        <a:xfrm rot="16200000">
          <a:off x="3263044" y="753974"/>
          <a:ext cx="1177328" cy="142068"/>
        </a:xfrm>
        <a:prstGeom prst="rect">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4D5AE18-1CFF-4F64-BBF2-959D5024B14F}">
      <dsp:nvSpPr>
        <dsp:cNvPr id="0" name=""/>
        <dsp:cNvSpPr/>
      </dsp:nvSpPr>
      <dsp:spPr>
        <a:xfrm>
          <a:off x="3532714" y="1184784"/>
          <a:ext cx="1578536" cy="947122"/>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smtClean="0"/>
            <a:t>Hipótesis y variables</a:t>
          </a:r>
          <a:endParaRPr lang="es-ES" sz="1400" kern="1200" dirty="0"/>
        </a:p>
      </dsp:txBody>
      <dsp:txXfrm>
        <a:off x="3560454" y="1212524"/>
        <a:ext cx="1523056" cy="891642"/>
      </dsp:txXfrm>
    </dsp:sp>
    <dsp:sp modelId="{CD9BEE2F-BEAD-4901-AA35-60EA38012D68}">
      <dsp:nvSpPr>
        <dsp:cNvPr id="0" name=""/>
        <dsp:cNvSpPr/>
      </dsp:nvSpPr>
      <dsp:spPr>
        <a:xfrm>
          <a:off x="3854996" y="162022"/>
          <a:ext cx="2092879" cy="142068"/>
        </a:xfrm>
        <a:prstGeom prst="rect">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C89062F-0D32-4356-BD6E-CCEDC87C9A3E}">
      <dsp:nvSpPr>
        <dsp:cNvPr id="0" name=""/>
        <dsp:cNvSpPr/>
      </dsp:nvSpPr>
      <dsp:spPr>
        <a:xfrm>
          <a:off x="3532714" y="882"/>
          <a:ext cx="1578536" cy="947122"/>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smtClean="0"/>
            <a:t>Diseño de investigación</a:t>
          </a:r>
          <a:endParaRPr lang="es-ES" sz="1400" kern="1200" dirty="0"/>
        </a:p>
      </dsp:txBody>
      <dsp:txXfrm>
        <a:off x="3560454" y="28622"/>
        <a:ext cx="1523056" cy="891642"/>
      </dsp:txXfrm>
    </dsp:sp>
    <dsp:sp modelId="{79426811-CBF6-4563-B6FE-C98EF2F85161}">
      <dsp:nvSpPr>
        <dsp:cNvPr id="0" name=""/>
        <dsp:cNvSpPr/>
      </dsp:nvSpPr>
      <dsp:spPr>
        <a:xfrm rot="5400000">
          <a:off x="5362498" y="753974"/>
          <a:ext cx="1177328" cy="142068"/>
        </a:xfrm>
        <a:prstGeom prst="rect">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DCA0E72-F2F3-4EB3-8BF0-521B8A95AF6F}">
      <dsp:nvSpPr>
        <dsp:cNvPr id="0" name=""/>
        <dsp:cNvSpPr/>
      </dsp:nvSpPr>
      <dsp:spPr>
        <a:xfrm>
          <a:off x="5632168" y="882"/>
          <a:ext cx="1578536" cy="947122"/>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smtClean="0"/>
            <a:t>Población y muestra</a:t>
          </a:r>
          <a:endParaRPr lang="es-ES" sz="1400" kern="1200" dirty="0"/>
        </a:p>
      </dsp:txBody>
      <dsp:txXfrm>
        <a:off x="5659908" y="28622"/>
        <a:ext cx="1523056" cy="891642"/>
      </dsp:txXfrm>
    </dsp:sp>
    <dsp:sp modelId="{997FE230-AADB-4873-9C45-42515780C73A}">
      <dsp:nvSpPr>
        <dsp:cNvPr id="0" name=""/>
        <dsp:cNvSpPr/>
      </dsp:nvSpPr>
      <dsp:spPr>
        <a:xfrm rot="5400000">
          <a:off x="5362498" y="1937876"/>
          <a:ext cx="1177328" cy="142068"/>
        </a:xfrm>
        <a:prstGeom prst="rect">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828612D-8638-4D94-B4DD-F9BF04ADC167}">
      <dsp:nvSpPr>
        <dsp:cNvPr id="0" name=""/>
        <dsp:cNvSpPr/>
      </dsp:nvSpPr>
      <dsp:spPr>
        <a:xfrm>
          <a:off x="5632168" y="1184784"/>
          <a:ext cx="1578536" cy="947122"/>
        </a:xfrm>
        <a:prstGeom prst="roundRect">
          <a:avLst>
            <a:gd name="adj" fmla="val 10000"/>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smtClean="0"/>
            <a:t>Recolección de datos</a:t>
          </a:r>
          <a:endParaRPr lang="es-ES" sz="1400" kern="1200" dirty="0"/>
        </a:p>
      </dsp:txBody>
      <dsp:txXfrm>
        <a:off x="5659908" y="1212524"/>
        <a:ext cx="1523056" cy="891642"/>
      </dsp:txXfrm>
    </dsp:sp>
    <dsp:sp modelId="{FA181370-D77B-42A5-B2F1-B796D2748E06}">
      <dsp:nvSpPr>
        <dsp:cNvPr id="0" name=""/>
        <dsp:cNvSpPr/>
      </dsp:nvSpPr>
      <dsp:spPr>
        <a:xfrm rot="5400000">
          <a:off x="5362498" y="3121779"/>
          <a:ext cx="1177328" cy="142068"/>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CE8FC43-87DF-4CC6-8C79-188C8B9BB884}">
      <dsp:nvSpPr>
        <dsp:cNvPr id="0" name=""/>
        <dsp:cNvSpPr/>
      </dsp:nvSpPr>
      <dsp:spPr>
        <a:xfrm>
          <a:off x="5632168" y="2368687"/>
          <a:ext cx="1578536" cy="947122"/>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smtClean="0"/>
            <a:t>Análisis de datos</a:t>
          </a:r>
          <a:endParaRPr lang="es-ES" sz="1400" kern="1200" dirty="0"/>
        </a:p>
      </dsp:txBody>
      <dsp:txXfrm>
        <a:off x="5659908" y="2396427"/>
        <a:ext cx="1523056" cy="891642"/>
      </dsp:txXfrm>
    </dsp:sp>
    <dsp:sp modelId="{CBBCC843-AC3E-43A3-8E81-E84C5B030A32}">
      <dsp:nvSpPr>
        <dsp:cNvPr id="0" name=""/>
        <dsp:cNvSpPr/>
      </dsp:nvSpPr>
      <dsp:spPr>
        <a:xfrm>
          <a:off x="5632168" y="3552589"/>
          <a:ext cx="1578536" cy="947122"/>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smtClean="0"/>
            <a:t>Resultados y conclusiones</a:t>
          </a:r>
          <a:endParaRPr lang="es-ES" sz="1400" kern="1200" dirty="0"/>
        </a:p>
      </dsp:txBody>
      <dsp:txXfrm>
        <a:off x="5659908" y="3580329"/>
        <a:ext cx="1523056" cy="8916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C04D73-4EB0-4B7E-B6E9-B13479DAD72B}">
      <dsp:nvSpPr>
        <dsp:cNvPr id="0" name=""/>
        <dsp:cNvSpPr/>
      </dsp:nvSpPr>
      <dsp:spPr>
        <a:xfrm>
          <a:off x="1306509" y="0"/>
          <a:ext cx="4286280" cy="4286280"/>
        </a:xfrm>
        <a:prstGeom prst="triangl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82EA4D52-9A7D-4827-BFE1-3139BA4E65AB}">
      <dsp:nvSpPr>
        <dsp:cNvPr id="0" name=""/>
        <dsp:cNvSpPr/>
      </dsp:nvSpPr>
      <dsp:spPr>
        <a:xfrm>
          <a:off x="3398831" y="428628"/>
          <a:ext cx="2786082" cy="1014642"/>
        </a:xfrm>
        <a:prstGeom prst="round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innerShdw blurRad="63500" dist="50800" dir="18900000">
            <a:prstClr val="black">
              <a:alpha val="50000"/>
            </a:prstClr>
          </a:innerShdw>
        </a:effectLst>
        <a:scene3d>
          <a:camera prst="isometricOffAxis2Left"/>
          <a:lightRig rig="brightRoom" dir="tl">
            <a:rot lat="0" lon="0" rev="8700000"/>
          </a:lightRig>
        </a:scene3d>
        <a:sp3d>
          <a:bevelT w="0" h="0"/>
          <a:contourClr>
            <a:scrgbClr r="0" g="0" b="0">
              <a:tint val="70000"/>
            </a:scrgbClr>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ES" sz="1500" kern="1200" dirty="0" smtClean="0"/>
            <a:t>Un resultado que se desea.</a:t>
          </a:r>
          <a:endParaRPr lang="es-MX" sz="1500" kern="1200" dirty="0"/>
        </a:p>
      </dsp:txBody>
      <dsp:txXfrm>
        <a:off x="3448362" y="478159"/>
        <a:ext cx="2687020" cy="915580"/>
      </dsp:txXfrm>
    </dsp:sp>
    <dsp:sp modelId="{FF12941C-EDC9-4073-AFD1-B728109EDE3E}">
      <dsp:nvSpPr>
        <dsp:cNvPr id="0" name=""/>
        <dsp:cNvSpPr/>
      </dsp:nvSpPr>
      <dsp:spPr>
        <a:xfrm>
          <a:off x="3449649" y="1572403"/>
          <a:ext cx="2786082" cy="1014642"/>
        </a:xfrm>
        <a:prstGeom prst="round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innerShdw blurRad="63500" dist="50800" dir="18900000">
            <a:prstClr val="black">
              <a:alpha val="50000"/>
            </a:prstClr>
          </a:innerShdw>
        </a:effectLst>
        <a:scene3d>
          <a:camera prst="isometricOffAxis2Left"/>
          <a:lightRig rig="brightRoom" dir="tl">
            <a:rot lat="0" lon="0" rev="8700000"/>
          </a:lightRig>
        </a:scene3d>
        <a:sp3d>
          <a:bevelT w="0" h="0"/>
          <a:contourClr>
            <a:scrgbClr r="0" g="0" b="0">
              <a:tint val="70000"/>
            </a:scrgbClr>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dirty="0" smtClean="0"/>
            <a:t>Nuestra meta.</a:t>
          </a:r>
          <a:endParaRPr lang="es-ES" sz="1500" kern="1200" dirty="0"/>
        </a:p>
      </dsp:txBody>
      <dsp:txXfrm>
        <a:off x="3499180" y="1621934"/>
        <a:ext cx="2687020" cy="915580"/>
      </dsp:txXfrm>
    </dsp:sp>
    <dsp:sp modelId="{A382D19D-C075-48D5-BBFE-B6E4DD181CEC}">
      <dsp:nvSpPr>
        <dsp:cNvPr id="0" name=""/>
        <dsp:cNvSpPr/>
      </dsp:nvSpPr>
      <dsp:spPr>
        <a:xfrm>
          <a:off x="3449649" y="2713876"/>
          <a:ext cx="2786082" cy="1014642"/>
        </a:xfrm>
        <a:prstGeom prst="round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innerShdw blurRad="63500" dist="50800" dir="18900000">
            <a:prstClr val="black">
              <a:alpha val="50000"/>
            </a:prstClr>
          </a:innerShdw>
        </a:effectLst>
        <a:scene3d>
          <a:camera prst="isometricOffAxis2Left"/>
          <a:lightRig rig="brightRoom" dir="tl">
            <a:rot lat="0" lon="0" rev="8700000"/>
          </a:lightRig>
        </a:scene3d>
        <a:sp3d>
          <a:bevelT w="0" h="0"/>
          <a:contourClr>
            <a:scrgbClr r="0" g="0" b="0">
              <a:tint val="70000"/>
            </a:scrgbClr>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ES" sz="1500" kern="1200" dirty="0" smtClean="0"/>
            <a:t>Especifica a dónde se quiere llegar (objetivo general) y cómo lograrlo (objetivos particulares).</a:t>
          </a:r>
          <a:endParaRPr lang="es-ES" sz="1500" kern="1200" dirty="0"/>
        </a:p>
      </dsp:txBody>
      <dsp:txXfrm>
        <a:off x="3499180" y="2763407"/>
        <a:ext cx="2687020" cy="9155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3F8CB0-D1EF-4227-86F6-E8D652015567}">
      <dsp:nvSpPr>
        <dsp:cNvPr id="0" name=""/>
        <dsp:cNvSpPr/>
      </dsp:nvSpPr>
      <dsp:spPr>
        <a:xfrm>
          <a:off x="0" y="0"/>
          <a:ext cx="4572000" cy="4572000"/>
        </a:xfrm>
        <a:prstGeom prst="pie">
          <a:avLst>
            <a:gd name="adj1" fmla="val 5400000"/>
            <a:gd name="adj2" fmla="val 1620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8AFD79CF-29A8-4491-B78E-153EA270ABF5}">
      <dsp:nvSpPr>
        <dsp:cNvPr id="0" name=""/>
        <dsp:cNvSpPr/>
      </dsp:nvSpPr>
      <dsp:spPr>
        <a:xfrm>
          <a:off x="2286000" y="0"/>
          <a:ext cx="5572179" cy="457200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b="1" kern="1200" dirty="0" smtClean="0">
              <a:latin typeface="+mn-lt"/>
            </a:rPr>
            <a:t>Permiten orientar el desarrollo de la investigación.</a:t>
          </a:r>
          <a:endParaRPr lang="es-ES" sz="1600" b="1" kern="1200" dirty="0">
            <a:latin typeface="+mn-lt"/>
          </a:endParaRPr>
        </a:p>
      </dsp:txBody>
      <dsp:txXfrm>
        <a:off x="2286000" y="0"/>
        <a:ext cx="5572179" cy="971549"/>
      </dsp:txXfrm>
    </dsp:sp>
    <dsp:sp modelId="{201109AF-F49B-4CBA-BB7F-39D619299840}">
      <dsp:nvSpPr>
        <dsp:cNvPr id="0" name=""/>
        <dsp:cNvSpPr/>
      </dsp:nvSpPr>
      <dsp:spPr>
        <a:xfrm>
          <a:off x="600074" y="971550"/>
          <a:ext cx="3371850" cy="3371850"/>
        </a:xfrm>
        <a:prstGeom prst="pie">
          <a:avLst>
            <a:gd name="adj1" fmla="val 5400000"/>
            <a:gd name="adj2" fmla="val 1620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C381E3B9-00F2-4DA4-B23A-D063A815C9BE}">
      <dsp:nvSpPr>
        <dsp:cNvPr id="0" name=""/>
        <dsp:cNvSpPr/>
      </dsp:nvSpPr>
      <dsp:spPr>
        <a:xfrm>
          <a:off x="2286000" y="971550"/>
          <a:ext cx="5572179" cy="337185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b="1" kern="1200" dirty="0" smtClean="0">
              <a:latin typeface="+mn-lt"/>
            </a:rPr>
            <a:t>Se deben plantear en términos fáciles de alcanzar. (SUSCEPTIBLES DE ALCANZARSE)</a:t>
          </a:r>
          <a:endParaRPr lang="es-ES" sz="1600" b="1" kern="1200" dirty="0">
            <a:latin typeface="+mn-lt"/>
          </a:endParaRPr>
        </a:p>
      </dsp:txBody>
      <dsp:txXfrm>
        <a:off x="2286000" y="971550"/>
        <a:ext cx="5572179" cy="971550"/>
      </dsp:txXfrm>
    </dsp:sp>
    <dsp:sp modelId="{C6F6FA28-070D-4570-81F4-A0E8D5FC2AE0}">
      <dsp:nvSpPr>
        <dsp:cNvPr id="0" name=""/>
        <dsp:cNvSpPr/>
      </dsp:nvSpPr>
      <dsp:spPr>
        <a:xfrm>
          <a:off x="1200150" y="1943100"/>
          <a:ext cx="2171700" cy="2171700"/>
        </a:xfrm>
        <a:prstGeom prst="pie">
          <a:avLst>
            <a:gd name="adj1" fmla="val 5400000"/>
            <a:gd name="adj2" fmla="val 1620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1F77BB7E-0657-4C27-86CC-01EE6FD0119B}">
      <dsp:nvSpPr>
        <dsp:cNvPr id="0" name=""/>
        <dsp:cNvSpPr/>
      </dsp:nvSpPr>
      <dsp:spPr>
        <a:xfrm>
          <a:off x="2286000" y="1943100"/>
          <a:ext cx="5572179" cy="217170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b="1" kern="1200" dirty="0" smtClean="0">
              <a:latin typeface="+mn-lt"/>
            </a:rPr>
            <a:t>Son susceptibles de ajustarse conforme se avanza en el protocolo.   (por limitaciones teórico-prácticas o necesidades)</a:t>
          </a:r>
          <a:endParaRPr lang="es-ES" sz="1600" b="1" kern="1200" dirty="0">
            <a:latin typeface="+mn-lt"/>
          </a:endParaRPr>
        </a:p>
      </dsp:txBody>
      <dsp:txXfrm>
        <a:off x="2286000" y="1943100"/>
        <a:ext cx="5572179" cy="971550"/>
      </dsp:txXfrm>
    </dsp:sp>
    <dsp:sp modelId="{8B7D2E07-485D-4650-8506-28F34D9518CC}">
      <dsp:nvSpPr>
        <dsp:cNvPr id="0" name=""/>
        <dsp:cNvSpPr/>
      </dsp:nvSpPr>
      <dsp:spPr>
        <a:xfrm>
          <a:off x="1800225" y="2914650"/>
          <a:ext cx="971549" cy="971549"/>
        </a:xfrm>
        <a:prstGeom prst="pie">
          <a:avLst>
            <a:gd name="adj1" fmla="val 5400000"/>
            <a:gd name="adj2" fmla="val 1620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45C2A484-CB29-4CD7-838D-E532FBD4D85C}">
      <dsp:nvSpPr>
        <dsp:cNvPr id="0" name=""/>
        <dsp:cNvSpPr/>
      </dsp:nvSpPr>
      <dsp:spPr>
        <a:xfrm>
          <a:off x="2286000" y="2914650"/>
          <a:ext cx="5572179" cy="971549"/>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b="1" kern="1200" dirty="0" smtClean="0">
              <a:latin typeface="+mn-lt"/>
            </a:rPr>
            <a:t>DESTRUCCIÓN DE OBJETIVOS PRELIMINARES: estos contenían los gérmenes de una propia negación.</a:t>
          </a:r>
        </a:p>
        <a:p>
          <a:pPr lvl="0" algn="ctr" defTabSz="622300" rtl="0">
            <a:lnSpc>
              <a:spcPct val="90000"/>
            </a:lnSpc>
            <a:spcBef>
              <a:spcPct val="0"/>
            </a:spcBef>
            <a:spcAft>
              <a:spcPct val="35000"/>
            </a:spcAft>
          </a:pPr>
          <a:r>
            <a:rPr lang="es-ES" sz="1400" b="1" kern="1200" dirty="0" smtClean="0">
              <a:latin typeface="+mn-lt"/>
            </a:rPr>
            <a:t>SUPERACIÓN DE LOS OBJETIVOS: los objetivos se mejoran o precisan al confrontarlos con la información que se recibe</a:t>
          </a:r>
          <a:endParaRPr lang="es-ES" sz="1400" b="1" kern="1200" dirty="0">
            <a:latin typeface="+mn-lt"/>
          </a:endParaRPr>
        </a:p>
      </dsp:txBody>
      <dsp:txXfrm>
        <a:off x="2286000" y="2914650"/>
        <a:ext cx="5572179" cy="97154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DA4FA-4C64-4280-A03A-5694E82A9922}">
      <dsp:nvSpPr>
        <dsp:cNvPr id="0" name=""/>
        <dsp:cNvSpPr/>
      </dsp:nvSpPr>
      <dsp:spPr>
        <a:xfrm>
          <a:off x="3339779" y="1157001"/>
          <a:ext cx="1550040" cy="1550040"/>
        </a:xfrm>
        <a:prstGeom prst="ellipse">
          <a:avLst/>
        </a:prstGeom>
        <a:gradFill rotWithShape="0">
          <a:gsLst>
            <a:gs pos="0">
              <a:schemeClr val="accent1">
                <a:alpha val="50000"/>
                <a:hueOff val="0"/>
                <a:satOff val="0"/>
                <a:lumOff val="0"/>
                <a:alphaOff val="0"/>
                <a:tint val="96000"/>
                <a:lumMod val="100000"/>
              </a:schemeClr>
            </a:gs>
            <a:gs pos="78000">
              <a:schemeClr val="accent1">
                <a:alpha val="50000"/>
                <a:hueOff val="0"/>
                <a:satOff val="0"/>
                <a:lumOff val="0"/>
                <a:alphaOff val="0"/>
                <a:shade val="94000"/>
                <a:lumMod val="94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66AA0DA8-CDBE-4482-9383-464711D3A456}">
      <dsp:nvSpPr>
        <dsp:cNvPr id="0" name=""/>
        <dsp:cNvSpPr/>
      </dsp:nvSpPr>
      <dsp:spPr>
        <a:xfrm>
          <a:off x="3146024" y="0"/>
          <a:ext cx="1937550" cy="105547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s-MX" sz="1900" kern="1200" dirty="0" smtClean="0"/>
            <a:t>Expresarse con claridad</a:t>
          </a:r>
          <a:endParaRPr lang="es-ES" sz="1900" kern="1200" dirty="0"/>
        </a:p>
      </dsp:txBody>
      <dsp:txXfrm>
        <a:off x="3146024" y="0"/>
        <a:ext cx="1937550" cy="1055475"/>
      </dsp:txXfrm>
    </dsp:sp>
    <dsp:sp modelId="{3035F06C-DA28-4B69-82EF-54F4383691FE}">
      <dsp:nvSpPr>
        <dsp:cNvPr id="0" name=""/>
        <dsp:cNvSpPr/>
      </dsp:nvSpPr>
      <dsp:spPr>
        <a:xfrm>
          <a:off x="3842897" y="1447508"/>
          <a:ext cx="1550040" cy="1550040"/>
        </a:xfrm>
        <a:prstGeom prst="ellipse">
          <a:avLst/>
        </a:prstGeom>
        <a:gradFill rotWithShape="0">
          <a:gsLst>
            <a:gs pos="0">
              <a:schemeClr val="accent1">
                <a:alpha val="50000"/>
                <a:hueOff val="0"/>
                <a:satOff val="0"/>
                <a:lumOff val="0"/>
                <a:alphaOff val="0"/>
                <a:tint val="96000"/>
                <a:lumMod val="100000"/>
              </a:schemeClr>
            </a:gs>
            <a:gs pos="78000">
              <a:schemeClr val="accent1">
                <a:alpha val="50000"/>
                <a:hueOff val="0"/>
                <a:satOff val="0"/>
                <a:lumOff val="0"/>
                <a:alphaOff val="0"/>
                <a:shade val="94000"/>
                <a:lumMod val="94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9DD71E69-CC34-4FFE-BE43-E9156DD46C11}">
      <dsp:nvSpPr>
        <dsp:cNvPr id="0" name=""/>
        <dsp:cNvSpPr/>
      </dsp:nvSpPr>
      <dsp:spPr>
        <a:xfrm>
          <a:off x="5507898" y="1005214"/>
          <a:ext cx="1836152" cy="115599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s-MX" sz="1900" kern="1200" dirty="0" smtClean="0"/>
            <a:t>Ser susceptibles de alcanzarse</a:t>
          </a:r>
          <a:endParaRPr lang="es-ES" sz="1900" kern="1200" dirty="0"/>
        </a:p>
      </dsp:txBody>
      <dsp:txXfrm>
        <a:off x="5507898" y="1005214"/>
        <a:ext cx="1836152" cy="1155996"/>
      </dsp:txXfrm>
    </dsp:sp>
    <dsp:sp modelId="{A22842DB-6C14-431D-9DC0-10D0B970FFD1}">
      <dsp:nvSpPr>
        <dsp:cNvPr id="0" name=""/>
        <dsp:cNvSpPr/>
      </dsp:nvSpPr>
      <dsp:spPr>
        <a:xfrm>
          <a:off x="3842897" y="2028522"/>
          <a:ext cx="1550040" cy="1550040"/>
        </a:xfrm>
        <a:prstGeom prst="ellipse">
          <a:avLst/>
        </a:prstGeom>
        <a:gradFill rotWithShape="0">
          <a:gsLst>
            <a:gs pos="0">
              <a:schemeClr val="accent1">
                <a:alpha val="50000"/>
                <a:hueOff val="0"/>
                <a:satOff val="0"/>
                <a:lumOff val="0"/>
                <a:alphaOff val="0"/>
                <a:tint val="96000"/>
                <a:lumMod val="100000"/>
              </a:schemeClr>
            </a:gs>
            <a:gs pos="78000">
              <a:schemeClr val="accent1">
                <a:alpha val="50000"/>
                <a:hueOff val="0"/>
                <a:satOff val="0"/>
                <a:lumOff val="0"/>
                <a:alphaOff val="0"/>
                <a:shade val="94000"/>
                <a:lumMod val="94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E7DE87D8-1FFD-438F-86DD-76BCEC3F9239}">
      <dsp:nvSpPr>
        <dsp:cNvPr id="0" name=""/>
        <dsp:cNvSpPr/>
      </dsp:nvSpPr>
      <dsp:spPr>
        <a:xfrm>
          <a:off x="5507898" y="2729157"/>
          <a:ext cx="1836152" cy="129170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s-MX" sz="1900" kern="1200" dirty="0" smtClean="0"/>
            <a:t>Ser guías de estudio</a:t>
          </a:r>
          <a:endParaRPr lang="es-ES" sz="1900" kern="1200" dirty="0"/>
        </a:p>
      </dsp:txBody>
      <dsp:txXfrm>
        <a:off x="5507898" y="2729157"/>
        <a:ext cx="1836152" cy="1291700"/>
      </dsp:txXfrm>
    </dsp:sp>
    <dsp:sp modelId="{459A561D-7904-456C-A84D-26B5F5C06257}">
      <dsp:nvSpPr>
        <dsp:cNvPr id="0" name=""/>
        <dsp:cNvSpPr/>
      </dsp:nvSpPr>
      <dsp:spPr>
        <a:xfrm>
          <a:off x="3339779" y="2319532"/>
          <a:ext cx="1550040" cy="1550040"/>
        </a:xfrm>
        <a:prstGeom prst="ellipse">
          <a:avLst/>
        </a:prstGeom>
        <a:gradFill rotWithShape="0">
          <a:gsLst>
            <a:gs pos="0">
              <a:schemeClr val="accent1">
                <a:alpha val="50000"/>
                <a:hueOff val="0"/>
                <a:satOff val="0"/>
                <a:lumOff val="0"/>
                <a:alphaOff val="0"/>
                <a:tint val="96000"/>
                <a:lumMod val="100000"/>
              </a:schemeClr>
            </a:gs>
            <a:gs pos="78000">
              <a:schemeClr val="accent1">
                <a:alpha val="50000"/>
                <a:hueOff val="0"/>
                <a:satOff val="0"/>
                <a:lumOff val="0"/>
                <a:alphaOff val="0"/>
                <a:shade val="94000"/>
                <a:lumMod val="94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2C032022-AEDD-4AA6-8881-C8FDD87A67F4}">
      <dsp:nvSpPr>
        <dsp:cNvPr id="0" name=""/>
        <dsp:cNvSpPr/>
      </dsp:nvSpPr>
      <dsp:spPr>
        <a:xfrm>
          <a:off x="3146024" y="3970596"/>
          <a:ext cx="1937550" cy="105547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s-MX" sz="1900" kern="1200" dirty="0" smtClean="0"/>
            <a:t>Ser congruentes entre sí</a:t>
          </a:r>
          <a:endParaRPr lang="es-ES" sz="1900" kern="1200" dirty="0"/>
        </a:p>
      </dsp:txBody>
      <dsp:txXfrm>
        <a:off x="3146024" y="3970596"/>
        <a:ext cx="1937550" cy="1055475"/>
      </dsp:txXfrm>
    </dsp:sp>
    <dsp:sp modelId="{FF468D65-326D-409A-B96C-ABE61256EE35}">
      <dsp:nvSpPr>
        <dsp:cNvPr id="0" name=""/>
        <dsp:cNvSpPr/>
      </dsp:nvSpPr>
      <dsp:spPr>
        <a:xfrm>
          <a:off x="2836662" y="2028522"/>
          <a:ext cx="1550040" cy="1550040"/>
        </a:xfrm>
        <a:prstGeom prst="ellipse">
          <a:avLst/>
        </a:prstGeom>
        <a:gradFill rotWithShape="0">
          <a:gsLst>
            <a:gs pos="0">
              <a:schemeClr val="accent1">
                <a:alpha val="50000"/>
                <a:hueOff val="0"/>
                <a:satOff val="0"/>
                <a:lumOff val="0"/>
                <a:alphaOff val="0"/>
                <a:tint val="96000"/>
                <a:lumMod val="100000"/>
              </a:schemeClr>
            </a:gs>
            <a:gs pos="78000">
              <a:schemeClr val="accent1">
                <a:alpha val="50000"/>
                <a:hueOff val="0"/>
                <a:satOff val="0"/>
                <a:lumOff val="0"/>
                <a:alphaOff val="0"/>
                <a:shade val="94000"/>
                <a:lumMod val="94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412DAA36-DC36-4A57-BDAA-595C58DE8ED5}">
      <dsp:nvSpPr>
        <dsp:cNvPr id="0" name=""/>
        <dsp:cNvSpPr/>
      </dsp:nvSpPr>
      <dsp:spPr>
        <a:xfrm>
          <a:off x="885548" y="2729157"/>
          <a:ext cx="1836152" cy="129170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s-MX" sz="1900" kern="1200" dirty="0" smtClean="0"/>
            <a:t>Hacer objetivos generales (fines) y objetivos particulares (medios)</a:t>
          </a:r>
          <a:endParaRPr lang="es-ES" sz="1900" kern="1200" dirty="0"/>
        </a:p>
      </dsp:txBody>
      <dsp:txXfrm>
        <a:off x="885548" y="2729157"/>
        <a:ext cx="1836152" cy="1291700"/>
      </dsp:txXfrm>
    </dsp:sp>
    <dsp:sp modelId="{52C47B5A-5A3E-4A94-95EA-D91364308C3E}">
      <dsp:nvSpPr>
        <dsp:cNvPr id="0" name=""/>
        <dsp:cNvSpPr/>
      </dsp:nvSpPr>
      <dsp:spPr>
        <a:xfrm>
          <a:off x="2836662" y="1447508"/>
          <a:ext cx="1550040" cy="1550040"/>
        </a:xfrm>
        <a:prstGeom prst="ellipse">
          <a:avLst/>
        </a:prstGeom>
        <a:gradFill rotWithShape="0">
          <a:gsLst>
            <a:gs pos="0">
              <a:schemeClr val="accent1">
                <a:alpha val="50000"/>
                <a:hueOff val="0"/>
                <a:satOff val="0"/>
                <a:lumOff val="0"/>
                <a:alphaOff val="0"/>
                <a:tint val="96000"/>
                <a:lumMod val="100000"/>
              </a:schemeClr>
            </a:gs>
            <a:gs pos="78000">
              <a:schemeClr val="accent1">
                <a:alpha val="50000"/>
                <a:hueOff val="0"/>
                <a:satOff val="0"/>
                <a:lumOff val="0"/>
                <a:alphaOff val="0"/>
                <a:shade val="94000"/>
                <a:lumMod val="94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9F8C8FA5-D8F0-4FF1-A4AE-C9AF3BF5C140}">
      <dsp:nvSpPr>
        <dsp:cNvPr id="0" name=""/>
        <dsp:cNvSpPr/>
      </dsp:nvSpPr>
      <dsp:spPr>
        <a:xfrm>
          <a:off x="885548" y="1005214"/>
          <a:ext cx="1836152" cy="129170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s-MX" sz="1900" kern="1200" dirty="0" smtClean="0"/>
            <a:t>Usar verbos en infinitivo que reflejan acción intelectual.</a:t>
          </a:r>
          <a:endParaRPr lang="es-ES" sz="1900" kern="1200" dirty="0"/>
        </a:p>
      </dsp:txBody>
      <dsp:txXfrm>
        <a:off x="885548" y="1005214"/>
        <a:ext cx="1836152" cy="12917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8369D7-506B-455A-8E7E-144E9FE6DB81}">
      <dsp:nvSpPr>
        <dsp:cNvPr id="0" name=""/>
        <dsp:cNvSpPr/>
      </dsp:nvSpPr>
      <dsp:spPr>
        <a:xfrm>
          <a:off x="1158694" y="2887843"/>
          <a:ext cx="1068749" cy="1068749"/>
        </a:xfrm>
        <a:prstGeom prst="ellips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reflection blurRad="6350" stA="52000" endA="300" endPos="35000" dir="5400000" sy="-100000" algn="bl" rotWithShape="0"/>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Verbo en infinitivo</a:t>
          </a:r>
          <a:endParaRPr lang="es-ES" sz="1400" kern="1200" dirty="0"/>
        </a:p>
      </dsp:txBody>
      <dsp:txXfrm>
        <a:off x="1315209" y="3044358"/>
        <a:ext cx="755719" cy="755719"/>
      </dsp:txXfrm>
    </dsp:sp>
    <dsp:sp modelId="{3E2C9921-F019-4A63-9B53-910A4E973B90}">
      <dsp:nvSpPr>
        <dsp:cNvPr id="0" name=""/>
        <dsp:cNvSpPr/>
      </dsp:nvSpPr>
      <dsp:spPr>
        <a:xfrm rot="12900000">
          <a:off x="431569" y="2687893"/>
          <a:ext cx="860552" cy="304593"/>
        </a:xfrm>
        <a:prstGeom prst="leftArrow">
          <a:avLst>
            <a:gd name="adj1" fmla="val 60000"/>
            <a:gd name="adj2" fmla="val 50000"/>
          </a:avLst>
        </a:prstGeom>
        <a:gradFill rotWithShape="0">
          <a:gsLst>
            <a:gs pos="0">
              <a:schemeClr val="accent1">
                <a:tint val="60000"/>
                <a:hueOff val="0"/>
                <a:satOff val="0"/>
                <a:lumOff val="0"/>
                <a:alphaOff val="0"/>
                <a:tint val="96000"/>
                <a:lumMod val="100000"/>
              </a:schemeClr>
            </a:gs>
            <a:gs pos="78000">
              <a:schemeClr val="accent1">
                <a:tint val="60000"/>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F2D179DA-A2D1-430B-8454-6BF61EC3727E}">
      <dsp:nvSpPr>
        <dsp:cNvPr id="0" name=""/>
        <dsp:cNvSpPr/>
      </dsp:nvSpPr>
      <dsp:spPr>
        <a:xfrm>
          <a:off x="1727" y="2187268"/>
          <a:ext cx="1015312" cy="81224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s-ES" sz="2100" kern="1200" dirty="0" smtClean="0"/>
            <a:t>¿Qué?</a:t>
          </a:r>
          <a:endParaRPr lang="es-ES" sz="2100" kern="1200" dirty="0"/>
        </a:p>
      </dsp:txBody>
      <dsp:txXfrm>
        <a:off x="25517" y="2211058"/>
        <a:ext cx="967732" cy="764669"/>
      </dsp:txXfrm>
    </dsp:sp>
    <dsp:sp modelId="{3A631C3D-7790-4128-AF08-186D2DE9DE87}">
      <dsp:nvSpPr>
        <dsp:cNvPr id="0" name=""/>
        <dsp:cNvSpPr/>
      </dsp:nvSpPr>
      <dsp:spPr>
        <a:xfrm rot="16200000">
          <a:off x="1262792" y="2255185"/>
          <a:ext cx="860552" cy="304593"/>
        </a:xfrm>
        <a:prstGeom prst="leftArrow">
          <a:avLst>
            <a:gd name="adj1" fmla="val 60000"/>
            <a:gd name="adj2" fmla="val 50000"/>
          </a:avLst>
        </a:prstGeom>
        <a:gradFill rotWithShape="0">
          <a:gsLst>
            <a:gs pos="0">
              <a:schemeClr val="accent1">
                <a:tint val="60000"/>
                <a:hueOff val="0"/>
                <a:satOff val="0"/>
                <a:lumOff val="0"/>
                <a:alphaOff val="0"/>
                <a:tint val="96000"/>
                <a:lumMod val="100000"/>
              </a:schemeClr>
            </a:gs>
            <a:gs pos="78000">
              <a:schemeClr val="accent1">
                <a:tint val="60000"/>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F51F2954-45BD-49E0-A131-B2918B1F39CA}">
      <dsp:nvSpPr>
        <dsp:cNvPr id="0" name=""/>
        <dsp:cNvSpPr/>
      </dsp:nvSpPr>
      <dsp:spPr>
        <a:xfrm>
          <a:off x="1185412" y="1571081"/>
          <a:ext cx="1015312" cy="81224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s-ES" sz="2100" kern="1200" dirty="0" smtClean="0"/>
            <a:t>¿Cómo?</a:t>
          </a:r>
          <a:endParaRPr lang="es-ES" sz="2100" kern="1200" dirty="0"/>
        </a:p>
      </dsp:txBody>
      <dsp:txXfrm>
        <a:off x="1209202" y="1594871"/>
        <a:ext cx="967732" cy="764669"/>
      </dsp:txXfrm>
    </dsp:sp>
    <dsp:sp modelId="{F2DC89A0-6F11-4B95-86AB-17B1DFC75E1F}">
      <dsp:nvSpPr>
        <dsp:cNvPr id="0" name=""/>
        <dsp:cNvSpPr/>
      </dsp:nvSpPr>
      <dsp:spPr>
        <a:xfrm rot="19500000">
          <a:off x="2094015" y="2687893"/>
          <a:ext cx="860552" cy="304593"/>
        </a:xfrm>
        <a:prstGeom prst="leftArrow">
          <a:avLst>
            <a:gd name="adj1" fmla="val 60000"/>
            <a:gd name="adj2" fmla="val 50000"/>
          </a:avLst>
        </a:prstGeom>
        <a:gradFill rotWithShape="0">
          <a:gsLst>
            <a:gs pos="0">
              <a:schemeClr val="accent1">
                <a:tint val="60000"/>
                <a:hueOff val="0"/>
                <a:satOff val="0"/>
                <a:lumOff val="0"/>
                <a:alphaOff val="0"/>
                <a:tint val="96000"/>
                <a:lumMod val="100000"/>
              </a:schemeClr>
            </a:gs>
            <a:gs pos="78000">
              <a:schemeClr val="accent1">
                <a:tint val="60000"/>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CBDC9BC7-1DDE-42DD-8D02-B3032978C6A1}">
      <dsp:nvSpPr>
        <dsp:cNvPr id="0" name=""/>
        <dsp:cNvSpPr/>
      </dsp:nvSpPr>
      <dsp:spPr>
        <a:xfrm>
          <a:off x="2369097" y="2187268"/>
          <a:ext cx="1015312" cy="81224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s-ES" sz="2100" kern="1200" dirty="0" smtClean="0"/>
            <a:t>¿Para qué?</a:t>
          </a:r>
          <a:endParaRPr lang="es-ES" sz="2100" kern="1200" dirty="0"/>
        </a:p>
      </dsp:txBody>
      <dsp:txXfrm>
        <a:off x="2392887" y="2211058"/>
        <a:ext cx="967732" cy="76466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21.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2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ES"/>
          </a:p>
        </p:txBody>
      </p:sp>
      <p:sp>
        <p:nvSpPr>
          <p:cNvPr id="3" name="2 Marcador de fecha"/>
          <p:cNvSpPr>
            <a:spLocks noGrp="1"/>
          </p:cNvSpPr>
          <p:nvPr>
            <p:ph type="dt" sz="quarter" idx="1"/>
          </p:nvPr>
        </p:nvSpPr>
        <p:spPr>
          <a:xfrm>
            <a:off x="3901698" y="0"/>
            <a:ext cx="2984871" cy="501015"/>
          </a:xfrm>
          <a:prstGeom prst="rect">
            <a:avLst/>
          </a:prstGeom>
        </p:spPr>
        <p:txBody>
          <a:bodyPr vert="horz" lIns="96616" tIns="48308" rIns="96616" bIns="48308" rtlCol="0"/>
          <a:lstStyle>
            <a:lvl1pPr algn="r">
              <a:defRPr sz="1300"/>
            </a:lvl1pPr>
          </a:lstStyle>
          <a:p>
            <a:fld id="{7050D97D-F6F5-496F-96AE-84ABEB7B2C49}" type="datetimeFigureOut">
              <a:rPr lang="es-ES" smtClean="0"/>
              <a:t>02/10/2015</a:t>
            </a:fld>
            <a:endParaRPr lang="es-ES"/>
          </a:p>
        </p:txBody>
      </p:sp>
      <p:sp>
        <p:nvSpPr>
          <p:cNvPr id="4" name="3 Marcador de pie de página"/>
          <p:cNvSpPr>
            <a:spLocks noGrp="1"/>
          </p:cNvSpPr>
          <p:nvPr>
            <p:ph type="ftr" sz="quarter" idx="2"/>
          </p:nvPr>
        </p:nvSpPr>
        <p:spPr>
          <a:xfrm>
            <a:off x="0" y="9517546"/>
            <a:ext cx="2984871" cy="501015"/>
          </a:xfrm>
          <a:prstGeom prst="rect">
            <a:avLst/>
          </a:prstGeom>
        </p:spPr>
        <p:txBody>
          <a:bodyPr vert="horz" lIns="96616" tIns="48308" rIns="96616" bIns="48308" rtlCol="0" anchor="b"/>
          <a:lstStyle>
            <a:lvl1pPr algn="l">
              <a:defRPr sz="1300"/>
            </a:lvl1pPr>
          </a:lstStyle>
          <a:p>
            <a:endParaRPr lang="es-ES"/>
          </a:p>
        </p:txBody>
      </p:sp>
      <p:sp>
        <p:nvSpPr>
          <p:cNvPr id="5" name="4 Marcador de número de diapositiva"/>
          <p:cNvSpPr>
            <a:spLocks noGrp="1"/>
          </p:cNvSpPr>
          <p:nvPr>
            <p:ph type="sldNum" sz="quarter" idx="3"/>
          </p:nvPr>
        </p:nvSpPr>
        <p:spPr>
          <a:xfrm>
            <a:off x="3901698" y="9517546"/>
            <a:ext cx="2984871" cy="501015"/>
          </a:xfrm>
          <a:prstGeom prst="rect">
            <a:avLst/>
          </a:prstGeom>
        </p:spPr>
        <p:txBody>
          <a:bodyPr vert="horz" lIns="96616" tIns="48308" rIns="96616" bIns="48308" rtlCol="0" anchor="b"/>
          <a:lstStyle>
            <a:lvl1pPr algn="r">
              <a:defRPr sz="1300"/>
            </a:lvl1pPr>
          </a:lstStyle>
          <a:p>
            <a:fld id="{ED312290-1D5D-4E94-8F9F-20C05DBAE4E9}" type="slidenum">
              <a:rPr lang="es-ES" smtClean="0"/>
              <a:t>‹Nº›</a:t>
            </a:fld>
            <a:endParaRPr lang="es-ES"/>
          </a:p>
        </p:txBody>
      </p:sp>
    </p:spTree>
    <p:extLst>
      <p:ext uri="{BB962C8B-B14F-4D97-AF65-F5344CB8AC3E}">
        <p14:creationId xmlns:p14="http://schemas.microsoft.com/office/powerpoint/2010/main" val="38146350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ES"/>
          </a:p>
        </p:txBody>
      </p:sp>
      <p:sp>
        <p:nvSpPr>
          <p:cNvPr id="3" name="2 Marcador de fecha"/>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135FD5D9-A0B5-4009-AC87-AC56E0298D8E}" type="datetimeFigureOut">
              <a:rPr lang="es-ES" smtClean="0"/>
              <a:pPr/>
              <a:t>02/10/2015</a:t>
            </a:fld>
            <a:endParaRPr lang="es-ES"/>
          </a:p>
        </p:txBody>
      </p:sp>
      <p:sp>
        <p:nvSpPr>
          <p:cNvPr id="4" name="3 Marcador de imagen de diapositiva"/>
          <p:cNvSpPr>
            <a:spLocks noGrp="1" noRot="1" noChangeAspect="1"/>
          </p:cNvSpPr>
          <p:nvPr>
            <p:ph type="sldImg" idx="2"/>
          </p:nvPr>
        </p:nvSpPr>
        <p:spPr>
          <a:xfrm>
            <a:off x="104775" y="750888"/>
            <a:ext cx="6678613" cy="3757612"/>
          </a:xfrm>
          <a:prstGeom prst="rect">
            <a:avLst/>
          </a:prstGeom>
          <a:noFill/>
          <a:ln w="12700">
            <a:solidFill>
              <a:prstClr val="black"/>
            </a:solidFill>
          </a:ln>
        </p:spPr>
        <p:txBody>
          <a:bodyPr vert="horz" lIns="96616" tIns="48308" rIns="96616" bIns="48308" rtlCol="0" anchor="ctr"/>
          <a:lstStyle/>
          <a:p>
            <a:endParaRPr lang="es-ES"/>
          </a:p>
        </p:txBody>
      </p:sp>
      <p:sp>
        <p:nvSpPr>
          <p:cNvPr id="5" name="4 Marcador de notas"/>
          <p:cNvSpPr>
            <a:spLocks noGrp="1"/>
          </p:cNvSpPr>
          <p:nvPr>
            <p:ph type="body" sz="quarter" idx="3"/>
          </p:nvPr>
        </p:nvSpPr>
        <p:spPr>
          <a:xfrm>
            <a:off x="688817" y="4759643"/>
            <a:ext cx="5510530" cy="4509135"/>
          </a:xfrm>
          <a:prstGeom prst="rect">
            <a:avLst/>
          </a:prstGeom>
        </p:spPr>
        <p:txBody>
          <a:bodyPr vert="horz" lIns="96616" tIns="48308" rIns="96616" bIns="48308"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es-ES"/>
          </a:p>
        </p:txBody>
      </p:sp>
      <p:sp>
        <p:nvSpPr>
          <p:cNvPr id="7" name="6 Marcador de número de diapositiva"/>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DAB05260-FCBB-4280-AD8E-2E92B9CF58C3}" type="slidenum">
              <a:rPr lang="es-ES" smtClean="0"/>
              <a:pPr/>
              <a:t>‹Nº›</a:t>
            </a:fld>
            <a:endParaRPr lang="es-ES"/>
          </a:p>
        </p:txBody>
      </p:sp>
    </p:spTree>
    <p:extLst>
      <p:ext uri="{BB962C8B-B14F-4D97-AF65-F5344CB8AC3E}">
        <p14:creationId xmlns:p14="http://schemas.microsoft.com/office/powerpoint/2010/main" val="96006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04775" y="750888"/>
            <a:ext cx="6678613" cy="3757612"/>
          </a:xfrm>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DAB05260-FCBB-4280-AD8E-2E92B9CF58C3}" type="slidenum">
              <a:rPr lang="es-ES" smtClean="0"/>
              <a:pPr/>
              <a:t>33</a:t>
            </a:fld>
            <a:endParaRPr lang="es-ES"/>
          </a:p>
        </p:txBody>
      </p:sp>
    </p:spTree>
    <p:extLst>
      <p:ext uri="{BB962C8B-B14F-4D97-AF65-F5344CB8AC3E}">
        <p14:creationId xmlns:p14="http://schemas.microsoft.com/office/powerpoint/2010/main" val="3194273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D8C43BC-861E-454C-9ECE-CAE08EAAF0DA}" type="datetime1">
              <a:rPr lang="es-ES" smtClean="0"/>
              <a:pPr/>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433789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D8AC89E-1823-4097-AC75-CB845BB649EE}" type="datetime1">
              <a:rPr lang="es-ES" smtClean="0"/>
              <a:pPr/>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31741119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D8AC89E-1823-4097-AC75-CB845BB649EE}" type="datetime1">
              <a:rPr lang="es-ES" smtClean="0"/>
              <a:pPr/>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318740150"/>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D8AC89E-1823-4097-AC75-CB845BB649EE}" type="datetime1">
              <a:rPr lang="es-ES" smtClean="0"/>
              <a:pPr/>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1411869922"/>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D8AC89E-1823-4097-AC75-CB845BB649EE}" type="datetime1">
              <a:rPr lang="es-ES" smtClean="0"/>
              <a:pPr/>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2154767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D8AC89E-1823-4097-AC75-CB845BB649EE}" type="datetime1">
              <a:rPr lang="es-ES" smtClean="0"/>
              <a:pPr/>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163343405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0C3E640-381F-4BC3-9FD6-E657936B21B4}" type="datetime1">
              <a:rPr lang="es-ES" smtClean="0"/>
              <a:pPr/>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3093742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31A45E3-CF4D-4D55-926A-63D1F6746A78}" type="datetime1">
              <a:rPr lang="es-ES" smtClean="0"/>
              <a:pPr/>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8607766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564217" y="457200"/>
            <a:ext cx="10363200" cy="1143000"/>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1564217" y="1981200"/>
            <a:ext cx="10363200" cy="4114800"/>
          </a:xfrm>
        </p:spPr>
        <p:txBody>
          <a:bodyPr/>
          <a:lstStyle/>
          <a:p>
            <a:pPr lvl="0"/>
            <a:endParaRPr lang="es-MX" noProof="0" smtClean="0"/>
          </a:p>
        </p:txBody>
      </p:sp>
      <p:sp>
        <p:nvSpPr>
          <p:cNvPr id="4" name="Rectangle 1051"/>
          <p:cNvSpPr>
            <a:spLocks noGrp="1" noChangeArrowheads="1"/>
          </p:cNvSpPr>
          <p:nvPr>
            <p:ph type="dt" sz="half" idx="10"/>
          </p:nvPr>
        </p:nvSpPr>
        <p:spPr>
          <a:ln/>
        </p:spPr>
        <p:txBody>
          <a:bodyPr/>
          <a:lstStyle>
            <a:lvl1pPr>
              <a:defRPr/>
            </a:lvl1pPr>
          </a:lstStyle>
          <a:p>
            <a:pPr>
              <a:defRPr/>
            </a:pPr>
            <a:fld id="{9204A989-C053-4190-928F-D4A16C339A5D}" type="datetime1">
              <a:rPr lang="es-ES" smtClean="0"/>
              <a:pPr>
                <a:defRPr/>
              </a:pPr>
              <a:t>02/10/2015</a:t>
            </a:fld>
            <a:endParaRPr lang="es-ES"/>
          </a:p>
        </p:txBody>
      </p:sp>
      <p:sp>
        <p:nvSpPr>
          <p:cNvPr id="5" name="Rectangle 1052"/>
          <p:cNvSpPr>
            <a:spLocks noGrp="1" noChangeArrowheads="1"/>
          </p:cNvSpPr>
          <p:nvPr>
            <p:ph type="ftr" sz="quarter" idx="11"/>
          </p:nvPr>
        </p:nvSpPr>
        <p:spPr>
          <a:ln/>
        </p:spPr>
        <p:txBody>
          <a:bodyPr/>
          <a:lstStyle>
            <a:lvl1pPr>
              <a:defRPr/>
            </a:lvl1pPr>
          </a:lstStyle>
          <a:p>
            <a:pPr>
              <a:defRPr/>
            </a:pPr>
            <a:endParaRPr lang="es-ES"/>
          </a:p>
        </p:txBody>
      </p:sp>
      <p:sp>
        <p:nvSpPr>
          <p:cNvPr id="6" name="Rectangle 1053"/>
          <p:cNvSpPr>
            <a:spLocks noGrp="1" noChangeArrowheads="1"/>
          </p:cNvSpPr>
          <p:nvPr>
            <p:ph type="sldNum" sz="quarter" idx="12"/>
          </p:nvPr>
        </p:nvSpPr>
        <p:spPr>
          <a:ln/>
        </p:spPr>
        <p:txBody>
          <a:bodyPr/>
          <a:lstStyle>
            <a:lvl1pPr>
              <a:defRPr/>
            </a:lvl1pPr>
          </a:lstStyle>
          <a:p>
            <a:pPr>
              <a:defRPr/>
            </a:pPr>
            <a:fld id="{A80DCF15-DB56-4A27-AD82-C91BC823E6D6}" type="slidenum">
              <a:rPr lang="es-ES"/>
              <a:pPr>
                <a:defRPr/>
              </a:pPr>
              <a:t>‹Nº›</a:t>
            </a:fld>
            <a:endParaRPr lang="es-ES"/>
          </a:p>
        </p:txBody>
      </p:sp>
    </p:spTree>
    <p:extLst>
      <p:ext uri="{BB962C8B-B14F-4D97-AF65-F5344CB8AC3E}">
        <p14:creationId xmlns:p14="http://schemas.microsoft.com/office/powerpoint/2010/main" val="1076405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7E5568E-EDA4-4B58-8493-51A034B297BD}" type="datetime1">
              <a:rPr lang="es-ES" smtClean="0"/>
              <a:pPr/>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3276272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B5EA022-0F62-4EAD-8A1A-E88BA932EABA}" type="datetime1">
              <a:rPr lang="es-ES" smtClean="0"/>
              <a:pPr/>
              <a:t>02/10/2015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961488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184BCC3-ADFA-4A4B-81B4-AB5101C23E6D}" type="datetime1">
              <a:rPr lang="es-ES" smtClean="0"/>
              <a:pPr/>
              <a:t>02/10/2015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3571888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C42C54B-CB33-44F9-A888-52FBD0A75EB8}" type="datetime1">
              <a:rPr lang="es-ES" smtClean="0"/>
              <a:pPr/>
              <a:t>02/10/2015</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1344432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D8AC89E-1823-4097-AC75-CB845BB649EE}" type="datetime1">
              <a:rPr lang="es-ES" smtClean="0"/>
              <a:pPr/>
              <a:t>02/10/2015</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1067871817"/>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38542-A150-4025-8AF8-93162254E104}" type="datetime1">
              <a:rPr lang="es-ES" smtClean="0"/>
              <a:pPr/>
              <a:t>02/10/2015</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3482897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AFCD1D-667B-43EC-8297-8D5C34FD5BB2}" type="datetime1">
              <a:rPr lang="es-ES" smtClean="0"/>
              <a:pPr/>
              <a:t>02/10/2015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408692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768D44F-FDF2-4D2C-9313-304CAB463AF7}" type="datetime1">
              <a:rPr lang="es-ES" smtClean="0"/>
              <a:pPr/>
              <a:t>02/10/2015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449806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D8AC89E-1823-4097-AC75-CB845BB649EE}" type="datetime1">
              <a:rPr lang="es-ES" smtClean="0"/>
              <a:pPr/>
              <a:t>02/10/2015</a:t>
            </a:fld>
            <a:endParaRPr lang="es-E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04486299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ages.google.es/imgres?imgurl=http://laurabarrera.org/wp-content/uploads/2011/04/escudoUAEM.jpg&amp;imgrefurl=http://laurabarrera.org/etiqueta/uaemex/&amp;usg=__Un56EjaO8gn5xM4k66EEfjeSIBE=&amp;h=840&amp;w=992&amp;sz=1569&amp;hl=es&amp;start=6&amp;zoom=1&amp;itbs=1&amp;tbnid=xXinHj8AIbx92M:&amp;tbnh=126&amp;tbnw=149&amp;prev=/search?q=escudo+uaemex&amp;hl=es&amp;gbv=2&amp;biw=1366&amp;bih=587&amp;tbm=isch&amp;ei=vSdgTqXEEc3HsQKxqaEj" TargetMode="External"/><Relationship Id="rId1" Type="http://schemas.openxmlformats.org/officeDocument/2006/relationships/slideLayout" Target="../slideLayouts/slideLayout3.xml"/><Relationship Id="rId5" Type="http://schemas.openxmlformats.org/officeDocument/2006/relationships/image" Target="../media/image2.jpeg"/><Relationship Id="rId4" Type="http://schemas.openxmlformats.org/officeDocument/2006/relationships/hyperlink" Target="http://images.google.es/imgres?imgurl=http://www.cuzumpango.uaemex.mx/imag/logocu.jpg&amp;imgrefurl=http://www.cuzumpango.uaemex.mx/logo.html&amp;usg=__NDfusDUfL_CF5Nc3P-Bhj-hzHOA=&amp;h=169&amp;w=200&amp;sz=10&amp;hl=es&amp;start=4&amp;zoom=1&amp;itbs=1&amp;tbnid=-aM0_eFFBN0pxM:&amp;tbnh=88&amp;tbnw=104&amp;prev=/search?q=escudo+centro+universitario+uaem+zumpango&amp;hl=es&amp;gbv=2&amp;biw=1366&amp;bih=587&amp;tbm=isch&amp;ei=CShgTqDuLOyCsgLS5Nwh"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6.xml"/><Relationship Id="rId7" Type="http://schemas.openxmlformats.org/officeDocument/2006/relationships/image" Target="../media/image4.png"/><Relationship Id="rId2" Type="http://schemas.openxmlformats.org/officeDocument/2006/relationships/diagramData" Target="../diagrams/data6.xml"/><Relationship Id="rId1" Type="http://schemas.openxmlformats.org/officeDocument/2006/relationships/slideLayout" Target="../slideLayouts/slideLayout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7.xml"/><Relationship Id="rId7" Type="http://schemas.openxmlformats.org/officeDocument/2006/relationships/image" Target="../media/image4.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8.xml"/><Relationship Id="rId7" Type="http://schemas.openxmlformats.org/officeDocument/2006/relationships/image" Target="../media/image4.png"/><Relationship Id="rId2" Type="http://schemas.openxmlformats.org/officeDocument/2006/relationships/diagramData" Target="../diagrams/data8.xml"/><Relationship Id="rId1" Type="http://schemas.openxmlformats.org/officeDocument/2006/relationships/slideLayout" Target="../slideLayouts/slideLayout8.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9.xml"/><Relationship Id="rId7" Type="http://schemas.openxmlformats.org/officeDocument/2006/relationships/image" Target="../media/image4.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0.xml"/><Relationship Id="rId7" Type="http://schemas.openxmlformats.org/officeDocument/2006/relationships/image" Target="../media/image4.png"/><Relationship Id="rId2" Type="http://schemas.openxmlformats.org/officeDocument/2006/relationships/diagramData" Target="../diagrams/data10.xml"/><Relationship Id="rId1" Type="http://schemas.openxmlformats.org/officeDocument/2006/relationships/slideLayout" Target="../slideLayouts/slideLayout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1.xml"/><Relationship Id="rId7" Type="http://schemas.openxmlformats.org/officeDocument/2006/relationships/image" Target="../media/image4.png"/><Relationship Id="rId2" Type="http://schemas.openxmlformats.org/officeDocument/2006/relationships/diagramData" Target="../diagrams/data11.xml"/><Relationship Id="rId1" Type="http://schemas.openxmlformats.org/officeDocument/2006/relationships/slideLayout" Target="../slideLayouts/slideLayout4.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2.xml"/><Relationship Id="rId7" Type="http://schemas.openxmlformats.org/officeDocument/2006/relationships/image" Target="../media/image4.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3.xml"/><Relationship Id="rId7" Type="http://schemas.openxmlformats.org/officeDocument/2006/relationships/image" Target="../media/image4.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4.xml"/><Relationship Id="rId7" Type="http://schemas.openxmlformats.org/officeDocument/2006/relationships/image" Target="../media/image4.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5.xml"/><Relationship Id="rId7" Type="http://schemas.openxmlformats.org/officeDocument/2006/relationships/image" Target="../media/image4.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6.xml"/><Relationship Id="rId7" Type="http://schemas.openxmlformats.org/officeDocument/2006/relationships/image" Target="../media/image4.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7.xml"/><Relationship Id="rId7" Type="http://schemas.openxmlformats.org/officeDocument/2006/relationships/image" Target="../media/image4.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8.xml"/><Relationship Id="rId7" Type="http://schemas.openxmlformats.org/officeDocument/2006/relationships/image" Target="../media/image4.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9.xml.rels><?xml version="1.0" encoding="UTF-8" standalone="yes"?>
<Relationships xmlns="http://schemas.openxmlformats.org/package/2006/relationships"><Relationship Id="rId8" Type="http://schemas.openxmlformats.org/officeDocument/2006/relationships/image" Target="../media/image3.png"/><Relationship Id="rId13" Type="http://schemas.microsoft.com/office/2007/relationships/diagramDrawing" Target="../diagrams/drawing20.xml"/><Relationship Id="rId3" Type="http://schemas.openxmlformats.org/officeDocument/2006/relationships/diagramLayout" Target="../diagrams/layout19.xml"/><Relationship Id="rId7" Type="http://schemas.openxmlformats.org/officeDocument/2006/relationships/image" Target="../media/image4.png"/><Relationship Id="rId12" Type="http://schemas.openxmlformats.org/officeDocument/2006/relationships/diagramColors" Target="../diagrams/colors20.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11" Type="http://schemas.openxmlformats.org/officeDocument/2006/relationships/diagramQuickStyle" Target="../diagrams/quickStyle20.xml"/><Relationship Id="rId5" Type="http://schemas.openxmlformats.org/officeDocument/2006/relationships/diagramColors" Target="../diagrams/colors19.xml"/><Relationship Id="rId10" Type="http://schemas.openxmlformats.org/officeDocument/2006/relationships/diagramLayout" Target="../diagrams/layout20.xml"/><Relationship Id="rId4" Type="http://schemas.openxmlformats.org/officeDocument/2006/relationships/diagramQuickStyle" Target="../diagrams/quickStyle19.xml"/><Relationship Id="rId9" Type="http://schemas.openxmlformats.org/officeDocument/2006/relationships/diagramData" Target="../diagrams/data2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1.xml"/><Relationship Id="rId7" Type="http://schemas.openxmlformats.org/officeDocument/2006/relationships/image" Target="../media/image4.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2.xml"/><Relationship Id="rId7" Type="http://schemas.openxmlformats.org/officeDocument/2006/relationships/image" Target="../media/image4.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 Id="rId9" Type="http://schemas.openxmlformats.org/officeDocument/2006/relationships/image" Target="../media/image3.png"/></Relationships>
</file>

<file path=ppt/slides/_rels/slide3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4.xml"/><Relationship Id="rId7" Type="http://schemas.openxmlformats.org/officeDocument/2006/relationships/image" Target="../media/image4.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5.xml"/><Relationship Id="rId7" Type="http://schemas.openxmlformats.org/officeDocument/2006/relationships/image" Target="../media/image4.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6.xml"/><Relationship Id="rId7" Type="http://schemas.openxmlformats.org/officeDocument/2006/relationships/image" Target="../media/image4.png"/><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8.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52662" y="1785926"/>
            <a:ext cx="7143800" cy="1000132"/>
          </a:xfrm>
        </p:spPr>
        <p:txBody>
          <a:bodyPr>
            <a:noAutofit/>
          </a:bodyPr>
          <a:lstStyle/>
          <a:p>
            <a:pPr algn="ctr"/>
            <a:r>
              <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Taller de titulación</a:t>
            </a:r>
          </a:p>
        </p:txBody>
      </p:sp>
      <p:sp>
        <p:nvSpPr>
          <p:cNvPr id="5" name="4 Marcador de texto"/>
          <p:cNvSpPr>
            <a:spLocks noGrp="1"/>
          </p:cNvSpPr>
          <p:nvPr>
            <p:ph type="body" idx="1"/>
          </p:nvPr>
        </p:nvSpPr>
        <p:spPr>
          <a:xfrm>
            <a:off x="3452794" y="3143248"/>
            <a:ext cx="5357850" cy="419098"/>
          </a:xfrm>
        </p:spPr>
        <p:txBody>
          <a:bodyPr>
            <a:noAutofit/>
          </a:bodyPr>
          <a:lstStyle/>
          <a:p>
            <a:pPr algn="ctr"/>
            <a:r>
              <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Elaboración de protocolo de investigación</a:t>
            </a:r>
          </a:p>
        </p:txBody>
      </p:sp>
      <p:sp>
        <p:nvSpPr>
          <p:cNvPr id="9" name="8 Marcador de número de diapositiva"/>
          <p:cNvSpPr>
            <a:spLocks noGrp="1"/>
          </p:cNvSpPr>
          <p:nvPr>
            <p:ph type="sldNum" sz="quarter" idx="12"/>
          </p:nvPr>
        </p:nvSpPr>
        <p:spPr/>
        <p:txBody>
          <a:bodyPr/>
          <a:lstStyle/>
          <a:p>
            <a:fld id="{461141BF-032C-4144-8897-1DB67C56A4EB}" type="slidenum">
              <a:rPr lang="es-ES" smtClean="0"/>
              <a:pPr/>
              <a:t>1</a:t>
            </a:fld>
            <a:endParaRPr lang="es-ES" dirty="0"/>
          </a:p>
        </p:txBody>
      </p:sp>
      <p:sp>
        <p:nvSpPr>
          <p:cNvPr id="7" name="6 CuadroTexto"/>
          <p:cNvSpPr txBox="1"/>
          <p:nvPr/>
        </p:nvSpPr>
        <p:spPr>
          <a:xfrm>
            <a:off x="3595670" y="428604"/>
            <a:ext cx="5786478" cy="923330"/>
          </a:xfrm>
          <a:prstGeom prst="rect">
            <a:avLst/>
          </a:prstGeom>
          <a:noFill/>
        </p:spPr>
        <p:txBody>
          <a:bodyPr wrap="square" rtlCol="0">
            <a:spAutoFit/>
          </a:bodyPr>
          <a:lstStyle/>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Universidad Autónoma del Estado de México</a:t>
            </a:r>
          </a:p>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Centro Universitario UAEM Zumpango</a:t>
            </a:r>
          </a:p>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Licenciaturas en Contaduría y Administración</a:t>
            </a:r>
          </a:p>
        </p:txBody>
      </p:sp>
      <p:sp>
        <p:nvSpPr>
          <p:cNvPr id="8" name="7 CuadroTexto"/>
          <p:cNvSpPr txBox="1"/>
          <p:nvPr/>
        </p:nvSpPr>
        <p:spPr>
          <a:xfrm>
            <a:off x="3952860" y="1428736"/>
            <a:ext cx="3857652" cy="369332"/>
          </a:xfrm>
          <a:prstGeom prst="rect">
            <a:avLst/>
          </a:prstGeom>
          <a:noFill/>
        </p:spPr>
        <p:txBody>
          <a:bodyPr wrap="square" rtlCol="0">
            <a:spAutoFit/>
          </a:bodyPr>
          <a:lstStyle/>
          <a:p>
            <a:endParaRPr lang="es-ES" dirty="0"/>
          </a:p>
        </p:txBody>
      </p:sp>
      <p:pic>
        <p:nvPicPr>
          <p:cNvPr id="17412" name="Picture 4" descr="http://t3.gstatic.com/images?q=tbn:ANd9GcT1HVsNEQ0xvBXxHaeCIxAWtem-wuWJzuZtnBwBBy7bATcX5Dz-bgFsKXg">
            <a:hlinkClick r:id="rId2"/>
          </p:cNvPr>
          <p:cNvPicPr>
            <a:picLocks noChangeAspect="1" noChangeArrowheads="1"/>
          </p:cNvPicPr>
          <p:nvPr/>
        </p:nvPicPr>
        <p:blipFill>
          <a:blip r:embed="rId3" cstate="print"/>
          <a:srcRect/>
          <a:stretch>
            <a:fillRect/>
          </a:stretch>
        </p:blipFill>
        <p:spPr bwMode="auto">
          <a:xfrm>
            <a:off x="1952597" y="285728"/>
            <a:ext cx="1419225" cy="1200150"/>
          </a:xfrm>
          <a:prstGeom prst="rect">
            <a:avLst/>
          </a:prstGeom>
          <a:noFill/>
        </p:spPr>
      </p:pic>
      <p:pic>
        <p:nvPicPr>
          <p:cNvPr id="17414" name="Picture 6" descr="http://t0.gstatic.com/images?q=tbn:ANd9GcTNrSLfowlIZi8yT6uG4mt1fOJWOb_eM0dTTqhCX_0plAN1P_YgNUN2Cw">
            <a:hlinkClick r:id="rId4"/>
          </p:cNvPr>
          <p:cNvPicPr>
            <a:picLocks noChangeAspect="1" noChangeArrowheads="1"/>
          </p:cNvPicPr>
          <p:nvPr/>
        </p:nvPicPr>
        <p:blipFill>
          <a:blip r:embed="rId5" cstate="print"/>
          <a:srcRect/>
          <a:stretch>
            <a:fillRect/>
          </a:stretch>
        </p:blipFill>
        <p:spPr bwMode="auto">
          <a:xfrm>
            <a:off x="8667768" y="4714884"/>
            <a:ext cx="1328307" cy="1123952"/>
          </a:xfrm>
          <a:prstGeom prst="rect">
            <a:avLst/>
          </a:prstGeom>
          <a:noFill/>
        </p:spPr>
      </p:pic>
      <p:sp>
        <p:nvSpPr>
          <p:cNvPr id="14" name="13 CuadroTexto"/>
          <p:cNvSpPr txBox="1"/>
          <p:nvPr/>
        </p:nvSpPr>
        <p:spPr>
          <a:xfrm>
            <a:off x="2166910" y="5072075"/>
            <a:ext cx="6000792" cy="646331"/>
          </a:xfrm>
          <a:prstGeom prst="rect">
            <a:avLst/>
          </a:prstGeom>
          <a:noFill/>
        </p:spPr>
        <p:txBody>
          <a:bodyPr wrap="square" rtlCol="0">
            <a:spAutoFit/>
          </a:bodyPr>
          <a:lstStyle/>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Elaboro: Juana  Gabriela Soriano Hernández</a:t>
            </a:r>
          </a:p>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Fecha de elaboración: Marzo 2011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Título"/>
          <p:cNvSpPr>
            <a:spLocks noGrp="1"/>
          </p:cNvSpPr>
          <p:nvPr>
            <p:ph type="title"/>
          </p:nvPr>
        </p:nvSpPr>
        <p:spPr>
          <a:xfrm>
            <a:off x="2524100" y="642919"/>
            <a:ext cx="6858000" cy="701749"/>
          </a:xfrm>
        </p:spPr>
        <p:txBody>
          <a:bodyPr>
            <a:normAutofit fontScale="90000"/>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Formulación de los objetivos de la investigación</a:t>
            </a:r>
          </a:p>
        </p:txBody>
      </p:sp>
      <p:pic>
        <p:nvPicPr>
          <p:cNvPr id="8" name="7 Marcador de posición de imagen" descr="objetivos.jpg"/>
          <p:cNvPicPr>
            <a:picLocks noGrp="1" noChangeAspect="1"/>
          </p:cNvPicPr>
          <p:nvPr>
            <p:ph type="pic" idx="1"/>
          </p:nvPr>
        </p:nvPicPr>
        <p:blipFill>
          <a:blip r:embed="rId2" cstate="print"/>
          <a:srcRect t="16393" b="16393"/>
          <a:stretch>
            <a:fillRect/>
          </a:stretch>
        </p:blipFill>
        <p:spPr/>
      </p:pic>
      <p:sp>
        <p:nvSpPr>
          <p:cNvPr id="7" name="6 Marcador de texto"/>
          <p:cNvSpPr>
            <a:spLocks noGrp="1"/>
          </p:cNvSpPr>
          <p:nvPr>
            <p:ph type="body" sz="half" idx="2"/>
          </p:nvPr>
        </p:nvSpPr>
        <p:spPr>
          <a:xfrm>
            <a:off x="1271464" y="4856635"/>
            <a:ext cx="6858000" cy="400110"/>
          </a:xfrm>
          <a:prstGeom prst="rect">
            <a:avLst/>
          </a:prstGeom>
        </p:spPr>
        <p:txBody>
          <a:bodyPr wrap="square">
            <a:spAutoFit/>
          </a:bodyPr>
          <a:lstStyle/>
          <a:p>
            <a:pPr marR="36576" algn="r">
              <a:spcBef>
                <a:spcPts val="0"/>
              </a:spcBef>
              <a:buClr>
                <a:srgbClr val="72A376"/>
              </a:buClr>
            </a:pPr>
            <a:r>
              <a:rPr lang="es-ES" sz="2000" b="1" dirty="0">
                <a:ln>
                  <a:solidFill>
                    <a:srgbClr val="676A55"/>
                  </a:solidFill>
                </a:ln>
                <a:solidFill>
                  <a:schemeClr val="tx1"/>
                </a:solidFill>
                <a:latin typeface="Century Gothic"/>
              </a:rPr>
              <a:t>(Raúl Rojas Soriano, 2002)</a:t>
            </a:r>
          </a:p>
        </p:txBody>
      </p:sp>
      <p:sp>
        <p:nvSpPr>
          <p:cNvPr id="5" name="4 Marcador de número de diapositiva"/>
          <p:cNvSpPr>
            <a:spLocks noGrp="1"/>
          </p:cNvSpPr>
          <p:nvPr>
            <p:ph type="sldNum" sz="quarter" idx="12"/>
          </p:nvPr>
        </p:nvSpPr>
        <p:spPr/>
        <p:txBody>
          <a:bodyPr/>
          <a:lstStyle/>
          <a:p>
            <a:fld id="{461141BF-032C-4144-8897-1DB67C56A4EB}" type="slidenum">
              <a:rPr lang="es-ES" smtClean="0"/>
              <a:pPr/>
              <a:t>10</a:t>
            </a:fld>
            <a:endParaRPr lang="es-ES" dirty="0"/>
          </a:p>
        </p:txBody>
      </p:sp>
      <p:pic>
        <p:nvPicPr>
          <p:cNvPr id="9" name="Picture 2"/>
          <p:cNvPicPr>
            <a:picLocks noChangeAspect="1" noChangeArrowheads="1"/>
          </p:cNvPicPr>
          <p:nvPr/>
        </p:nvPicPr>
        <p:blipFill>
          <a:blip r:embed="rId3" cstate="print"/>
          <a:srcRect/>
          <a:stretch>
            <a:fillRect/>
          </a:stretch>
        </p:blipFill>
        <p:spPr bwMode="auto">
          <a:xfrm>
            <a:off x="1952596" y="214290"/>
            <a:ext cx="742312" cy="642918"/>
          </a:xfrm>
          <a:prstGeom prst="rect">
            <a:avLst/>
          </a:prstGeom>
          <a:noFill/>
          <a:ln w="9525">
            <a:noFill/>
            <a:round/>
            <a:headEnd/>
            <a:tailEnd/>
          </a:ln>
        </p:spPr>
      </p:pic>
      <p:pic>
        <p:nvPicPr>
          <p:cNvPr id="10" name="Picture 3"/>
          <p:cNvPicPr>
            <a:picLocks noChangeAspect="1" noChangeArrowheads="1"/>
          </p:cNvPicPr>
          <p:nvPr/>
        </p:nvPicPr>
        <p:blipFill>
          <a:blip r:embed="rId4" cstate="print"/>
          <a:srcRect/>
          <a:stretch>
            <a:fillRect/>
          </a:stretch>
        </p:blipFill>
        <p:spPr bwMode="auto">
          <a:xfrm>
            <a:off x="9453587" y="1"/>
            <a:ext cx="793749" cy="722447"/>
          </a:xfrm>
          <a:prstGeom prst="rect">
            <a:avLst/>
          </a:prstGeom>
          <a:noFill/>
          <a:ln w="9525">
            <a:noFill/>
            <a:round/>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eaLnBrk="1" hangingPunct="1"/>
            <a:r>
              <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t>¿Qué es un objetivo?</a:t>
            </a: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724097408"/>
              </p:ext>
            </p:extLst>
          </p:nvPr>
        </p:nvGraphicFramePr>
        <p:xfrm>
          <a:off x="2697164" y="2071678"/>
          <a:ext cx="7542241" cy="4286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Marcador de número de diapositiva"/>
          <p:cNvSpPr>
            <a:spLocks noGrp="1"/>
          </p:cNvSpPr>
          <p:nvPr>
            <p:ph type="sldNum" sz="quarter" idx="12"/>
          </p:nvPr>
        </p:nvSpPr>
        <p:spPr/>
        <p:txBody>
          <a:bodyPr/>
          <a:lstStyle/>
          <a:p>
            <a:fld id="{461141BF-032C-4144-8897-1DB67C56A4EB}" type="slidenum">
              <a:rPr lang="es-ES" smtClean="0"/>
              <a:pPr/>
              <a:t>11</a:t>
            </a:fld>
            <a:endParaRPr lang="es-ES" dirty="0"/>
          </a:p>
        </p:txBody>
      </p:sp>
      <p:pic>
        <p:nvPicPr>
          <p:cNvPr id="7" name="Picture 2"/>
          <p:cNvPicPr>
            <a:picLocks noChangeAspect="1" noChangeArrowheads="1"/>
          </p:cNvPicPr>
          <p:nvPr/>
        </p:nvPicPr>
        <p:blipFill>
          <a:blip r:embed="rId7" cstate="print"/>
          <a:srcRect/>
          <a:stretch>
            <a:fillRect/>
          </a:stretch>
        </p:blipFill>
        <p:spPr bwMode="auto">
          <a:xfrm>
            <a:off x="1952597" y="214291"/>
            <a:ext cx="936625" cy="811213"/>
          </a:xfrm>
          <a:prstGeom prst="rect">
            <a:avLst/>
          </a:prstGeom>
          <a:noFill/>
          <a:ln w="9525">
            <a:noFill/>
            <a:round/>
            <a:headEnd/>
            <a:tailEnd/>
          </a:ln>
        </p:spPr>
      </p:pic>
      <p:pic>
        <p:nvPicPr>
          <p:cNvPr id="8"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0395" y="476672"/>
            <a:ext cx="3854528" cy="1278466"/>
          </a:xfrm>
          <a:ln>
            <a:solidFill>
              <a:schemeClr val="accent4"/>
            </a:solidFill>
          </a:ln>
        </p:spPr>
        <p:txBody>
          <a:bodyPr>
            <a:normAutofit/>
          </a:bodyPr>
          <a:lstStyle/>
          <a:p>
            <a:pPr algn="ctr"/>
            <a:r>
              <a:rPr lang="es-ES"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Los objetivos</a:t>
            </a:r>
          </a:p>
        </p:txBody>
      </p:sp>
      <p:sp>
        <p:nvSpPr>
          <p:cNvPr id="4" name="3 Marcador de número de diapositiva"/>
          <p:cNvSpPr>
            <a:spLocks noGrp="1"/>
          </p:cNvSpPr>
          <p:nvPr>
            <p:ph type="sldNum" sz="quarter" idx="12"/>
          </p:nvPr>
        </p:nvSpPr>
        <p:spPr/>
        <p:txBody>
          <a:bodyPr/>
          <a:lstStyle/>
          <a:p>
            <a:fld id="{461141BF-032C-4144-8897-1DB67C56A4EB}" type="slidenum">
              <a:rPr lang="es-ES" smtClean="0"/>
              <a:pPr/>
              <a:t>12</a:t>
            </a:fld>
            <a:endParaRPr lang="es-ES" dirty="0"/>
          </a:p>
        </p:txBody>
      </p:sp>
      <p:graphicFrame>
        <p:nvGraphicFramePr>
          <p:cNvPr id="6" name="5 Diagrama"/>
          <p:cNvGraphicFramePr/>
          <p:nvPr/>
        </p:nvGraphicFramePr>
        <p:xfrm>
          <a:off x="2595538" y="1435100"/>
          <a:ext cx="785818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cstate="print"/>
          <a:srcRect/>
          <a:stretch>
            <a:fillRect/>
          </a:stretch>
        </p:blipFill>
        <p:spPr bwMode="auto">
          <a:xfrm>
            <a:off x="1703512" y="203994"/>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135560" y="574830"/>
            <a:ext cx="7772400" cy="914400"/>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eaLnBrk="1" hangingPunct="1"/>
            <a:r>
              <a:rPr lang="es-MX"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t>Características de los objetivos</a:t>
            </a:r>
            <a:endPar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endParaRPr>
          </a:p>
        </p:txBody>
      </p:sp>
      <p:graphicFrame>
        <p:nvGraphicFramePr>
          <p:cNvPr id="4" name="3 Marcador de contenido"/>
          <p:cNvGraphicFramePr>
            <a:graphicFrameLocks noGrp="1"/>
          </p:cNvGraphicFramePr>
          <p:nvPr>
            <p:ph idx="1"/>
          </p:nvPr>
        </p:nvGraphicFramePr>
        <p:xfrm>
          <a:off x="1981200" y="1428736"/>
          <a:ext cx="8229600" cy="5026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2"/>
          </p:nvPr>
        </p:nvSpPr>
        <p:spPr/>
        <p:txBody>
          <a:bodyPr/>
          <a:lstStyle/>
          <a:p>
            <a:fld id="{461141BF-032C-4144-8897-1DB67C56A4EB}" type="slidenum">
              <a:rPr lang="es-ES" smtClean="0"/>
              <a:pPr/>
              <a:t>13</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479376" y="548680"/>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11064552" y="5797680"/>
            <a:ext cx="936625" cy="85248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81290" y="441252"/>
            <a:ext cx="6415110" cy="701749"/>
          </a:xfrm>
        </p:spPr>
        <p:txBody>
          <a:bodyPr/>
          <a:lstStyle/>
          <a:p>
            <a:r>
              <a:rPr lang="es-E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 objetivo</a:t>
            </a:r>
          </a:p>
        </p:txBody>
      </p:sp>
      <p:pic>
        <p:nvPicPr>
          <p:cNvPr id="5" name="4 Marcador de posición de imagen" descr="Imagen1.jpg"/>
          <p:cNvPicPr>
            <a:picLocks noGrp="1" noChangeAspect="1"/>
          </p:cNvPicPr>
          <p:nvPr>
            <p:ph type="pic" idx="1"/>
          </p:nvPr>
        </p:nvPicPr>
        <p:blipFill>
          <a:blip r:embed="rId2" cstate="print"/>
          <a:srcRect t="26808" b="26808"/>
          <a:stretch>
            <a:fillRect/>
          </a:stretch>
        </p:blipFill>
        <p:spPr/>
      </p:pic>
      <p:sp>
        <p:nvSpPr>
          <p:cNvPr id="4" name="3 Marcador de texto"/>
          <p:cNvSpPr>
            <a:spLocks noGrp="1"/>
          </p:cNvSpPr>
          <p:nvPr>
            <p:ph type="body" sz="half" idx="2"/>
          </p:nvPr>
        </p:nvSpPr>
        <p:spPr>
          <a:xfrm>
            <a:off x="2666976" y="5143512"/>
            <a:ext cx="7333488" cy="685800"/>
          </a:xfrm>
        </p:spPr>
        <p:txBody>
          <a:bodyPr>
            <a:noAutofit/>
          </a:bodyPr>
          <a:lstStyle/>
          <a:p>
            <a:pPr algn="ctr"/>
            <a:r>
              <a:rPr lang="es-ES" sz="3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reflection blurRad="6350" stA="60000" endA="900" endPos="60000" dist="60007" dir="5400000" sy="-100000" algn="bl" rotWithShape="0"/>
                </a:effectLst>
              </a:rPr>
              <a:t>¿COMO SE REALIZA?</a:t>
            </a:r>
          </a:p>
        </p:txBody>
      </p:sp>
      <p:sp>
        <p:nvSpPr>
          <p:cNvPr id="7" name="6 Marcador de número de diapositiva"/>
          <p:cNvSpPr>
            <a:spLocks noGrp="1"/>
          </p:cNvSpPr>
          <p:nvPr>
            <p:ph type="sldNum" sz="quarter" idx="12"/>
          </p:nvPr>
        </p:nvSpPr>
        <p:spPr/>
        <p:txBody>
          <a:bodyPr/>
          <a:lstStyle/>
          <a:p>
            <a:fld id="{461141BF-032C-4144-8897-1DB67C56A4EB}" type="slidenum">
              <a:rPr lang="es-ES" smtClean="0"/>
              <a:pPr/>
              <a:t>14</a:t>
            </a:fld>
            <a:endParaRPr lang="es-ES" dirty="0"/>
          </a:p>
        </p:txBody>
      </p:sp>
      <p:pic>
        <p:nvPicPr>
          <p:cNvPr id="6"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pic>
        <p:nvPicPr>
          <p:cNvPr id="8" name="Picture 2"/>
          <p:cNvPicPr>
            <a:picLocks noChangeAspect="1" noChangeArrowheads="1"/>
          </p:cNvPicPr>
          <p:nvPr/>
        </p:nvPicPr>
        <p:blipFill>
          <a:blip r:embed="rId4" cstate="print"/>
          <a:srcRect/>
          <a:stretch>
            <a:fillRect/>
          </a:stretch>
        </p:blipFill>
        <p:spPr bwMode="auto">
          <a:xfrm>
            <a:off x="1952596" y="214290"/>
            <a:ext cx="793726" cy="68744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95604" y="214290"/>
            <a:ext cx="6215106" cy="1162050"/>
          </a:xfrm>
        </p:spPr>
        <p:txBody>
          <a:bodyPr>
            <a:normAutofit/>
          </a:bodyPr>
          <a:lstStyle/>
          <a:p>
            <a:r>
              <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60000" endA="900" endPos="58000" dir="5400000" sy="-100000" algn="bl" rotWithShape="0"/>
                </a:effectLst>
              </a:rPr>
              <a:t>Diseño de los objetivos</a:t>
            </a: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207080690"/>
              </p:ext>
            </p:extLst>
          </p:nvPr>
        </p:nvGraphicFramePr>
        <p:xfrm>
          <a:off x="5095875" y="514351"/>
          <a:ext cx="3386138" cy="5527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texto"/>
          <p:cNvSpPr>
            <a:spLocks noGrp="1"/>
          </p:cNvSpPr>
          <p:nvPr>
            <p:ph type="body" sz="half" idx="2"/>
          </p:nvPr>
        </p:nvSpPr>
        <p:spPr>
          <a:ln w="76200">
            <a:solidFill>
              <a:schemeClr val="accent2">
                <a:lumMod val="60000"/>
                <a:lumOff val="40000"/>
              </a:schemeClr>
            </a:solidFill>
          </a:ln>
          <a:effectLst>
            <a:innerShdw blurRad="63500" dist="50800">
              <a:prstClr val="black">
                <a:alpha val="50000"/>
              </a:prstClr>
            </a:innerShdw>
          </a:effectLst>
        </p:spPr>
        <p:txBody>
          <a:bodyPr>
            <a:normAutofit lnSpcReduction="10000"/>
          </a:bodyPr>
          <a:lstStyle/>
          <a:p>
            <a:r>
              <a:rPr lang="es-ES" sz="2400" dirty="0"/>
              <a:t>En los objetivos de investigación </a:t>
            </a:r>
            <a:r>
              <a:rPr lang="es-ES" sz="2400" u="sng" dirty="0"/>
              <a:t>se manifiesta, explícita o implícitamente una determinada ideología.</a:t>
            </a:r>
          </a:p>
          <a:p>
            <a:endParaRPr lang="es-ES" dirty="0" smtClean="0"/>
          </a:p>
          <a:p>
            <a:r>
              <a:rPr lang="es-ES" dirty="0" smtClean="0"/>
              <a:t>-una concepción del mundo que expresa ciertos intereses de clase-</a:t>
            </a:r>
            <a:endParaRPr lang="es-ES" dirty="0"/>
          </a:p>
        </p:txBody>
      </p:sp>
      <p:sp>
        <p:nvSpPr>
          <p:cNvPr id="6" name="5 Marcador de número de diapositiva"/>
          <p:cNvSpPr>
            <a:spLocks noGrp="1"/>
          </p:cNvSpPr>
          <p:nvPr>
            <p:ph type="sldNum" sz="quarter" idx="12"/>
          </p:nvPr>
        </p:nvSpPr>
        <p:spPr/>
        <p:txBody>
          <a:bodyPr/>
          <a:lstStyle/>
          <a:p>
            <a:fld id="{461141BF-032C-4144-8897-1DB67C56A4EB}" type="slidenum">
              <a:rPr lang="es-ES" smtClean="0"/>
              <a:pPr/>
              <a:t>15</a:t>
            </a:fld>
            <a:endParaRPr lang="es-ES" dirty="0"/>
          </a:p>
        </p:txBody>
      </p:sp>
      <p:pic>
        <p:nvPicPr>
          <p:cNvPr id="7"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8"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024166" y="357166"/>
            <a:ext cx="7000924" cy="1143000"/>
          </a:xfrm>
        </p:spPr>
        <p:txBody>
          <a:bodyPr>
            <a:normAutofit fontScale="90000"/>
          </a:bodyPr>
          <a:lstStyle/>
          <a:p>
            <a:pPr algn="ctr" eaLnBrk="1" hangingPunct="1"/>
            <a:r>
              <a:rPr lang="es-MX" sz="32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Arial" charset="0"/>
              </a:rPr>
              <a:t>Algunos verbos para construir los objetivos de investigación</a:t>
            </a:r>
            <a:br>
              <a:rPr lang="es-MX" sz="32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Arial" charset="0"/>
              </a:rPr>
            </a:br>
            <a:r>
              <a:rPr lang="es-MX" sz="20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Arial" charset="0"/>
              </a:rPr>
              <a:t>(Adaptado de la Taxonomía de </a:t>
            </a:r>
            <a:r>
              <a:rPr lang="es-MX" sz="2000" b="1" dirty="0" err="1">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Arial" charset="0"/>
              </a:rPr>
              <a:t>Blum</a:t>
            </a:r>
            <a:r>
              <a:rPr lang="es-MX" sz="20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Arial" charset="0"/>
              </a:rPr>
              <a:t>, 1966)</a:t>
            </a:r>
            <a:endParaRPr lang="es-ES" sz="20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Arial" charset="0"/>
            </a:endParaRPr>
          </a:p>
        </p:txBody>
      </p:sp>
      <p:graphicFrame>
        <p:nvGraphicFramePr>
          <p:cNvPr id="18534" name="Group 102"/>
          <p:cNvGraphicFramePr>
            <a:graphicFrameLocks noGrp="1"/>
          </p:cNvGraphicFramePr>
          <p:nvPr>
            <p:ph type="tbl" idx="1"/>
            <p:extLst>
              <p:ext uri="{D42A27DB-BD31-4B8C-83A1-F6EECF244321}">
                <p14:modId xmlns:p14="http://schemas.microsoft.com/office/powerpoint/2010/main" val="941534590"/>
              </p:ext>
            </p:extLst>
          </p:nvPr>
        </p:nvGraphicFramePr>
        <p:xfrm>
          <a:off x="1487488" y="1949264"/>
          <a:ext cx="8001000" cy="4114800"/>
        </p:xfrm>
        <a:graphic>
          <a:graphicData uri="http://schemas.openxmlformats.org/drawingml/2006/table">
            <a:tbl>
              <a:tblPr>
                <a:effectLst>
                  <a:glow rad="63500">
                    <a:schemeClr val="accent1">
                      <a:alpha val="45000"/>
                      <a:satMod val="120000"/>
                    </a:schemeClr>
                  </a:glow>
                  <a:innerShdw blurRad="63500" dist="50800" dir="13500000">
                    <a:prstClr val="black">
                      <a:alpha val="50000"/>
                    </a:prstClr>
                  </a:innerShdw>
                  <a:reflection blurRad="6350" stA="50000" endA="300" endPos="38500" dist="50800" dir="5400000" sy="-100000" algn="bl" rotWithShape="0"/>
                </a:effectLst>
                <a:tableStyleId>{3C2FFA5D-87B4-456A-9821-1D502468CF0F}</a:tableStyleId>
              </a:tblPr>
              <a:tblGrid>
                <a:gridCol w="1782763"/>
                <a:gridCol w="1554162"/>
                <a:gridCol w="1555750"/>
                <a:gridCol w="1554163"/>
                <a:gridCol w="1554162"/>
              </a:tblGrid>
              <a:tr h="68580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400" u="none" strike="noStrike" cap="none" normalizeH="0" baseline="0" dirty="0" smtClean="0">
                          <a:ln>
                            <a:noFill/>
                          </a:ln>
                          <a:effectLst/>
                        </a:rPr>
                        <a:t>CONOCIMIENTO</a:t>
                      </a:r>
                      <a:endParaRPr kumimoji="0" lang="es-ES" sz="1400" b="1" i="0" u="none" strike="noStrike" cap="none" normalizeH="0" baseline="0" dirty="0" smtClean="0">
                        <a:ln>
                          <a:noFill/>
                        </a:ln>
                        <a:solidFill>
                          <a:schemeClr val="tx1"/>
                        </a:solidFill>
                        <a:effectLst/>
                        <a:latin typeface="Baskerville Old Face" pitchFamily="18" charset="0"/>
                      </a:endParaRPr>
                    </a:p>
                  </a:txBody>
                  <a:tcPr anchor="ct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400" u="none" strike="noStrike" cap="none" normalizeH="0" baseline="0" dirty="0" smtClean="0">
                          <a:ln>
                            <a:noFill/>
                          </a:ln>
                          <a:effectLst/>
                        </a:rPr>
                        <a:t>COMPRENSIÓN</a:t>
                      </a:r>
                      <a:endParaRPr kumimoji="0" lang="es-ES" sz="1400" b="1" i="0" u="none" strike="noStrike" cap="none" normalizeH="0" baseline="0" dirty="0" smtClean="0">
                        <a:ln>
                          <a:noFill/>
                        </a:ln>
                        <a:solidFill>
                          <a:schemeClr val="tx1"/>
                        </a:solidFill>
                        <a:effectLst/>
                        <a:latin typeface="Baskerville Old Face" pitchFamily="18" charset="0"/>
                      </a:endParaRPr>
                    </a:p>
                  </a:txBody>
                  <a:tcPr anchor="ct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400" u="none" strike="noStrike" cap="none" normalizeH="0" baseline="0" dirty="0" smtClean="0">
                          <a:ln>
                            <a:noFill/>
                          </a:ln>
                          <a:effectLst/>
                        </a:rPr>
                        <a:t>APLICACIÓN</a:t>
                      </a:r>
                      <a:endParaRPr kumimoji="0" lang="es-ES" sz="1400" b="1" i="0" u="none" strike="noStrike" cap="none" normalizeH="0" baseline="0" dirty="0" smtClean="0">
                        <a:ln>
                          <a:noFill/>
                        </a:ln>
                        <a:solidFill>
                          <a:schemeClr val="tx1"/>
                        </a:solidFill>
                        <a:effectLst/>
                        <a:latin typeface="Baskerville Old Face" pitchFamily="18" charset="0"/>
                      </a:endParaRPr>
                    </a:p>
                  </a:txBody>
                  <a:tcPr anchor="ct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400" u="none" strike="noStrike" cap="none" normalizeH="0" baseline="0" dirty="0" smtClean="0">
                          <a:ln>
                            <a:noFill/>
                          </a:ln>
                          <a:effectLst/>
                        </a:rPr>
                        <a:t>ANÁLISIS </a:t>
                      </a:r>
                      <a:endParaRPr kumimoji="0" lang="es-ES" sz="1400" b="1" i="0" u="none" strike="noStrike" cap="none" normalizeH="0" baseline="0" dirty="0" smtClean="0">
                        <a:ln>
                          <a:noFill/>
                        </a:ln>
                        <a:solidFill>
                          <a:schemeClr val="tx1"/>
                        </a:solidFill>
                        <a:effectLst/>
                        <a:latin typeface="Baskerville Old Face" pitchFamily="18" charset="0"/>
                      </a:endParaRPr>
                    </a:p>
                  </a:txBody>
                  <a:tcPr anchor="ct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400" u="none" strike="noStrike" cap="none" normalizeH="0" baseline="0" dirty="0" smtClean="0">
                          <a:ln>
                            <a:noFill/>
                          </a:ln>
                          <a:effectLst/>
                        </a:rPr>
                        <a:t>EVALUACIÓN</a:t>
                      </a:r>
                      <a:endParaRPr kumimoji="0" lang="es-ES" sz="1400" b="1" i="0" u="none" strike="noStrike" cap="none" normalizeH="0" baseline="0" dirty="0" smtClean="0">
                        <a:ln>
                          <a:noFill/>
                        </a:ln>
                        <a:solidFill>
                          <a:schemeClr val="tx1"/>
                        </a:solidFill>
                        <a:effectLst/>
                        <a:latin typeface="Baskerville Old Face" pitchFamily="18" charset="0"/>
                      </a:endParaRPr>
                    </a:p>
                  </a:txBody>
                  <a:tcPr anchor="ctr" horzOverflow="overflow">
                    <a:cell3D prstMaterial="dkEdge">
                      <a:bevel prst="convex"/>
                      <a:lightRig rig="flood" dir="t"/>
                    </a:cell3D>
                  </a:tcPr>
                </a:tc>
              </a:tr>
              <a:tr h="68580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dirty="0" smtClean="0">
                          <a:ln>
                            <a:noFill/>
                          </a:ln>
                          <a:effectLst/>
                        </a:rPr>
                        <a:t>Definir</a:t>
                      </a:r>
                      <a:endParaRPr kumimoji="0" lang="es-ES" sz="1800" b="0" i="0" u="none" strike="noStrike" cap="none" normalizeH="0" baseline="0" dirty="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dirty="0" smtClean="0">
                          <a:ln>
                            <a:noFill/>
                          </a:ln>
                          <a:effectLst/>
                        </a:rPr>
                        <a:t>Discutir</a:t>
                      </a:r>
                      <a:endParaRPr kumimoji="0" lang="es-ES" sz="1800" b="0" i="0" u="none" strike="noStrike" cap="none" normalizeH="0" baseline="0" dirty="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Demostrar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Calcular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Construir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r>
              <a:tr h="68580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dirty="0" smtClean="0">
                          <a:ln>
                            <a:noFill/>
                          </a:ln>
                          <a:effectLst/>
                        </a:rPr>
                        <a:t>Describir</a:t>
                      </a:r>
                      <a:endParaRPr kumimoji="0" lang="es-ES" sz="1800" b="0" i="0" u="none" strike="noStrike" cap="none" normalizeH="0" baseline="0" dirty="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Explicar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Emplear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Comparar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Diseñar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r>
              <a:tr h="68580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Identificar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Revisar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dirty="0" smtClean="0">
                          <a:ln>
                            <a:noFill/>
                          </a:ln>
                          <a:effectLst/>
                        </a:rPr>
                        <a:t>Hacer</a:t>
                      </a:r>
                      <a:endParaRPr kumimoji="0" lang="es-ES" sz="1800" b="0" i="0" u="none" strike="noStrike" cap="none" normalizeH="0" baseline="0" dirty="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Debatir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Ensamblar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r>
              <a:tr h="68580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Registrar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600" u="none" strike="noStrike" cap="none" normalizeH="0" baseline="0" smtClean="0">
                          <a:ln>
                            <a:noFill/>
                          </a:ln>
                          <a:effectLst/>
                        </a:rPr>
                        <a:t>Transformar</a:t>
                      </a:r>
                      <a:endParaRPr kumimoji="0" lang="es-ES" sz="16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dirty="0" smtClean="0">
                          <a:ln>
                            <a:noFill/>
                          </a:ln>
                          <a:effectLst/>
                        </a:rPr>
                        <a:t>Interpretar</a:t>
                      </a:r>
                      <a:endParaRPr kumimoji="0" lang="es-ES" sz="1800" b="0" i="0" u="none" strike="noStrike" cap="none" normalizeH="0" baseline="0" dirty="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dirty="0" smtClean="0">
                          <a:ln>
                            <a:noFill/>
                          </a:ln>
                          <a:effectLst/>
                        </a:rPr>
                        <a:t>Examinar</a:t>
                      </a:r>
                      <a:endParaRPr kumimoji="0" lang="es-ES" sz="1800" b="0" i="0" u="none" strike="noStrike" cap="none" normalizeH="0" baseline="0" dirty="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dirty="0" smtClean="0">
                          <a:ln>
                            <a:noFill/>
                          </a:ln>
                          <a:effectLst/>
                        </a:rPr>
                        <a:t>Proponer</a:t>
                      </a:r>
                      <a:endParaRPr kumimoji="0" lang="es-ES" sz="1800" b="0" i="0" u="none" strike="noStrike" cap="none" normalizeH="0" baseline="0" dirty="0" smtClean="0">
                        <a:ln>
                          <a:noFill/>
                        </a:ln>
                        <a:solidFill>
                          <a:schemeClr val="tx1"/>
                        </a:solidFill>
                        <a:effectLst/>
                        <a:latin typeface="Baskerville Old Face" pitchFamily="18" charset="0"/>
                      </a:endParaRPr>
                    </a:p>
                  </a:txBody>
                  <a:tcPr horzOverflow="overflow">
                    <a:cell3D prstMaterial="dkEdge">
                      <a:bevel prst="convex"/>
                      <a:lightRig rig="flood" dir="t"/>
                    </a:cell3D>
                  </a:tcPr>
                </a:tc>
              </a:tr>
              <a:tr h="68580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smtClean="0">
                          <a:ln>
                            <a:noFill/>
                          </a:ln>
                          <a:effectLst/>
                        </a:rPr>
                        <a:t>Nombrar</a:t>
                      </a:r>
                      <a:endParaRPr kumimoji="0" lang="es-ES" sz="1800" b="0" i="0" u="none" strike="noStrike" cap="none" normalizeH="0" baseline="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dirty="0" smtClean="0">
                          <a:ln>
                            <a:noFill/>
                          </a:ln>
                          <a:effectLst/>
                        </a:rPr>
                        <a:t>Convertir</a:t>
                      </a:r>
                      <a:endParaRPr kumimoji="0" lang="es-ES" sz="1800" b="0" i="0" u="none" strike="noStrike" cap="none" normalizeH="0" baseline="0" dirty="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dirty="0" smtClean="0">
                          <a:ln>
                            <a:noFill/>
                          </a:ln>
                          <a:effectLst/>
                        </a:rPr>
                        <a:t>Resolver</a:t>
                      </a:r>
                      <a:endParaRPr kumimoji="0" lang="es-ES" sz="1800" b="0" i="0" u="none" strike="noStrike" cap="none" normalizeH="0" baseline="0" dirty="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dirty="0" smtClean="0">
                          <a:ln>
                            <a:noFill/>
                          </a:ln>
                          <a:effectLst/>
                        </a:rPr>
                        <a:t>Separar</a:t>
                      </a:r>
                      <a:endParaRPr kumimoji="0" lang="es-ES" sz="1800" b="0" i="0" u="none" strike="noStrike" cap="none" normalizeH="0" baseline="0" dirty="0" smtClean="0">
                        <a:ln>
                          <a:noFill/>
                        </a:ln>
                        <a:solidFill>
                          <a:schemeClr val="tx1"/>
                        </a:solidFill>
                        <a:effectLst/>
                        <a:latin typeface="Baskerville Old Face" pitchFamily="18" charset="0"/>
                      </a:endParaRPr>
                    </a:p>
                  </a:txBody>
                  <a:tcPr horzOverflow="overflow">
                    <a:cell3D prstMaterial="dkEdge">
                      <a:bevel prst="convex"/>
                      <a:lightRig rig="flood" dir="t"/>
                    </a:cell3D>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s-MX" sz="1800" u="none" strike="noStrike" cap="none" normalizeH="0" baseline="0" dirty="0" smtClean="0">
                          <a:ln>
                            <a:noFill/>
                          </a:ln>
                          <a:effectLst/>
                        </a:rPr>
                        <a:t>Reunir</a:t>
                      </a:r>
                      <a:endParaRPr kumimoji="0" lang="es-ES" sz="1800" b="0" i="0" u="none" strike="noStrike" cap="none" normalizeH="0" baseline="0" dirty="0" smtClean="0">
                        <a:ln>
                          <a:noFill/>
                        </a:ln>
                        <a:solidFill>
                          <a:schemeClr val="tx1"/>
                        </a:solidFill>
                        <a:effectLst/>
                        <a:latin typeface="Baskerville Old Face" pitchFamily="18" charset="0"/>
                      </a:endParaRPr>
                    </a:p>
                  </a:txBody>
                  <a:tcPr horzOverflow="overflow">
                    <a:cell3D prstMaterial="dkEdge">
                      <a:bevel prst="convex"/>
                      <a:lightRig rig="flood" dir="t"/>
                    </a:cell3D>
                  </a:tcPr>
                </a:tc>
              </a:tr>
            </a:tbl>
          </a:graphicData>
        </a:graphic>
      </p:graphicFrame>
      <p:sp>
        <p:nvSpPr>
          <p:cNvPr id="4" name="3 Marcador de número de diapositiva"/>
          <p:cNvSpPr>
            <a:spLocks noGrp="1"/>
          </p:cNvSpPr>
          <p:nvPr>
            <p:ph type="sldNum" sz="quarter" idx="12"/>
          </p:nvPr>
        </p:nvSpPr>
        <p:spPr/>
        <p:txBody>
          <a:bodyPr/>
          <a:lstStyle/>
          <a:p>
            <a:pPr>
              <a:defRPr/>
            </a:pPr>
            <a:fld id="{A80DCF15-DB56-4A27-AD82-C91BC823E6D6}" type="slidenum">
              <a:rPr lang="es-ES" smtClean="0"/>
              <a:pPr>
                <a:defRPr/>
              </a:pPr>
              <a:t>16</a:t>
            </a:fld>
            <a:endParaRPr lang="es-ES"/>
          </a:p>
        </p:txBody>
      </p:sp>
      <p:pic>
        <p:nvPicPr>
          <p:cNvPr id="5" name="Picture 2"/>
          <p:cNvPicPr>
            <a:picLocks noChangeAspect="1" noChangeArrowheads="1"/>
          </p:cNvPicPr>
          <p:nvPr/>
        </p:nvPicPr>
        <p:blipFill>
          <a:blip r:embed="rId2" cstate="print"/>
          <a:srcRect/>
          <a:stretch>
            <a:fillRect/>
          </a:stretch>
        </p:blipFill>
        <p:spPr bwMode="auto">
          <a:xfrm>
            <a:off x="2024034" y="0"/>
            <a:ext cx="793726" cy="687448"/>
          </a:xfrm>
          <a:prstGeom prst="rect">
            <a:avLst/>
          </a:prstGeom>
          <a:noFill/>
          <a:ln w="9525">
            <a:noFill/>
            <a:round/>
            <a:headEnd/>
            <a:tailEnd/>
          </a:ln>
        </p:spPr>
      </p:pic>
      <p:pic>
        <p:nvPicPr>
          <p:cNvPr id="7" name="Picture 3"/>
          <p:cNvPicPr>
            <a:picLocks noChangeAspect="1" noChangeArrowheads="1"/>
          </p:cNvPicPr>
          <p:nvPr/>
        </p:nvPicPr>
        <p:blipFill>
          <a:blip r:embed="rId3" cstate="print"/>
          <a:srcRect/>
          <a:stretch>
            <a:fillRect/>
          </a:stretch>
        </p:blipFill>
        <p:spPr bwMode="auto">
          <a:xfrm>
            <a:off x="9874252" y="0"/>
            <a:ext cx="793749" cy="722446"/>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431704" y="342464"/>
            <a:ext cx="6457968" cy="1162050"/>
          </a:xfrm>
        </p:spPr>
        <p:txBody>
          <a:bodyPr>
            <a:normAutofit/>
          </a:bodyPr>
          <a:lstStyle/>
          <a:p>
            <a:r>
              <a:rPr lang="es-ES" sz="3200" b="1" dirty="0">
                <a:ln w="12700">
                  <a:solidFill>
                    <a:schemeClr val="accent2">
                      <a:lumMod val="60000"/>
                      <a:lumOff val="40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Diseño de los objetivos</a:t>
            </a:r>
          </a:p>
        </p:txBody>
      </p:sp>
      <p:sp>
        <p:nvSpPr>
          <p:cNvPr id="7" name="6 Marcador de número de diapositiva"/>
          <p:cNvSpPr>
            <a:spLocks noGrp="1"/>
          </p:cNvSpPr>
          <p:nvPr>
            <p:ph type="sldNum" sz="quarter" idx="12"/>
          </p:nvPr>
        </p:nvSpPr>
        <p:spPr/>
        <p:txBody>
          <a:bodyPr/>
          <a:lstStyle/>
          <a:p>
            <a:fld id="{461141BF-032C-4144-8897-1DB67C56A4EB}" type="slidenum">
              <a:rPr lang="es-ES" smtClean="0"/>
              <a:pPr/>
              <a:t>17</a:t>
            </a:fld>
            <a:endParaRPr lang="es-ES" dirty="0"/>
          </a:p>
        </p:txBody>
      </p:sp>
      <p:sp>
        <p:nvSpPr>
          <p:cNvPr id="6" name="5 CuadroTexto"/>
          <p:cNvSpPr txBox="1"/>
          <p:nvPr/>
        </p:nvSpPr>
        <p:spPr>
          <a:xfrm>
            <a:off x="2524100" y="2428868"/>
            <a:ext cx="7929618" cy="923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 b="1" dirty="0"/>
              <a:t>Demostrar que la salud-enfermedad es un proceso socio-histórico en tanto  que depende de determinadas condiciones materiales de trabajo y de vidas impuestas por el modo de producción dominante</a:t>
            </a:r>
          </a:p>
        </p:txBody>
      </p:sp>
      <p:sp>
        <p:nvSpPr>
          <p:cNvPr id="11" name="10 CuadroTexto"/>
          <p:cNvSpPr txBox="1"/>
          <p:nvPr/>
        </p:nvSpPr>
        <p:spPr>
          <a:xfrm>
            <a:off x="3667108" y="4857760"/>
            <a:ext cx="5786478" cy="175432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S" dirty="0"/>
              <a:t>Tesis materialista:</a:t>
            </a:r>
          </a:p>
          <a:p>
            <a:r>
              <a:rPr lang="es-ES" dirty="0"/>
              <a:t>Los procesos sociales (como el de la salud-enfermedad se encuentran determinados en última instancia por la forma en la que la sociedad produce y se reproduce).</a:t>
            </a:r>
          </a:p>
          <a:p>
            <a:endParaRPr lang="es-ES" dirty="0"/>
          </a:p>
        </p:txBody>
      </p:sp>
      <p:sp>
        <p:nvSpPr>
          <p:cNvPr id="10" name="9 Cerrar llave"/>
          <p:cNvSpPr/>
          <p:nvPr/>
        </p:nvSpPr>
        <p:spPr>
          <a:xfrm rot="5400000">
            <a:off x="5774529" y="535761"/>
            <a:ext cx="1143008" cy="7215238"/>
          </a:xfrm>
          <a:prstGeom prst="rightBrace">
            <a:avLst>
              <a:gd name="adj1" fmla="val 8333"/>
              <a:gd name="adj2" fmla="val 49288"/>
            </a:avLst>
          </a:prstGeom>
          <a:effectLst>
            <a:glow rad="63500">
              <a:schemeClr val="accent1">
                <a:alpha val="45000"/>
                <a:satMod val="120000"/>
              </a:schemeClr>
            </a:glow>
            <a:outerShdw blurRad="76200" dist="12700" dir="2700000" sy="-23000" kx="-800400" algn="bl" rotWithShape="0">
              <a:prstClr val="black">
                <a:alpha val="20000"/>
              </a:prstClr>
            </a:outerShdw>
          </a:effectLst>
        </p:spPr>
        <p:style>
          <a:lnRef idx="3">
            <a:schemeClr val="accent1"/>
          </a:lnRef>
          <a:fillRef idx="0">
            <a:schemeClr val="accent1"/>
          </a:fillRef>
          <a:effectRef idx="2">
            <a:schemeClr val="accent1"/>
          </a:effectRef>
          <a:fontRef idx="minor">
            <a:schemeClr val="tx1"/>
          </a:fontRef>
        </p:style>
        <p:txBody>
          <a:bodyPr rtlCol="0" anchor="ctr"/>
          <a:lstStyle/>
          <a:p>
            <a:pPr algn="ctr"/>
            <a:endParaRPr lang="es-ES">
              <a:ln w="95250">
                <a:solidFill>
                  <a:schemeClr val="tx2">
                    <a:lumMod val="50000"/>
                  </a:schemeClr>
                </a:solidFill>
              </a:ln>
              <a:effectLst>
                <a:glow rad="101600">
                  <a:schemeClr val="accent1">
                    <a:satMod val="175000"/>
                    <a:alpha val="40000"/>
                  </a:schemeClr>
                </a:glow>
              </a:effectLst>
            </a:endParaRPr>
          </a:p>
        </p:txBody>
      </p:sp>
      <p:pic>
        <p:nvPicPr>
          <p:cNvPr id="8" name="Picture 2"/>
          <p:cNvPicPr>
            <a:picLocks noChangeAspect="1" noChangeArrowheads="1"/>
          </p:cNvPicPr>
          <p:nvPr/>
        </p:nvPicPr>
        <p:blipFill>
          <a:blip r:embed="rId2" cstate="print"/>
          <a:srcRect/>
          <a:stretch>
            <a:fillRect/>
          </a:stretch>
        </p:blipFill>
        <p:spPr bwMode="auto">
          <a:xfrm>
            <a:off x="1944689" y="285751"/>
            <a:ext cx="936625" cy="811213"/>
          </a:xfrm>
          <a:prstGeom prst="rect">
            <a:avLst/>
          </a:prstGeom>
          <a:noFill/>
          <a:ln w="9525">
            <a:noFill/>
            <a:round/>
            <a:headEnd/>
            <a:tailEnd/>
          </a:ln>
        </p:spPr>
      </p:pic>
      <p:pic>
        <p:nvPicPr>
          <p:cNvPr id="9" name="Picture 3"/>
          <p:cNvPicPr>
            <a:picLocks noChangeAspect="1" noChangeArrowheads="1"/>
          </p:cNvPicPr>
          <p:nvPr/>
        </p:nvPicPr>
        <p:blipFill>
          <a:blip r:embed="rId3" cstate="print"/>
          <a:srcRect/>
          <a:stretch>
            <a:fillRect/>
          </a:stretch>
        </p:blipFill>
        <p:spPr bwMode="auto">
          <a:xfrm>
            <a:off x="9667901" y="142852"/>
            <a:ext cx="793749" cy="722446"/>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71464" y="2564904"/>
            <a:ext cx="7772400" cy="1975104"/>
          </a:xfrm>
        </p:spPr>
        <p:style>
          <a:lnRef idx="2">
            <a:schemeClr val="accent2"/>
          </a:lnRef>
          <a:fillRef idx="1">
            <a:schemeClr val="lt1"/>
          </a:fillRef>
          <a:effectRef idx="0">
            <a:schemeClr val="accent2"/>
          </a:effectRef>
          <a:fontRef idx="minor">
            <a:schemeClr val="dk1"/>
          </a:fontRef>
        </p:style>
        <p:txBody>
          <a:bodyPr/>
          <a:lstStyle/>
          <a:p>
            <a:r>
              <a:rPr lang="es-ES" sz="3200" dirty="0">
                <a:solidFill>
                  <a:schemeClr val="accent2">
                    <a:lumMod val="75000"/>
                  </a:schemeClr>
                </a:solidFill>
              </a:rPr>
              <a:t>Proceso mediante el cual se fracciona la realidad en la mente,  a fin de dirigir la atención hacia una parte específica de la misma.</a:t>
            </a:r>
          </a:p>
        </p:txBody>
      </p:sp>
      <p:sp>
        <p:nvSpPr>
          <p:cNvPr id="3" name="2 Subtítulo"/>
          <p:cNvSpPr>
            <a:spLocks noGrp="1"/>
          </p:cNvSpPr>
          <p:nvPr>
            <p:ph type="subTitle" idx="1"/>
          </p:nvPr>
        </p:nvSpPr>
        <p:spPr>
          <a:xfrm>
            <a:off x="2238348" y="500042"/>
            <a:ext cx="7772400" cy="1508760"/>
          </a:xfrm>
        </p:spPr>
        <p:txBody>
          <a:bodyPr>
            <a:normAutofit/>
          </a:bodyPr>
          <a:lstStyle/>
          <a:p>
            <a:pPr algn="ctr"/>
            <a:r>
              <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¿Qué es el problema de investigación?</a:t>
            </a:r>
          </a:p>
        </p:txBody>
      </p:sp>
      <p:sp>
        <p:nvSpPr>
          <p:cNvPr id="4" name="3 Marcador de número de diapositiva"/>
          <p:cNvSpPr>
            <a:spLocks noGrp="1"/>
          </p:cNvSpPr>
          <p:nvPr>
            <p:ph type="sldNum" sz="quarter" idx="12"/>
          </p:nvPr>
        </p:nvSpPr>
        <p:spPr/>
        <p:txBody>
          <a:bodyPr/>
          <a:lstStyle/>
          <a:p>
            <a:fld id="{461141BF-032C-4144-8897-1DB67C56A4EB}" type="slidenum">
              <a:rPr lang="es-ES" smtClean="0"/>
              <a:pPr/>
              <a:t>18</a:t>
            </a:fld>
            <a:endParaRPr lang="es-ES" dirty="0"/>
          </a:p>
        </p:txBody>
      </p:sp>
      <p:pic>
        <p:nvPicPr>
          <p:cNvPr id="5" name="Picture 2"/>
          <p:cNvPicPr>
            <a:picLocks noChangeAspect="1" noChangeArrowheads="1"/>
          </p:cNvPicPr>
          <p:nvPr/>
        </p:nvPicPr>
        <p:blipFill>
          <a:blip r:embed="rId2" cstate="print"/>
          <a:srcRect/>
          <a:stretch>
            <a:fillRect/>
          </a:stretch>
        </p:blipFill>
        <p:spPr bwMode="auto">
          <a:xfrm>
            <a:off x="1944689" y="285751"/>
            <a:ext cx="936625" cy="811213"/>
          </a:xfrm>
          <a:prstGeom prst="rect">
            <a:avLst/>
          </a:prstGeom>
          <a:noFill/>
          <a:ln w="9525">
            <a:noFill/>
            <a:round/>
            <a:headEnd/>
            <a:tailEnd/>
          </a:ln>
        </p:spPr>
      </p:pic>
      <p:pic>
        <p:nvPicPr>
          <p:cNvPr id="6"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167042" y="357166"/>
            <a:ext cx="5943600" cy="533400"/>
          </a:xfrm>
        </p:spPr>
        <p:txBody>
          <a:bodyPr>
            <a:normAutofit fontScale="90000"/>
          </a:bodyPr>
          <a:lstStyle/>
          <a:p>
            <a:pPr algn="ctr" eaLnBrk="1" hangingPunct="1"/>
            <a:r>
              <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 problema</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484855529"/>
              </p:ext>
            </p:extLst>
          </p:nvPr>
        </p:nvGraphicFramePr>
        <p:xfrm>
          <a:off x="25908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2"/>
          </p:nvPr>
        </p:nvSpPr>
        <p:spPr/>
        <p:txBody>
          <a:bodyPr/>
          <a:lstStyle/>
          <a:p>
            <a:fld id="{461141BF-032C-4144-8897-1DB67C56A4EB}" type="slidenum">
              <a:rPr lang="es-ES" smtClean="0"/>
              <a:pPr/>
              <a:t>19</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1944689" y="331772"/>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rPr>
              <a:t>PRESENTACIÓN</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4115364972"/>
              </p:ext>
            </p:extLst>
          </p:nvPr>
        </p:nvGraphicFramePr>
        <p:xfrm>
          <a:off x="839416" y="836712"/>
          <a:ext cx="8856984" cy="64087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2</a:t>
            </a:fld>
            <a:endParaRPr lang="es-ES" dirty="0"/>
          </a:p>
        </p:txBody>
      </p:sp>
      <p:pic>
        <p:nvPicPr>
          <p:cNvPr id="5" name="Picture 3"/>
          <p:cNvPicPr>
            <a:picLocks noChangeAspect="1" noChangeArrowheads="1"/>
          </p:cNvPicPr>
          <p:nvPr/>
        </p:nvPicPr>
        <p:blipFill>
          <a:blip r:embed="rId7" cstate="print"/>
          <a:srcRect/>
          <a:stretch>
            <a:fillRect/>
          </a:stretch>
        </p:blipFill>
        <p:spPr bwMode="auto">
          <a:xfrm>
            <a:off x="9096397" y="571480"/>
            <a:ext cx="936625" cy="852488"/>
          </a:xfrm>
          <a:prstGeom prst="rect">
            <a:avLst/>
          </a:prstGeom>
          <a:noFill/>
          <a:ln w="9525">
            <a:noFill/>
            <a:round/>
            <a:headEnd/>
            <a:tailEnd/>
          </a:ln>
        </p:spPr>
      </p:pic>
      <p:pic>
        <p:nvPicPr>
          <p:cNvPr id="6" name="Picture 2"/>
          <p:cNvPicPr>
            <a:picLocks noChangeAspect="1" noChangeArrowheads="1"/>
          </p:cNvPicPr>
          <p:nvPr/>
        </p:nvPicPr>
        <p:blipFill>
          <a:blip r:embed="rId8" cstate="print"/>
          <a:srcRect/>
          <a:stretch>
            <a:fillRect/>
          </a:stretch>
        </p:blipFill>
        <p:spPr bwMode="auto">
          <a:xfrm>
            <a:off x="2024035" y="571481"/>
            <a:ext cx="936625" cy="811213"/>
          </a:xfrm>
          <a:prstGeom prst="rect">
            <a:avLst/>
          </a:prstGeom>
          <a:noFill/>
          <a:ln w="9525">
            <a:noFill/>
            <a:round/>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2238348" y="1714488"/>
          <a:ext cx="8429652"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a:xfrm>
            <a:off x="1944689" y="2060848"/>
            <a:ext cx="7651312" cy="777240"/>
          </a:xfrm>
        </p:spPr>
        <p:txBody>
          <a:bodyPr>
            <a:normAutofit fontScale="90000"/>
          </a:bodyPr>
          <a:lstStyle/>
          <a:p>
            <a:pPr algn="ctr"/>
            <a:r>
              <a:rPr lang="es-ES" b="1" dirty="0">
                <a:ln w="12700">
                  <a:solidFill>
                    <a:schemeClr val="tx2">
                      <a:satMod val="155000"/>
                    </a:schemeClr>
                  </a:solidFill>
                  <a:prstDash val="solid"/>
                </a:ln>
                <a:solidFill>
                  <a:schemeClr val="bg1">
                    <a:lumMod val="50000"/>
                  </a:schemeClr>
                </a:solidFill>
                <a:effectLst>
                  <a:outerShdw blurRad="41275" dist="20320" dir="1800000" algn="tl" rotWithShape="0">
                    <a:srgbClr val="000000">
                      <a:alpha val="40000"/>
                    </a:srgbClr>
                  </a:outerShdw>
                </a:effectLst>
              </a:rPr>
              <a:t>Planteamiento del problema de investigación</a:t>
            </a:r>
            <a:br>
              <a:rPr lang="es-ES" b="1" dirty="0">
                <a:ln w="12700">
                  <a:solidFill>
                    <a:schemeClr val="tx2">
                      <a:satMod val="155000"/>
                    </a:schemeClr>
                  </a:solidFill>
                  <a:prstDash val="solid"/>
                </a:ln>
                <a:solidFill>
                  <a:schemeClr val="bg1">
                    <a:lumMod val="50000"/>
                  </a:schemeClr>
                </a:solidFill>
                <a:effectLst>
                  <a:outerShdw blurRad="41275" dist="20320" dir="1800000" algn="tl" rotWithShape="0">
                    <a:srgbClr val="000000">
                      <a:alpha val="40000"/>
                    </a:srgbClr>
                  </a:outerShdw>
                </a:effectLst>
              </a:rPr>
            </a:br>
            <a:endParaRPr lang="es-ES" b="1" dirty="0">
              <a:ln w="12700">
                <a:solidFill>
                  <a:schemeClr val="tx2">
                    <a:satMod val="155000"/>
                  </a:schemeClr>
                </a:solidFill>
                <a:prstDash val="solid"/>
              </a:ln>
              <a:solidFill>
                <a:schemeClr val="bg1">
                  <a:lumMod val="50000"/>
                </a:schemeClr>
              </a:solidFill>
              <a:effectLst>
                <a:outerShdw blurRad="41275" dist="20320" dir="1800000" algn="tl" rotWithShape="0">
                  <a:srgbClr val="000000">
                    <a:alpha val="40000"/>
                  </a:srgbClr>
                </a:outerShdw>
              </a:effectLst>
            </a:endParaRPr>
          </a:p>
        </p:txBody>
      </p:sp>
      <p:sp>
        <p:nvSpPr>
          <p:cNvPr id="4" name="3 Marcador de número de diapositiva"/>
          <p:cNvSpPr>
            <a:spLocks noGrp="1"/>
          </p:cNvSpPr>
          <p:nvPr>
            <p:ph type="sldNum" sz="quarter" idx="12"/>
          </p:nvPr>
        </p:nvSpPr>
        <p:spPr/>
        <p:txBody>
          <a:bodyPr/>
          <a:lstStyle/>
          <a:p>
            <a:fld id="{461141BF-032C-4144-8897-1DB67C56A4EB}" type="slidenum">
              <a:rPr lang="es-ES" smtClean="0"/>
              <a:pPr/>
              <a:t>20</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1944689" y="285751"/>
            <a:ext cx="793726" cy="687448"/>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596462" y="174626"/>
            <a:ext cx="723876" cy="658850"/>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66910" y="857232"/>
            <a:ext cx="7758138" cy="914400"/>
          </a:xfrm>
        </p:spPr>
        <p:txBody>
          <a:bodyPr>
            <a:normAutofit fontScale="90000"/>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Planteamiento del problema de investigación</a:t>
            </a:r>
          </a:p>
        </p:txBody>
      </p:sp>
      <p:graphicFrame>
        <p:nvGraphicFramePr>
          <p:cNvPr id="7" name="6 Marcador de contenido"/>
          <p:cNvGraphicFramePr>
            <a:graphicFrameLocks noGrp="1"/>
          </p:cNvGraphicFramePr>
          <p:nvPr>
            <p:ph sz="half" idx="1"/>
            <p:extLst>
              <p:ext uri="{D42A27DB-BD31-4B8C-83A1-F6EECF244321}">
                <p14:modId xmlns:p14="http://schemas.microsoft.com/office/powerpoint/2010/main" val="2796432918"/>
              </p:ext>
            </p:extLst>
          </p:nvPr>
        </p:nvGraphicFramePr>
        <p:xfrm>
          <a:off x="2524100" y="2143116"/>
          <a:ext cx="7322366"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21</a:t>
            </a:fld>
            <a:endParaRPr lang="es-ES" dirty="0"/>
          </a:p>
        </p:txBody>
      </p:sp>
      <p:pic>
        <p:nvPicPr>
          <p:cNvPr id="5" name="Picture 2"/>
          <p:cNvPicPr>
            <a:picLocks noChangeAspect="1" noChangeArrowheads="1"/>
          </p:cNvPicPr>
          <p:nvPr/>
        </p:nvPicPr>
        <p:blipFill>
          <a:blip r:embed="rId7" cstate="print"/>
          <a:srcRect/>
          <a:stretch>
            <a:fillRect/>
          </a:stretch>
        </p:blipFill>
        <p:spPr bwMode="auto">
          <a:xfrm>
            <a:off x="1809721" y="214291"/>
            <a:ext cx="857256" cy="742471"/>
          </a:xfrm>
          <a:prstGeom prst="rect">
            <a:avLst/>
          </a:prstGeom>
          <a:noFill/>
          <a:ln w="9525">
            <a:noFill/>
            <a:round/>
            <a:headEnd/>
            <a:tailEnd/>
          </a:ln>
        </p:spPr>
      </p:pic>
      <p:pic>
        <p:nvPicPr>
          <p:cNvPr id="6" name="Picture 3"/>
          <p:cNvPicPr>
            <a:picLocks noChangeAspect="1" noChangeArrowheads="1"/>
          </p:cNvPicPr>
          <p:nvPr/>
        </p:nvPicPr>
        <p:blipFill>
          <a:blip r:embed="rId8" cstate="print"/>
          <a:srcRect/>
          <a:stretch>
            <a:fillRect/>
          </a:stretch>
        </p:blipFill>
        <p:spPr bwMode="auto">
          <a:xfrm>
            <a:off x="9453586" y="174625"/>
            <a:ext cx="866752" cy="788892"/>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524100" y="1000108"/>
            <a:ext cx="7429552" cy="914400"/>
          </a:xfrm>
        </p:spPr>
        <p:txBody>
          <a:bodyPr>
            <a:normAutofit fontScale="90000"/>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Planteamiento del problema de investigación</a:t>
            </a: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36479293"/>
              </p:ext>
            </p:extLst>
          </p:nvPr>
        </p:nvGraphicFramePr>
        <p:xfrm>
          <a:off x="2133601" y="2160589"/>
          <a:ext cx="6348413"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Marcador de número de diapositiva"/>
          <p:cNvSpPr>
            <a:spLocks noGrp="1"/>
          </p:cNvSpPr>
          <p:nvPr>
            <p:ph type="sldNum" sz="quarter" idx="12"/>
          </p:nvPr>
        </p:nvSpPr>
        <p:spPr/>
        <p:txBody>
          <a:bodyPr/>
          <a:lstStyle/>
          <a:p>
            <a:fld id="{461141BF-032C-4144-8897-1DB67C56A4EB}" type="slidenum">
              <a:rPr lang="es-ES" smtClean="0"/>
              <a:pPr/>
              <a:t>22</a:t>
            </a:fld>
            <a:endParaRPr lang="es-ES" dirty="0"/>
          </a:p>
        </p:txBody>
      </p:sp>
      <p:pic>
        <p:nvPicPr>
          <p:cNvPr id="7"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8"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24166" y="512064"/>
            <a:ext cx="7186634" cy="914400"/>
          </a:xfrm>
        </p:spPr>
        <p:txBody>
          <a:bodyPr>
            <a:normAutofit fontScale="90000"/>
          </a:bodyPr>
          <a:lstStyle/>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Ideas para elaborar el problema de investigación.</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294113690"/>
              </p:ext>
            </p:extLst>
          </p:nvPr>
        </p:nvGraphicFramePr>
        <p:xfrm>
          <a:off x="551384" y="1628801"/>
          <a:ext cx="9289031" cy="44132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2"/>
          </p:nvPr>
        </p:nvSpPr>
        <p:spPr/>
        <p:txBody>
          <a:bodyPr/>
          <a:lstStyle/>
          <a:p>
            <a:fld id="{461141BF-032C-4144-8897-1DB67C56A4EB}" type="slidenum">
              <a:rPr lang="es-ES" smtClean="0"/>
              <a:pPr/>
              <a:t>23</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95538" y="142852"/>
            <a:ext cx="7000924" cy="771524"/>
          </a:xfrm>
        </p:spPr>
        <p:txBody>
          <a:bodyPr>
            <a:normAutofit fontScale="90000"/>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¿Cómo se concreta el problema de investigación (PI)?</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739581882"/>
              </p:ext>
            </p:extLst>
          </p:nvPr>
        </p:nvGraphicFramePr>
        <p:xfrm>
          <a:off x="983432" y="1683676"/>
          <a:ext cx="8229600" cy="43576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2"/>
          </p:nvPr>
        </p:nvSpPr>
        <p:spPr/>
        <p:txBody>
          <a:bodyPr/>
          <a:lstStyle/>
          <a:p>
            <a:fld id="{461141BF-032C-4144-8897-1DB67C56A4EB}" type="slidenum">
              <a:rPr lang="es-ES" smtClean="0"/>
              <a:pPr/>
              <a:t>24</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024166" y="304800"/>
            <a:ext cx="5572164" cy="1143000"/>
          </a:xfrm>
        </p:spPr>
        <p:txBody>
          <a:bodyPr>
            <a:normAutofit fontScale="90000"/>
          </a:bodyPr>
          <a:lstStyle/>
          <a:p>
            <a:pPr eaLnBrk="1" hangingPunct="1"/>
            <a:r>
              <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 problema,  </a:t>
            </a:r>
            <a:br>
              <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¡cuidado con lo siguiente!</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322952481"/>
              </p:ext>
            </p:extLst>
          </p:nvPr>
        </p:nvGraphicFramePr>
        <p:xfrm>
          <a:off x="911424" y="1621556"/>
          <a:ext cx="7772400" cy="5181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2"/>
          </p:nvPr>
        </p:nvSpPr>
        <p:spPr/>
        <p:txBody>
          <a:bodyPr/>
          <a:lstStyle/>
          <a:p>
            <a:fld id="{461141BF-032C-4144-8897-1DB67C56A4EB}" type="slidenum">
              <a:rPr lang="es-ES" smtClean="0"/>
              <a:pPr/>
              <a:t>25</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074"/>
          <p:cNvSpPr>
            <a:spLocks noGrp="1" noChangeArrowheads="1"/>
          </p:cNvSpPr>
          <p:nvPr>
            <p:ph type="title"/>
          </p:nvPr>
        </p:nvSpPr>
        <p:spPr>
          <a:xfrm>
            <a:off x="2452662" y="785794"/>
            <a:ext cx="7772400" cy="914400"/>
          </a:xfrm>
        </p:spPr>
        <p:txBody>
          <a:bodyPr>
            <a:normAutofit fontScale="90000"/>
          </a:bodyPr>
          <a:lstStyle/>
          <a:p>
            <a:pPr algn="ctr" eaLnBrk="1" hangingPunct="1"/>
            <a:r>
              <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¿Qué implica solucionar un problema?</a:t>
            </a:r>
          </a:p>
        </p:txBody>
      </p:sp>
      <p:graphicFrame>
        <p:nvGraphicFramePr>
          <p:cNvPr id="4" name="3 Marcador de contenido"/>
          <p:cNvGraphicFramePr>
            <a:graphicFrameLocks noGrp="1"/>
          </p:cNvGraphicFramePr>
          <p:nvPr>
            <p:ph idx="1"/>
          </p:nvPr>
        </p:nvGraphicFramePr>
        <p:xfrm>
          <a:off x="2166910" y="2357430"/>
          <a:ext cx="8229600" cy="4071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2"/>
          </p:nvPr>
        </p:nvSpPr>
        <p:spPr/>
        <p:txBody>
          <a:bodyPr/>
          <a:lstStyle/>
          <a:p>
            <a:fld id="{461141BF-032C-4144-8897-1DB67C56A4EB}" type="slidenum">
              <a:rPr lang="es-ES" smtClean="0"/>
              <a:pPr/>
              <a:t>26</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738415" y="642918"/>
            <a:ext cx="7256489" cy="1357322"/>
          </a:xfrm>
        </p:spPr>
        <p:txBody>
          <a:bodyPr>
            <a:normAutofit/>
          </a:bodyPr>
          <a:lstStyle/>
          <a:p>
            <a:pPr algn="ctr" eaLnBrk="1" hangingPunct="1"/>
            <a:r>
              <a:rPr lang="es-MX"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¿Cómo se integra el problema de investigación?</a:t>
            </a:r>
            <a:endPar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858806470"/>
              </p:ext>
            </p:extLst>
          </p:nvPr>
        </p:nvGraphicFramePr>
        <p:xfrm>
          <a:off x="767408" y="2000240"/>
          <a:ext cx="10081120" cy="4305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2"/>
          </p:nvPr>
        </p:nvSpPr>
        <p:spPr/>
        <p:txBody>
          <a:bodyPr/>
          <a:lstStyle/>
          <a:p>
            <a:fld id="{461141BF-032C-4144-8897-1DB67C56A4EB}" type="slidenum">
              <a:rPr lang="es-ES" smtClean="0"/>
              <a:pPr/>
              <a:t>27</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804652" y="0"/>
            <a:ext cx="863349" cy="785794"/>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952728" y="214290"/>
            <a:ext cx="7000924" cy="2000264"/>
          </a:xfrm>
        </p:spPr>
        <p:txBody>
          <a:bodyPr>
            <a:normAutofit fontScale="90000"/>
          </a:bodyPr>
          <a:lstStyle/>
          <a:p>
            <a:pPr eaLnBrk="1" hangingPunct="1"/>
            <a:r>
              <a:rPr lang="es-MX"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t/>
            </a:r>
            <a:br>
              <a:rPr lang="es-MX"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br>
            <a:r>
              <a:rPr lang="es-MX"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t>Justificación</a:t>
            </a:r>
            <a:br>
              <a:rPr lang="es-MX"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br>
            <a:r>
              <a:rPr lang="es-MX"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t>¿Por qué es importante realizar esta investigación?</a:t>
            </a:r>
            <a:endPar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596177378"/>
              </p:ext>
            </p:extLst>
          </p:nvPr>
        </p:nvGraphicFramePr>
        <p:xfrm>
          <a:off x="2697163" y="2071678"/>
          <a:ext cx="7772400" cy="4405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28</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452794" y="1000108"/>
            <a:ext cx="3286148" cy="914400"/>
          </a:xfrm>
        </p:spPr>
        <p:txBody>
          <a:bodyPr/>
          <a:lstStyle/>
          <a:p>
            <a:pPr eaLnBrk="1" hangingPunct="1"/>
            <a:r>
              <a:rPr lang="es-MX"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t>Viabilidad</a:t>
            </a:r>
            <a:endPar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286637601"/>
              </p:ext>
            </p:extLst>
          </p:nvPr>
        </p:nvGraphicFramePr>
        <p:xfrm>
          <a:off x="1055440" y="1844824"/>
          <a:ext cx="7772400" cy="2664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2"/>
          </p:nvPr>
        </p:nvSpPr>
        <p:spPr/>
        <p:txBody>
          <a:bodyPr/>
          <a:lstStyle/>
          <a:p>
            <a:fld id="{461141BF-032C-4144-8897-1DB67C56A4EB}" type="slidenum">
              <a:rPr lang="es-ES" smtClean="0"/>
              <a:pPr/>
              <a:t>29</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graphicFrame>
        <p:nvGraphicFramePr>
          <p:cNvPr id="3" name="Diagrama 2"/>
          <p:cNvGraphicFramePr/>
          <p:nvPr>
            <p:extLst>
              <p:ext uri="{D42A27DB-BD31-4B8C-83A1-F6EECF244321}">
                <p14:modId xmlns:p14="http://schemas.microsoft.com/office/powerpoint/2010/main" val="3916060087"/>
              </p:ext>
            </p:extLst>
          </p:nvPr>
        </p:nvGraphicFramePr>
        <p:xfrm>
          <a:off x="1415480" y="4653136"/>
          <a:ext cx="6840760" cy="122239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Índice</a:t>
            </a:r>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3596441782"/>
              </p:ext>
            </p:extLst>
          </p:nvPr>
        </p:nvGraphicFramePr>
        <p:xfrm>
          <a:off x="2056119" y="1412776"/>
          <a:ext cx="6348413" cy="5112835"/>
        </p:xfrm>
        <a:graphic>
          <a:graphicData uri="http://schemas.openxmlformats.org/drawingml/2006/table">
            <a:tbl>
              <a:tblPr firstRow="1" bandRow="1">
                <a:tableStyleId>{5C22544A-7EE6-4342-B048-85BDC9FD1C3A}</a:tableStyleId>
              </a:tblPr>
              <a:tblGrid>
                <a:gridCol w="828546"/>
                <a:gridCol w="4492934"/>
                <a:gridCol w="1026933"/>
              </a:tblGrid>
              <a:tr h="370840">
                <a:tc>
                  <a:txBody>
                    <a:bodyPr/>
                    <a:lstStyle/>
                    <a:p>
                      <a:endParaRPr lang="es-ES" dirty="0"/>
                    </a:p>
                  </a:txBody>
                  <a:tcPr marL="74687" marR="74687">
                    <a:cell3D prstMaterial="dkEdge">
                      <a:bevel prst="convex"/>
                      <a:lightRig rig="flood" dir="t"/>
                    </a:cell3D>
                  </a:tcPr>
                </a:tc>
                <a:tc>
                  <a:txBody>
                    <a:bodyPr/>
                    <a:lstStyle/>
                    <a:p>
                      <a:pPr algn="ctr"/>
                      <a:r>
                        <a:rPr lang="es-ES" dirty="0" smtClean="0"/>
                        <a:t>Contenido</a:t>
                      </a:r>
                      <a:endParaRPr lang="es-ES" dirty="0"/>
                    </a:p>
                  </a:txBody>
                  <a:tcPr marL="74687" marR="74687">
                    <a:cell3D prstMaterial="dkEdge">
                      <a:bevel prst="convex"/>
                      <a:lightRig rig="flood" dir="t"/>
                    </a:cell3D>
                  </a:tcPr>
                </a:tc>
                <a:tc>
                  <a:txBody>
                    <a:bodyPr/>
                    <a:lstStyle/>
                    <a:p>
                      <a:pPr algn="ctr"/>
                      <a:r>
                        <a:rPr lang="es-ES" dirty="0" smtClean="0"/>
                        <a:t>Página</a:t>
                      </a:r>
                      <a:endParaRPr lang="es-ES" dirty="0"/>
                    </a:p>
                  </a:txBody>
                  <a:tcPr marL="74687" marR="74687">
                    <a:cell3D prstMaterial="dkEdge">
                      <a:bevel prst="convex"/>
                      <a:lightRig rig="flood" dir="t"/>
                    </a:cell3D>
                  </a:tcPr>
                </a:tc>
              </a:tr>
              <a:tr h="393515">
                <a:tc>
                  <a:txBody>
                    <a:bodyPr/>
                    <a:lstStyle/>
                    <a:p>
                      <a:endParaRPr lang="es-ES" dirty="0"/>
                    </a:p>
                  </a:txBody>
                  <a:tcPr marL="74687" marR="74687">
                    <a:cell3D prstMaterial="dkEdge">
                      <a:bevel prst="convex"/>
                      <a:lightRig rig="flood" dir="t"/>
                    </a:cell3D>
                  </a:tcPr>
                </a:tc>
                <a:tc>
                  <a:txBody>
                    <a:bodyPr/>
                    <a:lstStyle/>
                    <a:p>
                      <a:r>
                        <a:rPr lang="es-ES" dirty="0" smtClean="0"/>
                        <a:t>Presentación</a:t>
                      </a:r>
                      <a:endParaRPr lang="es-ES" dirty="0"/>
                    </a:p>
                  </a:txBody>
                  <a:tcPr marL="74687" marR="74687">
                    <a:cell3D prstMaterial="dkEdge">
                      <a:bevel prst="convex"/>
                      <a:lightRig rig="flood" dir="t"/>
                    </a:cell3D>
                  </a:tcPr>
                </a:tc>
                <a:tc>
                  <a:txBody>
                    <a:bodyPr/>
                    <a:lstStyle/>
                    <a:p>
                      <a:pPr algn="r"/>
                      <a:endParaRPr lang="es-ES" dirty="0"/>
                    </a:p>
                  </a:txBody>
                  <a:tcPr marL="74687" marR="74687">
                    <a:cell3D prstMaterial="dkEdge">
                      <a:bevel prst="convex"/>
                      <a:lightRig rig="flood" dir="t"/>
                    </a:cell3D>
                  </a:tcPr>
                </a:tc>
              </a:tr>
              <a:tr h="370840">
                <a:tc>
                  <a:txBody>
                    <a:bodyPr/>
                    <a:lstStyle/>
                    <a:p>
                      <a:r>
                        <a:rPr lang="es-ES" dirty="0" smtClean="0"/>
                        <a:t>1</a:t>
                      </a:r>
                      <a:endParaRPr lang="es-ES" dirty="0"/>
                    </a:p>
                  </a:txBody>
                  <a:tcPr marL="74687" marR="74687">
                    <a:cell3D prstMaterial="dkEdge">
                      <a:bevel prst="convex"/>
                      <a:lightRig rig="flood" dir="t"/>
                    </a:cell3D>
                  </a:tcPr>
                </a:tc>
                <a:tc>
                  <a:txBody>
                    <a:bodyPr/>
                    <a:lstStyle/>
                    <a:p>
                      <a:r>
                        <a:rPr lang="es-ES" dirty="0" smtClean="0"/>
                        <a:t>Introducción</a:t>
                      </a:r>
                      <a:endParaRPr lang="es-ES" dirty="0"/>
                    </a:p>
                  </a:txBody>
                  <a:tcPr marL="74687" marR="74687">
                    <a:cell3D prstMaterial="dkEdge">
                      <a:bevel prst="convex"/>
                      <a:lightRig rig="flood" dir="t"/>
                    </a:cell3D>
                  </a:tcPr>
                </a:tc>
                <a:tc>
                  <a:txBody>
                    <a:bodyPr/>
                    <a:lstStyle/>
                    <a:p>
                      <a:pPr algn="r"/>
                      <a:r>
                        <a:rPr lang="es-ES" dirty="0" smtClean="0"/>
                        <a:t>9</a:t>
                      </a:r>
                      <a:endParaRPr lang="es-ES" dirty="0"/>
                    </a:p>
                  </a:txBody>
                  <a:tcPr marL="74687" marR="74687">
                    <a:cell3D prstMaterial="dkEdge">
                      <a:bevel prst="convex"/>
                      <a:lightRig rig="flood" dir="t"/>
                    </a:cell3D>
                  </a:tcPr>
                </a:tc>
              </a:tr>
              <a:tr h="370840">
                <a:tc>
                  <a:txBody>
                    <a:bodyPr/>
                    <a:lstStyle/>
                    <a:p>
                      <a:r>
                        <a:rPr lang="es-ES" dirty="0" smtClean="0"/>
                        <a:t>2</a:t>
                      </a:r>
                      <a:endParaRPr lang="es-ES" dirty="0"/>
                    </a:p>
                  </a:txBody>
                  <a:tcPr marL="74687" marR="74687">
                    <a:cell3D prstMaterial="dkEdge">
                      <a:bevel prst="convex"/>
                      <a:lightRig rig="flood" dir="t"/>
                    </a:cell3D>
                  </a:tcPr>
                </a:tc>
                <a:tc>
                  <a:txBody>
                    <a:bodyPr/>
                    <a:lstStyle/>
                    <a:p>
                      <a:r>
                        <a:rPr lang="es-ES" dirty="0" smtClean="0"/>
                        <a:t>Objetivo General</a:t>
                      </a:r>
                      <a:endParaRPr lang="es-ES" dirty="0"/>
                    </a:p>
                  </a:txBody>
                  <a:tcPr marL="74687" marR="74687">
                    <a:cell3D prstMaterial="dkEdge">
                      <a:bevel prst="convex"/>
                      <a:lightRig rig="flood" dir="t"/>
                    </a:cell3D>
                  </a:tcPr>
                </a:tc>
                <a:tc>
                  <a:txBody>
                    <a:bodyPr/>
                    <a:lstStyle/>
                    <a:p>
                      <a:pPr algn="r"/>
                      <a:r>
                        <a:rPr lang="es-ES" dirty="0" smtClean="0"/>
                        <a:t>5</a:t>
                      </a:r>
                      <a:endParaRPr lang="es-ES" dirty="0"/>
                    </a:p>
                  </a:txBody>
                  <a:tcPr marL="74687" marR="74687">
                    <a:cell3D prstMaterial="dkEdge">
                      <a:bevel prst="convex"/>
                      <a:lightRig rig="flood" dir="t"/>
                    </a:cell3D>
                  </a:tcPr>
                </a:tc>
              </a:tr>
              <a:tr h="370840">
                <a:tc>
                  <a:txBody>
                    <a:bodyPr/>
                    <a:lstStyle/>
                    <a:p>
                      <a:r>
                        <a:rPr lang="es-ES" dirty="0" smtClean="0"/>
                        <a:t>3</a:t>
                      </a:r>
                      <a:endParaRPr lang="es-ES" dirty="0"/>
                    </a:p>
                  </a:txBody>
                  <a:tcPr marL="74687" marR="74687">
                    <a:cell3D prstMaterial="dkEdge">
                      <a:bevel prst="convex"/>
                      <a:lightRig rig="flood" dir="t"/>
                    </a:cell3D>
                  </a:tcPr>
                </a:tc>
                <a:tc>
                  <a:txBody>
                    <a:bodyPr/>
                    <a:lstStyle/>
                    <a:p>
                      <a:r>
                        <a:rPr lang="es-ES" dirty="0" smtClean="0"/>
                        <a:t>Guion explicativo para empleo de material didáctico</a:t>
                      </a:r>
                      <a:endParaRPr lang="es-ES" dirty="0"/>
                    </a:p>
                  </a:txBody>
                  <a:tcPr marL="74687" marR="74687">
                    <a:cell3D prstMaterial="dkEdge">
                      <a:bevel prst="convex"/>
                      <a:lightRig rig="flood" dir="t"/>
                    </a:cell3D>
                  </a:tcPr>
                </a:tc>
                <a:tc>
                  <a:txBody>
                    <a:bodyPr/>
                    <a:lstStyle/>
                    <a:p>
                      <a:pPr algn="r"/>
                      <a:r>
                        <a:rPr lang="es-ES" dirty="0" smtClean="0"/>
                        <a:t>6</a:t>
                      </a:r>
                      <a:endParaRPr lang="es-ES" dirty="0"/>
                    </a:p>
                  </a:txBody>
                  <a:tcPr marL="74687" marR="74687">
                    <a:cell3D prstMaterial="dkEdge">
                      <a:bevel prst="convex"/>
                      <a:lightRig rig="flood" dir="t"/>
                    </a:cell3D>
                  </a:tcPr>
                </a:tc>
              </a:tr>
              <a:tr h="370840">
                <a:tc>
                  <a:txBody>
                    <a:bodyPr/>
                    <a:lstStyle/>
                    <a:p>
                      <a:r>
                        <a:rPr lang="es-ES" dirty="0" smtClean="0"/>
                        <a:t>4</a:t>
                      </a:r>
                      <a:endParaRPr lang="es-ES" dirty="0"/>
                    </a:p>
                  </a:txBody>
                  <a:tcPr marL="74687" marR="74687">
                    <a:cell3D prstMaterial="dkEdge">
                      <a:bevel prst="convex"/>
                      <a:lightRig rig="flood" dir="t"/>
                    </a:cell3D>
                  </a:tcPr>
                </a:tc>
                <a:tc>
                  <a:txBody>
                    <a:bodyPr/>
                    <a:lstStyle/>
                    <a:p>
                      <a:r>
                        <a:rPr lang="es-ES" dirty="0" smtClean="0"/>
                        <a:t>Etapas del Proceso de Investigación</a:t>
                      </a:r>
                      <a:endParaRPr lang="es-ES" dirty="0"/>
                    </a:p>
                  </a:txBody>
                  <a:tcPr marL="74687" marR="74687">
                    <a:cell3D prstMaterial="dkEdge">
                      <a:bevel prst="convex"/>
                      <a:lightRig rig="flood" dir="t"/>
                    </a:cell3D>
                  </a:tcPr>
                </a:tc>
                <a:tc>
                  <a:txBody>
                    <a:bodyPr/>
                    <a:lstStyle/>
                    <a:p>
                      <a:pPr algn="r"/>
                      <a:r>
                        <a:rPr lang="es-ES" dirty="0" smtClean="0"/>
                        <a:t>8</a:t>
                      </a:r>
                      <a:endParaRPr lang="es-ES" dirty="0"/>
                    </a:p>
                  </a:txBody>
                  <a:tcPr marL="74687" marR="74687">
                    <a:cell3D prstMaterial="dkEdge">
                      <a:bevel prst="convex"/>
                      <a:lightRig rig="flood" dir="t"/>
                    </a:cell3D>
                  </a:tcPr>
                </a:tc>
              </a:tr>
              <a:tr h="370840">
                <a:tc>
                  <a:txBody>
                    <a:bodyPr/>
                    <a:lstStyle/>
                    <a:p>
                      <a:r>
                        <a:rPr lang="es-ES" dirty="0" smtClean="0"/>
                        <a:t>5</a:t>
                      </a:r>
                      <a:endParaRPr lang="es-ES" dirty="0"/>
                    </a:p>
                  </a:txBody>
                  <a:tcPr marL="74687" marR="74687">
                    <a:cell3D prstMaterial="dkEdge">
                      <a:bevel prst="convex"/>
                      <a:lightRig rig="flood" dir="t"/>
                    </a:cell3D>
                  </a:tcPr>
                </a:tc>
                <a:tc>
                  <a:txBody>
                    <a:bodyPr/>
                    <a:lstStyle/>
                    <a:p>
                      <a:r>
                        <a:rPr lang="es-ES" dirty="0" smtClean="0"/>
                        <a:t>Objetivos de investigación</a:t>
                      </a:r>
                      <a:endParaRPr lang="es-ES" dirty="0"/>
                    </a:p>
                  </a:txBody>
                  <a:tcPr marL="74687" marR="74687">
                    <a:cell3D prstMaterial="dkEdge">
                      <a:bevel prst="convex"/>
                      <a:lightRig rig="flood" dir="t"/>
                    </a:cell3D>
                  </a:tcPr>
                </a:tc>
                <a:tc>
                  <a:txBody>
                    <a:bodyPr/>
                    <a:lstStyle/>
                    <a:p>
                      <a:pPr algn="r"/>
                      <a:r>
                        <a:rPr lang="es-ES" dirty="0" smtClean="0"/>
                        <a:t>9</a:t>
                      </a:r>
                      <a:endParaRPr lang="es-ES" dirty="0"/>
                    </a:p>
                  </a:txBody>
                  <a:tcPr marL="74687" marR="74687">
                    <a:cell3D prstMaterial="dkEdge">
                      <a:bevel prst="convex"/>
                      <a:lightRig rig="flood" dir="t"/>
                    </a:cell3D>
                  </a:tcPr>
                </a:tc>
              </a:tr>
              <a:tr h="370840">
                <a:tc>
                  <a:txBody>
                    <a:bodyPr/>
                    <a:lstStyle/>
                    <a:p>
                      <a:r>
                        <a:rPr lang="es-ES" dirty="0" smtClean="0"/>
                        <a:t>6</a:t>
                      </a:r>
                      <a:endParaRPr lang="es-ES" dirty="0"/>
                    </a:p>
                  </a:txBody>
                  <a:tcPr marL="74687" marR="74687">
                    <a:cell3D prstMaterial="dkEdge">
                      <a:bevel prst="convex"/>
                      <a:lightRig rig="flood" dir="t"/>
                    </a:cell3D>
                  </a:tcPr>
                </a:tc>
                <a:tc>
                  <a:txBody>
                    <a:bodyPr/>
                    <a:lstStyle/>
                    <a:p>
                      <a:r>
                        <a:rPr lang="es-ES" dirty="0" smtClean="0"/>
                        <a:t>Planteamiento del Problema</a:t>
                      </a:r>
                      <a:endParaRPr lang="es-ES" dirty="0"/>
                    </a:p>
                  </a:txBody>
                  <a:tcPr marL="74687" marR="74687">
                    <a:cell3D prstMaterial="dkEdge">
                      <a:bevel prst="convex"/>
                      <a:lightRig rig="flood" dir="t"/>
                    </a:cell3D>
                  </a:tcPr>
                </a:tc>
                <a:tc>
                  <a:txBody>
                    <a:bodyPr/>
                    <a:lstStyle/>
                    <a:p>
                      <a:pPr algn="r"/>
                      <a:r>
                        <a:rPr lang="es-ES" dirty="0" smtClean="0"/>
                        <a:t>18</a:t>
                      </a:r>
                      <a:endParaRPr lang="es-ES" dirty="0"/>
                    </a:p>
                  </a:txBody>
                  <a:tcPr marL="74687" marR="74687">
                    <a:cell3D prstMaterial="dkEdge">
                      <a:bevel prst="convex"/>
                      <a:lightRig rig="flood" dir="t"/>
                    </a:cell3D>
                  </a:tcPr>
                </a:tc>
              </a:tr>
              <a:tr h="370840">
                <a:tc>
                  <a:txBody>
                    <a:bodyPr/>
                    <a:lstStyle/>
                    <a:p>
                      <a:r>
                        <a:rPr lang="es-ES" dirty="0" smtClean="0"/>
                        <a:t>7</a:t>
                      </a:r>
                      <a:endParaRPr lang="es-ES" dirty="0"/>
                    </a:p>
                  </a:txBody>
                  <a:tcPr marL="74687" marR="74687">
                    <a:cell3D prstMaterial="dkEdge">
                      <a:bevel prst="convex"/>
                      <a:lightRig rig="flood" dir="t"/>
                    </a:cell3D>
                  </a:tcPr>
                </a:tc>
                <a:tc>
                  <a:txBody>
                    <a:bodyPr/>
                    <a:lstStyle/>
                    <a:p>
                      <a:r>
                        <a:rPr lang="es-ES" dirty="0" smtClean="0"/>
                        <a:t>Hipótesis de trabajo</a:t>
                      </a:r>
                      <a:endParaRPr lang="es-ES" dirty="0"/>
                    </a:p>
                  </a:txBody>
                  <a:tcPr marL="74687" marR="74687">
                    <a:cell3D prstMaterial="dkEdge">
                      <a:bevel prst="convex"/>
                      <a:lightRig rig="flood" dir="t"/>
                    </a:cell3D>
                  </a:tcPr>
                </a:tc>
                <a:tc>
                  <a:txBody>
                    <a:bodyPr/>
                    <a:lstStyle/>
                    <a:p>
                      <a:pPr algn="r"/>
                      <a:r>
                        <a:rPr lang="es-ES" dirty="0" smtClean="0"/>
                        <a:t>30</a:t>
                      </a:r>
                      <a:endParaRPr lang="es-ES" dirty="0"/>
                    </a:p>
                  </a:txBody>
                  <a:tcPr marL="74687" marR="74687">
                    <a:cell3D prstMaterial="dkEdge">
                      <a:bevel prst="convex"/>
                      <a:lightRig rig="flood" dir="t"/>
                    </a:cell3D>
                  </a:tcPr>
                </a:tc>
              </a:tr>
              <a:tr h="370840">
                <a:tc>
                  <a:txBody>
                    <a:bodyPr/>
                    <a:lstStyle/>
                    <a:p>
                      <a:r>
                        <a:rPr lang="es-ES" dirty="0" smtClean="0"/>
                        <a:t>8</a:t>
                      </a:r>
                      <a:endParaRPr lang="es-ES" dirty="0"/>
                    </a:p>
                  </a:txBody>
                  <a:tcPr marL="74687" marR="74687">
                    <a:cell3D prstMaterial="dkEdge">
                      <a:bevel prst="convex"/>
                      <a:lightRig rig="flood" dir="t"/>
                    </a:cell3D>
                  </a:tcPr>
                </a:tc>
                <a:tc>
                  <a:txBody>
                    <a:bodyPr/>
                    <a:lstStyle/>
                    <a:p>
                      <a:r>
                        <a:rPr lang="es-ES" dirty="0" smtClean="0"/>
                        <a:t>Marco teórico</a:t>
                      </a:r>
                      <a:endParaRPr lang="es-ES" dirty="0"/>
                    </a:p>
                  </a:txBody>
                  <a:tcPr marL="74687" marR="74687">
                    <a:cell3D prstMaterial="dkEdge">
                      <a:bevel prst="convex"/>
                      <a:lightRig rig="flood" dir="t"/>
                    </a:cell3D>
                  </a:tcPr>
                </a:tc>
                <a:tc>
                  <a:txBody>
                    <a:bodyPr/>
                    <a:lstStyle/>
                    <a:p>
                      <a:pPr algn="r"/>
                      <a:r>
                        <a:rPr lang="es-ES" dirty="0" smtClean="0"/>
                        <a:t>31</a:t>
                      </a:r>
                      <a:endParaRPr lang="es-ES" dirty="0"/>
                    </a:p>
                  </a:txBody>
                  <a:tcPr marL="74687" marR="74687">
                    <a:cell3D prstMaterial="dkEdge">
                      <a:bevel prst="convex"/>
                      <a:lightRig rig="flood" dir="t"/>
                    </a:cell3D>
                  </a:tcPr>
                </a:tc>
              </a:tr>
              <a:tr h="370840">
                <a:tc>
                  <a:txBody>
                    <a:bodyPr/>
                    <a:lstStyle/>
                    <a:p>
                      <a:r>
                        <a:rPr lang="es-ES" dirty="0" smtClean="0"/>
                        <a:t>9</a:t>
                      </a:r>
                      <a:endParaRPr lang="es-ES" dirty="0"/>
                    </a:p>
                  </a:txBody>
                  <a:tcPr marL="74687" marR="74687">
                    <a:cell3D prstMaterial="dkEdge">
                      <a:bevel prst="convex"/>
                      <a:lightRig rig="flood" dir="t"/>
                    </a:cell3D>
                  </a:tcPr>
                </a:tc>
                <a:tc>
                  <a:txBody>
                    <a:bodyPr/>
                    <a:lstStyle/>
                    <a:p>
                      <a:r>
                        <a:rPr lang="es-ES" dirty="0" smtClean="0"/>
                        <a:t>Estructura del protocolo</a:t>
                      </a:r>
                      <a:endParaRPr lang="es-ES" dirty="0"/>
                    </a:p>
                  </a:txBody>
                  <a:tcPr marL="74687" marR="74687">
                    <a:cell3D prstMaterial="dkEdge">
                      <a:bevel prst="convex"/>
                      <a:lightRig rig="flood" dir="t"/>
                    </a:cell3D>
                  </a:tcPr>
                </a:tc>
                <a:tc>
                  <a:txBody>
                    <a:bodyPr/>
                    <a:lstStyle/>
                    <a:p>
                      <a:pPr algn="r"/>
                      <a:r>
                        <a:rPr lang="es-ES" dirty="0" smtClean="0"/>
                        <a:t>35</a:t>
                      </a:r>
                      <a:endParaRPr lang="es-ES" dirty="0"/>
                    </a:p>
                  </a:txBody>
                  <a:tcPr marL="74687" marR="74687">
                    <a:cell3D prstMaterial="dkEdge">
                      <a:bevel prst="convex"/>
                      <a:lightRig rig="flood" dir="t"/>
                    </a:cell3D>
                  </a:tcPr>
                </a:tc>
              </a:tr>
              <a:tr h="370840">
                <a:tc>
                  <a:txBody>
                    <a:bodyPr/>
                    <a:lstStyle/>
                    <a:p>
                      <a:r>
                        <a:rPr lang="es-ES" dirty="0" smtClean="0"/>
                        <a:t>10</a:t>
                      </a:r>
                      <a:endParaRPr lang="es-ES" dirty="0"/>
                    </a:p>
                  </a:txBody>
                  <a:tcPr marL="74687" marR="74687">
                    <a:cell3D prstMaterial="dkEdge">
                      <a:bevel prst="convex"/>
                      <a:lightRig rig="flood" dir="t"/>
                    </a:cell3D>
                  </a:tcPr>
                </a:tc>
                <a:tc>
                  <a:txBody>
                    <a:bodyPr/>
                    <a:lstStyle/>
                    <a:p>
                      <a:r>
                        <a:rPr lang="es-ES" dirty="0" smtClean="0"/>
                        <a:t>conclusiones</a:t>
                      </a:r>
                      <a:endParaRPr lang="es-ES" dirty="0"/>
                    </a:p>
                  </a:txBody>
                  <a:tcPr marL="74687" marR="74687">
                    <a:cell3D prstMaterial="dkEdge">
                      <a:bevel prst="convex"/>
                      <a:lightRig rig="flood" dir="t"/>
                    </a:cell3D>
                  </a:tcPr>
                </a:tc>
                <a:tc>
                  <a:txBody>
                    <a:bodyPr/>
                    <a:lstStyle/>
                    <a:p>
                      <a:pPr algn="r"/>
                      <a:r>
                        <a:rPr lang="es-ES" dirty="0" smtClean="0"/>
                        <a:t>39</a:t>
                      </a:r>
                      <a:endParaRPr lang="es-ES" dirty="0"/>
                    </a:p>
                  </a:txBody>
                  <a:tcPr marL="74687" marR="74687">
                    <a:cell3D prstMaterial="dkEdge">
                      <a:bevel prst="convex"/>
                      <a:lightRig rig="flood" dir="t"/>
                    </a:cell3D>
                  </a:tcPr>
                </a:tc>
              </a:tr>
              <a:tr h="370840">
                <a:tc>
                  <a:txBody>
                    <a:bodyPr/>
                    <a:lstStyle/>
                    <a:p>
                      <a:r>
                        <a:rPr lang="es-ES" dirty="0" smtClean="0"/>
                        <a:t>11</a:t>
                      </a:r>
                      <a:endParaRPr lang="es-ES" dirty="0"/>
                    </a:p>
                  </a:txBody>
                  <a:tcPr marL="74687" marR="74687">
                    <a:cell3D prstMaterial="dkEdge">
                      <a:bevel prst="convex"/>
                      <a:lightRig rig="flood" dir="t"/>
                    </a:cell3D>
                  </a:tcPr>
                </a:tc>
                <a:tc>
                  <a:txBody>
                    <a:bodyPr/>
                    <a:lstStyle/>
                    <a:p>
                      <a:r>
                        <a:rPr lang="es-ES" dirty="0" smtClean="0"/>
                        <a:t>Referencias</a:t>
                      </a:r>
                      <a:endParaRPr lang="es-ES" dirty="0"/>
                    </a:p>
                  </a:txBody>
                  <a:tcPr marL="74687" marR="74687">
                    <a:cell3D prstMaterial="dkEdge">
                      <a:bevel prst="convex"/>
                      <a:lightRig rig="flood" dir="t"/>
                    </a:cell3D>
                  </a:tcPr>
                </a:tc>
                <a:tc>
                  <a:txBody>
                    <a:bodyPr/>
                    <a:lstStyle/>
                    <a:p>
                      <a:pPr algn="r"/>
                      <a:r>
                        <a:rPr lang="es-ES" dirty="0" smtClean="0"/>
                        <a:t>40</a:t>
                      </a:r>
                      <a:endParaRPr lang="es-ES" dirty="0"/>
                    </a:p>
                  </a:txBody>
                  <a:tcPr marL="74687" marR="74687">
                    <a:cell3D prstMaterial="dkEdge">
                      <a:bevel prst="convex"/>
                      <a:lightRig rig="flood" dir="t"/>
                    </a:cell3D>
                  </a:tcPr>
                </a:tc>
              </a:tr>
            </a:tbl>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3</a:t>
            </a:fld>
            <a:endParaRPr lang="es-ES" dirty="0"/>
          </a:p>
        </p:txBody>
      </p:sp>
      <p:pic>
        <p:nvPicPr>
          <p:cNvPr id="5" name="Picture 2"/>
          <p:cNvPicPr>
            <a:picLocks noChangeAspect="1" noChangeArrowheads="1"/>
          </p:cNvPicPr>
          <p:nvPr/>
        </p:nvPicPr>
        <p:blipFill>
          <a:blip r:embed="rId2" cstate="print"/>
          <a:srcRect/>
          <a:stretch>
            <a:fillRect/>
          </a:stretch>
        </p:blipFill>
        <p:spPr bwMode="auto">
          <a:xfrm>
            <a:off x="2024035" y="214291"/>
            <a:ext cx="936625" cy="811213"/>
          </a:xfrm>
          <a:prstGeom prst="rect">
            <a:avLst/>
          </a:prstGeom>
          <a:noFill/>
          <a:ln w="9525">
            <a:noFill/>
            <a:round/>
            <a:headEnd/>
            <a:tailEnd/>
          </a:ln>
        </p:spPr>
      </p:pic>
      <p:pic>
        <p:nvPicPr>
          <p:cNvPr id="7"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055440" y="366713"/>
            <a:ext cx="8596668" cy="1320800"/>
          </a:xfrm>
        </p:spPr>
        <p:txBody>
          <a:bodyPr/>
          <a:lstStyle/>
          <a:p>
            <a:pPr algn="ctr"/>
            <a:r>
              <a:rPr lang="es-ES" b="1" dirty="0">
                <a:ln w="12700">
                  <a:solidFill>
                    <a:schemeClr val="tx2">
                      <a:satMod val="155000"/>
                    </a:schemeClr>
                  </a:solidFill>
                  <a:prstDash val="solid"/>
                </a:ln>
                <a:solidFill>
                  <a:schemeClr val="accent3"/>
                </a:solidFill>
                <a:effectLst>
                  <a:outerShdw blurRad="41275" dist="20320" dir="1800000" algn="tl" rotWithShape="0">
                    <a:srgbClr val="000000">
                      <a:alpha val="40000"/>
                    </a:srgbClr>
                  </a:outerShdw>
                </a:effectLst>
              </a:rPr>
              <a:t>Hipótesis de trabajo</a:t>
            </a: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917934883"/>
              </p:ext>
            </p:extLst>
          </p:nvPr>
        </p:nvGraphicFramePr>
        <p:xfrm>
          <a:off x="911424" y="1340768"/>
          <a:ext cx="9485086" cy="51600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Marcador de número de diapositiva"/>
          <p:cNvSpPr>
            <a:spLocks noGrp="1"/>
          </p:cNvSpPr>
          <p:nvPr>
            <p:ph type="sldNum" sz="quarter" idx="12"/>
          </p:nvPr>
        </p:nvSpPr>
        <p:spPr/>
        <p:txBody>
          <a:bodyPr/>
          <a:lstStyle/>
          <a:p>
            <a:fld id="{461141BF-032C-4144-8897-1DB67C56A4EB}" type="slidenum">
              <a:rPr lang="es-ES" smtClean="0"/>
              <a:pPr/>
              <a:t>30</a:t>
            </a:fld>
            <a:endParaRPr lang="es-ES" dirty="0"/>
          </a:p>
        </p:txBody>
      </p:sp>
      <p:pic>
        <p:nvPicPr>
          <p:cNvPr id="7" name="Picture 2"/>
          <p:cNvPicPr>
            <a:picLocks noChangeAspect="1" noChangeArrowheads="1"/>
          </p:cNvPicPr>
          <p:nvPr/>
        </p:nvPicPr>
        <p:blipFill>
          <a:blip r:embed="rId7" cstate="print"/>
          <a:srcRect/>
          <a:stretch>
            <a:fillRect/>
          </a:stretch>
        </p:blipFill>
        <p:spPr bwMode="auto">
          <a:xfrm>
            <a:off x="767408" y="215900"/>
            <a:ext cx="936625" cy="811213"/>
          </a:xfrm>
          <a:prstGeom prst="rect">
            <a:avLst/>
          </a:prstGeom>
          <a:noFill/>
          <a:ln w="9525">
            <a:noFill/>
            <a:round/>
            <a:headEnd/>
            <a:tailEnd/>
          </a:ln>
        </p:spPr>
      </p:pic>
      <p:pic>
        <p:nvPicPr>
          <p:cNvPr id="8"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67042" y="285729"/>
            <a:ext cx="5500726" cy="701749"/>
          </a:xfrm>
        </p:spPr>
        <p:txBody>
          <a:bodyPr/>
          <a:lstStyle/>
          <a:p>
            <a:r>
              <a:rPr lang="es-E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MARCO TEORICO</a:t>
            </a:r>
          </a:p>
        </p:txBody>
      </p:sp>
      <p:pic>
        <p:nvPicPr>
          <p:cNvPr id="6" name="5 Marcador de posición de imagen" descr="INVESTIGACION.jpg"/>
          <p:cNvPicPr>
            <a:picLocks noGrp="1" noChangeAspect="1"/>
          </p:cNvPicPr>
          <p:nvPr>
            <p:ph type="pic" idx="1"/>
          </p:nvPr>
        </p:nvPicPr>
        <p:blipFill>
          <a:blip r:embed="rId2" cstate="print"/>
          <a:srcRect t="22679" b="22679"/>
          <a:stretch>
            <a:fillRect/>
          </a:stretch>
        </p:blipFill>
        <p:spPr>
          <a:xfrm>
            <a:off x="677334" y="2132856"/>
            <a:ext cx="8596668" cy="2322462"/>
          </a:xfrm>
        </p:spPr>
      </p:pic>
      <p:sp>
        <p:nvSpPr>
          <p:cNvPr id="4" name="3 Marcador de texto"/>
          <p:cNvSpPr>
            <a:spLocks noGrp="1"/>
          </p:cNvSpPr>
          <p:nvPr>
            <p:ph type="body" sz="half" idx="2"/>
          </p:nvPr>
        </p:nvSpPr>
        <p:spPr>
          <a:solidFill>
            <a:schemeClr val="accent1">
              <a:lumMod val="60000"/>
              <a:lumOff val="40000"/>
            </a:schemeClr>
          </a:solidFill>
        </p:spPr>
        <p:txBody>
          <a:bodyPr>
            <a:normAutofit/>
          </a:bodyPr>
          <a:lstStyle/>
          <a:p>
            <a:pPr algn="ctr"/>
            <a:r>
              <a:rPr lang="es-ES" sz="3600" dirty="0"/>
              <a:t>¿COMO SE ELABORA?</a:t>
            </a:r>
          </a:p>
          <a:p>
            <a:pPr algn="ctr"/>
            <a:endParaRPr lang="es-ES" sz="3600" dirty="0"/>
          </a:p>
        </p:txBody>
      </p:sp>
      <p:sp>
        <p:nvSpPr>
          <p:cNvPr id="5" name="4 Marcador de número de diapositiva"/>
          <p:cNvSpPr>
            <a:spLocks noGrp="1"/>
          </p:cNvSpPr>
          <p:nvPr>
            <p:ph type="sldNum" sz="quarter" idx="12"/>
          </p:nvPr>
        </p:nvSpPr>
        <p:spPr/>
        <p:txBody>
          <a:bodyPr/>
          <a:lstStyle/>
          <a:p>
            <a:fld id="{461141BF-032C-4144-8897-1DB67C56A4EB}" type="slidenum">
              <a:rPr lang="es-ES" smtClean="0"/>
              <a:pPr/>
              <a:t>31</a:t>
            </a:fld>
            <a:endParaRPr lang="es-ES" dirty="0"/>
          </a:p>
        </p:txBody>
      </p:sp>
      <p:pic>
        <p:nvPicPr>
          <p:cNvPr id="7" name="Picture 2"/>
          <p:cNvPicPr>
            <a:picLocks noChangeAspect="1" noChangeArrowheads="1"/>
          </p:cNvPicPr>
          <p:nvPr/>
        </p:nvPicPr>
        <p:blipFill>
          <a:blip r:embed="rId3" cstate="print"/>
          <a:srcRect/>
          <a:stretch>
            <a:fillRect/>
          </a:stretch>
        </p:blipFill>
        <p:spPr bwMode="auto">
          <a:xfrm>
            <a:off x="1944689" y="285751"/>
            <a:ext cx="936625" cy="811213"/>
          </a:xfrm>
          <a:prstGeom prst="rect">
            <a:avLst/>
          </a:prstGeom>
          <a:noFill/>
          <a:ln w="9525">
            <a:noFill/>
            <a:round/>
            <a:headEnd/>
            <a:tailEnd/>
          </a:ln>
        </p:spPr>
      </p:pic>
      <p:pic>
        <p:nvPicPr>
          <p:cNvPr id="8" name="Picture 3"/>
          <p:cNvPicPr>
            <a:picLocks noChangeAspect="1" noChangeArrowheads="1"/>
          </p:cNvPicPr>
          <p:nvPr/>
        </p:nvPicPr>
        <p:blipFill>
          <a:blip r:embed="rId4"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809852" y="357166"/>
            <a:ext cx="6858048" cy="914400"/>
          </a:xfrm>
        </p:spPr>
        <p:txBody>
          <a:bodyPr>
            <a:normAutofit fontScale="90000"/>
          </a:bodyPr>
          <a:lstStyle/>
          <a:p>
            <a:pPr algn="ctr" eaLnBrk="1" hangingPunct="1"/>
            <a:r>
              <a:rPr lang="es-MX" sz="6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Marco Teórico</a:t>
            </a:r>
            <a:endParaRPr lang="es-ES" sz="6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Marcador de número de diapositiva"/>
          <p:cNvSpPr>
            <a:spLocks noGrp="1"/>
          </p:cNvSpPr>
          <p:nvPr>
            <p:ph type="sldNum" sz="quarter" idx="12"/>
          </p:nvPr>
        </p:nvSpPr>
        <p:spPr/>
        <p:txBody>
          <a:bodyPr/>
          <a:lstStyle/>
          <a:p>
            <a:fld id="{461141BF-032C-4144-8897-1DB67C56A4EB}" type="slidenum">
              <a:rPr lang="es-ES" smtClean="0"/>
              <a:pPr/>
              <a:t>32</a:t>
            </a:fld>
            <a:endParaRPr lang="es-ES" dirty="0"/>
          </a:p>
        </p:txBody>
      </p:sp>
      <p:graphicFrame>
        <p:nvGraphicFramePr>
          <p:cNvPr id="4" name="3 Diagrama"/>
          <p:cNvGraphicFramePr/>
          <p:nvPr/>
        </p:nvGraphicFramePr>
        <p:xfrm>
          <a:off x="2024034" y="1571612"/>
          <a:ext cx="8429652" cy="4748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208213" y="404813"/>
            <a:ext cx="7772400" cy="1143000"/>
          </a:xfrm>
        </p:spPr>
        <p:txBody>
          <a:bodyPr/>
          <a:lstStyle/>
          <a:p>
            <a:pPr algn="ctr" eaLnBrk="1" hangingPunct="1"/>
            <a:r>
              <a:rPr lang="es-MX"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Marco Teórico</a:t>
            </a:r>
            <a:endParaRPr lang="es-E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Marcador de número de diapositiva"/>
          <p:cNvSpPr>
            <a:spLocks noGrp="1"/>
          </p:cNvSpPr>
          <p:nvPr>
            <p:ph type="sldNum" sz="quarter" idx="12"/>
          </p:nvPr>
        </p:nvSpPr>
        <p:spPr/>
        <p:txBody>
          <a:bodyPr/>
          <a:lstStyle/>
          <a:p>
            <a:fld id="{461141BF-032C-4144-8897-1DB67C56A4EB}" type="slidenum">
              <a:rPr lang="es-ES" smtClean="0"/>
              <a:pPr/>
              <a:t>33</a:t>
            </a:fld>
            <a:endParaRPr lang="es-ES" dirty="0"/>
          </a:p>
        </p:txBody>
      </p:sp>
      <p:graphicFrame>
        <p:nvGraphicFramePr>
          <p:cNvPr id="4" name="3 Diagrama"/>
          <p:cNvGraphicFramePr/>
          <p:nvPr>
            <p:extLst>
              <p:ext uri="{D42A27DB-BD31-4B8C-83A1-F6EECF244321}">
                <p14:modId xmlns:p14="http://schemas.microsoft.com/office/powerpoint/2010/main" val="3241028110"/>
              </p:ext>
            </p:extLst>
          </p:nvPr>
        </p:nvGraphicFramePr>
        <p:xfrm>
          <a:off x="2279650" y="1412876"/>
          <a:ext cx="8064500" cy="5184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2"/>
          <p:cNvPicPr>
            <a:picLocks noChangeAspect="1" noChangeArrowheads="1"/>
          </p:cNvPicPr>
          <p:nvPr/>
        </p:nvPicPr>
        <p:blipFill>
          <a:blip r:embed="rId8" cstate="print"/>
          <a:srcRect/>
          <a:stretch>
            <a:fillRect/>
          </a:stretch>
        </p:blipFill>
        <p:spPr bwMode="auto">
          <a:xfrm>
            <a:off x="1944689" y="285751"/>
            <a:ext cx="936625" cy="811213"/>
          </a:xfrm>
          <a:prstGeom prst="rect">
            <a:avLst/>
          </a:prstGeom>
          <a:noFill/>
          <a:ln w="9525">
            <a:noFill/>
            <a:round/>
            <a:headEnd/>
            <a:tailEnd/>
          </a:ln>
        </p:spPr>
      </p:pic>
      <p:pic>
        <p:nvPicPr>
          <p:cNvPr id="7" name="Picture 3"/>
          <p:cNvPicPr>
            <a:picLocks noChangeAspect="1" noChangeArrowheads="1"/>
          </p:cNvPicPr>
          <p:nvPr/>
        </p:nvPicPr>
        <p:blipFill>
          <a:blip r:embed="rId9"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66976" y="857232"/>
            <a:ext cx="7772400" cy="914400"/>
          </a:xfrm>
        </p:spPr>
        <p:txBody>
          <a:bodyPr>
            <a:normAutofit fontScale="90000"/>
          </a:bodyPr>
          <a:lstStyle/>
          <a:p>
            <a:r>
              <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Elaboración del marco teórico (MT) y conceptual de referencia</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269309718"/>
              </p:ext>
            </p:extLst>
          </p:nvPr>
        </p:nvGraphicFramePr>
        <p:xfrm>
          <a:off x="2452662" y="2143116"/>
          <a:ext cx="7772400" cy="4426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2"/>
          </p:nvPr>
        </p:nvSpPr>
        <p:spPr/>
        <p:txBody>
          <a:bodyPr/>
          <a:lstStyle/>
          <a:p>
            <a:fld id="{461141BF-032C-4144-8897-1DB67C56A4EB}" type="slidenum">
              <a:rPr lang="es-ES" smtClean="0"/>
              <a:pPr/>
              <a:t>34</a:t>
            </a:fld>
            <a:endParaRPr lang="es-ES" dirty="0"/>
          </a:p>
        </p:txBody>
      </p:sp>
      <p:pic>
        <p:nvPicPr>
          <p:cNvPr id="6" name="Picture 2"/>
          <p:cNvPicPr>
            <a:picLocks noChangeAspect="1" noChangeArrowheads="1"/>
          </p:cNvPicPr>
          <p:nvPr/>
        </p:nvPicPr>
        <p:blipFill>
          <a:blip r:embed="rId7" cstate="print"/>
          <a:srcRect/>
          <a:stretch>
            <a:fillRect/>
          </a:stretch>
        </p:blipFill>
        <p:spPr bwMode="auto">
          <a:xfrm>
            <a:off x="1944689" y="285751"/>
            <a:ext cx="793726" cy="687448"/>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453586" y="174625"/>
            <a:ext cx="866752" cy="788892"/>
          </a:xfrm>
          <a:prstGeom prst="rect">
            <a:avLst/>
          </a:prstGeom>
          <a:noFill/>
          <a:ln w="9525">
            <a:noFill/>
            <a:round/>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81290" y="214291"/>
            <a:ext cx="7072362" cy="701749"/>
          </a:xfrm>
        </p:spPr>
        <p:txBody>
          <a:bodyPr>
            <a:normAutofit fontScale="90000"/>
          </a:bodyPr>
          <a:lstStyle/>
          <a:p>
            <a:r>
              <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ESTRUCTURA DE PROTOCOLO</a:t>
            </a:r>
          </a:p>
        </p:txBody>
      </p:sp>
      <p:pic>
        <p:nvPicPr>
          <p:cNvPr id="11" name="10 Marcador de posición de imagen" descr="INDICE.jpg"/>
          <p:cNvPicPr>
            <a:picLocks noGrp="1" noChangeAspect="1"/>
          </p:cNvPicPr>
          <p:nvPr>
            <p:ph type="pic" idx="1"/>
          </p:nvPr>
        </p:nvPicPr>
        <p:blipFill>
          <a:blip r:embed="rId2" cstate="print"/>
          <a:srcRect t="27636" b="27636"/>
          <a:stretch>
            <a:fillRect/>
          </a:stretch>
        </p:blipFill>
        <p:spPr>
          <a:xfrm>
            <a:off x="3863752" y="2348880"/>
            <a:ext cx="5410250" cy="2106438"/>
          </a:xfrm>
        </p:spPr>
      </p:pic>
      <p:sp>
        <p:nvSpPr>
          <p:cNvPr id="4" name="3 Marcador de texto"/>
          <p:cNvSpPr>
            <a:spLocks noGrp="1"/>
          </p:cNvSpPr>
          <p:nvPr>
            <p:ph type="body" sz="half" idx="2"/>
          </p:nvPr>
        </p:nvSpPr>
        <p:spPr>
          <a:xfrm>
            <a:off x="1095340" y="2559381"/>
            <a:ext cx="3571900" cy="685800"/>
          </a:xfrm>
        </p:spPr>
        <p:style>
          <a:lnRef idx="2">
            <a:schemeClr val="dk1"/>
          </a:lnRef>
          <a:fillRef idx="1">
            <a:schemeClr val="lt1"/>
          </a:fillRef>
          <a:effectRef idx="0">
            <a:schemeClr val="dk1"/>
          </a:effectRef>
          <a:fontRef idx="minor">
            <a:schemeClr val="dk1"/>
          </a:fontRef>
        </p:style>
        <p:txBody>
          <a:bodyPr>
            <a:normAutofit/>
          </a:bodyPr>
          <a:lstStyle/>
          <a:p>
            <a:pPr algn="ctr"/>
            <a:r>
              <a:rPr lang="es-E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INDICE</a:t>
            </a:r>
          </a:p>
        </p:txBody>
      </p:sp>
      <p:sp>
        <p:nvSpPr>
          <p:cNvPr id="5" name="4 Marcador de número de diapositiva"/>
          <p:cNvSpPr>
            <a:spLocks noGrp="1"/>
          </p:cNvSpPr>
          <p:nvPr>
            <p:ph type="sldNum" sz="quarter" idx="12"/>
          </p:nvPr>
        </p:nvSpPr>
        <p:spPr/>
        <p:txBody>
          <a:bodyPr/>
          <a:lstStyle/>
          <a:p>
            <a:fld id="{461141BF-032C-4144-8897-1DB67C56A4EB}" type="slidenum">
              <a:rPr lang="es-ES" smtClean="0"/>
              <a:pPr/>
              <a:t>35</a:t>
            </a:fld>
            <a:endParaRPr lang="es-ES" dirty="0"/>
          </a:p>
        </p:txBody>
      </p:sp>
      <p:pic>
        <p:nvPicPr>
          <p:cNvPr id="6" name="Picture 2"/>
          <p:cNvPicPr>
            <a:picLocks noChangeAspect="1" noChangeArrowheads="1"/>
          </p:cNvPicPr>
          <p:nvPr/>
        </p:nvPicPr>
        <p:blipFill>
          <a:blip r:embed="rId3" cstate="print"/>
          <a:srcRect/>
          <a:stretch>
            <a:fillRect/>
          </a:stretch>
        </p:blipFill>
        <p:spPr bwMode="auto">
          <a:xfrm>
            <a:off x="1944689" y="285751"/>
            <a:ext cx="722288" cy="625575"/>
          </a:xfrm>
          <a:prstGeom prst="rect">
            <a:avLst/>
          </a:prstGeom>
          <a:noFill/>
          <a:ln w="9525">
            <a:noFill/>
            <a:round/>
            <a:headEnd/>
            <a:tailEnd/>
          </a:ln>
        </p:spPr>
      </p:pic>
      <p:pic>
        <p:nvPicPr>
          <p:cNvPr id="7" name="Picture 3"/>
          <p:cNvPicPr>
            <a:picLocks noChangeAspect="1" noChangeArrowheads="1"/>
          </p:cNvPicPr>
          <p:nvPr/>
        </p:nvPicPr>
        <p:blipFill>
          <a:blip r:embed="rId4" cstate="print"/>
          <a:srcRect/>
          <a:stretch>
            <a:fillRect/>
          </a:stretch>
        </p:blipFill>
        <p:spPr bwMode="auto">
          <a:xfrm>
            <a:off x="9648850" y="174626"/>
            <a:ext cx="671489" cy="611169"/>
          </a:xfrm>
          <a:prstGeom prst="rect">
            <a:avLst/>
          </a:prstGeom>
          <a:noFill/>
          <a:ln w="9525">
            <a:noFill/>
            <a:round/>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666977" y="357166"/>
            <a:ext cx="7291387" cy="1143000"/>
          </a:xfrm>
        </p:spPr>
        <p:txBody>
          <a:bodyPr>
            <a:normAutofit fontScale="90000"/>
          </a:bodyPr>
          <a:lstStyle/>
          <a:p>
            <a:pPr algn="ctr" eaLnBrk="1" hangingPunct="1"/>
            <a:r>
              <a:rPr lang="es-MX" sz="4000"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rPr>
              <a:t>Estructura/Guión de trabajo/Índice</a:t>
            </a:r>
            <a:endParaRPr lang="es-ES" sz="4000"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endParaRPr>
          </a:p>
        </p:txBody>
      </p:sp>
      <p:sp>
        <p:nvSpPr>
          <p:cNvPr id="13315" name="Rectangle 3"/>
          <p:cNvSpPr>
            <a:spLocks noGrp="1" noChangeArrowheads="1"/>
          </p:cNvSpPr>
          <p:nvPr>
            <p:ph idx="1"/>
          </p:nvPr>
        </p:nvSpPr>
        <p:spPr>
          <a:xfrm>
            <a:off x="2279650" y="1989138"/>
            <a:ext cx="7958138" cy="4464050"/>
          </a:xfrm>
        </p:spPr>
        <p:txBody>
          <a:bodyPr>
            <a:normAutofit lnSpcReduction="10000"/>
          </a:bodyPr>
          <a:lstStyle/>
          <a:p>
            <a:pPr marL="609600" indent="-609600" algn="ctr">
              <a:lnSpc>
                <a:spcPct val="90000"/>
              </a:lnSpc>
              <a:buNone/>
            </a:pPr>
            <a:r>
              <a:rPr lang="es-MX" sz="3600" dirty="0"/>
              <a:t>I.	CAPÍTULO</a:t>
            </a:r>
          </a:p>
          <a:p>
            <a:pPr marL="990600" lvl="1" indent="-533400" algn="ctr">
              <a:lnSpc>
                <a:spcPct val="90000"/>
              </a:lnSpc>
              <a:buNone/>
            </a:pPr>
            <a:r>
              <a:rPr lang="es-MX" sz="3200" dirty="0"/>
              <a:t>  1.	Subcapítulo</a:t>
            </a:r>
          </a:p>
          <a:p>
            <a:pPr marL="990600" lvl="1" indent="-533400" algn="ctr">
              <a:lnSpc>
                <a:spcPct val="90000"/>
              </a:lnSpc>
              <a:buNone/>
            </a:pPr>
            <a:r>
              <a:rPr lang="es-MX" sz="3200" dirty="0"/>
              <a:t>         1.1	Tema </a:t>
            </a:r>
          </a:p>
          <a:p>
            <a:pPr marL="990600" lvl="1" indent="-533400" algn="ctr">
              <a:lnSpc>
                <a:spcPct val="90000"/>
              </a:lnSpc>
              <a:buNone/>
            </a:pPr>
            <a:r>
              <a:rPr lang="es-MX" sz="3200" dirty="0"/>
              <a:t>	   1.2	Tema</a:t>
            </a:r>
          </a:p>
          <a:p>
            <a:pPr marL="990600" lvl="1" indent="-533400" algn="ctr">
              <a:lnSpc>
                <a:spcPct val="90000"/>
              </a:lnSpc>
              <a:buNone/>
            </a:pPr>
            <a:r>
              <a:rPr lang="es-MX" sz="3200" dirty="0"/>
              <a:t>	   1.3	Tema</a:t>
            </a:r>
          </a:p>
          <a:p>
            <a:pPr marL="990600" lvl="1" indent="-533400" algn="ctr">
              <a:lnSpc>
                <a:spcPct val="90000"/>
              </a:lnSpc>
              <a:buNone/>
            </a:pPr>
            <a:r>
              <a:rPr lang="es-MX" sz="3200" dirty="0"/>
              <a:t>		1.3.1  Subtema</a:t>
            </a:r>
          </a:p>
          <a:p>
            <a:pPr marL="990600" lvl="1" indent="-533400" algn="ctr">
              <a:lnSpc>
                <a:spcPct val="90000"/>
              </a:lnSpc>
              <a:buNone/>
            </a:pPr>
            <a:r>
              <a:rPr lang="es-MX" sz="3200" dirty="0"/>
              <a:t>		1.3.2  Subtema</a:t>
            </a:r>
          </a:p>
          <a:p>
            <a:pPr marL="990600" lvl="1" indent="-533400" algn="ctr">
              <a:lnSpc>
                <a:spcPct val="90000"/>
              </a:lnSpc>
              <a:buNone/>
            </a:pPr>
            <a:r>
              <a:rPr lang="es-MX" sz="3200" dirty="0"/>
              <a:t>  2.	 Subcapítulo</a:t>
            </a:r>
            <a:endParaRPr lang="es-ES" sz="3200" dirty="0"/>
          </a:p>
        </p:txBody>
      </p:sp>
      <p:sp>
        <p:nvSpPr>
          <p:cNvPr id="4" name="3 Marcador de número de diapositiva"/>
          <p:cNvSpPr>
            <a:spLocks noGrp="1"/>
          </p:cNvSpPr>
          <p:nvPr>
            <p:ph type="sldNum" sz="quarter" idx="12"/>
          </p:nvPr>
        </p:nvSpPr>
        <p:spPr/>
        <p:txBody>
          <a:bodyPr/>
          <a:lstStyle/>
          <a:p>
            <a:fld id="{461141BF-032C-4144-8897-1DB67C56A4EB}" type="slidenum">
              <a:rPr lang="es-ES" smtClean="0"/>
              <a:pPr/>
              <a:t>36</a:t>
            </a:fld>
            <a:endParaRPr lang="es-ES" dirty="0"/>
          </a:p>
        </p:txBody>
      </p:sp>
      <p:pic>
        <p:nvPicPr>
          <p:cNvPr id="5" name="Picture 2"/>
          <p:cNvPicPr>
            <a:picLocks noChangeAspect="1" noChangeArrowheads="1"/>
          </p:cNvPicPr>
          <p:nvPr/>
        </p:nvPicPr>
        <p:blipFill>
          <a:blip r:embed="rId2" cstate="print"/>
          <a:srcRect/>
          <a:stretch>
            <a:fillRect/>
          </a:stretch>
        </p:blipFill>
        <p:spPr bwMode="auto">
          <a:xfrm>
            <a:off x="1944689" y="285751"/>
            <a:ext cx="936625" cy="811213"/>
          </a:xfrm>
          <a:prstGeom prst="rect">
            <a:avLst/>
          </a:prstGeom>
          <a:noFill/>
          <a:ln w="9525">
            <a:noFill/>
            <a:round/>
            <a:headEnd/>
            <a:tailEnd/>
          </a:ln>
        </p:spPr>
      </p:pic>
      <p:pic>
        <p:nvPicPr>
          <p:cNvPr id="6"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algn="ctr" eaLnBrk="1" hangingPunct="1"/>
            <a:r>
              <a:rPr lang="es-MX"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Referencias </a:t>
            </a:r>
            <a:br>
              <a:rPr lang="es-MX"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 relevancia-</a:t>
            </a:r>
            <a:endParaRPr lang="es-ES"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Marcador de número de diapositiva"/>
          <p:cNvSpPr>
            <a:spLocks noGrp="1"/>
          </p:cNvSpPr>
          <p:nvPr>
            <p:ph type="sldNum" sz="quarter" idx="12"/>
          </p:nvPr>
        </p:nvSpPr>
        <p:spPr/>
        <p:txBody>
          <a:bodyPr/>
          <a:lstStyle/>
          <a:p>
            <a:fld id="{461141BF-032C-4144-8897-1DB67C56A4EB}" type="slidenum">
              <a:rPr lang="es-ES" smtClean="0"/>
              <a:pPr/>
              <a:t>37</a:t>
            </a:fld>
            <a:endParaRPr lang="es-ES" dirty="0"/>
          </a:p>
        </p:txBody>
      </p:sp>
      <p:graphicFrame>
        <p:nvGraphicFramePr>
          <p:cNvPr id="4" name="3 Diagrama"/>
          <p:cNvGraphicFramePr/>
          <p:nvPr>
            <p:extLst>
              <p:ext uri="{D42A27DB-BD31-4B8C-83A1-F6EECF244321}">
                <p14:modId xmlns:p14="http://schemas.microsoft.com/office/powerpoint/2010/main" val="798460999"/>
              </p:ext>
            </p:extLst>
          </p:nvPr>
        </p:nvGraphicFramePr>
        <p:xfrm>
          <a:off x="2279650" y="2205038"/>
          <a:ext cx="7848600" cy="39608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7"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Referencias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264167524"/>
              </p:ext>
            </p:extLst>
          </p:nvPr>
        </p:nvGraphicFramePr>
        <p:xfrm>
          <a:off x="2133601" y="2160589"/>
          <a:ext cx="6348413"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Marcador de número de diapositiva"/>
          <p:cNvSpPr>
            <a:spLocks noGrp="1"/>
          </p:cNvSpPr>
          <p:nvPr>
            <p:ph type="sldNum" sz="quarter" idx="12"/>
          </p:nvPr>
        </p:nvSpPr>
        <p:spPr/>
        <p:txBody>
          <a:bodyPr/>
          <a:lstStyle/>
          <a:p>
            <a:fld id="{461141BF-032C-4144-8897-1DB67C56A4EB}" type="slidenum">
              <a:rPr lang="es-ES" smtClean="0"/>
              <a:pPr/>
              <a:t>38</a:t>
            </a:fld>
            <a:endParaRPr lang="es-ES" dirty="0"/>
          </a:p>
        </p:txBody>
      </p:sp>
      <p:sp>
        <p:nvSpPr>
          <p:cNvPr id="5" name="4 Cruz"/>
          <p:cNvSpPr/>
          <p:nvPr/>
        </p:nvSpPr>
        <p:spPr>
          <a:xfrm>
            <a:off x="4310050" y="2571744"/>
            <a:ext cx="428628" cy="428628"/>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Menos"/>
          <p:cNvSpPr/>
          <p:nvPr/>
        </p:nvSpPr>
        <p:spPr>
          <a:xfrm>
            <a:off x="7739074" y="5286388"/>
            <a:ext cx="714380" cy="14287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Más"/>
          <p:cNvSpPr/>
          <p:nvPr/>
        </p:nvSpPr>
        <p:spPr>
          <a:xfrm>
            <a:off x="4452926" y="2643182"/>
            <a:ext cx="214314" cy="28575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Picture 2"/>
          <p:cNvPicPr>
            <a:picLocks noChangeAspect="1" noChangeArrowheads="1"/>
          </p:cNvPicPr>
          <p:nvPr/>
        </p:nvPicPr>
        <p:blipFill>
          <a:blip r:embed="rId7" cstate="print"/>
          <a:srcRect/>
          <a:stretch>
            <a:fillRect/>
          </a:stretch>
        </p:blipFill>
        <p:spPr bwMode="auto">
          <a:xfrm>
            <a:off x="1944689" y="285751"/>
            <a:ext cx="936625" cy="811213"/>
          </a:xfrm>
          <a:prstGeom prst="rect">
            <a:avLst/>
          </a:prstGeom>
          <a:noFill/>
          <a:ln w="9525">
            <a:noFill/>
            <a:round/>
            <a:headEnd/>
            <a:tailEnd/>
          </a:ln>
        </p:spPr>
      </p:pic>
      <p:pic>
        <p:nvPicPr>
          <p:cNvPr id="10" name="Picture 3"/>
          <p:cNvPicPr>
            <a:picLocks noChangeAspect="1" noChangeArrowheads="1"/>
          </p:cNvPicPr>
          <p:nvPr/>
        </p:nvPicPr>
        <p:blipFill>
          <a:blip r:embed="rId8"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51584" y="107870"/>
            <a:ext cx="3854528" cy="800850"/>
          </a:xfrm>
        </p:spPr>
        <p:txBody>
          <a:bodyPr>
            <a:normAutofit/>
          </a:bodyPr>
          <a:lstStyle/>
          <a:p>
            <a:pPr algn="ctr"/>
            <a:r>
              <a:rPr lang="es-ES" sz="2800" b="1" dirty="0" smtClean="0">
                <a:ln w="12700">
                  <a:solidFill>
                    <a:schemeClr val="tx2">
                      <a:satMod val="155000"/>
                    </a:schemeClr>
                  </a:solidFill>
                  <a:prstDash val="solid"/>
                </a:ln>
                <a:solidFill>
                  <a:schemeClr val="accent2">
                    <a:lumMod val="75000"/>
                  </a:schemeClr>
                </a:solidFill>
                <a:effectLst>
                  <a:outerShdw blurRad="41275" dist="20320" dir="1800000" algn="tl" rotWithShape="0">
                    <a:srgbClr val="000000">
                      <a:alpha val="40000"/>
                    </a:srgbClr>
                  </a:outerShdw>
                </a:effectLst>
              </a:rPr>
              <a:t>Conclusión.</a:t>
            </a:r>
            <a:endParaRPr lang="es-ES" sz="2800" b="1" dirty="0">
              <a:ln w="12700">
                <a:solidFill>
                  <a:schemeClr val="tx2">
                    <a:satMod val="155000"/>
                  </a:schemeClr>
                </a:solidFill>
                <a:prstDash val="solid"/>
              </a:ln>
              <a:solidFill>
                <a:schemeClr val="accent2">
                  <a:lumMod val="75000"/>
                </a:schemeClr>
              </a:solidFill>
              <a:effectLst>
                <a:outerShdw blurRad="41275" dist="20320" dir="1800000" algn="tl" rotWithShape="0">
                  <a:srgbClr val="000000">
                    <a:alpha val="40000"/>
                  </a:srgbClr>
                </a:outerShdw>
              </a:effectLst>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297637712"/>
              </p:ext>
            </p:extLst>
          </p:nvPr>
        </p:nvGraphicFramePr>
        <p:xfrm>
          <a:off x="3095604" y="1435100"/>
          <a:ext cx="7343796"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texto"/>
          <p:cNvSpPr>
            <a:spLocks noGrp="1"/>
          </p:cNvSpPr>
          <p:nvPr>
            <p:ph type="body" sz="half" idx="2"/>
          </p:nvPr>
        </p:nvSpPr>
        <p:spPr>
          <a:xfrm>
            <a:off x="2209800" y="1435100"/>
            <a:ext cx="814366" cy="4572000"/>
          </a:xfrm>
        </p:spPr>
        <p:txBody>
          <a:bodyPr vert="vert270">
            <a:noAutofit/>
          </a:bodyPr>
          <a:lstStyle/>
          <a:p>
            <a:r>
              <a:rPr lang="es-ES" sz="2800" b="1" dirty="0"/>
              <a:t>Protocolo de investigación</a:t>
            </a:r>
          </a:p>
        </p:txBody>
      </p:sp>
      <p:sp>
        <p:nvSpPr>
          <p:cNvPr id="5" name="4 Marcador de número de diapositiva"/>
          <p:cNvSpPr>
            <a:spLocks noGrp="1"/>
          </p:cNvSpPr>
          <p:nvPr>
            <p:ph type="sldNum" sz="quarter" idx="12"/>
          </p:nvPr>
        </p:nvSpPr>
        <p:spPr/>
        <p:txBody>
          <a:bodyPr/>
          <a:lstStyle/>
          <a:p>
            <a:fld id="{461141BF-032C-4144-8897-1DB67C56A4EB}" type="slidenum">
              <a:rPr lang="es-ES" smtClean="0"/>
              <a:pPr/>
              <a:t>39</a:t>
            </a:fld>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Introducción</a:t>
            </a:r>
          </a:p>
        </p:txBody>
      </p:sp>
      <p:sp>
        <p:nvSpPr>
          <p:cNvPr id="4" name="3 Marcador de número de diapositiva"/>
          <p:cNvSpPr>
            <a:spLocks noGrp="1"/>
          </p:cNvSpPr>
          <p:nvPr>
            <p:ph type="sldNum" sz="quarter" idx="12"/>
          </p:nvPr>
        </p:nvSpPr>
        <p:spPr/>
        <p:txBody>
          <a:bodyPr/>
          <a:lstStyle/>
          <a:p>
            <a:fld id="{461141BF-032C-4144-8897-1DB67C56A4EB}" type="slidenum">
              <a:rPr lang="es-ES" smtClean="0"/>
              <a:pPr/>
              <a:t>4</a:t>
            </a:fld>
            <a:endParaRPr lang="es-ES" dirty="0"/>
          </a:p>
        </p:txBody>
      </p:sp>
      <p:sp>
        <p:nvSpPr>
          <p:cNvPr id="5" name="4 CuadroTexto"/>
          <p:cNvSpPr txBox="1"/>
          <p:nvPr/>
        </p:nvSpPr>
        <p:spPr>
          <a:xfrm>
            <a:off x="6810380" y="6215082"/>
            <a:ext cx="3143272" cy="369332"/>
          </a:xfrm>
          <a:prstGeom prst="rect">
            <a:avLst/>
          </a:prstGeom>
          <a:noFill/>
        </p:spPr>
        <p:txBody>
          <a:bodyPr wrap="square" rtlCol="0">
            <a:spAutoFit/>
          </a:bodyPr>
          <a:lstStyle/>
          <a:p>
            <a:r>
              <a:rPr lang="es-ES" dirty="0"/>
              <a:t>(Mercado y Contreras, 2006)</a:t>
            </a:r>
          </a:p>
        </p:txBody>
      </p:sp>
      <p:pic>
        <p:nvPicPr>
          <p:cNvPr id="6" name="Picture 2"/>
          <p:cNvPicPr>
            <a:picLocks noChangeAspect="1" noChangeArrowheads="1"/>
          </p:cNvPicPr>
          <p:nvPr/>
        </p:nvPicPr>
        <p:blipFill>
          <a:blip r:embed="rId2" cstate="print"/>
          <a:srcRect/>
          <a:stretch>
            <a:fillRect/>
          </a:stretch>
        </p:blipFill>
        <p:spPr bwMode="auto">
          <a:xfrm>
            <a:off x="2095473" y="214291"/>
            <a:ext cx="936625" cy="811213"/>
          </a:xfrm>
          <a:prstGeom prst="rect">
            <a:avLst/>
          </a:prstGeom>
          <a:noFill/>
          <a:ln w="9525">
            <a:noFill/>
            <a:round/>
            <a:headEnd/>
            <a:tailEnd/>
          </a:ln>
        </p:spPr>
      </p:pic>
      <p:pic>
        <p:nvPicPr>
          <p:cNvPr id="7"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sp>
        <p:nvSpPr>
          <p:cNvPr id="9" name="Marcador de contenido 8"/>
          <p:cNvSpPr>
            <a:spLocks noGrp="1"/>
          </p:cNvSpPr>
          <p:nvPr>
            <p:ph idx="1"/>
          </p:nvPr>
        </p:nvSpPr>
        <p:spPr/>
        <p:style>
          <a:lnRef idx="3">
            <a:schemeClr val="lt1"/>
          </a:lnRef>
          <a:fillRef idx="1">
            <a:schemeClr val="accent3"/>
          </a:fillRef>
          <a:effectRef idx="1">
            <a:schemeClr val="accent3"/>
          </a:effectRef>
          <a:fontRef idx="minor">
            <a:schemeClr val="lt1"/>
          </a:fontRef>
        </p:style>
        <p:txBody>
          <a:bodyPr>
            <a:normAutofit fontScale="85000" lnSpcReduction="10000"/>
          </a:bodyPr>
          <a:lstStyle/>
          <a:p>
            <a:pPr lvl="0" rtl="0"/>
            <a:r>
              <a:rPr lang="es-ES" dirty="0" smtClean="0">
                <a:solidFill>
                  <a:schemeClr val="tx2"/>
                </a:solidFill>
              </a:rPr>
              <a:t>Al margen de la globalización, en los últimos años se viene registrado en México la desaparición masiva de empresas y la ineficiente administración de organizaciones (García Castillo, 1995). Aunque parezca exagerado, esto representa una prioridad nacional, pues nos afecta en el empleo, el crecimiento económico y la calidad de vida de los mexicanos.  Para ello no debe perderse de vista que somos la universidad pública la generadora de investigación científica, a partir de las necesidades sociales del país.</a:t>
            </a:r>
            <a:endParaRPr lang="es-MX" dirty="0">
              <a:solidFill>
                <a:schemeClr val="tx2"/>
              </a:solidFill>
            </a:endParaRPr>
          </a:p>
          <a:p>
            <a:pPr lvl="0" rtl="0"/>
            <a:r>
              <a:rPr lang="es-ES" dirty="0" smtClean="0">
                <a:solidFill>
                  <a:schemeClr val="tx2"/>
                </a:solidFill>
              </a:rPr>
              <a:t>Una manera de enfrentar ese fenómeno, es a través de la investigación científica en Contaduría, Administración e Informática Administrativa, con la finalidad de comprender el problema y desarrollar soluciones.</a:t>
            </a:r>
            <a:endParaRPr lang="es-MX" dirty="0">
              <a:solidFill>
                <a:schemeClr val="tx2"/>
              </a:solidFill>
            </a:endParaRPr>
          </a:p>
          <a:p>
            <a:pPr lvl="0" rtl="0"/>
            <a:r>
              <a:rPr lang="es-ES" dirty="0" smtClean="0">
                <a:solidFill>
                  <a:schemeClr val="tx2"/>
                </a:solidFill>
              </a:rPr>
              <a:t>En este sentido, la investigación científica en estas áreas del conocimiento puede materializarse mediante la elaboración de tesis, tesinas, memorias, ensayos o artículos científicos, como opciones de titulación en la modalidad escrita para egresados de licenciatura.  </a:t>
            </a:r>
            <a:endParaRPr lang="es-MX" dirty="0">
              <a:solidFill>
                <a:schemeClr val="tx2"/>
              </a:solidFill>
            </a:endParaRPr>
          </a:p>
          <a:p>
            <a:pPr lvl="0" rtl="0"/>
            <a:r>
              <a:rPr lang="es-ES" dirty="0" smtClean="0">
                <a:solidFill>
                  <a:schemeClr val="tx2"/>
                </a:solidFill>
              </a:rPr>
              <a:t>Al mismo tiempo, en la medida en que logremos que nuestros egresados obtengan el grado, estamos contribuyendo a que ocupen mejores posiciones jerárquicas con condiciones más favorables , fortaleciendo así, la pertinencia en la formación de nuestros profesionistas</a:t>
            </a:r>
            <a:endParaRPr lang="es-MX" dirty="0">
              <a:solidFill>
                <a:schemeClr val="tx2"/>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Referencias</a:t>
            </a:r>
          </a:p>
        </p:txBody>
      </p:sp>
      <p:sp>
        <p:nvSpPr>
          <p:cNvPr id="3" name="2 Marcador de contenido"/>
          <p:cNvSpPr>
            <a:spLocks noGrp="1"/>
          </p:cNvSpPr>
          <p:nvPr>
            <p:ph idx="1"/>
          </p:nvPr>
        </p:nvSpPr>
        <p:spPr/>
        <p:txBody>
          <a:bodyPr>
            <a:normAutofit fontScale="92500"/>
          </a:bodyPr>
          <a:lstStyle/>
          <a:p>
            <a:pPr algn="just"/>
            <a:r>
              <a:rPr lang="es-ES" dirty="0" err="1"/>
              <a:t>Ander</a:t>
            </a:r>
            <a:r>
              <a:rPr lang="es-ES" dirty="0"/>
              <a:t>. </a:t>
            </a:r>
            <a:r>
              <a:rPr lang="es-ES" dirty="0" err="1"/>
              <a:t>Egg</a:t>
            </a:r>
            <a:r>
              <a:rPr lang="es-ES" dirty="0"/>
              <a:t>, E. (2000). </a:t>
            </a:r>
            <a:r>
              <a:rPr lang="es-ES" b="1" dirty="0"/>
              <a:t>Técnicas de Investigación Social</a:t>
            </a:r>
            <a:r>
              <a:rPr lang="es-ES" dirty="0"/>
              <a:t>. Editorial El Ateneo, México.</a:t>
            </a:r>
          </a:p>
          <a:p>
            <a:pPr algn="just"/>
            <a:r>
              <a:rPr lang="es-ES" dirty="0"/>
              <a:t>Arias Galicia, Fernando (2001). </a:t>
            </a:r>
            <a:r>
              <a:rPr lang="es-ES" i="1" dirty="0"/>
              <a:t> Introducción a la Metodología de la Investigación en Ciencias de la Administración y del Comportamiento</a:t>
            </a:r>
            <a:r>
              <a:rPr lang="es-ES" dirty="0"/>
              <a:t>. Trillas. México.</a:t>
            </a:r>
          </a:p>
          <a:p>
            <a:pPr algn="just"/>
            <a:r>
              <a:rPr lang="es-ES" dirty="0"/>
              <a:t>Fernández Rojas, H. A. (2001) </a:t>
            </a:r>
            <a:r>
              <a:rPr lang="es-ES" b="1" dirty="0"/>
              <a:t>Manual para la Elaboración de Textos</a:t>
            </a:r>
            <a:r>
              <a:rPr lang="es-ES" dirty="0"/>
              <a:t>, UEAM.  México.</a:t>
            </a:r>
          </a:p>
          <a:p>
            <a:pPr algn="just"/>
            <a:r>
              <a:rPr lang="es-ES" dirty="0"/>
              <a:t>Garza Mercado, A. (2000). </a:t>
            </a:r>
            <a:r>
              <a:rPr lang="es-ES" b="1" dirty="0"/>
              <a:t>Manual de Técnicas de Investigación para estudiantes de Ciencias Sociales</a:t>
            </a:r>
            <a:r>
              <a:rPr lang="es-ES" dirty="0"/>
              <a:t>. El Colegio de México. México.</a:t>
            </a:r>
          </a:p>
          <a:p>
            <a:pPr algn="just"/>
            <a:r>
              <a:rPr lang="es-ES" dirty="0"/>
              <a:t>Gutiérrez, A. (2004). </a:t>
            </a:r>
            <a:r>
              <a:rPr lang="es-ES" b="1" dirty="0"/>
              <a:t>Manejo de información documental. Guía para organizar fuentes de información</a:t>
            </a:r>
            <a:r>
              <a:rPr lang="es-ES" dirty="0"/>
              <a:t>. Ed. Trillas. México.</a:t>
            </a:r>
          </a:p>
          <a:p>
            <a:pPr algn="just"/>
            <a:r>
              <a:rPr lang="es-ES" dirty="0"/>
              <a:t>Hernández Sampieri, R., Fernández, C. y Baptista, P. (2003). </a:t>
            </a:r>
            <a:r>
              <a:rPr lang="es-ES" b="1" dirty="0"/>
              <a:t>Metodología de la Investigación</a:t>
            </a:r>
            <a:r>
              <a:rPr lang="es-ES" dirty="0"/>
              <a:t>. </a:t>
            </a:r>
            <a:r>
              <a:rPr lang="en-US" dirty="0"/>
              <a:t>3ª ed. McGraw Hill. </a:t>
            </a:r>
            <a:r>
              <a:rPr lang="es-ES" dirty="0"/>
              <a:t>México.</a:t>
            </a:r>
          </a:p>
        </p:txBody>
      </p:sp>
      <p:sp>
        <p:nvSpPr>
          <p:cNvPr id="4" name="3 Marcador de número de diapositiva"/>
          <p:cNvSpPr>
            <a:spLocks noGrp="1"/>
          </p:cNvSpPr>
          <p:nvPr>
            <p:ph type="sldNum" sz="quarter" idx="12"/>
          </p:nvPr>
        </p:nvSpPr>
        <p:spPr/>
        <p:txBody>
          <a:bodyPr/>
          <a:lstStyle/>
          <a:p>
            <a:fld id="{461141BF-032C-4144-8897-1DB67C56A4EB}" type="slidenum">
              <a:rPr lang="es-ES" smtClean="0"/>
              <a:pPr/>
              <a:t>40</a:t>
            </a:fld>
            <a:endParaRPr lang="es-ES" dirty="0"/>
          </a:p>
        </p:txBody>
      </p:sp>
      <p:pic>
        <p:nvPicPr>
          <p:cNvPr id="5" name="Picture 2"/>
          <p:cNvPicPr>
            <a:picLocks noChangeAspect="1" noChangeArrowheads="1"/>
          </p:cNvPicPr>
          <p:nvPr/>
        </p:nvPicPr>
        <p:blipFill>
          <a:blip r:embed="rId2" cstate="print"/>
          <a:srcRect/>
          <a:stretch>
            <a:fillRect/>
          </a:stretch>
        </p:blipFill>
        <p:spPr bwMode="auto">
          <a:xfrm>
            <a:off x="1944689" y="285751"/>
            <a:ext cx="936625" cy="811213"/>
          </a:xfrm>
          <a:prstGeom prst="rect">
            <a:avLst/>
          </a:prstGeom>
          <a:noFill/>
          <a:ln w="9525">
            <a:noFill/>
            <a:round/>
            <a:headEnd/>
            <a:tailEnd/>
          </a:ln>
        </p:spPr>
      </p:pic>
      <p:pic>
        <p:nvPicPr>
          <p:cNvPr id="6"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Referencias</a:t>
            </a:r>
          </a:p>
        </p:txBody>
      </p:sp>
      <p:sp>
        <p:nvSpPr>
          <p:cNvPr id="3" name="2 Marcador de contenido"/>
          <p:cNvSpPr>
            <a:spLocks noGrp="1"/>
          </p:cNvSpPr>
          <p:nvPr>
            <p:ph idx="1"/>
          </p:nvPr>
        </p:nvSpPr>
        <p:spPr/>
        <p:txBody>
          <a:bodyPr>
            <a:normAutofit fontScale="92500" lnSpcReduction="10000"/>
          </a:bodyPr>
          <a:lstStyle/>
          <a:p>
            <a:pPr algn="just"/>
            <a:endParaRPr lang="es-ES" sz="1600" dirty="0"/>
          </a:p>
          <a:p>
            <a:pPr algn="just"/>
            <a:r>
              <a:rPr lang="es-ES" sz="1600" dirty="0" err="1"/>
              <a:t>Munich</a:t>
            </a:r>
            <a:r>
              <a:rPr lang="es-ES" sz="1600" dirty="0"/>
              <a:t>, L. y </a:t>
            </a:r>
            <a:r>
              <a:rPr lang="es-ES" sz="1600" dirty="0" err="1"/>
              <a:t>Àngeles</a:t>
            </a:r>
            <a:r>
              <a:rPr lang="es-ES" sz="1600" dirty="0"/>
              <a:t>, E. (2002). </a:t>
            </a:r>
            <a:r>
              <a:rPr lang="es-ES" sz="1600" b="1" dirty="0"/>
              <a:t>Métodos y técnicas de investigación</a:t>
            </a:r>
            <a:r>
              <a:rPr lang="es-ES" sz="1600" dirty="0"/>
              <a:t>. Trillas. México.</a:t>
            </a:r>
          </a:p>
          <a:p>
            <a:pPr algn="just"/>
            <a:r>
              <a:rPr lang="es-ES" sz="1600" dirty="0"/>
              <a:t>Pardinas, F. (2000). </a:t>
            </a:r>
            <a:r>
              <a:rPr lang="es-ES" sz="1600" b="1" dirty="0"/>
              <a:t>Metodología y técnicas de investigación en Ciencias Sociales. </a:t>
            </a:r>
            <a:r>
              <a:rPr lang="es-ES" sz="1600" dirty="0"/>
              <a:t>Siglo Veintiuno Editores. México.</a:t>
            </a:r>
          </a:p>
          <a:p>
            <a:pPr algn="just"/>
            <a:r>
              <a:rPr lang="es-ES" sz="1600" dirty="0"/>
              <a:t>Rojas Soriano, R. (2002) Guía para realizar investigaciones sociales. México, P y V Editores. </a:t>
            </a:r>
          </a:p>
          <a:p>
            <a:pPr algn="just"/>
            <a:r>
              <a:rPr lang="fr-FR" sz="1600" dirty="0" err="1"/>
              <a:t>Sánchez</a:t>
            </a:r>
            <a:r>
              <a:rPr lang="fr-FR" sz="1600" dirty="0"/>
              <a:t> </a:t>
            </a:r>
            <a:r>
              <a:rPr lang="fr-FR" sz="1600" dirty="0" err="1"/>
              <a:t>Puentes</a:t>
            </a:r>
            <a:r>
              <a:rPr lang="fr-FR" sz="1600" dirty="0"/>
              <a:t>, R. (2000). </a:t>
            </a:r>
            <a:r>
              <a:rPr lang="es-ES" sz="1600" b="1" dirty="0"/>
              <a:t>Enseñar a Investigar. </a:t>
            </a:r>
            <a:r>
              <a:rPr lang="es-ES" sz="1600" dirty="0"/>
              <a:t>Plaza y Valdez Editores. Universidad Nacional Autónoma de México. </a:t>
            </a:r>
          </a:p>
          <a:p>
            <a:pPr algn="just"/>
            <a:r>
              <a:rPr lang="es-ES" sz="1600" dirty="0" err="1"/>
              <a:t>Schmelkes</a:t>
            </a:r>
            <a:r>
              <a:rPr lang="es-ES" sz="1600" dirty="0"/>
              <a:t>, C. (2000). </a:t>
            </a:r>
            <a:r>
              <a:rPr lang="es-ES" sz="1600" b="1" dirty="0"/>
              <a:t>Manual para la presentación de anteproyectos e informes de investigación (tesis)</a:t>
            </a:r>
            <a:r>
              <a:rPr lang="es-ES" sz="1600" dirty="0"/>
              <a:t>. 2ª ed. Oxford. México.</a:t>
            </a:r>
          </a:p>
          <a:p>
            <a:pPr algn="just"/>
            <a:r>
              <a:rPr lang="es-ES" sz="1600" dirty="0"/>
              <a:t>Yuri, J. y Urbano, C. (2003) </a:t>
            </a:r>
            <a:r>
              <a:rPr lang="es-ES" sz="1600" b="1" dirty="0"/>
              <a:t>Técnicas para investigar y formular proyectos de investigación. </a:t>
            </a:r>
            <a:r>
              <a:rPr lang="es-ES" sz="1600" dirty="0"/>
              <a:t>Ed. Brujas.  Argentina.</a:t>
            </a:r>
          </a:p>
          <a:p>
            <a:pPr algn="just"/>
            <a:r>
              <a:rPr lang="es-ES" sz="1600" dirty="0"/>
              <a:t>Zorrilla, S. y otros (2000).  </a:t>
            </a:r>
            <a:r>
              <a:rPr lang="es-ES" sz="1600" b="1" dirty="0"/>
              <a:t>Metodología de la Investigación. </a:t>
            </a:r>
            <a:r>
              <a:rPr lang="en-US" sz="1600" dirty="0"/>
              <a:t>3ª ed. Mc </a:t>
            </a:r>
            <a:r>
              <a:rPr lang="en-US" sz="1600" dirty="0" err="1"/>
              <a:t>Graw</a:t>
            </a:r>
            <a:r>
              <a:rPr lang="en-US" sz="1600" dirty="0"/>
              <a:t> Hill.</a:t>
            </a:r>
            <a:endParaRPr lang="es-ES" sz="1600" dirty="0"/>
          </a:p>
          <a:p>
            <a:pPr algn="just"/>
            <a:r>
              <a:rPr lang="es-ES" sz="1600" dirty="0"/>
              <a:t>Zubizarreta, A. (1998) </a:t>
            </a:r>
            <a:r>
              <a:rPr lang="es-ES" sz="1600" b="1" dirty="0"/>
              <a:t>La aventura del trabajo intelectual, </a:t>
            </a:r>
            <a:r>
              <a:rPr lang="es-ES" sz="1600" dirty="0"/>
              <a:t>Ed. </a:t>
            </a:r>
            <a:r>
              <a:rPr lang="es-ES" sz="1600" dirty="0" err="1"/>
              <a:t>Pearson</a:t>
            </a:r>
            <a:r>
              <a:rPr lang="es-ES" sz="1600" dirty="0"/>
              <a:t>. México</a:t>
            </a:r>
          </a:p>
          <a:p>
            <a:pPr algn="just"/>
            <a:endParaRPr lang="es-ES" sz="1600" dirty="0"/>
          </a:p>
        </p:txBody>
      </p:sp>
      <p:sp>
        <p:nvSpPr>
          <p:cNvPr id="4" name="3 Marcador de número de diapositiva"/>
          <p:cNvSpPr>
            <a:spLocks noGrp="1"/>
          </p:cNvSpPr>
          <p:nvPr>
            <p:ph type="sldNum" sz="quarter" idx="12"/>
          </p:nvPr>
        </p:nvSpPr>
        <p:spPr/>
        <p:txBody>
          <a:bodyPr/>
          <a:lstStyle/>
          <a:p>
            <a:fld id="{461141BF-032C-4144-8897-1DB67C56A4EB}" type="slidenum">
              <a:rPr lang="es-ES" smtClean="0"/>
              <a:pPr/>
              <a:t>41</a:t>
            </a:fld>
            <a:endParaRPr lang="es-ES" dirty="0"/>
          </a:p>
        </p:txBody>
      </p:sp>
      <p:pic>
        <p:nvPicPr>
          <p:cNvPr id="5" name="Picture 2"/>
          <p:cNvPicPr>
            <a:picLocks noChangeAspect="1" noChangeArrowheads="1"/>
          </p:cNvPicPr>
          <p:nvPr/>
        </p:nvPicPr>
        <p:blipFill>
          <a:blip r:embed="rId2" cstate="print"/>
          <a:srcRect/>
          <a:stretch>
            <a:fillRect/>
          </a:stretch>
        </p:blipFill>
        <p:spPr bwMode="auto">
          <a:xfrm>
            <a:off x="1944689" y="285751"/>
            <a:ext cx="936625" cy="811213"/>
          </a:xfrm>
          <a:prstGeom prst="rect">
            <a:avLst/>
          </a:prstGeom>
          <a:noFill/>
          <a:ln w="9525">
            <a:noFill/>
            <a:round/>
            <a:headEnd/>
            <a:tailEnd/>
          </a:ln>
        </p:spPr>
      </p:pic>
      <p:pic>
        <p:nvPicPr>
          <p:cNvPr id="6"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Objetivo General</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688324683"/>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5</a:t>
            </a:fld>
            <a:endParaRPr lang="es-ES" dirty="0"/>
          </a:p>
        </p:txBody>
      </p:sp>
      <p:pic>
        <p:nvPicPr>
          <p:cNvPr id="5" name="Picture 3"/>
          <p:cNvPicPr>
            <a:picLocks noChangeAspect="1" noChangeArrowheads="1"/>
          </p:cNvPicPr>
          <p:nvPr/>
        </p:nvPicPr>
        <p:blipFill>
          <a:blip r:embed="rId7" cstate="print"/>
          <a:srcRect/>
          <a:stretch>
            <a:fillRect/>
          </a:stretch>
        </p:blipFill>
        <p:spPr bwMode="auto">
          <a:xfrm>
            <a:off x="9731376" y="0"/>
            <a:ext cx="936625" cy="852488"/>
          </a:xfrm>
          <a:prstGeom prst="rect">
            <a:avLst/>
          </a:prstGeom>
          <a:noFill/>
          <a:ln w="9525">
            <a:noFill/>
            <a:round/>
            <a:headEnd/>
            <a:tailEnd/>
          </a:ln>
        </p:spPr>
      </p:pic>
      <p:pic>
        <p:nvPicPr>
          <p:cNvPr id="6" name="Picture 2"/>
          <p:cNvPicPr>
            <a:picLocks noChangeAspect="1" noChangeArrowheads="1"/>
          </p:cNvPicPr>
          <p:nvPr/>
        </p:nvPicPr>
        <p:blipFill>
          <a:blip r:embed="rId8" cstate="print"/>
          <a:srcRect/>
          <a:stretch>
            <a:fillRect/>
          </a:stretch>
        </p:blipFill>
        <p:spPr bwMode="auto">
          <a:xfrm>
            <a:off x="2095473" y="214291"/>
            <a:ext cx="936625" cy="811213"/>
          </a:xfrm>
          <a:prstGeom prst="rect">
            <a:avLst/>
          </a:prstGeom>
          <a:noFill/>
          <a:ln w="9525">
            <a:noFill/>
            <a:round/>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GUION EXPLICATIVO PARA EMPLEO DE MATERIAL DIDACTICO</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120503079"/>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6</a:t>
            </a:fld>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09918" y="428605"/>
            <a:ext cx="5715040" cy="701749"/>
          </a:xfrm>
        </p:spPr>
        <p:txBody>
          <a:bodyPr/>
          <a:lstStyle/>
          <a:p>
            <a:r>
              <a:rPr lang="es-E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Taller de titulación</a:t>
            </a:r>
          </a:p>
        </p:txBody>
      </p:sp>
      <p:pic>
        <p:nvPicPr>
          <p:cNvPr id="6" name="5 Marcador de posición de imagen" descr="imagesCARBE6KY.jpg"/>
          <p:cNvPicPr>
            <a:picLocks noGrp="1" noChangeAspect="1"/>
          </p:cNvPicPr>
          <p:nvPr>
            <p:ph type="pic" idx="1"/>
          </p:nvPr>
        </p:nvPicPr>
        <p:blipFill>
          <a:blip r:embed="rId2" cstate="print"/>
          <a:srcRect t="32109" b="32109"/>
          <a:stretch>
            <a:fillRect/>
          </a:stretch>
        </p:blipFill>
        <p:spPr/>
      </p:pic>
      <p:sp>
        <p:nvSpPr>
          <p:cNvPr id="4" name="3 Marcador de texto"/>
          <p:cNvSpPr>
            <a:spLocks noGrp="1"/>
          </p:cNvSpPr>
          <p:nvPr>
            <p:ph type="body" sz="half" idx="2"/>
          </p:nvPr>
        </p:nvSpPr>
        <p:spPr>
          <a:xfrm>
            <a:off x="1775520" y="5013176"/>
            <a:ext cx="4872046" cy="685800"/>
          </a:xfrm>
          <a:solidFill>
            <a:schemeClr val="accent4"/>
          </a:solidFill>
        </p:spPr>
        <p:txBody>
          <a:bodyPr>
            <a:normAutofit fontScale="85000" lnSpcReduction="20000"/>
          </a:bodyPr>
          <a:lstStyle/>
          <a:p>
            <a:pPr algn="ctr"/>
            <a:r>
              <a:rPr lang="es-E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Elaboración de </a:t>
            </a:r>
            <a:r>
              <a:rPr lang="es-E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protocolo de investigación</a:t>
            </a:r>
            <a:endParaRPr lang="es-E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Marcador de número de diapositiva"/>
          <p:cNvSpPr>
            <a:spLocks noGrp="1"/>
          </p:cNvSpPr>
          <p:nvPr>
            <p:ph type="sldNum" sz="quarter" idx="12"/>
          </p:nvPr>
        </p:nvSpPr>
        <p:spPr/>
        <p:txBody>
          <a:bodyPr/>
          <a:lstStyle/>
          <a:p>
            <a:fld id="{461141BF-032C-4144-8897-1DB67C56A4EB}" type="slidenum">
              <a:rPr lang="es-ES" smtClean="0"/>
              <a:pPr/>
              <a:t>7</a:t>
            </a:fld>
            <a:endParaRPr lang="es-ES" dirty="0"/>
          </a:p>
        </p:txBody>
      </p:sp>
      <p:pic>
        <p:nvPicPr>
          <p:cNvPr id="7" name="Picture 2"/>
          <p:cNvPicPr>
            <a:picLocks noChangeAspect="1" noChangeArrowheads="1"/>
          </p:cNvPicPr>
          <p:nvPr/>
        </p:nvPicPr>
        <p:blipFill>
          <a:blip r:embed="rId3" cstate="print"/>
          <a:srcRect/>
          <a:stretch>
            <a:fillRect/>
          </a:stretch>
        </p:blipFill>
        <p:spPr bwMode="auto">
          <a:xfrm>
            <a:off x="1944689" y="285751"/>
            <a:ext cx="936625" cy="811213"/>
          </a:xfrm>
          <a:prstGeom prst="rect">
            <a:avLst/>
          </a:prstGeom>
          <a:noFill/>
          <a:ln w="9525">
            <a:noFill/>
            <a:round/>
            <a:headEnd/>
            <a:tailEnd/>
          </a:ln>
        </p:spPr>
      </p:pic>
      <p:pic>
        <p:nvPicPr>
          <p:cNvPr id="8" name="Picture 3"/>
          <p:cNvPicPr>
            <a:picLocks noChangeAspect="1" noChangeArrowheads="1"/>
          </p:cNvPicPr>
          <p:nvPr/>
        </p:nvPicPr>
        <p:blipFill>
          <a:blip r:embed="rId4"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81224" y="428604"/>
            <a:ext cx="7772400" cy="785818"/>
          </a:xfrm>
        </p:spPr>
        <p:txBody>
          <a:bodyPr>
            <a:normAutofit fontScale="90000"/>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Etapas del proceso de investigación</a:t>
            </a:r>
          </a:p>
        </p:txBody>
      </p:sp>
      <p:sp>
        <p:nvSpPr>
          <p:cNvPr id="6" name="5 Marcador de número de diapositiva"/>
          <p:cNvSpPr>
            <a:spLocks noGrp="1"/>
          </p:cNvSpPr>
          <p:nvPr>
            <p:ph type="sldNum" sz="quarter" idx="12"/>
          </p:nvPr>
        </p:nvSpPr>
        <p:spPr/>
        <p:txBody>
          <a:bodyPr/>
          <a:lstStyle/>
          <a:p>
            <a:fld id="{461141BF-032C-4144-8897-1DB67C56A4EB}" type="slidenum">
              <a:rPr lang="es-ES" smtClean="0"/>
              <a:pPr/>
              <a:t>8</a:t>
            </a:fld>
            <a:endParaRPr lang="es-ES" dirty="0"/>
          </a:p>
        </p:txBody>
      </p:sp>
      <p:graphicFrame>
        <p:nvGraphicFramePr>
          <p:cNvPr id="3" name="2 Diagrama"/>
          <p:cNvGraphicFramePr/>
          <p:nvPr>
            <p:extLst>
              <p:ext uri="{D42A27DB-BD31-4B8C-83A1-F6EECF244321}">
                <p14:modId xmlns:p14="http://schemas.microsoft.com/office/powerpoint/2010/main" val="497042056"/>
              </p:ext>
            </p:extLst>
          </p:nvPr>
        </p:nvGraphicFramePr>
        <p:xfrm>
          <a:off x="2024034" y="2000240"/>
          <a:ext cx="8643966" cy="4500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8310578" y="6572273"/>
            <a:ext cx="2357422" cy="276999"/>
          </a:xfrm>
          <a:prstGeom prst="rect">
            <a:avLst/>
          </a:prstGeom>
          <a:noFill/>
        </p:spPr>
        <p:txBody>
          <a:bodyPr wrap="square" rtlCol="0">
            <a:spAutoFit/>
          </a:bodyPr>
          <a:lstStyle/>
          <a:p>
            <a:r>
              <a:rPr lang="es-ES" sz="1200" b="1" dirty="0"/>
              <a:t>Hernández Sampieri, 1999</a:t>
            </a:r>
          </a:p>
        </p:txBody>
      </p:sp>
      <p:pic>
        <p:nvPicPr>
          <p:cNvPr id="7" name="Picture 2"/>
          <p:cNvPicPr>
            <a:picLocks noChangeAspect="1" noChangeArrowheads="1"/>
          </p:cNvPicPr>
          <p:nvPr/>
        </p:nvPicPr>
        <p:blipFill>
          <a:blip r:embed="rId7" cstate="print"/>
          <a:srcRect/>
          <a:stretch>
            <a:fillRect/>
          </a:stretch>
        </p:blipFill>
        <p:spPr bwMode="auto">
          <a:xfrm>
            <a:off x="1952597" y="142853"/>
            <a:ext cx="936625" cy="811213"/>
          </a:xfrm>
          <a:prstGeom prst="rect">
            <a:avLst/>
          </a:prstGeom>
          <a:noFill/>
          <a:ln w="9525">
            <a:noFill/>
            <a:round/>
            <a:headEnd/>
            <a:tailEnd/>
          </a:ln>
        </p:spPr>
      </p:pic>
      <p:pic>
        <p:nvPicPr>
          <p:cNvPr id="8" name="Picture 3"/>
          <p:cNvPicPr>
            <a:picLocks noChangeAspect="1" noChangeArrowheads="1"/>
          </p:cNvPicPr>
          <p:nvPr/>
        </p:nvPicPr>
        <p:blipFill>
          <a:blip r:embed="rId8" cstate="print"/>
          <a:srcRect/>
          <a:stretch>
            <a:fillRect/>
          </a:stretch>
        </p:blipFill>
        <p:spPr bwMode="auto">
          <a:xfrm>
            <a:off x="9525025" y="0"/>
            <a:ext cx="936625" cy="852488"/>
          </a:xfrm>
          <a:prstGeom prst="rect">
            <a:avLst/>
          </a:prstGeom>
          <a:noFill/>
          <a:ln w="9525">
            <a:noFill/>
            <a:round/>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71464" y="2564904"/>
            <a:ext cx="7772400" cy="2314590"/>
          </a:xfrm>
        </p:spPr>
        <p:txBody>
          <a:bodyPr>
            <a:normAutofit fontScale="90000"/>
          </a:bodyPr>
          <a:lstStyle/>
          <a:p>
            <a:r>
              <a:rPr lang="es-ES" dirty="0" smtClean="0"/>
              <a:t>Objetivos</a:t>
            </a:r>
            <a:br>
              <a:rPr lang="es-ES" dirty="0" smtClean="0"/>
            </a:br>
            <a:r>
              <a:rPr lang="es-ES" dirty="0" smtClean="0"/>
              <a:t> planteamiento </a:t>
            </a:r>
            <a:r>
              <a:rPr lang="es-ES" dirty="0"/>
              <a:t>del </a:t>
            </a:r>
            <a:r>
              <a:rPr lang="es-ES" dirty="0" smtClean="0"/>
              <a:t>problema</a:t>
            </a:r>
            <a:r>
              <a:rPr lang="es-ES" dirty="0"/>
              <a:t> </a:t>
            </a:r>
            <a:r>
              <a:rPr lang="es-ES" dirty="0" smtClean="0"/>
              <a:t/>
            </a:r>
            <a:br>
              <a:rPr lang="es-ES" dirty="0" smtClean="0"/>
            </a:br>
            <a:r>
              <a:rPr lang="es-ES" dirty="0" smtClean="0"/>
              <a:t>  hipótesis de trabajo</a:t>
            </a:r>
            <a:br>
              <a:rPr lang="es-ES" dirty="0" smtClean="0"/>
            </a:br>
            <a:r>
              <a:rPr lang="es-ES" dirty="0" smtClean="0"/>
              <a:t>   diseño </a:t>
            </a:r>
            <a:r>
              <a:rPr lang="es-ES" dirty="0"/>
              <a:t>de marco </a:t>
            </a:r>
            <a:r>
              <a:rPr lang="es-ES" dirty="0" smtClean="0"/>
              <a:t>teórico</a:t>
            </a:r>
            <a:br>
              <a:rPr lang="es-ES" dirty="0" smtClean="0"/>
            </a:br>
            <a:endParaRPr lang="es-ES" dirty="0"/>
          </a:p>
        </p:txBody>
      </p:sp>
      <p:sp>
        <p:nvSpPr>
          <p:cNvPr id="5" name="4 Marcador de número de diapositiva"/>
          <p:cNvSpPr>
            <a:spLocks noGrp="1"/>
          </p:cNvSpPr>
          <p:nvPr>
            <p:ph type="sldNum" sz="quarter" idx="12"/>
          </p:nvPr>
        </p:nvSpPr>
        <p:spPr/>
        <p:txBody>
          <a:bodyPr/>
          <a:lstStyle/>
          <a:p>
            <a:fld id="{461141BF-032C-4144-8897-1DB67C56A4EB}" type="slidenum">
              <a:rPr lang="es-ES" smtClean="0"/>
              <a:pPr/>
              <a:t>9</a:t>
            </a:fld>
            <a:endParaRPr lang="es-ES" dirty="0"/>
          </a:p>
        </p:txBody>
      </p:sp>
      <p:sp>
        <p:nvSpPr>
          <p:cNvPr id="4" name="3 Rectángulo"/>
          <p:cNvSpPr/>
          <p:nvPr/>
        </p:nvSpPr>
        <p:spPr>
          <a:xfrm>
            <a:off x="5667372" y="4500731"/>
            <a:ext cx="4964116" cy="553998"/>
          </a:xfrm>
          <a:prstGeom prst="rect">
            <a:avLst/>
          </a:prstGeom>
        </p:spPr>
        <p:txBody>
          <a:bodyPr wrap="square">
            <a:spAutoFit/>
          </a:bodyPr>
          <a:lstStyle/>
          <a:p>
            <a:pPr marR="36576" algn="r">
              <a:buClr>
                <a:srgbClr val="72A376"/>
              </a:buClr>
              <a:buSzPct val="80000"/>
            </a:pPr>
            <a:r>
              <a:rPr lang="es-ES" sz="3000" b="1" dirty="0">
                <a:ln>
                  <a:solidFill>
                    <a:srgbClr val="676A55"/>
                  </a:solidFill>
                </a:ln>
                <a:solidFill>
                  <a:prstClr val="white">
                    <a:tint val="75000"/>
                  </a:prstClr>
                </a:solidFill>
                <a:latin typeface="Century Gothic"/>
              </a:rPr>
              <a:t>Raúl Rojas Soriano</a:t>
            </a:r>
          </a:p>
        </p:txBody>
      </p:sp>
      <p:pic>
        <p:nvPicPr>
          <p:cNvPr id="6" name="Picture 2"/>
          <p:cNvPicPr>
            <a:picLocks noChangeAspect="1" noChangeArrowheads="1"/>
          </p:cNvPicPr>
          <p:nvPr/>
        </p:nvPicPr>
        <p:blipFill>
          <a:blip r:embed="rId2" cstate="print"/>
          <a:srcRect/>
          <a:stretch>
            <a:fillRect/>
          </a:stretch>
        </p:blipFill>
        <p:spPr bwMode="auto">
          <a:xfrm>
            <a:off x="2024035" y="142853"/>
            <a:ext cx="936625" cy="811213"/>
          </a:xfrm>
          <a:prstGeom prst="rect">
            <a:avLst/>
          </a:prstGeom>
          <a:noFill/>
          <a:ln w="9525">
            <a:noFill/>
            <a:round/>
            <a:headEnd/>
            <a:tailEnd/>
          </a:ln>
        </p:spPr>
      </p:pic>
      <p:pic>
        <p:nvPicPr>
          <p:cNvPr id="7"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1343</TotalTime>
  <Words>2387</Words>
  <Application>Microsoft Office PowerPoint</Application>
  <PresentationFormat>Panorámica</PresentationFormat>
  <Paragraphs>309</Paragraphs>
  <Slides>41</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41</vt:i4>
      </vt:variant>
    </vt:vector>
  </HeadingPairs>
  <TitlesOfParts>
    <vt:vector size="49" baseType="lpstr">
      <vt:lpstr>Arial</vt:lpstr>
      <vt:lpstr>Baskerville Old Face</vt:lpstr>
      <vt:lpstr>Calibri</vt:lpstr>
      <vt:lpstr>Century Gothic</vt:lpstr>
      <vt:lpstr>Trebuchet MS</vt:lpstr>
      <vt:lpstr>Wingdings</vt:lpstr>
      <vt:lpstr>Wingdings 3</vt:lpstr>
      <vt:lpstr>Faceta</vt:lpstr>
      <vt:lpstr>Taller de titulación</vt:lpstr>
      <vt:lpstr>PRESENTACIÓN</vt:lpstr>
      <vt:lpstr>Índice</vt:lpstr>
      <vt:lpstr>Introducción</vt:lpstr>
      <vt:lpstr>Objetivo General</vt:lpstr>
      <vt:lpstr>GUION EXPLICATIVO PARA EMPLEO DE MATERIAL DIDACTICO</vt:lpstr>
      <vt:lpstr>Taller de titulación</vt:lpstr>
      <vt:lpstr>Etapas del proceso de investigación</vt:lpstr>
      <vt:lpstr>Objetivos  planteamiento del problema    hipótesis de trabajo    diseño de marco teórico </vt:lpstr>
      <vt:lpstr>Formulación de los objetivos de la investigación</vt:lpstr>
      <vt:lpstr>¿Qué es un objetivo?</vt:lpstr>
      <vt:lpstr>Los objetivos</vt:lpstr>
      <vt:lpstr>Características de los objetivos</vt:lpstr>
      <vt:lpstr>El objetivo</vt:lpstr>
      <vt:lpstr>Diseño de los objetivos</vt:lpstr>
      <vt:lpstr>Algunos verbos para construir los objetivos de investigación (Adaptado de la Taxonomía de Blum, 1966)</vt:lpstr>
      <vt:lpstr>Diseño de los objetivos</vt:lpstr>
      <vt:lpstr>Proceso mediante el cual se fracciona la realidad en la mente,  a fin de dirigir la atención hacia una parte específica de la misma.</vt:lpstr>
      <vt:lpstr>El problema</vt:lpstr>
      <vt:lpstr>Planteamiento del problema de investigación </vt:lpstr>
      <vt:lpstr>Planteamiento del problema de investigación</vt:lpstr>
      <vt:lpstr>Planteamiento del problema de investigación</vt:lpstr>
      <vt:lpstr>Ideas para elaborar el problema de investigación.</vt:lpstr>
      <vt:lpstr>¿Cómo se concreta el problema de investigación (PI)?</vt:lpstr>
      <vt:lpstr>El problema,   ¡cuidado con lo siguiente!</vt:lpstr>
      <vt:lpstr>¿Qué implica solucionar un problema?</vt:lpstr>
      <vt:lpstr>¿Cómo se integra el problema de investigación?</vt:lpstr>
      <vt:lpstr> Justificación ¿Por qué es importante realizar esta investigación?</vt:lpstr>
      <vt:lpstr>Viabilidad</vt:lpstr>
      <vt:lpstr>Hipótesis de trabajo</vt:lpstr>
      <vt:lpstr>MARCO TEORICO</vt:lpstr>
      <vt:lpstr>Marco Teórico</vt:lpstr>
      <vt:lpstr>Marco Teórico</vt:lpstr>
      <vt:lpstr>Elaboración del marco teórico (MT) y conceptual de referencia</vt:lpstr>
      <vt:lpstr>ESTRUCTURA DE PROTOCOLO</vt:lpstr>
      <vt:lpstr>Estructura/Guión de trabajo/Índice</vt:lpstr>
      <vt:lpstr>Referencias  –su relevancia-</vt:lpstr>
      <vt:lpstr>Referencias</vt:lpstr>
      <vt:lpstr>Conclusión.</vt:lpstr>
      <vt:lpstr>Referencias</vt:lpstr>
      <vt:lpstr>Referencias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"planteamiento del problema", "objetivos" y diseño de marco teórico</dc:title>
  <dc:creator>admon</dc:creator>
  <cp:lastModifiedBy>Usuario</cp:lastModifiedBy>
  <cp:revision>121</cp:revision>
  <dcterms:created xsi:type="dcterms:W3CDTF">2011-01-27T00:23:10Z</dcterms:created>
  <dcterms:modified xsi:type="dcterms:W3CDTF">2015-10-03T00:17:00Z</dcterms:modified>
</cp:coreProperties>
</file>