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3"/>
  </p:notesMasterIdLst>
  <p:sldIdLst>
    <p:sldId id="256" r:id="rId2"/>
    <p:sldId id="283" r:id="rId3"/>
    <p:sldId id="287" r:id="rId4"/>
    <p:sldId id="286" r:id="rId5"/>
    <p:sldId id="257" r:id="rId6"/>
    <p:sldId id="288" r:id="rId7"/>
    <p:sldId id="289" r:id="rId8"/>
    <p:sldId id="291" r:id="rId9"/>
    <p:sldId id="314" r:id="rId10"/>
    <p:sldId id="292" r:id="rId11"/>
    <p:sldId id="293" r:id="rId12"/>
    <p:sldId id="294" r:id="rId13"/>
    <p:sldId id="295" r:id="rId14"/>
    <p:sldId id="296" r:id="rId15"/>
    <p:sldId id="297" r:id="rId16"/>
    <p:sldId id="298" r:id="rId17"/>
    <p:sldId id="299" r:id="rId18"/>
    <p:sldId id="300" r:id="rId19"/>
    <p:sldId id="301" r:id="rId20"/>
    <p:sldId id="302" r:id="rId21"/>
    <p:sldId id="303" r:id="rId22"/>
    <p:sldId id="304" r:id="rId23"/>
    <p:sldId id="305" r:id="rId24"/>
    <p:sldId id="306" r:id="rId25"/>
    <p:sldId id="308" r:id="rId26"/>
    <p:sldId id="309" r:id="rId27"/>
    <p:sldId id="310" r:id="rId28"/>
    <p:sldId id="311" r:id="rId29"/>
    <p:sldId id="312" r:id="rId30"/>
    <p:sldId id="313" r:id="rId31"/>
    <p:sldId id="281" r:id="rId3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6912" autoAdjust="0"/>
    <p:restoredTop sz="94660"/>
  </p:normalViewPr>
  <p:slideViewPr>
    <p:cSldViewPr>
      <p:cViewPr varScale="1">
        <p:scale>
          <a:sx n="70" d="100"/>
          <a:sy n="70" d="100"/>
        </p:scale>
        <p:origin x="74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332E0BD-276E-447C-B226-12EE2BC389A1}" type="doc">
      <dgm:prSet loTypeId="urn:microsoft.com/office/officeart/2005/8/layout/hProcess9" loCatId="process" qsTypeId="urn:microsoft.com/office/officeart/2005/8/quickstyle/3d1" qsCatId="3D" csTypeId="urn:microsoft.com/office/officeart/2005/8/colors/accent1_2" csCatId="accent1" phldr="1"/>
      <dgm:spPr/>
      <dgm:t>
        <a:bodyPr/>
        <a:lstStyle/>
        <a:p>
          <a:endParaRPr lang="es-MX"/>
        </a:p>
      </dgm:t>
    </dgm:pt>
    <dgm:pt modelId="{E406C58A-D699-43A0-A64F-33EBA3EF33BA}">
      <dgm:prSet custT="1"/>
      <dgm:spPr/>
      <dgm:t>
        <a:bodyPr/>
        <a:lstStyle/>
        <a:p>
          <a:pPr rtl="0"/>
          <a:r>
            <a:rPr lang="es-MX" sz="3600" baseline="0" dirty="0" smtClean="0"/>
            <a:t>Tema: BARRERAS DE LA COMUNICACIÓN</a:t>
          </a:r>
          <a:endParaRPr lang="es-MX" sz="3600" baseline="0" dirty="0"/>
        </a:p>
      </dgm:t>
    </dgm:pt>
    <dgm:pt modelId="{AAD4C5FE-DCD5-44BC-988F-952EB92E9A9A}" type="parTrans" cxnId="{0AD05CB9-E93E-4153-B268-4D5610F22080}">
      <dgm:prSet/>
      <dgm:spPr/>
      <dgm:t>
        <a:bodyPr/>
        <a:lstStyle/>
        <a:p>
          <a:endParaRPr lang="es-MX"/>
        </a:p>
      </dgm:t>
    </dgm:pt>
    <dgm:pt modelId="{1227AD38-413E-4F51-9ED3-5E66E153A39E}" type="sibTrans" cxnId="{0AD05CB9-E93E-4153-B268-4D5610F22080}">
      <dgm:prSet/>
      <dgm:spPr/>
      <dgm:t>
        <a:bodyPr/>
        <a:lstStyle/>
        <a:p>
          <a:endParaRPr lang="es-MX"/>
        </a:p>
      </dgm:t>
    </dgm:pt>
    <dgm:pt modelId="{0C22FED7-03D2-4268-84A8-3C18C96FDDEE}" type="pres">
      <dgm:prSet presAssocID="{E332E0BD-276E-447C-B226-12EE2BC389A1}" presName="CompostProcess" presStyleCnt="0">
        <dgm:presLayoutVars>
          <dgm:dir/>
          <dgm:resizeHandles val="exact"/>
        </dgm:presLayoutVars>
      </dgm:prSet>
      <dgm:spPr/>
      <dgm:t>
        <a:bodyPr/>
        <a:lstStyle/>
        <a:p>
          <a:endParaRPr lang="es-MX"/>
        </a:p>
      </dgm:t>
    </dgm:pt>
    <dgm:pt modelId="{16D6CEBC-FE21-43A0-8954-6225D0AFF88B}" type="pres">
      <dgm:prSet presAssocID="{E332E0BD-276E-447C-B226-12EE2BC389A1}" presName="arrow" presStyleLbl="bgShp" presStyleIdx="0" presStyleCnt="1" custLinFactNeighborX="8824" custLinFactNeighborY="5891"/>
      <dgm:spPr/>
      <dgm:t>
        <a:bodyPr/>
        <a:lstStyle/>
        <a:p>
          <a:endParaRPr lang="es-MX"/>
        </a:p>
      </dgm:t>
    </dgm:pt>
    <dgm:pt modelId="{4093482C-B40B-4CCC-9F88-AC4FC512BCB4}" type="pres">
      <dgm:prSet presAssocID="{E332E0BD-276E-447C-B226-12EE2BC389A1}" presName="linearProcess" presStyleCnt="0"/>
      <dgm:spPr/>
      <dgm:t>
        <a:bodyPr/>
        <a:lstStyle/>
        <a:p>
          <a:endParaRPr lang="es-MX"/>
        </a:p>
      </dgm:t>
    </dgm:pt>
    <dgm:pt modelId="{9F503BF5-7D37-420E-BF16-FAB378A4AD5E}" type="pres">
      <dgm:prSet presAssocID="{E406C58A-D699-43A0-A64F-33EBA3EF33BA}" presName="textNode" presStyleLbl="node1" presStyleIdx="0" presStyleCnt="1" custScaleX="85742" custScaleY="250000" custLinFactNeighborX="9503">
        <dgm:presLayoutVars>
          <dgm:bulletEnabled val="1"/>
        </dgm:presLayoutVars>
      </dgm:prSet>
      <dgm:spPr/>
      <dgm:t>
        <a:bodyPr/>
        <a:lstStyle/>
        <a:p>
          <a:endParaRPr lang="es-MX"/>
        </a:p>
      </dgm:t>
    </dgm:pt>
  </dgm:ptLst>
  <dgm:cxnLst>
    <dgm:cxn modelId="{6284DD24-2088-40F0-8D01-FC94F7B8A6AE}" type="presOf" srcId="{E406C58A-D699-43A0-A64F-33EBA3EF33BA}" destId="{9F503BF5-7D37-420E-BF16-FAB378A4AD5E}" srcOrd="0" destOrd="0" presId="urn:microsoft.com/office/officeart/2005/8/layout/hProcess9"/>
    <dgm:cxn modelId="{0AD05CB9-E93E-4153-B268-4D5610F22080}" srcId="{E332E0BD-276E-447C-B226-12EE2BC389A1}" destId="{E406C58A-D699-43A0-A64F-33EBA3EF33BA}" srcOrd="0" destOrd="0" parTransId="{AAD4C5FE-DCD5-44BC-988F-952EB92E9A9A}" sibTransId="{1227AD38-413E-4F51-9ED3-5E66E153A39E}"/>
    <dgm:cxn modelId="{CD725D37-224F-46F7-8A5B-2F9D41A011D8}" type="presOf" srcId="{E332E0BD-276E-447C-B226-12EE2BC389A1}" destId="{0C22FED7-03D2-4268-84A8-3C18C96FDDEE}" srcOrd="0" destOrd="0" presId="urn:microsoft.com/office/officeart/2005/8/layout/hProcess9"/>
    <dgm:cxn modelId="{1A0F3420-A459-4E4D-87BE-896FDC3A40EF}" type="presParOf" srcId="{0C22FED7-03D2-4268-84A8-3C18C96FDDEE}" destId="{16D6CEBC-FE21-43A0-8954-6225D0AFF88B}" srcOrd="0" destOrd="0" presId="urn:microsoft.com/office/officeart/2005/8/layout/hProcess9"/>
    <dgm:cxn modelId="{1092C143-1C46-4599-9633-D000152AC488}" type="presParOf" srcId="{0C22FED7-03D2-4268-84A8-3C18C96FDDEE}" destId="{4093482C-B40B-4CCC-9F88-AC4FC512BCB4}" srcOrd="1" destOrd="0" presId="urn:microsoft.com/office/officeart/2005/8/layout/hProcess9"/>
    <dgm:cxn modelId="{9A00EE31-D1FB-4A84-AA12-F3B073A6C84B}" type="presParOf" srcId="{4093482C-B40B-4CCC-9F88-AC4FC512BCB4}" destId="{9F503BF5-7D37-420E-BF16-FAB378A4AD5E}" srcOrd="0" destOrd="0" presId="urn:microsoft.com/office/officeart/2005/8/layout/hProcess9"/>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859DA45D-019F-4F02-8424-F981958B0E01}" type="doc">
      <dgm:prSet loTypeId="urn:microsoft.com/office/officeart/2005/8/layout/venn1" loCatId="relationship" qsTypeId="urn:microsoft.com/office/officeart/2005/8/quickstyle/simple1" qsCatId="simple" csTypeId="urn:microsoft.com/office/officeart/2005/8/colors/colorful2" csCatId="colorful"/>
      <dgm:spPr/>
      <dgm:t>
        <a:bodyPr/>
        <a:lstStyle/>
        <a:p>
          <a:endParaRPr lang="es-MX"/>
        </a:p>
      </dgm:t>
    </dgm:pt>
    <dgm:pt modelId="{F8A99BD5-4E84-4EFC-AAA7-F6D945996A83}">
      <dgm:prSet/>
      <dgm:spPr/>
      <dgm:t>
        <a:bodyPr/>
        <a:lstStyle/>
        <a:p>
          <a:pPr rtl="0"/>
          <a:r>
            <a:rPr lang="es-MX" dirty="0" smtClean="0"/>
            <a:t>indefinición, insuficiencia o conflicto de dichos canales o por la elección de los soportes y medios utilizados. </a:t>
          </a:r>
          <a:endParaRPr lang="es-MX" dirty="0"/>
        </a:p>
      </dgm:t>
    </dgm:pt>
    <dgm:pt modelId="{9CC44FE6-7583-4769-B54D-054C1C6040C5}" type="parTrans" cxnId="{90C2AF60-CF03-4AC4-BE77-F9C2330A7753}">
      <dgm:prSet/>
      <dgm:spPr/>
      <dgm:t>
        <a:bodyPr/>
        <a:lstStyle/>
        <a:p>
          <a:endParaRPr lang="es-MX"/>
        </a:p>
      </dgm:t>
    </dgm:pt>
    <dgm:pt modelId="{CBBF85FC-8C53-410D-A55D-DADF8CFF7FA6}" type="sibTrans" cxnId="{90C2AF60-CF03-4AC4-BE77-F9C2330A7753}">
      <dgm:prSet/>
      <dgm:spPr/>
      <dgm:t>
        <a:bodyPr/>
        <a:lstStyle/>
        <a:p>
          <a:endParaRPr lang="es-MX"/>
        </a:p>
      </dgm:t>
    </dgm:pt>
    <dgm:pt modelId="{F9F1192A-A7E6-4160-9BDA-88D4F80E897B}" type="pres">
      <dgm:prSet presAssocID="{859DA45D-019F-4F02-8424-F981958B0E01}" presName="compositeShape" presStyleCnt="0">
        <dgm:presLayoutVars>
          <dgm:chMax val="7"/>
          <dgm:dir/>
          <dgm:resizeHandles val="exact"/>
        </dgm:presLayoutVars>
      </dgm:prSet>
      <dgm:spPr/>
      <dgm:t>
        <a:bodyPr/>
        <a:lstStyle/>
        <a:p>
          <a:endParaRPr lang="es-MX"/>
        </a:p>
      </dgm:t>
    </dgm:pt>
    <dgm:pt modelId="{D9F0570C-8744-40D1-A55F-166AF949BDAB}" type="pres">
      <dgm:prSet presAssocID="{F8A99BD5-4E84-4EFC-AAA7-F6D945996A83}" presName="circ1TxSh" presStyleLbl="vennNode1" presStyleIdx="0" presStyleCnt="1"/>
      <dgm:spPr/>
      <dgm:t>
        <a:bodyPr/>
        <a:lstStyle/>
        <a:p>
          <a:endParaRPr lang="es-MX"/>
        </a:p>
      </dgm:t>
    </dgm:pt>
  </dgm:ptLst>
  <dgm:cxnLst>
    <dgm:cxn modelId="{383D43E0-9B08-47F2-8FD5-E951AC8C0A8E}" type="presOf" srcId="{859DA45D-019F-4F02-8424-F981958B0E01}" destId="{F9F1192A-A7E6-4160-9BDA-88D4F80E897B}" srcOrd="0" destOrd="0" presId="urn:microsoft.com/office/officeart/2005/8/layout/venn1"/>
    <dgm:cxn modelId="{9D84FC3C-2441-4A83-8624-F60C698D5C85}" type="presOf" srcId="{F8A99BD5-4E84-4EFC-AAA7-F6D945996A83}" destId="{D9F0570C-8744-40D1-A55F-166AF949BDAB}" srcOrd="0" destOrd="0" presId="urn:microsoft.com/office/officeart/2005/8/layout/venn1"/>
    <dgm:cxn modelId="{90C2AF60-CF03-4AC4-BE77-F9C2330A7753}" srcId="{859DA45D-019F-4F02-8424-F981958B0E01}" destId="{F8A99BD5-4E84-4EFC-AAA7-F6D945996A83}" srcOrd="0" destOrd="0" parTransId="{9CC44FE6-7583-4769-B54D-054C1C6040C5}" sibTransId="{CBBF85FC-8C53-410D-A55D-DADF8CFF7FA6}"/>
    <dgm:cxn modelId="{55163727-9169-40C3-96BA-F0E3B45C7817}" type="presParOf" srcId="{F9F1192A-A7E6-4160-9BDA-88D4F80E897B}" destId="{D9F0570C-8744-40D1-A55F-166AF949BDAB}" srcOrd="0" destOrd="0" presId="urn:microsoft.com/office/officeart/2005/8/layout/venn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FDA4C4E4-A392-4093-B9FB-8C3DFA69A2EC}" type="doc">
      <dgm:prSet loTypeId="urn:microsoft.com/office/officeart/2005/8/layout/venn1" loCatId="relationship" qsTypeId="urn:microsoft.com/office/officeart/2005/8/quickstyle/simple1" qsCatId="simple" csTypeId="urn:microsoft.com/office/officeart/2005/8/colors/colorful5" csCatId="colorful"/>
      <dgm:spPr/>
      <dgm:t>
        <a:bodyPr/>
        <a:lstStyle/>
        <a:p>
          <a:endParaRPr lang="es-MX"/>
        </a:p>
      </dgm:t>
    </dgm:pt>
    <dgm:pt modelId="{97B9612A-87AC-433E-9FF8-4D5574810042}">
      <dgm:prSet/>
      <dgm:spPr/>
      <dgm:t>
        <a:bodyPr/>
        <a:lstStyle/>
        <a:p>
          <a:pPr rtl="0"/>
          <a:r>
            <a:rPr lang="es-MX" b="1" dirty="0" smtClean="0"/>
            <a:t>Físicas</a:t>
          </a:r>
          <a:endParaRPr lang="es-MX" dirty="0"/>
        </a:p>
      </dgm:t>
    </dgm:pt>
    <dgm:pt modelId="{BCAA8330-22DD-40F2-8420-681B436F6133}" type="parTrans" cxnId="{AEB28337-8ACC-413E-B216-EB62F846B835}">
      <dgm:prSet/>
      <dgm:spPr/>
      <dgm:t>
        <a:bodyPr/>
        <a:lstStyle/>
        <a:p>
          <a:endParaRPr lang="es-MX"/>
        </a:p>
      </dgm:t>
    </dgm:pt>
    <dgm:pt modelId="{5ABDD5AD-DABC-414F-A79B-B665C5C34B88}" type="sibTrans" cxnId="{AEB28337-8ACC-413E-B216-EB62F846B835}">
      <dgm:prSet/>
      <dgm:spPr/>
      <dgm:t>
        <a:bodyPr/>
        <a:lstStyle/>
        <a:p>
          <a:endParaRPr lang="es-MX"/>
        </a:p>
      </dgm:t>
    </dgm:pt>
    <dgm:pt modelId="{F4F87E7A-878A-4BFF-B682-54026EBA408F}">
      <dgm:prSet/>
      <dgm:spPr/>
      <dgm:t>
        <a:bodyPr/>
        <a:lstStyle/>
        <a:p>
          <a:pPr rtl="0"/>
          <a:r>
            <a:rPr lang="es-MX" b="1" dirty="0" smtClean="0"/>
            <a:t>culturales </a:t>
          </a:r>
          <a:endParaRPr lang="es-MX" b="1" dirty="0"/>
        </a:p>
      </dgm:t>
    </dgm:pt>
    <dgm:pt modelId="{50A9DB51-CC16-4719-A76E-F86381AC7020}" type="parTrans" cxnId="{47061D94-DE39-4FBA-B46E-603414400F1D}">
      <dgm:prSet/>
      <dgm:spPr/>
      <dgm:t>
        <a:bodyPr/>
        <a:lstStyle/>
        <a:p>
          <a:endParaRPr lang="es-MX"/>
        </a:p>
      </dgm:t>
    </dgm:pt>
    <dgm:pt modelId="{699118E6-4CBF-4440-9EC5-11CC8A17EEA6}" type="sibTrans" cxnId="{47061D94-DE39-4FBA-B46E-603414400F1D}">
      <dgm:prSet/>
      <dgm:spPr/>
      <dgm:t>
        <a:bodyPr/>
        <a:lstStyle/>
        <a:p>
          <a:endParaRPr lang="es-MX"/>
        </a:p>
      </dgm:t>
    </dgm:pt>
    <dgm:pt modelId="{B9AA2ED3-A7E1-45FB-9513-14F6AE31894E}">
      <dgm:prSet/>
      <dgm:spPr/>
      <dgm:t>
        <a:bodyPr/>
        <a:lstStyle/>
        <a:p>
          <a:pPr rtl="0"/>
          <a:r>
            <a:rPr lang="es-MX" b="1" dirty="0" smtClean="0"/>
            <a:t>psicológicas</a:t>
          </a:r>
          <a:endParaRPr lang="es-MX" dirty="0"/>
        </a:p>
      </dgm:t>
    </dgm:pt>
    <dgm:pt modelId="{76903DA2-99B2-4D2E-BD36-58D9F87C6E6B}" type="parTrans" cxnId="{72AB0806-F56C-4F0B-B6DB-DCB4DF7E1E44}">
      <dgm:prSet/>
      <dgm:spPr/>
      <dgm:t>
        <a:bodyPr/>
        <a:lstStyle/>
        <a:p>
          <a:endParaRPr lang="es-MX"/>
        </a:p>
      </dgm:t>
    </dgm:pt>
    <dgm:pt modelId="{E115172A-060B-4D6D-A800-1DFA8085BE8E}" type="sibTrans" cxnId="{72AB0806-F56C-4F0B-B6DB-DCB4DF7E1E44}">
      <dgm:prSet/>
      <dgm:spPr/>
      <dgm:t>
        <a:bodyPr/>
        <a:lstStyle/>
        <a:p>
          <a:endParaRPr lang="es-MX"/>
        </a:p>
      </dgm:t>
    </dgm:pt>
    <dgm:pt modelId="{E8D83113-B830-4706-B306-ADF785FF28E1}" type="pres">
      <dgm:prSet presAssocID="{FDA4C4E4-A392-4093-B9FB-8C3DFA69A2EC}" presName="compositeShape" presStyleCnt="0">
        <dgm:presLayoutVars>
          <dgm:chMax val="7"/>
          <dgm:dir/>
          <dgm:resizeHandles val="exact"/>
        </dgm:presLayoutVars>
      </dgm:prSet>
      <dgm:spPr/>
      <dgm:t>
        <a:bodyPr/>
        <a:lstStyle/>
        <a:p>
          <a:endParaRPr lang="es-MX"/>
        </a:p>
      </dgm:t>
    </dgm:pt>
    <dgm:pt modelId="{624EB938-DAB9-40EF-BB4E-C2A215D19E0B}" type="pres">
      <dgm:prSet presAssocID="{97B9612A-87AC-433E-9FF8-4D5574810042}" presName="circ1" presStyleLbl="vennNode1" presStyleIdx="0" presStyleCnt="3"/>
      <dgm:spPr/>
      <dgm:t>
        <a:bodyPr/>
        <a:lstStyle/>
        <a:p>
          <a:endParaRPr lang="es-MX"/>
        </a:p>
      </dgm:t>
    </dgm:pt>
    <dgm:pt modelId="{3EF47F06-1FFA-4D98-804B-E30BC2CA438A}" type="pres">
      <dgm:prSet presAssocID="{97B9612A-87AC-433E-9FF8-4D5574810042}" presName="circ1Tx" presStyleLbl="revTx" presStyleIdx="0" presStyleCnt="0">
        <dgm:presLayoutVars>
          <dgm:chMax val="0"/>
          <dgm:chPref val="0"/>
          <dgm:bulletEnabled val="1"/>
        </dgm:presLayoutVars>
      </dgm:prSet>
      <dgm:spPr/>
      <dgm:t>
        <a:bodyPr/>
        <a:lstStyle/>
        <a:p>
          <a:endParaRPr lang="es-MX"/>
        </a:p>
      </dgm:t>
    </dgm:pt>
    <dgm:pt modelId="{869C1F46-DBD0-412A-9772-B086E3315827}" type="pres">
      <dgm:prSet presAssocID="{F4F87E7A-878A-4BFF-B682-54026EBA408F}" presName="circ2" presStyleLbl="vennNode1" presStyleIdx="1" presStyleCnt="3"/>
      <dgm:spPr/>
      <dgm:t>
        <a:bodyPr/>
        <a:lstStyle/>
        <a:p>
          <a:endParaRPr lang="es-MX"/>
        </a:p>
      </dgm:t>
    </dgm:pt>
    <dgm:pt modelId="{259D50BC-BB9D-4DA1-BF5B-CF9C637889CB}" type="pres">
      <dgm:prSet presAssocID="{F4F87E7A-878A-4BFF-B682-54026EBA408F}" presName="circ2Tx" presStyleLbl="revTx" presStyleIdx="0" presStyleCnt="0">
        <dgm:presLayoutVars>
          <dgm:chMax val="0"/>
          <dgm:chPref val="0"/>
          <dgm:bulletEnabled val="1"/>
        </dgm:presLayoutVars>
      </dgm:prSet>
      <dgm:spPr/>
      <dgm:t>
        <a:bodyPr/>
        <a:lstStyle/>
        <a:p>
          <a:endParaRPr lang="es-MX"/>
        </a:p>
      </dgm:t>
    </dgm:pt>
    <dgm:pt modelId="{03FE76B4-6944-4669-BBC3-D6392F30CEBF}" type="pres">
      <dgm:prSet presAssocID="{B9AA2ED3-A7E1-45FB-9513-14F6AE31894E}" presName="circ3" presStyleLbl="vennNode1" presStyleIdx="2" presStyleCnt="3"/>
      <dgm:spPr/>
      <dgm:t>
        <a:bodyPr/>
        <a:lstStyle/>
        <a:p>
          <a:endParaRPr lang="es-MX"/>
        </a:p>
      </dgm:t>
    </dgm:pt>
    <dgm:pt modelId="{E715FE0A-22A7-4D03-82F2-769221370043}" type="pres">
      <dgm:prSet presAssocID="{B9AA2ED3-A7E1-45FB-9513-14F6AE31894E}" presName="circ3Tx" presStyleLbl="revTx" presStyleIdx="0" presStyleCnt="0">
        <dgm:presLayoutVars>
          <dgm:chMax val="0"/>
          <dgm:chPref val="0"/>
          <dgm:bulletEnabled val="1"/>
        </dgm:presLayoutVars>
      </dgm:prSet>
      <dgm:spPr/>
      <dgm:t>
        <a:bodyPr/>
        <a:lstStyle/>
        <a:p>
          <a:endParaRPr lang="es-MX"/>
        </a:p>
      </dgm:t>
    </dgm:pt>
  </dgm:ptLst>
  <dgm:cxnLst>
    <dgm:cxn modelId="{202F2F66-B74C-4A01-A0A3-1F78796737F7}" type="presOf" srcId="{B9AA2ED3-A7E1-45FB-9513-14F6AE31894E}" destId="{E715FE0A-22A7-4D03-82F2-769221370043}" srcOrd="1" destOrd="0" presId="urn:microsoft.com/office/officeart/2005/8/layout/venn1"/>
    <dgm:cxn modelId="{627CC1AC-47E9-477F-9F3E-53557B485862}" type="presOf" srcId="{97B9612A-87AC-433E-9FF8-4D5574810042}" destId="{624EB938-DAB9-40EF-BB4E-C2A215D19E0B}" srcOrd="0" destOrd="0" presId="urn:microsoft.com/office/officeart/2005/8/layout/venn1"/>
    <dgm:cxn modelId="{47061D94-DE39-4FBA-B46E-603414400F1D}" srcId="{FDA4C4E4-A392-4093-B9FB-8C3DFA69A2EC}" destId="{F4F87E7A-878A-4BFF-B682-54026EBA408F}" srcOrd="1" destOrd="0" parTransId="{50A9DB51-CC16-4719-A76E-F86381AC7020}" sibTransId="{699118E6-4CBF-4440-9EC5-11CC8A17EEA6}"/>
    <dgm:cxn modelId="{110B6429-931D-4FAB-BCD3-14ED565DD069}" type="presOf" srcId="{FDA4C4E4-A392-4093-B9FB-8C3DFA69A2EC}" destId="{E8D83113-B830-4706-B306-ADF785FF28E1}" srcOrd="0" destOrd="0" presId="urn:microsoft.com/office/officeart/2005/8/layout/venn1"/>
    <dgm:cxn modelId="{DDF95EC1-E417-4E90-8C1F-E86582DBD652}" type="presOf" srcId="{B9AA2ED3-A7E1-45FB-9513-14F6AE31894E}" destId="{03FE76B4-6944-4669-BBC3-D6392F30CEBF}" srcOrd="0" destOrd="0" presId="urn:microsoft.com/office/officeart/2005/8/layout/venn1"/>
    <dgm:cxn modelId="{FCAA8FCA-FFF8-49F0-8291-6380DDF1EB34}" type="presOf" srcId="{F4F87E7A-878A-4BFF-B682-54026EBA408F}" destId="{259D50BC-BB9D-4DA1-BF5B-CF9C637889CB}" srcOrd="1" destOrd="0" presId="urn:microsoft.com/office/officeart/2005/8/layout/venn1"/>
    <dgm:cxn modelId="{AEB28337-8ACC-413E-B216-EB62F846B835}" srcId="{FDA4C4E4-A392-4093-B9FB-8C3DFA69A2EC}" destId="{97B9612A-87AC-433E-9FF8-4D5574810042}" srcOrd="0" destOrd="0" parTransId="{BCAA8330-22DD-40F2-8420-681B436F6133}" sibTransId="{5ABDD5AD-DABC-414F-A79B-B665C5C34B88}"/>
    <dgm:cxn modelId="{DE6A0766-1348-44F8-8805-9D48AB5F1F26}" type="presOf" srcId="{F4F87E7A-878A-4BFF-B682-54026EBA408F}" destId="{869C1F46-DBD0-412A-9772-B086E3315827}" srcOrd="0" destOrd="0" presId="urn:microsoft.com/office/officeart/2005/8/layout/venn1"/>
    <dgm:cxn modelId="{72AB0806-F56C-4F0B-B6DB-DCB4DF7E1E44}" srcId="{FDA4C4E4-A392-4093-B9FB-8C3DFA69A2EC}" destId="{B9AA2ED3-A7E1-45FB-9513-14F6AE31894E}" srcOrd="2" destOrd="0" parTransId="{76903DA2-99B2-4D2E-BD36-58D9F87C6E6B}" sibTransId="{E115172A-060B-4D6D-A800-1DFA8085BE8E}"/>
    <dgm:cxn modelId="{30D862D9-F8D8-40BA-BFF7-8D44FD4731C9}" type="presOf" srcId="{97B9612A-87AC-433E-9FF8-4D5574810042}" destId="{3EF47F06-1FFA-4D98-804B-E30BC2CA438A}" srcOrd="1" destOrd="0" presId="urn:microsoft.com/office/officeart/2005/8/layout/venn1"/>
    <dgm:cxn modelId="{C587A7E9-22F1-44C6-BA37-46741D6354AB}" type="presParOf" srcId="{E8D83113-B830-4706-B306-ADF785FF28E1}" destId="{624EB938-DAB9-40EF-BB4E-C2A215D19E0B}" srcOrd="0" destOrd="0" presId="urn:microsoft.com/office/officeart/2005/8/layout/venn1"/>
    <dgm:cxn modelId="{5FC73C52-DCB0-4F22-B6F7-393884CBB74C}" type="presParOf" srcId="{E8D83113-B830-4706-B306-ADF785FF28E1}" destId="{3EF47F06-1FFA-4D98-804B-E30BC2CA438A}" srcOrd="1" destOrd="0" presId="urn:microsoft.com/office/officeart/2005/8/layout/venn1"/>
    <dgm:cxn modelId="{66F0B151-CCCB-43A0-98E1-60BB26BAAF3A}" type="presParOf" srcId="{E8D83113-B830-4706-B306-ADF785FF28E1}" destId="{869C1F46-DBD0-412A-9772-B086E3315827}" srcOrd="2" destOrd="0" presId="urn:microsoft.com/office/officeart/2005/8/layout/venn1"/>
    <dgm:cxn modelId="{40A64881-06CA-45E2-9475-05DAB90C70A9}" type="presParOf" srcId="{E8D83113-B830-4706-B306-ADF785FF28E1}" destId="{259D50BC-BB9D-4DA1-BF5B-CF9C637889CB}" srcOrd="3" destOrd="0" presId="urn:microsoft.com/office/officeart/2005/8/layout/venn1"/>
    <dgm:cxn modelId="{64A01EF9-5805-4908-8402-BD8CBAE83E68}" type="presParOf" srcId="{E8D83113-B830-4706-B306-ADF785FF28E1}" destId="{03FE76B4-6944-4669-BBC3-D6392F30CEBF}" srcOrd="4" destOrd="0" presId="urn:microsoft.com/office/officeart/2005/8/layout/venn1"/>
    <dgm:cxn modelId="{7D65510F-E64F-4AD6-BE3F-BCF443658EC9}" type="presParOf" srcId="{E8D83113-B830-4706-B306-ADF785FF28E1}" destId="{E715FE0A-22A7-4D03-82F2-769221370043}"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AC4F1E25-38D6-471A-9AA1-96269602FA27}" type="doc">
      <dgm:prSet loTypeId="urn:microsoft.com/office/officeart/2005/8/layout/lProcess3" loCatId="process" qsTypeId="urn:microsoft.com/office/officeart/2005/8/quickstyle/3d5" qsCatId="3D" csTypeId="urn:microsoft.com/office/officeart/2005/8/colors/accent0_2" csCatId="mainScheme" phldr="1"/>
      <dgm:spPr/>
      <dgm:t>
        <a:bodyPr/>
        <a:lstStyle/>
        <a:p>
          <a:endParaRPr lang="es-MX"/>
        </a:p>
      </dgm:t>
    </dgm:pt>
    <dgm:pt modelId="{09A1B00D-84F3-4174-909D-776AFB4E2D93}">
      <dgm:prSet/>
      <dgm:spPr>
        <a:ln w="76200" cmpd="dbl">
          <a:solidFill>
            <a:srgbClr val="00B050"/>
          </a:solidFill>
        </a:ln>
      </dgm:spPr>
      <dgm:t>
        <a:bodyPr/>
        <a:lstStyle/>
        <a:p>
          <a:pPr rtl="0"/>
          <a:r>
            <a:rPr lang="es-MX" dirty="0" smtClean="0"/>
            <a:t>Interferencias de la comunicación que ocurren en el ambiente donde se realiza la misma. Las barreras físicas son condicionantes físicos: la falta de tiempo, condiciones adversas, interferencias externas o distracciones, contenido, presión del tiempo, lugar. </a:t>
          </a:r>
          <a:endParaRPr lang="es-MX" dirty="0"/>
        </a:p>
      </dgm:t>
    </dgm:pt>
    <dgm:pt modelId="{026E99DE-B43E-47A9-8121-CA463F853CD9}" type="parTrans" cxnId="{13E0FA65-2BFD-4A29-97D2-A8974B7D5398}">
      <dgm:prSet/>
      <dgm:spPr/>
      <dgm:t>
        <a:bodyPr/>
        <a:lstStyle/>
        <a:p>
          <a:endParaRPr lang="es-MX"/>
        </a:p>
      </dgm:t>
    </dgm:pt>
    <dgm:pt modelId="{82F0F1FC-2AA1-41B2-8097-2E5E83BB002B}" type="sibTrans" cxnId="{13E0FA65-2BFD-4A29-97D2-A8974B7D5398}">
      <dgm:prSet/>
      <dgm:spPr/>
      <dgm:t>
        <a:bodyPr/>
        <a:lstStyle/>
        <a:p>
          <a:endParaRPr lang="es-MX"/>
        </a:p>
      </dgm:t>
    </dgm:pt>
    <dgm:pt modelId="{D6D0D4E3-9B93-4889-BD83-D5C4E4398503}" type="pres">
      <dgm:prSet presAssocID="{AC4F1E25-38D6-471A-9AA1-96269602FA27}" presName="Name0" presStyleCnt="0">
        <dgm:presLayoutVars>
          <dgm:chPref val="3"/>
          <dgm:dir/>
          <dgm:animLvl val="lvl"/>
          <dgm:resizeHandles/>
        </dgm:presLayoutVars>
      </dgm:prSet>
      <dgm:spPr/>
      <dgm:t>
        <a:bodyPr/>
        <a:lstStyle/>
        <a:p>
          <a:endParaRPr lang="es-MX"/>
        </a:p>
      </dgm:t>
    </dgm:pt>
    <dgm:pt modelId="{ACF186D8-70E6-43AB-ACA0-91FBA326262E}" type="pres">
      <dgm:prSet presAssocID="{09A1B00D-84F3-4174-909D-776AFB4E2D93}" presName="horFlow" presStyleCnt="0"/>
      <dgm:spPr/>
    </dgm:pt>
    <dgm:pt modelId="{7AA6EE03-5317-4FB7-A5DA-FEC0DFA1FFDA}" type="pres">
      <dgm:prSet presAssocID="{09A1B00D-84F3-4174-909D-776AFB4E2D93}" presName="bigChev" presStyleLbl="node1" presStyleIdx="0" presStyleCnt="1"/>
      <dgm:spPr/>
      <dgm:t>
        <a:bodyPr/>
        <a:lstStyle/>
        <a:p>
          <a:endParaRPr lang="es-MX"/>
        </a:p>
      </dgm:t>
    </dgm:pt>
  </dgm:ptLst>
  <dgm:cxnLst>
    <dgm:cxn modelId="{13E0FA65-2BFD-4A29-97D2-A8974B7D5398}" srcId="{AC4F1E25-38D6-471A-9AA1-96269602FA27}" destId="{09A1B00D-84F3-4174-909D-776AFB4E2D93}" srcOrd="0" destOrd="0" parTransId="{026E99DE-B43E-47A9-8121-CA463F853CD9}" sibTransId="{82F0F1FC-2AA1-41B2-8097-2E5E83BB002B}"/>
    <dgm:cxn modelId="{43A8D0B3-3120-4077-81D4-A2BE080F2D41}" type="presOf" srcId="{AC4F1E25-38D6-471A-9AA1-96269602FA27}" destId="{D6D0D4E3-9B93-4889-BD83-D5C4E4398503}" srcOrd="0" destOrd="0" presId="urn:microsoft.com/office/officeart/2005/8/layout/lProcess3"/>
    <dgm:cxn modelId="{232BFBF6-8195-42D8-A602-AF654ACBE225}" type="presOf" srcId="{09A1B00D-84F3-4174-909D-776AFB4E2D93}" destId="{7AA6EE03-5317-4FB7-A5DA-FEC0DFA1FFDA}" srcOrd="0" destOrd="0" presId="urn:microsoft.com/office/officeart/2005/8/layout/lProcess3"/>
    <dgm:cxn modelId="{8501C1A3-8BC9-4909-826E-C5CF61E48AEB}" type="presParOf" srcId="{D6D0D4E3-9B93-4889-BD83-D5C4E4398503}" destId="{ACF186D8-70E6-43AB-ACA0-91FBA326262E}" srcOrd="0" destOrd="0" presId="urn:microsoft.com/office/officeart/2005/8/layout/lProcess3"/>
    <dgm:cxn modelId="{C024DE61-0594-49BE-B4D8-99952704104A}" type="presParOf" srcId="{ACF186D8-70E6-43AB-ACA0-91FBA326262E}" destId="{7AA6EE03-5317-4FB7-A5DA-FEC0DFA1FFDA}" srcOrd="0"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F4DCD38-E5EA-412E-AC35-261AA8D478EA}" type="doc">
      <dgm:prSet loTypeId="urn:microsoft.com/office/officeart/2005/8/layout/venn1" loCatId="relationship" qsTypeId="urn:microsoft.com/office/officeart/2005/8/quickstyle/3d1" qsCatId="3D" csTypeId="urn:microsoft.com/office/officeart/2005/8/colors/colorful2" csCatId="colorful"/>
      <dgm:spPr/>
      <dgm:t>
        <a:bodyPr/>
        <a:lstStyle/>
        <a:p>
          <a:endParaRPr lang="es-MX"/>
        </a:p>
      </dgm:t>
    </dgm:pt>
    <dgm:pt modelId="{70A89F89-631B-4884-B9B3-1A8B83D3FDB6}">
      <dgm:prSet/>
      <dgm:spPr/>
      <dgm:t>
        <a:bodyPr/>
        <a:lstStyle/>
        <a:p>
          <a:pPr rtl="0"/>
          <a:r>
            <a:rPr lang="es-MX" dirty="0" smtClean="0"/>
            <a:t>-que no se escuche el mensaje verbal </a:t>
          </a:r>
          <a:endParaRPr lang="es-MX" dirty="0"/>
        </a:p>
      </dgm:t>
    </dgm:pt>
    <dgm:pt modelId="{BD6507B9-BE05-4AE1-8EE6-F20BD1E3080A}" type="parTrans" cxnId="{9F3A95BD-5F53-4BD4-AA0B-D7BE59766130}">
      <dgm:prSet/>
      <dgm:spPr/>
      <dgm:t>
        <a:bodyPr/>
        <a:lstStyle/>
        <a:p>
          <a:endParaRPr lang="es-MX"/>
        </a:p>
      </dgm:t>
    </dgm:pt>
    <dgm:pt modelId="{A212406F-1166-4692-AEFD-0EC4A52C4885}" type="sibTrans" cxnId="{9F3A95BD-5F53-4BD4-AA0B-D7BE59766130}">
      <dgm:prSet/>
      <dgm:spPr/>
      <dgm:t>
        <a:bodyPr/>
        <a:lstStyle/>
        <a:p>
          <a:endParaRPr lang="es-MX"/>
        </a:p>
      </dgm:t>
    </dgm:pt>
    <dgm:pt modelId="{C977E97F-85D1-4BA2-B367-315DBEB5F034}">
      <dgm:prSet/>
      <dgm:spPr/>
      <dgm:t>
        <a:bodyPr/>
        <a:lstStyle/>
        <a:p>
          <a:pPr rtl="0"/>
          <a:r>
            <a:rPr lang="es-MX" dirty="0" smtClean="0"/>
            <a:t>-un ruido repentino </a:t>
          </a:r>
          <a:endParaRPr lang="es-MX" dirty="0"/>
        </a:p>
      </dgm:t>
    </dgm:pt>
    <dgm:pt modelId="{9AC9D845-F177-4CD7-B4F1-5223D5323B75}" type="parTrans" cxnId="{92A933CA-D86B-4C5A-BCA4-42C15AE21ABE}">
      <dgm:prSet/>
      <dgm:spPr/>
      <dgm:t>
        <a:bodyPr/>
        <a:lstStyle/>
        <a:p>
          <a:endParaRPr lang="es-MX"/>
        </a:p>
      </dgm:t>
    </dgm:pt>
    <dgm:pt modelId="{3F0F9EEE-E017-48C7-B932-2033828D03FA}" type="sibTrans" cxnId="{92A933CA-D86B-4C5A-BCA4-42C15AE21ABE}">
      <dgm:prSet/>
      <dgm:spPr/>
      <dgm:t>
        <a:bodyPr/>
        <a:lstStyle/>
        <a:p>
          <a:endParaRPr lang="es-MX"/>
        </a:p>
      </dgm:t>
    </dgm:pt>
    <dgm:pt modelId="{DEAC17E7-B853-430B-9BF1-FBE8941EEED7}">
      <dgm:prSet/>
      <dgm:spPr/>
      <dgm:t>
        <a:bodyPr/>
        <a:lstStyle/>
        <a:p>
          <a:pPr rtl="0"/>
          <a:r>
            <a:rPr lang="es-MX" dirty="0" smtClean="0"/>
            <a:t>-otros ruidos que distraen </a:t>
          </a:r>
          <a:endParaRPr lang="es-MX" dirty="0"/>
        </a:p>
      </dgm:t>
    </dgm:pt>
    <dgm:pt modelId="{7F7B5F58-FCC9-4A1D-9EE0-53AD65DE683B}" type="parTrans" cxnId="{AEB981DF-9FF2-4DEF-85F8-61629362C8D7}">
      <dgm:prSet/>
      <dgm:spPr/>
      <dgm:t>
        <a:bodyPr/>
        <a:lstStyle/>
        <a:p>
          <a:endParaRPr lang="es-MX"/>
        </a:p>
      </dgm:t>
    </dgm:pt>
    <dgm:pt modelId="{D96EFDF1-1006-4479-BF56-BB3F2AB41637}" type="sibTrans" cxnId="{AEB981DF-9FF2-4DEF-85F8-61629362C8D7}">
      <dgm:prSet/>
      <dgm:spPr/>
      <dgm:t>
        <a:bodyPr/>
        <a:lstStyle/>
        <a:p>
          <a:endParaRPr lang="es-MX"/>
        </a:p>
      </dgm:t>
    </dgm:pt>
    <dgm:pt modelId="{9F13AF36-FEFB-459B-8D2C-771E8D4DD260}">
      <dgm:prSet/>
      <dgm:spPr/>
      <dgm:t>
        <a:bodyPr/>
        <a:lstStyle/>
        <a:p>
          <a:pPr rtl="0"/>
          <a:r>
            <a:rPr lang="es-MX" dirty="0" smtClean="0"/>
            <a:t>-las distancias entre las personas </a:t>
          </a:r>
          <a:endParaRPr lang="es-MX" dirty="0"/>
        </a:p>
      </dgm:t>
    </dgm:pt>
    <dgm:pt modelId="{8D8328DA-1FFF-45EF-B80A-A0FB20327D48}" type="parTrans" cxnId="{A9FCC9BF-3C59-46A4-84E9-DED8BC35B8B1}">
      <dgm:prSet/>
      <dgm:spPr/>
      <dgm:t>
        <a:bodyPr/>
        <a:lstStyle/>
        <a:p>
          <a:endParaRPr lang="es-MX"/>
        </a:p>
      </dgm:t>
    </dgm:pt>
    <dgm:pt modelId="{AB344FD5-558A-4A0F-9CAD-B0771F29D285}" type="sibTrans" cxnId="{A9FCC9BF-3C59-46A4-84E9-DED8BC35B8B1}">
      <dgm:prSet/>
      <dgm:spPr/>
      <dgm:t>
        <a:bodyPr/>
        <a:lstStyle/>
        <a:p>
          <a:endParaRPr lang="es-MX"/>
        </a:p>
      </dgm:t>
    </dgm:pt>
    <dgm:pt modelId="{65482156-DAD1-4A54-8260-628101A49611}">
      <dgm:prSet/>
      <dgm:spPr/>
      <dgm:t>
        <a:bodyPr/>
        <a:lstStyle/>
        <a:p>
          <a:pPr rtl="0"/>
          <a:r>
            <a:rPr lang="es-MX" dirty="0" smtClean="0"/>
            <a:t>-las paredes </a:t>
          </a:r>
          <a:endParaRPr lang="es-MX" dirty="0"/>
        </a:p>
      </dgm:t>
    </dgm:pt>
    <dgm:pt modelId="{E9EC68DF-A854-418C-8E76-625DA6219BBD}" type="parTrans" cxnId="{709B17C1-E7BA-44AB-AB2D-E348F9B55E4F}">
      <dgm:prSet/>
      <dgm:spPr/>
      <dgm:t>
        <a:bodyPr/>
        <a:lstStyle/>
        <a:p>
          <a:endParaRPr lang="es-MX"/>
        </a:p>
      </dgm:t>
    </dgm:pt>
    <dgm:pt modelId="{49DA3952-605C-4AD4-87E6-9BAD52A293FB}" type="sibTrans" cxnId="{709B17C1-E7BA-44AB-AB2D-E348F9B55E4F}">
      <dgm:prSet/>
      <dgm:spPr/>
      <dgm:t>
        <a:bodyPr/>
        <a:lstStyle/>
        <a:p>
          <a:endParaRPr lang="es-MX"/>
        </a:p>
      </dgm:t>
    </dgm:pt>
    <dgm:pt modelId="{97C3C7C8-8874-44ED-9A04-4FE8F3E4F67E}" type="pres">
      <dgm:prSet presAssocID="{BF4DCD38-E5EA-412E-AC35-261AA8D478EA}" presName="compositeShape" presStyleCnt="0">
        <dgm:presLayoutVars>
          <dgm:chMax val="7"/>
          <dgm:dir/>
          <dgm:resizeHandles val="exact"/>
        </dgm:presLayoutVars>
      </dgm:prSet>
      <dgm:spPr/>
      <dgm:t>
        <a:bodyPr/>
        <a:lstStyle/>
        <a:p>
          <a:endParaRPr lang="es-MX"/>
        </a:p>
      </dgm:t>
    </dgm:pt>
    <dgm:pt modelId="{B574C29F-E179-47C5-9ED3-FFB5D29880B7}" type="pres">
      <dgm:prSet presAssocID="{70A89F89-631B-4884-B9B3-1A8B83D3FDB6}" presName="circ1" presStyleLbl="vennNode1" presStyleIdx="0" presStyleCnt="5"/>
      <dgm:spPr/>
    </dgm:pt>
    <dgm:pt modelId="{094B1406-A0D2-4B12-95A3-D875E77D66C1}" type="pres">
      <dgm:prSet presAssocID="{70A89F89-631B-4884-B9B3-1A8B83D3FDB6}" presName="circ1Tx" presStyleLbl="revTx" presStyleIdx="0" presStyleCnt="0">
        <dgm:presLayoutVars>
          <dgm:chMax val="0"/>
          <dgm:chPref val="0"/>
          <dgm:bulletEnabled val="1"/>
        </dgm:presLayoutVars>
      </dgm:prSet>
      <dgm:spPr/>
      <dgm:t>
        <a:bodyPr/>
        <a:lstStyle/>
        <a:p>
          <a:endParaRPr lang="es-MX"/>
        </a:p>
      </dgm:t>
    </dgm:pt>
    <dgm:pt modelId="{41CC91E1-0362-4CCA-AA48-E4EB6BAECB8E}" type="pres">
      <dgm:prSet presAssocID="{C977E97F-85D1-4BA2-B367-315DBEB5F034}" presName="circ2" presStyleLbl="vennNode1" presStyleIdx="1" presStyleCnt="5"/>
      <dgm:spPr/>
    </dgm:pt>
    <dgm:pt modelId="{2DCFC96C-D311-4571-995E-21ABAF8D4AE6}" type="pres">
      <dgm:prSet presAssocID="{C977E97F-85D1-4BA2-B367-315DBEB5F034}" presName="circ2Tx" presStyleLbl="revTx" presStyleIdx="0" presStyleCnt="0">
        <dgm:presLayoutVars>
          <dgm:chMax val="0"/>
          <dgm:chPref val="0"/>
          <dgm:bulletEnabled val="1"/>
        </dgm:presLayoutVars>
      </dgm:prSet>
      <dgm:spPr/>
      <dgm:t>
        <a:bodyPr/>
        <a:lstStyle/>
        <a:p>
          <a:endParaRPr lang="es-MX"/>
        </a:p>
      </dgm:t>
    </dgm:pt>
    <dgm:pt modelId="{378E5F94-AE5E-4ACE-AA54-03134C9E9E0E}" type="pres">
      <dgm:prSet presAssocID="{DEAC17E7-B853-430B-9BF1-FBE8941EEED7}" presName="circ3" presStyleLbl="vennNode1" presStyleIdx="2" presStyleCnt="5"/>
      <dgm:spPr/>
    </dgm:pt>
    <dgm:pt modelId="{8E9A6037-CC48-4577-94EA-1D0BBD237473}" type="pres">
      <dgm:prSet presAssocID="{DEAC17E7-B853-430B-9BF1-FBE8941EEED7}" presName="circ3Tx" presStyleLbl="revTx" presStyleIdx="0" presStyleCnt="0">
        <dgm:presLayoutVars>
          <dgm:chMax val="0"/>
          <dgm:chPref val="0"/>
          <dgm:bulletEnabled val="1"/>
        </dgm:presLayoutVars>
      </dgm:prSet>
      <dgm:spPr/>
      <dgm:t>
        <a:bodyPr/>
        <a:lstStyle/>
        <a:p>
          <a:endParaRPr lang="es-MX"/>
        </a:p>
      </dgm:t>
    </dgm:pt>
    <dgm:pt modelId="{9B5F23A6-E5CF-446D-AFD7-31FAC1408339}" type="pres">
      <dgm:prSet presAssocID="{9F13AF36-FEFB-459B-8D2C-771E8D4DD260}" presName="circ4" presStyleLbl="vennNode1" presStyleIdx="3" presStyleCnt="5"/>
      <dgm:spPr/>
    </dgm:pt>
    <dgm:pt modelId="{EB97706B-141D-496F-8012-F57D58C3664A}" type="pres">
      <dgm:prSet presAssocID="{9F13AF36-FEFB-459B-8D2C-771E8D4DD260}" presName="circ4Tx" presStyleLbl="revTx" presStyleIdx="0" presStyleCnt="0">
        <dgm:presLayoutVars>
          <dgm:chMax val="0"/>
          <dgm:chPref val="0"/>
          <dgm:bulletEnabled val="1"/>
        </dgm:presLayoutVars>
      </dgm:prSet>
      <dgm:spPr/>
      <dgm:t>
        <a:bodyPr/>
        <a:lstStyle/>
        <a:p>
          <a:endParaRPr lang="es-MX"/>
        </a:p>
      </dgm:t>
    </dgm:pt>
    <dgm:pt modelId="{A99DD145-A990-4EB6-8264-EECDFA51290F}" type="pres">
      <dgm:prSet presAssocID="{65482156-DAD1-4A54-8260-628101A49611}" presName="circ5" presStyleLbl="vennNode1" presStyleIdx="4" presStyleCnt="5"/>
      <dgm:spPr/>
    </dgm:pt>
    <dgm:pt modelId="{DCCE214F-23AC-4F99-8620-F19C5C33DE0A}" type="pres">
      <dgm:prSet presAssocID="{65482156-DAD1-4A54-8260-628101A49611}" presName="circ5Tx" presStyleLbl="revTx" presStyleIdx="0" presStyleCnt="0">
        <dgm:presLayoutVars>
          <dgm:chMax val="0"/>
          <dgm:chPref val="0"/>
          <dgm:bulletEnabled val="1"/>
        </dgm:presLayoutVars>
      </dgm:prSet>
      <dgm:spPr/>
      <dgm:t>
        <a:bodyPr/>
        <a:lstStyle/>
        <a:p>
          <a:endParaRPr lang="es-MX"/>
        </a:p>
      </dgm:t>
    </dgm:pt>
  </dgm:ptLst>
  <dgm:cxnLst>
    <dgm:cxn modelId="{709B17C1-E7BA-44AB-AB2D-E348F9B55E4F}" srcId="{BF4DCD38-E5EA-412E-AC35-261AA8D478EA}" destId="{65482156-DAD1-4A54-8260-628101A49611}" srcOrd="4" destOrd="0" parTransId="{E9EC68DF-A854-418C-8E76-625DA6219BBD}" sibTransId="{49DA3952-605C-4AD4-87E6-9BAD52A293FB}"/>
    <dgm:cxn modelId="{AEB981DF-9FF2-4DEF-85F8-61629362C8D7}" srcId="{BF4DCD38-E5EA-412E-AC35-261AA8D478EA}" destId="{DEAC17E7-B853-430B-9BF1-FBE8941EEED7}" srcOrd="2" destOrd="0" parTransId="{7F7B5F58-FCC9-4A1D-9EE0-53AD65DE683B}" sibTransId="{D96EFDF1-1006-4479-BF56-BB3F2AB41637}"/>
    <dgm:cxn modelId="{A9FCC9BF-3C59-46A4-84E9-DED8BC35B8B1}" srcId="{BF4DCD38-E5EA-412E-AC35-261AA8D478EA}" destId="{9F13AF36-FEFB-459B-8D2C-771E8D4DD260}" srcOrd="3" destOrd="0" parTransId="{8D8328DA-1FFF-45EF-B80A-A0FB20327D48}" sibTransId="{AB344FD5-558A-4A0F-9CAD-B0771F29D285}"/>
    <dgm:cxn modelId="{9F3A95BD-5F53-4BD4-AA0B-D7BE59766130}" srcId="{BF4DCD38-E5EA-412E-AC35-261AA8D478EA}" destId="{70A89F89-631B-4884-B9B3-1A8B83D3FDB6}" srcOrd="0" destOrd="0" parTransId="{BD6507B9-BE05-4AE1-8EE6-F20BD1E3080A}" sibTransId="{A212406F-1166-4692-AEFD-0EC4A52C4885}"/>
    <dgm:cxn modelId="{95B62174-8E02-4FF5-A106-B0D6437A141B}" type="presOf" srcId="{70A89F89-631B-4884-B9B3-1A8B83D3FDB6}" destId="{094B1406-A0D2-4B12-95A3-D875E77D66C1}" srcOrd="0" destOrd="0" presId="urn:microsoft.com/office/officeart/2005/8/layout/venn1"/>
    <dgm:cxn modelId="{E1916FB2-38EA-4974-8356-583E2DB787F5}" type="presOf" srcId="{65482156-DAD1-4A54-8260-628101A49611}" destId="{DCCE214F-23AC-4F99-8620-F19C5C33DE0A}" srcOrd="0" destOrd="0" presId="urn:microsoft.com/office/officeart/2005/8/layout/venn1"/>
    <dgm:cxn modelId="{246059C3-87FB-4624-B7DD-CC7D91C87DB6}" type="presOf" srcId="{BF4DCD38-E5EA-412E-AC35-261AA8D478EA}" destId="{97C3C7C8-8874-44ED-9A04-4FE8F3E4F67E}" srcOrd="0" destOrd="0" presId="urn:microsoft.com/office/officeart/2005/8/layout/venn1"/>
    <dgm:cxn modelId="{2B45E8D8-6965-4DDA-82EA-12C302B19960}" type="presOf" srcId="{C977E97F-85D1-4BA2-B367-315DBEB5F034}" destId="{2DCFC96C-D311-4571-995E-21ABAF8D4AE6}" srcOrd="0" destOrd="0" presId="urn:microsoft.com/office/officeart/2005/8/layout/venn1"/>
    <dgm:cxn modelId="{DE2B5A34-296F-454E-A7CD-FD912154F653}" type="presOf" srcId="{9F13AF36-FEFB-459B-8D2C-771E8D4DD260}" destId="{EB97706B-141D-496F-8012-F57D58C3664A}" srcOrd="0" destOrd="0" presId="urn:microsoft.com/office/officeart/2005/8/layout/venn1"/>
    <dgm:cxn modelId="{2EB23661-CEAA-4F14-A717-B84E18AF10C5}" type="presOf" srcId="{DEAC17E7-B853-430B-9BF1-FBE8941EEED7}" destId="{8E9A6037-CC48-4577-94EA-1D0BBD237473}" srcOrd="0" destOrd="0" presId="urn:microsoft.com/office/officeart/2005/8/layout/venn1"/>
    <dgm:cxn modelId="{92A933CA-D86B-4C5A-BCA4-42C15AE21ABE}" srcId="{BF4DCD38-E5EA-412E-AC35-261AA8D478EA}" destId="{C977E97F-85D1-4BA2-B367-315DBEB5F034}" srcOrd="1" destOrd="0" parTransId="{9AC9D845-F177-4CD7-B4F1-5223D5323B75}" sibTransId="{3F0F9EEE-E017-48C7-B932-2033828D03FA}"/>
    <dgm:cxn modelId="{1936087C-EA31-461A-91E3-2595AD5D43BE}" type="presParOf" srcId="{97C3C7C8-8874-44ED-9A04-4FE8F3E4F67E}" destId="{B574C29F-E179-47C5-9ED3-FFB5D29880B7}" srcOrd="0" destOrd="0" presId="urn:microsoft.com/office/officeart/2005/8/layout/venn1"/>
    <dgm:cxn modelId="{597A8D9A-51C5-4459-9CF8-031FBA3C0D35}" type="presParOf" srcId="{97C3C7C8-8874-44ED-9A04-4FE8F3E4F67E}" destId="{094B1406-A0D2-4B12-95A3-D875E77D66C1}" srcOrd="1" destOrd="0" presId="urn:microsoft.com/office/officeart/2005/8/layout/venn1"/>
    <dgm:cxn modelId="{BAB8CA21-85B5-4156-9F86-5937D5F8D77E}" type="presParOf" srcId="{97C3C7C8-8874-44ED-9A04-4FE8F3E4F67E}" destId="{41CC91E1-0362-4CCA-AA48-E4EB6BAECB8E}" srcOrd="2" destOrd="0" presId="urn:microsoft.com/office/officeart/2005/8/layout/venn1"/>
    <dgm:cxn modelId="{5760ECB2-097F-44F0-BBAA-B5B958DB86F1}" type="presParOf" srcId="{97C3C7C8-8874-44ED-9A04-4FE8F3E4F67E}" destId="{2DCFC96C-D311-4571-995E-21ABAF8D4AE6}" srcOrd="3" destOrd="0" presId="urn:microsoft.com/office/officeart/2005/8/layout/venn1"/>
    <dgm:cxn modelId="{1C5E4C72-925F-4FFC-BEC8-FAE9CEEB9D0F}" type="presParOf" srcId="{97C3C7C8-8874-44ED-9A04-4FE8F3E4F67E}" destId="{378E5F94-AE5E-4ACE-AA54-03134C9E9E0E}" srcOrd="4" destOrd="0" presId="urn:microsoft.com/office/officeart/2005/8/layout/venn1"/>
    <dgm:cxn modelId="{51C1A5DF-8C09-4731-B803-27C9D06F94F6}" type="presParOf" srcId="{97C3C7C8-8874-44ED-9A04-4FE8F3E4F67E}" destId="{8E9A6037-CC48-4577-94EA-1D0BBD237473}" srcOrd="5" destOrd="0" presId="urn:microsoft.com/office/officeart/2005/8/layout/venn1"/>
    <dgm:cxn modelId="{470CCF22-7279-47A3-928C-3D39CA4AAE2D}" type="presParOf" srcId="{97C3C7C8-8874-44ED-9A04-4FE8F3E4F67E}" destId="{9B5F23A6-E5CF-446D-AFD7-31FAC1408339}" srcOrd="6" destOrd="0" presId="urn:microsoft.com/office/officeart/2005/8/layout/venn1"/>
    <dgm:cxn modelId="{EFD74F01-5C53-41BC-90CF-13F31F1CE3C3}" type="presParOf" srcId="{97C3C7C8-8874-44ED-9A04-4FE8F3E4F67E}" destId="{EB97706B-141D-496F-8012-F57D58C3664A}" srcOrd="7" destOrd="0" presId="urn:microsoft.com/office/officeart/2005/8/layout/venn1"/>
    <dgm:cxn modelId="{1A19C2BD-690F-4D95-9981-79B86624B379}" type="presParOf" srcId="{97C3C7C8-8874-44ED-9A04-4FE8F3E4F67E}" destId="{A99DD145-A990-4EB6-8264-EECDFA51290F}" srcOrd="8" destOrd="0" presId="urn:microsoft.com/office/officeart/2005/8/layout/venn1"/>
    <dgm:cxn modelId="{4D860331-2945-459C-9381-007EB0D87A01}" type="presParOf" srcId="{97C3C7C8-8874-44ED-9A04-4FE8F3E4F67E}" destId="{DCCE214F-23AC-4F99-8620-F19C5C33DE0A}" srcOrd="9"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1F76C4E2-C575-4A66-936C-1584DEE0CD44}" type="doc">
      <dgm:prSet loTypeId="urn:microsoft.com/office/officeart/2005/8/layout/chevron2" loCatId="process" qsTypeId="urn:microsoft.com/office/officeart/2005/8/quickstyle/simple1" qsCatId="simple" csTypeId="urn:microsoft.com/office/officeart/2005/8/colors/colorful5" csCatId="colorful" phldr="1"/>
      <dgm:spPr/>
      <dgm:t>
        <a:bodyPr/>
        <a:lstStyle/>
        <a:p>
          <a:endParaRPr lang="es-MX"/>
        </a:p>
      </dgm:t>
    </dgm:pt>
    <dgm:pt modelId="{9CD3479E-DACA-486E-896E-2414CFC13C67}">
      <dgm:prSet/>
      <dgm:spPr/>
      <dgm:t>
        <a:bodyPr/>
        <a:lstStyle/>
        <a:p>
          <a:pPr rtl="0"/>
          <a:r>
            <a:rPr lang="es-MX" dirty="0" smtClean="0"/>
            <a:t>.</a:t>
          </a:r>
          <a:endParaRPr lang="es-MX" dirty="0"/>
        </a:p>
      </dgm:t>
    </dgm:pt>
    <dgm:pt modelId="{BBA5C53E-580A-4E38-A53D-1B825C406CEE}" type="parTrans" cxnId="{6C687B78-74F8-44C0-A575-40563B158078}">
      <dgm:prSet/>
      <dgm:spPr/>
      <dgm:t>
        <a:bodyPr/>
        <a:lstStyle/>
        <a:p>
          <a:endParaRPr lang="es-MX"/>
        </a:p>
      </dgm:t>
    </dgm:pt>
    <dgm:pt modelId="{9410A7D1-D0A9-413D-BC10-84B5D189C38E}" type="sibTrans" cxnId="{6C687B78-74F8-44C0-A575-40563B158078}">
      <dgm:prSet/>
      <dgm:spPr/>
      <dgm:t>
        <a:bodyPr/>
        <a:lstStyle/>
        <a:p>
          <a:endParaRPr lang="es-MX"/>
        </a:p>
      </dgm:t>
    </dgm:pt>
    <dgm:pt modelId="{CBC1046E-9461-4B96-B623-452339D26143}">
      <dgm:prSet/>
      <dgm:spPr/>
      <dgm:t>
        <a:bodyPr/>
        <a:lstStyle/>
        <a:p>
          <a:pPr rtl="0"/>
          <a:r>
            <a:rPr lang="es-MX" dirty="0" smtClean="0"/>
            <a:t>Las interferencias culturales son las diferencias del lenguaje en la comunicación que ocurren en el ambiente social donde se realiza la misma y pueden ser semánticas y </a:t>
          </a:r>
          <a:r>
            <a:rPr lang="es-MX" dirty="0" err="1" smtClean="0"/>
            <a:t>subculturales</a:t>
          </a:r>
          <a:r>
            <a:rPr lang="es-MX" dirty="0" smtClean="0"/>
            <a:t>. </a:t>
          </a:r>
          <a:endParaRPr lang="es-MX" dirty="0"/>
        </a:p>
      </dgm:t>
    </dgm:pt>
    <dgm:pt modelId="{80D1E407-5B8F-4FF4-975C-B7DD5D9113A6}" type="parTrans" cxnId="{07BFC44D-E70F-4186-BC55-127CDD9A8414}">
      <dgm:prSet/>
      <dgm:spPr/>
      <dgm:t>
        <a:bodyPr/>
        <a:lstStyle/>
        <a:p>
          <a:endParaRPr lang="es-MX"/>
        </a:p>
      </dgm:t>
    </dgm:pt>
    <dgm:pt modelId="{9ABD8354-3B41-427A-8773-7CE7F0D63F88}" type="sibTrans" cxnId="{07BFC44D-E70F-4186-BC55-127CDD9A8414}">
      <dgm:prSet/>
      <dgm:spPr/>
      <dgm:t>
        <a:bodyPr/>
        <a:lstStyle/>
        <a:p>
          <a:endParaRPr lang="es-MX"/>
        </a:p>
      </dgm:t>
    </dgm:pt>
    <dgm:pt modelId="{4CD18BBE-9AAB-4539-BF2F-C1386B8C67FF}" type="pres">
      <dgm:prSet presAssocID="{1F76C4E2-C575-4A66-936C-1584DEE0CD44}" presName="linearFlow" presStyleCnt="0">
        <dgm:presLayoutVars>
          <dgm:dir/>
          <dgm:animLvl val="lvl"/>
          <dgm:resizeHandles val="exact"/>
        </dgm:presLayoutVars>
      </dgm:prSet>
      <dgm:spPr/>
      <dgm:t>
        <a:bodyPr/>
        <a:lstStyle/>
        <a:p>
          <a:endParaRPr lang="es-MX"/>
        </a:p>
      </dgm:t>
    </dgm:pt>
    <dgm:pt modelId="{88327114-2753-4B32-A30A-CEA5286DFBC3}" type="pres">
      <dgm:prSet presAssocID="{9CD3479E-DACA-486E-896E-2414CFC13C67}" presName="composite" presStyleCnt="0"/>
      <dgm:spPr/>
    </dgm:pt>
    <dgm:pt modelId="{7870864B-B66A-48E6-8344-EADC74177F7F}" type="pres">
      <dgm:prSet presAssocID="{9CD3479E-DACA-486E-896E-2414CFC13C67}" presName="parentText" presStyleLbl="alignNode1" presStyleIdx="0" presStyleCnt="1" custLinFactNeighborX="7145" custLinFactNeighborY="-8914">
        <dgm:presLayoutVars>
          <dgm:chMax val="1"/>
          <dgm:bulletEnabled val="1"/>
        </dgm:presLayoutVars>
      </dgm:prSet>
      <dgm:spPr>
        <a:prstGeom prst="star8">
          <a:avLst/>
        </a:prstGeom>
      </dgm:spPr>
      <dgm:t>
        <a:bodyPr/>
        <a:lstStyle/>
        <a:p>
          <a:endParaRPr lang="es-MX"/>
        </a:p>
      </dgm:t>
    </dgm:pt>
    <dgm:pt modelId="{C70A9C7F-1007-4F88-9EB3-ADCB6C76E1E0}" type="pres">
      <dgm:prSet presAssocID="{9CD3479E-DACA-486E-896E-2414CFC13C67}" presName="descendantText" presStyleLbl="alignAcc1" presStyleIdx="0" presStyleCnt="1" custLinFactNeighborX="625" custLinFactNeighborY="19380">
        <dgm:presLayoutVars>
          <dgm:bulletEnabled val="1"/>
        </dgm:presLayoutVars>
      </dgm:prSet>
      <dgm:spPr/>
      <dgm:t>
        <a:bodyPr/>
        <a:lstStyle/>
        <a:p>
          <a:endParaRPr lang="es-MX"/>
        </a:p>
      </dgm:t>
    </dgm:pt>
  </dgm:ptLst>
  <dgm:cxnLst>
    <dgm:cxn modelId="{7BFC0A31-821F-47EB-9B0E-E030F84BF1BD}" type="presOf" srcId="{1F76C4E2-C575-4A66-936C-1584DEE0CD44}" destId="{4CD18BBE-9AAB-4539-BF2F-C1386B8C67FF}" srcOrd="0" destOrd="0" presId="urn:microsoft.com/office/officeart/2005/8/layout/chevron2"/>
    <dgm:cxn modelId="{6C687B78-74F8-44C0-A575-40563B158078}" srcId="{1F76C4E2-C575-4A66-936C-1584DEE0CD44}" destId="{9CD3479E-DACA-486E-896E-2414CFC13C67}" srcOrd="0" destOrd="0" parTransId="{BBA5C53E-580A-4E38-A53D-1B825C406CEE}" sibTransId="{9410A7D1-D0A9-413D-BC10-84B5D189C38E}"/>
    <dgm:cxn modelId="{07BFC44D-E70F-4186-BC55-127CDD9A8414}" srcId="{9CD3479E-DACA-486E-896E-2414CFC13C67}" destId="{CBC1046E-9461-4B96-B623-452339D26143}" srcOrd="0" destOrd="0" parTransId="{80D1E407-5B8F-4FF4-975C-B7DD5D9113A6}" sibTransId="{9ABD8354-3B41-427A-8773-7CE7F0D63F88}"/>
    <dgm:cxn modelId="{56999861-6292-4A65-BF2F-258DF8D5A208}" type="presOf" srcId="{CBC1046E-9461-4B96-B623-452339D26143}" destId="{C70A9C7F-1007-4F88-9EB3-ADCB6C76E1E0}" srcOrd="0" destOrd="0" presId="urn:microsoft.com/office/officeart/2005/8/layout/chevron2"/>
    <dgm:cxn modelId="{090254EE-CD90-4017-A315-6967F660A837}" type="presOf" srcId="{9CD3479E-DACA-486E-896E-2414CFC13C67}" destId="{7870864B-B66A-48E6-8344-EADC74177F7F}" srcOrd="0" destOrd="0" presId="urn:microsoft.com/office/officeart/2005/8/layout/chevron2"/>
    <dgm:cxn modelId="{E031D061-8483-4E75-AC83-E74F63F9D9C9}" type="presParOf" srcId="{4CD18BBE-9AAB-4539-BF2F-C1386B8C67FF}" destId="{88327114-2753-4B32-A30A-CEA5286DFBC3}" srcOrd="0" destOrd="0" presId="urn:microsoft.com/office/officeart/2005/8/layout/chevron2"/>
    <dgm:cxn modelId="{D2C7A2AD-64B3-470C-A6F0-8E81B2D795D0}" type="presParOf" srcId="{88327114-2753-4B32-A30A-CEA5286DFBC3}" destId="{7870864B-B66A-48E6-8344-EADC74177F7F}" srcOrd="0" destOrd="0" presId="urn:microsoft.com/office/officeart/2005/8/layout/chevron2"/>
    <dgm:cxn modelId="{0900E6FC-3FDB-4C91-B9C8-6A8455195DD6}" type="presParOf" srcId="{88327114-2753-4B32-A30A-CEA5286DFBC3}" destId="{C70A9C7F-1007-4F88-9EB3-ADCB6C76E1E0}"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28026310-6C6C-49F2-88C8-C95509FB9A8F}" type="doc">
      <dgm:prSet loTypeId="urn:microsoft.com/office/officeart/2005/8/layout/hProcess10#1" loCatId="process" qsTypeId="urn:microsoft.com/office/officeart/2005/8/quickstyle/simple1" qsCatId="simple" csTypeId="urn:microsoft.com/office/officeart/2005/8/colors/colorful2" csCatId="colorful" phldr="1"/>
      <dgm:spPr/>
      <dgm:t>
        <a:bodyPr/>
        <a:lstStyle/>
        <a:p>
          <a:endParaRPr lang="es-MX"/>
        </a:p>
      </dgm:t>
    </dgm:pt>
    <dgm:pt modelId="{49C149A6-9BDD-44FD-91BF-E2541B257A94}">
      <dgm:prSet/>
      <dgm:spPr/>
      <dgm:t>
        <a:bodyPr/>
        <a:lstStyle/>
        <a:p>
          <a:pPr rtl="0"/>
          <a:r>
            <a:rPr lang="es-MX" dirty="0" smtClean="0"/>
            <a:t>Las barreras semánticas surgen a partir de las limitaciones de los símbolos a través de los cuales se comunican. </a:t>
          </a:r>
          <a:endParaRPr lang="es-MX" dirty="0"/>
        </a:p>
      </dgm:t>
    </dgm:pt>
    <dgm:pt modelId="{C44B3CBF-A6B8-4B08-A4D8-4DBDE3BF02E5}" type="parTrans" cxnId="{C959086B-7D14-406E-917E-B9AE5A357D78}">
      <dgm:prSet/>
      <dgm:spPr/>
      <dgm:t>
        <a:bodyPr/>
        <a:lstStyle/>
        <a:p>
          <a:endParaRPr lang="es-MX"/>
        </a:p>
      </dgm:t>
    </dgm:pt>
    <dgm:pt modelId="{1A99EFF6-8496-46E0-AB04-7DC24BDD18DC}" type="sibTrans" cxnId="{C959086B-7D14-406E-917E-B9AE5A357D78}">
      <dgm:prSet/>
      <dgm:spPr/>
      <dgm:t>
        <a:bodyPr/>
        <a:lstStyle/>
        <a:p>
          <a:endParaRPr lang="es-MX"/>
        </a:p>
      </dgm:t>
    </dgm:pt>
    <dgm:pt modelId="{922D8EEC-FC51-4B5E-8AB7-3CCF337C909D}">
      <dgm:prSet/>
      <dgm:spPr/>
      <dgm:t>
        <a:bodyPr/>
        <a:lstStyle/>
        <a:p>
          <a:pPr rtl="0"/>
          <a:r>
            <a:rPr lang="es-MX" dirty="0" smtClean="0"/>
            <a:t>Están asociadas a los significados y la interpretación de las palabras utilizadas.</a:t>
          </a:r>
          <a:endParaRPr lang="es-MX" dirty="0"/>
        </a:p>
      </dgm:t>
    </dgm:pt>
    <dgm:pt modelId="{775E228B-E4D3-47B1-BD99-686956FB3FFF}" type="parTrans" cxnId="{B4FE119F-0394-4311-84C5-933DDE5303FA}">
      <dgm:prSet/>
      <dgm:spPr/>
      <dgm:t>
        <a:bodyPr/>
        <a:lstStyle/>
        <a:p>
          <a:endParaRPr lang="es-MX"/>
        </a:p>
      </dgm:t>
    </dgm:pt>
    <dgm:pt modelId="{450BB2AE-85E1-4411-A547-C90E8236E6EF}" type="sibTrans" cxnId="{B4FE119F-0394-4311-84C5-933DDE5303FA}">
      <dgm:prSet/>
      <dgm:spPr/>
      <dgm:t>
        <a:bodyPr/>
        <a:lstStyle/>
        <a:p>
          <a:endParaRPr lang="es-MX"/>
        </a:p>
      </dgm:t>
    </dgm:pt>
    <dgm:pt modelId="{28012AFE-5AEE-402E-8F4C-791E1C79B255}">
      <dgm:prSet/>
      <dgm:spPr/>
      <dgm:t>
        <a:bodyPr/>
        <a:lstStyle/>
        <a:p>
          <a:pPr rtl="0"/>
          <a:r>
            <a:rPr lang="es-MX" dirty="0" smtClean="0"/>
            <a:t>Estas deben significar lo mismo para el emisor que para el receptor.</a:t>
          </a:r>
          <a:endParaRPr lang="es-MX" dirty="0"/>
        </a:p>
      </dgm:t>
    </dgm:pt>
    <dgm:pt modelId="{83C49689-54A7-48F9-A897-F422F36D360D}" type="parTrans" cxnId="{4F067707-95AA-4EF0-B1A9-12DE7807D774}">
      <dgm:prSet/>
      <dgm:spPr/>
      <dgm:t>
        <a:bodyPr/>
        <a:lstStyle/>
        <a:p>
          <a:endParaRPr lang="es-MX"/>
        </a:p>
      </dgm:t>
    </dgm:pt>
    <dgm:pt modelId="{2D75BE40-5B0A-40EA-8803-F278789905B2}" type="sibTrans" cxnId="{4F067707-95AA-4EF0-B1A9-12DE7807D774}">
      <dgm:prSet/>
      <dgm:spPr/>
      <dgm:t>
        <a:bodyPr/>
        <a:lstStyle/>
        <a:p>
          <a:endParaRPr lang="es-MX"/>
        </a:p>
      </dgm:t>
    </dgm:pt>
    <dgm:pt modelId="{332CFC9B-144D-4A1B-92BE-C5AC2D038218}" type="pres">
      <dgm:prSet presAssocID="{28026310-6C6C-49F2-88C8-C95509FB9A8F}" presName="Name0" presStyleCnt="0">
        <dgm:presLayoutVars>
          <dgm:dir/>
          <dgm:resizeHandles val="exact"/>
        </dgm:presLayoutVars>
      </dgm:prSet>
      <dgm:spPr/>
      <dgm:t>
        <a:bodyPr/>
        <a:lstStyle/>
        <a:p>
          <a:endParaRPr lang="es-MX"/>
        </a:p>
      </dgm:t>
    </dgm:pt>
    <dgm:pt modelId="{E25CC110-3382-4AD4-AAE5-176A6A294956}" type="pres">
      <dgm:prSet presAssocID="{49C149A6-9BDD-44FD-91BF-E2541B257A94}" presName="composite" presStyleCnt="0"/>
      <dgm:spPr/>
    </dgm:pt>
    <dgm:pt modelId="{17803D38-0C3B-47DA-9FA1-ABA50A1A342C}" type="pres">
      <dgm:prSet presAssocID="{49C149A6-9BDD-44FD-91BF-E2541B257A94}" presName="imagSh" presStyleLbl="bgImgPlace1" presStyleIdx="0" presStyleCnt="3" custScaleY="58948"/>
      <dgm:spPr/>
    </dgm:pt>
    <dgm:pt modelId="{1A298515-F63C-43FD-8851-47C9D85F6DDA}" type="pres">
      <dgm:prSet presAssocID="{49C149A6-9BDD-44FD-91BF-E2541B257A94}" presName="txNode" presStyleLbl="node1" presStyleIdx="0" presStyleCnt="3">
        <dgm:presLayoutVars>
          <dgm:bulletEnabled val="1"/>
        </dgm:presLayoutVars>
      </dgm:prSet>
      <dgm:spPr/>
      <dgm:t>
        <a:bodyPr/>
        <a:lstStyle/>
        <a:p>
          <a:endParaRPr lang="es-MX"/>
        </a:p>
      </dgm:t>
    </dgm:pt>
    <dgm:pt modelId="{40842200-BDB0-4267-B0D2-EE4BD18B280A}" type="pres">
      <dgm:prSet presAssocID="{1A99EFF6-8496-46E0-AB04-7DC24BDD18DC}" presName="sibTrans" presStyleLbl="sibTrans2D1" presStyleIdx="0" presStyleCnt="2"/>
      <dgm:spPr/>
      <dgm:t>
        <a:bodyPr/>
        <a:lstStyle/>
        <a:p>
          <a:endParaRPr lang="es-MX"/>
        </a:p>
      </dgm:t>
    </dgm:pt>
    <dgm:pt modelId="{5B09DCAB-7E9A-4726-8CB0-DC7A26BDAC47}" type="pres">
      <dgm:prSet presAssocID="{1A99EFF6-8496-46E0-AB04-7DC24BDD18DC}" presName="connTx" presStyleLbl="sibTrans2D1" presStyleIdx="0" presStyleCnt="2"/>
      <dgm:spPr/>
      <dgm:t>
        <a:bodyPr/>
        <a:lstStyle/>
        <a:p>
          <a:endParaRPr lang="es-MX"/>
        </a:p>
      </dgm:t>
    </dgm:pt>
    <dgm:pt modelId="{16A2193D-6BFD-4AE6-92FB-7D99FED962C7}" type="pres">
      <dgm:prSet presAssocID="{922D8EEC-FC51-4B5E-8AB7-3CCF337C909D}" presName="composite" presStyleCnt="0"/>
      <dgm:spPr/>
    </dgm:pt>
    <dgm:pt modelId="{108B7A77-0ABC-4AA0-A8E1-E2221178D61D}" type="pres">
      <dgm:prSet presAssocID="{922D8EEC-FC51-4B5E-8AB7-3CCF337C909D}" presName="imagSh" presStyleLbl="bgImgPlace1" presStyleIdx="1" presStyleCnt="3" custScaleY="58948"/>
      <dgm:spPr/>
    </dgm:pt>
    <dgm:pt modelId="{EE802E25-CDCF-4A8C-9B05-D87A8AC65543}" type="pres">
      <dgm:prSet presAssocID="{922D8EEC-FC51-4B5E-8AB7-3CCF337C909D}" presName="txNode" presStyleLbl="node1" presStyleIdx="1" presStyleCnt="3">
        <dgm:presLayoutVars>
          <dgm:bulletEnabled val="1"/>
        </dgm:presLayoutVars>
      </dgm:prSet>
      <dgm:spPr/>
      <dgm:t>
        <a:bodyPr/>
        <a:lstStyle/>
        <a:p>
          <a:endParaRPr lang="es-MX"/>
        </a:p>
      </dgm:t>
    </dgm:pt>
    <dgm:pt modelId="{10676132-C187-44B9-AEBD-66407F572035}" type="pres">
      <dgm:prSet presAssocID="{450BB2AE-85E1-4411-A547-C90E8236E6EF}" presName="sibTrans" presStyleLbl="sibTrans2D1" presStyleIdx="1" presStyleCnt="2"/>
      <dgm:spPr/>
      <dgm:t>
        <a:bodyPr/>
        <a:lstStyle/>
        <a:p>
          <a:endParaRPr lang="es-MX"/>
        </a:p>
      </dgm:t>
    </dgm:pt>
    <dgm:pt modelId="{58976070-B8A2-4E8D-984A-C473223CCCE2}" type="pres">
      <dgm:prSet presAssocID="{450BB2AE-85E1-4411-A547-C90E8236E6EF}" presName="connTx" presStyleLbl="sibTrans2D1" presStyleIdx="1" presStyleCnt="2"/>
      <dgm:spPr/>
      <dgm:t>
        <a:bodyPr/>
        <a:lstStyle/>
        <a:p>
          <a:endParaRPr lang="es-MX"/>
        </a:p>
      </dgm:t>
    </dgm:pt>
    <dgm:pt modelId="{1F25FC6A-F5A4-4DCA-9919-63BC0776795A}" type="pres">
      <dgm:prSet presAssocID="{28012AFE-5AEE-402E-8F4C-791E1C79B255}" presName="composite" presStyleCnt="0"/>
      <dgm:spPr/>
    </dgm:pt>
    <dgm:pt modelId="{9B033448-1FEB-41D0-A3C6-F4D0810A65EE}" type="pres">
      <dgm:prSet presAssocID="{28012AFE-5AEE-402E-8F4C-791E1C79B255}" presName="imagSh" presStyleLbl="bgImgPlace1" presStyleIdx="2" presStyleCnt="3" custScaleY="58948"/>
      <dgm:spPr/>
    </dgm:pt>
    <dgm:pt modelId="{D91CBCE2-FDEE-455C-95F5-D36057B845D1}" type="pres">
      <dgm:prSet presAssocID="{28012AFE-5AEE-402E-8F4C-791E1C79B255}" presName="txNode" presStyleLbl="node1" presStyleIdx="2" presStyleCnt="3">
        <dgm:presLayoutVars>
          <dgm:bulletEnabled val="1"/>
        </dgm:presLayoutVars>
      </dgm:prSet>
      <dgm:spPr/>
      <dgm:t>
        <a:bodyPr/>
        <a:lstStyle/>
        <a:p>
          <a:endParaRPr lang="es-MX"/>
        </a:p>
      </dgm:t>
    </dgm:pt>
  </dgm:ptLst>
  <dgm:cxnLst>
    <dgm:cxn modelId="{D54F4B1E-B234-4E94-B7F8-1069BFA5C186}" type="presOf" srcId="{450BB2AE-85E1-4411-A547-C90E8236E6EF}" destId="{58976070-B8A2-4E8D-984A-C473223CCCE2}" srcOrd="1" destOrd="0" presId="urn:microsoft.com/office/officeart/2005/8/layout/hProcess10#1"/>
    <dgm:cxn modelId="{0212BD90-2A9B-4EC5-BF9F-E1B67F9F24D6}" type="presOf" srcId="{28026310-6C6C-49F2-88C8-C95509FB9A8F}" destId="{332CFC9B-144D-4A1B-92BE-C5AC2D038218}" srcOrd="0" destOrd="0" presId="urn:microsoft.com/office/officeart/2005/8/layout/hProcess10#1"/>
    <dgm:cxn modelId="{831B5440-E9D2-44AA-B4FD-B36300E07ADA}" type="presOf" srcId="{1A99EFF6-8496-46E0-AB04-7DC24BDD18DC}" destId="{40842200-BDB0-4267-B0D2-EE4BD18B280A}" srcOrd="0" destOrd="0" presId="urn:microsoft.com/office/officeart/2005/8/layout/hProcess10#1"/>
    <dgm:cxn modelId="{4F067707-95AA-4EF0-B1A9-12DE7807D774}" srcId="{28026310-6C6C-49F2-88C8-C95509FB9A8F}" destId="{28012AFE-5AEE-402E-8F4C-791E1C79B255}" srcOrd="2" destOrd="0" parTransId="{83C49689-54A7-48F9-A897-F422F36D360D}" sibTransId="{2D75BE40-5B0A-40EA-8803-F278789905B2}"/>
    <dgm:cxn modelId="{920B467F-88CD-4B17-A070-619E48FA1FF9}" type="presOf" srcId="{28012AFE-5AEE-402E-8F4C-791E1C79B255}" destId="{D91CBCE2-FDEE-455C-95F5-D36057B845D1}" srcOrd="0" destOrd="0" presId="urn:microsoft.com/office/officeart/2005/8/layout/hProcess10#1"/>
    <dgm:cxn modelId="{D18B634B-2396-4054-BB16-BECE0FA54277}" type="presOf" srcId="{922D8EEC-FC51-4B5E-8AB7-3CCF337C909D}" destId="{EE802E25-CDCF-4A8C-9B05-D87A8AC65543}" srcOrd="0" destOrd="0" presId="urn:microsoft.com/office/officeart/2005/8/layout/hProcess10#1"/>
    <dgm:cxn modelId="{4C144F4A-7443-4CE5-AA9E-7F39BE15855C}" type="presOf" srcId="{1A99EFF6-8496-46E0-AB04-7DC24BDD18DC}" destId="{5B09DCAB-7E9A-4726-8CB0-DC7A26BDAC47}" srcOrd="1" destOrd="0" presId="urn:microsoft.com/office/officeart/2005/8/layout/hProcess10#1"/>
    <dgm:cxn modelId="{C959086B-7D14-406E-917E-B9AE5A357D78}" srcId="{28026310-6C6C-49F2-88C8-C95509FB9A8F}" destId="{49C149A6-9BDD-44FD-91BF-E2541B257A94}" srcOrd="0" destOrd="0" parTransId="{C44B3CBF-A6B8-4B08-A4D8-4DBDE3BF02E5}" sibTransId="{1A99EFF6-8496-46E0-AB04-7DC24BDD18DC}"/>
    <dgm:cxn modelId="{B4FE119F-0394-4311-84C5-933DDE5303FA}" srcId="{28026310-6C6C-49F2-88C8-C95509FB9A8F}" destId="{922D8EEC-FC51-4B5E-8AB7-3CCF337C909D}" srcOrd="1" destOrd="0" parTransId="{775E228B-E4D3-47B1-BD99-686956FB3FFF}" sibTransId="{450BB2AE-85E1-4411-A547-C90E8236E6EF}"/>
    <dgm:cxn modelId="{F798D500-231D-4183-9293-D6C634F574DE}" type="presOf" srcId="{49C149A6-9BDD-44FD-91BF-E2541B257A94}" destId="{1A298515-F63C-43FD-8851-47C9D85F6DDA}" srcOrd="0" destOrd="0" presId="urn:microsoft.com/office/officeart/2005/8/layout/hProcess10#1"/>
    <dgm:cxn modelId="{45344B41-01C4-43D7-B585-141F481A467E}" type="presOf" srcId="{450BB2AE-85E1-4411-A547-C90E8236E6EF}" destId="{10676132-C187-44B9-AEBD-66407F572035}" srcOrd="0" destOrd="0" presId="urn:microsoft.com/office/officeart/2005/8/layout/hProcess10#1"/>
    <dgm:cxn modelId="{7D2AD0D2-DE27-4905-AFF0-CFABAB0ECC6F}" type="presParOf" srcId="{332CFC9B-144D-4A1B-92BE-C5AC2D038218}" destId="{E25CC110-3382-4AD4-AAE5-176A6A294956}" srcOrd="0" destOrd="0" presId="urn:microsoft.com/office/officeart/2005/8/layout/hProcess10#1"/>
    <dgm:cxn modelId="{83A7EE14-3D61-4DB9-AB73-646B2F5ED493}" type="presParOf" srcId="{E25CC110-3382-4AD4-AAE5-176A6A294956}" destId="{17803D38-0C3B-47DA-9FA1-ABA50A1A342C}" srcOrd="0" destOrd="0" presId="urn:microsoft.com/office/officeart/2005/8/layout/hProcess10#1"/>
    <dgm:cxn modelId="{178C7F16-A7DC-407C-A4EE-5950982C1037}" type="presParOf" srcId="{E25CC110-3382-4AD4-AAE5-176A6A294956}" destId="{1A298515-F63C-43FD-8851-47C9D85F6DDA}" srcOrd="1" destOrd="0" presId="urn:microsoft.com/office/officeart/2005/8/layout/hProcess10#1"/>
    <dgm:cxn modelId="{9E7694C4-A9E1-4A22-B0EC-7606CBF7F677}" type="presParOf" srcId="{332CFC9B-144D-4A1B-92BE-C5AC2D038218}" destId="{40842200-BDB0-4267-B0D2-EE4BD18B280A}" srcOrd="1" destOrd="0" presId="urn:microsoft.com/office/officeart/2005/8/layout/hProcess10#1"/>
    <dgm:cxn modelId="{2CE40F1A-1F2F-4318-BB03-D0DF70578317}" type="presParOf" srcId="{40842200-BDB0-4267-B0D2-EE4BD18B280A}" destId="{5B09DCAB-7E9A-4726-8CB0-DC7A26BDAC47}" srcOrd="0" destOrd="0" presId="urn:microsoft.com/office/officeart/2005/8/layout/hProcess10#1"/>
    <dgm:cxn modelId="{38C489F4-5077-468F-BD83-1C361EBDE59A}" type="presParOf" srcId="{332CFC9B-144D-4A1B-92BE-C5AC2D038218}" destId="{16A2193D-6BFD-4AE6-92FB-7D99FED962C7}" srcOrd="2" destOrd="0" presId="urn:microsoft.com/office/officeart/2005/8/layout/hProcess10#1"/>
    <dgm:cxn modelId="{563D5C08-7D90-42BC-A1F2-BDA467B24686}" type="presParOf" srcId="{16A2193D-6BFD-4AE6-92FB-7D99FED962C7}" destId="{108B7A77-0ABC-4AA0-A8E1-E2221178D61D}" srcOrd="0" destOrd="0" presId="urn:microsoft.com/office/officeart/2005/8/layout/hProcess10#1"/>
    <dgm:cxn modelId="{9364F7D1-4C9D-4626-BBA4-42255A6AEF53}" type="presParOf" srcId="{16A2193D-6BFD-4AE6-92FB-7D99FED962C7}" destId="{EE802E25-CDCF-4A8C-9B05-D87A8AC65543}" srcOrd="1" destOrd="0" presId="urn:microsoft.com/office/officeart/2005/8/layout/hProcess10#1"/>
    <dgm:cxn modelId="{DFEB9EFC-22E1-4722-B1C0-87FF5C65E06F}" type="presParOf" srcId="{332CFC9B-144D-4A1B-92BE-C5AC2D038218}" destId="{10676132-C187-44B9-AEBD-66407F572035}" srcOrd="3" destOrd="0" presId="urn:microsoft.com/office/officeart/2005/8/layout/hProcess10#1"/>
    <dgm:cxn modelId="{E68BC8D5-2AFC-4300-A606-EE853D15E56A}" type="presParOf" srcId="{10676132-C187-44B9-AEBD-66407F572035}" destId="{58976070-B8A2-4E8D-984A-C473223CCCE2}" srcOrd="0" destOrd="0" presId="urn:microsoft.com/office/officeart/2005/8/layout/hProcess10#1"/>
    <dgm:cxn modelId="{75D9D7AC-A05E-4A94-90CF-4D7CE3D188F9}" type="presParOf" srcId="{332CFC9B-144D-4A1B-92BE-C5AC2D038218}" destId="{1F25FC6A-F5A4-4DCA-9919-63BC0776795A}" srcOrd="4" destOrd="0" presId="urn:microsoft.com/office/officeart/2005/8/layout/hProcess10#1"/>
    <dgm:cxn modelId="{8D92E0B9-7290-450B-9A1E-A361E240CDAF}" type="presParOf" srcId="{1F25FC6A-F5A4-4DCA-9919-63BC0776795A}" destId="{9B033448-1FEB-41D0-A3C6-F4D0810A65EE}" srcOrd="0" destOrd="0" presId="urn:microsoft.com/office/officeart/2005/8/layout/hProcess10#1"/>
    <dgm:cxn modelId="{EE7FC3BB-9A5C-4F4B-BE60-C383BA18E9C4}" type="presParOf" srcId="{1F25FC6A-F5A4-4DCA-9919-63BC0776795A}" destId="{D91CBCE2-FDEE-455C-95F5-D36057B845D1}" srcOrd="1" destOrd="0" presId="urn:microsoft.com/office/officeart/2005/8/layout/hProcess10#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4EB8842D-14F4-4F75-A060-996356C04B74}" type="doc">
      <dgm:prSet loTypeId="urn:microsoft.com/office/officeart/2005/8/layout/vList2" loCatId="list" qsTypeId="urn:microsoft.com/office/officeart/2005/8/quickstyle/simple1" qsCatId="simple" csTypeId="urn:microsoft.com/office/officeart/2005/8/colors/accent3_4" csCatId="accent3" phldr="1"/>
      <dgm:spPr/>
      <dgm:t>
        <a:bodyPr/>
        <a:lstStyle/>
        <a:p>
          <a:endParaRPr lang="es-MX"/>
        </a:p>
      </dgm:t>
    </dgm:pt>
    <dgm:pt modelId="{C2699A80-4CBA-403E-92D4-41CA61174394}">
      <dgm:prSet/>
      <dgm:spPr/>
      <dgm:t>
        <a:bodyPr/>
        <a:lstStyle/>
        <a:p>
          <a:pPr rtl="0"/>
          <a:r>
            <a:rPr lang="es-MX" dirty="0" smtClean="0"/>
            <a:t>El significado es simbólico, elegir el significado erróneo puede producir malos entendidos, tienen que coincidir sentido y palabra;</a:t>
          </a:r>
        </a:p>
      </dgm:t>
    </dgm:pt>
    <dgm:pt modelId="{D0901011-F83A-445E-B373-86085E18631D}" type="parTrans" cxnId="{134BA162-93E5-4B66-A07A-EA6A2289DFC7}">
      <dgm:prSet/>
      <dgm:spPr/>
      <dgm:t>
        <a:bodyPr/>
        <a:lstStyle/>
        <a:p>
          <a:endParaRPr lang="es-MX"/>
        </a:p>
      </dgm:t>
    </dgm:pt>
    <dgm:pt modelId="{23C9C045-8876-4777-85B2-FEBB032C13F0}" type="sibTrans" cxnId="{134BA162-93E5-4B66-A07A-EA6A2289DFC7}">
      <dgm:prSet/>
      <dgm:spPr/>
      <dgm:t>
        <a:bodyPr/>
        <a:lstStyle/>
        <a:p>
          <a:endParaRPr lang="es-MX"/>
        </a:p>
      </dgm:t>
    </dgm:pt>
    <dgm:pt modelId="{A28292C3-32F4-4C57-A9C7-784D64A7A28C}">
      <dgm:prSet/>
      <dgm:spPr/>
      <dgm:t>
        <a:bodyPr/>
        <a:lstStyle/>
        <a:p>
          <a:pPr rtl="0"/>
          <a:r>
            <a:rPr lang="es-MX" dirty="0" smtClean="0"/>
            <a:t> </a:t>
          </a:r>
          <a:r>
            <a:rPr lang="es-MX" dirty="0" smtClean="0">
              <a:solidFill>
                <a:schemeClr val="tx1"/>
              </a:solidFill>
            </a:rPr>
            <a:t>las </a:t>
          </a:r>
          <a:r>
            <a:rPr lang="es-MX" dirty="0" err="1" smtClean="0">
              <a:solidFill>
                <a:schemeClr val="tx1"/>
              </a:solidFill>
            </a:rPr>
            <a:t>subculturales</a:t>
          </a:r>
          <a:r>
            <a:rPr lang="es-MX" dirty="0" smtClean="0">
              <a:solidFill>
                <a:schemeClr val="tx1"/>
              </a:solidFill>
            </a:rPr>
            <a:t> son privativas de la cultura del grupo</a:t>
          </a:r>
          <a:r>
            <a:rPr lang="es-MX" dirty="0" smtClean="0"/>
            <a:t>. </a:t>
          </a:r>
          <a:endParaRPr lang="es-MX" dirty="0"/>
        </a:p>
      </dgm:t>
    </dgm:pt>
    <dgm:pt modelId="{7BF305D9-907A-4527-82EC-E77F1E4A6B9D}" type="parTrans" cxnId="{ABD918A0-F55E-4458-AE1D-A781415F32B1}">
      <dgm:prSet/>
      <dgm:spPr/>
    </dgm:pt>
    <dgm:pt modelId="{98B0842E-C50C-4769-BF60-4DD19BF876B7}" type="sibTrans" cxnId="{ABD918A0-F55E-4458-AE1D-A781415F32B1}">
      <dgm:prSet/>
      <dgm:spPr/>
    </dgm:pt>
    <dgm:pt modelId="{806653B8-585B-4187-8352-E8A60F06BF9F}" type="pres">
      <dgm:prSet presAssocID="{4EB8842D-14F4-4F75-A060-996356C04B74}" presName="linear" presStyleCnt="0">
        <dgm:presLayoutVars>
          <dgm:animLvl val="lvl"/>
          <dgm:resizeHandles val="exact"/>
        </dgm:presLayoutVars>
      </dgm:prSet>
      <dgm:spPr/>
      <dgm:t>
        <a:bodyPr/>
        <a:lstStyle/>
        <a:p>
          <a:endParaRPr lang="es-MX"/>
        </a:p>
      </dgm:t>
    </dgm:pt>
    <dgm:pt modelId="{E69AC357-B117-47B2-9E9B-02E9696E2DFB}" type="pres">
      <dgm:prSet presAssocID="{C2699A80-4CBA-403E-92D4-41CA61174394}" presName="parentText" presStyleLbl="node1" presStyleIdx="0" presStyleCnt="2">
        <dgm:presLayoutVars>
          <dgm:chMax val="0"/>
          <dgm:bulletEnabled val="1"/>
        </dgm:presLayoutVars>
      </dgm:prSet>
      <dgm:spPr>
        <a:prstGeom prst="flowChartMagneticDrum">
          <a:avLst/>
        </a:prstGeom>
      </dgm:spPr>
      <dgm:t>
        <a:bodyPr/>
        <a:lstStyle/>
        <a:p>
          <a:endParaRPr lang="es-MX"/>
        </a:p>
      </dgm:t>
    </dgm:pt>
    <dgm:pt modelId="{EB38AB3E-3DC8-4942-801C-0DAE4E2D169B}" type="pres">
      <dgm:prSet presAssocID="{23C9C045-8876-4777-85B2-FEBB032C13F0}" presName="spacer" presStyleCnt="0"/>
      <dgm:spPr/>
    </dgm:pt>
    <dgm:pt modelId="{CA78DA24-2C63-46D5-8C33-41943124D233}" type="pres">
      <dgm:prSet presAssocID="{A28292C3-32F4-4C57-A9C7-784D64A7A28C}" presName="parentText" presStyleLbl="node1" presStyleIdx="1" presStyleCnt="2">
        <dgm:presLayoutVars>
          <dgm:chMax val="0"/>
          <dgm:bulletEnabled val="1"/>
        </dgm:presLayoutVars>
      </dgm:prSet>
      <dgm:spPr/>
      <dgm:t>
        <a:bodyPr/>
        <a:lstStyle/>
        <a:p>
          <a:endParaRPr lang="es-MX"/>
        </a:p>
      </dgm:t>
    </dgm:pt>
  </dgm:ptLst>
  <dgm:cxnLst>
    <dgm:cxn modelId="{ABD918A0-F55E-4458-AE1D-A781415F32B1}" srcId="{4EB8842D-14F4-4F75-A060-996356C04B74}" destId="{A28292C3-32F4-4C57-A9C7-784D64A7A28C}" srcOrd="1" destOrd="0" parTransId="{7BF305D9-907A-4527-82EC-E77F1E4A6B9D}" sibTransId="{98B0842E-C50C-4769-BF60-4DD19BF876B7}"/>
    <dgm:cxn modelId="{134BA162-93E5-4B66-A07A-EA6A2289DFC7}" srcId="{4EB8842D-14F4-4F75-A060-996356C04B74}" destId="{C2699A80-4CBA-403E-92D4-41CA61174394}" srcOrd="0" destOrd="0" parTransId="{D0901011-F83A-445E-B373-86085E18631D}" sibTransId="{23C9C045-8876-4777-85B2-FEBB032C13F0}"/>
    <dgm:cxn modelId="{797D744E-F78F-4771-B3D3-25E4299F92A2}" type="presOf" srcId="{C2699A80-4CBA-403E-92D4-41CA61174394}" destId="{E69AC357-B117-47B2-9E9B-02E9696E2DFB}" srcOrd="0" destOrd="0" presId="urn:microsoft.com/office/officeart/2005/8/layout/vList2"/>
    <dgm:cxn modelId="{E3F78129-B691-4224-9953-AE6ADB3B640E}" type="presOf" srcId="{A28292C3-32F4-4C57-A9C7-784D64A7A28C}" destId="{CA78DA24-2C63-46D5-8C33-41943124D233}" srcOrd="0" destOrd="0" presId="urn:microsoft.com/office/officeart/2005/8/layout/vList2"/>
    <dgm:cxn modelId="{8ED84437-83D4-4171-851D-D5EACCDBDDD9}" type="presOf" srcId="{4EB8842D-14F4-4F75-A060-996356C04B74}" destId="{806653B8-585B-4187-8352-E8A60F06BF9F}" srcOrd="0" destOrd="0" presId="urn:microsoft.com/office/officeart/2005/8/layout/vList2"/>
    <dgm:cxn modelId="{033ABA19-6BA6-45C4-8FD9-75D23F09116B}" type="presParOf" srcId="{806653B8-585B-4187-8352-E8A60F06BF9F}" destId="{E69AC357-B117-47B2-9E9B-02E9696E2DFB}" srcOrd="0" destOrd="0" presId="urn:microsoft.com/office/officeart/2005/8/layout/vList2"/>
    <dgm:cxn modelId="{8A92B95B-232A-406B-A95F-330208D474F3}" type="presParOf" srcId="{806653B8-585B-4187-8352-E8A60F06BF9F}" destId="{EB38AB3E-3DC8-4942-801C-0DAE4E2D169B}" srcOrd="1" destOrd="0" presId="urn:microsoft.com/office/officeart/2005/8/layout/vList2"/>
    <dgm:cxn modelId="{46E5055D-CE72-401B-9D96-CCEDDE453A23}" type="presParOf" srcId="{806653B8-585B-4187-8352-E8A60F06BF9F}" destId="{CA78DA24-2C63-46D5-8C33-41943124D233}" srcOrd="2" destOrd="0" presId="urn:microsoft.com/office/officeart/2005/8/layout/vList2"/>
  </dgm:cxnLst>
  <dgm:bg/>
  <dgm:whole>
    <a:ln>
      <a:solidFill>
        <a:schemeClr val="tx1"/>
      </a:solidFill>
    </a:ln>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CDB338F2-9F32-427B-B99B-A413AE4751D2}" type="doc">
      <dgm:prSet loTypeId="urn:microsoft.com/office/officeart/2005/8/layout/target1" loCatId="relationship" qsTypeId="urn:microsoft.com/office/officeart/2005/8/quickstyle/simple1" qsCatId="simple" csTypeId="urn:microsoft.com/office/officeart/2005/8/colors/accent1_2" csCatId="accent1" phldr="1"/>
      <dgm:spPr/>
      <dgm:t>
        <a:bodyPr/>
        <a:lstStyle/>
        <a:p>
          <a:endParaRPr lang="es-MX"/>
        </a:p>
      </dgm:t>
    </dgm:pt>
    <dgm:pt modelId="{8080B57D-BE56-4D92-8385-15009FBCD18E}">
      <dgm:prSet custT="1">
        <dgm:style>
          <a:lnRef idx="2">
            <a:schemeClr val="accent2">
              <a:shade val="50000"/>
            </a:schemeClr>
          </a:lnRef>
          <a:fillRef idx="1">
            <a:schemeClr val="accent2"/>
          </a:fillRef>
          <a:effectRef idx="0">
            <a:schemeClr val="accent2"/>
          </a:effectRef>
          <a:fontRef idx="minor">
            <a:schemeClr val="lt1"/>
          </a:fontRef>
        </dgm:style>
      </dgm:prSet>
      <dgm:spPr/>
      <dgm:t>
        <a:bodyPr/>
        <a:lstStyle/>
        <a:p>
          <a:pPr rtl="0"/>
          <a:r>
            <a:rPr lang="es-MX" sz="2400" dirty="0" smtClean="0"/>
            <a:t>Son condiciones psicológicas en que se encuentra las personas para obstaculizar y que no se entienda lo que se quiere transmitir o sea que no sea captado para lograr el objetivo de la comunicación </a:t>
          </a:r>
          <a:endParaRPr lang="es-MX" sz="2400" dirty="0"/>
        </a:p>
      </dgm:t>
    </dgm:pt>
    <dgm:pt modelId="{AEB167A5-2061-48B9-B0F1-B091011B8B52}" type="parTrans" cxnId="{A387B728-F317-4EBA-B596-AD4CDBC7B9E2}">
      <dgm:prSet/>
      <dgm:spPr/>
      <dgm:t>
        <a:bodyPr/>
        <a:lstStyle/>
        <a:p>
          <a:endParaRPr lang="es-MX"/>
        </a:p>
      </dgm:t>
    </dgm:pt>
    <dgm:pt modelId="{D0337389-794A-40F4-8942-A79C579665C8}" type="sibTrans" cxnId="{A387B728-F317-4EBA-B596-AD4CDBC7B9E2}">
      <dgm:prSet/>
      <dgm:spPr/>
      <dgm:t>
        <a:bodyPr/>
        <a:lstStyle/>
        <a:p>
          <a:endParaRPr lang="es-MX"/>
        </a:p>
      </dgm:t>
    </dgm:pt>
    <dgm:pt modelId="{68F2C743-3B80-43E1-A244-AAD9C9A23ABF}" type="pres">
      <dgm:prSet presAssocID="{CDB338F2-9F32-427B-B99B-A413AE4751D2}" presName="composite" presStyleCnt="0">
        <dgm:presLayoutVars>
          <dgm:chMax val="5"/>
          <dgm:dir/>
          <dgm:resizeHandles val="exact"/>
        </dgm:presLayoutVars>
      </dgm:prSet>
      <dgm:spPr/>
      <dgm:t>
        <a:bodyPr/>
        <a:lstStyle/>
        <a:p>
          <a:endParaRPr lang="es-MX"/>
        </a:p>
      </dgm:t>
    </dgm:pt>
    <dgm:pt modelId="{6D9A25DC-2F3C-485B-9165-BEBDC1E2A481}" type="pres">
      <dgm:prSet presAssocID="{8080B57D-BE56-4D92-8385-15009FBCD18E}" presName="circle1" presStyleLbl="lnNode1" presStyleIdx="0" presStyleCnt="1" custScaleX="84651" custScaleY="56592"/>
      <dgm:spPr>
        <a:solidFill>
          <a:schemeClr val="accent2">
            <a:lumMod val="50000"/>
          </a:schemeClr>
        </a:solidFill>
      </dgm:spPr>
    </dgm:pt>
    <dgm:pt modelId="{B170434D-9D4D-4C74-873B-C6F4997EF122}" type="pres">
      <dgm:prSet presAssocID="{8080B57D-BE56-4D92-8385-15009FBCD18E}" presName="text1" presStyleLbl="revTx" presStyleIdx="0" presStyleCnt="1" custScaleX="179484" custScaleY="257760">
        <dgm:presLayoutVars>
          <dgm:bulletEnabled val="1"/>
        </dgm:presLayoutVars>
      </dgm:prSet>
      <dgm:spPr/>
      <dgm:t>
        <a:bodyPr/>
        <a:lstStyle/>
        <a:p>
          <a:endParaRPr lang="es-MX"/>
        </a:p>
      </dgm:t>
    </dgm:pt>
    <dgm:pt modelId="{B5D6AF6F-E231-4C2F-B3B7-63E2B40FB9BB}" type="pres">
      <dgm:prSet presAssocID="{8080B57D-BE56-4D92-8385-15009FBCD18E}" presName="line1" presStyleLbl="callout" presStyleIdx="0" presStyleCnt="2"/>
      <dgm:spPr/>
    </dgm:pt>
    <dgm:pt modelId="{3C85A450-540E-492D-9CAA-46E6D98D56D8}" type="pres">
      <dgm:prSet presAssocID="{8080B57D-BE56-4D92-8385-15009FBCD18E}" presName="d1" presStyleLbl="callout" presStyleIdx="1" presStyleCnt="2"/>
      <dgm:spPr/>
    </dgm:pt>
  </dgm:ptLst>
  <dgm:cxnLst>
    <dgm:cxn modelId="{D1D22731-D690-4737-B6CC-3AA857172B98}" type="presOf" srcId="{CDB338F2-9F32-427B-B99B-A413AE4751D2}" destId="{68F2C743-3B80-43E1-A244-AAD9C9A23ABF}" srcOrd="0" destOrd="0" presId="urn:microsoft.com/office/officeart/2005/8/layout/target1"/>
    <dgm:cxn modelId="{A387B728-F317-4EBA-B596-AD4CDBC7B9E2}" srcId="{CDB338F2-9F32-427B-B99B-A413AE4751D2}" destId="{8080B57D-BE56-4D92-8385-15009FBCD18E}" srcOrd="0" destOrd="0" parTransId="{AEB167A5-2061-48B9-B0F1-B091011B8B52}" sibTransId="{D0337389-794A-40F4-8942-A79C579665C8}"/>
    <dgm:cxn modelId="{F4EC3E30-7B54-416C-95A3-EBEF85375038}" type="presOf" srcId="{8080B57D-BE56-4D92-8385-15009FBCD18E}" destId="{B170434D-9D4D-4C74-873B-C6F4997EF122}" srcOrd="0" destOrd="0" presId="urn:microsoft.com/office/officeart/2005/8/layout/target1"/>
    <dgm:cxn modelId="{D0CFFD55-040E-4A95-9EE1-A6BA6266C35E}" type="presParOf" srcId="{68F2C743-3B80-43E1-A244-AAD9C9A23ABF}" destId="{6D9A25DC-2F3C-485B-9165-BEBDC1E2A481}" srcOrd="0" destOrd="0" presId="urn:microsoft.com/office/officeart/2005/8/layout/target1"/>
    <dgm:cxn modelId="{8CA1E98C-C34E-4D42-92F9-59219AA6DC47}" type="presParOf" srcId="{68F2C743-3B80-43E1-A244-AAD9C9A23ABF}" destId="{B170434D-9D4D-4C74-873B-C6F4997EF122}" srcOrd="1" destOrd="0" presId="urn:microsoft.com/office/officeart/2005/8/layout/target1"/>
    <dgm:cxn modelId="{0D428850-7001-40EF-AFBC-8C9EF956F523}" type="presParOf" srcId="{68F2C743-3B80-43E1-A244-AAD9C9A23ABF}" destId="{B5D6AF6F-E231-4C2F-B3B7-63E2B40FB9BB}" srcOrd="2" destOrd="0" presId="urn:microsoft.com/office/officeart/2005/8/layout/target1"/>
    <dgm:cxn modelId="{8B65CB99-7EB3-4B9B-9AB5-04C699839253}" type="presParOf" srcId="{68F2C743-3B80-43E1-A244-AAD9C9A23ABF}" destId="{3C85A450-540E-492D-9CAA-46E6D98D56D8}" srcOrd="3" destOrd="0" presId="urn:microsoft.com/office/officeart/2005/8/layout/targe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83F53EA-4551-4D9D-B695-93175A3165F2}" type="doc">
      <dgm:prSet loTypeId="urn:microsoft.com/office/officeart/2005/8/layout/target3" loCatId="relationship" qsTypeId="urn:microsoft.com/office/officeart/2005/8/quickstyle/simple1" qsCatId="simple" csTypeId="urn:microsoft.com/office/officeart/2005/8/colors/colorful2" csCatId="colorful" phldr="1"/>
      <dgm:spPr/>
      <dgm:t>
        <a:bodyPr/>
        <a:lstStyle/>
        <a:p>
          <a:endParaRPr lang="es-MX"/>
        </a:p>
      </dgm:t>
    </dgm:pt>
    <dgm:pt modelId="{FA2DF707-F912-4A5E-8AFB-6D5BACF9795B}">
      <dgm:prSet custT="1"/>
      <dgm:spPr/>
      <dgm:t>
        <a:bodyPr/>
        <a:lstStyle/>
        <a:p>
          <a:pPr algn="ctr" rtl="0"/>
          <a:r>
            <a:rPr lang="es-MX" sz="3200" b="1" dirty="0" smtClean="0">
              <a:solidFill>
                <a:schemeClr val="tx1"/>
              </a:solidFill>
            </a:rPr>
            <a:t>La personalidad</a:t>
          </a:r>
          <a:endParaRPr lang="es-MX" sz="3200" b="1" dirty="0">
            <a:solidFill>
              <a:schemeClr val="tx1"/>
            </a:solidFill>
          </a:endParaRPr>
        </a:p>
      </dgm:t>
    </dgm:pt>
    <dgm:pt modelId="{26B7F9B5-D506-4B03-98D7-45C612DACC0D}" type="parTrans" cxnId="{CC262D21-3D40-4866-B1E6-5A9AC3D8C7CC}">
      <dgm:prSet/>
      <dgm:spPr/>
      <dgm:t>
        <a:bodyPr/>
        <a:lstStyle/>
        <a:p>
          <a:endParaRPr lang="es-MX"/>
        </a:p>
      </dgm:t>
    </dgm:pt>
    <dgm:pt modelId="{12E48903-5AF9-4C0C-B196-550221D208CB}" type="sibTrans" cxnId="{CC262D21-3D40-4866-B1E6-5A9AC3D8C7CC}">
      <dgm:prSet/>
      <dgm:spPr/>
      <dgm:t>
        <a:bodyPr/>
        <a:lstStyle/>
        <a:p>
          <a:endParaRPr lang="es-MX"/>
        </a:p>
      </dgm:t>
    </dgm:pt>
    <dgm:pt modelId="{A4D149A4-8397-4072-9898-9670524B985F}">
      <dgm:prSet custT="1"/>
      <dgm:spPr/>
      <dgm:t>
        <a:bodyPr/>
        <a:lstStyle/>
        <a:p>
          <a:pPr algn="ctr" rtl="0"/>
          <a:r>
            <a:rPr lang="es-MX" sz="3200" b="1" dirty="0" smtClean="0">
              <a:solidFill>
                <a:schemeClr val="tx1"/>
              </a:solidFill>
            </a:rPr>
            <a:t>las percepciones</a:t>
          </a:r>
          <a:endParaRPr lang="es-MX" sz="3200" b="1" dirty="0">
            <a:solidFill>
              <a:schemeClr val="tx1"/>
            </a:solidFill>
          </a:endParaRPr>
        </a:p>
      </dgm:t>
    </dgm:pt>
    <dgm:pt modelId="{1ACBF994-3FAF-4ECF-A241-49012FB0A8BE}" type="parTrans" cxnId="{EF541C76-A784-463E-A355-6874A2C5BC19}">
      <dgm:prSet/>
      <dgm:spPr/>
      <dgm:t>
        <a:bodyPr/>
        <a:lstStyle/>
        <a:p>
          <a:endParaRPr lang="es-MX"/>
        </a:p>
      </dgm:t>
    </dgm:pt>
    <dgm:pt modelId="{91344963-43D5-433D-BAD8-66FBF6E701EA}" type="sibTrans" cxnId="{EF541C76-A784-463E-A355-6874A2C5BC19}">
      <dgm:prSet/>
      <dgm:spPr/>
      <dgm:t>
        <a:bodyPr/>
        <a:lstStyle/>
        <a:p>
          <a:endParaRPr lang="es-MX"/>
        </a:p>
      </dgm:t>
    </dgm:pt>
    <dgm:pt modelId="{EF960B22-372E-4934-958B-71137DD8FE90}">
      <dgm:prSet custT="1"/>
      <dgm:spPr/>
      <dgm:t>
        <a:bodyPr/>
        <a:lstStyle/>
        <a:p>
          <a:pPr algn="ctr" rtl="0"/>
          <a:r>
            <a:rPr lang="es-MX" sz="3200" b="1" dirty="0" smtClean="0">
              <a:solidFill>
                <a:schemeClr val="tx1"/>
              </a:solidFill>
            </a:rPr>
            <a:t>emociones y sentimientos,</a:t>
          </a:r>
          <a:endParaRPr lang="es-MX" sz="3200" b="1" dirty="0">
            <a:solidFill>
              <a:schemeClr val="tx1"/>
            </a:solidFill>
          </a:endParaRPr>
        </a:p>
      </dgm:t>
    </dgm:pt>
    <dgm:pt modelId="{4E43AB5A-1603-4A33-A691-27BA23EB7270}" type="parTrans" cxnId="{409199C1-BD4A-49B6-B52B-BCE53C0AAC17}">
      <dgm:prSet/>
      <dgm:spPr/>
      <dgm:t>
        <a:bodyPr/>
        <a:lstStyle/>
        <a:p>
          <a:endParaRPr lang="es-MX"/>
        </a:p>
      </dgm:t>
    </dgm:pt>
    <dgm:pt modelId="{4D86DC79-20DE-4A2E-B40D-A4DA121F5878}" type="sibTrans" cxnId="{409199C1-BD4A-49B6-B52B-BCE53C0AAC17}">
      <dgm:prSet/>
      <dgm:spPr/>
      <dgm:t>
        <a:bodyPr/>
        <a:lstStyle/>
        <a:p>
          <a:endParaRPr lang="es-MX"/>
        </a:p>
      </dgm:t>
    </dgm:pt>
    <dgm:pt modelId="{5A5729F4-7E94-4E1B-9958-9359E7E366D7}">
      <dgm:prSet custT="1"/>
      <dgm:spPr/>
      <dgm:t>
        <a:bodyPr/>
        <a:lstStyle/>
        <a:p>
          <a:pPr algn="ctr" rtl="0"/>
          <a:r>
            <a:rPr lang="es-MX" sz="3200" b="1" dirty="0" smtClean="0">
              <a:solidFill>
                <a:schemeClr val="tx1"/>
              </a:solidFill>
            </a:rPr>
            <a:t>Hábitos, prejuicios</a:t>
          </a:r>
          <a:endParaRPr lang="es-MX" sz="3200" b="1" dirty="0">
            <a:solidFill>
              <a:schemeClr val="tx1"/>
            </a:solidFill>
          </a:endParaRPr>
        </a:p>
      </dgm:t>
    </dgm:pt>
    <dgm:pt modelId="{AEF86E3B-E95A-4D3C-A0D6-4AE0FE3C2830}" type="parTrans" cxnId="{39B4F400-36FF-4DB3-AE24-85BF89270AF8}">
      <dgm:prSet/>
      <dgm:spPr/>
      <dgm:t>
        <a:bodyPr/>
        <a:lstStyle/>
        <a:p>
          <a:endParaRPr lang="es-MX"/>
        </a:p>
      </dgm:t>
    </dgm:pt>
    <dgm:pt modelId="{7406BF82-C036-4EB4-BB83-C7BE33993FAC}" type="sibTrans" cxnId="{39B4F400-36FF-4DB3-AE24-85BF89270AF8}">
      <dgm:prSet/>
      <dgm:spPr/>
      <dgm:t>
        <a:bodyPr/>
        <a:lstStyle/>
        <a:p>
          <a:endParaRPr lang="es-MX"/>
        </a:p>
      </dgm:t>
    </dgm:pt>
    <dgm:pt modelId="{4C0D2993-D971-4B7F-B07F-3D9045611D69}">
      <dgm:prSet custT="1"/>
      <dgm:spPr/>
      <dgm:t>
        <a:bodyPr/>
        <a:lstStyle/>
        <a:p>
          <a:pPr algn="ctr" rtl="0"/>
          <a:r>
            <a:rPr lang="es-MX" sz="3200" b="1" dirty="0" smtClean="0">
              <a:solidFill>
                <a:schemeClr val="tx1"/>
              </a:solidFill>
            </a:rPr>
            <a:t>Actitudes, valores</a:t>
          </a:r>
          <a:endParaRPr lang="es-MX" sz="3200" b="1" dirty="0">
            <a:solidFill>
              <a:schemeClr val="tx1"/>
            </a:solidFill>
          </a:endParaRPr>
        </a:p>
      </dgm:t>
    </dgm:pt>
    <dgm:pt modelId="{0AAE0CE5-F4CD-4773-9485-8EC5ACA29883}" type="parTrans" cxnId="{512CAE1A-7CCC-46F6-A3BE-5DC76855E031}">
      <dgm:prSet/>
      <dgm:spPr/>
      <dgm:t>
        <a:bodyPr/>
        <a:lstStyle/>
        <a:p>
          <a:endParaRPr lang="es-MX"/>
        </a:p>
      </dgm:t>
    </dgm:pt>
    <dgm:pt modelId="{3976D189-2F78-44DE-9FD0-634D39039396}" type="sibTrans" cxnId="{512CAE1A-7CCC-46F6-A3BE-5DC76855E031}">
      <dgm:prSet/>
      <dgm:spPr/>
      <dgm:t>
        <a:bodyPr/>
        <a:lstStyle/>
        <a:p>
          <a:endParaRPr lang="es-MX"/>
        </a:p>
      </dgm:t>
    </dgm:pt>
    <dgm:pt modelId="{3FD2F1BF-3308-4D15-A373-33242E87B9CA}">
      <dgm:prSet custT="1"/>
      <dgm:spPr/>
      <dgm:t>
        <a:bodyPr/>
        <a:lstStyle/>
        <a:p>
          <a:pPr algn="ctr" rtl="0"/>
          <a:r>
            <a:rPr lang="es-MX" sz="3200" b="1" dirty="0" smtClean="0">
              <a:solidFill>
                <a:schemeClr val="tx1"/>
              </a:solidFill>
            </a:rPr>
            <a:t>Expectativas, deseos</a:t>
          </a:r>
          <a:endParaRPr lang="es-MX" sz="3200" b="1" dirty="0">
            <a:solidFill>
              <a:schemeClr val="tx1"/>
            </a:solidFill>
          </a:endParaRPr>
        </a:p>
      </dgm:t>
    </dgm:pt>
    <dgm:pt modelId="{1C22F044-5EDE-49D4-A1DC-2B083C08D928}" type="parTrans" cxnId="{278988B5-304C-4B2C-A312-BA24A34CC3D8}">
      <dgm:prSet/>
      <dgm:spPr/>
      <dgm:t>
        <a:bodyPr/>
        <a:lstStyle/>
        <a:p>
          <a:endParaRPr lang="es-MX"/>
        </a:p>
      </dgm:t>
    </dgm:pt>
    <dgm:pt modelId="{7757115A-5342-4B8D-BBC9-0DE93224309D}" type="sibTrans" cxnId="{278988B5-304C-4B2C-A312-BA24A34CC3D8}">
      <dgm:prSet/>
      <dgm:spPr/>
      <dgm:t>
        <a:bodyPr/>
        <a:lstStyle/>
        <a:p>
          <a:endParaRPr lang="es-MX"/>
        </a:p>
      </dgm:t>
    </dgm:pt>
    <dgm:pt modelId="{A60F05F4-E7DE-4C40-A6C9-ED535F293D91}">
      <dgm:prSet custT="1"/>
      <dgm:spPr/>
      <dgm:t>
        <a:bodyPr/>
        <a:lstStyle/>
        <a:p>
          <a:pPr algn="ctr" rtl="0"/>
          <a:r>
            <a:rPr lang="es-MX" sz="3200" b="1" dirty="0" smtClean="0">
              <a:solidFill>
                <a:schemeClr val="tx1"/>
              </a:solidFill>
            </a:rPr>
            <a:t>motivaciones</a:t>
          </a:r>
          <a:endParaRPr lang="es-MX" sz="3200" b="1" dirty="0">
            <a:solidFill>
              <a:schemeClr val="tx1"/>
            </a:solidFill>
          </a:endParaRPr>
        </a:p>
      </dgm:t>
    </dgm:pt>
    <dgm:pt modelId="{963D431F-3EA1-4F74-8CFC-339F39D357FE}" type="parTrans" cxnId="{D18D1592-7023-41E5-A59A-E6A20CA9F717}">
      <dgm:prSet/>
      <dgm:spPr/>
      <dgm:t>
        <a:bodyPr/>
        <a:lstStyle/>
        <a:p>
          <a:endParaRPr lang="es-MX"/>
        </a:p>
      </dgm:t>
    </dgm:pt>
    <dgm:pt modelId="{66472217-C977-4CF8-BFA7-90981900C47D}" type="sibTrans" cxnId="{D18D1592-7023-41E5-A59A-E6A20CA9F717}">
      <dgm:prSet/>
      <dgm:spPr/>
      <dgm:t>
        <a:bodyPr/>
        <a:lstStyle/>
        <a:p>
          <a:endParaRPr lang="es-MX"/>
        </a:p>
      </dgm:t>
    </dgm:pt>
    <dgm:pt modelId="{75AAD19C-FD92-4133-9A3B-8C68BF766AF4}">
      <dgm:prSet custT="1"/>
      <dgm:spPr/>
      <dgm:t>
        <a:bodyPr/>
        <a:lstStyle/>
        <a:p>
          <a:endParaRPr lang="es-MX"/>
        </a:p>
      </dgm:t>
    </dgm:pt>
    <dgm:pt modelId="{0802418A-DA4C-4781-BC41-F04EDBCACCD3}" type="parTrans" cxnId="{384B176A-8A24-478F-B972-E3CC375FCD66}">
      <dgm:prSet/>
      <dgm:spPr/>
      <dgm:t>
        <a:bodyPr/>
        <a:lstStyle/>
        <a:p>
          <a:endParaRPr lang="es-MX"/>
        </a:p>
      </dgm:t>
    </dgm:pt>
    <dgm:pt modelId="{7BA3E650-F99D-444A-951E-E02928C89E4C}" type="sibTrans" cxnId="{384B176A-8A24-478F-B972-E3CC375FCD66}">
      <dgm:prSet/>
      <dgm:spPr/>
      <dgm:t>
        <a:bodyPr/>
        <a:lstStyle/>
        <a:p>
          <a:endParaRPr lang="es-MX"/>
        </a:p>
      </dgm:t>
    </dgm:pt>
    <dgm:pt modelId="{5BDC6AB1-4AA9-4E09-8946-B3C06E838D0D}">
      <dgm:prSet custT="1"/>
      <dgm:spPr/>
      <dgm:t>
        <a:bodyPr/>
        <a:lstStyle/>
        <a:p>
          <a:endParaRPr lang="es-MX"/>
        </a:p>
      </dgm:t>
    </dgm:pt>
    <dgm:pt modelId="{90A7D660-5477-4362-8834-30E49B0663E5}" type="parTrans" cxnId="{6D5A67AF-8904-4EF1-A494-AB2E31E74DFD}">
      <dgm:prSet/>
      <dgm:spPr/>
      <dgm:t>
        <a:bodyPr/>
        <a:lstStyle/>
        <a:p>
          <a:endParaRPr lang="es-MX"/>
        </a:p>
      </dgm:t>
    </dgm:pt>
    <dgm:pt modelId="{D6711FD4-1A6A-4C22-A303-8D454472C98F}" type="sibTrans" cxnId="{6D5A67AF-8904-4EF1-A494-AB2E31E74DFD}">
      <dgm:prSet/>
      <dgm:spPr/>
      <dgm:t>
        <a:bodyPr/>
        <a:lstStyle/>
        <a:p>
          <a:endParaRPr lang="es-MX"/>
        </a:p>
      </dgm:t>
    </dgm:pt>
    <dgm:pt modelId="{F8EB6719-7FA3-406D-B60F-06D413AE7AA4}">
      <dgm:prSet custT="1"/>
      <dgm:spPr/>
      <dgm:t>
        <a:bodyPr/>
        <a:lstStyle/>
        <a:p>
          <a:endParaRPr lang="es-MX"/>
        </a:p>
      </dgm:t>
    </dgm:pt>
    <dgm:pt modelId="{49E07E64-C523-446C-BA88-5C2E947B7949}" type="parTrans" cxnId="{68B1435C-538A-494B-8FDA-02E72CA56A1B}">
      <dgm:prSet/>
      <dgm:spPr/>
      <dgm:t>
        <a:bodyPr/>
        <a:lstStyle/>
        <a:p>
          <a:endParaRPr lang="es-MX"/>
        </a:p>
      </dgm:t>
    </dgm:pt>
    <dgm:pt modelId="{9061A284-226B-4A32-A463-30F98727A957}" type="sibTrans" cxnId="{68B1435C-538A-494B-8FDA-02E72CA56A1B}">
      <dgm:prSet/>
      <dgm:spPr/>
      <dgm:t>
        <a:bodyPr/>
        <a:lstStyle/>
        <a:p>
          <a:endParaRPr lang="es-MX"/>
        </a:p>
      </dgm:t>
    </dgm:pt>
    <dgm:pt modelId="{0DE746D1-642F-4D7C-AEB9-F7F74C18614C}">
      <dgm:prSet custT="1"/>
      <dgm:spPr/>
      <dgm:t>
        <a:bodyPr/>
        <a:lstStyle/>
        <a:p>
          <a:endParaRPr lang="es-MX"/>
        </a:p>
      </dgm:t>
    </dgm:pt>
    <dgm:pt modelId="{4CC805F4-108B-45E5-BEEC-B9A8A029EDDC}" type="parTrans" cxnId="{ECF7CD81-182B-4E6B-B587-AE8A2769FEC7}">
      <dgm:prSet/>
      <dgm:spPr/>
      <dgm:t>
        <a:bodyPr/>
        <a:lstStyle/>
        <a:p>
          <a:endParaRPr lang="es-MX"/>
        </a:p>
      </dgm:t>
    </dgm:pt>
    <dgm:pt modelId="{D5684566-2664-4E0D-8984-0CD51C30445E}" type="sibTrans" cxnId="{ECF7CD81-182B-4E6B-B587-AE8A2769FEC7}">
      <dgm:prSet/>
      <dgm:spPr/>
      <dgm:t>
        <a:bodyPr/>
        <a:lstStyle/>
        <a:p>
          <a:endParaRPr lang="es-MX"/>
        </a:p>
      </dgm:t>
    </dgm:pt>
    <dgm:pt modelId="{23BCA8B3-35A6-4337-8C1C-57A68653FA7A}">
      <dgm:prSet custT="1"/>
      <dgm:spPr/>
      <dgm:t>
        <a:bodyPr/>
        <a:lstStyle/>
        <a:p>
          <a:endParaRPr lang="es-MX"/>
        </a:p>
      </dgm:t>
    </dgm:pt>
    <dgm:pt modelId="{B0E5AFC1-0C3A-4A57-8091-41A02D093374}" type="parTrans" cxnId="{C1228744-73DB-458E-A2B6-849F2197B8D0}">
      <dgm:prSet/>
      <dgm:spPr/>
      <dgm:t>
        <a:bodyPr/>
        <a:lstStyle/>
        <a:p>
          <a:endParaRPr lang="es-MX"/>
        </a:p>
      </dgm:t>
    </dgm:pt>
    <dgm:pt modelId="{533229BB-1602-406A-9F0D-D0E65F2BDC92}" type="sibTrans" cxnId="{C1228744-73DB-458E-A2B6-849F2197B8D0}">
      <dgm:prSet/>
      <dgm:spPr/>
      <dgm:t>
        <a:bodyPr/>
        <a:lstStyle/>
        <a:p>
          <a:endParaRPr lang="es-MX"/>
        </a:p>
      </dgm:t>
    </dgm:pt>
    <dgm:pt modelId="{F8CA631E-15E5-442C-9053-BC0537CA05F3}" type="pres">
      <dgm:prSet presAssocID="{B83F53EA-4551-4D9D-B695-93175A3165F2}" presName="Name0" presStyleCnt="0">
        <dgm:presLayoutVars>
          <dgm:chMax val="7"/>
          <dgm:dir/>
          <dgm:animLvl val="lvl"/>
          <dgm:resizeHandles val="exact"/>
        </dgm:presLayoutVars>
      </dgm:prSet>
      <dgm:spPr/>
      <dgm:t>
        <a:bodyPr/>
        <a:lstStyle/>
        <a:p>
          <a:endParaRPr lang="es-MX"/>
        </a:p>
      </dgm:t>
    </dgm:pt>
    <dgm:pt modelId="{CD84A535-BD99-4A2E-90C6-E12B3748C83A}" type="pres">
      <dgm:prSet presAssocID="{FA2DF707-F912-4A5E-8AFB-6D5BACF9795B}" presName="circle1" presStyleLbl="node1" presStyleIdx="0" presStyleCnt="7"/>
      <dgm:spPr/>
    </dgm:pt>
    <dgm:pt modelId="{0650D653-DB0B-4748-B8CE-D0D7139266A4}" type="pres">
      <dgm:prSet presAssocID="{FA2DF707-F912-4A5E-8AFB-6D5BACF9795B}" presName="space" presStyleCnt="0"/>
      <dgm:spPr/>
    </dgm:pt>
    <dgm:pt modelId="{F8EF8F5C-9CA6-4D71-89EE-5D362A22AFB4}" type="pres">
      <dgm:prSet presAssocID="{FA2DF707-F912-4A5E-8AFB-6D5BACF9795B}" presName="rect1" presStyleLbl="alignAcc1" presStyleIdx="0" presStyleCnt="7"/>
      <dgm:spPr/>
      <dgm:t>
        <a:bodyPr/>
        <a:lstStyle/>
        <a:p>
          <a:endParaRPr lang="es-MX"/>
        </a:p>
      </dgm:t>
    </dgm:pt>
    <dgm:pt modelId="{05FBC209-FE13-4EA5-8E2C-D28FBB881FC3}" type="pres">
      <dgm:prSet presAssocID="{A4D149A4-8397-4072-9898-9670524B985F}" presName="vertSpace2" presStyleLbl="node1" presStyleIdx="0" presStyleCnt="7"/>
      <dgm:spPr/>
    </dgm:pt>
    <dgm:pt modelId="{7C9B6CE6-AA8C-413F-BAEE-5761A2EF5125}" type="pres">
      <dgm:prSet presAssocID="{A4D149A4-8397-4072-9898-9670524B985F}" presName="circle2" presStyleLbl="node1" presStyleIdx="1" presStyleCnt="7"/>
      <dgm:spPr/>
    </dgm:pt>
    <dgm:pt modelId="{68B797C6-875F-4AC5-939A-6D3A6AE7E4D3}" type="pres">
      <dgm:prSet presAssocID="{A4D149A4-8397-4072-9898-9670524B985F}" presName="rect2" presStyleLbl="alignAcc1" presStyleIdx="1" presStyleCnt="7"/>
      <dgm:spPr/>
      <dgm:t>
        <a:bodyPr/>
        <a:lstStyle/>
        <a:p>
          <a:endParaRPr lang="es-MX"/>
        </a:p>
      </dgm:t>
    </dgm:pt>
    <dgm:pt modelId="{375D9306-516B-4038-960D-F91079B65538}" type="pres">
      <dgm:prSet presAssocID="{EF960B22-372E-4934-958B-71137DD8FE90}" presName="vertSpace3" presStyleLbl="node1" presStyleIdx="1" presStyleCnt="7"/>
      <dgm:spPr/>
    </dgm:pt>
    <dgm:pt modelId="{14519BB2-0692-46E4-A7D1-230F69672461}" type="pres">
      <dgm:prSet presAssocID="{EF960B22-372E-4934-958B-71137DD8FE90}" presName="circle3" presStyleLbl="node1" presStyleIdx="2" presStyleCnt="7"/>
      <dgm:spPr/>
    </dgm:pt>
    <dgm:pt modelId="{733B1483-7881-4E42-B8FD-8D2C627CFC34}" type="pres">
      <dgm:prSet presAssocID="{EF960B22-372E-4934-958B-71137DD8FE90}" presName="rect3" presStyleLbl="alignAcc1" presStyleIdx="2" presStyleCnt="7"/>
      <dgm:spPr/>
      <dgm:t>
        <a:bodyPr/>
        <a:lstStyle/>
        <a:p>
          <a:endParaRPr lang="es-MX"/>
        </a:p>
      </dgm:t>
    </dgm:pt>
    <dgm:pt modelId="{642F3A03-4BD8-442E-A907-CC2242F17545}" type="pres">
      <dgm:prSet presAssocID="{5A5729F4-7E94-4E1B-9958-9359E7E366D7}" presName="vertSpace4" presStyleLbl="node1" presStyleIdx="2" presStyleCnt="7"/>
      <dgm:spPr/>
    </dgm:pt>
    <dgm:pt modelId="{FF4C7AB8-5C15-4E60-934F-38725E0846DD}" type="pres">
      <dgm:prSet presAssocID="{5A5729F4-7E94-4E1B-9958-9359E7E366D7}" presName="circle4" presStyleLbl="node1" presStyleIdx="3" presStyleCnt="7"/>
      <dgm:spPr/>
    </dgm:pt>
    <dgm:pt modelId="{34E6350F-EFEC-4BDC-B957-8083BBBB300D}" type="pres">
      <dgm:prSet presAssocID="{5A5729F4-7E94-4E1B-9958-9359E7E366D7}" presName="rect4" presStyleLbl="alignAcc1" presStyleIdx="3" presStyleCnt="7"/>
      <dgm:spPr/>
      <dgm:t>
        <a:bodyPr/>
        <a:lstStyle/>
        <a:p>
          <a:endParaRPr lang="es-MX"/>
        </a:p>
      </dgm:t>
    </dgm:pt>
    <dgm:pt modelId="{5B8E98EE-C249-4130-A807-49BC17236C5B}" type="pres">
      <dgm:prSet presAssocID="{4C0D2993-D971-4B7F-B07F-3D9045611D69}" presName="vertSpace5" presStyleLbl="node1" presStyleIdx="3" presStyleCnt="7"/>
      <dgm:spPr/>
    </dgm:pt>
    <dgm:pt modelId="{FC31F6AD-6019-470C-963D-F604BB83ED95}" type="pres">
      <dgm:prSet presAssocID="{4C0D2993-D971-4B7F-B07F-3D9045611D69}" presName="circle5" presStyleLbl="node1" presStyleIdx="4" presStyleCnt="7"/>
      <dgm:spPr/>
    </dgm:pt>
    <dgm:pt modelId="{E259FC6E-E89A-48F4-ADCB-9D19628BF64D}" type="pres">
      <dgm:prSet presAssocID="{4C0D2993-D971-4B7F-B07F-3D9045611D69}" presName="rect5" presStyleLbl="alignAcc1" presStyleIdx="4" presStyleCnt="7"/>
      <dgm:spPr/>
      <dgm:t>
        <a:bodyPr/>
        <a:lstStyle/>
        <a:p>
          <a:endParaRPr lang="es-MX"/>
        </a:p>
      </dgm:t>
    </dgm:pt>
    <dgm:pt modelId="{B953AC84-1D3B-43C9-9E2F-8662DBA64723}" type="pres">
      <dgm:prSet presAssocID="{3FD2F1BF-3308-4D15-A373-33242E87B9CA}" presName="vertSpace6" presStyleLbl="node1" presStyleIdx="4" presStyleCnt="7"/>
      <dgm:spPr/>
    </dgm:pt>
    <dgm:pt modelId="{016AE958-F9C0-4FFC-8A1E-B8879071332E}" type="pres">
      <dgm:prSet presAssocID="{3FD2F1BF-3308-4D15-A373-33242E87B9CA}" presName="circle6" presStyleLbl="node1" presStyleIdx="5" presStyleCnt="7"/>
      <dgm:spPr/>
    </dgm:pt>
    <dgm:pt modelId="{B8FDA313-5526-4277-A214-2D6CE2CF5675}" type="pres">
      <dgm:prSet presAssocID="{3FD2F1BF-3308-4D15-A373-33242E87B9CA}" presName="rect6" presStyleLbl="alignAcc1" presStyleIdx="5" presStyleCnt="7"/>
      <dgm:spPr/>
      <dgm:t>
        <a:bodyPr/>
        <a:lstStyle/>
        <a:p>
          <a:endParaRPr lang="es-MX"/>
        </a:p>
      </dgm:t>
    </dgm:pt>
    <dgm:pt modelId="{F5E924D9-60A7-46E0-8E6A-FBEB0295F5BD}" type="pres">
      <dgm:prSet presAssocID="{A60F05F4-E7DE-4C40-A6C9-ED535F293D91}" presName="vertSpace7" presStyleLbl="node1" presStyleIdx="5" presStyleCnt="7"/>
      <dgm:spPr/>
    </dgm:pt>
    <dgm:pt modelId="{6BBC7CE3-A2F9-4214-85A7-93B261D01E53}" type="pres">
      <dgm:prSet presAssocID="{A60F05F4-E7DE-4C40-A6C9-ED535F293D91}" presName="circle7" presStyleLbl="node1" presStyleIdx="6" presStyleCnt="7"/>
      <dgm:spPr/>
    </dgm:pt>
    <dgm:pt modelId="{2C06EE25-21A0-4D24-ACF7-C33CA5477700}" type="pres">
      <dgm:prSet presAssocID="{A60F05F4-E7DE-4C40-A6C9-ED535F293D91}" presName="rect7" presStyleLbl="alignAcc1" presStyleIdx="6" presStyleCnt="7"/>
      <dgm:spPr/>
      <dgm:t>
        <a:bodyPr/>
        <a:lstStyle/>
        <a:p>
          <a:endParaRPr lang="es-MX"/>
        </a:p>
      </dgm:t>
    </dgm:pt>
    <dgm:pt modelId="{56A8E3A5-32ED-477E-ACF7-AFD8CA35D4AF}" type="pres">
      <dgm:prSet presAssocID="{FA2DF707-F912-4A5E-8AFB-6D5BACF9795B}" presName="rect1ParTxNoCh" presStyleLbl="alignAcc1" presStyleIdx="6" presStyleCnt="7">
        <dgm:presLayoutVars>
          <dgm:chMax val="1"/>
          <dgm:bulletEnabled val="1"/>
        </dgm:presLayoutVars>
      </dgm:prSet>
      <dgm:spPr/>
      <dgm:t>
        <a:bodyPr/>
        <a:lstStyle/>
        <a:p>
          <a:endParaRPr lang="es-MX"/>
        </a:p>
      </dgm:t>
    </dgm:pt>
    <dgm:pt modelId="{93E9F942-D516-4A8F-96F8-DC08F62A392A}" type="pres">
      <dgm:prSet presAssocID="{A4D149A4-8397-4072-9898-9670524B985F}" presName="rect2ParTxNoCh" presStyleLbl="alignAcc1" presStyleIdx="6" presStyleCnt="7">
        <dgm:presLayoutVars>
          <dgm:chMax val="1"/>
          <dgm:bulletEnabled val="1"/>
        </dgm:presLayoutVars>
      </dgm:prSet>
      <dgm:spPr/>
      <dgm:t>
        <a:bodyPr/>
        <a:lstStyle/>
        <a:p>
          <a:endParaRPr lang="es-MX"/>
        </a:p>
      </dgm:t>
    </dgm:pt>
    <dgm:pt modelId="{9E70394D-7993-47A7-B992-55C1B53E3411}" type="pres">
      <dgm:prSet presAssocID="{EF960B22-372E-4934-958B-71137DD8FE90}" presName="rect3ParTxNoCh" presStyleLbl="alignAcc1" presStyleIdx="6" presStyleCnt="7">
        <dgm:presLayoutVars>
          <dgm:chMax val="1"/>
          <dgm:bulletEnabled val="1"/>
        </dgm:presLayoutVars>
      </dgm:prSet>
      <dgm:spPr/>
      <dgm:t>
        <a:bodyPr/>
        <a:lstStyle/>
        <a:p>
          <a:endParaRPr lang="es-MX"/>
        </a:p>
      </dgm:t>
    </dgm:pt>
    <dgm:pt modelId="{61A53A11-A1E1-4D0E-9797-F4817B8C68B4}" type="pres">
      <dgm:prSet presAssocID="{5A5729F4-7E94-4E1B-9958-9359E7E366D7}" presName="rect4ParTxNoCh" presStyleLbl="alignAcc1" presStyleIdx="6" presStyleCnt="7">
        <dgm:presLayoutVars>
          <dgm:chMax val="1"/>
          <dgm:bulletEnabled val="1"/>
        </dgm:presLayoutVars>
      </dgm:prSet>
      <dgm:spPr/>
      <dgm:t>
        <a:bodyPr/>
        <a:lstStyle/>
        <a:p>
          <a:endParaRPr lang="es-MX"/>
        </a:p>
      </dgm:t>
    </dgm:pt>
    <dgm:pt modelId="{6F0824DB-4B0A-4248-87A6-9DB9973C3994}" type="pres">
      <dgm:prSet presAssocID="{4C0D2993-D971-4B7F-B07F-3D9045611D69}" presName="rect5ParTxNoCh" presStyleLbl="alignAcc1" presStyleIdx="6" presStyleCnt="7">
        <dgm:presLayoutVars>
          <dgm:chMax val="1"/>
          <dgm:bulletEnabled val="1"/>
        </dgm:presLayoutVars>
      </dgm:prSet>
      <dgm:spPr/>
      <dgm:t>
        <a:bodyPr/>
        <a:lstStyle/>
        <a:p>
          <a:endParaRPr lang="es-MX"/>
        </a:p>
      </dgm:t>
    </dgm:pt>
    <dgm:pt modelId="{8EE3E0E7-005D-4EC6-84D4-C427DF801EE4}" type="pres">
      <dgm:prSet presAssocID="{3FD2F1BF-3308-4D15-A373-33242E87B9CA}" presName="rect6ParTxNoCh" presStyleLbl="alignAcc1" presStyleIdx="6" presStyleCnt="7">
        <dgm:presLayoutVars>
          <dgm:chMax val="1"/>
          <dgm:bulletEnabled val="1"/>
        </dgm:presLayoutVars>
      </dgm:prSet>
      <dgm:spPr/>
      <dgm:t>
        <a:bodyPr/>
        <a:lstStyle/>
        <a:p>
          <a:endParaRPr lang="es-MX"/>
        </a:p>
      </dgm:t>
    </dgm:pt>
    <dgm:pt modelId="{05388A61-A7A0-4742-8383-1BA453C27115}" type="pres">
      <dgm:prSet presAssocID="{A60F05F4-E7DE-4C40-A6C9-ED535F293D91}" presName="rect7ParTxNoCh" presStyleLbl="alignAcc1" presStyleIdx="6" presStyleCnt="7">
        <dgm:presLayoutVars>
          <dgm:chMax val="1"/>
          <dgm:bulletEnabled val="1"/>
        </dgm:presLayoutVars>
      </dgm:prSet>
      <dgm:spPr/>
      <dgm:t>
        <a:bodyPr/>
        <a:lstStyle/>
        <a:p>
          <a:endParaRPr lang="es-MX"/>
        </a:p>
      </dgm:t>
    </dgm:pt>
  </dgm:ptLst>
  <dgm:cxnLst>
    <dgm:cxn modelId="{DE0478B1-BF89-4F03-A8AA-2FA84EE14F93}" type="presOf" srcId="{A60F05F4-E7DE-4C40-A6C9-ED535F293D91}" destId="{2C06EE25-21A0-4D24-ACF7-C33CA5477700}" srcOrd="0" destOrd="0" presId="urn:microsoft.com/office/officeart/2005/8/layout/target3"/>
    <dgm:cxn modelId="{39B4F400-36FF-4DB3-AE24-85BF89270AF8}" srcId="{B83F53EA-4551-4D9D-B695-93175A3165F2}" destId="{5A5729F4-7E94-4E1B-9958-9359E7E366D7}" srcOrd="3" destOrd="0" parTransId="{AEF86E3B-E95A-4D3C-A0D6-4AE0FE3C2830}" sibTransId="{7406BF82-C036-4EB4-BB83-C7BE33993FAC}"/>
    <dgm:cxn modelId="{278988B5-304C-4B2C-A312-BA24A34CC3D8}" srcId="{B83F53EA-4551-4D9D-B695-93175A3165F2}" destId="{3FD2F1BF-3308-4D15-A373-33242E87B9CA}" srcOrd="5" destOrd="0" parTransId="{1C22F044-5EDE-49D4-A1DC-2B083C08D928}" sibTransId="{7757115A-5342-4B8D-BBC9-0DE93224309D}"/>
    <dgm:cxn modelId="{D18D1592-7023-41E5-A59A-E6A20CA9F717}" srcId="{B83F53EA-4551-4D9D-B695-93175A3165F2}" destId="{A60F05F4-E7DE-4C40-A6C9-ED535F293D91}" srcOrd="6" destOrd="0" parTransId="{963D431F-3EA1-4F74-8CFC-339F39D357FE}" sibTransId="{66472217-C977-4CF8-BFA7-90981900C47D}"/>
    <dgm:cxn modelId="{D2416696-2EB6-4711-A4A2-C06A629B76CF}" type="presOf" srcId="{B83F53EA-4551-4D9D-B695-93175A3165F2}" destId="{F8CA631E-15E5-442C-9053-BC0537CA05F3}" srcOrd="0" destOrd="0" presId="urn:microsoft.com/office/officeart/2005/8/layout/target3"/>
    <dgm:cxn modelId="{19FF6E07-2DC5-41C7-8CB2-34161D1330F4}" type="presOf" srcId="{3FD2F1BF-3308-4D15-A373-33242E87B9CA}" destId="{B8FDA313-5526-4277-A214-2D6CE2CF5675}" srcOrd="0" destOrd="0" presId="urn:microsoft.com/office/officeart/2005/8/layout/target3"/>
    <dgm:cxn modelId="{C1228744-73DB-458E-A2B6-849F2197B8D0}" srcId="{B83F53EA-4551-4D9D-B695-93175A3165F2}" destId="{23BCA8B3-35A6-4337-8C1C-57A68653FA7A}" srcOrd="11" destOrd="0" parTransId="{B0E5AFC1-0C3A-4A57-8091-41A02D093374}" sibTransId="{533229BB-1602-406A-9F0D-D0E65F2BDC92}"/>
    <dgm:cxn modelId="{409199C1-BD4A-49B6-B52B-BCE53C0AAC17}" srcId="{B83F53EA-4551-4D9D-B695-93175A3165F2}" destId="{EF960B22-372E-4934-958B-71137DD8FE90}" srcOrd="2" destOrd="0" parTransId="{4E43AB5A-1603-4A33-A691-27BA23EB7270}" sibTransId="{4D86DC79-20DE-4A2E-B40D-A4DA121F5878}"/>
    <dgm:cxn modelId="{32BA9C96-92BA-4466-832D-A69CB5B10986}" type="presOf" srcId="{5A5729F4-7E94-4E1B-9958-9359E7E366D7}" destId="{61A53A11-A1E1-4D0E-9797-F4817B8C68B4}" srcOrd="1" destOrd="0" presId="urn:microsoft.com/office/officeart/2005/8/layout/target3"/>
    <dgm:cxn modelId="{338D948A-E42E-4B04-9D81-0F5213D72607}" type="presOf" srcId="{A60F05F4-E7DE-4C40-A6C9-ED535F293D91}" destId="{05388A61-A7A0-4742-8383-1BA453C27115}" srcOrd="1" destOrd="0" presId="urn:microsoft.com/office/officeart/2005/8/layout/target3"/>
    <dgm:cxn modelId="{68B1435C-538A-494B-8FDA-02E72CA56A1B}" srcId="{B83F53EA-4551-4D9D-B695-93175A3165F2}" destId="{F8EB6719-7FA3-406D-B60F-06D413AE7AA4}" srcOrd="9" destOrd="0" parTransId="{49E07E64-C523-446C-BA88-5C2E947B7949}" sibTransId="{9061A284-226B-4A32-A463-30F98727A957}"/>
    <dgm:cxn modelId="{384B176A-8A24-478F-B972-E3CC375FCD66}" srcId="{B83F53EA-4551-4D9D-B695-93175A3165F2}" destId="{75AAD19C-FD92-4133-9A3B-8C68BF766AF4}" srcOrd="7" destOrd="0" parTransId="{0802418A-DA4C-4781-BC41-F04EDBCACCD3}" sibTransId="{7BA3E650-F99D-444A-951E-E02928C89E4C}"/>
    <dgm:cxn modelId="{98253541-7285-450D-A652-6FF50DDBB3F0}" type="presOf" srcId="{4C0D2993-D971-4B7F-B07F-3D9045611D69}" destId="{6F0824DB-4B0A-4248-87A6-9DB9973C3994}" srcOrd="1" destOrd="0" presId="urn:microsoft.com/office/officeart/2005/8/layout/target3"/>
    <dgm:cxn modelId="{EF541C76-A784-463E-A355-6874A2C5BC19}" srcId="{B83F53EA-4551-4D9D-B695-93175A3165F2}" destId="{A4D149A4-8397-4072-9898-9670524B985F}" srcOrd="1" destOrd="0" parTransId="{1ACBF994-3FAF-4ECF-A241-49012FB0A8BE}" sibTransId="{91344963-43D5-433D-BAD8-66FBF6E701EA}"/>
    <dgm:cxn modelId="{CC262D21-3D40-4866-B1E6-5A9AC3D8C7CC}" srcId="{B83F53EA-4551-4D9D-B695-93175A3165F2}" destId="{FA2DF707-F912-4A5E-8AFB-6D5BACF9795B}" srcOrd="0" destOrd="0" parTransId="{26B7F9B5-D506-4B03-98D7-45C612DACC0D}" sibTransId="{12E48903-5AF9-4C0C-B196-550221D208CB}"/>
    <dgm:cxn modelId="{ECF7CD81-182B-4E6B-B587-AE8A2769FEC7}" srcId="{B83F53EA-4551-4D9D-B695-93175A3165F2}" destId="{0DE746D1-642F-4D7C-AEB9-F7F74C18614C}" srcOrd="10" destOrd="0" parTransId="{4CC805F4-108B-45E5-BEEC-B9A8A029EDDC}" sibTransId="{D5684566-2664-4E0D-8984-0CD51C30445E}"/>
    <dgm:cxn modelId="{F1FF09A7-3AE2-487F-8DBA-7F8511A336CC}" type="presOf" srcId="{3FD2F1BF-3308-4D15-A373-33242E87B9CA}" destId="{8EE3E0E7-005D-4EC6-84D4-C427DF801EE4}" srcOrd="1" destOrd="0" presId="urn:microsoft.com/office/officeart/2005/8/layout/target3"/>
    <dgm:cxn modelId="{555B338E-44CD-4A20-B473-06BE40551AD3}" type="presOf" srcId="{A4D149A4-8397-4072-9898-9670524B985F}" destId="{93E9F942-D516-4A8F-96F8-DC08F62A392A}" srcOrd="1" destOrd="0" presId="urn:microsoft.com/office/officeart/2005/8/layout/target3"/>
    <dgm:cxn modelId="{0D45EA7C-26C0-499A-9483-EA05DF655720}" type="presOf" srcId="{FA2DF707-F912-4A5E-8AFB-6D5BACF9795B}" destId="{F8EF8F5C-9CA6-4D71-89EE-5D362A22AFB4}" srcOrd="0" destOrd="0" presId="urn:microsoft.com/office/officeart/2005/8/layout/target3"/>
    <dgm:cxn modelId="{B39B8F48-A975-444B-A5A0-D53C6600086D}" type="presOf" srcId="{5A5729F4-7E94-4E1B-9958-9359E7E366D7}" destId="{34E6350F-EFEC-4BDC-B957-8083BBBB300D}" srcOrd="0" destOrd="0" presId="urn:microsoft.com/office/officeart/2005/8/layout/target3"/>
    <dgm:cxn modelId="{512CAE1A-7CCC-46F6-A3BE-5DC76855E031}" srcId="{B83F53EA-4551-4D9D-B695-93175A3165F2}" destId="{4C0D2993-D971-4B7F-B07F-3D9045611D69}" srcOrd="4" destOrd="0" parTransId="{0AAE0CE5-F4CD-4773-9485-8EC5ACA29883}" sibTransId="{3976D189-2F78-44DE-9FD0-634D39039396}"/>
    <dgm:cxn modelId="{6D5A67AF-8904-4EF1-A494-AB2E31E74DFD}" srcId="{B83F53EA-4551-4D9D-B695-93175A3165F2}" destId="{5BDC6AB1-4AA9-4E09-8946-B3C06E838D0D}" srcOrd="8" destOrd="0" parTransId="{90A7D660-5477-4362-8834-30E49B0663E5}" sibTransId="{D6711FD4-1A6A-4C22-A303-8D454472C98F}"/>
    <dgm:cxn modelId="{FFD46066-1B24-4C22-A533-9932C7DAA0DD}" type="presOf" srcId="{FA2DF707-F912-4A5E-8AFB-6D5BACF9795B}" destId="{56A8E3A5-32ED-477E-ACF7-AFD8CA35D4AF}" srcOrd="1" destOrd="0" presId="urn:microsoft.com/office/officeart/2005/8/layout/target3"/>
    <dgm:cxn modelId="{C5846747-1676-4066-8813-346E817E06E0}" type="presOf" srcId="{A4D149A4-8397-4072-9898-9670524B985F}" destId="{68B797C6-875F-4AC5-939A-6D3A6AE7E4D3}" srcOrd="0" destOrd="0" presId="urn:microsoft.com/office/officeart/2005/8/layout/target3"/>
    <dgm:cxn modelId="{A10FD9DB-DE53-428E-92C8-9F8BDC8D2419}" type="presOf" srcId="{4C0D2993-D971-4B7F-B07F-3D9045611D69}" destId="{E259FC6E-E89A-48F4-ADCB-9D19628BF64D}" srcOrd="0" destOrd="0" presId="urn:microsoft.com/office/officeart/2005/8/layout/target3"/>
    <dgm:cxn modelId="{104415A1-5FF4-45FE-9DAC-86B88638A8F5}" type="presOf" srcId="{EF960B22-372E-4934-958B-71137DD8FE90}" destId="{9E70394D-7993-47A7-B992-55C1B53E3411}" srcOrd="1" destOrd="0" presId="urn:microsoft.com/office/officeart/2005/8/layout/target3"/>
    <dgm:cxn modelId="{8771BADE-1680-4A43-93F9-7C55A8EC0587}" type="presOf" srcId="{EF960B22-372E-4934-958B-71137DD8FE90}" destId="{733B1483-7881-4E42-B8FD-8D2C627CFC34}" srcOrd="0" destOrd="0" presId="urn:microsoft.com/office/officeart/2005/8/layout/target3"/>
    <dgm:cxn modelId="{2083ECEA-CA15-4260-9225-ACD4513B539A}" type="presParOf" srcId="{F8CA631E-15E5-442C-9053-BC0537CA05F3}" destId="{CD84A535-BD99-4A2E-90C6-E12B3748C83A}" srcOrd="0" destOrd="0" presId="urn:microsoft.com/office/officeart/2005/8/layout/target3"/>
    <dgm:cxn modelId="{1457F55D-FF1C-4011-8654-CA0A28B09F73}" type="presParOf" srcId="{F8CA631E-15E5-442C-9053-BC0537CA05F3}" destId="{0650D653-DB0B-4748-B8CE-D0D7139266A4}" srcOrd="1" destOrd="0" presId="urn:microsoft.com/office/officeart/2005/8/layout/target3"/>
    <dgm:cxn modelId="{97D60AE2-6C53-475B-9971-4EA65B371F8B}" type="presParOf" srcId="{F8CA631E-15E5-442C-9053-BC0537CA05F3}" destId="{F8EF8F5C-9CA6-4D71-89EE-5D362A22AFB4}" srcOrd="2" destOrd="0" presId="urn:microsoft.com/office/officeart/2005/8/layout/target3"/>
    <dgm:cxn modelId="{7A127422-2F20-4D5C-B756-F9D5D9E9C7F3}" type="presParOf" srcId="{F8CA631E-15E5-442C-9053-BC0537CA05F3}" destId="{05FBC209-FE13-4EA5-8E2C-D28FBB881FC3}" srcOrd="3" destOrd="0" presId="urn:microsoft.com/office/officeart/2005/8/layout/target3"/>
    <dgm:cxn modelId="{AA7EE258-7C2E-4077-8717-C403150EB495}" type="presParOf" srcId="{F8CA631E-15E5-442C-9053-BC0537CA05F3}" destId="{7C9B6CE6-AA8C-413F-BAEE-5761A2EF5125}" srcOrd="4" destOrd="0" presId="urn:microsoft.com/office/officeart/2005/8/layout/target3"/>
    <dgm:cxn modelId="{7940EE6A-5D8A-405B-8C06-FC542222015A}" type="presParOf" srcId="{F8CA631E-15E5-442C-9053-BC0537CA05F3}" destId="{68B797C6-875F-4AC5-939A-6D3A6AE7E4D3}" srcOrd="5" destOrd="0" presId="urn:microsoft.com/office/officeart/2005/8/layout/target3"/>
    <dgm:cxn modelId="{3B0B1677-16EC-40F8-A462-B296CF188E87}" type="presParOf" srcId="{F8CA631E-15E5-442C-9053-BC0537CA05F3}" destId="{375D9306-516B-4038-960D-F91079B65538}" srcOrd="6" destOrd="0" presId="urn:microsoft.com/office/officeart/2005/8/layout/target3"/>
    <dgm:cxn modelId="{F8E114CA-22A0-405C-932D-E6A43B1C6F1C}" type="presParOf" srcId="{F8CA631E-15E5-442C-9053-BC0537CA05F3}" destId="{14519BB2-0692-46E4-A7D1-230F69672461}" srcOrd="7" destOrd="0" presId="urn:microsoft.com/office/officeart/2005/8/layout/target3"/>
    <dgm:cxn modelId="{BAD7AC55-D28B-4DAD-9768-3060A4EEDDDB}" type="presParOf" srcId="{F8CA631E-15E5-442C-9053-BC0537CA05F3}" destId="{733B1483-7881-4E42-B8FD-8D2C627CFC34}" srcOrd="8" destOrd="0" presId="urn:microsoft.com/office/officeart/2005/8/layout/target3"/>
    <dgm:cxn modelId="{CF99408E-863F-4144-A0B2-B1BAF1DA99D0}" type="presParOf" srcId="{F8CA631E-15E5-442C-9053-BC0537CA05F3}" destId="{642F3A03-4BD8-442E-A907-CC2242F17545}" srcOrd="9" destOrd="0" presId="urn:microsoft.com/office/officeart/2005/8/layout/target3"/>
    <dgm:cxn modelId="{B594B600-E524-4B36-88BB-524B5DCB24C2}" type="presParOf" srcId="{F8CA631E-15E5-442C-9053-BC0537CA05F3}" destId="{FF4C7AB8-5C15-4E60-934F-38725E0846DD}" srcOrd="10" destOrd="0" presId="urn:microsoft.com/office/officeart/2005/8/layout/target3"/>
    <dgm:cxn modelId="{3B0BD1F5-9DFC-471E-9C63-B91B0658462D}" type="presParOf" srcId="{F8CA631E-15E5-442C-9053-BC0537CA05F3}" destId="{34E6350F-EFEC-4BDC-B957-8083BBBB300D}" srcOrd="11" destOrd="0" presId="urn:microsoft.com/office/officeart/2005/8/layout/target3"/>
    <dgm:cxn modelId="{0D80AA64-5697-4A79-AFE0-9957247EDE06}" type="presParOf" srcId="{F8CA631E-15E5-442C-9053-BC0537CA05F3}" destId="{5B8E98EE-C249-4130-A807-49BC17236C5B}" srcOrd="12" destOrd="0" presId="urn:microsoft.com/office/officeart/2005/8/layout/target3"/>
    <dgm:cxn modelId="{BA8602DE-B533-495B-B533-95BEC0C0FC55}" type="presParOf" srcId="{F8CA631E-15E5-442C-9053-BC0537CA05F3}" destId="{FC31F6AD-6019-470C-963D-F604BB83ED95}" srcOrd="13" destOrd="0" presId="urn:microsoft.com/office/officeart/2005/8/layout/target3"/>
    <dgm:cxn modelId="{A77BC1A8-7C5F-4986-8846-DBE915065913}" type="presParOf" srcId="{F8CA631E-15E5-442C-9053-BC0537CA05F3}" destId="{E259FC6E-E89A-48F4-ADCB-9D19628BF64D}" srcOrd="14" destOrd="0" presId="urn:microsoft.com/office/officeart/2005/8/layout/target3"/>
    <dgm:cxn modelId="{51BCF5A0-9D63-428B-B70E-1B92143D4A6B}" type="presParOf" srcId="{F8CA631E-15E5-442C-9053-BC0537CA05F3}" destId="{B953AC84-1D3B-43C9-9E2F-8662DBA64723}" srcOrd="15" destOrd="0" presId="urn:microsoft.com/office/officeart/2005/8/layout/target3"/>
    <dgm:cxn modelId="{DC930D13-2A71-4170-94A2-047BF15DD36B}" type="presParOf" srcId="{F8CA631E-15E5-442C-9053-BC0537CA05F3}" destId="{016AE958-F9C0-4FFC-8A1E-B8879071332E}" srcOrd="16" destOrd="0" presId="urn:microsoft.com/office/officeart/2005/8/layout/target3"/>
    <dgm:cxn modelId="{52BF30F1-8557-4017-864E-27F67C018842}" type="presParOf" srcId="{F8CA631E-15E5-442C-9053-BC0537CA05F3}" destId="{B8FDA313-5526-4277-A214-2D6CE2CF5675}" srcOrd="17" destOrd="0" presId="urn:microsoft.com/office/officeart/2005/8/layout/target3"/>
    <dgm:cxn modelId="{D3598BD1-1ADD-48C7-BFB0-64E6FE4ADBBC}" type="presParOf" srcId="{F8CA631E-15E5-442C-9053-BC0537CA05F3}" destId="{F5E924D9-60A7-46E0-8E6A-FBEB0295F5BD}" srcOrd="18" destOrd="0" presId="urn:microsoft.com/office/officeart/2005/8/layout/target3"/>
    <dgm:cxn modelId="{54AC487D-CFA8-4B98-BF49-C89E26FF2894}" type="presParOf" srcId="{F8CA631E-15E5-442C-9053-BC0537CA05F3}" destId="{6BBC7CE3-A2F9-4214-85A7-93B261D01E53}" srcOrd="19" destOrd="0" presId="urn:microsoft.com/office/officeart/2005/8/layout/target3"/>
    <dgm:cxn modelId="{A46655C6-77ED-4477-B0E0-40F6B4A2A2E2}" type="presParOf" srcId="{F8CA631E-15E5-442C-9053-BC0537CA05F3}" destId="{2C06EE25-21A0-4D24-ACF7-C33CA5477700}" srcOrd="20" destOrd="0" presId="urn:microsoft.com/office/officeart/2005/8/layout/target3"/>
    <dgm:cxn modelId="{3CA5EC57-01DF-4402-8F85-B53A067297E9}" type="presParOf" srcId="{F8CA631E-15E5-442C-9053-BC0537CA05F3}" destId="{56A8E3A5-32ED-477E-ACF7-AFD8CA35D4AF}" srcOrd="21" destOrd="0" presId="urn:microsoft.com/office/officeart/2005/8/layout/target3"/>
    <dgm:cxn modelId="{1D955789-0850-4A88-A08F-CC8FDEEEE412}" type="presParOf" srcId="{F8CA631E-15E5-442C-9053-BC0537CA05F3}" destId="{93E9F942-D516-4A8F-96F8-DC08F62A392A}" srcOrd="22" destOrd="0" presId="urn:microsoft.com/office/officeart/2005/8/layout/target3"/>
    <dgm:cxn modelId="{3B111F76-E5E2-4857-BA00-3E308D12AA8F}" type="presParOf" srcId="{F8CA631E-15E5-442C-9053-BC0537CA05F3}" destId="{9E70394D-7993-47A7-B992-55C1B53E3411}" srcOrd="23" destOrd="0" presId="urn:microsoft.com/office/officeart/2005/8/layout/target3"/>
    <dgm:cxn modelId="{D137A8C8-6FF7-4E84-BE8E-D9C0B00251CC}" type="presParOf" srcId="{F8CA631E-15E5-442C-9053-BC0537CA05F3}" destId="{61A53A11-A1E1-4D0E-9797-F4817B8C68B4}" srcOrd="24" destOrd="0" presId="urn:microsoft.com/office/officeart/2005/8/layout/target3"/>
    <dgm:cxn modelId="{3A58B943-66C8-478F-9756-D6E65239AD37}" type="presParOf" srcId="{F8CA631E-15E5-442C-9053-BC0537CA05F3}" destId="{6F0824DB-4B0A-4248-87A6-9DB9973C3994}" srcOrd="25" destOrd="0" presId="urn:microsoft.com/office/officeart/2005/8/layout/target3"/>
    <dgm:cxn modelId="{5F74E633-305A-4DC6-AA5E-E0174E9A475D}" type="presParOf" srcId="{F8CA631E-15E5-442C-9053-BC0537CA05F3}" destId="{8EE3E0E7-005D-4EC6-84D4-C427DF801EE4}" srcOrd="26" destOrd="0" presId="urn:microsoft.com/office/officeart/2005/8/layout/target3"/>
    <dgm:cxn modelId="{BD7746EE-B5FA-4031-BC55-D302842FD510}" type="presParOf" srcId="{F8CA631E-15E5-442C-9053-BC0537CA05F3}" destId="{05388A61-A7A0-4742-8383-1BA453C27115}" srcOrd="27"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12A13094-047A-4B83-A01F-7947469DA15A}" type="doc">
      <dgm:prSet loTypeId="urn:microsoft.com/office/officeart/2005/8/layout/matrix3" loCatId="matrix" qsTypeId="urn:microsoft.com/office/officeart/2005/8/quickstyle/simple1" qsCatId="simple" csTypeId="urn:microsoft.com/office/officeart/2005/8/colors/colorful5" csCatId="colorful" phldr="1"/>
      <dgm:spPr/>
      <dgm:t>
        <a:bodyPr/>
        <a:lstStyle/>
        <a:p>
          <a:endParaRPr lang="es-MX"/>
        </a:p>
      </dgm:t>
    </dgm:pt>
    <dgm:pt modelId="{54428D06-F147-461A-8AF2-4E71D0FD19AD}">
      <dgm:prSet/>
      <dgm:spPr/>
      <dgm:t>
        <a:bodyPr/>
        <a:lstStyle/>
        <a:p>
          <a:pPr rtl="0"/>
          <a:r>
            <a:rPr lang="es-MX" dirty="0" smtClean="0">
              <a:solidFill>
                <a:schemeClr val="tx1"/>
              </a:solidFill>
            </a:rPr>
            <a:t>Los estados emotivos de las personas pueden producir interferencias en las comunicaciones, que en situaciones normales no ocurrirían,</a:t>
          </a:r>
          <a:endParaRPr lang="es-MX" dirty="0">
            <a:solidFill>
              <a:schemeClr val="tx1"/>
            </a:solidFill>
          </a:endParaRPr>
        </a:p>
      </dgm:t>
    </dgm:pt>
    <dgm:pt modelId="{91988B1E-2FAD-425F-A0A9-E15B81C2D832}" type="parTrans" cxnId="{421FDFCF-2FFB-4108-850B-B36683773400}">
      <dgm:prSet/>
      <dgm:spPr/>
      <dgm:t>
        <a:bodyPr/>
        <a:lstStyle/>
        <a:p>
          <a:endParaRPr lang="es-MX"/>
        </a:p>
      </dgm:t>
    </dgm:pt>
    <dgm:pt modelId="{8CD1065E-58D4-4858-B854-E35D74F595EF}" type="sibTrans" cxnId="{421FDFCF-2FFB-4108-850B-B36683773400}">
      <dgm:prSet/>
      <dgm:spPr/>
      <dgm:t>
        <a:bodyPr/>
        <a:lstStyle/>
        <a:p>
          <a:endParaRPr lang="es-MX"/>
        </a:p>
      </dgm:t>
    </dgm:pt>
    <dgm:pt modelId="{D7C16661-AB3D-41BA-8741-A00D091DC121}">
      <dgm:prSet/>
      <dgm:spPr/>
      <dgm:t>
        <a:bodyPr/>
        <a:lstStyle/>
        <a:p>
          <a:pPr rtl="0"/>
          <a:r>
            <a:rPr lang="es-MX" dirty="0" smtClean="0">
              <a:solidFill>
                <a:schemeClr val="tx1"/>
              </a:solidFill>
            </a:rPr>
            <a:t>por ejemplo: una distancia puede ser física pero también psicológica como la sensación de estar separado emocionalmente entre dos personas.</a:t>
          </a:r>
          <a:endParaRPr lang="es-MX" dirty="0">
            <a:solidFill>
              <a:schemeClr val="tx1"/>
            </a:solidFill>
          </a:endParaRPr>
        </a:p>
      </dgm:t>
    </dgm:pt>
    <dgm:pt modelId="{84324115-A2AE-43E2-8067-4B28D56C362F}" type="parTrans" cxnId="{1DCF6AC7-8C34-4A54-8CCA-6415F62C2D1F}">
      <dgm:prSet/>
      <dgm:spPr/>
      <dgm:t>
        <a:bodyPr/>
        <a:lstStyle/>
        <a:p>
          <a:endParaRPr lang="es-MX"/>
        </a:p>
      </dgm:t>
    </dgm:pt>
    <dgm:pt modelId="{ECF9FA00-D09E-4BB2-A349-BEB79293D695}" type="sibTrans" cxnId="{1DCF6AC7-8C34-4A54-8CCA-6415F62C2D1F}">
      <dgm:prSet/>
      <dgm:spPr/>
      <dgm:t>
        <a:bodyPr/>
        <a:lstStyle/>
        <a:p>
          <a:endParaRPr lang="es-MX"/>
        </a:p>
      </dgm:t>
    </dgm:pt>
    <dgm:pt modelId="{72838E37-E879-4ED8-87B5-1D27D9230CC1}">
      <dgm:prSet/>
      <dgm:spPr/>
      <dgm:t>
        <a:bodyPr/>
        <a:lstStyle/>
        <a:p>
          <a:pPr rtl="0"/>
          <a:endParaRPr lang="es-MX" dirty="0"/>
        </a:p>
      </dgm:t>
    </dgm:pt>
    <dgm:pt modelId="{F58157A1-5136-4CF1-B240-718C10D7FC08}" type="parTrans" cxnId="{610C5926-47A4-4C69-B6AF-A12BE64F3654}">
      <dgm:prSet/>
      <dgm:spPr/>
      <dgm:t>
        <a:bodyPr/>
        <a:lstStyle/>
        <a:p>
          <a:endParaRPr lang="es-MX"/>
        </a:p>
      </dgm:t>
    </dgm:pt>
    <dgm:pt modelId="{09DCE093-7D6C-4F53-A66B-1CEB1F2D3C2A}" type="sibTrans" cxnId="{610C5926-47A4-4C69-B6AF-A12BE64F3654}">
      <dgm:prSet/>
      <dgm:spPr/>
      <dgm:t>
        <a:bodyPr/>
        <a:lstStyle/>
        <a:p>
          <a:endParaRPr lang="es-MX"/>
        </a:p>
      </dgm:t>
    </dgm:pt>
    <dgm:pt modelId="{71FA5AA2-5193-46CF-88FF-4D219C2870D4}">
      <dgm:prSet/>
      <dgm:spPr/>
      <dgm:t>
        <a:bodyPr/>
        <a:lstStyle/>
        <a:p>
          <a:pPr rtl="0"/>
          <a:endParaRPr lang="es-MX" dirty="0"/>
        </a:p>
      </dgm:t>
    </dgm:pt>
    <dgm:pt modelId="{31B2DB3B-8F6B-4CCD-B96E-0545F863E51E}" type="parTrans" cxnId="{15A64DEF-4B49-48DC-9BCB-57F221F85809}">
      <dgm:prSet/>
      <dgm:spPr/>
      <dgm:t>
        <a:bodyPr/>
        <a:lstStyle/>
        <a:p>
          <a:endParaRPr lang="es-MX"/>
        </a:p>
      </dgm:t>
    </dgm:pt>
    <dgm:pt modelId="{B73D16CF-6D96-496B-8E4A-F4B4EAC25FA0}" type="sibTrans" cxnId="{15A64DEF-4B49-48DC-9BCB-57F221F85809}">
      <dgm:prSet/>
      <dgm:spPr/>
      <dgm:t>
        <a:bodyPr/>
        <a:lstStyle/>
        <a:p>
          <a:endParaRPr lang="es-MX"/>
        </a:p>
      </dgm:t>
    </dgm:pt>
    <dgm:pt modelId="{52B959B1-D927-4081-9D83-EFD96A007650}">
      <dgm:prSet/>
      <dgm:spPr/>
      <dgm:t>
        <a:bodyPr/>
        <a:lstStyle/>
        <a:p>
          <a:pPr rtl="0"/>
          <a:r>
            <a:rPr lang="es-MX" dirty="0" smtClean="0">
              <a:solidFill>
                <a:schemeClr val="tx1"/>
              </a:solidFill>
            </a:rPr>
            <a:t> ya que en tales casos las personas pueden o no ser capaces de pensar claramente y convertirse en impulsivas e irracionales</a:t>
          </a:r>
          <a:endParaRPr lang="es-MX" dirty="0">
            <a:solidFill>
              <a:schemeClr val="tx1"/>
            </a:solidFill>
          </a:endParaRPr>
        </a:p>
      </dgm:t>
    </dgm:pt>
    <dgm:pt modelId="{B39CF7CB-85ED-4CD1-873A-037C6CE058C2}" type="parTrans" cxnId="{1C3DE651-1C90-4595-9826-8595C42DC947}">
      <dgm:prSet/>
      <dgm:spPr/>
      <dgm:t>
        <a:bodyPr/>
        <a:lstStyle/>
        <a:p>
          <a:endParaRPr lang="es-MX"/>
        </a:p>
      </dgm:t>
    </dgm:pt>
    <dgm:pt modelId="{DC302D05-D431-4C7E-9CA3-3470FD0B99DA}" type="sibTrans" cxnId="{1C3DE651-1C90-4595-9826-8595C42DC947}">
      <dgm:prSet/>
      <dgm:spPr/>
      <dgm:t>
        <a:bodyPr/>
        <a:lstStyle/>
        <a:p>
          <a:endParaRPr lang="es-MX"/>
        </a:p>
      </dgm:t>
    </dgm:pt>
    <dgm:pt modelId="{A4044A43-CD99-48C2-80E6-63AB05495768}">
      <dgm:prSet/>
      <dgm:spPr/>
      <dgm:t>
        <a:bodyPr/>
        <a:lstStyle/>
        <a:p>
          <a:pPr rtl="0"/>
          <a:r>
            <a:rPr lang="es-MX" dirty="0" smtClean="0">
              <a:solidFill>
                <a:schemeClr val="tx1"/>
              </a:solidFill>
            </a:rPr>
            <a:t>de manera que la realidad de los hechos pueda ser distorsionada tanto en la información que reciben como en la que envían.</a:t>
          </a:r>
          <a:endParaRPr lang="es-MX" dirty="0">
            <a:solidFill>
              <a:schemeClr val="tx1"/>
            </a:solidFill>
          </a:endParaRPr>
        </a:p>
      </dgm:t>
    </dgm:pt>
    <dgm:pt modelId="{29293858-EF4E-4642-B815-D8B527242643}" type="parTrans" cxnId="{8FD4FA7D-2A65-4941-89CC-AF68CBAB7BAA}">
      <dgm:prSet/>
      <dgm:spPr/>
      <dgm:t>
        <a:bodyPr/>
        <a:lstStyle/>
        <a:p>
          <a:endParaRPr lang="es-MX"/>
        </a:p>
      </dgm:t>
    </dgm:pt>
    <dgm:pt modelId="{077A6453-98A5-4532-A838-3972D1F516BF}" type="sibTrans" cxnId="{8FD4FA7D-2A65-4941-89CC-AF68CBAB7BAA}">
      <dgm:prSet/>
      <dgm:spPr/>
      <dgm:t>
        <a:bodyPr/>
        <a:lstStyle/>
        <a:p>
          <a:endParaRPr lang="es-MX"/>
        </a:p>
      </dgm:t>
    </dgm:pt>
    <dgm:pt modelId="{56FC3090-590F-49F9-ADE5-C1C442A0BA34}" type="pres">
      <dgm:prSet presAssocID="{12A13094-047A-4B83-A01F-7947469DA15A}" presName="matrix" presStyleCnt="0">
        <dgm:presLayoutVars>
          <dgm:chMax val="1"/>
          <dgm:dir/>
          <dgm:resizeHandles val="exact"/>
        </dgm:presLayoutVars>
      </dgm:prSet>
      <dgm:spPr/>
      <dgm:t>
        <a:bodyPr/>
        <a:lstStyle/>
        <a:p>
          <a:endParaRPr lang="es-MX"/>
        </a:p>
      </dgm:t>
    </dgm:pt>
    <dgm:pt modelId="{ECEE4E1A-55A4-49E3-9889-0095F6347548}" type="pres">
      <dgm:prSet presAssocID="{12A13094-047A-4B83-A01F-7947469DA15A}" presName="diamond" presStyleLbl="bgShp" presStyleIdx="0" presStyleCnt="1" custLinFactNeighborX="-346" custLinFactNeighborY="-2549"/>
      <dgm:spPr/>
      <dgm:t>
        <a:bodyPr/>
        <a:lstStyle/>
        <a:p>
          <a:endParaRPr lang="es-MX"/>
        </a:p>
      </dgm:t>
    </dgm:pt>
    <dgm:pt modelId="{D4D01B66-80F0-4C0D-AD7B-EB0B2213BEE0}" type="pres">
      <dgm:prSet presAssocID="{12A13094-047A-4B83-A01F-7947469DA15A}" presName="quad1" presStyleLbl="node1" presStyleIdx="0" presStyleCnt="4">
        <dgm:presLayoutVars>
          <dgm:chMax val="0"/>
          <dgm:chPref val="0"/>
          <dgm:bulletEnabled val="1"/>
        </dgm:presLayoutVars>
      </dgm:prSet>
      <dgm:spPr/>
      <dgm:t>
        <a:bodyPr/>
        <a:lstStyle/>
        <a:p>
          <a:endParaRPr lang="es-MX"/>
        </a:p>
      </dgm:t>
    </dgm:pt>
    <dgm:pt modelId="{1FA93AD1-3F12-4160-9C54-324FF7E50D64}" type="pres">
      <dgm:prSet presAssocID="{12A13094-047A-4B83-A01F-7947469DA15A}" presName="quad2" presStyleLbl="node1" presStyleIdx="1" presStyleCnt="4">
        <dgm:presLayoutVars>
          <dgm:chMax val="0"/>
          <dgm:chPref val="0"/>
          <dgm:bulletEnabled val="1"/>
        </dgm:presLayoutVars>
      </dgm:prSet>
      <dgm:spPr/>
      <dgm:t>
        <a:bodyPr/>
        <a:lstStyle/>
        <a:p>
          <a:endParaRPr lang="es-MX"/>
        </a:p>
      </dgm:t>
    </dgm:pt>
    <dgm:pt modelId="{C19911A8-B54E-4903-A52C-5889B0E9DAAA}" type="pres">
      <dgm:prSet presAssocID="{12A13094-047A-4B83-A01F-7947469DA15A}" presName="quad3" presStyleLbl="node1" presStyleIdx="2" presStyleCnt="4">
        <dgm:presLayoutVars>
          <dgm:chMax val="0"/>
          <dgm:chPref val="0"/>
          <dgm:bulletEnabled val="1"/>
        </dgm:presLayoutVars>
      </dgm:prSet>
      <dgm:spPr/>
      <dgm:t>
        <a:bodyPr/>
        <a:lstStyle/>
        <a:p>
          <a:endParaRPr lang="es-MX"/>
        </a:p>
      </dgm:t>
    </dgm:pt>
    <dgm:pt modelId="{063E9A2E-1066-4190-88FE-20132896D06E}" type="pres">
      <dgm:prSet presAssocID="{12A13094-047A-4B83-A01F-7947469DA15A}" presName="quad4" presStyleLbl="node1" presStyleIdx="3" presStyleCnt="4">
        <dgm:presLayoutVars>
          <dgm:chMax val="0"/>
          <dgm:chPref val="0"/>
          <dgm:bulletEnabled val="1"/>
        </dgm:presLayoutVars>
      </dgm:prSet>
      <dgm:spPr/>
      <dgm:t>
        <a:bodyPr/>
        <a:lstStyle/>
        <a:p>
          <a:endParaRPr lang="es-MX"/>
        </a:p>
      </dgm:t>
    </dgm:pt>
  </dgm:ptLst>
  <dgm:cxnLst>
    <dgm:cxn modelId="{1DCF6AC7-8C34-4A54-8CCA-6415F62C2D1F}" srcId="{12A13094-047A-4B83-A01F-7947469DA15A}" destId="{D7C16661-AB3D-41BA-8741-A00D091DC121}" srcOrd="3" destOrd="0" parTransId="{84324115-A2AE-43E2-8067-4B28D56C362F}" sibTransId="{ECF9FA00-D09E-4BB2-A349-BEB79293D695}"/>
    <dgm:cxn modelId="{1C3DE651-1C90-4595-9826-8595C42DC947}" srcId="{12A13094-047A-4B83-A01F-7947469DA15A}" destId="{52B959B1-D927-4081-9D83-EFD96A007650}" srcOrd="1" destOrd="0" parTransId="{B39CF7CB-85ED-4CD1-873A-037C6CE058C2}" sibTransId="{DC302D05-D431-4C7E-9CA3-3470FD0B99DA}"/>
    <dgm:cxn modelId="{610C5926-47A4-4C69-B6AF-A12BE64F3654}" srcId="{12A13094-047A-4B83-A01F-7947469DA15A}" destId="{72838E37-E879-4ED8-87B5-1D27D9230CC1}" srcOrd="4" destOrd="0" parTransId="{F58157A1-5136-4CF1-B240-718C10D7FC08}" sibTransId="{09DCE093-7D6C-4F53-A66B-1CEB1F2D3C2A}"/>
    <dgm:cxn modelId="{CB107155-0046-4DD6-A398-63830F176A69}" type="presOf" srcId="{A4044A43-CD99-48C2-80E6-63AB05495768}" destId="{C19911A8-B54E-4903-A52C-5889B0E9DAAA}" srcOrd="0" destOrd="0" presId="urn:microsoft.com/office/officeart/2005/8/layout/matrix3"/>
    <dgm:cxn modelId="{FDBF646A-3A3B-49E5-85E1-40483C861DDB}" type="presOf" srcId="{54428D06-F147-461A-8AF2-4E71D0FD19AD}" destId="{D4D01B66-80F0-4C0D-AD7B-EB0B2213BEE0}" srcOrd="0" destOrd="0" presId="urn:microsoft.com/office/officeart/2005/8/layout/matrix3"/>
    <dgm:cxn modelId="{15A64DEF-4B49-48DC-9BCB-57F221F85809}" srcId="{12A13094-047A-4B83-A01F-7947469DA15A}" destId="{71FA5AA2-5193-46CF-88FF-4D219C2870D4}" srcOrd="5" destOrd="0" parTransId="{31B2DB3B-8F6B-4CCD-B96E-0545F863E51E}" sibTransId="{B73D16CF-6D96-496B-8E4A-F4B4EAC25FA0}"/>
    <dgm:cxn modelId="{8FD4FA7D-2A65-4941-89CC-AF68CBAB7BAA}" srcId="{12A13094-047A-4B83-A01F-7947469DA15A}" destId="{A4044A43-CD99-48C2-80E6-63AB05495768}" srcOrd="2" destOrd="0" parTransId="{29293858-EF4E-4642-B815-D8B527242643}" sibTransId="{077A6453-98A5-4532-A838-3972D1F516BF}"/>
    <dgm:cxn modelId="{27465C25-F7A8-49C3-83E5-C437C16BFA82}" type="presOf" srcId="{12A13094-047A-4B83-A01F-7947469DA15A}" destId="{56FC3090-590F-49F9-ADE5-C1C442A0BA34}" srcOrd="0" destOrd="0" presId="urn:microsoft.com/office/officeart/2005/8/layout/matrix3"/>
    <dgm:cxn modelId="{55BBD4A1-06DB-4BBA-84D3-49F7936245BB}" type="presOf" srcId="{52B959B1-D927-4081-9D83-EFD96A007650}" destId="{1FA93AD1-3F12-4160-9C54-324FF7E50D64}" srcOrd="0" destOrd="0" presId="urn:microsoft.com/office/officeart/2005/8/layout/matrix3"/>
    <dgm:cxn modelId="{D9B54F52-747F-47F0-8C2E-78C4007C48D0}" type="presOf" srcId="{D7C16661-AB3D-41BA-8741-A00D091DC121}" destId="{063E9A2E-1066-4190-88FE-20132896D06E}" srcOrd="0" destOrd="0" presId="urn:microsoft.com/office/officeart/2005/8/layout/matrix3"/>
    <dgm:cxn modelId="{421FDFCF-2FFB-4108-850B-B36683773400}" srcId="{12A13094-047A-4B83-A01F-7947469DA15A}" destId="{54428D06-F147-461A-8AF2-4E71D0FD19AD}" srcOrd="0" destOrd="0" parTransId="{91988B1E-2FAD-425F-A0A9-E15B81C2D832}" sibTransId="{8CD1065E-58D4-4858-B854-E35D74F595EF}"/>
    <dgm:cxn modelId="{3365FD13-13FE-4883-8973-1251763B412C}" type="presParOf" srcId="{56FC3090-590F-49F9-ADE5-C1C442A0BA34}" destId="{ECEE4E1A-55A4-49E3-9889-0095F6347548}" srcOrd="0" destOrd="0" presId="urn:microsoft.com/office/officeart/2005/8/layout/matrix3"/>
    <dgm:cxn modelId="{A44D48D9-E60A-482D-8461-34EFF09AC4FE}" type="presParOf" srcId="{56FC3090-590F-49F9-ADE5-C1C442A0BA34}" destId="{D4D01B66-80F0-4C0D-AD7B-EB0B2213BEE0}" srcOrd="1" destOrd="0" presId="urn:microsoft.com/office/officeart/2005/8/layout/matrix3"/>
    <dgm:cxn modelId="{38BA8F3E-0775-4C4B-AC80-119E19793824}" type="presParOf" srcId="{56FC3090-590F-49F9-ADE5-C1C442A0BA34}" destId="{1FA93AD1-3F12-4160-9C54-324FF7E50D64}" srcOrd="2" destOrd="0" presId="urn:microsoft.com/office/officeart/2005/8/layout/matrix3"/>
    <dgm:cxn modelId="{F1510370-EB3F-4A70-9037-697F48B4F6A1}" type="presParOf" srcId="{56FC3090-590F-49F9-ADE5-C1C442A0BA34}" destId="{C19911A8-B54E-4903-A52C-5889B0E9DAAA}" srcOrd="3" destOrd="0" presId="urn:microsoft.com/office/officeart/2005/8/layout/matrix3"/>
    <dgm:cxn modelId="{B10E3548-E942-4C64-A455-5E049A638698}" type="presParOf" srcId="{56FC3090-590F-49F9-ADE5-C1C442A0BA34}" destId="{063E9A2E-1066-4190-88FE-20132896D06E}"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303DE48-824C-4721-9ADE-3F41FE190B5D}"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es-MX"/>
        </a:p>
      </dgm:t>
    </dgm:pt>
    <dgm:pt modelId="{CFAE1AD9-CFB0-403A-8E40-D6EC1B8AB930}">
      <dgm:prSet/>
      <dgm:spPr/>
      <dgm:t>
        <a:bodyPr/>
        <a:lstStyle/>
        <a:p>
          <a:pPr rtl="0"/>
          <a:r>
            <a:rPr lang="es-ES" dirty="0" smtClean="0"/>
            <a:t>Resulta imperante para todo profesional de la Administración conocer los procesos de comunicación toda vez que  a lo largo de su desempeño profesional y de su vida cotidiana, se comunicará y entablará relaciones interpersonales.</a:t>
          </a:r>
          <a:endParaRPr lang="es-MX" dirty="0"/>
        </a:p>
      </dgm:t>
    </dgm:pt>
    <dgm:pt modelId="{84F0570E-ABDD-46B0-A160-DD98184B3EE3}" type="parTrans" cxnId="{CCF1182F-C143-4818-B2A1-0DAC7276862B}">
      <dgm:prSet/>
      <dgm:spPr/>
      <dgm:t>
        <a:bodyPr/>
        <a:lstStyle/>
        <a:p>
          <a:endParaRPr lang="es-MX"/>
        </a:p>
      </dgm:t>
    </dgm:pt>
    <dgm:pt modelId="{F6BEEDF6-DBF8-403C-A819-888F8C725723}" type="sibTrans" cxnId="{CCF1182F-C143-4818-B2A1-0DAC7276862B}">
      <dgm:prSet/>
      <dgm:spPr/>
      <dgm:t>
        <a:bodyPr/>
        <a:lstStyle/>
        <a:p>
          <a:endParaRPr lang="es-MX"/>
        </a:p>
      </dgm:t>
    </dgm:pt>
    <dgm:pt modelId="{DCBA5583-667E-4ED7-ADA8-9BEC011569EF}">
      <dgm:prSet/>
      <dgm:spPr/>
      <dgm:t>
        <a:bodyPr/>
        <a:lstStyle/>
        <a:p>
          <a:pPr rtl="0"/>
          <a:r>
            <a:rPr lang="es-ES" dirty="0" smtClean="0"/>
            <a:t>Así mismo, y derivado de lo anterior, la importancia  se aúna al conocimiento de las barreras de la comunicación , con la finalidad de saber distinguirlas enfrentarlas y superarlas  cuando estas se presenten.</a:t>
          </a:r>
          <a:endParaRPr lang="es-ES" dirty="0"/>
        </a:p>
      </dgm:t>
    </dgm:pt>
    <dgm:pt modelId="{FD25ED02-3D1D-4243-A41C-C427055EF141}" type="parTrans" cxnId="{C56BAB04-AFFB-4D3C-A102-0A5564E5F025}">
      <dgm:prSet/>
      <dgm:spPr/>
      <dgm:t>
        <a:bodyPr/>
        <a:lstStyle/>
        <a:p>
          <a:endParaRPr lang="es-MX"/>
        </a:p>
      </dgm:t>
    </dgm:pt>
    <dgm:pt modelId="{2D7D4EAC-21B0-454A-8646-1852BAE3C6ED}" type="sibTrans" cxnId="{C56BAB04-AFFB-4D3C-A102-0A5564E5F025}">
      <dgm:prSet/>
      <dgm:spPr/>
      <dgm:t>
        <a:bodyPr/>
        <a:lstStyle/>
        <a:p>
          <a:endParaRPr lang="es-MX"/>
        </a:p>
      </dgm:t>
    </dgm:pt>
    <dgm:pt modelId="{3FFCF424-F907-41EC-88D9-572C90621AAE}" type="pres">
      <dgm:prSet presAssocID="{8303DE48-824C-4721-9ADE-3F41FE190B5D}" presName="Name0" presStyleCnt="0">
        <dgm:presLayoutVars>
          <dgm:chMax val="7"/>
          <dgm:dir/>
          <dgm:animLvl val="lvl"/>
          <dgm:resizeHandles val="exact"/>
        </dgm:presLayoutVars>
      </dgm:prSet>
      <dgm:spPr/>
      <dgm:t>
        <a:bodyPr/>
        <a:lstStyle/>
        <a:p>
          <a:endParaRPr lang="es-MX"/>
        </a:p>
      </dgm:t>
    </dgm:pt>
    <dgm:pt modelId="{D2EAD2CA-5D35-48DC-94CE-55E893C7B189}" type="pres">
      <dgm:prSet presAssocID="{CFAE1AD9-CFB0-403A-8E40-D6EC1B8AB930}" presName="circle1" presStyleLbl="node1" presStyleIdx="0" presStyleCnt="2"/>
      <dgm:spPr/>
    </dgm:pt>
    <dgm:pt modelId="{E8DC58EE-A9E3-4163-9DA7-7EBDDAAACBC8}" type="pres">
      <dgm:prSet presAssocID="{CFAE1AD9-CFB0-403A-8E40-D6EC1B8AB930}" presName="space" presStyleCnt="0"/>
      <dgm:spPr/>
    </dgm:pt>
    <dgm:pt modelId="{FFBAC944-3AED-4BE6-86ED-32C194BB45C5}" type="pres">
      <dgm:prSet presAssocID="{CFAE1AD9-CFB0-403A-8E40-D6EC1B8AB930}" presName="rect1" presStyleLbl="alignAcc1" presStyleIdx="0" presStyleCnt="2"/>
      <dgm:spPr/>
      <dgm:t>
        <a:bodyPr/>
        <a:lstStyle/>
        <a:p>
          <a:endParaRPr lang="es-MX"/>
        </a:p>
      </dgm:t>
    </dgm:pt>
    <dgm:pt modelId="{3427E14A-FE7F-436C-B82D-8824A8A3F59A}" type="pres">
      <dgm:prSet presAssocID="{DCBA5583-667E-4ED7-ADA8-9BEC011569EF}" presName="vertSpace2" presStyleLbl="node1" presStyleIdx="0" presStyleCnt="2"/>
      <dgm:spPr/>
    </dgm:pt>
    <dgm:pt modelId="{9925F756-6274-44AF-840C-31E826A31F83}" type="pres">
      <dgm:prSet presAssocID="{DCBA5583-667E-4ED7-ADA8-9BEC011569EF}" presName="circle2" presStyleLbl="node1" presStyleIdx="1" presStyleCnt="2"/>
      <dgm:spPr/>
    </dgm:pt>
    <dgm:pt modelId="{26FA8BAB-96F3-4DFE-AA28-B27D4F052447}" type="pres">
      <dgm:prSet presAssocID="{DCBA5583-667E-4ED7-ADA8-9BEC011569EF}" presName="rect2" presStyleLbl="alignAcc1" presStyleIdx="1" presStyleCnt="2"/>
      <dgm:spPr/>
      <dgm:t>
        <a:bodyPr/>
        <a:lstStyle/>
        <a:p>
          <a:endParaRPr lang="es-MX"/>
        </a:p>
      </dgm:t>
    </dgm:pt>
    <dgm:pt modelId="{7785A4BA-5FEC-49CC-86D7-B3ADB8D69778}" type="pres">
      <dgm:prSet presAssocID="{CFAE1AD9-CFB0-403A-8E40-D6EC1B8AB930}" presName="rect1ParTxNoCh" presStyleLbl="alignAcc1" presStyleIdx="1" presStyleCnt="2">
        <dgm:presLayoutVars>
          <dgm:chMax val="1"/>
          <dgm:bulletEnabled val="1"/>
        </dgm:presLayoutVars>
      </dgm:prSet>
      <dgm:spPr/>
      <dgm:t>
        <a:bodyPr/>
        <a:lstStyle/>
        <a:p>
          <a:endParaRPr lang="es-MX"/>
        </a:p>
      </dgm:t>
    </dgm:pt>
    <dgm:pt modelId="{C0793A49-3684-4DD3-98FA-4A10238AAB71}" type="pres">
      <dgm:prSet presAssocID="{DCBA5583-667E-4ED7-ADA8-9BEC011569EF}" presName="rect2ParTxNoCh" presStyleLbl="alignAcc1" presStyleIdx="1" presStyleCnt="2">
        <dgm:presLayoutVars>
          <dgm:chMax val="1"/>
          <dgm:bulletEnabled val="1"/>
        </dgm:presLayoutVars>
      </dgm:prSet>
      <dgm:spPr/>
      <dgm:t>
        <a:bodyPr/>
        <a:lstStyle/>
        <a:p>
          <a:endParaRPr lang="es-MX"/>
        </a:p>
      </dgm:t>
    </dgm:pt>
  </dgm:ptLst>
  <dgm:cxnLst>
    <dgm:cxn modelId="{14D4CF96-40CB-423D-BFDF-F6A54309870E}" type="presOf" srcId="{DCBA5583-667E-4ED7-ADA8-9BEC011569EF}" destId="{C0793A49-3684-4DD3-98FA-4A10238AAB71}" srcOrd="1" destOrd="0" presId="urn:microsoft.com/office/officeart/2005/8/layout/target3"/>
    <dgm:cxn modelId="{410B1861-1B92-4C56-A20C-1E6E9F9924DB}" type="presOf" srcId="{DCBA5583-667E-4ED7-ADA8-9BEC011569EF}" destId="{26FA8BAB-96F3-4DFE-AA28-B27D4F052447}" srcOrd="0" destOrd="0" presId="urn:microsoft.com/office/officeart/2005/8/layout/target3"/>
    <dgm:cxn modelId="{CCF45EC8-95F4-4A8E-ACB5-3D2B9C1D557F}" type="presOf" srcId="{CFAE1AD9-CFB0-403A-8E40-D6EC1B8AB930}" destId="{FFBAC944-3AED-4BE6-86ED-32C194BB45C5}" srcOrd="0" destOrd="0" presId="urn:microsoft.com/office/officeart/2005/8/layout/target3"/>
    <dgm:cxn modelId="{C56BAB04-AFFB-4D3C-A102-0A5564E5F025}" srcId="{8303DE48-824C-4721-9ADE-3F41FE190B5D}" destId="{DCBA5583-667E-4ED7-ADA8-9BEC011569EF}" srcOrd="1" destOrd="0" parTransId="{FD25ED02-3D1D-4243-A41C-C427055EF141}" sibTransId="{2D7D4EAC-21B0-454A-8646-1852BAE3C6ED}"/>
    <dgm:cxn modelId="{49DABF2C-5132-4CEC-9FA6-B0EC284DE402}" type="presOf" srcId="{CFAE1AD9-CFB0-403A-8E40-D6EC1B8AB930}" destId="{7785A4BA-5FEC-49CC-86D7-B3ADB8D69778}" srcOrd="1" destOrd="0" presId="urn:microsoft.com/office/officeart/2005/8/layout/target3"/>
    <dgm:cxn modelId="{5242F0C6-A391-41C4-B6DE-6C49EE0E7CFB}" type="presOf" srcId="{8303DE48-824C-4721-9ADE-3F41FE190B5D}" destId="{3FFCF424-F907-41EC-88D9-572C90621AAE}" srcOrd="0" destOrd="0" presId="urn:microsoft.com/office/officeart/2005/8/layout/target3"/>
    <dgm:cxn modelId="{CCF1182F-C143-4818-B2A1-0DAC7276862B}" srcId="{8303DE48-824C-4721-9ADE-3F41FE190B5D}" destId="{CFAE1AD9-CFB0-403A-8E40-D6EC1B8AB930}" srcOrd="0" destOrd="0" parTransId="{84F0570E-ABDD-46B0-A160-DD98184B3EE3}" sibTransId="{F6BEEDF6-DBF8-403C-A819-888F8C725723}"/>
    <dgm:cxn modelId="{139E2C52-54D2-4CBF-90DE-5B5B888D93BD}" type="presParOf" srcId="{3FFCF424-F907-41EC-88D9-572C90621AAE}" destId="{D2EAD2CA-5D35-48DC-94CE-55E893C7B189}" srcOrd="0" destOrd="0" presId="urn:microsoft.com/office/officeart/2005/8/layout/target3"/>
    <dgm:cxn modelId="{D4F7EBAA-C791-428D-B358-4CE1D364119C}" type="presParOf" srcId="{3FFCF424-F907-41EC-88D9-572C90621AAE}" destId="{E8DC58EE-A9E3-4163-9DA7-7EBDDAAACBC8}" srcOrd="1" destOrd="0" presId="urn:microsoft.com/office/officeart/2005/8/layout/target3"/>
    <dgm:cxn modelId="{81289A0A-720C-4EDA-9FE3-3C095D45824A}" type="presParOf" srcId="{3FFCF424-F907-41EC-88D9-572C90621AAE}" destId="{FFBAC944-3AED-4BE6-86ED-32C194BB45C5}" srcOrd="2" destOrd="0" presId="urn:microsoft.com/office/officeart/2005/8/layout/target3"/>
    <dgm:cxn modelId="{8A620931-BFC6-40E4-ABEE-F44B7D42E765}" type="presParOf" srcId="{3FFCF424-F907-41EC-88D9-572C90621AAE}" destId="{3427E14A-FE7F-436C-B82D-8824A8A3F59A}" srcOrd="3" destOrd="0" presId="urn:microsoft.com/office/officeart/2005/8/layout/target3"/>
    <dgm:cxn modelId="{15CCE2EB-9A0F-41F1-8E34-D041D28C2AA0}" type="presParOf" srcId="{3FFCF424-F907-41EC-88D9-572C90621AAE}" destId="{9925F756-6274-44AF-840C-31E826A31F83}" srcOrd="4" destOrd="0" presId="urn:microsoft.com/office/officeart/2005/8/layout/target3"/>
    <dgm:cxn modelId="{DC27D364-4970-4606-938E-4E8DC98014FF}" type="presParOf" srcId="{3FFCF424-F907-41EC-88D9-572C90621AAE}" destId="{26FA8BAB-96F3-4DFE-AA28-B27D4F052447}" srcOrd="5" destOrd="0" presId="urn:microsoft.com/office/officeart/2005/8/layout/target3"/>
    <dgm:cxn modelId="{389650CF-8BA2-4995-9EE1-AB591E39549C}" type="presParOf" srcId="{3FFCF424-F907-41EC-88D9-572C90621AAE}" destId="{7785A4BA-5FEC-49CC-86D7-B3ADB8D69778}" srcOrd="6" destOrd="0" presId="urn:microsoft.com/office/officeart/2005/8/layout/target3"/>
    <dgm:cxn modelId="{5706BDA1-9605-4D5B-B585-7C56300EE4A9}" type="presParOf" srcId="{3FFCF424-F907-41EC-88D9-572C90621AAE}" destId="{C0793A49-3684-4DD3-98FA-4A10238AAB71}" srcOrd="7"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E5366D25-7553-4083-B717-41D66ABB98B9}"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s-MX"/>
        </a:p>
      </dgm:t>
    </dgm:pt>
    <dgm:pt modelId="{B01A7B14-FC55-4BAB-9E93-4428DB2294DD}">
      <dgm:prSet/>
      <dgm:spPr/>
      <dgm:t>
        <a:bodyPr/>
        <a:lstStyle/>
        <a:p>
          <a:pPr rtl="0"/>
          <a:r>
            <a:rPr lang="es-MX" b="1" dirty="0" smtClean="0"/>
            <a:t>Algunas otras barreras se deben al lugar y Momento escogidos:</a:t>
          </a:r>
          <a:r>
            <a:rPr lang="es-MX" dirty="0" smtClean="0"/>
            <a:t/>
          </a:r>
          <a:br>
            <a:rPr lang="es-MX" dirty="0" smtClean="0"/>
          </a:br>
          <a:endParaRPr lang="es-MX" dirty="0"/>
        </a:p>
      </dgm:t>
    </dgm:pt>
    <dgm:pt modelId="{993032E5-34C6-47BE-8898-70D071128DB6}" type="parTrans" cxnId="{0F2319F0-ED29-4377-B91C-C2C1EE47E25C}">
      <dgm:prSet/>
      <dgm:spPr/>
      <dgm:t>
        <a:bodyPr/>
        <a:lstStyle/>
        <a:p>
          <a:endParaRPr lang="es-MX"/>
        </a:p>
      </dgm:t>
    </dgm:pt>
    <dgm:pt modelId="{9992505E-B111-4BFE-A709-EFE05B68FB18}" type="sibTrans" cxnId="{0F2319F0-ED29-4377-B91C-C2C1EE47E25C}">
      <dgm:prSet/>
      <dgm:spPr/>
      <dgm:t>
        <a:bodyPr/>
        <a:lstStyle/>
        <a:p>
          <a:endParaRPr lang="es-MX"/>
        </a:p>
      </dgm:t>
    </dgm:pt>
    <dgm:pt modelId="{3D2BE452-739B-4DBC-A712-61F5A4D5E26F}" type="pres">
      <dgm:prSet presAssocID="{E5366D25-7553-4083-B717-41D66ABB98B9}" presName="linear" presStyleCnt="0">
        <dgm:presLayoutVars>
          <dgm:animLvl val="lvl"/>
          <dgm:resizeHandles val="exact"/>
        </dgm:presLayoutVars>
      </dgm:prSet>
      <dgm:spPr/>
      <dgm:t>
        <a:bodyPr/>
        <a:lstStyle/>
        <a:p>
          <a:endParaRPr lang="es-MX"/>
        </a:p>
      </dgm:t>
    </dgm:pt>
    <dgm:pt modelId="{7B736AE3-0848-4B76-BC45-1DCEB2CE9018}" type="pres">
      <dgm:prSet presAssocID="{B01A7B14-FC55-4BAB-9E93-4428DB2294DD}" presName="parentText" presStyleLbl="node1" presStyleIdx="0" presStyleCnt="1">
        <dgm:presLayoutVars>
          <dgm:chMax val="0"/>
          <dgm:bulletEnabled val="1"/>
        </dgm:presLayoutVars>
      </dgm:prSet>
      <dgm:spPr/>
      <dgm:t>
        <a:bodyPr/>
        <a:lstStyle/>
        <a:p>
          <a:endParaRPr lang="es-MX"/>
        </a:p>
      </dgm:t>
    </dgm:pt>
  </dgm:ptLst>
  <dgm:cxnLst>
    <dgm:cxn modelId="{E4DA6862-9281-4CD8-9ECA-F5513E260630}" type="presOf" srcId="{B01A7B14-FC55-4BAB-9E93-4428DB2294DD}" destId="{7B736AE3-0848-4B76-BC45-1DCEB2CE9018}" srcOrd="0" destOrd="0" presId="urn:microsoft.com/office/officeart/2005/8/layout/vList2"/>
    <dgm:cxn modelId="{C1366CEB-8EB2-43D3-A273-AFC62515F2AE}" type="presOf" srcId="{E5366D25-7553-4083-B717-41D66ABB98B9}" destId="{3D2BE452-739B-4DBC-A712-61F5A4D5E26F}" srcOrd="0" destOrd="0" presId="urn:microsoft.com/office/officeart/2005/8/layout/vList2"/>
    <dgm:cxn modelId="{0F2319F0-ED29-4377-B91C-C2C1EE47E25C}" srcId="{E5366D25-7553-4083-B717-41D66ABB98B9}" destId="{B01A7B14-FC55-4BAB-9E93-4428DB2294DD}" srcOrd="0" destOrd="0" parTransId="{993032E5-34C6-47BE-8898-70D071128DB6}" sibTransId="{9992505E-B111-4BFE-A709-EFE05B68FB18}"/>
    <dgm:cxn modelId="{6F52C1A1-88C2-4108-9497-AC851E005D1A}" type="presParOf" srcId="{3D2BE452-739B-4DBC-A712-61F5A4D5E26F}" destId="{7B736AE3-0848-4B76-BC45-1DCEB2CE9018}"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C127FEDD-AB87-4F2B-8BBA-DA090CE5DDFD}" type="doc">
      <dgm:prSet loTypeId="urn:microsoft.com/office/officeart/2005/8/layout/venn1" loCatId="relationship" qsTypeId="urn:microsoft.com/office/officeart/2005/8/quickstyle/3d3" qsCatId="3D" csTypeId="urn:microsoft.com/office/officeart/2005/8/colors/colorful4" csCatId="colorful" phldr="1"/>
      <dgm:spPr/>
      <dgm:t>
        <a:bodyPr/>
        <a:lstStyle/>
        <a:p>
          <a:endParaRPr lang="es-MX"/>
        </a:p>
      </dgm:t>
    </dgm:pt>
    <dgm:pt modelId="{D23C1847-BFEE-43FA-996C-AD63E2635ABE}">
      <dgm:prSet/>
      <dgm:spPr/>
      <dgm:t>
        <a:bodyPr/>
        <a:lstStyle/>
        <a:p>
          <a:pPr rtl="0"/>
          <a:r>
            <a:rPr lang="es-MX" b="1" dirty="0" smtClean="0"/>
            <a:t>A-El Contexto</a:t>
          </a:r>
        </a:p>
        <a:p>
          <a:pPr rtl="0"/>
          <a:r>
            <a:rPr lang="es-MX" b="0" dirty="0" smtClean="0"/>
            <a:t>El contexto</a:t>
          </a:r>
          <a:r>
            <a:rPr lang="es-MX" b="1" dirty="0" smtClean="0"/>
            <a:t> </a:t>
          </a:r>
          <a:r>
            <a:rPr lang="es-MX" dirty="0" smtClean="0"/>
            <a:t>en el cual se realiza la Comunicación es de una gran importancia. Si queremos comunicar un mensaje a un determinado grupo de personas en una habitación pobremente iluminada, es muy fácil que ellas pierdan una parte importante de los detalles del mismo. Lo mismo sucede si el ambiente es muy ruidoso o no permite concentrarse fácilmente.</a:t>
          </a:r>
          <a:br>
            <a:rPr lang="es-MX" dirty="0" smtClean="0"/>
          </a:br>
          <a:endParaRPr lang="es-MX" dirty="0"/>
        </a:p>
      </dgm:t>
    </dgm:pt>
    <dgm:pt modelId="{E0974A03-7A34-47F1-A602-74B1B14F06DF}" type="parTrans" cxnId="{2B19B3E3-38C4-4961-B802-F59913932CB2}">
      <dgm:prSet/>
      <dgm:spPr/>
      <dgm:t>
        <a:bodyPr/>
        <a:lstStyle/>
        <a:p>
          <a:endParaRPr lang="es-MX"/>
        </a:p>
      </dgm:t>
    </dgm:pt>
    <dgm:pt modelId="{CCEA9668-AF8A-4B57-9956-D91E5BCBC9F7}" type="sibTrans" cxnId="{2B19B3E3-38C4-4961-B802-F59913932CB2}">
      <dgm:prSet/>
      <dgm:spPr/>
      <dgm:t>
        <a:bodyPr/>
        <a:lstStyle/>
        <a:p>
          <a:endParaRPr lang="es-MX"/>
        </a:p>
      </dgm:t>
    </dgm:pt>
    <dgm:pt modelId="{96070872-95C0-400C-A9C9-6E80961E24FF}" type="pres">
      <dgm:prSet presAssocID="{C127FEDD-AB87-4F2B-8BBA-DA090CE5DDFD}" presName="compositeShape" presStyleCnt="0">
        <dgm:presLayoutVars>
          <dgm:chMax val="7"/>
          <dgm:dir/>
          <dgm:resizeHandles val="exact"/>
        </dgm:presLayoutVars>
      </dgm:prSet>
      <dgm:spPr/>
      <dgm:t>
        <a:bodyPr/>
        <a:lstStyle/>
        <a:p>
          <a:endParaRPr lang="es-MX"/>
        </a:p>
      </dgm:t>
    </dgm:pt>
    <dgm:pt modelId="{DDF8ACA2-A2FA-481A-99A1-8BEC0A9A4F39}" type="pres">
      <dgm:prSet presAssocID="{D23C1847-BFEE-43FA-996C-AD63E2635ABE}" presName="circ1TxSh" presStyleLbl="vennNode1" presStyleIdx="0" presStyleCnt="1" custScaleX="165464"/>
      <dgm:spPr/>
      <dgm:t>
        <a:bodyPr/>
        <a:lstStyle/>
        <a:p>
          <a:endParaRPr lang="es-MX"/>
        </a:p>
      </dgm:t>
    </dgm:pt>
  </dgm:ptLst>
  <dgm:cxnLst>
    <dgm:cxn modelId="{2B19B3E3-38C4-4961-B802-F59913932CB2}" srcId="{C127FEDD-AB87-4F2B-8BBA-DA090CE5DDFD}" destId="{D23C1847-BFEE-43FA-996C-AD63E2635ABE}" srcOrd="0" destOrd="0" parTransId="{E0974A03-7A34-47F1-A602-74B1B14F06DF}" sibTransId="{CCEA9668-AF8A-4B57-9956-D91E5BCBC9F7}"/>
    <dgm:cxn modelId="{1DC0033B-14A3-400F-8CDF-33B0DE41DBF0}" type="presOf" srcId="{C127FEDD-AB87-4F2B-8BBA-DA090CE5DDFD}" destId="{96070872-95C0-400C-A9C9-6E80961E24FF}" srcOrd="0" destOrd="0" presId="urn:microsoft.com/office/officeart/2005/8/layout/venn1"/>
    <dgm:cxn modelId="{851DD7BE-5092-4326-B29F-2A8B19F47602}" type="presOf" srcId="{D23C1847-BFEE-43FA-996C-AD63E2635ABE}" destId="{DDF8ACA2-A2FA-481A-99A1-8BEC0A9A4F39}" srcOrd="0" destOrd="0" presId="urn:microsoft.com/office/officeart/2005/8/layout/venn1"/>
    <dgm:cxn modelId="{F4B99DBA-424D-403E-B80C-B3B5A0766375}" type="presParOf" srcId="{96070872-95C0-400C-A9C9-6E80961E24FF}" destId="{DDF8ACA2-A2FA-481A-99A1-8BEC0A9A4F39}" srcOrd="0" destOrd="0" presId="urn:microsoft.com/office/officeart/2005/8/layout/venn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138C3AE4-29DA-4C2B-99A6-684553BD50CF}" type="doc">
      <dgm:prSet loTypeId="urn:microsoft.com/office/officeart/2005/8/layout/arrow5" loCatId="process" qsTypeId="urn:microsoft.com/office/officeart/2005/8/quickstyle/simple1" qsCatId="simple" csTypeId="urn:microsoft.com/office/officeart/2005/8/colors/colorful1#3" csCatId="colorful" phldr="1"/>
      <dgm:spPr/>
      <dgm:t>
        <a:bodyPr/>
        <a:lstStyle/>
        <a:p>
          <a:endParaRPr lang="es-MX"/>
        </a:p>
      </dgm:t>
    </dgm:pt>
    <dgm:pt modelId="{A12FE8D6-7A31-4A26-BD95-C60B9ED73DFD}">
      <dgm:prSet/>
      <dgm:spPr/>
      <dgm:t>
        <a:bodyPr/>
        <a:lstStyle/>
        <a:p>
          <a:pPr rtl="0"/>
          <a:r>
            <a:rPr lang="es-MX" b="1" dirty="0" smtClean="0"/>
            <a:t>B-Perturbaciones o Interferencias en la Comunicación:</a:t>
          </a:r>
          <a:r>
            <a:rPr lang="es-MX" dirty="0" smtClean="0"/>
            <a:t/>
          </a:r>
          <a:br>
            <a:rPr lang="es-MX" dirty="0" smtClean="0"/>
          </a:br>
          <a:endParaRPr lang="es-MX" dirty="0"/>
        </a:p>
      </dgm:t>
    </dgm:pt>
    <dgm:pt modelId="{B8B3B628-B61B-419F-AA4A-B68AFCFC0520}" type="parTrans" cxnId="{FDDF6594-BB7F-420E-9685-075B65E4F609}">
      <dgm:prSet/>
      <dgm:spPr/>
      <dgm:t>
        <a:bodyPr/>
        <a:lstStyle/>
        <a:p>
          <a:endParaRPr lang="es-MX"/>
        </a:p>
      </dgm:t>
    </dgm:pt>
    <dgm:pt modelId="{705E8F9B-4223-4C3C-9257-04213306FECE}" type="sibTrans" cxnId="{FDDF6594-BB7F-420E-9685-075B65E4F609}">
      <dgm:prSet/>
      <dgm:spPr/>
      <dgm:t>
        <a:bodyPr/>
        <a:lstStyle/>
        <a:p>
          <a:endParaRPr lang="es-MX"/>
        </a:p>
      </dgm:t>
    </dgm:pt>
    <dgm:pt modelId="{63D00231-E74E-4476-8D9D-16ABCCED9A84}" type="pres">
      <dgm:prSet presAssocID="{138C3AE4-29DA-4C2B-99A6-684553BD50CF}" presName="diagram" presStyleCnt="0">
        <dgm:presLayoutVars>
          <dgm:dir/>
          <dgm:resizeHandles val="exact"/>
        </dgm:presLayoutVars>
      </dgm:prSet>
      <dgm:spPr/>
      <dgm:t>
        <a:bodyPr/>
        <a:lstStyle/>
        <a:p>
          <a:endParaRPr lang="es-MX"/>
        </a:p>
      </dgm:t>
    </dgm:pt>
    <dgm:pt modelId="{EB013757-E534-4AF2-9089-95D17CD0A55C}" type="pres">
      <dgm:prSet presAssocID="{A12FE8D6-7A31-4A26-BD95-C60B9ED73DFD}" presName="arrow" presStyleLbl="node1" presStyleIdx="0" presStyleCnt="1" custScaleX="466923">
        <dgm:presLayoutVars>
          <dgm:bulletEnabled val="1"/>
        </dgm:presLayoutVars>
      </dgm:prSet>
      <dgm:spPr/>
      <dgm:t>
        <a:bodyPr/>
        <a:lstStyle/>
        <a:p>
          <a:endParaRPr lang="es-MX"/>
        </a:p>
      </dgm:t>
    </dgm:pt>
  </dgm:ptLst>
  <dgm:cxnLst>
    <dgm:cxn modelId="{285EA637-532D-497B-AC9C-F6142CE43C4A}" type="presOf" srcId="{138C3AE4-29DA-4C2B-99A6-684553BD50CF}" destId="{63D00231-E74E-4476-8D9D-16ABCCED9A84}" srcOrd="0" destOrd="0" presId="urn:microsoft.com/office/officeart/2005/8/layout/arrow5"/>
    <dgm:cxn modelId="{B9BFD04A-382B-4D34-BAC9-2BAA6ECAD82D}" type="presOf" srcId="{A12FE8D6-7A31-4A26-BD95-C60B9ED73DFD}" destId="{EB013757-E534-4AF2-9089-95D17CD0A55C}" srcOrd="0" destOrd="0" presId="urn:microsoft.com/office/officeart/2005/8/layout/arrow5"/>
    <dgm:cxn modelId="{FDDF6594-BB7F-420E-9685-075B65E4F609}" srcId="{138C3AE4-29DA-4C2B-99A6-684553BD50CF}" destId="{A12FE8D6-7A31-4A26-BD95-C60B9ED73DFD}" srcOrd="0" destOrd="0" parTransId="{B8B3B628-B61B-419F-AA4A-B68AFCFC0520}" sibTransId="{705E8F9B-4223-4C3C-9257-04213306FECE}"/>
    <dgm:cxn modelId="{FB861E7C-8895-4290-BC3E-0C570659ECC4}" type="presParOf" srcId="{63D00231-E74E-4476-8D9D-16ABCCED9A84}" destId="{EB013757-E534-4AF2-9089-95D17CD0A55C}" srcOrd="0" destOrd="0" presId="urn:microsoft.com/office/officeart/2005/8/layout/arrow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8D18CD0D-93E3-40D3-A174-0ED61FC91410}" type="doc">
      <dgm:prSet loTypeId="urn:microsoft.com/office/officeart/2005/8/layout/hChevron3" loCatId="process" qsTypeId="urn:microsoft.com/office/officeart/2005/8/quickstyle/simple1" qsCatId="simple" csTypeId="urn:microsoft.com/office/officeart/2005/8/colors/colorful5" csCatId="colorful" phldr="1"/>
      <dgm:spPr/>
      <dgm:t>
        <a:bodyPr/>
        <a:lstStyle/>
        <a:p>
          <a:endParaRPr lang="es-MX"/>
        </a:p>
      </dgm:t>
    </dgm:pt>
    <dgm:pt modelId="{936FE1F7-E480-4850-BAAF-150C6768CBCC}">
      <dgm:prSet/>
      <dgm:spPr/>
      <dgm:t>
        <a:bodyPr/>
        <a:lstStyle/>
        <a:p>
          <a:pPr rtl="0"/>
          <a:r>
            <a:rPr lang="es-MX" dirty="0" smtClean="0">
              <a:solidFill>
                <a:schemeClr val="tx1"/>
              </a:solidFill>
            </a:rPr>
            <a:t>Un aspecto muy importante   n es la Empatía, es decir, la capacidad de ponerse en el lugar del otro con objeto de comprender mejor cuáles son sus necesidades, preocupaciones y motivaciones.</a:t>
          </a:r>
          <a:endParaRPr lang="es-MX" dirty="0">
            <a:solidFill>
              <a:schemeClr val="tx1"/>
            </a:solidFill>
          </a:endParaRPr>
        </a:p>
      </dgm:t>
    </dgm:pt>
    <dgm:pt modelId="{F19AA15E-59C0-4E1A-8424-FBE287E25446}" type="parTrans" cxnId="{031FF3A4-D129-4AE1-8B51-CB5419573763}">
      <dgm:prSet/>
      <dgm:spPr/>
      <dgm:t>
        <a:bodyPr/>
        <a:lstStyle/>
        <a:p>
          <a:endParaRPr lang="es-MX"/>
        </a:p>
      </dgm:t>
    </dgm:pt>
    <dgm:pt modelId="{E26AF67A-231A-48F0-B8F0-78A740039FF7}" type="sibTrans" cxnId="{031FF3A4-D129-4AE1-8B51-CB5419573763}">
      <dgm:prSet/>
      <dgm:spPr/>
      <dgm:t>
        <a:bodyPr/>
        <a:lstStyle/>
        <a:p>
          <a:endParaRPr lang="es-MX"/>
        </a:p>
      </dgm:t>
    </dgm:pt>
    <dgm:pt modelId="{A1EF7FDF-31BD-432A-9BBC-4EB8E29B284E}">
      <dgm:prSet/>
      <dgm:spPr/>
      <dgm:t>
        <a:bodyPr/>
        <a:lstStyle/>
        <a:p>
          <a:pPr rtl="0"/>
          <a:r>
            <a:rPr lang="es-MX" dirty="0" smtClean="0">
              <a:solidFill>
                <a:schemeClr val="tx1"/>
              </a:solidFill>
            </a:rPr>
            <a:t>Una falta de Empatía provoca mayores dificultades en la comunicación.</a:t>
          </a:r>
          <a:endParaRPr lang="es-MX" dirty="0">
            <a:solidFill>
              <a:schemeClr val="tx1"/>
            </a:solidFill>
          </a:endParaRPr>
        </a:p>
      </dgm:t>
    </dgm:pt>
    <dgm:pt modelId="{EB5046AE-3FC3-4CB0-B5E9-5C9652535B4D}" type="parTrans" cxnId="{135E6E7D-544D-4D67-BCE6-CD7CCD2E3011}">
      <dgm:prSet/>
      <dgm:spPr/>
      <dgm:t>
        <a:bodyPr/>
        <a:lstStyle/>
        <a:p>
          <a:endParaRPr lang="es-MX"/>
        </a:p>
      </dgm:t>
    </dgm:pt>
    <dgm:pt modelId="{374C828B-E355-4029-B7FF-C06533132DCB}" type="sibTrans" cxnId="{135E6E7D-544D-4D67-BCE6-CD7CCD2E3011}">
      <dgm:prSet/>
      <dgm:spPr/>
      <dgm:t>
        <a:bodyPr/>
        <a:lstStyle/>
        <a:p>
          <a:endParaRPr lang="es-MX"/>
        </a:p>
      </dgm:t>
    </dgm:pt>
    <dgm:pt modelId="{7D8C1A29-1A93-46FB-94C3-BCD4E6877FEE}" type="pres">
      <dgm:prSet presAssocID="{8D18CD0D-93E3-40D3-A174-0ED61FC91410}" presName="Name0" presStyleCnt="0">
        <dgm:presLayoutVars>
          <dgm:dir/>
          <dgm:resizeHandles val="exact"/>
        </dgm:presLayoutVars>
      </dgm:prSet>
      <dgm:spPr/>
      <dgm:t>
        <a:bodyPr/>
        <a:lstStyle/>
        <a:p>
          <a:endParaRPr lang="es-MX"/>
        </a:p>
      </dgm:t>
    </dgm:pt>
    <dgm:pt modelId="{016FF175-B543-4D9A-A114-DB7926EEEFAA}" type="pres">
      <dgm:prSet presAssocID="{936FE1F7-E480-4850-BAAF-150C6768CBCC}" presName="parTxOnly" presStyleLbl="node1" presStyleIdx="0" presStyleCnt="2" custScaleY="150091">
        <dgm:presLayoutVars>
          <dgm:bulletEnabled val="1"/>
        </dgm:presLayoutVars>
      </dgm:prSet>
      <dgm:spPr/>
      <dgm:t>
        <a:bodyPr/>
        <a:lstStyle/>
        <a:p>
          <a:endParaRPr lang="es-MX"/>
        </a:p>
      </dgm:t>
    </dgm:pt>
    <dgm:pt modelId="{7745CC3E-BE45-4863-8484-2A41EAC48258}" type="pres">
      <dgm:prSet presAssocID="{E26AF67A-231A-48F0-B8F0-78A740039FF7}" presName="parSpace" presStyleCnt="0"/>
      <dgm:spPr/>
    </dgm:pt>
    <dgm:pt modelId="{DAD7E72D-0E35-40B6-AFCF-C7553D5DCD18}" type="pres">
      <dgm:prSet presAssocID="{A1EF7FDF-31BD-432A-9BBC-4EB8E29B284E}" presName="parTxOnly" presStyleLbl="node1" presStyleIdx="1" presStyleCnt="2" custScaleY="134316" custLinFactNeighborX="-28872" custLinFactNeighborY="-3944">
        <dgm:presLayoutVars>
          <dgm:bulletEnabled val="1"/>
        </dgm:presLayoutVars>
      </dgm:prSet>
      <dgm:spPr/>
      <dgm:t>
        <a:bodyPr/>
        <a:lstStyle/>
        <a:p>
          <a:endParaRPr lang="es-MX"/>
        </a:p>
      </dgm:t>
    </dgm:pt>
  </dgm:ptLst>
  <dgm:cxnLst>
    <dgm:cxn modelId="{DB067135-60BD-4CCA-A01B-8DC9EE863554}" type="presOf" srcId="{936FE1F7-E480-4850-BAAF-150C6768CBCC}" destId="{016FF175-B543-4D9A-A114-DB7926EEEFAA}" srcOrd="0" destOrd="0" presId="urn:microsoft.com/office/officeart/2005/8/layout/hChevron3"/>
    <dgm:cxn modelId="{62A372DD-66E7-45A6-8AA9-F37BB97C83FF}" type="presOf" srcId="{A1EF7FDF-31BD-432A-9BBC-4EB8E29B284E}" destId="{DAD7E72D-0E35-40B6-AFCF-C7553D5DCD18}" srcOrd="0" destOrd="0" presId="urn:microsoft.com/office/officeart/2005/8/layout/hChevron3"/>
    <dgm:cxn modelId="{135E6E7D-544D-4D67-BCE6-CD7CCD2E3011}" srcId="{8D18CD0D-93E3-40D3-A174-0ED61FC91410}" destId="{A1EF7FDF-31BD-432A-9BBC-4EB8E29B284E}" srcOrd="1" destOrd="0" parTransId="{EB5046AE-3FC3-4CB0-B5E9-5C9652535B4D}" sibTransId="{374C828B-E355-4029-B7FF-C06533132DCB}"/>
    <dgm:cxn modelId="{031FF3A4-D129-4AE1-8B51-CB5419573763}" srcId="{8D18CD0D-93E3-40D3-A174-0ED61FC91410}" destId="{936FE1F7-E480-4850-BAAF-150C6768CBCC}" srcOrd="0" destOrd="0" parTransId="{F19AA15E-59C0-4E1A-8424-FBE287E25446}" sibTransId="{E26AF67A-231A-48F0-B8F0-78A740039FF7}"/>
    <dgm:cxn modelId="{F5A3B791-C779-42CA-AB43-6CEB12DB02D6}" type="presOf" srcId="{8D18CD0D-93E3-40D3-A174-0ED61FC91410}" destId="{7D8C1A29-1A93-46FB-94C3-BCD4E6877FEE}" srcOrd="0" destOrd="0" presId="urn:microsoft.com/office/officeart/2005/8/layout/hChevron3"/>
    <dgm:cxn modelId="{D57B13D4-0ECD-4E58-987B-DCBF4588E10F}" type="presParOf" srcId="{7D8C1A29-1A93-46FB-94C3-BCD4E6877FEE}" destId="{016FF175-B543-4D9A-A114-DB7926EEEFAA}" srcOrd="0" destOrd="0" presId="urn:microsoft.com/office/officeart/2005/8/layout/hChevron3"/>
    <dgm:cxn modelId="{212ED375-ECDB-4E71-BD1F-27CA1790BB7F}" type="presParOf" srcId="{7D8C1A29-1A93-46FB-94C3-BCD4E6877FEE}" destId="{7745CC3E-BE45-4863-8484-2A41EAC48258}" srcOrd="1" destOrd="0" presId="urn:microsoft.com/office/officeart/2005/8/layout/hChevron3"/>
    <dgm:cxn modelId="{D56B5170-1B7F-4813-B0EC-B6BDBD39E950}" type="presParOf" srcId="{7D8C1A29-1A93-46FB-94C3-BCD4E6877FEE}" destId="{DAD7E72D-0E35-40B6-AFCF-C7553D5DCD18}" srcOrd="2"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8F52CB51-9C2C-4710-A428-A5B2D72536BF}" type="doc">
      <dgm:prSet loTypeId="urn:microsoft.com/office/officeart/2005/8/layout/arrow5" loCatId="process" qsTypeId="urn:microsoft.com/office/officeart/2005/8/quickstyle/simple1" qsCatId="simple" csTypeId="urn:microsoft.com/office/officeart/2005/8/colors/accent1_2" csCatId="accent1" phldr="1"/>
      <dgm:spPr/>
      <dgm:t>
        <a:bodyPr/>
        <a:lstStyle/>
        <a:p>
          <a:endParaRPr lang="es-MX"/>
        </a:p>
      </dgm:t>
    </dgm:pt>
    <dgm:pt modelId="{FA7EF767-B61A-4EBD-910E-CB05511C89F8}">
      <dgm:prSet/>
      <dgm:spPr/>
      <dgm:t>
        <a:bodyPr/>
        <a:lstStyle/>
        <a:p>
          <a:pPr rtl="0"/>
          <a:r>
            <a:rPr lang="es-MX" dirty="0" smtClean="0"/>
            <a:t>El </a:t>
          </a:r>
          <a:r>
            <a:rPr lang="es-MX" dirty="0" err="1" smtClean="0"/>
            <a:t>feedback</a:t>
          </a:r>
          <a:r>
            <a:rPr lang="es-MX" dirty="0" smtClean="0"/>
            <a:t> es aquella información de vuelta que nos llega del receptor y que nos ayuda a comprender si este ha entendido el mensaje correctamente.</a:t>
          </a:r>
          <a:endParaRPr lang="es-MX" dirty="0"/>
        </a:p>
      </dgm:t>
    </dgm:pt>
    <dgm:pt modelId="{4DCF0F07-B597-4A39-B123-888146F0C8BB}" type="parTrans" cxnId="{FB5D845F-61AE-40A1-A70C-C20745A80D89}">
      <dgm:prSet/>
      <dgm:spPr/>
      <dgm:t>
        <a:bodyPr/>
        <a:lstStyle/>
        <a:p>
          <a:endParaRPr lang="es-MX"/>
        </a:p>
      </dgm:t>
    </dgm:pt>
    <dgm:pt modelId="{18D6BCEB-897A-4BA7-A8B9-E9C5196A88CC}" type="sibTrans" cxnId="{FB5D845F-61AE-40A1-A70C-C20745A80D89}">
      <dgm:prSet/>
      <dgm:spPr/>
      <dgm:t>
        <a:bodyPr/>
        <a:lstStyle/>
        <a:p>
          <a:endParaRPr lang="es-MX"/>
        </a:p>
      </dgm:t>
    </dgm:pt>
    <dgm:pt modelId="{574A9951-C366-44E2-A495-16D1E44783E6}" type="pres">
      <dgm:prSet presAssocID="{8F52CB51-9C2C-4710-A428-A5B2D72536BF}" presName="diagram" presStyleCnt="0">
        <dgm:presLayoutVars>
          <dgm:dir/>
          <dgm:resizeHandles val="exact"/>
        </dgm:presLayoutVars>
      </dgm:prSet>
      <dgm:spPr/>
      <dgm:t>
        <a:bodyPr/>
        <a:lstStyle/>
        <a:p>
          <a:endParaRPr lang="es-MX"/>
        </a:p>
      </dgm:t>
    </dgm:pt>
    <dgm:pt modelId="{28FE780D-FED2-40F5-A831-652FE5E95B4E}" type="pres">
      <dgm:prSet presAssocID="{FA7EF767-B61A-4EBD-910E-CB05511C89F8}" presName="arrow" presStyleLbl="node1" presStyleIdx="0" presStyleCnt="1" custScaleX="152779">
        <dgm:presLayoutVars>
          <dgm:bulletEnabled val="1"/>
        </dgm:presLayoutVars>
      </dgm:prSet>
      <dgm:spPr/>
      <dgm:t>
        <a:bodyPr/>
        <a:lstStyle/>
        <a:p>
          <a:endParaRPr lang="es-MX"/>
        </a:p>
      </dgm:t>
    </dgm:pt>
  </dgm:ptLst>
  <dgm:cxnLst>
    <dgm:cxn modelId="{2F8F2E71-2225-4903-9C41-41CE70EA3996}" type="presOf" srcId="{FA7EF767-B61A-4EBD-910E-CB05511C89F8}" destId="{28FE780D-FED2-40F5-A831-652FE5E95B4E}" srcOrd="0" destOrd="0" presId="urn:microsoft.com/office/officeart/2005/8/layout/arrow5"/>
    <dgm:cxn modelId="{FB5D845F-61AE-40A1-A70C-C20745A80D89}" srcId="{8F52CB51-9C2C-4710-A428-A5B2D72536BF}" destId="{FA7EF767-B61A-4EBD-910E-CB05511C89F8}" srcOrd="0" destOrd="0" parTransId="{4DCF0F07-B597-4A39-B123-888146F0C8BB}" sibTransId="{18D6BCEB-897A-4BA7-A8B9-E9C5196A88CC}"/>
    <dgm:cxn modelId="{BD9ED41D-4CA1-4F76-A7D7-BFACCD829899}" type="presOf" srcId="{8F52CB51-9C2C-4710-A428-A5B2D72536BF}" destId="{574A9951-C366-44E2-A495-16D1E44783E6}" srcOrd="0" destOrd="0" presId="urn:microsoft.com/office/officeart/2005/8/layout/arrow5"/>
    <dgm:cxn modelId="{15CC2659-50BC-4F9D-A629-8A2034E415E0}" type="presParOf" srcId="{574A9951-C366-44E2-A495-16D1E44783E6}" destId="{28FE780D-FED2-40F5-A831-652FE5E95B4E}" srcOrd="0" destOrd="0" presId="urn:microsoft.com/office/officeart/2005/8/layout/arrow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476D854F-82D2-4FC2-8E60-307A0B84A860}" type="doc">
      <dgm:prSet loTypeId="urn:microsoft.com/office/officeart/2005/8/layout/pyramid2" loCatId="pyramid" qsTypeId="urn:microsoft.com/office/officeart/2005/8/quickstyle/simple1" qsCatId="simple" csTypeId="urn:microsoft.com/office/officeart/2005/8/colors/accent3_4" csCatId="accent3" phldr="1"/>
      <dgm:spPr/>
      <dgm:t>
        <a:bodyPr/>
        <a:lstStyle/>
        <a:p>
          <a:endParaRPr lang="es-MX"/>
        </a:p>
      </dgm:t>
    </dgm:pt>
    <dgm:pt modelId="{4B4758EC-B003-4692-8568-1F2D5CB66CA4}">
      <dgm:prSet custT="1"/>
      <dgm:spPr/>
      <dgm:t>
        <a:bodyPr/>
        <a:lstStyle/>
        <a:p>
          <a:pPr rtl="0"/>
          <a:r>
            <a:rPr lang="es-MX" sz="1700" dirty="0" smtClean="0"/>
            <a:t>Estos elementos negativos provocan una predisposición a interpretar los mensajes de una manera predeterminada, según condicionantes como pueden ser el sexo, raza, edad, nivel socio-cultural, estatus, etc. Son muy peligrosos ya que regulan nuestra conducta y forma de actuar. </a:t>
          </a:r>
          <a:endParaRPr lang="es-MX" sz="1700" dirty="0"/>
        </a:p>
      </dgm:t>
    </dgm:pt>
    <dgm:pt modelId="{5DD17D22-2CFA-47E1-BE72-04CD6DE94D24}" type="parTrans" cxnId="{76179331-3EE1-4F18-A03D-1020C63E5E57}">
      <dgm:prSet/>
      <dgm:spPr/>
      <dgm:t>
        <a:bodyPr/>
        <a:lstStyle/>
        <a:p>
          <a:endParaRPr lang="es-MX"/>
        </a:p>
      </dgm:t>
    </dgm:pt>
    <dgm:pt modelId="{FAE63D86-DD79-4940-BBF4-703507024DD1}" type="sibTrans" cxnId="{76179331-3EE1-4F18-A03D-1020C63E5E57}">
      <dgm:prSet/>
      <dgm:spPr/>
      <dgm:t>
        <a:bodyPr/>
        <a:lstStyle/>
        <a:p>
          <a:endParaRPr lang="es-MX"/>
        </a:p>
      </dgm:t>
    </dgm:pt>
    <dgm:pt modelId="{312DD151-B894-47B4-8CAE-842DFD9AFA48}" type="pres">
      <dgm:prSet presAssocID="{476D854F-82D2-4FC2-8E60-307A0B84A860}" presName="compositeShape" presStyleCnt="0">
        <dgm:presLayoutVars>
          <dgm:dir/>
          <dgm:resizeHandles/>
        </dgm:presLayoutVars>
      </dgm:prSet>
      <dgm:spPr/>
      <dgm:t>
        <a:bodyPr/>
        <a:lstStyle/>
        <a:p>
          <a:endParaRPr lang="es-MX"/>
        </a:p>
      </dgm:t>
    </dgm:pt>
    <dgm:pt modelId="{AD9FA349-14D8-4C04-9620-07376CE6E4D6}" type="pres">
      <dgm:prSet presAssocID="{476D854F-82D2-4FC2-8E60-307A0B84A860}" presName="pyramid" presStyleLbl="node1" presStyleIdx="0" presStyleCnt="1"/>
      <dgm:spPr/>
    </dgm:pt>
    <dgm:pt modelId="{02C355BB-1468-47F2-8D02-5DB8582121EA}" type="pres">
      <dgm:prSet presAssocID="{476D854F-82D2-4FC2-8E60-307A0B84A860}" presName="theList" presStyleCnt="0"/>
      <dgm:spPr/>
    </dgm:pt>
    <dgm:pt modelId="{C15B5027-C584-40E5-8768-D002D51D3D84}" type="pres">
      <dgm:prSet presAssocID="{4B4758EC-B003-4692-8568-1F2D5CB66CA4}" presName="aNode" presStyleLbl="fgAcc1" presStyleIdx="0" presStyleCnt="1" custScaleX="130772">
        <dgm:presLayoutVars>
          <dgm:bulletEnabled val="1"/>
        </dgm:presLayoutVars>
      </dgm:prSet>
      <dgm:spPr>
        <a:prstGeom prst="hexagon">
          <a:avLst/>
        </a:prstGeom>
      </dgm:spPr>
      <dgm:t>
        <a:bodyPr/>
        <a:lstStyle/>
        <a:p>
          <a:endParaRPr lang="es-MX"/>
        </a:p>
      </dgm:t>
    </dgm:pt>
    <dgm:pt modelId="{89E1DF2A-BE1D-451A-844F-12CA86DE2359}" type="pres">
      <dgm:prSet presAssocID="{4B4758EC-B003-4692-8568-1F2D5CB66CA4}" presName="aSpace" presStyleCnt="0"/>
      <dgm:spPr/>
    </dgm:pt>
  </dgm:ptLst>
  <dgm:cxnLst>
    <dgm:cxn modelId="{4BF4F3AF-95FB-43D0-9DD1-E739F56865F3}" type="presOf" srcId="{4B4758EC-B003-4692-8568-1F2D5CB66CA4}" destId="{C15B5027-C584-40E5-8768-D002D51D3D84}" srcOrd="0" destOrd="0" presId="urn:microsoft.com/office/officeart/2005/8/layout/pyramid2"/>
    <dgm:cxn modelId="{2421E110-6509-450E-975D-A1D1C9E096D2}" type="presOf" srcId="{476D854F-82D2-4FC2-8E60-307A0B84A860}" destId="{312DD151-B894-47B4-8CAE-842DFD9AFA48}" srcOrd="0" destOrd="0" presId="urn:microsoft.com/office/officeart/2005/8/layout/pyramid2"/>
    <dgm:cxn modelId="{76179331-3EE1-4F18-A03D-1020C63E5E57}" srcId="{476D854F-82D2-4FC2-8E60-307A0B84A860}" destId="{4B4758EC-B003-4692-8568-1F2D5CB66CA4}" srcOrd="0" destOrd="0" parTransId="{5DD17D22-2CFA-47E1-BE72-04CD6DE94D24}" sibTransId="{FAE63D86-DD79-4940-BBF4-703507024DD1}"/>
    <dgm:cxn modelId="{D4DD360A-AC83-44CA-98CE-AEB2CA95FC9E}" type="presParOf" srcId="{312DD151-B894-47B4-8CAE-842DFD9AFA48}" destId="{AD9FA349-14D8-4C04-9620-07376CE6E4D6}" srcOrd="0" destOrd="0" presId="urn:microsoft.com/office/officeart/2005/8/layout/pyramid2"/>
    <dgm:cxn modelId="{FAAA2CDE-5D09-4882-8A7F-6C4943C656F0}" type="presParOf" srcId="{312DD151-B894-47B4-8CAE-842DFD9AFA48}" destId="{02C355BB-1468-47F2-8D02-5DB8582121EA}" srcOrd="1" destOrd="0" presId="urn:microsoft.com/office/officeart/2005/8/layout/pyramid2"/>
    <dgm:cxn modelId="{8BB0A463-37A2-4AAB-832E-9DF19869F59C}" type="presParOf" srcId="{02C355BB-1468-47F2-8D02-5DB8582121EA}" destId="{C15B5027-C584-40E5-8768-D002D51D3D84}" srcOrd="0" destOrd="0" presId="urn:microsoft.com/office/officeart/2005/8/layout/pyramid2"/>
    <dgm:cxn modelId="{DB9D5ADA-7678-4D26-BCAE-4347B6D7B547}" type="presParOf" srcId="{02C355BB-1468-47F2-8D02-5DB8582121EA}" destId="{89E1DF2A-BE1D-451A-844F-12CA86DE2359}" srcOrd="1"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E28B0ABE-B82E-4BB3-86E7-8F3944468A0C}"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s-MX"/>
        </a:p>
      </dgm:t>
    </dgm:pt>
    <dgm:pt modelId="{0E0DE92A-A33C-4402-AF68-29DD6ECF809A}">
      <dgm:prSet/>
      <dgm:spPr>
        <a:ln w="57150">
          <a:solidFill>
            <a:schemeClr val="accent2">
              <a:lumMod val="75000"/>
            </a:schemeClr>
          </a:solidFill>
        </a:ln>
      </dgm:spPr>
      <dgm:t>
        <a:bodyPr/>
        <a:lstStyle/>
        <a:p>
          <a:pPr rtl="0"/>
          <a:r>
            <a:rPr lang="es-MX" dirty="0" smtClean="0"/>
            <a:t>Existe una tendencia natural a juzgar a las personas en función de la primera impresión que nos causan. El gran problema que nos causa es la falta de Objetividad.</a:t>
          </a:r>
          <a:endParaRPr lang="es-MX" dirty="0"/>
        </a:p>
      </dgm:t>
    </dgm:pt>
    <dgm:pt modelId="{0E095F40-5768-4568-AA9E-95E10FA8A7ED}" type="parTrans" cxnId="{5E279AB3-0BF6-42FD-AA31-29FB0CAE7430}">
      <dgm:prSet/>
      <dgm:spPr/>
      <dgm:t>
        <a:bodyPr/>
        <a:lstStyle/>
        <a:p>
          <a:endParaRPr lang="es-MX"/>
        </a:p>
      </dgm:t>
    </dgm:pt>
    <dgm:pt modelId="{D2DD88B5-3239-4B39-A708-E0501EF7A794}" type="sibTrans" cxnId="{5E279AB3-0BF6-42FD-AA31-29FB0CAE7430}">
      <dgm:prSet/>
      <dgm:spPr/>
      <dgm:t>
        <a:bodyPr/>
        <a:lstStyle/>
        <a:p>
          <a:endParaRPr lang="es-MX"/>
        </a:p>
      </dgm:t>
    </dgm:pt>
    <dgm:pt modelId="{9C7615BC-35CB-4D24-A7AE-310290C2D7CE}" type="pres">
      <dgm:prSet presAssocID="{E28B0ABE-B82E-4BB3-86E7-8F3944468A0C}" presName="compositeShape" presStyleCnt="0">
        <dgm:presLayoutVars>
          <dgm:chMax val="7"/>
          <dgm:dir/>
          <dgm:resizeHandles val="exact"/>
        </dgm:presLayoutVars>
      </dgm:prSet>
      <dgm:spPr/>
      <dgm:t>
        <a:bodyPr/>
        <a:lstStyle/>
        <a:p>
          <a:endParaRPr lang="es-MX"/>
        </a:p>
      </dgm:t>
    </dgm:pt>
    <dgm:pt modelId="{2C3E27B4-07F5-4416-BA99-602E4FD46D2B}" type="pres">
      <dgm:prSet presAssocID="{0E0DE92A-A33C-4402-AF68-29DD6ECF809A}" presName="circ1TxSh" presStyleLbl="vennNode1" presStyleIdx="0" presStyleCnt="1"/>
      <dgm:spPr>
        <a:prstGeom prst="flowChartPunchedTape">
          <a:avLst/>
        </a:prstGeom>
      </dgm:spPr>
      <dgm:t>
        <a:bodyPr/>
        <a:lstStyle/>
        <a:p>
          <a:endParaRPr lang="es-MX"/>
        </a:p>
      </dgm:t>
    </dgm:pt>
  </dgm:ptLst>
  <dgm:cxnLst>
    <dgm:cxn modelId="{5E279AB3-0BF6-42FD-AA31-29FB0CAE7430}" srcId="{E28B0ABE-B82E-4BB3-86E7-8F3944468A0C}" destId="{0E0DE92A-A33C-4402-AF68-29DD6ECF809A}" srcOrd="0" destOrd="0" parTransId="{0E095F40-5768-4568-AA9E-95E10FA8A7ED}" sibTransId="{D2DD88B5-3239-4B39-A708-E0501EF7A794}"/>
    <dgm:cxn modelId="{11A53312-649A-417A-882F-A2F18846C53D}" type="presOf" srcId="{0E0DE92A-A33C-4402-AF68-29DD6ECF809A}" destId="{2C3E27B4-07F5-4416-BA99-602E4FD46D2B}" srcOrd="0" destOrd="0" presId="urn:microsoft.com/office/officeart/2005/8/layout/venn1"/>
    <dgm:cxn modelId="{3B498924-9B6B-4435-88E4-B3C53619D1F4}" type="presOf" srcId="{E28B0ABE-B82E-4BB3-86E7-8F3944468A0C}" destId="{9C7615BC-35CB-4D24-A7AE-310290C2D7CE}" srcOrd="0" destOrd="0" presId="urn:microsoft.com/office/officeart/2005/8/layout/venn1"/>
    <dgm:cxn modelId="{318AF89F-5DB1-4355-BE0A-CE251392CABB}" type="presParOf" srcId="{9C7615BC-35CB-4D24-A7AE-310290C2D7CE}" destId="{2C3E27B4-07F5-4416-BA99-602E4FD46D2B}"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EB261831-ED0F-40A3-9F31-02289BF85FBE}" type="doc">
      <dgm:prSet loTypeId="urn:microsoft.com/office/officeart/2005/8/layout/target1" loCatId="relationship" qsTypeId="urn:microsoft.com/office/officeart/2005/8/quickstyle/simple1" qsCatId="simple" csTypeId="urn:microsoft.com/office/officeart/2005/8/colors/accent1_2" csCatId="accent1" phldr="1"/>
      <dgm:spPr/>
      <dgm:t>
        <a:bodyPr/>
        <a:lstStyle/>
        <a:p>
          <a:endParaRPr lang="es-MX"/>
        </a:p>
      </dgm:t>
    </dgm:pt>
    <dgm:pt modelId="{5B484A6D-0D15-49E3-A56A-EC496B37F61B}">
      <dgm:prSet/>
      <dgm:spPr>
        <a:solidFill>
          <a:srgbClr val="92D050"/>
        </a:solidFill>
        <a:ln w="57150">
          <a:solidFill>
            <a:schemeClr val="accent2">
              <a:lumMod val="75000"/>
            </a:schemeClr>
          </a:solidFill>
        </a:ln>
      </dgm:spPr>
      <dgm:t>
        <a:bodyPr/>
        <a:lstStyle/>
        <a:p>
          <a:pPr rtl="0"/>
          <a:r>
            <a:rPr lang="es-MX" dirty="0" smtClean="0"/>
            <a:t>Una de las habilidades principales que tiene que aprender un buen comunicador es la escucha activa, es decir, necesitamos conocer las condiciones de la persona con que nos estamos comunicando y conectarnos con la conversación, puesto que a veces aunque parezca que nos escucha, su mente navega por otro lado.</a:t>
          </a:r>
          <a:endParaRPr lang="es-MX" dirty="0"/>
        </a:p>
      </dgm:t>
    </dgm:pt>
    <dgm:pt modelId="{3F26CCC9-1C45-4377-BE5C-94196982C849}" type="parTrans" cxnId="{25FCDDDF-3EEE-4890-9A01-06BC45DB5294}">
      <dgm:prSet/>
      <dgm:spPr/>
      <dgm:t>
        <a:bodyPr/>
        <a:lstStyle/>
        <a:p>
          <a:endParaRPr lang="es-MX"/>
        </a:p>
      </dgm:t>
    </dgm:pt>
    <dgm:pt modelId="{61ED2CBC-A324-41E8-A86A-D5C70614B7BA}" type="sibTrans" cxnId="{25FCDDDF-3EEE-4890-9A01-06BC45DB5294}">
      <dgm:prSet/>
      <dgm:spPr/>
      <dgm:t>
        <a:bodyPr/>
        <a:lstStyle/>
        <a:p>
          <a:endParaRPr lang="es-MX"/>
        </a:p>
      </dgm:t>
    </dgm:pt>
    <dgm:pt modelId="{DC6E432B-3B35-4A34-B18B-196C3CCD0105}" type="pres">
      <dgm:prSet presAssocID="{EB261831-ED0F-40A3-9F31-02289BF85FBE}" presName="composite" presStyleCnt="0">
        <dgm:presLayoutVars>
          <dgm:chMax val="5"/>
          <dgm:dir/>
          <dgm:resizeHandles val="exact"/>
        </dgm:presLayoutVars>
      </dgm:prSet>
      <dgm:spPr/>
      <dgm:t>
        <a:bodyPr/>
        <a:lstStyle/>
        <a:p>
          <a:endParaRPr lang="es-MX"/>
        </a:p>
      </dgm:t>
    </dgm:pt>
    <dgm:pt modelId="{091520B4-62BD-4EB5-8972-40633514A219}" type="pres">
      <dgm:prSet presAssocID="{5B484A6D-0D15-49E3-A56A-EC496B37F61B}" presName="circle1" presStyleLbl="lnNode1" presStyleIdx="0" presStyleCnt="1" custScaleX="55452" custScaleY="58396"/>
      <dgm:spPr>
        <a:solidFill>
          <a:schemeClr val="accent3">
            <a:lumMod val="50000"/>
          </a:schemeClr>
        </a:solidFill>
        <a:ln>
          <a:solidFill>
            <a:srgbClr val="00B050"/>
          </a:solidFill>
        </a:ln>
      </dgm:spPr>
    </dgm:pt>
    <dgm:pt modelId="{C598B45D-380B-4C55-BC29-DC1CED84AF61}" type="pres">
      <dgm:prSet presAssocID="{5B484A6D-0D15-49E3-A56A-EC496B37F61B}" presName="text1" presStyleLbl="revTx" presStyleIdx="0" presStyleCnt="1" custScaleX="292731" custScaleY="260428" custLinFactNeighborX="-39852" custLinFactNeighborY="42623">
        <dgm:presLayoutVars>
          <dgm:bulletEnabled val="1"/>
        </dgm:presLayoutVars>
      </dgm:prSet>
      <dgm:spPr>
        <a:prstGeom prst="star7">
          <a:avLst/>
        </a:prstGeom>
      </dgm:spPr>
      <dgm:t>
        <a:bodyPr/>
        <a:lstStyle/>
        <a:p>
          <a:endParaRPr lang="es-MX"/>
        </a:p>
      </dgm:t>
    </dgm:pt>
    <dgm:pt modelId="{86983482-7853-4401-9752-0A413BE2D899}" type="pres">
      <dgm:prSet presAssocID="{5B484A6D-0D15-49E3-A56A-EC496B37F61B}" presName="line1" presStyleLbl="callout" presStyleIdx="0" presStyleCnt="2" custLinFactX="-200000" custLinFactY="59125" custLinFactNeighborX="-244871" custLinFactNeighborY="100000"/>
      <dgm:spPr/>
    </dgm:pt>
    <dgm:pt modelId="{5C0144B4-6E0E-487B-AA21-BCDE852D9F4C}" type="pres">
      <dgm:prSet presAssocID="{5B484A6D-0D15-49E3-A56A-EC496B37F61B}" presName="d1" presStyleLbl="callout" presStyleIdx="1" presStyleCnt="2" custScaleX="18129" custScaleY="13738"/>
      <dgm:spPr/>
    </dgm:pt>
  </dgm:ptLst>
  <dgm:cxnLst>
    <dgm:cxn modelId="{44D93501-DCB6-461C-B974-5ECE6E763185}" type="presOf" srcId="{5B484A6D-0D15-49E3-A56A-EC496B37F61B}" destId="{C598B45D-380B-4C55-BC29-DC1CED84AF61}" srcOrd="0" destOrd="0" presId="urn:microsoft.com/office/officeart/2005/8/layout/target1"/>
    <dgm:cxn modelId="{D02672AD-1C34-4A4D-BBAD-34C866E19AAE}" type="presOf" srcId="{EB261831-ED0F-40A3-9F31-02289BF85FBE}" destId="{DC6E432B-3B35-4A34-B18B-196C3CCD0105}" srcOrd="0" destOrd="0" presId="urn:microsoft.com/office/officeart/2005/8/layout/target1"/>
    <dgm:cxn modelId="{25FCDDDF-3EEE-4890-9A01-06BC45DB5294}" srcId="{EB261831-ED0F-40A3-9F31-02289BF85FBE}" destId="{5B484A6D-0D15-49E3-A56A-EC496B37F61B}" srcOrd="0" destOrd="0" parTransId="{3F26CCC9-1C45-4377-BE5C-94196982C849}" sibTransId="{61ED2CBC-A324-41E8-A86A-D5C70614B7BA}"/>
    <dgm:cxn modelId="{81C4AF69-9182-4E17-B913-7C2A2451E56E}" type="presParOf" srcId="{DC6E432B-3B35-4A34-B18B-196C3CCD0105}" destId="{091520B4-62BD-4EB5-8972-40633514A219}" srcOrd="0" destOrd="0" presId="urn:microsoft.com/office/officeart/2005/8/layout/target1"/>
    <dgm:cxn modelId="{950909A3-967A-41CF-857C-5BFDAAC463BB}" type="presParOf" srcId="{DC6E432B-3B35-4A34-B18B-196C3CCD0105}" destId="{C598B45D-380B-4C55-BC29-DC1CED84AF61}" srcOrd="1" destOrd="0" presId="urn:microsoft.com/office/officeart/2005/8/layout/target1"/>
    <dgm:cxn modelId="{E2ED3FFB-C959-4EF1-BB42-6DA66CB1AF1B}" type="presParOf" srcId="{DC6E432B-3B35-4A34-B18B-196C3CCD0105}" destId="{86983482-7853-4401-9752-0A413BE2D899}" srcOrd="2" destOrd="0" presId="urn:microsoft.com/office/officeart/2005/8/layout/target1"/>
    <dgm:cxn modelId="{9D6AB72B-9C19-4B65-ABFD-F2B22D51E7CB}" type="presParOf" srcId="{DC6E432B-3B35-4A34-B18B-196C3CCD0105}" destId="{5C0144B4-6E0E-487B-AA21-BCDE852D9F4C}" srcOrd="3" destOrd="0" presId="urn:microsoft.com/office/officeart/2005/8/layout/targe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E72DEB0-9283-4FFA-BA0C-4AEFBE71B764}" type="doc">
      <dgm:prSet loTypeId="urn:microsoft.com/office/officeart/2005/8/layout/vList2" loCatId="list" qsTypeId="urn:microsoft.com/office/officeart/2005/8/quickstyle/simple1" qsCatId="simple" csTypeId="urn:microsoft.com/office/officeart/2005/8/colors/accent0_1" csCatId="mainScheme" phldr="1"/>
      <dgm:spPr/>
      <dgm:t>
        <a:bodyPr/>
        <a:lstStyle/>
        <a:p>
          <a:endParaRPr lang="es-MX"/>
        </a:p>
      </dgm:t>
    </dgm:pt>
    <dgm:pt modelId="{19C22C03-AD0A-44A8-97B9-A2F4763156F6}">
      <dgm:prSet/>
      <dgm:spPr/>
      <dgm:t>
        <a:bodyPr/>
        <a:lstStyle/>
        <a:p>
          <a:pPr rtl="0"/>
          <a:r>
            <a:rPr lang="es-ES" dirty="0" smtClean="0"/>
            <a:t>REDACCIÓN Y COMUNICACIÓN es una unidad de aprendizaje optativa del programa educativo  de la licenciatura en Administración cuya naturaleza es inicial y de entrenamiento, para su presentación, no es necesario que el alumno cuente con prerrequisitos toda vez que no tiene ninguna asignatura antecedente, </a:t>
          </a:r>
          <a:r>
            <a:rPr lang="es-MX" dirty="0" smtClean="0"/>
            <a:t>se integra en el núcleo de formación básico, bajo un total de 7 créditos. </a:t>
          </a:r>
          <a:r>
            <a:rPr lang="es-ES" dirty="0" smtClean="0"/>
            <a:t>Este material se ha elaborado en base al objetivo de dicha unidad de competencia.</a:t>
          </a:r>
          <a:endParaRPr lang="es-MX" dirty="0"/>
        </a:p>
      </dgm:t>
    </dgm:pt>
    <dgm:pt modelId="{ADE7AFD9-F605-45CB-A4B1-89570BE57F64}" type="parTrans" cxnId="{B13C8476-9408-4821-8550-9CB0AC0C3328}">
      <dgm:prSet/>
      <dgm:spPr/>
      <dgm:t>
        <a:bodyPr/>
        <a:lstStyle/>
        <a:p>
          <a:endParaRPr lang="es-MX"/>
        </a:p>
      </dgm:t>
    </dgm:pt>
    <dgm:pt modelId="{AF395150-3B24-44DD-B74C-67090DADA5C0}" type="sibTrans" cxnId="{B13C8476-9408-4821-8550-9CB0AC0C3328}">
      <dgm:prSet/>
      <dgm:spPr/>
      <dgm:t>
        <a:bodyPr/>
        <a:lstStyle/>
        <a:p>
          <a:endParaRPr lang="es-MX"/>
        </a:p>
      </dgm:t>
    </dgm:pt>
    <dgm:pt modelId="{40FEDA7D-FA41-4711-B9D9-D6CFB95953C4}">
      <dgm:prSet/>
      <dgm:spPr/>
      <dgm:t>
        <a:bodyPr/>
        <a:lstStyle/>
        <a:p>
          <a:pPr rtl="0"/>
          <a:r>
            <a:rPr lang="es-ES" dirty="0" smtClean="0"/>
            <a:t>De la misma forma, el presente material de visión </a:t>
          </a:r>
          <a:r>
            <a:rPr lang="es-ES" dirty="0" err="1" smtClean="0"/>
            <a:t>proyectable</a:t>
          </a:r>
          <a:r>
            <a:rPr lang="es-ES" dirty="0" smtClean="0"/>
            <a:t> deberá ser  utilizado durante las primeras clases del periodo, ya que es uno de los temas que el alumno debe dominar para la adquisición  de conocimientos posteriores. </a:t>
          </a:r>
          <a:endParaRPr lang="es-MX" dirty="0"/>
        </a:p>
      </dgm:t>
    </dgm:pt>
    <dgm:pt modelId="{3A0F6395-4C0F-4180-BD53-A01B12579016}" type="parTrans" cxnId="{1B6A27DD-C089-4FC7-9CDE-B1D09303EF88}">
      <dgm:prSet/>
      <dgm:spPr/>
      <dgm:t>
        <a:bodyPr/>
        <a:lstStyle/>
        <a:p>
          <a:endParaRPr lang="es-MX"/>
        </a:p>
      </dgm:t>
    </dgm:pt>
    <dgm:pt modelId="{85D85E19-BF9D-408D-B181-EAF59618AB29}" type="sibTrans" cxnId="{1B6A27DD-C089-4FC7-9CDE-B1D09303EF88}">
      <dgm:prSet/>
      <dgm:spPr/>
      <dgm:t>
        <a:bodyPr/>
        <a:lstStyle/>
        <a:p>
          <a:endParaRPr lang="es-MX"/>
        </a:p>
      </dgm:t>
    </dgm:pt>
    <dgm:pt modelId="{DAC2CC65-9505-496E-BBE6-86398D5D2CB1}" type="pres">
      <dgm:prSet presAssocID="{2E72DEB0-9283-4FFA-BA0C-4AEFBE71B764}" presName="linear" presStyleCnt="0">
        <dgm:presLayoutVars>
          <dgm:animLvl val="lvl"/>
          <dgm:resizeHandles val="exact"/>
        </dgm:presLayoutVars>
      </dgm:prSet>
      <dgm:spPr/>
      <dgm:t>
        <a:bodyPr/>
        <a:lstStyle/>
        <a:p>
          <a:endParaRPr lang="es-MX"/>
        </a:p>
      </dgm:t>
    </dgm:pt>
    <dgm:pt modelId="{C216EFF1-83CD-4E2E-8478-0CD485A9776A}" type="pres">
      <dgm:prSet presAssocID="{19C22C03-AD0A-44A8-97B9-A2F4763156F6}" presName="parentText" presStyleLbl="node1" presStyleIdx="0" presStyleCnt="2">
        <dgm:presLayoutVars>
          <dgm:chMax val="0"/>
          <dgm:bulletEnabled val="1"/>
        </dgm:presLayoutVars>
      </dgm:prSet>
      <dgm:spPr/>
      <dgm:t>
        <a:bodyPr/>
        <a:lstStyle/>
        <a:p>
          <a:endParaRPr lang="es-MX"/>
        </a:p>
      </dgm:t>
    </dgm:pt>
    <dgm:pt modelId="{C98B4B3C-0CFE-4D40-A207-63F3B344ECC7}" type="pres">
      <dgm:prSet presAssocID="{AF395150-3B24-44DD-B74C-67090DADA5C0}" presName="spacer" presStyleCnt="0"/>
      <dgm:spPr/>
    </dgm:pt>
    <dgm:pt modelId="{EA01AD7B-44F4-4730-AE42-F070E0D49E00}" type="pres">
      <dgm:prSet presAssocID="{40FEDA7D-FA41-4711-B9D9-D6CFB95953C4}" presName="parentText" presStyleLbl="node1" presStyleIdx="1" presStyleCnt="2">
        <dgm:presLayoutVars>
          <dgm:chMax val="0"/>
          <dgm:bulletEnabled val="1"/>
        </dgm:presLayoutVars>
      </dgm:prSet>
      <dgm:spPr/>
      <dgm:t>
        <a:bodyPr/>
        <a:lstStyle/>
        <a:p>
          <a:endParaRPr lang="es-MX"/>
        </a:p>
      </dgm:t>
    </dgm:pt>
  </dgm:ptLst>
  <dgm:cxnLst>
    <dgm:cxn modelId="{1B6A27DD-C089-4FC7-9CDE-B1D09303EF88}" srcId="{2E72DEB0-9283-4FFA-BA0C-4AEFBE71B764}" destId="{40FEDA7D-FA41-4711-B9D9-D6CFB95953C4}" srcOrd="1" destOrd="0" parTransId="{3A0F6395-4C0F-4180-BD53-A01B12579016}" sibTransId="{85D85E19-BF9D-408D-B181-EAF59618AB29}"/>
    <dgm:cxn modelId="{17FEAABE-C955-4ABD-9AF5-F1BAB0609B69}" type="presOf" srcId="{19C22C03-AD0A-44A8-97B9-A2F4763156F6}" destId="{C216EFF1-83CD-4E2E-8478-0CD485A9776A}" srcOrd="0" destOrd="0" presId="urn:microsoft.com/office/officeart/2005/8/layout/vList2"/>
    <dgm:cxn modelId="{C637A7A7-3239-4533-8220-89BB7D1C7C88}" type="presOf" srcId="{40FEDA7D-FA41-4711-B9D9-D6CFB95953C4}" destId="{EA01AD7B-44F4-4730-AE42-F070E0D49E00}" srcOrd="0" destOrd="0" presId="urn:microsoft.com/office/officeart/2005/8/layout/vList2"/>
    <dgm:cxn modelId="{F39F7DBD-56E6-4709-9F0B-534487C10704}" type="presOf" srcId="{2E72DEB0-9283-4FFA-BA0C-4AEFBE71B764}" destId="{DAC2CC65-9505-496E-BBE6-86398D5D2CB1}" srcOrd="0" destOrd="0" presId="urn:microsoft.com/office/officeart/2005/8/layout/vList2"/>
    <dgm:cxn modelId="{B13C8476-9408-4821-8550-9CB0AC0C3328}" srcId="{2E72DEB0-9283-4FFA-BA0C-4AEFBE71B764}" destId="{19C22C03-AD0A-44A8-97B9-A2F4763156F6}" srcOrd="0" destOrd="0" parTransId="{ADE7AFD9-F605-45CB-A4B1-89570BE57F64}" sibTransId="{AF395150-3B24-44DD-B74C-67090DADA5C0}"/>
    <dgm:cxn modelId="{1AFF6EA7-E975-48C4-A24D-381F44825636}" type="presParOf" srcId="{DAC2CC65-9505-496E-BBE6-86398D5D2CB1}" destId="{C216EFF1-83CD-4E2E-8478-0CD485A9776A}" srcOrd="0" destOrd="0" presId="urn:microsoft.com/office/officeart/2005/8/layout/vList2"/>
    <dgm:cxn modelId="{BE04E5CC-85F3-40BE-84FA-39F535E265D8}" type="presParOf" srcId="{DAC2CC65-9505-496E-BBE6-86398D5D2CB1}" destId="{C98B4B3C-0CFE-4D40-A207-63F3B344ECC7}" srcOrd="1" destOrd="0" presId="urn:microsoft.com/office/officeart/2005/8/layout/vList2"/>
    <dgm:cxn modelId="{33FE4796-EA3B-4B04-BEB7-37FC8E373BCE}" type="presParOf" srcId="{DAC2CC65-9505-496E-BBE6-86398D5D2CB1}" destId="{EA01AD7B-44F4-4730-AE42-F070E0D49E00}"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EF797B7-08F6-48B9-9D4E-4F4F14B39231}" type="doc">
      <dgm:prSet loTypeId="urn:microsoft.com/office/officeart/2005/8/layout/cycle2" loCatId="cycle" qsTypeId="urn:microsoft.com/office/officeart/2005/8/quickstyle/3d2" qsCatId="3D" csTypeId="urn:microsoft.com/office/officeart/2005/8/colors/colorful5" csCatId="colorful" phldr="1"/>
      <dgm:spPr/>
      <dgm:t>
        <a:bodyPr/>
        <a:lstStyle/>
        <a:p>
          <a:endParaRPr lang="es-MX"/>
        </a:p>
      </dgm:t>
    </dgm:pt>
    <dgm:pt modelId="{CFCB30C7-CF9E-4835-88A3-3C823919C21E}">
      <dgm:prSet custT="1"/>
      <dgm:spPr/>
      <dgm:t>
        <a:bodyPr/>
        <a:lstStyle/>
        <a:p>
          <a:pPr rtl="0"/>
          <a:r>
            <a:rPr lang="es-MX" sz="2000" b="1" dirty="0" smtClean="0">
              <a:solidFill>
                <a:schemeClr val="tx1"/>
              </a:solidFill>
            </a:rPr>
            <a:t>Emisor</a:t>
          </a:r>
          <a:endParaRPr lang="es-MX" sz="2000" b="1" dirty="0">
            <a:solidFill>
              <a:schemeClr val="tx1"/>
            </a:solidFill>
          </a:endParaRPr>
        </a:p>
      </dgm:t>
    </dgm:pt>
    <dgm:pt modelId="{FDC9A01E-9EBE-461E-84F9-FF8F5AC8087F}" type="parTrans" cxnId="{8277995D-43DB-432B-9C59-6EE877D45D6C}">
      <dgm:prSet/>
      <dgm:spPr/>
      <dgm:t>
        <a:bodyPr/>
        <a:lstStyle/>
        <a:p>
          <a:endParaRPr lang="es-MX"/>
        </a:p>
      </dgm:t>
    </dgm:pt>
    <dgm:pt modelId="{D0797BEA-6661-4520-8D6C-46C2C6FBDA8C}" type="sibTrans" cxnId="{8277995D-43DB-432B-9C59-6EE877D45D6C}">
      <dgm:prSet/>
      <dgm:spPr/>
      <dgm:t>
        <a:bodyPr/>
        <a:lstStyle/>
        <a:p>
          <a:endParaRPr lang="es-MX"/>
        </a:p>
      </dgm:t>
    </dgm:pt>
    <dgm:pt modelId="{75CE244C-E490-402B-AE4A-A34898DA72FA}">
      <dgm:prSet custT="1"/>
      <dgm:spPr/>
      <dgm:t>
        <a:bodyPr/>
        <a:lstStyle/>
        <a:p>
          <a:pPr rtl="0"/>
          <a:r>
            <a:rPr lang="es-MX" sz="2000" b="1" dirty="0" smtClean="0">
              <a:solidFill>
                <a:schemeClr val="tx1"/>
              </a:solidFill>
            </a:rPr>
            <a:t>Receptor</a:t>
          </a:r>
          <a:endParaRPr lang="es-MX" sz="2000" b="1" dirty="0">
            <a:solidFill>
              <a:schemeClr val="tx1"/>
            </a:solidFill>
          </a:endParaRPr>
        </a:p>
      </dgm:t>
    </dgm:pt>
    <dgm:pt modelId="{20F3DC19-2AAA-4A5E-9C6A-5E7800FFDF62}" type="parTrans" cxnId="{A47F720C-46C2-492B-8461-68EF880147BE}">
      <dgm:prSet/>
      <dgm:spPr/>
      <dgm:t>
        <a:bodyPr/>
        <a:lstStyle/>
        <a:p>
          <a:endParaRPr lang="es-MX"/>
        </a:p>
      </dgm:t>
    </dgm:pt>
    <dgm:pt modelId="{B538D8AE-3F6E-425E-A2E3-2B3403F6B31C}" type="sibTrans" cxnId="{A47F720C-46C2-492B-8461-68EF880147BE}">
      <dgm:prSet/>
      <dgm:spPr/>
      <dgm:t>
        <a:bodyPr/>
        <a:lstStyle/>
        <a:p>
          <a:endParaRPr lang="es-MX"/>
        </a:p>
      </dgm:t>
    </dgm:pt>
    <dgm:pt modelId="{6CA806BA-33BE-4209-8337-CBF2F13286B2}">
      <dgm:prSet custT="1"/>
      <dgm:spPr/>
      <dgm:t>
        <a:bodyPr/>
        <a:lstStyle/>
        <a:p>
          <a:pPr rtl="0"/>
          <a:r>
            <a:rPr lang="es-MX" sz="2000" b="1" dirty="0" smtClean="0">
              <a:solidFill>
                <a:schemeClr val="tx1"/>
              </a:solidFill>
            </a:rPr>
            <a:t>Mensaje</a:t>
          </a:r>
          <a:endParaRPr lang="es-MX" sz="2000" b="1" dirty="0">
            <a:solidFill>
              <a:schemeClr val="tx1"/>
            </a:solidFill>
          </a:endParaRPr>
        </a:p>
      </dgm:t>
    </dgm:pt>
    <dgm:pt modelId="{9CC2DBB0-EF33-410F-9191-82157C2E25CA}" type="parTrans" cxnId="{6CEB2BBF-521B-48C2-B6F2-1618D044946B}">
      <dgm:prSet/>
      <dgm:spPr/>
      <dgm:t>
        <a:bodyPr/>
        <a:lstStyle/>
        <a:p>
          <a:endParaRPr lang="es-MX"/>
        </a:p>
      </dgm:t>
    </dgm:pt>
    <dgm:pt modelId="{316A8627-493B-4E99-AF42-C8F40843A2DE}" type="sibTrans" cxnId="{6CEB2BBF-521B-48C2-B6F2-1618D044946B}">
      <dgm:prSet/>
      <dgm:spPr/>
      <dgm:t>
        <a:bodyPr/>
        <a:lstStyle/>
        <a:p>
          <a:endParaRPr lang="es-MX"/>
        </a:p>
      </dgm:t>
    </dgm:pt>
    <dgm:pt modelId="{66501749-066B-4B16-BC49-2295706A0F11}">
      <dgm:prSet custT="1"/>
      <dgm:spPr/>
      <dgm:t>
        <a:bodyPr/>
        <a:lstStyle/>
        <a:p>
          <a:pPr rtl="0"/>
          <a:r>
            <a:rPr lang="es-MX" sz="2000" b="1" dirty="0" smtClean="0">
              <a:solidFill>
                <a:schemeClr val="tx1"/>
              </a:solidFill>
            </a:rPr>
            <a:t>Canales de la comunicación</a:t>
          </a:r>
          <a:endParaRPr lang="es-MX" sz="2000" b="1" dirty="0">
            <a:solidFill>
              <a:schemeClr val="tx1"/>
            </a:solidFill>
          </a:endParaRPr>
        </a:p>
      </dgm:t>
    </dgm:pt>
    <dgm:pt modelId="{FDECF11D-A733-418A-975F-9242B583C90F}" type="parTrans" cxnId="{203EC10F-5ED9-4636-A40E-2E65DE14BDBE}">
      <dgm:prSet/>
      <dgm:spPr/>
      <dgm:t>
        <a:bodyPr/>
        <a:lstStyle/>
        <a:p>
          <a:endParaRPr lang="es-MX"/>
        </a:p>
      </dgm:t>
    </dgm:pt>
    <dgm:pt modelId="{0918A554-AFDA-466F-A015-B94B2F874BAF}" type="sibTrans" cxnId="{203EC10F-5ED9-4636-A40E-2E65DE14BDBE}">
      <dgm:prSet/>
      <dgm:spPr/>
      <dgm:t>
        <a:bodyPr/>
        <a:lstStyle/>
        <a:p>
          <a:endParaRPr lang="es-MX"/>
        </a:p>
      </dgm:t>
    </dgm:pt>
    <dgm:pt modelId="{377EAC5A-87B7-4A73-85BD-E8E2CA05A9B5}" type="pres">
      <dgm:prSet presAssocID="{0EF797B7-08F6-48B9-9D4E-4F4F14B39231}" presName="cycle" presStyleCnt="0">
        <dgm:presLayoutVars>
          <dgm:dir/>
          <dgm:resizeHandles val="exact"/>
        </dgm:presLayoutVars>
      </dgm:prSet>
      <dgm:spPr/>
      <dgm:t>
        <a:bodyPr/>
        <a:lstStyle/>
        <a:p>
          <a:endParaRPr lang="es-MX"/>
        </a:p>
      </dgm:t>
    </dgm:pt>
    <dgm:pt modelId="{BDBA4E29-A02A-4A58-88E2-6D1452B2CB7C}" type="pres">
      <dgm:prSet presAssocID="{CFCB30C7-CF9E-4835-88A3-3C823919C21E}" presName="node" presStyleLbl="node1" presStyleIdx="0" presStyleCnt="4" custScaleX="165584">
        <dgm:presLayoutVars>
          <dgm:bulletEnabled val="1"/>
        </dgm:presLayoutVars>
      </dgm:prSet>
      <dgm:spPr/>
      <dgm:t>
        <a:bodyPr/>
        <a:lstStyle/>
        <a:p>
          <a:endParaRPr lang="es-MX"/>
        </a:p>
      </dgm:t>
    </dgm:pt>
    <dgm:pt modelId="{9B86B5BF-1432-4933-B287-70E48409DAC9}" type="pres">
      <dgm:prSet presAssocID="{D0797BEA-6661-4520-8D6C-46C2C6FBDA8C}" presName="sibTrans" presStyleLbl="sibTrans2D1" presStyleIdx="0" presStyleCnt="4"/>
      <dgm:spPr/>
      <dgm:t>
        <a:bodyPr/>
        <a:lstStyle/>
        <a:p>
          <a:endParaRPr lang="es-MX"/>
        </a:p>
      </dgm:t>
    </dgm:pt>
    <dgm:pt modelId="{E8451509-2066-4FAC-A8CD-9BA754084E0F}" type="pres">
      <dgm:prSet presAssocID="{D0797BEA-6661-4520-8D6C-46C2C6FBDA8C}" presName="connectorText" presStyleLbl="sibTrans2D1" presStyleIdx="0" presStyleCnt="4"/>
      <dgm:spPr/>
      <dgm:t>
        <a:bodyPr/>
        <a:lstStyle/>
        <a:p>
          <a:endParaRPr lang="es-MX"/>
        </a:p>
      </dgm:t>
    </dgm:pt>
    <dgm:pt modelId="{E8C9ADF1-B1C7-40C9-AF4B-7AA9B272D49A}" type="pres">
      <dgm:prSet presAssocID="{75CE244C-E490-402B-AE4A-A34898DA72FA}" presName="node" presStyleLbl="node1" presStyleIdx="1" presStyleCnt="4" custScaleX="165584">
        <dgm:presLayoutVars>
          <dgm:bulletEnabled val="1"/>
        </dgm:presLayoutVars>
      </dgm:prSet>
      <dgm:spPr/>
      <dgm:t>
        <a:bodyPr/>
        <a:lstStyle/>
        <a:p>
          <a:endParaRPr lang="es-MX"/>
        </a:p>
      </dgm:t>
    </dgm:pt>
    <dgm:pt modelId="{E0B1F400-3977-451B-A300-72CFFDD5DCB0}" type="pres">
      <dgm:prSet presAssocID="{B538D8AE-3F6E-425E-A2E3-2B3403F6B31C}" presName="sibTrans" presStyleLbl="sibTrans2D1" presStyleIdx="1" presStyleCnt="4"/>
      <dgm:spPr/>
      <dgm:t>
        <a:bodyPr/>
        <a:lstStyle/>
        <a:p>
          <a:endParaRPr lang="es-MX"/>
        </a:p>
      </dgm:t>
    </dgm:pt>
    <dgm:pt modelId="{7F117868-0D83-4DFD-83D9-9019891C4E7E}" type="pres">
      <dgm:prSet presAssocID="{B538D8AE-3F6E-425E-A2E3-2B3403F6B31C}" presName="connectorText" presStyleLbl="sibTrans2D1" presStyleIdx="1" presStyleCnt="4"/>
      <dgm:spPr/>
      <dgm:t>
        <a:bodyPr/>
        <a:lstStyle/>
        <a:p>
          <a:endParaRPr lang="es-MX"/>
        </a:p>
      </dgm:t>
    </dgm:pt>
    <dgm:pt modelId="{7414E79F-5F81-49D5-9E6D-09F1219E09B2}" type="pres">
      <dgm:prSet presAssocID="{6CA806BA-33BE-4209-8337-CBF2F13286B2}" presName="node" presStyleLbl="node1" presStyleIdx="2" presStyleCnt="4" custScaleX="165584">
        <dgm:presLayoutVars>
          <dgm:bulletEnabled val="1"/>
        </dgm:presLayoutVars>
      </dgm:prSet>
      <dgm:spPr/>
      <dgm:t>
        <a:bodyPr/>
        <a:lstStyle/>
        <a:p>
          <a:endParaRPr lang="es-MX"/>
        </a:p>
      </dgm:t>
    </dgm:pt>
    <dgm:pt modelId="{A45F93B6-1573-485F-B47B-1C9023E3E79C}" type="pres">
      <dgm:prSet presAssocID="{316A8627-493B-4E99-AF42-C8F40843A2DE}" presName="sibTrans" presStyleLbl="sibTrans2D1" presStyleIdx="2" presStyleCnt="4"/>
      <dgm:spPr/>
      <dgm:t>
        <a:bodyPr/>
        <a:lstStyle/>
        <a:p>
          <a:endParaRPr lang="es-MX"/>
        </a:p>
      </dgm:t>
    </dgm:pt>
    <dgm:pt modelId="{7036F0E2-4C7F-4A51-9D3C-A7F1BFD603AD}" type="pres">
      <dgm:prSet presAssocID="{316A8627-493B-4E99-AF42-C8F40843A2DE}" presName="connectorText" presStyleLbl="sibTrans2D1" presStyleIdx="2" presStyleCnt="4"/>
      <dgm:spPr/>
      <dgm:t>
        <a:bodyPr/>
        <a:lstStyle/>
        <a:p>
          <a:endParaRPr lang="es-MX"/>
        </a:p>
      </dgm:t>
    </dgm:pt>
    <dgm:pt modelId="{E01D21D8-3B76-4AA0-B3C6-E6C20F6F7B46}" type="pres">
      <dgm:prSet presAssocID="{66501749-066B-4B16-BC49-2295706A0F11}" presName="node" presStyleLbl="node1" presStyleIdx="3" presStyleCnt="4" custScaleX="165584">
        <dgm:presLayoutVars>
          <dgm:bulletEnabled val="1"/>
        </dgm:presLayoutVars>
      </dgm:prSet>
      <dgm:spPr/>
      <dgm:t>
        <a:bodyPr/>
        <a:lstStyle/>
        <a:p>
          <a:endParaRPr lang="es-MX"/>
        </a:p>
      </dgm:t>
    </dgm:pt>
    <dgm:pt modelId="{17AC5759-D528-464E-AACE-4D6B4AA035FB}" type="pres">
      <dgm:prSet presAssocID="{0918A554-AFDA-466F-A015-B94B2F874BAF}" presName="sibTrans" presStyleLbl="sibTrans2D1" presStyleIdx="3" presStyleCnt="4"/>
      <dgm:spPr/>
      <dgm:t>
        <a:bodyPr/>
        <a:lstStyle/>
        <a:p>
          <a:endParaRPr lang="es-MX"/>
        </a:p>
      </dgm:t>
    </dgm:pt>
    <dgm:pt modelId="{583ED7BD-A8A7-4F5C-BE06-C59E4F293C49}" type="pres">
      <dgm:prSet presAssocID="{0918A554-AFDA-466F-A015-B94B2F874BAF}" presName="connectorText" presStyleLbl="sibTrans2D1" presStyleIdx="3" presStyleCnt="4"/>
      <dgm:spPr/>
      <dgm:t>
        <a:bodyPr/>
        <a:lstStyle/>
        <a:p>
          <a:endParaRPr lang="es-MX"/>
        </a:p>
      </dgm:t>
    </dgm:pt>
  </dgm:ptLst>
  <dgm:cxnLst>
    <dgm:cxn modelId="{03A6BFD8-9A92-41C5-BD01-7E9F79247675}" type="presOf" srcId="{75CE244C-E490-402B-AE4A-A34898DA72FA}" destId="{E8C9ADF1-B1C7-40C9-AF4B-7AA9B272D49A}" srcOrd="0" destOrd="0" presId="urn:microsoft.com/office/officeart/2005/8/layout/cycle2"/>
    <dgm:cxn modelId="{203EC10F-5ED9-4636-A40E-2E65DE14BDBE}" srcId="{0EF797B7-08F6-48B9-9D4E-4F4F14B39231}" destId="{66501749-066B-4B16-BC49-2295706A0F11}" srcOrd="3" destOrd="0" parTransId="{FDECF11D-A733-418A-975F-9242B583C90F}" sibTransId="{0918A554-AFDA-466F-A015-B94B2F874BAF}"/>
    <dgm:cxn modelId="{6CEB2BBF-521B-48C2-B6F2-1618D044946B}" srcId="{0EF797B7-08F6-48B9-9D4E-4F4F14B39231}" destId="{6CA806BA-33BE-4209-8337-CBF2F13286B2}" srcOrd="2" destOrd="0" parTransId="{9CC2DBB0-EF33-410F-9191-82157C2E25CA}" sibTransId="{316A8627-493B-4E99-AF42-C8F40843A2DE}"/>
    <dgm:cxn modelId="{626D80B8-2DD9-443F-898E-7C9EB36C2BA9}" type="presOf" srcId="{0918A554-AFDA-466F-A015-B94B2F874BAF}" destId="{17AC5759-D528-464E-AACE-4D6B4AA035FB}" srcOrd="0" destOrd="0" presId="urn:microsoft.com/office/officeart/2005/8/layout/cycle2"/>
    <dgm:cxn modelId="{08583023-B204-411E-9941-CCF828F41AD1}" type="presOf" srcId="{0EF797B7-08F6-48B9-9D4E-4F4F14B39231}" destId="{377EAC5A-87B7-4A73-85BD-E8E2CA05A9B5}" srcOrd="0" destOrd="0" presId="urn:microsoft.com/office/officeart/2005/8/layout/cycle2"/>
    <dgm:cxn modelId="{A47F720C-46C2-492B-8461-68EF880147BE}" srcId="{0EF797B7-08F6-48B9-9D4E-4F4F14B39231}" destId="{75CE244C-E490-402B-AE4A-A34898DA72FA}" srcOrd="1" destOrd="0" parTransId="{20F3DC19-2AAA-4A5E-9C6A-5E7800FFDF62}" sibTransId="{B538D8AE-3F6E-425E-A2E3-2B3403F6B31C}"/>
    <dgm:cxn modelId="{AA67A2FD-146A-4B42-8D2E-21C1F15C938E}" type="presOf" srcId="{316A8627-493B-4E99-AF42-C8F40843A2DE}" destId="{7036F0E2-4C7F-4A51-9D3C-A7F1BFD603AD}" srcOrd="1" destOrd="0" presId="urn:microsoft.com/office/officeart/2005/8/layout/cycle2"/>
    <dgm:cxn modelId="{740527B6-CECB-4A9B-8BBF-59686DFDC0D9}" type="presOf" srcId="{CFCB30C7-CF9E-4835-88A3-3C823919C21E}" destId="{BDBA4E29-A02A-4A58-88E2-6D1452B2CB7C}" srcOrd="0" destOrd="0" presId="urn:microsoft.com/office/officeart/2005/8/layout/cycle2"/>
    <dgm:cxn modelId="{31221004-55C0-4511-B787-96A1D4077DFE}" type="presOf" srcId="{66501749-066B-4B16-BC49-2295706A0F11}" destId="{E01D21D8-3B76-4AA0-B3C6-E6C20F6F7B46}" srcOrd="0" destOrd="0" presId="urn:microsoft.com/office/officeart/2005/8/layout/cycle2"/>
    <dgm:cxn modelId="{C929EE30-053F-4732-A8D5-012CEFC4194C}" type="presOf" srcId="{D0797BEA-6661-4520-8D6C-46C2C6FBDA8C}" destId="{9B86B5BF-1432-4933-B287-70E48409DAC9}" srcOrd="0" destOrd="0" presId="urn:microsoft.com/office/officeart/2005/8/layout/cycle2"/>
    <dgm:cxn modelId="{C042860E-9CD5-4C37-81F4-1C4273279E56}" type="presOf" srcId="{6CA806BA-33BE-4209-8337-CBF2F13286B2}" destId="{7414E79F-5F81-49D5-9E6D-09F1219E09B2}" srcOrd="0" destOrd="0" presId="urn:microsoft.com/office/officeart/2005/8/layout/cycle2"/>
    <dgm:cxn modelId="{FCBC29DC-B626-4211-A2CF-1F62995152B8}" type="presOf" srcId="{B538D8AE-3F6E-425E-A2E3-2B3403F6B31C}" destId="{7F117868-0D83-4DFD-83D9-9019891C4E7E}" srcOrd="1" destOrd="0" presId="urn:microsoft.com/office/officeart/2005/8/layout/cycle2"/>
    <dgm:cxn modelId="{F03AEB56-0A14-4D88-9ADD-4F32526F4827}" type="presOf" srcId="{D0797BEA-6661-4520-8D6C-46C2C6FBDA8C}" destId="{E8451509-2066-4FAC-A8CD-9BA754084E0F}" srcOrd="1" destOrd="0" presId="urn:microsoft.com/office/officeart/2005/8/layout/cycle2"/>
    <dgm:cxn modelId="{FF9C51C5-9AF2-48BC-9A22-FDA98FDE2ECF}" type="presOf" srcId="{0918A554-AFDA-466F-A015-B94B2F874BAF}" destId="{583ED7BD-A8A7-4F5C-BE06-C59E4F293C49}" srcOrd="1" destOrd="0" presId="urn:microsoft.com/office/officeart/2005/8/layout/cycle2"/>
    <dgm:cxn modelId="{8277995D-43DB-432B-9C59-6EE877D45D6C}" srcId="{0EF797B7-08F6-48B9-9D4E-4F4F14B39231}" destId="{CFCB30C7-CF9E-4835-88A3-3C823919C21E}" srcOrd="0" destOrd="0" parTransId="{FDC9A01E-9EBE-461E-84F9-FF8F5AC8087F}" sibTransId="{D0797BEA-6661-4520-8D6C-46C2C6FBDA8C}"/>
    <dgm:cxn modelId="{7FF3C301-BD5E-4772-9BA3-13FDE45EFFB2}" type="presOf" srcId="{B538D8AE-3F6E-425E-A2E3-2B3403F6B31C}" destId="{E0B1F400-3977-451B-A300-72CFFDD5DCB0}" srcOrd="0" destOrd="0" presId="urn:microsoft.com/office/officeart/2005/8/layout/cycle2"/>
    <dgm:cxn modelId="{60CAF365-7F3E-4E0D-A8B5-276DB7F9B3E5}" type="presOf" srcId="{316A8627-493B-4E99-AF42-C8F40843A2DE}" destId="{A45F93B6-1573-485F-B47B-1C9023E3E79C}" srcOrd="0" destOrd="0" presId="urn:microsoft.com/office/officeart/2005/8/layout/cycle2"/>
    <dgm:cxn modelId="{15DBC1B1-3141-42B2-83BE-A3C9CE7F4634}" type="presParOf" srcId="{377EAC5A-87B7-4A73-85BD-E8E2CA05A9B5}" destId="{BDBA4E29-A02A-4A58-88E2-6D1452B2CB7C}" srcOrd="0" destOrd="0" presId="urn:microsoft.com/office/officeart/2005/8/layout/cycle2"/>
    <dgm:cxn modelId="{85E197A0-BE4B-4488-8DDE-2D72687CA492}" type="presParOf" srcId="{377EAC5A-87B7-4A73-85BD-E8E2CA05A9B5}" destId="{9B86B5BF-1432-4933-B287-70E48409DAC9}" srcOrd="1" destOrd="0" presId="urn:microsoft.com/office/officeart/2005/8/layout/cycle2"/>
    <dgm:cxn modelId="{76018978-9D40-48DF-A41C-63E847878361}" type="presParOf" srcId="{9B86B5BF-1432-4933-B287-70E48409DAC9}" destId="{E8451509-2066-4FAC-A8CD-9BA754084E0F}" srcOrd="0" destOrd="0" presId="urn:microsoft.com/office/officeart/2005/8/layout/cycle2"/>
    <dgm:cxn modelId="{C66E8096-1565-441B-9511-1E2BBA2F1A1D}" type="presParOf" srcId="{377EAC5A-87B7-4A73-85BD-E8E2CA05A9B5}" destId="{E8C9ADF1-B1C7-40C9-AF4B-7AA9B272D49A}" srcOrd="2" destOrd="0" presId="urn:microsoft.com/office/officeart/2005/8/layout/cycle2"/>
    <dgm:cxn modelId="{A139E7F3-55C5-4047-8659-F75AB088D4BC}" type="presParOf" srcId="{377EAC5A-87B7-4A73-85BD-E8E2CA05A9B5}" destId="{E0B1F400-3977-451B-A300-72CFFDD5DCB0}" srcOrd="3" destOrd="0" presId="urn:microsoft.com/office/officeart/2005/8/layout/cycle2"/>
    <dgm:cxn modelId="{FD343D35-0E71-4687-A10D-30B508449A69}" type="presParOf" srcId="{E0B1F400-3977-451B-A300-72CFFDD5DCB0}" destId="{7F117868-0D83-4DFD-83D9-9019891C4E7E}" srcOrd="0" destOrd="0" presId="urn:microsoft.com/office/officeart/2005/8/layout/cycle2"/>
    <dgm:cxn modelId="{6CB24D78-7BBA-41A3-AC7A-A1A7A116C672}" type="presParOf" srcId="{377EAC5A-87B7-4A73-85BD-E8E2CA05A9B5}" destId="{7414E79F-5F81-49D5-9E6D-09F1219E09B2}" srcOrd="4" destOrd="0" presId="urn:microsoft.com/office/officeart/2005/8/layout/cycle2"/>
    <dgm:cxn modelId="{2FE75CFD-DE70-45C7-8336-6733A0CA64EF}" type="presParOf" srcId="{377EAC5A-87B7-4A73-85BD-E8E2CA05A9B5}" destId="{A45F93B6-1573-485F-B47B-1C9023E3E79C}" srcOrd="5" destOrd="0" presId="urn:microsoft.com/office/officeart/2005/8/layout/cycle2"/>
    <dgm:cxn modelId="{B0D5F5DF-EA44-41F7-9602-595237D3E375}" type="presParOf" srcId="{A45F93B6-1573-485F-B47B-1C9023E3E79C}" destId="{7036F0E2-4C7F-4A51-9D3C-A7F1BFD603AD}" srcOrd="0" destOrd="0" presId="urn:microsoft.com/office/officeart/2005/8/layout/cycle2"/>
    <dgm:cxn modelId="{71FB3DBB-6687-450B-B0CF-D494D6580EDB}" type="presParOf" srcId="{377EAC5A-87B7-4A73-85BD-E8E2CA05A9B5}" destId="{E01D21D8-3B76-4AA0-B3C6-E6C20F6F7B46}" srcOrd="6" destOrd="0" presId="urn:microsoft.com/office/officeart/2005/8/layout/cycle2"/>
    <dgm:cxn modelId="{26EBFC47-5246-46F8-B25C-8E586501787E}" type="presParOf" srcId="{377EAC5A-87B7-4A73-85BD-E8E2CA05A9B5}" destId="{17AC5759-D528-464E-AACE-4D6B4AA035FB}" srcOrd="7" destOrd="0" presId="urn:microsoft.com/office/officeart/2005/8/layout/cycle2"/>
    <dgm:cxn modelId="{83F9F4B3-CFA6-4FC7-B881-DB24012A9246}" type="presParOf" srcId="{17AC5759-D528-464E-AACE-4D6B4AA035FB}" destId="{583ED7BD-A8A7-4F5C-BE06-C59E4F293C49}"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D489E88-4EEF-474E-9992-A403ED31B4F2}"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FFBC3493-C833-435B-9738-9928156944B9}">
      <dgm:prSet/>
      <dgm:spPr/>
      <dgm:t>
        <a:bodyPr/>
        <a:lstStyle/>
        <a:p>
          <a:pPr rtl="0"/>
          <a:r>
            <a:rPr lang="es-MX" dirty="0" smtClean="0"/>
            <a:t>La comunicación puede ser afectada por barreras que obstaculicen el proceso.</a:t>
          </a:r>
          <a:endParaRPr lang="es-MX" dirty="0"/>
        </a:p>
      </dgm:t>
    </dgm:pt>
    <dgm:pt modelId="{C7A1F095-352F-4A64-A32E-4CBDD3DB1600}" type="parTrans" cxnId="{31DDA617-6573-451D-8C27-C4636FDBCA64}">
      <dgm:prSet/>
      <dgm:spPr/>
      <dgm:t>
        <a:bodyPr/>
        <a:lstStyle/>
        <a:p>
          <a:endParaRPr lang="es-MX"/>
        </a:p>
      </dgm:t>
    </dgm:pt>
    <dgm:pt modelId="{1CE5EBA8-1C37-4CA6-9A11-3246BDE5569A}" type="sibTrans" cxnId="{31DDA617-6573-451D-8C27-C4636FDBCA64}">
      <dgm:prSet/>
      <dgm:spPr/>
      <dgm:t>
        <a:bodyPr/>
        <a:lstStyle/>
        <a:p>
          <a:endParaRPr lang="es-MX"/>
        </a:p>
      </dgm:t>
    </dgm:pt>
    <dgm:pt modelId="{2449ADEA-718B-422B-A1EB-32B5554F7DA1}" type="pres">
      <dgm:prSet presAssocID="{2D489E88-4EEF-474E-9992-A403ED31B4F2}" presName="linear" presStyleCnt="0">
        <dgm:presLayoutVars>
          <dgm:animLvl val="lvl"/>
          <dgm:resizeHandles val="exact"/>
        </dgm:presLayoutVars>
      </dgm:prSet>
      <dgm:spPr/>
      <dgm:t>
        <a:bodyPr/>
        <a:lstStyle/>
        <a:p>
          <a:endParaRPr lang="es-MX"/>
        </a:p>
      </dgm:t>
    </dgm:pt>
    <dgm:pt modelId="{BC5A5D92-7597-4115-8AD4-742FAD8AEA28}" type="pres">
      <dgm:prSet presAssocID="{FFBC3493-C833-435B-9738-9928156944B9}" presName="parentText" presStyleLbl="node1" presStyleIdx="0" presStyleCnt="1">
        <dgm:presLayoutVars>
          <dgm:chMax val="0"/>
          <dgm:bulletEnabled val="1"/>
        </dgm:presLayoutVars>
      </dgm:prSet>
      <dgm:spPr/>
      <dgm:t>
        <a:bodyPr/>
        <a:lstStyle/>
        <a:p>
          <a:endParaRPr lang="es-MX"/>
        </a:p>
      </dgm:t>
    </dgm:pt>
  </dgm:ptLst>
  <dgm:cxnLst>
    <dgm:cxn modelId="{31DDA617-6573-451D-8C27-C4636FDBCA64}" srcId="{2D489E88-4EEF-474E-9992-A403ED31B4F2}" destId="{FFBC3493-C833-435B-9738-9928156944B9}" srcOrd="0" destOrd="0" parTransId="{C7A1F095-352F-4A64-A32E-4CBDD3DB1600}" sibTransId="{1CE5EBA8-1C37-4CA6-9A11-3246BDE5569A}"/>
    <dgm:cxn modelId="{7A07A736-A5F1-4E82-9ECD-01B436BE1821}" type="presOf" srcId="{FFBC3493-C833-435B-9738-9928156944B9}" destId="{BC5A5D92-7597-4115-8AD4-742FAD8AEA28}" srcOrd="0" destOrd="0" presId="urn:microsoft.com/office/officeart/2005/8/layout/vList2"/>
    <dgm:cxn modelId="{DC220426-A3B9-4C7F-9E66-D806B3C239BA}" type="presOf" srcId="{2D489E88-4EEF-474E-9992-A403ED31B4F2}" destId="{2449ADEA-718B-422B-A1EB-32B5554F7DA1}" srcOrd="0" destOrd="0" presId="urn:microsoft.com/office/officeart/2005/8/layout/vList2"/>
    <dgm:cxn modelId="{3A4467C7-C2F2-4B9C-B23D-D5D7D86E83B3}" type="presParOf" srcId="{2449ADEA-718B-422B-A1EB-32B5554F7DA1}" destId="{BC5A5D92-7597-4115-8AD4-742FAD8AEA28}"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34D2F97-1B11-4071-A259-028C24772D8B}" type="doc">
      <dgm:prSet loTypeId="urn:microsoft.com/office/officeart/2005/8/layout/vList2" loCatId="list" qsTypeId="urn:microsoft.com/office/officeart/2005/8/quickstyle/simple1" qsCatId="simple" csTypeId="urn:microsoft.com/office/officeart/2005/8/colors/colorful1#1" csCatId="colorful"/>
      <dgm:spPr/>
      <dgm:t>
        <a:bodyPr/>
        <a:lstStyle/>
        <a:p>
          <a:endParaRPr lang="es-MX"/>
        </a:p>
      </dgm:t>
    </dgm:pt>
    <dgm:pt modelId="{08C3E8CD-BB07-4D59-A21C-114300646096}">
      <dgm:prSet/>
      <dgm:spPr/>
      <dgm:t>
        <a:bodyPr/>
        <a:lstStyle/>
        <a:p>
          <a:pPr rtl="0"/>
          <a:r>
            <a:rPr lang="es-MX" dirty="0" smtClean="0"/>
            <a:t>Existen diferentes tipos de barreras, enmarcadas en tantas clasificaciones como autores han tratado el tema. </a:t>
          </a:r>
          <a:endParaRPr lang="es-MX" dirty="0"/>
        </a:p>
      </dgm:t>
    </dgm:pt>
    <dgm:pt modelId="{69CE788A-DE52-4DB5-941D-B797467F9E60}" type="parTrans" cxnId="{C1D14EC0-D89A-4C73-AF55-FAB262B4E214}">
      <dgm:prSet/>
      <dgm:spPr/>
      <dgm:t>
        <a:bodyPr/>
        <a:lstStyle/>
        <a:p>
          <a:endParaRPr lang="es-MX"/>
        </a:p>
      </dgm:t>
    </dgm:pt>
    <dgm:pt modelId="{466ED477-C407-4181-AA96-8094342C6C89}" type="sibTrans" cxnId="{C1D14EC0-D89A-4C73-AF55-FAB262B4E214}">
      <dgm:prSet/>
      <dgm:spPr/>
      <dgm:t>
        <a:bodyPr/>
        <a:lstStyle/>
        <a:p>
          <a:endParaRPr lang="es-MX"/>
        </a:p>
      </dgm:t>
    </dgm:pt>
    <dgm:pt modelId="{19689727-55D3-44D1-A17C-69A4CB972134}" type="pres">
      <dgm:prSet presAssocID="{034D2F97-1B11-4071-A259-028C24772D8B}" presName="linear" presStyleCnt="0">
        <dgm:presLayoutVars>
          <dgm:animLvl val="lvl"/>
          <dgm:resizeHandles val="exact"/>
        </dgm:presLayoutVars>
      </dgm:prSet>
      <dgm:spPr/>
      <dgm:t>
        <a:bodyPr/>
        <a:lstStyle/>
        <a:p>
          <a:endParaRPr lang="es-MX"/>
        </a:p>
      </dgm:t>
    </dgm:pt>
    <dgm:pt modelId="{68FA1118-5467-4A8A-BA9F-BB3B5E64842B}" type="pres">
      <dgm:prSet presAssocID="{08C3E8CD-BB07-4D59-A21C-114300646096}" presName="parentText" presStyleLbl="node1" presStyleIdx="0" presStyleCnt="1">
        <dgm:presLayoutVars>
          <dgm:chMax val="0"/>
          <dgm:bulletEnabled val="1"/>
        </dgm:presLayoutVars>
      </dgm:prSet>
      <dgm:spPr/>
      <dgm:t>
        <a:bodyPr/>
        <a:lstStyle/>
        <a:p>
          <a:endParaRPr lang="es-MX"/>
        </a:p>
      </dgm:t>
    </dgm:pt>
  </dgm:ptLst>
  <dgm:cxnLst>
    <dgm:cxn modelId="{C1D14EC0-D89A-4C73-AF55-FAB262B4E214}" srcId="{034D2F97-1B11-4071-A259-028C24772D8B}" destId="{08C3E8CD-BB07-4D59-A21C-114300646096}" srcOrd="0" destOrd="0" parTransId="{69CE788A-DE52-4DB5-941D-B797467F9E60}" sibTransId="{466ED477-C407-4181-AA96-8094342C6C89}"/>
    <dgm:cxn modelId="{DAD1EBDC-4F41-4388-9292-4213828B1249}" type="presOf" srcId="{08C3E8CD-BB07-4D59-A21C-114300646096}" destId="{68FA1118-5467-4A8A-BA9F-BB3B5E64842B}" srcOrd="0" destOrd="0" presId="urn:microsoft.com/office/officeart/2005/8/layout/vList2"/>
    <dgm:cxn modelId="{CFF76489-7337-44FC-877A-FA41F4011F10}" type="presOf" srcId="{034D2F97-1B11-4071-A259-028C24772D8B}" destId="{19689727-55D3-44D1-A17C-69A4CB972134}" srcOrd="0" destOrd="0" presId="urn:microsoft.com/office/officeart/2005/8/layout/vList2"/>
    <dgm:cxn modelId="{0088D9C6-9761-4ECD-94A6-C86D4AA96B76}" type="presParOf" srcId="{19689727-55D3-44D1-A17C-69A4CB972134}" destId="{68FA1118-5467-4A8A-BA9F-BB3B5E64842B}"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DC9C24B-A306-4ABC-9C54-ED78863D9458}" type="doc">
      <dgm:prSet loTypeId="urn:microsoft.com/office/officeart/2005/8/layout/cycle2" loCatId="cycle" qsTypeId="urn:microsoft.com/office/officeart/2005/8/quickstyle/simple1" qsCatId="simple" csTypeId="urn:microsoft.com/office/officeart/2005/8/colors/colorful1#2" csCatId="colorful"/>
      <dgm:spPr/>
      <dgm:t>
        <a:bodyPr/>
        <a:lstStyle/>
        <a:p>
          <a:endParaRPr lang="es-MX"/>
        </a:p>
      </dgm:t>
    </dgm:pt>
    <dgm:pt modelId="{D3800A56-6568-4EFC-8F01-D031253832DB}">
      <dgm:prSet/>
      <dgm:spPr/>
      <dgm:t>
        <a:bodyPr/>
        <a:lstStyle/>
        <a:p>
          <a:pPr rtl="0"/>
          <a:r>
            <a:rPr lang="es-MX" dirty="0" smtClean="0"/>
            <a:t>SUJETO DE LA COMUNICACIÓN</a:t>
          </a:r>
          <a:endParaRPr lang="es-MX" dirty="0"/>
        </a:p>
      </dgm:t>
    </dgm:pt>
    <dgm:pt modelId="{3118B255-C68E-4290-B91F-FFACE107BF21}" type="parTrans" cxnId="{0CFF5F6C-9BBB-4D16-8E10-717B98C5F01F}">
      <dgm:prSet/>
      <dgm:spPr/>
      <dgm:t>
        <a:bodyPr/>
        <a:lstStyle/>
        <a:p>
          <a:endParaRPr lang="es-MX"/>
        </a:p>
      </dgm:t>
    </dgm:pt>
    <dgm:pt modelId="{99F11868-AA28-4562-A70F-5CDE227ABA8B}" type="sibTrans" cxnId="{0CFF5F6C-9BBB-4D16-8E10-717B98C5F01F}">
      <dgm:prSet/>
      <dgm:spPr/>
      <dgm:t>
        <a:bodyPr/>
        <a:lstStyle/>
        <a:p>
          <a:endParaRPr lang="es-MX"/>
        </a:p>
      </dgm:t>
    </dgm:pt>
    <dgm:pt modelId="{A9178939-B407-406A-A274-C2C5F8F90B0F}">
      <dgm:prSet/>
      <dgm:spPr/>
      <dgm:t>
        <a:bodyPr/>
        <a:lstStyle/>
        <a:p>
          <a:pPr rtl="0"/>
          <a:r>
            <a:rPr lang="es-MX" dirty="0" smtClean="0"/>
            <a:t>MENSAJE</a:t>
          </a:r>
          <a:endParaRPr lang="es-MX" dirty="0"/>
        </a:p>
      </dgm:t>
    </dgm:pt>
    <dgm:pt modelId="{DF0D3FAD-520C-4632-84F8-AC0441E05633}" type="parTrans" cxnId="{3113D4CE-45E8-4977-81AE-64B35B44A966}">
      <dgm:prSet/>
      <dgm:spPr/>
      <dgm:t>
        <a:bodyPr/>
        <a:lstStyle/>
        <a:p>
          <a:endParaRPr lang="es-MX"/>
        </a:p>
      </dgm:t>
    </dgm:pt>
    <dgm:pt modelId="{12CC0D72-E780-4ED6-8DA8-567CC983F9EA}" type="sibTrans" cxnId="{3113D4CE-45E8-4977-81AE-64B35B44A966}">
      <dgm:prSet/>
      <dgm:spPr/>
      <dgm:t>
        <a:bodyPr/>
        <a:lstStyle/>
        <a:p>
          <a:endParaRPr lang="es-MX"/>
        </a:p>
      </dgm:t>
    </dgm:pt>
    <dgm:pt modelId="{80DDDA14-5874-4971-8023-B335F75DC4F2}">
      <dgm:prSet/>
      <dgm:spPr/>
      <dgm:t>
        <a:bodyPr/>
        <a:lstStyle/>
        <a:p>
          <a:pPr rtl="0"/>
          <a:r>
            <a:rPr lang="es-MX" dirty="0" smtClean="0"/>
            <a:t>CANALES</a:t>
          </a:r>
          <a:endParaRPr lang="es-MX" dirty="0"/>
        </a:p>
      </dgm:t>
    </dgm:pt>
    <dgm:pt modelId="{267160D2-7B8A-4389-9ED9-C1AA1DE9CA9A}" type="parTrans" cxnId="{3BC557C8-722E-442E-B63B-A502282E05F3}">
      <dgm:prSet/>
      <dgm:spPr/>
      <dgm:t>
        <a:bodyPr/>
        <a:lstStyle/>
        <a:p>
          <a:endParaRPr lang="es-MX"/>
        </a:p>
      </dgm:t>
    </dgm:pt>
    <dgm:pt modelId="{608AB2A9-9C22-4BDA-B2F1-E055B0C3BEDF}" type="sibTrans" cxnId="{3BC557C8-722E-442E-B63B-A502282E05F3}">
      <dgm:prSet/>
      <dgm:spPr/>
      <dgm:t>
        <a:bodyPr/>
        <a:lstStyle/>
        <a:p>
          <a:endParaRPr lang="es-MX"/>
        </a:p>
      </dgm:t>
    </dgm:pt>
    <dgm:pt modelId="{E7DDE6DA-BD21-4DA9-A548-245A5753694C}" type="pres">
      <dgm:prSet presAssocID="{3DC9C24B-A306-4ABC-9C54-ED78863D9458}" presName="cycle" presStyleCnt="0">
        <dgm:presLayoutVars>
          <dgm:dir/>
          <dgm:resizeHandles val="exact"/>
        </dgm:presLayoutVars>
      </dgm:prSet>
      <dgm:spPr/>
      <dgm:t>
        <a:bodyPr/>
        <a:lstStyle/>
        <a:p>
          <a:endParaRPr lang="es-MX"/>
        </a:p>
      </dgm:t>
    </dgm:pt>
    <dgm:pt modelId="{8B5CBAD1-CDCE-4C52-8577-E52A2D480597}" type="pres">
      <dgm:prSet presAssocID="{D3800A56-6568-4EFC-8F01-D031253832DB}" presName="node" presStyleLbl="node1" presStyleIdx="0" presStyleCnt="3">
        <dgm:presLayoutVars>
          <dgm:bulletEnabled val="1"/>
        </dgm:presLayoutVars>
      </dgm:prSet>
      <dgm:spPr/>
      <dgm:t>
        <a:bodyPr/>
        <a:lstStyle/>
        <a:p>
          <a:endParaRPr lang="es-MX"/>
        </a:p>
      </dgm:t>
    </dgm:pt>
    <dgm:pt modelId="{0801D771-B75E-4DF0-A498-CCD0D056A568}" type="pres">
      <dgm:prSet presAssocID="{99F11868-AA28-4562-A70F-5CDE227ABA8B}" presName="sibTrans" presStyleLbl="sibTrans2D1" presStyleIdx="0" presStyleCnt="3"/>
      <dgm:spPr/>
      <dgm:t>
        <a:bodyPr/>
        <a:lstStyle/>
        <a:p>
          <a:endParaRPr lang="es-MX"/>
        </a:p>
      </dgm:t>
    </dgm:pt>
    <dgm:pt modelId="{84A0F5DB-9608-4606-A415-8BD25BAB1268}" type="pres">
      <dgm:prSet presAssocID="{99F11868-AA28-4562-A70F-5CDE227ABA8B}" presName="connectorText" presStyleLbl="sibTrans2D1" presStyleIdx="0" presStyleCnt="3"/>
      <dgm:spPr/>
      <dgm:t>
        <a:bodyPr/>
        <a:lstStyle/>
        <a:p>
          <a:endParaRPr lang="es-MX"/>
        </a:p>
      </dgm:t>
    </dgm:pt>
    <dgm:pt modelId="{9D005738-8268-4E1A-9DE3-D3F2EEF53514}" type="pres">
      <dgm:prSet presAssocID="{A9178939-B407-406A-A274-C2C5F8F90B0F}" presName="node" presStyleLbl="node1" presStyleIdx="1" presStyleCnt="3">
        <dgm:presLayoutVars>
          <dgm:bulletEnabled val="1"/>
        </dgm:presLayoutVars>
      </dgm:prSet>
      <dgm:spPr/>
      <dgm:t>
        <a:bodyPr/>
        <a:lstStyle/>
        <a:p>
          <a:endParaRPr lang="es-MX"/>
        </a:p>
      </dgm:t>
    </dgm:pt>
    <dgm:pt modelId="{76528B6B-0B36-472E-AB81-4ED16C23A011}" type="pres">
      <dgm:prSet presAssocID="{12CC0D72-E780-4ED6-8DA8-567CC983F9EA}" presName="sibTrans" presStyleLbl="sibTrans2D1" presStyleIdx="1" presStyleCnt="3"/>
      <dgm:spPr/>
      <dgm:t>
        <a:bodyPr/>
        <a:lstStyle/>
        <a:p>
          <a:endParaRPr lang="es-MX"/>
        </a:p>
      </dgm:t>
    </dgm:pt>
    <dgm:pt modelId="{1377F366-62A4-4C9F-9041-09E1A4DAE432}" type="pres">
      <dgm:prSet presAssocID="{12CC0D72-E780-4ED6-8DA8-567CC983F9EA}" presName="connectorText" presStyleLbl="sibTrans2D1" presStyleIdx="1" presStyleCnt="3"/>
      <dgm:spPr/>
      <dgm:t>
        <a:bodyPr/>
        <a:lstStyle/>
        <a:p>
          <a:endParaRPr lang="es-MX"/>
        </a:p>
      </dgm:t>
    </dgm:pt>
    <dgm:pt modelId="{1C70D828-0773-42AA-9B2E-5A37F3FEBD4E}" type="pres">
      <dgm:prSet presAssocID="{80DDDA14-5874-4971-8023-B335F75DC4F2}" presName="node" presStyleLbl="node1" presStyleIdx="2" presStyleCnt="3">
        <dgm:presLayoutVars>
          <dgm:bulletEnabled val="1"/>
        </dgm:presLayoutVars>
      </dgm:prSet>
      <dgm:spPr/>
      <dgm:t>
        <a:bodyPr/>
        <a:lstStyle/>
        <a:p>
          <a:endParaRPr lang="es-MX"/>
        </a:p>
      </dgm:t>
    </dgm:pt>
    <dgm:pt modelId="{90C30107-3E97-4AF5-A3C8-72557BBC825B}" type="pres">
      <dgm:prSet presAssocID="{608AB2A9-9C22-4BDA-B2F1-E055B0C3BEDF}" presName="sibTrans" presStyleLbl="sibTrans2D1" presStyleIdx="2" presStyleCnt="3"/>
      <dgm:spPr/>
      <dgm:t>
        <a:bodyPr/>
        <a:lstStyle/>
        <a:p>
          <a:endParaRPr lang="es-MX"/>
        </a:p>
      </dgm:t>
    </dgm:pt>
    <dgm:pt modelId="{CD39B3A2-5D29-481E-AAA2-D5FFDF06FF33}" type="pres">
      <dgm:prSet presAssocID="{608AB2A9-9C22-4BDA-B2F1-E055B0C3BEDF}" presName="connectorText" presStyleLbl="sibTrans2D1" presStyleIdx="2" presStyleCnt="3"/>
      <dgm:spPr/>
      <dgm:t>
        <a:bodyPr/>
        <a:lstStyle/>
        <a:p>
          <a:endParaRPr lang="es-MX"/>
        </a:p>
      </dgm:t>
    </dgm:pt>
  </dgm:ptLst>
  <dgm:cxnLst>
    <dgm:cxn modelId="{E6CB134E-4F88-4837-AAC3-1060AB4DE79A}" type="presOf" srcId="{608AB2A9-9C22-4BDA-B2F1-E055B0C3BEDF}" destId="{CD39B3A2-5D29-481E-AAA2-D5FFDF06FF33}" srcOrd="1" destOrd="0" presId="urn:microsoft.com/office/officeart/2005/8/layout/cycle2"/>
    <dgm:cxn modelId="{0F34D1A6-E821-45C5-B5FB-01295470FA5E}" type="presOf" srcId="{12CC0D72-E780-4ED6-8DA8-567CC983F9EA}" destId="{76528B6B-0B36-472E-AB81-4ED16C23A011}" srcOrd="0" destOrd="0" presId="urn:microsoft.com/office/officeart/2005/8/layout/cycle2"/>
    <dgm:cxn modelId="{64A15145-5AE5-4658-A343-B8573B0F6CAB}" type="presOf" srcId="{80DDDA14-5874-4971-8023-B335F75DC4F2}" destId="{1C70D828-0773-42AA-9B2E-5A37F3FEBD4E}" srcOrd="0" destOrd="0" presId="urn:microsoft.com/office/officeart/2005/8/layout/cycle2"/>
    <dgm:cxn modelId="{685B0592-D582-499B-BE64-03F551941C99}" type="presOf" srcId="{D3800A56-6568-4EFC-8F01-D031253832DB}" destId="{8B5CBAD1-CDCE-4C52-8577-E52A2D480597}" srcOrd="0" destOrd="0" presId="urn:microsoft.com/office/officeart/2005/8/layout/cycle2"/>
    <dgm:cxn modelId="{F402829B-0A17-4991-812C-C63D36ABBCB4}" type="presOf" srcId="{3DC9C24B-A306-4ABC-9C54-ED78863D9458}" destId="{E7DDE6DA-BD21-4DA9-A548-245A5753694C}" srcOrd="0" destOrd="0" presId="urn:microsoft.com/office/officeart/2005/8/layout/cycle2"/>
    <dgm:cxn modelId="{1CF44B6A-8F19-4258-A148-FCC5D54D91A6}" type="presOf" srcId="{99F11868-AA28-4562-A70F-5CDE227ABA8B}" destId="{84A0F5DB-9608-4606-A415-8BD25BAB1268}" srcOrd="1" destOrd="0" presId="urn:microsoft.com/office/officeart/2005/8/layout/cycle2"/>
    <dgm:cxn modelId="{63C055D9-675C-4FAE-997F-7D1B18EF9BC0}" type="presOf" srcId="{12CC0D72-E780-4ED6-8DA8-567CC983F9EA}" destId="{1377F366-62A4-4C9F-9041-09E1A4DAE432}" srcOrd="1" destOrd="0" presId="urn:microsoft.com/office/officeart/2005/8/layout/cycle2"/>
    <dgm:cxn modelId="{0CFF5F6C-9BBB-4D16-8E10-717B98C5F01F}" srcId="{3DC9C24B-A306-4ABC-9C54-ED78863D9458}" destId="{D3800A56-6568-4EFC-8F01-D031253832DB}" srcOrd="0" destOrd="0" parTransId="{3118B255-C68E-4290-B91F-FFACE107BF21}" sibTransId="{99F11868-AA28-4562-A70F-5CDE227ABA8B}"/>
    <dgm:cxn modelId="{3113D4CE-45E8-4977-81AE-64B35B44A966}" srcId="{3DC9C24B-A306-4ABC-9C54-ED78863D9458}" destId="{A9178939-B407-406A-A274-C2C5F8F90B0F}" srcOrd="1" destOrd="0" parTransId="{DF0D3FAD-520C-4632-84F8-AC0441E05633}" sibTransId="{12CC0D72-E780-4ED6-8DA8-567CC983F9EA}"/>
    <dgm:cxn modelId="{56C61D44-A25F-4AF2-9F9B-A6F714C2BC35}" type="presOf" srcId="{608AB2A9-9C22-4BDA-B2F1-E055B0C3BEDF}" destId="{90C30107-3E97-4AF5-A3C8-72557BBC825B}" srcOrd="0" destOrd="0" presId="urn:microsoft.com/office/officeart/2005/8/layout/cycle2"/>
    <dgm:cxn modelId="{8A89CA31-49F8-4F93-B900-2FBC2DA7C1C7}" type="presOf" srcId="{A9178939-B407-406A-A274-C2C5F8F90B0F}" destId="{9D005738-8268-4E1A-9DE3-D3F2EEF53514}" srcOrd="0" destOrd="0" presId="urn:microsoft.com/office/officeart/2005/8/layout/cycle2"/>
    <dgm:cxn modelId="{3652777C-2D02-4901-8F92-0777F4867203}" type="presOf" srcId="{99F11868-AA28-4562-A70F-5CDE227ABA8B}" destId="{0801D771-B75E-4DF0-A498-CCD0D056A568}" srcOrd="0" destOrd="0" presId="urn:microsoft.com/office/officeart/2005/8/layout/cycle2"/>
    <dgm:cxn modelId="{3BC557C8-722E-442E-B63B-A502282E05F3}" srcId="{3DC9C24B-A306-4ABC-9C54-ED78863D9458}" destId="{80DDDA14-5874-4971-8023-B335F75DC4F2}" srcOrd="2" destOrd="0" parTransId="{267160D2-7B8A-4389-9ED9-C1AA1DE9CA9A}" sibTransId="{608AB2A9-9C22-4BDA-B2F1-E055B0C3BEDF}"/>
    <dgm:cxn modelId="{D5FC86B5-4581-4466-88E0-5DA6CC64DE07}" type="presParOf" srcId="{E7DDE6DA-BD21-4DA9-A548-245A5753694C}" destId="{8B5CBAD1-CDCE-4C52-8577-E52A2D480597}" srcOrd="0" destOrd="0" presId="urn:microsoft.com/office/officeart/2005/8/layout/cycle2"/>
    <dgm:cxn modelId="{3E550CB9-CE41-4070-AE24-5ECB2AD2E85B}" type="presParOf" srcId="{E7DDE6DA-BD21-4DA9-A548-245A5753694C}" destId="{0801D771-B75E-4DF0-A498-CCD0D056A568}" srcOrd="1" destOrd="0" presId="urn:microsoft.com/office/officeart/2005/8/layout/cycle2"/>
    <dgm:cxn modelId="{3BA2AB79-5241-4E9B-AB70-D9CEBC745F71}" type="presParOf" srcId="{0801D771-B75E-4DF0-A498-CCD0D056A568}" destId="{84A0F5DB-9608-4606-A415-8BD25BAB1268}" srcOrd="0" destOrd="0" presId="urn:microsoft.com/office/officeart/2005/8/layout/cycle2"/>
    <dgm:cxn modelId="{160E4CEB-BBBB-4856-8330-203DD7E5E0FD}" type="presParOf" srcId="{E7DDE6DA-BD21-4DA9-A548-245A5753694C}" destId="{9D005738-8268-4E1A-9DE3-D3F2EEF53514}" srcOrd="2" destOrd="0" presId="urn:microsoft.com/office/officeart/2005/8/layout/cycle2"/>
    <dgm:cxn modelId="{BA4A9CC8-4CA1-4CDA-B23A-0EE32F5ACBF0}" type="presParOf" srcId="{E7DDE6DA-BD21-4DA9-A548-245A5753694C}" destId="{76528B6B-0B36-472E-AB81-4ED16C23A011}" srcOrd="3" destOrd="0" presId="urn:microsoft.com/office/officeart/2005/8/layout/cycle2"/>
    <dgm:cxn modelId="{135804C6-0F94-4DE8-8BC4-8B08FA87DC07}" type="presParOf" srcId="{76528B6B-0B36-472E-AB81-4ED16C23A011}" destId="{1377F366-62A4-4C9F-9041-09E1A4DAE432}" srcOrd="0" destOrd="0" presId="urn:microsoft.com/office/officeart/2005/8/layout/cycle2"/>
    <dgm:cxn modelId="{6E5F5832-502F-4149-8F33-BD9BAD0C3E5D}" type="presParOf" srcId="{E7DDE6DA-BD21-4DA9-A548-245A5753694C}" destId="{1C70D828-0773-42AA-9B2E-5A37F3FEBD4E}" srcOrd="4" destOrd="0" presId="urn:microsoft.com/office/officeart/2005/8/layout/cycle2"/>
    <dgm:cxn modelId="{86563280-9611-4B42-B7D6-61F69FA8C848}" type="presParOf" srcId="{E7DDE6DA-BD21-4DA9-A548-245A5753694C}" destId="{90C30107-3E97-4AF5-A3C8-72557BBC825B}" srcOrd="5" destOrd="0" presId="urn:microsoft.com/office/officeart/2005/8/layout/cycle2"/>
    <dgm:cxn modelId="{98043F5A-0A80-4937-8FEA-D86A9DC9F8FB}" type="presParOf" srcId="{90C30107-3E97-4AF5-A3C8-72557BBC825B}" destId="{CD39B3A2-5D29-481E-AAA2-D5FFDF06FF33}"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98C1BA7-AECC-4A93-9F4D-8819F8278E73}" type="doc">
      <dgm:prSet loTypeId="urn:microsoft.com/office/officeart/2005/8/layout/hierarchy3" loCatId="hierarchy" qsTypeId="urn:microsoft.com/office/officeart/2005/8/quickstyle/simple1" qsCatId="simple" csTypeId="urn:microsoft.com/office/officeart/2005/8/colors/colorful2" csCatId="colorful" phldr="1"/>
      <dgm:spPr/>
      <dgm:t>
        <a:bodyPr/>
        <a:lstStyle/>
        <a:p>
          <a:endParaRPr lang="es-MX"/>
        </a:p>
      </dgm:t>
    </dgm:pt>
    <dgm:pt modelId="{610BC408-6E96-40F4-815C-7450911228BE}">
      <dgm:prSet/>
      <dgm:spPr/>
      <dgm:t>
        <a:bodyPr/>
        <a:lstStyle/>
        <a:p>
          <a:pPr rtl="0"/>
          <a:r>
            <a:rPr lang="es-MX" dirty="0" smtClean="0"/>
            <a:t>Tanto en el emisor como en el receptor cuando tienen poco conocimiento del tema o están inadecuadamente preparados, existe desconfianza; </a:t>
          </a:r>
          <a:endParaRPr lang="es-MX" dirty="0"/>
        </a:p>
      </dgm:t>
    </dgm:pt>
    <dgm:pt modelId="{CAB5D2D4-12BE-4868-985F-45008F054CF6}" type="parTrans" cxnId="{D71589E7-4503-4BE8-90BC-31FD80DEF3F7}">
      <dgm:prSet/>
      <dgm:spPr/>
      <dgm:t>
        <a:bodyPr/>
        <a:lstStyle/>
        <a:p>
          <a:endParaRPr lang="es-MX"/>
        </a:p>
      </dgm:t>
    </dgm:pt>
    <dgm:pt modelId="{B808A2FE-8F36-444B-B2D5-8A1BE2EDEB71}" type="sibTrans" cxnId="{D71589E7-4503-4BE8-90BC-31FD80DEF3F7}">
      <dgm:prSet/>
      <dgm:spPr/>
      <dgm:t>
        <a:bodyPr/>
        <a:lstStyle/>
        <a:p>
          <a:endParaRPr lang="es-MX"/>
        </a:p>
      </dgm:t>
    </dgm:pt>
    <dgm:pt modelId="{35D23519-6440-424F-9A05-18249F1259FD}">
      <dgm:prSet/>
      <dgm:spPr/>
      <dgm:t>
        <a:bodyPr/>
        <a:lstStyle/>
        <a:p>
          <a:pPr rtl="0"/>
          <a:r>
            <a:rPr lang="es-MX" dirty="0" smtClean="0"/>
            <a:t>no creen en el mensaje o en la política que está detrás del mensaje; el receptor no está interesado en el asunto y no están momentáneamente preocupados. </a:t>
          </a:r>
          <a:endParaRPr lang="es-MX" dirty="0"/>
        </a:p>
      </dgm:t>
    </dgm:pt>
    <dgm:pt modelId="{4437CA96-756E-441D-8415-CCEAF4225AAB}" type="parTrans" cxnId="{E025F465-FF4D-466A-B747-D5542DDDF4C8}">
      <dgm:prSet/>
      <dgm:spPr/>
      <dgm:t>
        <a:bodyPr/>
        <a:lstStyle/>
        <a:p>
          <a:endParaRPr lang="es-MX"/>
        </a:p>
      </dgm:t>
    </dgm:pt>
    <dgm:pt modelId="{DC32BF52-0A6D-4B21-9B8C-7D713D7393A1}" type="sibTrans" cxnId="{E025F465-FF4D-466A-B747-D5542DDDF4C8}">
      <dgm:prSet/>
      <dgm:spPr/>
      <dgm:t>
        <a:bodyPr/>
        <a:lstStyle/>
        <a:p>
          <a:endParaRPr lang="es-MX"/>
        </a:p>
      </dgm:t>
    </dgm:pt>
    <dgm:pt modelId="{906F7E5E-BB34-4F63-9C17-BE794CAFBA0E}" type="pres">
      <dgm:prSet presAssocID="{398C1BA7-AECC-4A93-9F4D-8819F8278E73}" presName="diagram" presStyleCnt="0">
        <dgm:presLayoutVars>
          <dgm:chPref val="1"/>
          <dgm:dir/>
          <dgm:animOne val="branch"/>
          <dgm:animLvl val="lvl"/>
          <dgm:resizeHandles/>
        </dgm:presLayoutVars>
      </dgm:prSet>
      <dgm:spPr/>
      <dgm:t>
        <a:bodyPr/>
        <a:lstStyle/>
        <a:p>
          <a:endParaRPr lang="es-MX"/>
        </a:p>
      </dgm:t>
    </dgm:pt>
    <dgm:pt modelId="{341088DC-7005-45EA-8196-84667D8E4A8D}" type="pres">
      <dgm:prSet presAssocID="{610BC408-6E96-40F4-815C-7450911228BE}" presName="root" presStyleCnt="0"/>
      <dgm:spPr/>
    </dgm:pt>
    <dgm:pt modelId="{5C200517-3AB1-4654-96E5-98D8428C598F}" type="pres">
      <dgm:prSet presAssocID="{610BC408-6E96-40F4-815C-7450911228BE}" presName="rootComposite" presStyleCnt="0"/>
      <dgm:spPr/>
    </dgm:pt>
    <dgm:pt modelId="{99A67F31-4768-4345-9F1D-38CD9932FAD2}" type="pres">
      <dgm:prSet presAssocID="{610BC408-6E96-40F4-815C-7450911228BE}" presName="rootText" presStyleLbl="node1" presStyleIdx="0" presStyleCnt="1"/>
      <dgm:spPr/>
      <dgm:t>
        <a:bodyPr/>
        <a:lstStyle/>
        <a:p>
          <a:endParaRPr lang="es-MX"/>
        </a:p>
      </dgm:t>
    </dgm:pt>
    <dgm:pt modelId="{9444D511-7EA9-47D5-981C-3A69B7EA92D0}" type="pres">
      <dgm:prSet presAssocID="{610BC408-6E96-40F4-815C-7450911228BE}" presName="rootConnector" presStyleLbl="node1" presStyleIdx="0" presStyleCnt="1"/>
      <dgm:spPr/>
      <dgm:t>
        <a:bodyPr/>
        <a:lstStyle/>
        <a:p>
          <a:endParaRPr lang="es-MX"/>
        </a:p>
      </dgm:t>
    </dgm:pt>
    <dgm:pt modelId="{543B203C-0D3C-4098-80B9-521B780F0425}" type="pres">
      <dgm:prSet presAssocID="{610BC408-6E96-40F4-815C-7450911228BE}" presName="childShape" presStyleCnt="0"/>
      <dgm:spPr/>
    </dgm:pt>
    <dgm:pt modelId="{38AE450A-D8A8-4E54-AADA-80F0073730FC}" type="pres">
      <dgm:prSet presAssocID="{4437CA96-756E-441D-8415-CCEAF4225AAB}" presName="Name13" presStyleLbl="parChTrans1D2" presStyleIdx="0" presStyleCnt="1"/>
      <dgm:spPr/>
      <dgm:t>
        <a:bodyPr/>
        <a:lstStyle/>
        <a:p>
          <a:endParaRPr lang="es-MX"/>
        </a:p>
      </dgm:t>
    </dgm:pt>
    <dgm:pt modelId="{519594EA-123A-4ED6-B3E5-27038F3EDC3C}" type="pres">
      <dgm:prSet presAssocID="{35D23519-6440-424F-9A05-18249F1259FD}" presName="childText" presStyleLbl="bgAcc1" presStyleIdx="0" presStyleCnt="1">
        <dgm:presLayoutVars>
          <dgm:bulletEnabled val="1"/>
        </dgm:presLayoutVars>
      </dgm:prSet>
      <dgm:spPr/>
      <dgm:t>
        <a:bodyPr/>
        <a:lstStyle/>
        <a:p>
          <a:endParaRPr lang="es-MX"/>
        </a:p>
      </dgm:t>
    </dgm:pt>
  </dgm:ptLst>
  <dgm:cxnLst>
    <dgm:cxn modelId="{9107649C-696C-4EF2-BD09-3D55FB12E6E3}" type="presOf" srcId="{610BC408-6E96-40F4-815C-7450911228BE}" destId="{99A67F31-4768-4345-9F1D-38CD9932FAD2}" srcOrd="0" destOrd="0" presId="urn:microsoft.com/office/officeart/2005/8/layout/hierarchy3"/>
    <dgm:cxn modelId="{E7BE0AE4-0EC1-459B-97FF-EFE7FF3E678C}" type="presOf" srcId="{610BC408-6E96-40F4-815C-7450911228BE}" destId="{9444D511-7EA9-47D5-981C-3A69B7EA92D0}" srcOrd="1" destOrd="0" presId="urn:microsoft.com/office/officeart/2005/8/layout/hierarchy3"/>
    <dgm:cxn modelId="{42E1A6DE-B88E-45DC-B519-AE920EDFEF33}" type="presOf" srcId="{35D23519-6440-424F-9A05-18249F1259FD}" destId="{519594EA-123A-4ED6-B3E5-27038F3EDC3C}" srcOrd="0" destOrd="0" presId="urn:microsoft.com/office/officeart/2005/8/layout/hierarchy3"/>
    <dgm:cxn modelId="{CBB536AC-7ADC-442E-A010-BF9D840729C1}" type="presOf" srcId="{4437CA96-756E-441D-8415-CCEAF4225AAB}" destId="{38AE450A-D8A8-4E54-AADA-80F0073730FC}" srcOrd="0" destOrd="0" presId="urn:microsoft.com/office/officeart/2005/8/layout/hierarchy3"/>
    <dgm:cxn modelId="{D71589E7-4503-4BE8-90BC-31FD80DEF3F7}" srcId="{398C1BA7-AECC-4A93-9F4D-8819F8278E73}" destId="{610BC408-6E96-40F4-815C-7450911228BE}" srcOrd="0" destOrd="0" parTransId="{CAB5D2D4-12BE-4868-985F-45008F054CF6}" sibTransId="{B808A2FE-8F36-444B-B2D5-8A1BE2EDEB71}"/>
    <dgm:cxn modelId="{536C6705-14D0-490E-9D50-D0EA78F4B1E1}" type="presOf" srcId="{398C1BA7-AECC-4A93-9F4D-8819F8278E73}" destId="{906F7E5E-BB34-4F63-9C17-BE794CAFBA0E}" srcOrd="0" destOrd="0" presId="urn:microsoft.com/office/officeart/2005/8/layout/hierarchy3"/>
    <dgm:cxn modelId="{E025F465-FF4D-466A-B747-D5542DDDF4C8}" srcId="{610BC408-6E96-40F4-815C-7450911228BE}" destId="{35D23519-6440-424F-9A05-18249F1259FD}" srcOrd="0" destOrd="0" parTransId="{4437CA96-756E-441D-8415-CCEAF4225AAB}" sibTransId="{DC32BF52-0A6D-4B21-9B8C-7D713D7393A1}"/>
    <dgm:cxn modelId="{F0260357-FE97-4F34-B2D6-F200F771BDD7}" type="presParOf" srcId="{906F7E5E-BB34-4F63-9C17-BE794CAFBA0E}" destId="{341088DC-7005-45EA-8196-84667D8E4A8D}" srcOrd="0" destOrd="0" presId="urn:microsoft.com/office/officeart/2005/8/layout/hierarchy3"/>
    <dgm:cxn modelId="{4A1BEC36-B49D-483D-AA2F-97F91D29EF2D}" type="presParOf" srcId="{341088DC-7005-45EA-8196-84667D8E4A8D}" destId="{5C200517-3AB1-4654-96E5-98D8428C598F}" srcOrd="0" destOrd="0" presId="urn:microsoft.com/office/officeart/2005/8/layout/hierarchy3"/>
    <dgm:cxn modelId="{83E010EA-594B-4117-B221-34996A5A476C}" type="presParOf" srcId="{5C200517-3AB1-4654-96E5-98D8428C598F}" destId="{99A67F31-4768-4345-9F1D-38CD9932FAD2}" srcOrd="0" destOrd="0" presId="urn:microsoft.com/office/officeart/2005/8/layout/hierarchy3"/>
    <dgm:cxn modelId="{5E6995D7-0270-4BAE-9BC0-139929101246}" type="presParOf" srcId="{5C200517-3AB1-4654-96E5-98D8428C598F}" destId="{9444D511-7EA9-47D5-981C-3A69B7EA92D0}" srcOrd="1" destOrd="0" presId="urn:microsoft.com/office/officeart/2005/8/layout/hierarchy3"/>
    <dgm:cxn modelId="{C56BACEF-69D2-44B5-8C95-18D76493E551}" type="presParOf" srcId="{341088DC-7005-45EA-8196-84667D8E4A8D}" destId="{543B203C-0D3C-4098-80B9-521B780F0425}" srcOrd="1" destOrd="0" presId="urn:microsoft.com/office/officeart/2005/8/layout/hierarchy3"/>
    <dgm:cxn modelId="{A741DC0A-3251-4A55-9CC7-39EDEE7B8930}" type="presParOf" srcId="{543B203C-0D3C-4098-80B9-521B780F0425}" destId="{38AE450A-D8A8-4E54-AADA-80F0073730FC}" srcOrd="0" destOrd="0" presId="urn:microsoft.com/office/officeart/2005/8/layout/hierarchy3"/>
    <dgm:cxn modelId="{5258CB79-6204-4385-A99C-A1EED73A9138}" type="presParOf" srcId="{543B203C-0D3C-4098-80B9-521B780F0425}" destId="{519594EA-123A-4ED6-B3E5-27038F3EDC3C}"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D5AE791-4607-4D8E-9CA8-4709AFA4A7E5}" type="doc">
      <dgm:prSet loTypeId="urn:microsoft.com/office/officeart/2005/8/layout/vList2" loCatId="list" qsTypeId="urn:microsoft.com/office/officeart/2005/8/quickstyle/simple1" qsCatId="simple" csTypeId="urn:microsoft.com/office/officeart/2005/8/colors/colorful4" csCatId="colorful"/>
      <dgm:spPr/>
      <dgm:t>
        <a:bodyPr/>
        <a:lstStyle/>
        <a:p>
          <a:endParaRPr lang="es-MX"/>
        </a:p>
      </dgm:t>
    </dgm:pt>
    <dgm:pt modelId="{788DC7B1-1299-4CF6-8DA6-71DF86FD76EE}">
      <dgm:prSet/>
      <dgm:spPr/>
      <dgm:t>
        <a:bodyPr/>
        <a:lstStyle/>
        <a:p>
          <a:pPr rtl="0"/>
          <a:r>
            <a:rPr lang="es-MX" dirty="0" smtClean="0"/>
            <a:t>imprecisión, insuficiente, sobrecargado, redundante o incluso inadecuado. </a:t>
          </a:r>
          <a:endParaRPr lang="es-MX" dirty="0"/>
        </a:p>
      </dgm:t>
    </dgm:pt>
    <dgm:pt modelId="{AE802D0F-2941-4D4B-90C6-E39E9C836F96}" type="parTrans" cxnId="{8DD0AC1D-06B5-4103-A396-638872B45F58}">
      <dgm:prSet/>
      <dgm:spPr/>
      <dgm:t>
        <a:bodyPr/>
        <a:lstStyle/>
        <a:p>
          <a:endParaRPr lang="es-MX"/>
        </a:p>
      </dgm:t>
    </dgm:pt>
    <dgm:pt modelId="{CA4936B5-CB59-457F-9C5F-E8DF64AC5397}" type="sibTrans" cxnId="{8DD0AC1D-06B5-4103-A396-638872B45F58}">
      <dgm:prSet/>
      <dgm:spPr/>
      <dgm:t>
        <a:bodyPr/>
        <a:lstStyle/>
        <a:p>
          <a:endParaRPr lang="es-MX"/>
        </a:p>
      </dgm:t>
    </dgm:pt>
    <dgm:pt modelId="{C0458D2E-E45B-44E0-885A-7885BD9190ED}" type="pres">
      <dgm:prSet presAssocID="{6D5AE791-4607-4D8E-9CA8-4709AFA4A7E5}" presName="linear" presStyleCnt="0">
        <dgm:presLayoutVars>
          <dgm:animLvl val="lvl"/>
          <dgm:resizeHandles val="exact"/>
        </dgm:presLayoutVars>
      </dgm:prSet>
      <dgm:spPr/>
      <dgm:t>
        <a:bodyPr/>
        <a:lstStyle/>
        <a:p>
          <a:endParaRPr lang="es-MX"/>
        </a:p>
      </dgm:t>
    </dgm:pt>
    <dgm:pt modelId="{4DB4CA93-E348-4EAC-9F97-6984E0E1648C}" type="pres">
      <dgm:prSet presAssocID="{788DC7B1-1299-4CF6-8DA6-71DF86FD76EE}" presName="parentText" presStyleLbl="node1" presStyleIdx="0" presStyleCnt="1">
        <dgm:presLayoutVars>
          <dgm:chMax val="0"/>
          <dgm:bulletEnabled val="1"/>
        </dgm:presLayoutVars>
      </dgm:prSet>
      <dgm:spPr/>
      <dgm:t>
        <a:bodyPr/>
        <a:lstStyle/>
        <a:p>
          <a:endParaRPr lang="es-MX"/>
        </a:p>
      </dgm:t>
    </dgm:pt>
  </dgm:ptLst>
  <dgm:cxnLst>
    <dgm:cxn modelId="{8DD0AC1D-06B5-4103-A396-638872B45F58}" srcId="{6D5AE791-4607-4D8E-9CA8-4709AFA4A7E5}" destId="{788DC7B1-1299-4CF6-8DA6-71DF86FD76EE}" srcOrd="0" destOrd="0" parTransId="{AE802D0F-2941-4D4B-90C6-E39E9C836F96}" sibTransId="{CA4936B5-CB59-457F-9C5F-E8DF64AC5397}"/>
    <dgm:cxn modelId="{9C46CF23-2303-4C79-B6FC-2D6A200CA201}" type="presOf" srcId="{6D5AE791-4607-4D8E-9CA8-4709AFA4A7E5}" destId="{C0458D2E-E45B-44E0-885A-7885BD9190ED}" srcOrd="0" destOrd="0" presId="urn:microsoft.com/office/officeart/2005/8/layout/vList2"/>
    <dgm:cxn modelId="{857E2D39-19DA-4DC0-93E7-D952385E0DD3}" type="presOf" srcId="{788DC7B1-1299-4CF6-8DA6-71DF86FD76EE}" destId="{4DB4CA93-E348-4EAC-9F97-6984E0E1648C}" srcOrd="0" destOrd="0" presId="urn:microsoft.com/office/officeart/2005/8/layout/vList2"/>
    <dgm:cxn modelId="{E3F2162E-F73F-4758-9FE1-5997EA8DC112}" type="presParOf" srcId="{C0458D2E-E45B-44E0-885A-7885BD9190ED}" destId="{4DB4CA93-E348-4EAC-9F97-6984E0E1648C}"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D6CEBC-FE21-43A0-8954-6225D0AFF88B}">
      <dsp:nvSpPr>
        <dsp:cNvPr id="0" name=""/>
        <dsp:cNvSpPr/>
      </dsp:nvSpPr>
      <dsp:spPr>
        <a:xfrm>
          <a:off x="1268729" y="0"/>
          <a:ext cx="7189470" cy="1222375"/>
        </a:xfrm>
        <a:prstGeom prst="rightArrow">
          <a:avLst/>
        </a:prstGeom>
        <a:gradFill rotWithShape="0">
          <a:gsLst>
            <a:gs pos="0">
              <a:schemeClr val="accent1">
                <a:tint val="40000"/>
                <a:hueOff val="0"/>
                <a:satOff val="0"/>
                <a:lumOff val="0"/>
                <a:alphaOff val="0"/>
                <a:shade val="51000"/>
                <a:satMod val="130000"/>
              </a:schemeClr>
            </a:gs>
            <a:gs pos="80000">
              <a:schemeClr val="accent1">
                <a:tint val="40000"/>
                <a:hueOff val="0"/>
                <a:satOff val="0"/>
                <a:lumOff val="0"/>
                <a:alphaOff val="0"/>
                <a:shade val="93000"/>
                <a:satMod val="130000"/>
              </a:schemeClr>
            </a:gs>
            <a:gs pos="100000">
              <a:schemeClr val="accent1">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9F503BF5-7D37-420E-BF16-FAB378A4AD5E}">
      <dsp:nvSpPr>
        <dsp:cNvPr id="0" name=""/>
        <dsp:cNvSpPr/>
      </dsp:nvSpPr>
      <dsp:spPr>
        <a:xfrm>
          <a:off x="1523255" y="0"/>
          <a:ext cx="6934944" cy="122237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es-MX" sz="3600" kern="1200" baseline="0" dirty="0" smtClean="0"/>
            <a:t>Tema: BARRERAS DE LA COMUNICACIÓN</a:t>
          </a:r>
          <a:endParaRPr lang="es-MX" sz="3600" kern="1200" baseline="0" dirty="0"/>
        </a:p>
      </dsp:txBody>
      <dsp:txXfrm>
        <a:off x="1582926" y="59671"/>
        <a:ext cx="6815602" cy="1103033"/>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F0570C-8744-40D1-A55F-166AF949BDAB}">
      <dsp:nvSpPr>
        <dsp:cNvPr id="0" name=""/>
        <dsp:cNvSpPr/>
      </dsp:nvSpPr>
      <dsp:spPr>
        <a:xfrm>
          <a:off x="45243" y="0"/>
          <a:ext cx="3951288" cy="3951288"/>
        </a:xfrm>
        <a:prstGeom prst="ellipse">
          <a:avLst/>
        </a:prstGeom>
        <a:solidFill>
          <a:schemeClr val="accent2">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244600" rtl="0">
            <a:lnSpc>
              <a:spcPct val="90000"/>
            </a:lnSpc>
            <a:spcBef>
              <a:spcPct val="0"/>
            </a:spcBef>
            <a:spcAft>
              <a:spcPct val="35000"/>
            </a:spcAft>
          </a:pPr>
          <a:r>
            <a:rPr lang="es-MX" sz="2800" kern="1200" dirty="0" smtClean="0"/>
            <a:t>indefinición, insuficiencia o conflicto de dichos canales o por la elección de los soportes y medios utilizados. </a:t>
          </a:r>
          <a:endParaRPr lang="es-MX" sz="2800" kern="1200" dirty="0"/>
        </a:p>
      </dsp:txBody>
      <dsp:txXfrm>
        <a:off x="623896" y="578653"/>
        <a:ext cx="2793982" cy="2793982"/>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4EB938-DAB9-40EF-BB4E-C2A215D19E0B}">
      <dsp:nvSpPr>
        <dsp:cNvPr id="0" name=""/>
        <dsp:cNvSpPr/>
      </dsp:nvSpPr>
      <dsp:spPr>
        <a:xfrm>
          <a:off x="2757011" y="56574"/>
          <a:ext cx="2715577" cy="2715577"/>
        </a:xfrm>
        <a:prstGeom prst="ellipse">
          <a:avLst/>
        </a:prstGeom>
        <a:solidFill>
          <a:schemeClr val="accent5">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111250" rtl="0">
            <a:lnSpc>
              <a:spcPct val="90000"/>
            </a:lnSpc>
            <a:spcBef>
              <a:spcPct val="0"/>
            </a:spcBef>
            <a:spcAft>
              <a:spcPct val="35000"/>
            </a:spcAft>
          </a:pPr>
          <a:r>
            <a:rPr lang="es-MX" sz="2500" b="1" kern="1200" dirty="0" smtClean="0"/>
            <a:t>Físicas</a:t>
          </a:r>
          <a:endParaRPr lang="es-MX" sz="2500" kern="1200" dirty="0"/>
        </a:p>
      </dsp:txBody>
      <dsp:txXfrm>
        <a:off x="3119088" y="531800"/>
        <a:ext cx="1991423" cy="1222010"/>
      </dsp:txXfrm>
    </dsp:sp>
    <dsp:sp modelId="{869C1F46-DBD0-412A-9772-B086E3315827}">
      <dsp:nvSpPr>
        <dsp:cNvPr id="0" name=""/>
        <dsp:cNvSpPr/>
      </dsp:nvSpPr>
      <dsp:spPr>
        <a:xfrm>
          <a:off x="3736882" y="1753810"/>
          <a:ext cx="2715577" cy="2715577"/>
        </a:xfrm>
        <a:prstGeom prst="ellipse">
          <a:avLst/>
        </a:prstGeom>
        <a:solidFill>
          <a:schemeClr val="accent5">
            <a:alpha val="50000"/>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111250" rtl="0">
            <a:lnSpc>
              <a:spcPct val="90000"/>
            </a:lnSpc>
            <a:spcBef>
              <a:spcPct val="0"/>
            </a:spcBef>
            <a:spcAft>
              <a:spcPct val="35000"/>
            </a:spcAft>
          </a:pPr>
          <a:r>
            <a:rPr lang="es-MX" sz="2500" b="1" kern="1200" dirty="0" smtClean="0"/>
            <a:t>culturales </a:t>
          </a:r>
          <a:endParaRPr lang="es-MX" sz="2500" b="1" kern="1200" dirty="0"/>
        </a:p>
      </dsp:txBody>
      <dsp:txXfrm>
        <a:off x="4567396" y="2455334"/>
        <a:ext cx="1629346" cy="1493567"/>
      </dsp:txXfrm>
    </dsp:sp>
    <dsp:sp modelId="{03FE76B4-6944-4669-BBC3-D6392F30CEBF}">
      <dsp:nvSpPr>
        <dsp:cNvPr id="0" name=""/>
        <dsp:cNvSpPr/>
      </dsp:nvSpPr>
      <dsp:spPr>
        <a:xfrm>
          <a:off x="1777140" y="1753810"/>
          <a:ext cx="2715577" cy="2715577"/>
        </a:xfrm>
        <a:prstGeom prst="ellipse">
          <a:avLst/>
        </a:prstGeom>
        <a:solidFill>
          <a:schemeClr val="accent5">
            <a:alpha val="50000"/>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111250" rtl="0">
            <a:lnSpc>
              <a:spcPct val="90000"/>
            </a:lnSpc>
            <a:spcBef>
              <a:spcPct val="0"/>
            </a:spcBef>
            <a:spcAft>
              <a:spcPct val="35000"/>
            </a:spcAft>
          </a:pPr>
          <a:r>
            <a:rPr lang="es-MX" sz="2500" b="1" kern="1200" dirty="0" smtClean="0"/>
            <a:t>psicológicas</a:t>
          </a:r>
          <a:endParaRPr lang="es-MX" sz="2500" kern="1200" dirty="0"/>
        </a:p>
      </dsp:txBody>
      <dsp:txXfrm>
        <a:off x="2032857" y="2455334"/>
        <a:ext cx="1629346" cy="1493567"/>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A6EE03-5317-4FB7-A5DA-FEC0DFA1FFDA}">
      <dsp:nvSpPr>
        <dsp:cNvPr id="0" name=""/>
        <dsp:cNvSpPr/>
      </dsp:nvSpPr>
      <dsp:spPr>
        <a:xfrm>
          <a:off x="0" y="617061"/>
          <a:ext cx="8229600" cy="3291840"/>
        </a:xfrm>
        <a:prstGeom prst="chevron">
          <a:avLst/>
        </a:prstGeom>
        <a:solidFill>
          <a:schemeClr val="lt1">
            <a:hueOff val="0"/>
            <a:satOff val="0"/>
            <a:lumOff val="0"/>
            <a:alphaOff val="0"/>
          </a:schemeClr>
        </a:solidFill>
        <a:ln w="76200" cmpd="dbl">
          <a:solidFill>
            <a:srgbClr val="00B050"/>
          </a:solid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34290" tIns="17145" rIns="0" bIns="17145" numCol="1" spcCol="1270" anchor="ctr" anchorCtr="0">
          <a:noAutofit/>
        </a:bodyPr>
        <a:lstStyle/>
        <a:p>
          <a:pPr lvl="0" algn="ctr" defTabSz="1200150" rtl="0">
            <a:lnSpc>
              <a:spcPct val="90000"/>
            </a:lnSpc>
            <a:spcBef>
              <a:spcPct val="0"/>
            </a:spcBef>
            <a:spcAft>
              <a:spcPct val="35000"/>
            </a:spcAft>
          </a:pPr>
          <a:r>
            <a:rPr lang="es-MX" sz="2700" kern="1200" dirty="0" smtClean="0"/>
            <a:t>Interferencias de la comunicación que ocurren en el ambiente donde se realiza la misma. Las barreras físicas son condicionantes físicos: la falta de tiempo, condiciones adversas, interferencias externas o distracciones, contenido, presión del tiempo, lugar. </a:t>
          </a:r>
          <a:endParaRPr lang="es-MX" sz="2700" kern="1200" dirty="0"/>
        </a:p>
      </dsp:txBody>
      <dsp:txXfrm>
        <a:off x="1645920" y="617061"/>
        <a:ext cx="4937760" cy="329184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74C29F-E179-47C5-9ED3-FFB5D29880B7}">
      <dsp:nvSpPr>
        <dsp:cNvPr id="0" name=""/>
        <dsp:cNvSpPr/>
      </dsp:nvSpPr>
      <dsp:spPr>
        <a:xfrm>
          <a:off x="3383918" y="1190292"/>
          <a:ext cx="1461762" cy="1461762"/>
        </a:xfrm>
        <a:prstGeom prst="ellipse">
          <a:avLst/>
        </a:prstGeom>
        <a:solidFill>
          <a:schemeClr val="accent2">
            <a:alpha val="50000"/>
            <a:hueOff val="0"/>
            <a:satOff val="0"/>
            <a:lumOff val="0"/>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094B1406-A0D2-4B12-95A3-D875E77D66C1}">
      <dsp:nvSpPr>
        <dsp:cNvPr id="0" name=""/>
        <dsp:cNvSpPr/>
      </dsp:nvSpPr>
      <dsp:spPr>
        <a:xfrm>
          <a:off x="3266977" y="0"/>
          <a:ext cx="1695644" cy="98146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933450" rtl="0">
            <a:lnSpc>
              <a:spcPct val="90000"/>
            </a:lnSpc>
            <a:spcBef>
              <a:spcPct val="0"/>
            </a:spcBef>
            <a:spcAft>
              <a:spcPct val="35000"/>
            </a:spcAft>
          </a:pPr>
          <a:r>
            <a:rPr lang="es-MX" sz="2100" kern="1200" dirty="0" smtClean="0"/>
            <a:t>-que no se escuche el mensaje verbal </a:t>
          </a:r>
          <a:endParaRPr lang="es-MX" sz="2100" kern="1200" dirty="0"/>
        </a:p>
      </dsp:txBody>
      <dsp:txXfrm>
        <a:off x="3266977" y="0"/>
        <a:ext cx="1695644" cy="981469"/>
      </dsp:txXfrm>
    </dsp:sp>
    <dsp:sp modelId="{41CC91E1-0362-4CCA-AA48-E4EB6BAECB8E}">
      <dsp:nvSpPr>
        <dsp:cNvPr id="0" name=""/>
        <dsp:cNvSpPr/>
      </dsp:nvSpPr>
      <dsp:spPr>
        <a:xfrm>
          <a:off x="3939973" y="1594156"/>
          <a:ext cx="1461762" cy="1461762"/>
        </a:xfrm>
        <a:prstGeom prst="ellipse">
          <a:avLst/>
        </a:prstGeom>
        <a:solidFill>
          <a:schemeClr val="accent2">
            <a:alpha val="50000"/>
            <a:hueOff val="1170380"/>
            <a:satOff val="-1460"/>
            <a:lumOff val="343"/>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2DCFC96C-D311-4571-995E-21ABAF8D4AE6}">
      <dsp:nvSpPr>
        <dsp:cNvPr id="0" name=""/>
        <dsp:cNvSpPr/>
      </dsp:nvSpPr>
      <dsp:spPr>
        <a:xfrm>
          <a:off x="5518092" y="1294704"/>
          <a:ext cx="1520233" cy="1064998"/>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933450" rtl="0">
            <a:lnSpc>
              <a:spcPct val="90000"/>
            </a:lnSpc>
            <a:spcBef>
              <a:spcPct val="0"/>
            </a:spcBef>
            <a:spcAft>
              <a:spcPct val="35000"/>
            </a:spcAft>
          </a:pPr>
          <a:r>
            <a:rPr lang="es-MX" sz="2100" kern="1200" dirty="0" smtClean="0"/>
            <a:t>-un ruido repentino </a:t>
          </a:r>
          <a:endParaRPr lang="es-MX" sz="2100" kern="1200" dirty="0"/>
        </a:p>
      </dsp:txBody>
      <dsp:txXfrm>
        <a:off x="5518092" y="1294704"/>
        <a:ext cx="1520233" cy="1064998"/>
      </dsp:txXfrm>
    </dsp:sp>
    <dsp:sp modelId="{378E5F94-AE5E-4ACE-AA54-03134C9E9E0E}">
      <dsp:nvSpPr>
        <dsp:cNvPr id="0" name=""/>
        <dsp:cNvSpPr/>
      </dsp:nvSpPr>
      <dsp:spPr>
        <a:xfrm>
          <a:off x="3727725" y="2248191"/>
          <a:ext cx="1461762" cy="1461762"/>
        </a:xfrm>
        <a:prstGeom prst="ellipse">
          <a:avLst/>
        </a:prstGeom>
        <a:solidFill>
          <a:schemeClr val="accent2">
            <a:alpha val="50000"/>
            <a:hueOff val="2340759"/>
            <a:satOff val="-2919"/>
            <a:lumOff val="686"/>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8E9A6037-CC48-4577-94EA-1D0BBD237473}">
      <dsp:nvSpPr>
        <dsp:cNvPr id="0" name=""/>
        <dsp:cNvSpPr/>
      </dsp:nvSpPr>
      <dsp:spPr>
        <a:xfrm>
          <a:off x="5284210" y="3111466"/>
          <a:ext cx="1520233" cy="1064998"/>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933450" rtl="0">
            <a:lnSpc>
              <a:spcPct val="90000"/>
            </a:lnSpc>
            <a:spcBef>
              <a:spcPct val="0"/>
            </a:spcBef>
            <a:spcAft>
              <a:spcPct val="35000"/>
            </a:spcAft>
          </a:pPr>
          <a:r>
            <a:rPr lang="es-MX" sz="2100" kern="1200" dirty="0" smtClean="0"/>
            <a:t>-otros ruidos que distraen </a:t>
          </a:r>
          <a:endParaRPr lang="es-MX" sz="2100" kern="1200" dirty="0"/>
        </a:p>
      </dsp:txBody>
      <dsp:txXfrm>
        <a:off x="5284210" y="3111466"/>
        <a:ext cx="1520233" cy="1064998"/>
      </dsp:txXfrm>
    </dsp:sp>
    <dsp:sp modelId="{9B5F23A6-E5CF-446D-AFD7-31FAC1408339}">
      <dsp:nvSpPr>
        <dsp:cNvPr id="0" name=""/>
        <dsp:cNvSpPr/>
      </dsp:nvSpPr>
      <dsp:spPr>
        <a:xfrm>
          <a:off x="3040112" y="2248191"/>
          <a:ext cx="1461762" cy="1461762"/>
        </a:xfrm>
        <a:prstGeom prst="ellipse">
          <a:avLst/>
        </a:prstGeom>
        <a:solidFill>
          <a:schemeClr val="accent2">
            <a:alpha val="50000"/>
            <a:hueOff val="3511139"/>
            <a:satOff val="-4379"/>
            <a:lumOff val="1030"/>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EB97706B-141D-496F-8012-F57D58C3664A}">
      <dsp:nvSpPr>
        <dsp:cNvPr id="0" name=""/>
        <dsp:cNvSpPr/>
      </dsp:nvSpPr>
      <dsp:spPr>
        <a:xfrm>
          <a:off x="1425156" y="3111466"/>
          <a:ext cx="1520233" cy="1064998"/>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933450" rtl="0">
            <a:lnSpc>
              <a:spcPct val="90000"/>
            </a:lnSpc>
            <a:spcBef>
              <a:spcPct val="0"/>
            </a:spcBef>
            <a:spcAft>
              <a:spcPct val="35000"/>
            </a:spcAft>
          </a:pPr>
          <a:r>
            <a:rPr lang="es-MX" sz="2100" kern="1200" dirty="0" smtClean="0"/>
            <a:t>-las distancias entre las personas </a:t>
          </a:r>
          <a:endParaRPr lang="es-MX" sz="2100" kern="1200" dirty="0"/>
        </a:p>
      </dsp:txBody>
      <dsp:txXfrm>
        <a:off x="1425156" y="3111466"/>
        <a:ext cx="1520233" cy="1064998"/>
      </dsp:txXfrm>
    </dsp:sp>
    <dsp:sp modelId="{A99DD145-A990-4EB6-8264-EECDFA51290F}">
      <dsp:nvSpPr>
        <dsp:cNvPr id="0" name=""/>
        <dsp:cNvSpPr/>
      </dsp:nvSpPr>
      <dsp:spPr>
        <a:xfrm>
          <a:off x="2827864" y="1594156"/>
          <a:ext cx="1461762" cy="1461762"/>
        </a:xfrm>
        <a:prstGeom prst="ellipse">
          <a:avLst/>
        </a:prstGeom>
        <a:solidFill>
          <a:schemeClr val="accent2">
            <a:alpha val="50000"/>
            <a:hueOff val="4681519"/>
            <a:satOff val="-5839"/>
            <a:lumOff val="1373"/>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DCCE214F-23AC-4F99-8620-F19C5C33DE0A}">
      <dsp:nvSpPr>
        <dsp:cNvPr id="0" name=""/>
        <dsp:cNvSpPr/>
      </dsp:nvSpPr>
      <dsp:spPr>
        <a:xfrm>
          <a:off x="1191274" y="1294704"/>
          <a:ext cx="1520233" cy="1064998"/>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933450" rtl="0">
            <a:lnSpc>
              <a:spcPct val="90000"/>
            </a:lnSpc>
            <a:spcBef>
              <a:spcPct val="0"/>
            </a:spcBef>
            <a:spcAft>
              <a:spcPct val="35000"/>
            </a:spcAft>
          </a:pPr>
          <a:r>
            <a:rPr lang="es-MX" sz="2100" kern="1200" dirty="0" smtClean="0"/>
            <a:t>-las paredes </a:t>
          </a:r>
          <a:endParaRPr lang="es-MX" sz="2100" kern="1200" dirty="0"/>
        </a:p>
      </dsp:txBody>
      <dsp:txXfrm>
        <a:off x="1191274" y="1294704"/>
        <a:ext cx="1520233" cy="1064998"/>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70864B-B66A-48E6-8344-EADC74177F7F}">
      <dsp:nvSpPr>
        <dsp:cNvPr id="0" name=""/>
        <dsp:cNvSpPr/>
      </dsp:nvSpPr>
      <dsp:spPr>
        <a:xfrm rot="5400000">
          <a:off x="-799607" y="1034809"/>
          <a:ext cx="5361459" cy="3291840"/>
        </a:xfrm>
        <a:prstGeom prst="star8">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275" tIns="41275" rIns="41275" bIns="41275" numCol="1" spcCol="1270" anchor="ctr" anchorCtr="0">
          <a:noAutofit/>
        </a:bodyPr>
        <a:lstStyle/>
        <a:p>
          <a:pPr lvl="0" algn="ctr" defTabSz="2889250" rtl="0">
            <a:lnSpc>
              <a:spcPct val="90000"/>
            </a:lnSpc>
            <a:spcBef>
              <a:spcPct val="0"/>
            </a:spcBef>
            <a:spcAft>
              <a:spcPct val="35000"/>
            </a:spcAft>
          </a:pPr>
          <a:r>
            <a:rPr lang="es-MX" sz="6500" kern="1200" dirty="0" smtClean="0"/>
            <a:t>.</a:t>
          </a:r>
          <a:endParaRPr lang="es-MX" sz="6500" kern="1200" dirty="0"/>
        </a:p>
      </dsp:txBody>
      <dsp:txXfrm rot="-5400000">
        <a:off x="740648" y="823225"/>
        <a:ext cx="2280948" cy="3715009"/>
      </dsp:txXfrm>
    </dsp:sp>
    <dsp:sp modelId="{C70A9C7F-1007-4F88-9EB3-ADCB6C76E1E0}">
      <dsp:nvSpPr>
        <dsp:cNvPr id="0" name=""/>
        <dsp:cNvSpPr/>
      </dsp:nvSpPr>
      <dsp:spPr>
        <a:xfrm rot="5400000">
          <a:off x="3902950" y="108960"/>
          <a:ext cx="3715539" cy="4937760"/>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6248" tIns="18415" rIns="18415" bIns="18415" numCol="1" spcCol="1270" anchor="ctr" anchorCtr="0">
          <a:noAutofit/>
        </a:bodyPr>
        <a:lstStyle/>
        <a:p>
          <a:pPr marL="285750" lvl="1" indent="-285750" algn="l" defTabSz="1289050" rtl="0">
            <a:lnSpc>
              <a:spcPct val="90000"/>
            </a:lnSpc>
            <a:spcBef>
              <a:spcPct val="0"/>
            </a:spcBef>
            <a:spcAft>
              <a:spcPct val="15000"/>
            </a:spcAft>
            <a:buChar char="••"/>
          </a:pPr>
          <a:r>
            <a:rPr lang="es-MX" sz="2900" kern="1200" dirty="0" smtClean="0"/>
            <a:t>Las interferencias culturales son las diferencias del lenguaje en la comunicación que ocurren en el ambiente social donde se realiza la misma y pueden ser semánticas y </a:t>
          </a:r>
          <a:r>
            <a:rPr lang="es-MX" sz="2900" kern="1200" dirty="0" err="1" smtClean="0"/>
            <a:t>subculturales</a:t>
          </a:r>
          <a:r>
            <a:rPr lang="es-MX" sz="2900" kern="1200" dirty="0" smtClean="0"/>
            <a:t>. </a:t>
          </a:r>
          <a:endParaRPr lang="es-MX" sz="2900" kern="1200" dirty="0"/>
        </a:p>
      </dsp:txBody>
      <dsp:txXfrm rot="-5400000">
        <a:off x="3291840" y="901448"/>
        <a:ext cx="4756382" cy="3352783"/>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803D38-0C3B-47DA-9FA1-ABA50A1A342C}">
      <dsp:nvSpPr>
        <dsp:cNvPr id="0" name=""/>
        <dsp:cNvSpPr/>
      </dsp:nvSpPr>
      <dsp:spPr>
        <a:xfrm>
          <a:off x="4093" y="738201"/>
          <a:ext cx="1928330" cy="1136712"/>
        </a:xfrm>
        <a:prstGeom prst="roundRect">
          <a:avLst>
            <a:gd name="adj" fmla="val 10000"/>
          </a:avLst>
        </a:prstGeom>
        <a:solidFill>
          <a:schemeClr val="accent2">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A298515-F63C-43FD-8851-47C9D85F6DDA}">
      <dsp:nvSpPr>
        <dsp:cNvPr id="0" name=""/>
        <dsp:cNvSpPr/>
      </dsp:nvSpPr>
      <dsp:spPr>
        <a:xfrm>
          <a:off x="318007" y="1499390"/>
          <a:ext cx="1928330" cy="1928330"/>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s-MX" sz="1700" kern="1200" dirty="0" smtClean="0"/>
            <a:t>Las barreras semánticas surgen a partir de las limitaciones de los símbolos a través de los cuales se comunican. </a:t>
          </a:r>
          <a:endParaRPr lang="es-MX" sz="1700" kern="1200" dirty="0"/>
        </a:p>
      </dsp:txBody>
      <dsp:txXfrm>
        <a:off x="374486" y="1555869"/>
        <a:ext cx="1815372" cy="1815372"/>
      </dsp:txXfrm>
    </dsp:sp>
    <dsp:sp modelId="{40842200-BDB0-4267-B0D2-EE4BD18B280A}">
      <dsp:nvSpPr>
        <dsp:cNvPr id="0" name=""/>
        <dsp:cNvSpPr/>
      </dsp:nvSpPr>
      <dsp:spPr>
        <a:xfrm>
          <a:off x="2303862" y="1074882"/>
          <a:ext cx="371439" cy="463350"/>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p>
      </dsp:txBody>
      <dsp:txXfrm>
        <a:off x="2303862" y="1167552"/>
        <a:ext cx="260007" cy="278010"/>
      </dsp:txXfrm>
    </dsp:sp>
    <dsp:sp modelId="{108B7A77-0ABC-4AA0-A8E1-E2221178D61D}">
      <dsp:nvSpPr>
        <dsp:cNvPr id="0" name=""/>
        <dsp:cNvSpPr/>
      </dsp:nvSpPr>
      <dsp:spPr>
        <a:xfrm>
          <a:off x="2993677" y="738201"/>
          <a:ext cx="1928330" cy="1136712"/>
        </a:xfrm>
        <a:prstGeom prst="roundRect">
          <a:avLst>
            <a:gd name="adj" fmla="val 10000"/>
          </a:avLst>
        </a:prstGeom>
        <a:solidFill>
          <a:schemeClr val="accent2">
            <a:tint val="50000"/>
            <a:hueOff val="2528518"/>
            <a:satOff val="-3470"/>
            <a:lumOff val="558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E802E25-CDCF-4A8C-9B05-D87A8AC65543}">
      <dsp:nvSpPr>
        <dsp:cNvPr id="0" name=""/>
        <dsp:cNvSpPr/>
      </dsp:nvSpPr>
      <dsp:spPr>
        <a:xfrm>
          <a:off x="3307591" y="1499390"/>
          <a:ext cx="1928330" cy="1928330"/>
        </a:xfrm>
        <a:prstGeom prst="roundRect">
          <a:avLst>
            <a:gd name="adj" fmla="val 10000"/>
          </a:avLst>
        </a:prstGeom>
        <a:solidFill>
          <a:schemeClr val="accent2">
            <a:hueOff val="2340759"/>
            <a:satOff val="-2919"/>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s-MX" sz="1700" kern="1200" dirty="0" smtClean="0"/>
            <a:t>Están asociadas a los significados y la interpretación de las palabras utilizadas.</a:t>
          </a:r>
          <a:endParaRPr lang="es-MX" sz="1700" kern="1200" dirty="0"/>
        </a:p>
      </dsp:txBody>
      <dsp:txXfrm>
        <a:off x="3364070" y="1555869"/>
        <a:ext cx="1815372" cy="1815372"/>
      </dsp:txXfrm>
    </dsp:sp>
    <dsp:sp modelId="{10676132-C187-44B9-AEBD-66407F572035}">
      <dsp:nvSpPr>
        <dsp:cNvPr id="0" name=""/>
        <dsp:cNvSpPr/>
      </dsp:nvSpPr>
      <dsp:spPr>
        <a:xfrm>
          <a:off x="5293447" y="1074882"/>
          <a:ext cx="371439" cy="463350"/>
        </a:xfrm>
        <a:prstGeom prst="rightArrow">
          <a:avLst>
            <a:gd name="adj1" fmla="val 60000"/>
            <a:gd name="adj2" fmla="val 50000"/>
          </a:avLst>
        </a:prstGeom>
        <a:solidFill>
          <a:schemeClr val="accent2">
            <a:hueOff val="4681519"/>
            <a:satOff val="-5839"/>
            <a:lumOff val="137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p>
      </dsp:txBody>
      <dsp:txXfrm>
        <a:off x="5293447" y="1167552"/>
        <a:ext cx="260007" cy="278010"/>
      </dsp:txXfrm>
    </dsp:sp>
    <dsp:sp modelId="{9B033448-1FEB-41D0-A3C6-F4D0810A65EE}">
      <dsp:nvSpPr>
        <dsp:cNvPr id="0" name=""/>
        <dsp:cNvSpPr/>
      </dsp:nvSpPr>
      <dsp:spPr>
        <a:xfrm>
          <a:off x="5983262" y="738201"/>
          <a:ext cx="1928330" cy="1136712"/>
        </a:xfrm>
        <a:prstGeom prst="roundRect">
          <a:avLst>
            <a:gd name="adj" fmla="val 10000"/>
          </a:avLst>
        </a:prstGeom>
        <a:solidFill>
          <a:schemeClr val="accent2">
            <a:tint val="50000"/>
            <a:hueOff val="5057036"/>
            <a:satOff val="-6941"/>
            <a:lumOff val="111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91CBCE2-FDEE-455C-95F5-D36057B845D1}">
      <dsp:nvSpPr>
        <dsp:cNvPr id="0" name=""/>
        <dsp:cNvSpPr/>
      </dsp:nvSpPr>
      <dsp:spPr>
        <a:xfrm>
          <a:off x="6297176" y="1499390"/>
          <a:ext cx="1928330" cy="1928330"/>
        </a:xfrm>
        <a:prstGeom prst="roundRect">
          <a:avLst>
            <a:gd name="adj" fmla="val 10000"/>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s-MX" sz="1700" kern="1200" dirty="0" smtClean="0"/>
            <a:t>Estas deben significar lo mismo para el emisor que para el receptor.</a:t>
          </a:r>
          <a:endParaRPr lang="es-MX" sz="1700" kern="1200" dirty="0"/>
        </a:p>
      </dsp:txBody>
      <dsp:txXfrm>
        <a:off x="6353655" y="1555869"/>
        <a:ext cx="1815372" cy="1815372"/>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9AC357-B117-47B2-9E9B-02E9696E2DFB}">
      <dsp:nvSpPr>
        <dsp:cNvPr id="0" name=""/>
        <dsp:cNvSpPr/>
      </dsp:nvSpPr>
      <dsp:spPr>
        <a:xfrm>
          <a:off x="0" y="75981"/>
          <a:ext cx="8229600" cy="2148120"/>
        </a:xfrm>
        <a:prstGeom prst="flowChartMagneticDrum">
          <a:avLst/>
        </a:prstGeom>
        <a:solidFill>
          <a:schemeClr val="accent3">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s-MX" sz="2700" kern="1200" dirty="0" smtClean="0"/>
            <a:t>El significado es simbólico, elegir el significado erróneo puede producir malos entendidos, tienen que coincidir sentido y palabra;</a:t>
          </a:r>
        </a:p>
      </dsp:txBody>
      <dsp:txXfrm>
        <a:off x="1371600" y="75981"/>
        <a:ext cx="4114800" cy="2148120"/>
      </dsp:txXfrm>
    </dsp:sp>
    <dsp:sp modelId="{CA78DA24-2C63-46D5-8C33-41943124D233}">
      <dsp:nvSpPr>
        <dsp:cNvPr id="0" name=""/>
        <dsp:cNvSpPr/>
      </dsp:nvSpPr>
      <dsp:spPr>
        <a:xfrm>
          <a:off x="0" y="2301861"/>
          <a:ext cx="8229600" cy="2148120"/>
        </a:xfrm>
        <a:prstGeom prst="roundRect">
          <a:avLst/>
        </a:prstGeom>
        <a:solidFill>
          <a:schemeClr val="accent3">
            <a:shade val="50000"/>
            <a:hueOff val="267556"/>
            <a:satOff val="-4269"/>
            <a:lumOff val="411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s-MX" sz="2700" kern="1200" dirty="0" smtClean="0"/>
            <a:t> </a:t>
          </a:r>
          <a:r>
            <a:rPr lang="es-MX" sz="2700" kern="1200" dirty="0" smtClean="0">
              <a:solidFill>
                <a:schemeClr val="tx1"/>
              </a:solidFill>
            </a:rPr>
            <a:t>las </a:t>
          </a:r>
          <a:r>
            <a:rPr lang="es-MX" sz="2700" kern="1200" dirty="0" err="1" smtClean="0">
              <a:solidFill>
                <a:schemeClr val="tx1"/>
              </a:solidFill>
            </a:rPr>
            <a:t>subculturales</a:t>
          </a:r>
          <a:r>
            <a:rPr lang="es-MX" sz="2700" kern="1200" dirty="0" smtClean="0">
              <a:solidFill>
                <a:schemeClr val="tx1"/>
              </a:solidFill>
            </a:rPr>
            <a:t> son privativas de la cultura del grupo</a:t>
          </a:r>
          <a:r>
            <a:rPr lang="es-MX" sz="2700" kern="1200" dirty="0" smtClean="0"/>
            <a:t>. </a:t>
          </a:r>
          <a:endParaRPr lang="es-MX" sz="2700" kern="1200" dirty="0"/>
        </a:p>
      </dsp:txBody>
      <dsp:txXfrm>
        <a:off x="104863" y="2406724"/>
        <a:ext cx="8019874" cy="1938394"/>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9A25DC-2F3C-485B-9165-BEBDC1E2A481}">
      <dsp:nvSpPr>
        <dsp:cNvPr id="0" name=""/>
        <dsp:cNvSpPr/>
      </dsp:nvSpPr>
      <dsp:spPr>
        <a:xfrm>
          <a:off x="1079069" y="2794420"/>
          <a:ext cx="2873454" cy="1920999"/>
        </a:xfrm>
        <a:prstGeom prst="ellipse">
          <a:avLst/>
        </a:prstGeom>
        <a:solidFill>
          <a:schemeClr val="accent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170434D-9D4D-4C74-873B-C6F4997EF122}">
      <dsp:nvSpPr>
        <dsp:cNvPr id="0" name=""/>
        <dsp:cNvSpPr/>
      </dsp:nvSpPr>
      <dsp:spPr>
        <a:xfrm>
          <a:off x="4104262" y="-189456"/>
          <a:ext cx="3046267" cy="3645663"/>
        </a:xfrm>
        <a:prstGeom prst="rect">
          <a:avLst/>
        </a:prstGeom>
        <a:solidFill>
          <a:schemeClr val="accent2"/>
        </a:solidFill>
        <a:ln w="25400" cap="flat" cmpd="sng" algn="ctr">
          <a:solidFill>
            <a:schemeClr val="accent2">
              <a:shade val="50000"/>
            </a:schemeClr>
          </a:solidFill>
          <a:prstDash val="solid"/>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170688" tIns="30480" rIns="30480" bIns="30480" numCol="1" spcCol="1270" anchor="ctr" anchorCtr="0">
          <a:noAutofit/>
        </a:bodyPr>
        <a:lstStyle/>
        <a:p>
          <a:pPr lvl="0" algn="l" defTabSz="1066800" rtl="0">
            <a:lnSpc>
              <a:spcPct val="90000"/>
            </a:lnSpc>
            <a:spcBef>
              <a:spcPct val="0"/>
            </a:spcBef>
            <a:spcAft>
              <a:spcPct val="35000"/>
            </a:spcAft>
          </a:pPr>
          <a:r>
            <a:rPr lang="es-MX" sz="2400" kern="1200" dirty="0" smtClean="0"/>
            <a:t>Son condiciones psicológicas en que se encuentra las personas para obstaculizar y que no se entienda lo que se quiere transmitir o sea que no sea captado para lograr el objetivo de la comunicación </a:t>
          </a:r>
          <a:endParaRPr lang="es-MX" sz="2400" kern="1200" dirty="0"/>
        </a:p>
      </dsp:txBody>
      <dsp:txXfrm>
        <a:off x="4104262" y="-189456"/>
        <a:ext cx="3046267" cy="3645663"/>
      </dsp:txXfrm>
    </dsp:sp>
    <dsp:sp modelId="{B5D6AF6F-E231-4C2F-B3B7-63E2B40FB9BB}">
      <dsp:nvSpPr>
        <dsp:cNvPr id="0" name=""/>
        <dsp:cNvSpPr/>
      </dsp:nvSpPr>
      <dsp:spPr>
        <a:xfrm>
          <a:off x="4354469" y="1633374"/>
          <a:ext cx="424309"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C85A450-540E-492D-9CAA-46E6D98D56D8}">
      <dsp:nvSpPr>
        <dsp:cNvPr id="0" name=""/>
        <dsp:cNvSpPr/>
      </dsp:nvSpPr>
      <dsp:spPr>
        <a:xfrm rot="5400000">
          <a:off x="2373087" y="1774952"/>
          <a:ext cx="2122676" cy="1837258"/>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84A535-BD99-4A2E-90C6-E12B3748C83A}">
      <dsp:nvSpPr>
        <dsp:cNvPr id="0" name=""/>
        <dsp:cNvSpPr/>
      </dsp:nvSpPr>
      <dsp:spPr>
        <a:xfrm>
          <a:off x="0" y="433751"/>
          <a:ext cx="4937760" cy="4937760"/>
        </a:xfrm>
        <a:prstGeom prst="pie">
          <a:avLst>
            <a:gd name="adj1" fmla="val 5400000"/>
            <a:gd name="adj2" fmla="val 1620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8EF8F5C-9CA6-4D71-89EE-5D362A22AFB4}">
      <dsp:nvSpPr>
        <dsp:cNvPr id="0" name=""/>
        <dsp:cNvSpPr/>
      </dsp:nvSpPr>
      <dsp:spPr>
        <a:xfrm>
          <a:off x="2468880" y="433751"/>
          <a:ext cx="5760719" cy="4937760"/>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s-MX" sz="3200" b="1" kern="1200" dirty="0" smtClean="0">
              <a:solidFill>
                <a:schemeClr val="tx1"/>
              </a:solidFill>
            </a:rPr>
            <a:t>La personalidad</a:t>
          </a:r>
          <a:endParaRPr lang="es-MX" sz="3200" b="1" kern="1200" dirty="0">
            <a:solidFill>
              <a:schemeClr val="tx1"/>
            </a:solidFill>
          </a:endParaRPr>
        </a:p>
      </dsp:txBody>
      <dsp:txXfrm>
        <a:off x="2468880" y="433751"/>
        <a:ext cx="5760719" cy="493775"/>
      </dsp:txXfrm>
    </dsp:sp>
    <dsp:sp modelId="{7C9B6CE6-AA8C-413F-BAEE-5761A2EF5125}">
      <dsp:nvSpPr>
        <dsp:cNvPr id="0" name=""/>
        <dsp:cNvSpPr/>
      </dsp:nvSpPr>
      <dsp:spPr>
        <a:xfrm>
          <a:off x="370331" y="927527"/>
          <a:ext cx="4197096" cy="4197096"/>
        </a:xfrm>
        <a:prstGeom prst="pie">
          <a:avLst>
            <a:gd name="adj1" fmla="val 5400000"/>
            <a:gd name="adj2" fmla="val 16200000"/>
          </a:avLst>
        </a:prstGeom>
        <a:solidFill>
          <a:schemeClr val="accent2">
            <a:hueOff val="780253"/>
            <a:satOff val="-973"/>
            <a:lumOff val="22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8B797C6-875F-4AC5-939A-6D3A6AE7E4D3}">
      <dsp:nvSpPr>
        <dsp:cNvPr id="0" name=""/>
        <dsp:cNvSpPr/>
      </dsp:nvSpPr>
      <dsp:spPr>
        <a:xfrm>
          <a:off x="2468880" y="927527"/>
          <a:ext cx="5760719" cy="4197096"/>
        </a:xfrm>
        <a:prstGeom prst="rect">
          <a:avLst/>
        </a:prstGeom>
        <a:solidFill>
          <a:schemeClr val="lt1">
            <a:alpha val="90000"/>
            <a:hueOff val="0"/>
            <a:satOff val="0"/>
            <a:lumOff val="0"/>
            <a:alphaOff val="0"/>
          </a:schemeClr>
        </a:solidFill>
        <a:ln w="25400" cap="flat" cmpd="sng" algn="ctr">
          <a:solidFill>
            <a:schemeClr val="accent2">
              <a:hueOff val="780253"/>
              <a:satOff val="-973"/>
              <a:lumOff val="22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s-MX" sz="3200" b="1" kern="1200" dirty="0" smtClean="0">
              <a:solidFill>
                <a:schemeClr val="tx1"/>
              </a:solidFill>
            </a:rPr>
            <a:t>las percepciones</a:t>
          </a:r>
          <a:endParaRPr lang="es-MX" sz="3200" b="1" kern="1200" dirty="0">
            <a:solidFill>
              <a:schemeClr val="tx1"/>
            </a:solidFill>
          </a:endParaRPr>
        </a:p>
      </dsp:txBody>
      <dsp:txXfrm>
        <a:off x="2468880" y="927527"/>
        <a:ext cx="5760719" cy="493775"/>
      </dsp:txXfrm>
    </dsp:sp>
    <dsp:sp modelId="{14519BB2-0692-46E4-A7D1-230F69672461}">
      <dsp:nvSpPr>
        <dsp:cNvPr id="0" name=""/>
        <dsp:cNvSpPr/>
      </dsp:nvSpPr>
      <dsp:spPr>
        <a:xfrm>
          <a:off x="740663" y="1421302"/>
          <a:ext cx="3456433" cy="3456433"/>
        </a:xfrm>
        <a:prstGeom prst="pie">
          <a:avLst>
            <a:gd name="adj1" fmla="val 5400000"/>
            <a:gd name="adj2" fmla="val 16200000"/>
          </a:avLst>
        </a:prstGeom>
        <a:solidFill>
          <a:schemeClr val="accent2">
            <a:hueOff val="1560506"/>
            <a:satOff val="-1946"/>
            <a:lumOff val="45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33B1483-7881-4E42-B8FD-8D2C627CFC34}">
      <dsp:nvSpPr>
        <dsp:cNvPr id="0" name=""/>
        <dsp:cNvSpPr/>
      </dsp:nvSpPr>
      <dsp:spPr>
        <a:xfrm>
          <a:off x="2468880" y="1421302"/>
          <a:ext cx="5760719" cy="3456433"/>
        </a:xfrm>
        <a:prstGeom prst="rect">
          <a:avLst/>
        </a:prstGeom>
        <a:solidFill>
          <a:schemeClr val="lt1">
            <a:alpha val="90000"/>
            <a:hueOff val="0"/>
            <a:satOff val="0"/>
            <a:lumOff val="0"/>
            <a:alphaOff val="0"/>
          </a:schemeClr>
        </a:solidFill>
        <a:ln w="25400" cap="flat" cmpd="sng" algn="ctr">
          <a:solidFill>
            <a:schemeClr val="accent2">
              <a:hueOff val="1560506"/>
              <a:satOff val="-1946"/>
              <a:lumOff val="45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s-MX" sz="3200" b="1" kern="1200" dirty="0" smtClean="0">
              <a:solidFill>
                <a:schemeClr val="tx1"/>
              </a:solidFill>
            </a:rPr>
            <a:t>emociones y sentimientos,</a:t>
          </a:r>
          <a:endParaRPr lang="es-MX" sz="3200" b="1" kern="1200" dirty="0">
            <a:solidFill>
              <a:schemeClr val="tx1"/>
            </a:solidFill>
          </a:endParaRPr>
        </a:p>
      </dsp:txBody>
      <dsp:txXfrm>
        <a:off x="2468880" y="1421302"/>
        <a:ext cx="5760719" cy="493775"/>
      </dsp:txXfrm>
    </dsp:sp>
    <dsp:sp modelId="{FF4C7AB8-5C15-4E60-934F-38725E0846DD}">
      <dsp:nvSpPr>
        <dsp:cNvPr id="0" name=""/>
        <dsp:cNvSpPr/>
      </dsp:nvSpPr>
      <dsp:spPr>
        <a:xfrm>
          <a:off x="1110994" y="1915077"/>
          <a:ext cx="2715770" cy="2715770"/>
        </a:xfrm>
        <a:prstGeom prst="pie">
          <a:avLst>
            <a:gd name="adj1" fmla="val 5400000"/>
            <a:gd name="adj2" fmla="val 16200000"/>
          </a:avLst>
        </a:prstGeom>
        <a:solidFill>
          <a:schemeClr val="accent2">
            <a:hueOff val="2340759"/>
            <a:satOff val="-2919"/>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4E6350F-EFEC-4BDC-B957-8083BBBB300D}">
      <dsp:nvSpPr>
        <dsp:cNvPr id="0" name=""/>
        <dsp:cNvSpPr/>
      </dsp:nvSpPr>
      <dsp:spPr>
        <a:xfrm>
          <a:off x="2468880" y="1915077"/>
          <a:ext cx="5760719" cy="2715770"/>
        </a:xfrm>
        <a:prstGeom prst="rect">
          <a:avLst/>
        </a:prstGeom>
        <a:solidFill>
          <a:schemeClr val="lt1">
            <a:alpha val="90000"/>
            <a:hueOff val="0"/>
            <a:satOff val="0"/>
            <a:lumOff val="0"/>
            <a:alphaOff val="0"/>
          </a:schemeClr>
        </a:solidFill>
        <a:ln w="25400" cap="flat" cmpd="sng" algn="ctr">
          <a:solidFill>
            <a:schemeClr val="accent2">
              <a:hueOff val="2340759"/>
              <a:satOff val="-2919"/>
              <a:lumOff val="68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s-MX" sz="3200" b="1" kern="1200" dirty="0" smtClean="0">
              <a:solidFill>
                <a:schemeClr val="tx1"/>
              </a:solidFill>
            </a:rPr>
            <a:t>Hábitos, prejuicios</a:t>
          </a:r>
          <a:endParaRPr lang="es-MX" sz="3200" b="1" kern="1200" dirty="0">
            <a:solidFill>
              <a:schemeClr val="tx1"/>
            </a:solidFill>
          </a:endParaRPr>
        </a:p>
      </dsp:txBody>
      <dsp:txXfrm>
        <a:off x="2468880" y="1915077"/>
        <a:ext cx="5760719" cy="493780"/>
      </dsp:txXfrm>
    </dsp:sp>
    <dsp:sp modelId="{FC31F6AD-6019-470C-963D-F604BB83ED95}">
      <dsp:nvSpPr>
        <dsp:cNvPr id="0" name=""/>
        <dsp:cNvSpPr/>
      </dsp:nvSpPr>
      <dsp:spPr>
        <a:xfrm>
          <a:off x="1481329" y="2408858"/>
          <a:ext cx="1975101" cy="1975101"/>
        </a:xfrm>
        <a:prstGeom prst="pie">
          <a:avLst>
            <a:gd name="adj1" fmla="val 5400000"/>
            <a:gd name="adj2" fmla="val 16200000"/>
          </a:avLst>
        </a:prstGeom>
        <a:solidFill>
          <a:schemeClr val="accent2">
            <a:hueOff val="3121013"/>
            <a:satOff val="-3893"/>
            <a:lumOff val="9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259FC6E-E89A-48F4-ADCB-9D19628BF64D}">
      <dsp:nvSpPr>
        <dsp:cNvPr id="0" name=""/>
        <dsp:cNvSpPr/>
      </dsp:nvSpPr>
      <dsp:spPr>
        <a:xfrm>
          <a:off x="2468880" y="2408858"/>
          <a:ext cx="5760719" cy="1975101"/>
        </a:xfrm>
        <a:prstGeom prst="rect">
          <a:avLst/>
        </a:prstGeom>
        <a:solidFill>
          <a:schemeClr val="lt1">
            <a:alpha val="90000"/>
            <a:hueOff val="0"/>
            <a:satOff val="0"/>
            <a:lumOff val="0"/>
            <a:alphaOff val="0"/>
          </a:schemeClr>
        </a:solidFill>
        <a:ln w="25400" cap="flat" cmpd="sng" algn="ctr">
          <a:solidFill>
            <a:schemeClr val="accent2">
              <a:hueOff val="3121013"/>
              <a:satOff val="-3893"/>
              <a:lumOff val="91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s-MX" sz="3200" b="1" kern="1200" dirty="0" smtClean="0">
              <a:solidFill>
                <a:schemeClr val="tx1"/>
              </a:solidFill>
            </a:rPr>
            <a:t>Actitudes, valores</a:t>
          </a:r>
          <a:endParaRPr lang="es-MX" sz="3200" b="1" kern="1200" dirty="0">
            <a:solidFill>
              <a:schemeClr val="tx1"/>
            </a:solidFill>
          </a:endParaRPr>
        </a:p>
      </dsp:txBody>
      <dsp:txXfrm>
        <a:off x="2468880" y="2408858"/>
        <a:ext cx="5760719" cy="493775"/>
      </dsp:txXfrm>
    </dsp:sp>
    <dsp:sp modelId="{016AE958-F9C0-4FFC-8A1E-B8879071332E}">
      <dsp:nvSpPr>
        <dsp:cNvPr id="0" name=""/>
        <dsp:cNvSpPr/>
      </dsp:nvSpPr>
      <dsp:spPr>
        <a:xfrm>
          <a:off x="1851660" y="2902633"/>
          <a:ext cx="1234438" cy="1234438"/>
        </a:xfrm>
        <a:prstGeom prst="pie">
          <a:avLst>
            <a:gd name="adj1" fmla="val 5400000"/>
            <a:gd name="adj2" fmla="val 16200000"/>
          </a:avLst>
        </a:prstGeom>
        <a:solidFill>
          <a:schemeClr val="accent2">
            <a:hueOff val="3901266"/>
            <a:satOff val="-4866"/>
            <a:lumOff val="114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8FDA313-5526-4277-A214-2D6CE2CF5675}">
      <dsp:nvSpPr>
        <dsp:cNvPr id="0" name=""/>
        <dsp:cNvSpPr/>
      </dsp:nvSpPr>
      <dsp:spPr>
        <a:xfrm>
          <a:off x="2468880" y="2902633"/>
          <a:ext cx="5760719" cy="1234438"/>
        </a:xfrm>
        <a:prstGeom prst="rect">
          <a:avLst/>
        </a:prstGeom>
        <a:solidFill>
          <a:schemeClr val="lt1">
            <a:alpha val="90000"/>
            <a:hueOff val="0"/>
            <a:satOff val="0"/>
            <a:lumOff val="0"/>
            <a:alphaOff val="0"/>
          </a:schemeClr>
        </a:solidFill>
        <a:ln w="25400" cap="flat" cmpd="sng" algn="ctr">
          <a:solidFill>
            <a:schemeClr val="accent2">
              <a:hueOff val="3901266"/>
              <a:satOff val="-4866"/>
              <a:lumOff val="114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s-MX" sz="3200" b="1" kern="1200" dirty="0" smtClean="0">
              <a:solidFill>
                <a:schemeClr val="tx1"/>
              </a:solidFill>
            </a:rPr>
            <a:t>Expectativas, deseos</a:t>
          </a:r>
          <a:endParaRPr lang="es-MX" sz="3200" b="1" kern="1200" dirty="0">
            <a:solidFill>
              <a:schemeClr val="tx1"/>
            </a:solidFill>
          </a:endParaRPr>
        </a:p>
      </dsp:txBody>
      <dsp:txXfrm>
        <a:off x="2468880" y="2902633"/>
        <a:ext cx="5760719" cy="493775"/>
      </dsp:txXfrm>
    </dsp:sp>
    <dsp:sp modelId="{6BBC7CE3-A2F9-4214-85A7-93B261D01E53}">
      <dsp:nvSpPr>
        <dsp:cNvPr id="0" name=""/>
        <dsp:cNvSpPr/>
      </dsp:nvSpPr>
      <dsp:spPr>
        <a:xfrm>
          <a:off x="2221992" y="3396408"/>
          <a:ext cx="493775" cy="493775"/>
        </a:xfrm>
        <a:prstGeom prst="pie">
          <a:avLst>
            <a:gd name="adj1" fmla="val 5400000"/>
            <a:gd name="adj2" fmla="val 16200000"/>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C06EE25-21A0-4D24-ACF7-C33CA5477700}">
      <dsp:nvSpPr>
        <dsp:cNvPr id="0" name=""/>
        <dsp:cNvSpPr/>
      </dsp:nvSpPr>
      <dsp:spPr>
        <a:xfrm>
          <a:off x="2468880" y="3396408"/>
          <a:ext cx="5760719" cy="493775"/>
        </a:xfrm>
        <a:prstGeom prst="rect">
          <a:avLst/>
        </a:prstGeom>
        <a:solidFill>
          <a:schemeClr val="lt1">
            <a:alpha val="90000"/>
            <a:hueOff val="0"/>
            <a:satOff val="0"/>
            <a:lumOff val="0"/>
            <a:alphaOff val="0"/>
          </a:schemeClr>
        </a:solidFill>
        <a:ln w="25400" cap="flat" cmpd="sng" algn="ctr">
          <a:solidFill>
            <a:schemeClr val="accent2">
              <a:hueOff val="4681519"/>
              <a:satOff val="-5839"/>
              <a:lumOff val="137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s-MX" sz="3200" b="1" kern="1200" dirty="0" smtClean="0">
              <a:solidFill>
                <a:schemeClr val="tx1"/>
              </a:solidFill>
            </a:rPr>
            <a:t>motivaciones</a:t>
          </a:r>
          <a:endParaRPr lang="es-MX" sz="3200" b="1" kern="1200" dirty="0">
            <a:solidFill>
              <a:schemeClr val="tx1"/>
            </a:solidFill>
          </a:endParaRPr>
        </a:p>
      </dsp:txBody>
      <dsp:txXfrm>
        <a:off x="2468880" y="3396408"/>
        <a:ext cx="5760719" cy="493775"/>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EE4E1A-55A4-49E3-9889-0095F6347548}">
      <dsp:nvSpPr>
        <dsp:cNvPr id="0" name=""/>
        <dsp:cNvSpPr/>
      </dsp:nvSpPr>
      <dsp:spPr>
        <a:xfrm>
          <a:off x="2160263" y="0"/>
          <a:ext cx="5649491" cy="5649491"/>
        </a:xfrm>
        <a:prstGeom prst="diamond">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4D01B66-80F0-4C0D-AD7B-EB0B2213BEE0}">
      <dsp:nvSpPr>
        <dsp:cNvPr id="0" name=""/>
        <dsp:cNvSpPr/>
      </dsp:nvSpPr>
      <dsp:spPr>
        <a:xfrm>
          <a:off x="2716512" y="536701"/>
          <a:ext cx="2203301" cy="2203301"/>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solidFill>
                <a:schemeClr val="tx1"/>
              </a:solidFill>
            </a:rPr>
            <a:t>Los estados emotivos de las personas pueden producir interferencias en las comunicaciones, que en situaciones normales no ocurrirían,</a:t>
          </a:r>
          <a:endParaRPr lang="es-MX" sz="1600" kern="1200" dirty="0">
            <a:solidFill>
              <a:schemeClr val="tx1"/>
            </a:solidFill>
          </a:endParaRPr>
        </a:p>
      </dsp:txBody>
      <dsp:txXfrm>
        <a:off x="2824068" y="644257"/>
        <a:ext cx="1988189" cy="1988189"/>
      </dsp:txXfrm>
    </dsp:sp>
    <dsp:sp modelId="{1FA93AD1-3F12-4160-9C54-324FF7E50D64}">
      <dsp:nvSpPr>
        <dsp:cNvPr id="0" name=""/>
        <dsp:cNvSpPr/>
      </dsp:nvSpPr>
      <dsp:spPr>
        <a:xfrm>
          <a:off x="5089298" y="536701"/>
          <a:ext cx="2203301" cy="2203301"/>
        </a:xfrm>
        <a:prstGeom prst="roundRect">
          <a:avLst/>
        </a:prstGeom>
        <a:solidFill>
          <a:schemeClr val="accent5">
            <a:hueOff val="-3311292"/>
            <a:satOff val="13270"/>
            <a:lumOff val="287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solidFill>
                <a:schemeClr val="tx1"/>
              </a:solidFill>
            </a:rPr>
            <a:t> ya que en tales casos las personas pueden o no ser capaces de pensar claramente y convertirse en impulsivas e irracionales</a:t>
          </a:r>
          <a:endParaRPr lang="es-MX" sz="1600" kern="1200" dirty="0">
            <a:solidFill>
              <a:schemeClr val="tx1"/>
            </a:solidFill>
          </a:endParaRPr>
        </a:p>
      </dsp:txBody>
      <dsp:txXfrm>
        <a:off x="5196854" y="644257"/>
        <a:ext cx="1988189" cy="1988189"/>
      </dsp:txXfrm>
    </dsp:sp>
    <dsp:sp modelId="{C19911A8-B54E-4903-A52C-5889B0E9DAAA}">
      <dsp:nvSpPr>
        <dsp:cNvPr id="0" name=""/>
        <dsp:cNvSpPr/>
      </dsp:nvSpPr>
      <dsp:spPr>
        <a:xfrm>
          <a:off x="2716512" y="2909487"/>
          <a:ext cx="2203301" cy="2203301"/>
        </a:xfrm>
        <a:prstGeom prst="roundRect">
          <a:avLst/>
        </a:prstGeom>
        <a:solidFill>
          <a:schemeClr val="accent5">
            <a:hueOff val="-6622584"/>
            <a:satOff val="26541"/>
            <a:lumOff val="575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solidFill>
                <a:schemeClr val="tx1"/>
              </a:solidFill>
            </a:rPr>
            <a:t>de manera que la realidad de los hechos pueda ser distorsionada tanto en la información que reciben como en la que envían.</a:t>
          </a:r>
          <a:endParaRPr lang="es-MX" sz="1600" kern="1200" dirty="0">
            <a:solidFill>
              <a:schemeClr val="tx1"/>
            </a:solidFill>
          </a:endParaRPr>
        </a:p>
      </dsp:txBody>
      <dsp:txXfrm>
        <a:off x="2824068" y="3017043"/>
        <a:ext cx="1988189" cy="1988189"/>
      </dsp:txXfrm>
    </dsp:sp>
    <dsp:sp modelId="{063E9A2E-1066-4190-88FE-20132896D06E}">
      <dsp:nvSpPr>
        <dsp:cNvPr id="0" name=""/>
        <dsp:cNvSpPr/>
      </dsp:nvSpPr>
      <dsp:spPr>
        <a:xfrm>
          <a:off x="5089298" y="2909487"/>
          <a:ext cx="2203301" cy="2203301"/>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solidFill>
                <a:schemeClr val="tx1"/>
              </a:solidFill>
            </a:rPr>
            <a:t>por ejemplo: una distancia puede ser física pero también psicológica como la sensación de estar separado emocionalmente entre dos personas.</a:t>
          </a:r>
          <a:endParaRPr lang="es-MX" sz="1600" kern="1200" dirty="0">
            <a:solidFill>
              <a:schemeClr val="tx1"/>
            </a:solidFill>
          </a:endParaRPr>
        </a:p>
      </dsp:txBody>
      <dsp:txXfrm>
        <a:off x="5196854" y="3017043"/>
        <a:ext cx="1988189" cy="198818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EAD2CA-5D35-48DC-94CE-55E893C7B189}">
      <dsp:nvSpPr>
        <dsp:cNvPr id="0" name=""/>
        <dsp:cNvSpPr/>
      </dsp:nvSpPr>
      <dsp:spPr>
        <a:xfrm>
          <a:off x="0" y="0"/>
          <a:ext cx="4525963" cy="4525963"/>
        </a:xfrm>
        <a:prstGeom prst="pie">
          <a:avLst>
            <a:gd name="adj1" fmla="val 54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FBAC944-3AED-4BE6-86ED-32C194BB45C5}">
      <dsp:nvSpPr>
        <dsp:cNvPr id="0" name=""/>
        <dsp:cNvSpPr/>
      </dsp:nvSpPr>
      <dsp:spPr>
        <a:xfrm>
          <a:off x="2262981" y="0"/>
          <a:ext cx="6423818" cy="4525963"/>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es-ES" sz="2300" kern="1200" dirty="0" smtClean="0"/>
            <a:t>Resulta imperante para todo profesional de la Administración conocer los procesos de comunicación toda vez que  a lo largo de su desempeño profesional y de su vida cotidiana, se comunicará y entablará relaciones interpersonales.</a:t>
          </a:r>
          <a:endParaRPr lang="es-MX" sz="2300" kern="1200" dirty="0"/>
        </a:p>
      </dsp:txBody>
      <dsp:txXfrm>
        <a:off x="2262981" y="0"/>
        <a:ext cx="6423818" cy="2149832"/>
      </dsp:txXfrm>
    </dsp:sp>
    <dsp:sp modelId="{9925F756-6274-44AF-840C-31E826A31F83}">
      <dsp:nvSpPr>
        <dsp:cNvPr id="0" name=""/>
        <dsp:cNvSpPr/>
      </dsp:nvSpPr>
      <dsp:spPr>
        <a:xfrm>
          <a:off x="1188065" y="2149832"/>
          <a:ext cx="2149832" cy="2149832"/>
        </a:xfrm>
        <a:prstGeom prst="pie">
          <a:avLst>
            <a:gd name="adj1" fmla="val 54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6FA8BAB-96F3-4DFE-AA28-B27D4F052447}">
      <dsp:nvSpPr>
        <dsp:cNvPr id="0" name=""/>
        <dsp:cNvSpPr/>
      </dsp:nvSpPr>
      <dsp:spPr>
        <a:xfrm>
          <a:off x="2262981" y="2149832"/>
          <a:ext cx="6423818" cy="2149832"/>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es-ES" sz="2300" kern="1200" dirty="0" smtClean="0"/>
            <a:t>Así mismo, y derivado de lo anterior, la importancia  se aúna al conocimiento de las barreras de la comunicación , con la finalidad de saber distinguirlas enfrentarlas y superarlas  cuando estas se presenten.</a:t>
          </a:r>
          <a:endParaRPr lang="es-ES" sz="2300" kern="1200" dirty="0"/>
        </a:p>
      </dsp:txBody>
      <dsp:txXfrm>
        <a:off x="2262981" y="2149832"/>
        <a:ext cx="6423818" cy="2149832"/>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736AE3-0848-4B76-BC45-1DCEB2CE9018}">
      <dsp:nvSpPr>
        <dsp:cNvPr id="0" name=""/>
        <dsp:cNvSpPr/>
      </dsp:nvSpPr>
      <dsp:spPr>
        <a:xfrm>
          <a:off x="0" y="114029"/>
          <a:ext cx="8229600" cy="91494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s-MX" sz="2300" b="1" kern="1200" dirty="0" smtClean="0"/>
            <a:t>Algunas otras barreras se deben al lugar y Momento escogidos:</a:t>
          </a:r>
          <a:r>
            <a:rPr lang="es-MX" sz="2300" kern="1200" dirty="0" smtClean="0"/>
            <a:t/>
          </a:r>
          <a:br>
            <a:rPr lang="es-MX" sz="2300" kern="1200" dirty="0" smtClean="0"/>
          </a:br>
          <a:endParaRPr lang="es-MX" sz="2300" kern="1200" dirty="0"/>
        </a:p>
      </dsp:txBody>
      <dsp:txXfrm>
        <a:off x="44664" y="158693"/>
        <a:ext cx="8140272" cy="825612"/>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F8ACA2-A2FA-481A-99A1-8BEC0A9A4F39}">
      <dsp:nvSpPr>
        <dsp:cNvPr id="0" name=""/>
        <dsp:cNvSpPr/>
      </dsp:nvSpPr>
      <dsp:spPr>
        <a:xfrm>
          <a:off x="370380" y="0"/>
          <a:ext cx="7488839" cy="4525963"/>
        </a:xfrm>
        <a:prstGeom prst="ellipse">
          <a:avLst/>
        </a:prstGeom>
        <a:solidFill>
          <a:schemeClr val="accent4">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33450" rtl="0">
            <a:lnSpc>
              <a:spcPct val="90000"/>
            </a:lnSpc>
            <a:spcBef>
              <a:spcPct val="0"/>
            </a:spcBef>
            <a:spcAft>
              <a:spcPct val="35000"/>
            </a:spcAft>
          </a:pPr>
          <a:r>
            <a:rPr lang="es-MX" sz="2100" b="1" kern="1200" dirty="0" smtClean="0"/>
            <a:t>A-El Contexto</a:t>
          </a:r>
        </a:p>
        <a:p>
          <a:pPr lvl="0" algn="ctr" defTabSz="933450" rtl="0">
            <a:lnSpc>
              <a:spcPct val="90000"/>
            </a:lnSpc>
            <a:spcBef>
              <a:spcPct val="0"/>
            </a:spcBef>
            <a:spcAft>
              <a:spcPct val="35000"/>
            </a:spcAft>
          </a:pPr>
          <a:r>
            <a:rPr lang="es-MX" sz="2100" b="0" kern="1200" dirty="0" smtClean="0"/>
            <a:t>El contexto</a:t>
          </a:r>
          <a:r>
            <a:rPr lang="es-MX" sz="2100" b="1" kern="1200" dirty="0" smtClean="0"/>
            <a:t> </a:t>
          </a:r>
          <a:r>
            <a:rPr lang="es-MX" sz="2100" kern="1200" dirty="0" smtClean="0"/>
            <a:t>en el cual se realiza la Comunicación es de una gran importancia. Si queremos comunicar un mensaje a un determinado grupo de personas en una habitación pobremente iluminada, es muy fácil que ellas pierdan una parte importante de los detalles del mismo. Lo mismo sucede si el ambiente es muy ruidoso o no permite concentrarse fácilmente.</a:t>
          </a:r>
          <a:br>
            <a:rPr lang="es-MX" sz="2100" kern="1200" dirty="0" smtClean="0"/>
          </a:br>
          <a:endParaRPr lang="es-MX" sz="2100" kern="1200" dirty="0"/>
        </a:p>
      </dsp:txBody>
      <dsp:txXfrm>
        <a:off x="1467095" y="662812"/>
        <a:ext cx="5295409" cy="3200339"/>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13757-E534-4AF2-9089-95D17CD0A55C}">
      <dsp:nvSpPr>
        <dsp:cNvPr id="0" name=""/>
        <dsp:cNvSpPr/>
      </dsp:nvSpPr>
      <dsp:spPr>
        <a:xfrm>
          <a:off x="1090" y="192099"/>
          <a:ext cx="8227419" cy="1762050"/>
        </a:xfrm>
        <a:prstGeom prst="downArrow">
          <a:avLst>
            <a:gd name="adj1" fmla="val 50000"/>
            <a:gd name="adj2" fmla="val 35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rtl="0">
            <a:lnSpc>
              <a:spcPct val="90000"/>
            </a:lnSpc>
            <a:spcBef>
              <a:spcPct val="0"/>
            </a:spcBef>
            <a:spcAft>
              <a:spcPct val="35000"/>
            </a:spcAft>
          </a:pPr>
          <a:r>
            <a:rPr lang="es-MX" sz="2100" b="1" kern="1200" dirty="0" smtClean="0"/>
            <a:t>B-Perturbaciones o Interferencias en la Comunicación:</a:t>
          </a:r>
          <a:r>
            <a:rPr lang="es-MX" sz="2100" kern="1200" dirty="0" smtClean="0"/>
            <a:t/>
          </a:r>
          <a:br>
            <a:rPr lang="es-MX" sz="2100" kern="1200" dirty="0" smtClean="0"/>
          </a:br>
          <a:endParaRPr lang="es-MX" sz="2100" kern="1200" dirty="0"/>
        </a:p>
      </dsp:txBody>
      <dsp:txXfrm>
        <a:off x="2057945" y="192099"/>
        <a:ext cx="4113709" cy="1453691"/>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6FF175-B543-4D9A-A114-DB7926EEEFAA}">
      <dsp:nvSpPr>
        <dsp:cNvPr id="0" name=""/>
        <dsp:cNvSpPr/>
      </dsp:nvSpPr>
      <dsp:spPr>
        <a:xfrm>
          <a:off x="6429" y="892693"/>
          <a:ext cx="4564856" cy="2740575"/>
        </a:xfrm>
        <a:prstGeom prst="homePlat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2682" tIns="61341" rIns="30671" bIns="61341" numCol="1" spcCol="1270" anchor="ctr" anchorCtr="0">
          <a:noAutofit/>
        </a:bodyPr>
        <a:lstStyle/>
        <a:p>
          <a:pPr lvl="0" algn="ctr" defTabSz="1022350" rtl="0">
            <a:lnSpc>
              <a:spcPct val="90000"/>
            </a:lnSpc>
            <a:spcBef>
              <a:spcPct val="0"/>
            </a:spcBef>
            <a:spcAft>
              <a:spcPct val="35000"/>
            </a:spcAft>
          </a:pPr>
          <a:r>
            <a:rPr lang="es-MX" sz="2300" kern="1200" dirty="0" smtClean="0">
              <a:solidFill>
                <a:schemeClr val="tx1"/>
              </a:solidFill>
            </a:rPr>
            <a:t>Un aspecto muy importante   n es la Empatía, es decir, la capacidad de ponerse en el lugar del otro con objeto de comprender mejor cuáles son sus necesidades, preocupaciones y motivaciones.</a:t>
          </a:r>
          <a:endParaRPr lang="es-MX" sz="2300" kern="1200" dirty="0">
            <a:solidFill>
              <a:schemeClr val="tx1"/>
            </a:solidFill>
          </a:endParaRPr>
        </a:p>
      </dsp:txBody>
      <dsp:txXfrm>
        <a:off x="6429" y="892693"/>
        <a:ext cx="3879712" cy="2740575"/>
      </dsp:txXfrm>
    </dsp:sp>
    <dsp:sp modelId="{DAD7E72D-0E35-40B6-AFCF-C7553D5DCD18}">
      <dsp:nvSpPr>
        <dsp:cNvPr id="0" name=""/>
        <dsp:cNvSpPr/>
      </dsp:nvSpPr>
      <dsp:spPr>
        <a:xfrm>
          <a:off x="3394721" y="964699"/>
          <a:ext cx="4564856" cy="2452532"/>
        </a:xfrm>
        <a:prstGeom prst="chevron">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lvl="0" algn="ctr" defTabSz="1022350" rtl="0">
            <a:lnSpc>
              <a:spcPct val="90000"/>
            </a:lnSpc>
            <a:spcBef>
              <a:spcPct val="0"/>
            </a:spcBef>
            <a:spcAft>
              <a:spcPct val="35000"/>
            </a:spcAft>
          </a:pPr>
          <a:r>
            <a:rPr lang="es-MX" sz="2300" kern="1200" dirty="0" smtClean="0">
              <a:solidFill>
                <a:schemeClr val="tx1"/>
              </a:solidFill>
            </a:rPr>
            <a:t>Una falta de Empatía provoca mayores dificultades en la comunicación.</a:t>
          </a:r>
          <a:endParaRPr lang="es-MX" sz="2300" kern="1200" dirty="0">
            <a:solidFill>
              <a:schemeClr val="tx1"/>
            </a:solidFill>
          </a:endParaRPr>
        </a:p>
      </dsp:txBody>
      <dsp:txXfrm>
        <a:off x="4620987" y="964699"/>
        <a:ext cx="2112324" cy="2452532"/>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FE780D-FED2-40F5-A831-652FE5E95B4E}">
      <dsp:nvSpPr>
        <dsp:cNvPr id="0" name=""/>
        <dsp:cNvSpPr/>
      </dsp:nvSpPr>
      <dsp:spPr>
        <a:xfrm>
          <a:off x="658425" y="645"/>
          <a:ext cx="6912749" cy="4524672"/>
        </a:xfrm>
        <a:prstGeom prst="downArrow">
          <a:avLst>
            <a:gd name="adj1" fmla="val 50000"/>
            <a:gd name="adj2" fmla="val 3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2024" tIns="192024" rIns="192024" bIns="192024" numCol="1" spcCol="1270" anchor="ctr" anchorCtr="0">
          <a:noAutofit/>
        </a:bodyPr>
        <a:lstStyle/>
        <a:p>
          <a:pPr lvl="0" algn="ctr" defTabSz="1200150" rtl="0">
            <a:lnSpc>
              <a:spcPct val="90000"/>
            </a:lnSpc>
            <a:spcBef>
              <a:spcPct val="0"/>
            </a:spcBef>
            <a:spcAft>
              <a:spcPct val="35000"/>
            </a:spcAft>
          </a:pPr>
          <a:r>
            <a:rPr lang="es-MX" sz="2700" kern="1200" dirty="0" smtClean="0"/>
            <a:t>El </a:t>
          </a:r>
          <a:r>
            <a:rPr lang="es-MX" sz="2700" kern="1200" dirty="0" err="1" smtClean="0"/>
            <a:t>feedback</a:t>
          </a:r>
          <a:r>
            <a:rPr lang="es-MX" sz="2700" kern="1200" dirty="0" smtClean="0"/>
            <a:t> es aquella información de vuelta que nos llega del receptor y que nos ayuda a comprender si este ha entendido el mensaje correctamente.</a:t>
          </a:r>
          <a:endParaRPr lang="es-MX" sz="2700" kern="1200" dirty="0"/>
        </a:p>
      </dsp:txBody>
      <dsp:txXfrm>
        <a:off x="2386612" y="645"/>
        <a:ext cx="3456375" cy="3732854"/>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9FA349-14D8-4C04-9620-07376CE6E4D6}">
      <dsp:nvSpPr>
        <dsp:cNvPr id="0" name=""/>
        <dsp:cNvSpPr/>
      </dsp:nvSpPr>
      <dsp:spPr>
        <a:xfrm>
          <a:off x="1286052" y="0"/>
          <a:ext cx="4525963" cy="4525963"/>
        </a:xfrm>
        <a:prstGeom prst="triangle">
          <a:avLst/>
        </a:prstGeom>
        <a:solidFill>
          <a:schemeClr val="accent3">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15B5027-C584-40E5-8768-D002D51D3D84}">
      <dsp:nvSpPr>
        <dsp:cNvPr id="0" name=""/>
        <dsp:cNvSpPr/>
      </dsp:nvSpPr>
      <dsp:spPr>
        <a:xfrm>
          <a:off x="3096397" y="453038"/>
          <a:ext cx="3847150" cy="3217676"/>
        </a:xfrm>
        <a:prstGeom prst="hexagon">
          <a:avLst/>
        </a:prstGeom>
        <a:solidFill>
          <a:schemeClr val="lt1">
            <a:alpha val="90000"/>
            <a:hueOff val="0"/>
            <a:satOff val="0"/>
            <a:lumOff val="0"/>
            <a:alphaOff val="0"/>
          </a:schemeClr>
        </a:solidFill>
        <a:ln w="25400" cap="flat" cmpd="sng" algn="ctr">
          <a:solidFill>
            <a:schemeClr val="accent3">
              <a:shade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s-MX" sz="1700" kern="1200" dirty="0" smtClean="0"/>
            <a:t>Estos elementos negativos provocan una predisposición a interpretar los mensajes de una manera predeterminada, según condicionantes como pueden ser el sexo, raza, edad, nivel socio-cultural, estatus, etc. Son muy peligrosos ya que regulan nuestra conducta y forma de actuar. </a:t>
          </a:r>
          <a:endParaRPr lang="es-MX" sz="1700" kern="1200" dirty="0"/>
        </a:p>
      </dsp:txBody>
      <dsp:txXfrm>
        <a:off x="3685133" y="945444"/>
        <a:ext cx="2669679" cy="2232864"/>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3E27B4-07F5-4416-BA99-602E4FD46D2B}">
      <dsp:nvSpPr>
        <dsp:cNvPr id="0" name=""/>
        <dsp:cNvSpPr/>
      </dsp:nvSpPr>
      <dsp:spPr>
        <a:xfrm>
          <a:off x="1851818" y="0"/>
          <a:ext cx="4525963" cy="4525963"/>
        </a:xfrm>
        <a:prstGeom prst="flowChartPunchedTape">
          <a:avLst/>
        </a:prstGeom>
        <a:solidFill>
          <a:schemeClr val="accent1">
            <a:alpha val="50000"/>
            <a:hueOff val="0"/>
            <a:satOff val="0"/>
            <a:lumOff val="0"/>
            <a:alphaOff val="0"/>
          </a:schemeClr>
        </a:solidFill>
        <a:ln w="57150" cap="flat" cmpd="sng" algn="ctr">
          <a:solidFill>
            <a:schemeClr val="accent2">
              <a:lumMod val="7500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289050" rtl="0">
            <a:lnSpc>
              <a:spcPct val="90000"/>
            </a:lnSpc>
            <a:spcBef>
              <a:spcPct val="0"/>
            </a:spcBef>
            <a:spcAft>
              <a:spcPct val="35000"/>
            </a:spcAft>
          </a:pPr>
          <a:r>
            <a:rPr lang="es-MX" sz="2900" kern="1200" dirty="0" smtClean="0"/>
            <a:t>Existe una tendencia natural a juzgar a las personas en función de la primera impresión que nos causan. El gran problema que nos causa es la falta de Objetividad.</a:t>
          </a:r>
          <a:endParaRPr lang="es-MX" sz="2900" kern="1200" dirty="0"/>
        </a:p>
      </dsp:txBody>
      <dsp:txXfrm>
        <a:off x="1851818" y="905193"/>
        <a:ext cx="4525963" cy="2715577"/>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1520B4-62BD-4EB5-8972-40633514A219}">
      <dsp:nvSpPr>
        <dsp:cNvPr id="0" name=""/>
        <dsp:cNvSpPr/>
      </dsp:nvSpPr>
      <dsp:spPr>
        <a:xfrm>
          <a:off x="846340" y="2757926"/>
          <a:ext cx="1882302" cy="1982236"/>
        </a:xfrm>
        <a:prstGeom prst="ellipse">
          <a:avLst/>
        </a:prstGeom>
        <a:solidFill>
          <a:schemeClr val="accent3">
            <a:lumMod val="50000"/>
          </a:schemeClr>
        </a:solidFill>
        <a:ln w="25400" cap="flat" cmpd="sng" algn="ctr">
          <a:solidFill>
            <a:srgbClr val="00B050"/>
          </a:solidFill>
          <a:prstDash val="solid"/>
        </a:ln>
        <a:effectLst/>
      </dsp:spPr>
      <dsp:style>
        <a:lnRef idx="2">
          <a:scrgbClr r="0" g="0" b="0"/>
        </a:lnRef>
        <a:fillRef idx="1">
          <a:scrgbClr r="0" g="0" b="0"/>
        </a:fillRef>
        <a:effectRef idx="0">
          <a:scrgbClr r="0" g="0" b="0"/>
        </a:effectRef>
        <a:fontRef idx="minor">
          <a:schemeClr val="lt1"/>
        </a:fontRef>
      </dsp:style>
    </dsp:sp>
    <dsp:sp modelId="{C598B45D-380B-4C55-BC29-DC1CED84AF61}">
      <dsp:nvSpPr>
        <dsp:cNvPr id="0" name=""/>
        <dsp:cNvSpPr/>
      </dsp:nvSpPr>
      <dsp:spPr>
        <a:xfrm>
          <a:off x="1738540" y="388644"/>
          <a:ext cx="4968336" cy="3683398"/>
        </a:xfrm>
        <a:prstGeom prst="star7">
          <a:avLst/>
        </a:prstGeom>
        <a:solidFill>
          <a:srgbClr val="92D050"/>
        </a:solidFill>
        <a:ln w="57150">
          <a:solidFill>
            <a:schemeClr val="accent2">
              <a:lumMod val="75000"/>
            </a:schemeClr>
          </a:solidFill>
        </a:ln>
        <a:effectLst/>
      </dsp:spPr>
      <dsp:style>
        <a:lnRef idx="0">
          <a:scrgbClr r="0" g="0" b="0"/>
        </a:lnRef>
        <a:fillRef idx="0">
          <a:scrgbClr r="0" g="0" b="0"/>
        </a:fillRef>
        <a:effectRef idx="0">
          <a:scrgbClr r="0" g="0" b="0"/>
        </a:effectRef>
        <a:fontRef idx="minor"/>
      </dsp:style>
      <dsp:txBody>
        <a:bodyPr spcFirstLastPara="0" vert="horz" wrap="square" lIns="99568" tIns="17780" rIns="17780" bIns="17780" numCol="1" spcCol="1270" anchor="ctr" anchorCtr="0">
          <a:noAutofit/>
        </a:bodyPr>
        <a:lstStyle/>
        <a:p>
          <a:pPr lvl="0" algn="l" defTabSz="622300" rtl="0">
            <a:lnSpc>
              <a:spcPct val="90000"/>
            </a:lnSpc>
            <a:spcBef>
              <a:spcPct val="0"/>
            </a:spcBef>
            <a:spcAft>
              <a:spcPct val="35000"/>
            </a:spcAft>
          </a:pPr>
          <a:r>
            <a:rPr lang="es-MX" sz="1400" kern="1200" dirty="0" smtClean="0"/>
            <a:t>Una de las habilidades principales que tiene que aprender un buen comunicador es la escucha activa, es decir, necesitamos conocer las condiciones de la persona con que nos estamos comunicando y conectarnos con la conversación, puesto que a veces aunque parezca que nos escucha, su mente navega por otro lado.</a:t>
          </a:r>
          <a:endParaRPr lang="es-MX" sz="1400" kern="1200" dirty="0"/>
        </a:p>
      </dsp:txBody>
      <dsp:txXfrm>
        <a:off x="2844100" y="1118191"/>
        <a:ext cx="2757216" cy="2044138"/>
      </dsp:txXfrm>
    </dsp:sp>
    <dsp:sp modelId="{86983482-7853-4401-9752-0A413BE2D899}">
      <dsp:nvSpPr>
        <dsp:cNvPr id="0" name=""/>
        <dsp:cNvSpPr/>
      </dsp:nvSpPr>
      <dsp:spPr>
        <a:xfrm>
          <a:off x="1738536" y="1684784"/>
          <a:ext cx="424309"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C0144B4-6E0E-487B-AA21-BCDE852D9F4C}">
      <dsp:nvSpPr>
        <dsp:cNvPr id="0" name=""/>
        <dsp:cNvSpPr/>
      </dsp:nvSpPr>
      <dsp:spPr>
        <a:xfrm rot="5400000">
          <a:off x="2560314" y="2521168"/>
          <a:ext cx="291613" cy="333076"/>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16EFF1-83CD-4E2E-8478-0CD485A9776A}">
      <dsp:nvSpPr>
        <dsp:cNvPr id="0" name=""/>
        <dsp:cNvSpPr/>
      </dsp:nvSpPr>
      <dsp:spPr>
        <a:xfrm>
          <a:off x="0" y="84071"/>
          <a:ext cx="7286676" cy="2106000"/>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ES" sz="1800" kern="1200" dirty="0" smtClean="0"/>
            <a:t>REDACCIÓN Y COMUNICACIÓN es una unidad de aprendizaje optativa del programa educativo  de la licenciatura en Administración cuya naturaleza es inicial y de entrenamiento, para su presentación, no es necesario que el alumno cuente con prerrequisitos toda vez que no tiene ninguna asignatura antecedente, </a:t>
          </a:r>
          <a:r>
            <a:rPr lang="es-MX" sz="1800" kern="1200" dirty="0" smtClean="0"/>
            <a:t>se integra en el núcleo de formación básico, bajo un total de 7 créditos. </a:t>
          </a:r>
          <a:r>
            <a:rPr lang="es-ES" sz="1800" kern="1200" dirty="0" smtClean="0"/>
            <a:t>Este material se ha elaborado en base al objetivo de dicha unidad de competencia.</a:t>
          </a:r>
          <a:endParaRPr lang="es-MX" sz="1800" kern="1200" dirty="0"/>
        </a:p>
      </dsp:txBody>
      <dsp:txXfrm>
        <a:off x="102806" y="186877"/>
        <a:ext cx="7081064" cy="1900388"/>
      </dsp:txXfrm>
    </dsp:sp>
    <dsp:sp modelId="{EA01AD7B-44F4-4730-AE42-F070E0D49E00}">
      <dsp:nvSpPr>
        <dsp:cNvPr id="0" name=""/>
        <dsp:cNvSpPr/>
      </dsp:nvSpPr>
      <dsp:spPr>
        <a:xfrm>
          <a:off x="0" y="2241911"/>
          <a:ext cx="7286676" cy="2106000"/>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ES" sz="1800" kern="1200" dirty="0" smtClean="0"/>
            <a:t>De la misma forma, el presente material de visión </a:t>
          </a:r>
          <a:r>
            <a:rPr lang="es-ES" sz="1800" kern="1200" dirty="0" err="1" smtClean="0"/>
            <a:t>proyectable</a:t>
          </a:r>
          <a:r>
            <a:rPr lang="es-ES" sz="1800" kern="1200" dirty="0" smtClean="0"/>
            <a:t> deberá ser  utilizado durante las primeras clases del periodo, ya que es uno de los temas que el alumno debe dominar para la adquisición  de conocimientos posteriores. </a:t>
          </a:r>
          <a:endParaRPr lang="es-MX" sz="1800" kern="1200" dirty="0"/>
        </a:p>
      </dsp:txBody>
      <dsp:txXfrm>
        <a:off x="102806" y="2344717"/>
        <a:ext cx="7081064" cy="190038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BA4E29-A02A-4A58-88E2-6D1452B2CB7C}">
      <dsp:nvSpPr>
        <dsp:cNvPr id="0" name=""/>
        <dsp:cNvSpPr/>
      </dsp:nvSpPr>
      <dsp:spPr>
        <a:xfrm>
          <a:off x="2915459" y="1712"/>
          <a:ext cx="2398680" cy="1448618"/>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0">
            <a:lnSpc>
              <a:spcPct val="90000"/>
            </a:lnSpc>
            <a:spcBef>
              <a:spcPct val="0"/>
            </a:spcBef>
            <a:spcAft>
              <a:spcPct val="35000"/>
            </a:spcAft>
          </a:pPr>
          <a:r>
            <a:rPr lang="es-MX" sz="2000" b="1" kern="1200" dirty="0" smtClean="0">
              <a:solidFill>
                <a:schemeClr val="tx1"/>
              </a:solidFill>
            </a:rPr>
            <a:t>Emisor</a:t>
          </a:r>
          <a:endParaRPr lang="es-MX" sz="2000" b="1" kern="1200" dirty="0">
            <a:solidFill>
              <a:schemeClr val="tx1"/>
            </a:solidFill>
          </a:endParaRPr>
        </a:p>
      </dsp:txBody>
      <dsp:txXfrm>
        <a:off x="3266738" y="213857"/>
        <a:ext cx="1696122" cy="1024328"/>
      </dsp:txXfrm>
    </dsp:sp>
    <dsp:sp modelId="{9B86B5BF-1432-4933-B287-70E48409DAC9}">
      <dsp:nvSpPr>
        <dsp:cNvPr id="0" name=""/>
        <dsp:cNvSpPr/>
      </dsp:nvSpPr>
      <dsp:spPr>
        <a:xfrm rot="2700000">
          <a:off x="4767546" y="1245593"/>
          <a:ext cx="222559" cy="488908"/>
        </a:xfrm>
        <a:prstGeom prst="rightArrow">
          <a:avLst>
            <a:gd name="adj1" fmla="val 60000"/>
            <a:gd name="adj2" fmla="val 50000"/>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s-MX" sz="2100" kern="1200"/>
        </a:p>
      </dsp:txBody>
      <dsp:txXfrm>
        <a:off x="4777324" y="1319769"/>
        <a:ext cx="155791" cy="293344"/>
      </dsp:txXfrm>
    </dsp:sp>
    <dsp:sp modelId="{E8C9ADF1-B1C7-40C9-AF4B-7AA9B272D49A}">
      <dsp:nvSpPr>
        <dsp:cNvPr id="0" name=""/>
        <dsp:cNvSpPr/>
      </dsp:nvSpPr>
      <dsp:spPr>
        <a:xfrm>
          <a:off x="4452419" y="1538672"/>
          <a:ext cx="2398680" cy="1448618"/>
        </a:xfrm>
        <a:prstGeom prst="ellipse">
          <a:avLst/>
        </a:prstGeom>
        <a:gradFill rotWithShape="0">
          <a:gsLst>
            <a:gs pos="0">
              <a:schemeClr val="accent5">
                <a:hueOff val="-3311292"/>
                <a:satOff val="13270"/>
                <a:lumOff val="2876"/>
                <a:alphaOff val="0"/>
                <a:shade val="51000"/>
                <a:satMod val="130000"/>
              </a:schemeClr>
            </a:gs>
            <a:gs pos="80000">
              <a:schemeClr val="accent5">
                <a:hueOff val="-3311292"/>
                <a:satOff val="13270"/>
                <a:lumOff val="2876"/>
                <a:alphaOff val="0"/>
                <a:shade val="93000"/>
                <a:satMod val="130000"/>
              </a:schemeClr>
            </a:gs>
            <a:gs pos="100000">
              <a:schemeClr val="accent5">
                <a:hueOff val="-3311292"/>
                <a:satOff val="13270"/>
                <a:lumOff val="287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0">
            <a:lnSpc>
              <a:spcPct val="90000"/>
            </a:lnSpc>
            <a:spcBef>
              <a:spcPct val="0"/>
            </a:spcBef>
            <a:spcAft>
              <a:spcPct val="35000"/>
            </a:spcAft>
          </a:pPr>
          <a:r>
            <a:rPr lang="es-MX" sz="2000" b="1" kern="1200" dirty="0" smtClean="0">
              <a:solidFill>
                <a:schemeClr val="tx1"/>
              </a:solidFill>
            </a:rPr>
            <a:t>Receptor</a:t>
          </a:r>
          <a:endParaRPr lang="es-MX" sz="2000" b="1" kern="1200" dirty="0">
            <a:solidFill>
              <a:schemeClr val="tx1"/>
            </a:solidFill>
          </a:endParaRPr>
        </a:p>
      </dsp:txBody>
      <dsp:txXfrm>
        <a:off x="4803698" y="1750817"/>
        <a:ext cx="1696122" cy="1024328"/>
      </dsp:txXfrm>
    </dsp:sp>
    <dsp:sp modelId="{E0B1F400-3977-451B-A300-72CFFDD5DCB0}">
      <dsp:nvSpPr>
        <dsp:cNvPr id="0" name=""/>
        <dsp:cNvSpPr/>
      </dsp:nvSpPr>
      <dsp:spPr>
        <a:xfrm rot="8100000">
          <a:off x="4776454" y="2782553"/>
          <a:ext cx="222559" cy="488908"/>
        </a:xfrm>
        <a:prstGeom prst="rightArrow">
          <a:avLst>
            <a:gd name="adj1" fmla="val 60000"/>
            <a:gd name="adj2" fmla="val 50000"/>
          </a:avLst>
        </a:prstGeom>
        <a:solidFill>
          <a:schemeClr val="accent5">
            <a:hueOff val="-3311292"/>
            <a:satOff val="13270"/>
            <a:lumOff val="2876"/>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s-MX" sz="2100" kern="1200"/>
        </a:p>
      </dsp:txBody>
      <dsp:txXfrm rot="10800000">
        <a:off x="4833444" y="2856729"/>
        <a:ext cx="155791" cy="293344"/>
      </dsp:txXfrm>
    </dsp:sp>
    <dsp:sp modelId="{7414E79F-5F81-49D5-9E6D-09F1219E09B2}">
      <dsp:nvSpPr>
        <dsp:cNvPr id="0" name=""/>
        <dsp:cNvSpPr/>
      </dsp:nvSpPr>
      <dsp:spPr>
        <a:xfrm>
          <a:off x="2915459" y="3075632"/>
          <a:ext cx="2398680" cy="1448618"/>
        </a:xfrm>
        <a:prstGeom prst="ellipse">
          <a:avLst/>
        </a:prstGeom>
        <a:gradFill rotWithShape="0">
          <a:gsLst>
            <a:gs pos="0">
              <a:schemeClr val="accent5">
                <a:hueOff val="-6622584"/>
                <a:satOff val="26541"/>
                <a:lumOff val="5752"/>
                <a:alphaOff val="0"/>
                <a:shade val="51000"/>
                <a:satMod val="130000"/>
              </a:schemeClr>
            </a:gs>
            <a:gs pos="80000">
              <a:schemeClr val="accent5">
                <a:hueOff val="-6622584"/>
                <a:satOff val="26541"/>
                <a:lumOff val="5752"/>
                <a:alphaOff val="0"/>
                <a:shade val="93000"/>
                <a:satMod val="130000"/>
              </a:schemeClr>
            </a:gs>
            <a:gs pos="100000">
              <a:schemeClr val="accent5">
                <a:hueOff val="-6622584"/>
                <a:satOff val="26541"/>
                <a:lumOff val="575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0">
            <a:lnSpc>
              <a:spcPct val="90000"/>
            </a:lnSpc>
            <a:spcBef>
              <a:spcPct val="0"/>
            </a:spcBef>
            <a:spcAft>
              <a:spcPct val="35000"/>
            </a:spcAft>
          </a:pPr>
          <a:r>
            <a:rPr lang="es-MX" sz="2000" b="1" kern="1200" dirty="0" smtClean="0">
              <a:solidFill>
                <a:schemeClr val="tx1"/>
              </a:solidFill>
            </a:rPr>
            <a:t>Mensaje</a:t>
          </a:r>
          <a:endParaRPr lang="es-MX" sz="2000" b="1" kern="1200" dirty="0">
            <a:solidFill>
              <a:schemeClr val="tx1"/>
            </a:solidFill>
          </a:endParaRPr>
        </a:p>
      </dsp:txBody>
      <dsp:txXfrm>
        <a:off x="3266738" y="3287777"/>
        <a:ext cx="1696122" cy="1024328"/>
      </dsp:txXfrm>
    </dsp:sp>
    <dsp:sp modelId="{A45F93B6-1573-485F-B47B-1C9023E3E79C}">
      <dsp:nvSpPr>
        <dsp:cNvPr id="0" name=""/>
        <dsp:cNvSpPr/>
      </dsp:nvSpPr>
      <dsp:spPr>
        <a:xfrm rot="13500000">
          <a:off x="3239494" y="2791460"/>
          <a:ext cx="222559" cy="488908"/>
        </a:xfrm>
        <a:prstGeom prst="rightArrow">
          <a:avLst>
            <a:gd name="adj1" fmla="val 60000"/>
            <a:gd name="adj2" fmla="val 50000"/>
          </a:avLst>
        </a:prstGeom>
        <a:solidFill>
          <a:schemeClr val="accent5">
            <a:hueOff val="-6622584"/>
            <a:satOff val="26541"/>
            <a:lumOff val="5752"/>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s-MX" sz="2100" kern="1200"/>
        </a:p>
      </dsp:txBody>
      <dsp:txXfrm rot="10800000">
        <a:off x="3296484" y="2912848"/>
        <a:ext cx="155791" cy="293344"/>
      </dsp:txXfrm>
    </dsp:sp>
    <dsp:sp modelId="{E01D21D8-3B76-4AA0-B3C6-E6C20F6F7B46}">
      <dsp:nvSpPr>
        <dsp:cNvPr id="0" name=""/>
        <dsp:cNvSpPr/>
      </dsp:nvSpPr>
      <dsp:spPr>
        <a:xfrm>
          <a:off x="1378499" y="1538672"/>
          <a:ext cx="2398680" cy="1448618"/>
        </a:xfrm>
        <a:prstGeom prst="ellipse">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0">
            <a:lnSpc>
              <a:spcPct val="90000"/>
            </a:lnSpc>
            <a:spcBef>
              <a:spcPct val="0"/>
            </a:spcBef>
            <a:spcAft>
              <a:spcPct val="35000"/>
            </a:spcAft>
          </a:pPr>
          <a:r>
            <a:rPr lang="es-MX" sz="2000" b="1" kern="1200" dirty="0" smtClean="0">
              <a:solidFill>
                <a:schemeClr val="tx1"/>
              </a:solidFill>
            </a:rPr>
            <a:t>Canales de la comunicación</a:t>
          </a:r>
          <a:endParaRPr lang="es-MX" sz="2000" b="1" kern="1200" dirty="0">
            <a:solidFill>
              <a:schemeClr val="tx1"/>
            </a:solidFill>
          </a:endParaRPr>
        </a:p>
      </dsp:txBody>
      <dsp:txXfrm>
        <a:off x="1729778" y="1750817"/>
        <a:ext cx="1696122" cy="1024328"/>
      </dsp:txXfrm>
    </dsp:sp>
    <dsp:sp modelId="{17AC5759-D528-464E-AACE-4D6B4AA035FB}">
      <dsp:nvSpPr>
        <dsp:cNvPr id="0" name=""/>
        <dsp:cNvSpPr/>
      </dsp:nvSpPr>
      <dsp:spPr>
        <a:xfrm rot="18900000">
          <a:off x="3230586" y="1254501"/>
          <a:ext cx="222559" cy="488908"/>
        </a:xfrm>
        <a:prstGeom prst="rightArrow">
          <a:avLst>
            <a:gd name="adj1" fmla="val 60000"/>
            <a:gd name="adj2" fmla="val 50000"/>
          </a:avLst>
        </a:prstGeom>
        <a:solidFill>
          <a:schemeClr val="accent5">
            <a:hueOff val="-9933876"/>
            <a:satOff val="39811"/>
            <a:lumOff val="8628"/>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s-MX" sz="2100" kern="1200"/>
        </a:p>
      </dsp:txBody>
      <dsp:txXfrm>
        <a:off x="3240364" y="1375889"/>
        <a:ext cx="155791" cy="29334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5A5D92-7597-4115-8AD4-742FAD8AEA28}">
      <dsp:nvSpPr>
        <dsp:cNvPr id="0" name=""/>
        <dsp:cNvSpPr/>
      </dsp:nvSpPr>
      <dsp:spPr>
        <a:xfrm>
          <a:off x="0" y="19404"/>
          <a:ext cx="4040188" cy="39124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l" defTabSz="1689100" rtl="0">
            <a:lnSpc>
              <a:spcPct val="90000"/>
            </a:lnSpc>
            <a:spcBef>
              <a:spcPct val="0"/>
            </a:spcBef>
            <a:spcAft>
              <a:spcPct val="35000"/>
            </a:spcAft>
          </a:pPr>
          <a:r>
            <a:rPr lang="es-MX" sz="3800" kern="1200" dirty="0" smtClean="0"/>
            <a:t>La comunicación puede ser afectada por barreras que obstaculicen el proceso.</a:t>
          </a:r>
          <a:endParaRPr lang="es-MX" sz="3800" kern="1200" dirty="0"/>
        </a:p>
      </dsp:txBody>
      <dsp:txXfrm>
        <a:off x="190992" y="210396"/>
        <a:ext cx="3658204" cy="353049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FA1118-5467-4A8A-BA9F-BB3B5E64842B}">
      <dsp:nvSpPr>
        <dsp:cNvPr id="0" name=""/>
        <dsp:cNvSpPr/>
      </dsp:nvSpPr>
      <dsp:spPr>
        <a:xfrm>
          <a:off x="0" y="45143"/>
          <a:ext cx="4041775" cy="386100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es-MX" sz="3300" kern="1200" dirty="0" smtClean="0"/>
            <a:t>Existen diferentes tipos de barreras, enmarcadas en tantas clasificaciones como autores han tratado el tema. </a:t>
          </a:r>
          <a:endParaRPr lang="es-MX" sz="3300" kern="1200" dirty="0"/>
        </a:p>
      </dsp:txBody>
      <dsp:txXfrm>
        <a:off x="188478" y="233621"/>
        <a:ext cx="3664819" cy="348404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5CBAD1-CDCE-4C52-8577-E52A2D480597}">
      <dsp:nvSpPr>
        <dsp:cNvPr id="0" name=""/>
        <dsp:cNvSpPr/>
      </dsp:nvSpPr>
      <dsp:spPr>
        <a:xfrm>
          <a:off x="3131306" y="1390"/>
          <a:ext cx="1966986" cy="1966986"/>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rtl="0">
            <a:lnSpc>
              <a:spcPct val="90000"/>
            </a:lnSpc>
            <a:spcBef>
              <a:spcPct val="0"/>
            </a:spcBef>
            <a:spcAft>
              <a:spcPct val="35000"/>
            </a:spcAft>
          </a:pPr>
          <a:r>
            <a:rPr lang="es-MX" sz="1500" kern="1200" dirty="0" smtClean="0"/>
            <a:t>SUJETO DE LA COMUNICACIÓN</a:t>
          </a:r>
          <a:endParaRPr lang="es-MX" sz="1500" kern="1200" dirty="0"/>
        </a:p>
      </dsp:txBody>
      <dsp:txXfrm>
        <a:off x="3419364" y="289448"/>
        <a:ext cx="1390870" cy="1390870"/>
      </dsp:txXfrm>
    </dsp:sp>
    <dsp:sp modelId="{0801D771-B75E-4DF0-A498-CCD0D056A568}">
      <dsp:nvSpPr>
        <dsp:cNvPr id="0" name=""/>
        <dsp:cNvSpPr/>
      </dsp:nvSpPr>
      <dsp:spPr>
        <a:xfrm rot="3600000">
          <a:off x="4584392" y="1918261"/>
          <a:ext cx="521866" cy="663858"/>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a:off x="4623532" y="1983241"/>
        <a:ext cx="365306" cy="398314"/>
      </dsp:txXfrm>
    </dsp:sp>
    <dsp:sp modelId="{9D005738-8268-4E1A-9DE3-D3F2EEF53514}">
      <dsp:nvSpPr>
        <dsp:cNvPr id="0" name=""/>
        <dsp:cNvSpPr/>
      </dsp:nvSpPr>
      <dsp:spPr>
        <a:xfrm>
          <a:off x="4607126" y="2557585"/>
          <a:ext cx="1966986" cy="1966986"/>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rtl="0">
            <a:lnSpc>
              <a:spcPct val="90000"/>
            </a:lnSpc>
            <a:spcBef>
              <a:spcPct val="0"/>
            </a:spcBef>
            <a:spcAft>
              <a:spcPct val="35000"/>
            </a:spcAft>
          </a:pPr>
          <a:r>
            <a:rPr lang="es-MX" sz="1500" kern="1200" dirty="0" smtClean="0"/>
            <a:t>MENSAJE</a:t>
          </a:r>
          <a:endParaRPr lang="es-MX" sz="1500" kern="1200" dirty="0"/>
        </a:p>
      </dsp:txBody>
      <dsp:txXfrm>
        <a:off x="4895184" y="2845643"/>
        <a:ext cx="1390870" cy="1390870"/>
      </dsp:txXfrm>
    </dsp:sp>
    <dsp:sp modelId="{76528B6B-0B36-472E-AB81-4ED16C23A011}">
      <dsp:nvSpPr>
        <dsp:cNvPr id="0" name=""/>
        <dsp:cNvSpPr/>
      </dsp:nvSpPr>
      <dsp:spPr>
        <a:xfrm rot="10800000">
          <a:off x="3868636" y="3209150"/>
          <a:ext cx="521866" cy="663858"/>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rot="10800000">
        <a:off x="4025196" y="3341922"/>
        <a:ext cx="365306" cy="398314"/>
      </dsp:txXfrm>
    </dsp:sp>
    <dsp:sp modelId="{1C70D828-0773-42AA-9B2E-5A37F3FEBD4E}">
      <dsp:nvSpPr>
        <dsp:cNvPr id="0" name=""/>
        <dsp:cNvSpPr/>
      </dsp:nvSpPr>
      <dsp:spPr>
        <a:xfrm>
          <a:off x="1655486" y="2557585"/>
          <a:ext cx="1966986" cy="1966986"/>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rtl="0">
            <a:lnSpc>
              <a:spcPct val="90000"/>
            </a:lnSpc>
            <a:spcBef>
              <a:spcPct val="0"/>
            </a:spcBef>
            <a:spcAft>
              <a:spcPct val="35000"/>
            </a:spcAft>
          </a:pPr>
          <a:r>
            <a:rPr lang="es-MX" sz="1500" kern="1200" dirty="0" smtClean="0"/>
            <a:t>CANALES</a:t>
          </a:r>
          <a:endParaRPr lang="es-MX" sz="1500" kern="1200" dirty="0"/>
        </a:p>
      </dsp:txBody>
      <dsp:txXfrm>
        <a:off x="1943544" y="2845643"/>
        <a:ext cx="1390870" cy="1390870"/>
      </dsp:txXfrm>
    </dsp:sp>
    <dsp:sp modelId="{90C30107-3E97-4AF5-A3C8-72557BBC825B}">
      <dsp:nvSpPr>
        <dsp:cNvPr id="0" name=""/>
        <dsp:cNvSpPr/>
      </dsp:nvSpPr>
      <dsp:spPr>
        <a:xfrm rot="18000000">
          <a:off x="3108571" y="1943843"/>
          <a:ext cx="521866" cy="663858"/>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a:off x="3147711" y="2144407"/>
        <a:ext cx="365306" cy="39831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A67F31-4768-4345-9F1D-38CD9932FAD2}">
      <dsp:nvSpPr>
        <dsp:cNvPr id="0" name=""/>
        <dsp:cNvSpPr/>
      </dsp:nvSpPr>
      <dsp:spPr>
        <a:xfrm>
          <a:off x="2103611" y="394"/>
          <a:ext cx="4022377" cy="2011188"/>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815" tIns="29210" rIns="43815" bIns="29210" numCol="1" spcCol="1270" anchor="ctr" anchorCtr="0">
          <a:noAutofit/>
        </a:bodyPr>
        <a:lstStyle/>
        <a:p>
          <a:pPr lvl="0" algn="ctr" defTabSz="1022350" rtl="0">
            <a:lnSpc>
              <a:spcPct val="90000"/>
            </a:lnSpc>
            <a:spcBef>
              <a:spcPct val="0"/>
            </a:spcBef>
            <a:spcAft>
              <a:spcPct val="35000"/>
            </a:spcAft>
          </a:pPr>
          <a:r>
            <a:rPr lang="es-MX" sz="2300" kern="1200" dirty="0" smtClean="0"/>
            <a:t>Tanto en el emisor como en el receptor cuando tienen poco conocimiento del tema o están inadecuadamente preparados, existe desconfianza; </a:t>
          </a:r>
          <a:endParaRPr lang="es-MX" sz="2300" kern="1200" dirty="0"/>
        </a:p>
      </dsp:txBody>
      <dsp:txXfrm>
        <a:off x="2162517" y="59300"/>
        <a:ext cx="3904565" cy="1893376"/>
      </dsp:txXfrm>
    </dsp:sp>
    <dsp:sp modelId="{38AE450A-D8A8-4E54-AADA-80F0073730FC}">
      <dsp:nvSpPr>
        <dsp:cNvPr id="0" name=""/>
        <dsp:cNvSpPr/>
      </dsp:nvSpPr>
      <dsp:spPr>
        <a:xfrm>
          <a:off x="2505848" y="2011582"/>
          <a:ext cx="402237" cy="1508391"/>
        </a:xfrm>
        <a:custGeom>
          <a:avLst/>
          <a:gdLst/>
          <a:ahLst/>
          <a:cxnLst/>
          <a:rect l="0" t="0" r="0" b="0"/>
          <a:pathLst>
            <a:path>
              <a:moveTo>
                <a:pt x="0" y="0"/>
              </a:moveTo>
              <a:lnTo>
                <a:pt x="0" y="1508391"/>
              </a:lnTo>
              <a:lnTo>
                <a:pt x="402237" y="1508391"/>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19594EA-123A-4ED6-B3E5-27038F3EDC3C}">
      <dsp:nvSpPr>
        <dsp:cNvPr id="0" name=""/>
        <dsp:cNvSpPr/>
      </dsp:nvSpPr>
      <dsp:spPr>
        <a:xfrm>
          <a:off x="2908086" y="2514380"/>
          <a:ext cx="3217902" cy="2011188"/>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rtl="0">
            <a:lnSpc>
              <a:spcPct val="90000"/>
            </a:lnSpc>
            <a:spcBef>
              <a:spcPct val="0"/>
            </a:spcBef>
            <a:spcAft>
              <a:spcPct val="35000"/>
            </a:spcAft>
          </a:pPr>
          <a:r>
            <a:rPr lang="es-MX" sz="2000" kern="1200" dirty="0" smtClean="0"/>
            <a:t>no creen en el mensaje o en la política que está detrás del mensaje; el receptor no está interesado en el asunto y no están momentáneamente preocupados. </a:t>
          </a:r>
          <a:endParaRPr lang="es-MX" sz="2000" kern="1200" dirty="0"/>
        </a:p>
      </dsp:txBody>
      <dsp:txXfrm>
        <a:off x="2966992" y="2573286"/>
        <a:ext cx="3100090" cy="189337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B4CA93-E348-4EAC-9F97-6984E0E1648C}">
      <dsp:nvSpPr>
        <dsp:cNvPr id="0" name=""/>
        <dsp:cNvSpPr/>
      </dsp:nvSpPr>
      <dsp:spPr>
        <a:xfrm>
          <a:off x="0" y="19404"/>
          <a:ext cx="4040188" cy="391248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l" defTabSz="1689100" rtl="0">
            <a:lnSpc>
              <a:spcPct val="90000"/>
            </a:lnSpc>
            <a:spcBef>
              <a:spcPct val="0"/>
            </a:spcBef>
            <a:spcAft>
              <a:spcPct val="35000"/>
            </a:spcAft>
          </a:pPr>
          <a:r>
            <a:rPr lang="es-MX" sz="3800" kern="1200" dirty="0" smtClean="0"/>
            <a:t>imprecisión, insuficiente, sobrecargado, redundante o incluso inadecuado. </a:t>
          </a:r>
          <a:endParaRPr lang="es-MX" sz="3800" kern="1200" dirty="0"/>
        </a:p>
      </dsp:txBody>
      <dsp:txXfrm>
        <a:off x="190992" y="210396"/>
        <a:ext cx="3658204" cy="3530496"/>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2.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hProcess10#1">
  <dgm:title val=""/>
  <dgm:desc val=""/>
  <dgm:catLst>
    <dgm:cat type="process" pri="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op="equ" fact="0.3333"/>
      <dgm:constr type="primFontSz" for="des" forName="txNode" op="equ" val="65"/>
      <dgm:constr type="primFontSz" for="des" forName="connTx" op="equ" val="55"/>
      <dgm:constr type="primFontSz" for="des" forName="connTx" refType="primFontSz" refFor="des" refForName="txNode" op="lte" fact="0.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imagSh"/>
              <dgm:constr type="w" for="ch" forName="imagSh" refType="w" fact="0.86"/>
              <dgm:constr type="t" for="ch" forName="imagSh"/>
              <dgm:constr type="h" for="ch" forName="imagSh" refType="w" refFor="ch" refForName="imagSh"/>
              <dgm:constr type="l" for="ch" forName="txNode" refType="w" fact="0.14"/>
              <dgm:constr type="w" for="ch" forName="txNode" refType="w" refFor="ch" refForName="imagSh"/>
              <dgm:constr type="t" for="ch" forName="txNode" refType="h" refFor="ch" refForName="imagSh" fact="0.6"/>
              <dgm:constr type="h" for="ch" forName="txNode" refType="h" refFor="ch" refForName="imagSh"/>
            </dgm:constrLst>
          </dgm:if>
          <dgm:else name="Name7">
            <dgm:constrLst>
              <dgm:constr type="l" for="ch" forName="imagSh" refType="w" fact="0.14"/>
              <dgm:constr type="w" for="ch" forName="imagSh" refType="w" fact="0.86"/>
              <dgm:constr type="t" for="ch" forName="imagSh"/>
              <dgm:constr type="h" for="ch" forName="imagSh" refType="w" refFor="ch" refForName="imagSh"/>
              <dgm:constr type="l" for="ch" forName="txNode"/>
              <dgm:constr type="w" for="ch" forName="txNode" refType="w" refFor="ch" refForName="imagSh"/>
              <dgm:constr type="t" for="ch" forName="txNode" refType="h" refFor="ch" refForName="imagSh" fact="0.6"/>
              <dgm:constr type="h" for="ch" forName="txNode" refType="h" refFor="ch" refForName="imagSh"/>
            </dgm:constrLst>
          </dgm:else>
        </dgm:choose>
        <dgm:ruleLst/>
        <dgm:layoutNode name="imagSh" styleLbl="bgImgPlace1">
          <dgm:alg type="sp"/>
          <dgm:shape xmlns:r="http://schemas.openxmlformats.org/officeDocument/2006/relationships" type="roundRect" r:blip="" blipPhldr="1">
            <dgm:adjLst>
              <dgm:adj idx="1" val="0.1"/>
            </dgm:adjLst>
          </dgm:shape>
          <dgm:presOf/>
          <dgm:constrLst/>
          <dgm:ruleLst/>
        </dgm:layoutNode>
        <dgm:layoutNode name="txNode" styleLbl="node1">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sibTransForEach" axis="followSib" ptType="sibTrans" cnt="1">
        <dgm:layoutNode name="sibTrans">
          <dgm:alg type="conn">
            <dgm:param type="begPts" val="auto"/>
            <dgm:param type="endPts" val="auto"/>
            <dgm:param type="srcNode" val="imagSh"/>
            <dgm:param type="dstNode" val="imagSh"/>
          </dgm:alg>
          <dgm:shape xmlns:r="http://schemas.openxmlformats.org/officeDocument/2006/relationships" type="conn" r:blip="">
            <dgm:adjLst/>
          </dgm:shape>
          <dgm:presOf axis="self"/>
          <dgm:constrLst>
            <dgm:constr type="h" refType="w" fact="0.62"/>
            <dgm:constr type="connDist"/>
            <dgm:constr type="begPad" refType="connDist" fact="0.35"/>
            <dgm:constr type="endPad" refType="connDist" fact="0.3"/>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target1">
  <dgm:title val=""/>
  <dgm:desc val=""/>
  <dgm:catLst>
    <dgm:cat type="relationship" pri="25000"/>
    <dgm:cat type="convert" pri="2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resizeHandles val="exact"/>
    </dgm:varLst>
    <dgm:alg type="composite">
      <dgm:param type="ar" val="1.25"/>
    </dgm:alg>
    <dgm:shape xmlns:r="http://schemas.openxmlformats.org/officeDocument/2006/relationships" r:blip="">
      <dgm:adjLst/>
    </dgm:shape>
    <dgm:presOf/>
    <dgm:choose name="Name0">
      <dgm:if name="Name1" func="var" arg="dir" op="equ" val="norm">
        <dgm:choose name="Name2">
          <dgm:if name="Name3" axis="ch" ptType="node" func="cnt" op="equ" val="0">
            <dgm:constrLst/>
          </dgm:if>
          <dgm:if name="Name4"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r" for="ch" forName="line1" refType="l" refFor="ch" refForName="text1"/>
              <dgm:constr type="h" for="ch" forName="line1"/>
              <dgm:constr type="l" for="ch" forName="d1" refType="w" fact="0.3"/>
              <dgm:constr type="b" for="ch" forName="d1" refType="h" fact="0.625"/>
              <dgm:constr type="w" for="ch" forName="d1" refType="w" fact="0.32475"/>
              <dgm:constr type="h" for="ch" forName="d1" refType="h" fact="0.469"/>
            </dgm:constrLst>
          </dgm:if>
          <dgm:if name="Name5"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312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44325"/>
              <dgm:constr type="b" for="ch" forName="d2" refType="h" fact="0.7975"/>
              <dgm:constr type="w" for="ch" forName="d2" refType="w" fact="0.1815"/>
              <dgm:constr type="h" for="ch" forName="d2" refType="h" fact="0.3283"/>
            </dgm:constrLst>
          </dgm:if>
          <dgm:if name="Name6"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2187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2187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86"/>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7175"/>
              <dgm:constr type="b" for="ch" forName="d3" refType="h" fact="0.83375"/>
              <dgm:constr type="w" for="ch" forName="d3" refType="w" fact="0.1527"/>
              <dgm:constr type="h" for="ch" forName="d3" refType="h" fact="0.287"/>
            </dgm:constrLst>
          </dgm:if>
          <dgm:if name="Name7"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7938"/>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29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7938"/>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662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25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r" for="ch" forName="text4" refType="w"/>
              <dgm:constr type="t" for="ch" forName="text4" refType="b" refFor="ch" refForName="text3"/>
              <dgm:constr type="l" for="ch" forName="line4" refType="w" fact="0.625"/>
              <dgm:constr type="ctrY" for="ch" forName="line4" refType="ctrY" refFor="ch" refForName="text4"/>
              <dgm:constr type="w" for="ch" forName="line4" refType="w" fact="0.075"/>
              <dgm:constr type="h" for="ch" forName="line4"/>
              <dgm:constr type="l" for="ch" forName="d4" refType="w" fact="0.48525"/>
              <dgm:constr type="b" for="ch" forName="d4" refType="h" fact="0.85594"/>
              <dgm:constr type="w" for="ch" forName="d4" refType="w" fact="0.1394"/>
              <dgm:constr type="h" for="ch" forName="d4" refType="h" fact="0.2282"/>
            </dgm:constrLst>
          </dgm:if>
          <dgm:if name="Name8"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324"/>
              <dgm:constr type="r" for="ch" forName="text1" refType="w"/>
              <dgm:constr type="ctrY" for="ch" forName="text1" refType="h" fact="0.13"/>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324"/>
              <dgm:constr type="r" for="ch" forName="text2" refType="w"/>
              <dgm:constr type="ctrY" for="ch" forName="text2" refType="h" fact="0.27"/>
              <dgm:constr type="l" for="ch" forName="line2" refType="w" fact="0.625"/>
              <dgm:constr type="ctrY" for="ch" forName="line2" refType="ctrY" refFor="ch" refForName="text2"/>
              <dgm:constr type="w" for="ch" forName="line2" refType="w" fact="0.075"/>
              <dgm:constr type="h" for="ch" forName="line2"/>
              <dgm:constr type="l" for="ch" forName="d2" refType="w" fact="0.3498"/>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r" for="ch" forName="text3" refType="w"/>
              <dgm:constr type="ctrY" for="ch" forName="text3" refType="h" fact="0.41"/>
              <dgm:constr type="l" for="ch" forName="line3" refType="w" fact="0.625"/>
              <dgm:constr type="ctrY" for="ch" forName="line3" refType="ctrY" refFor="ch" refForName="text3"/>
              <dgm:constr type="w" for="ch" forName="line3" refType="w" fact="0.075"/>
              <dgm:constr type="h" for="ch" forName="line3"/>
              <dgm:constr type="l" for="ch" forName="d3" refType="w" fact="0.394"/>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r" for="ch" forName="text4" refType="w"/>
              <dgm:constr type="ctrY" for="ch" forName="text4" refType="h" fact="0.547"/>
              <dgm:constr type="l" for="ch" forName="line4" refType="w" fact="0.625"/>
              <dgm:constr type="ctrY" for="ch" forName="line4" refType="ctrY" refFor="ch" refForName="text4"/>
              <dgm:constr type="w" for="ch" forName="line4" refType="w" fact="0.075"/>
              <dgm:constr type="h" for="ch" forName="line4"/>
              <dgm:constr type="l" for="ch" forName="d4" refType="w" fact="0.446"/>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r" for="ch" forName="text5" refType="w"/>
              <dgm:constr type="ctrY" for="ch" forName="text5" refType="h" fact="0.68"/>
              <dgm:constr type="l" for="ch" forName="line5" refType="w" fact="0.625"/>
              <dgm:constr type="ctrY" for="ch" forName="line5" refType="ctrY" refFor="ch" refForName="text5"/>
              <dgm:constr type="w" for="ch" forName="line5" refType="w" fact="0.075"/>
              <dgm:constr type="h" for="ch" forName="line5"/>
              <dgm:constr type="l" for="ch" forName="d5" refType="w" fact="0.495"/>
              <dgm:constr type="b" for="ch" forName="d5" refType="h" fact="0.855"/>
              <dgm:constr type="w" for="ch" forName="d5" refType="w" fact="0.13"/>
              <dgm:constr type="h" for="ch" forName="d5" refType="h" fact="0.175"/>
            </dgm:constrLst>
          </dgm:if>
          <dgm:else name="Name9"/>
        </dgm:choose>
      </dgm:if>
      <dgm:else name="Name10">
        <dgm:choose name="Name11">
          <dgm:if name="Name12" axis="ch" ptType="node" func="cnt" op="equ" val="0">
            <dgm:constrLst/>
          </dgm:if>
          <dgm:if name="Name13"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Lst>
          </dgm:if>
          <dgm:if name="Name14"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312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55675"/>
              <dgm:constr type="b" for="ch" forName="d2" refType="h" fact="0.7975"/>
              <dgm:constr type="w" for="ch" forName="d2" refType="w" fact="0.1815"/>
              <dgm:constr type="h" for="ch" forName="d2" refType="h" fact="0.3283"/>
            </dgm:constrLst>
          </dgm:if>
          <dgm:if name="Name15"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2187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2187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14"/>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2825"/>
              <dgm:constr type="b" for="ch" forName="d3" refType="h" fact="0.83375"/>
              <dgm:constr type="w" for="ch" forName="d3" refType="w" fact="0.1527"/>
              <dgm:constr type="h" for="ch" forName="d3" refType="h" fact="0.287"/>
            </dgm:constrLst>
          </dgm:if>
          <dgm:if name="Name16"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7938"/>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0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7938"/>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337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74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l" for="ch" forName="text4"/>
              <dgm:constr type="t" for="ch" forName="text4" refType="b" refFor="ch" refForName="text3"/>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1475"/>
              <dgm:constr type="b" for="ch" forName="d4" refType="h" fact="0.85594"/>
              <dgm:constr type="w" for="ch" forName="d4" refType="w" fact="0.1394"/>
              <dgm:constr type="h" for="ch" forName="d4" refType="h" fact="0.2282"/>
            </dgm:constrLst>
          </dgm:if>
          <dgm:if name="Name17"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324"/>
              <dgm:constr type="l" for="ch" forName="text1"/>
              <dgm:constr type="ctrY" for="ch" forName="text1" refType="h" fact="0.13"/>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324"/>
              <dgm:constr type="l" for="ch" forName="text2"/>
              <dgm:constr type="ctrY" for="ch" forName="text2" refType="h" fact="0.27"/>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502"/>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l" for="ch" forName="text3"/>
              <dgm:constr type="ctrY" for="ch" forName="text3" refType="h" fact="0.41"/>
              <dgm:constr type="l" for="ch" forName="line3" refType="r" refFor="ch" refForName="text3"/>
              <dgm:constr type="ctrY" for="ch" forName="line3" refType="ctrY" refFor="ch" refForName="text3"/>
              <dgm:constr type="r" for="ch" forName="line3" refType="w" fact="0.375"/>
              <dgm:constr type="h" for="ch" forName="line3"/>
              <dgm:constr type="r" for="ch" forName="d3" refType="w" fact="0.606"/>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l" for="ch" forName="text4"/>
              <dgm:constr type="ctrY" for="ch" forName="text4" refType="h" fact="0.547"/>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54"/>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l" for="ch" forName="text5"/>
              <dgm:constr type="ctrY" for="ch" forName="text5" refType="h" fact="0.68"/>
              <dgm:constr type="l" for="ch" forName="line5" refType="r" refFor="ch" refForName="text5"/>
              <dgm:constr type="ctrY" for="ch" forName="line5" refType="ctrY" refFor="ch" refForName="text5"/>
              <dgm:constr type="r" for="ch" forName="line5" refType="w" fact="0.375"/>
              <dgm:constr type="h" for="ch" forName="line5"/>
              <dgm:constr type="r" for="ch" forName="d5" refType="w" fact="0.505"/>
              <dgm:constr type="b" for="ch" forName="d5" refType="h" fact="0.855"/>
              <dgm:constr type="w" for="ch" forName="d5" refType="w" fact="0.13"/>
              <dgm:constr type="h" for="ch" forName="d5" refType="h" fact="0.175"/>
            </dgm:constrLst>
          </dgm:if>
          <dgm:else name="Name18"/>
        </dgm:choose>
      </dgm:else>
    </dgm:choose>
    <dgm:ruleLst/>
    <dgm:forEach name="Name19" axis="ch" ptType="node" cnt="1">
      <dgm:layoutNode name="circle1" styleLbl="lnNode1">
        <dgm:alg type="sp"/>
        <dgm:shape xmlns:r="http://schemas.openxmlformats.org/officeDocument/2006/relationships" type="ellipse" r:blip="">
          <dgm:adjLst/>
        </dgm:shape>
        <dgm:presOf/>
        <dgm:constrLst/>
        <dgm:ruleLst/>
      </dgm:layoutNode>
      <dgm:layoutNode name="text1" styleLbl="revTx">
        <dgm:varLst>
          <dgm:bulletEnabled val="1"/>
        </dgm:varLst>
        <dgm:choose name="Name20">
          <dgm:if name="Name21" func="var" arg="dir" op="equ" val="norm">
            <dgm:choose name="Name22">
              <dgm:if name="Name23" axis="root des" ptType="all node" func="maxDepth" op="gt" val="1">
                <dgm:alg type="tx">
                  <dgm:param type="parTxLTRAlign" val="l"/>
                  <dgm:param type="parTxRTLAlign" val="r"/>
                </dgm:alg>
              </dgm:if>
              <dgm:else name="Name24">
                <dgm:alg type="tx">
                  <dgm:param type="parTxLTRAlign" val="l"/>
                  <dgm:param type="parTxRTLAlign" val="l"/>
                </dgm:alg>
              </dgm:else>
            </dgm:choose>
          </dgm:if>
          <dgm:else name="Name25">
            <dgm:choose name="Name26">
              <dgm:if name="Name27" axis="root des" ptType="all node" func="maxDepth" op="gt" val="1">
                <dgm:alg type="tx">
                  <dgm:param type="parTxLTRAlign" val="l"/>
                  <dgm:param type="parTxRTLAlign" val="r"/>
                </dgm:alg>
              </dgm:if>
              <dgm:else name="Name28">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29">
          <dgm:if name="Name30" func="var" arg="dir" op="equ" val="norm">
            <dgm:constrLst>
              <dgm:constr type="tMarg" refType="primFontSz" fact="0.1"/>
              <dgm:constr type="bMarg" refType="primFontSz" fact="0.1"/>
              <dgm:constr type="rMarg" refType="primFontSz" fact="0.1"/>
            </dgm:constrLst>
          </dgm:if>
          <dgm:else name="Name31">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1" styleLbl="callout">
        <dgm:alg type="sp"/>
        <dgm:shape xmlns:r="http://schemas.openxmlformats.org/officeDocument/2006/relationships" type="line" r:blip="">
          <dgm:adjLst/>
        </dgm:shape>
        <dgm:presOf/>
        <dgm:constrLst/>
        <dgm:ruleLst/>
      </dgm:layoutNode>
      <dgm:layoutNode name="d1" styleLbl="callout">
        <dgm:alg type="sp"/>
        <dgm:choose name="Name32">
          <dgm:if name="Name33" func="var" arg="dir" op="equ" val="norm">
            <dgm:shape xmlns:r="http://schemas.openxmlformats.org/officeDocument/2006/relationships" rot="90" type="line" r:blip="">
              <dgm:adjLst/>
            </dgm:shape>
          </dgm:if>
          <dgm:else name="Name34">
            <dgm:shape xmlns:r="http://schemas.openxmlformats.org/officeDocument/2006/relationships" rot="180" type="line" r:blip="">
              <dgm:adjLst/>
            </dgm:shape>
          </dgm:else>
        </dgm:choose>
        <dgm:presOf/>
        <dgm:constrLst/>
        <dgm:ruleLst/>
      </dgm:layoutNode>
    </dgm:forEach>
    <dgm:forEach name="Name35" axis="ch" ptType="node" st="2" cnt="1">
      <dgm:layoutNode name="circle2" styleLbl="lnNode1">
        <dgm:alg type="sp"/>
        <dgm:shape xmlns:r="http://schemas.openxmlformats.org/officeDocument/2006/relationships" type="ellipse" r:blip="" zOrderOff="-5">
          <dgm:adjLst/>
        </dgm:shape>
        <dgm:presOf/>
        <dgm:constrLst/>
        <dgm:ruleLst/>
      </dgm:layoutNode>
      <dgm:layoutNode name="text2" styleLbl="revTx">
        <dgm:varLst>
          <dgm:bulletEnabled val="1"/>
        </dgm:varLst>
        <dgm:choose name="Name36">
          <dgm:if name="Name37" func="var" arg="dir" op="equ" val="norm">
            <dgm:choose name="Name38">
              <dgm:if name="Name39" axis="root des" ptType="all node" func="maxDepth" op="gt" val="1">
                <dgm:alg type="tx">
                  <dgm:param type="parTxLTRAlign" val="l"/>
                  <dgm:param type="parTxRTLAlign" val="r"/>
                </dgm:alg>
              </dgm:if>
              <dgm:else name="Name40">
                <dgm:alg type="tx">
                  <dgm:param type="parTxLTRAlign" val="l"/>
                  <dgm:param type="parTxRTLAlign" val="l"/>
                </dgm:alg>
              </dgm:else>
            </dgm:choose>
          </dgm:if>
          <dgm:else name="Name41">
            <dgm:choose name="Name42">
              <dgm:if name="Name43" axis="root des" ptType="all node" func="maxDepth" op="gt" val="1">
                <dgm:alg type="tx">
                  <dgm:param type="parTxLTRAlign" val="l"/>
                  <dgm:param type="parTxRTLAlign" val="r"/>
                </dgm:alg>
              </dgm:if>
              <dgm:else name="Name44">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45">
          <dgm:if name="Name46" func="var" arg="dir" op="equ" val="norm">
            <dgm:constrLst>
              <dgm:constr type="tMarg" refType="primFontSz" fact="0.1"/>
              <dgm:constr type="bMarg" refType="primFontSz" fact="0.1"/>
              <dgm:constr type="rMarg" refType="primFontSz" fact="0.1"/>
            </dgm:constrLst>
          </dgm:if>
          <dgm:else name="Name47">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2" styleLbl="callout">
        <dgm:alg type="sp"/>
        <dgm:shape xmlns:r="http://schemas.openxmlformats.org/officeDocument/2006/relationships" type="line" r:blip="">
          <dgm:adjLst/>
        </dgm:shape>
        <dgm:presOf/>
        <dgm:constrLst/>
        <dgm:ruleLst/>
      </dgm:layoutNode>
      <dgm:layoutNode name="d2" styleLbl="callout">
        <dgm:alg type="sp"/>
        <dgm:choose name="Name48">
          <dgm:if name="Name49" func="var" arg="dir" op="equ" val="norm">
            <dgm:shape xmlns:r="http://schemas.openxmlformats.org/officeDocument/2006/relationships" rot="90" type="line" r:blip="">
              <dgm:adjLst/>
            </dgm:shape>
          </dgm:if>
          <dgm:else name="Name50">
            <dgm:shape xmlns:r="http://schemas.openxmlformats.org/officeDocument/2006/relationships" rot="180" type="line" r:blip="">
              <dgm:adjLst/>
            </dgm:shape>
          </dgm:else>
        </dgm:choose>
        <dgm:presOf/>
        <dgm:constrLst/>
        <dgm:ruleLst/>
      </dgm:layoutNode>
    </dgm:forEach>
    <dgm:forEach name="Name51" axis="ch" ptType="node" st="3" cnt="1">
      <dgm:layoutNode name="circle3" styleLbl="lnNode1">
        <dgm:alg type="sp"/>
        <dgm:shape xmlns:r="http://schemas.openxmlformats.org/officeDocument/2006/relationships" type="ellipse" r:blip="" zOrderOff="-10">
          <dgm:adjLst/>
        </dgm:shape>
        <dgm:presOf/>
        <dgm:constrLst/>
        <dgm:ruleLst/>
      </dgm:layoutNode>
      <dgm:layoutNode name="text3" styleLbl="revTx">
        <dgm:varLst>
          <dgm:bulletEnabled val="1"/>
        </dgm:varLst>
        <dgm:choose name="Name52">
          <dgm:if name="Name53" func="var" arg="dir" op="equ" val="norm">
            <dgm:choose name="Name54">
              <dgm:if name="Name55" axis="root des" ptType="all node" func="maxDepth" op="gt" val="1">
                <dgm:alg type="tx">
                  <dgm:param type="parTxLTRAlign" val="l"/>
                  <dgm:param type="parTxRTLAlign" val="r"/>
                </dgm:alg>
              </dgm:if>
              <dgm:else name="Name56">
                <dgm:alg type="tx">
                  <dgm:param type="parTxLTRAlign" val="l"/>
                  <dgm:param type="parTxRTLAlign" val="l"/>
                </dgm:alg>
              </dgm:else>
            </dgm:choose>
          </dgm:if>
          <dgm:else name="Name57">
            <dgm:choose name="Name58">
              <dgm:if name="Name59" axis="root des" ptType="all node" func="maxDepth" op="gt" val="1">
                <dgm:alg type="tx">
                  <dgm:param type="parTxLTRAlign" val="l"/>
                  <dgm:param type="parTxRTLAlign" val="r"/>
                </dgm:alg>
              </dgm:if>
              <dgm:else name="Name60">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61">
          <dgm:if name="Name62" func="var" arg="dir" op="equ" val="norm">
            <dgm:constrLst>
              <dgm:constr type="tMarg" refType="primFontSz" fact="0.1"/>
              <dgm:constr type="bMarg" refType="primFontSz" fact="0.1"/>
              <dgm:constr type="rMarg" refType="primFontSz" fact="0.1"/>
            </dgm:constrLst>
          </dgm:if>
          <dgm:else name="Name63">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3" styleLbl="callout">
        <dgm:alg type="sp"/>
        <dgm:shape xmlns:r="http://schemas.openxmlformats.org/officeDocument/2006/relationships" type="line" r:blip="">
          <dgm:adjLst/>
        </dgm:shape>
        <dgm:presOf/>
        <dgm:constrLst/>
        <dgm:ruleLst/>
      </dgm:layoutNode>
      <dgm:layoutNode name="d3" styleLbl="callout">
        <dgm:alg type="sp"/>
        <dgm:choose name="Name64">
          <dgm:if name="Name65" func="var" arg="dir" op="equ" val="norm">
            <dgm:shape xmlns:r="http://schemas.openxmlformats.org/officeDocument/2006/relationships" rot="90" type="line" r:blip="">
              <dgm:adjLst/>
            </dgm:shape>
          </dgm:if>
          <dgm:else name="Name66">
            <dgm:shape xmlns:r="http://schemas.openxmlformats.org/officeDocument/2006/relationships" rot="180" type="line" r:blip="">
              <dgm:adjLst/>
            </dgm:shape>
          </dgm:else>
        </dgm:choose>
        <dgm:presOf/>
        <dgm:constrLst/>
        <dgm:ruleLst/>
      </dgm:layoutNode>
    </dgm:forEach>
    <dgm:forEach name="Name67" axis="ch" ptType="node" st="4" cnt="1">
      <dgm:layoutNode name="circle4" styleLbl="lnNode1">
        <dgm:alg type="sp"/>
        <dgm:shape xmlns:r="http://schemas.openxmlformats.org/officeDocument/2006/relationships" type="ellipse" r:blip="" zOrderOff="-15">
          <dgm:adjLst/>
        </dgm:shape>
        <dgm:presOf/>
        <dgm:constrLst/>
        <dgm:ruleLst/>
      </dgm:layoutNode>
      <dgm:layoutNode name="text4" styleLbl="revTx">
        <dgm:varLst>
          <dgm:bulletEnabled val="1"/>
        </dgm:varLst>
        <dgm:choose name="Name68">
          <dgm:if name="Name69" func="var" arg="dir" op="equ" val="norm">
            <dgm:choose name="Name70">
              <dgm:if name="Name71" axis="root des" ptType="all node" func="maxDepth" op="gt" val="1">
                <dgm:alg type="tx">
                  <dgm:param type="parTxLTRAlign" val="l"/>
                  <dgm:param type="parTxRTLAlign" val="r"/>
                </dgm:alg>
              </dgm:if>
              <dgm:else name="Name72">
                <dgm:alg type="tx">
                  <dgm:param type="parTxLTRAlign" val="l"/>
                  <dgm:param type="parTxRTLAlign" val="l"/>
                </dgm:alg>
              </dgm:else>
            </dgm:choose>
          </dgm:if>
          <dgm:else name="Name73">
            <dgm:choose name="Name74">
              <dgm:if name="Name75" axis="root des" ptType="all node" func="maxDepth" op="gt" val="1">
                <dgm:alg type="tx">
                  <dgm:param type="parTxLTRAlign" val="l"/>
                  <dgm:param type="parTxRTLAlign" val="r"/>
                </dgm:alg>
              </dgm:if>
              <dgm:else name="Name76">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77">
          <dgm:if name="Name78" func="var" arg="dir" op="equ" val="norm">
            <dgm:constrLst>
              <dgm:constr type="tMarg" refType="primFontSz" fact="0.1"/>
              <dgm:constr type="bMarg" refType="primFontSz" fact="0.1"/>
              <dgm:constr type="rMarg" refType="primFontSz" fact="0.1"/>
            </dgm:constrLst>
          </dgm:if>
          <dgm:else name="Name79">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4" styleLbl="callout">
        <dgm:alg type="sp"/>
        <dgm:shape xmlns:r="http://schemas.openxmlformats.org/officeDocument/2006/relationships" type="line" r:blip="">
          <dgm:adjLst/>
        </dgm:shape>
        <dgm:presOf/>
        <dgm:constrLst/>
        <dgm:ruleLst/>
      </dgm:layoutNode>
      <dgm:layoutNode name="d4" styleLbl="callout">
        <dgm:alg type="sp"/>
        <dgm:choose name="Name80">
          <dgm:if name="Name81" func="var" arg="dir" op="equ" val="norm">
            <dgm:shape xmlns:r="http://schemas.openxmlformats.org/officeDocument/2006/relationships" rot="90" type="line" r:blip="">
              <dgm:adjLst/>
            </dgm:shape>
          </dgm:if>
          <dgm:else name="Name82">
            <dgm:shape xmlns:r="http://schemas.openxmlformats.org/officeDocument/2006/relationships" rot="180" type="line" r:blip="">
              <dgm:adjLst/>
            </dgm:shape>
          </dgm:else>
        </dgm:choose>
        <dgm:presOf/>
        <dgm:constrLst/>
        <dgm:ruleLst/>
      </dgm:layoutNode>
    </dgm:forEach>
    <dgm:forEach name="Name83" axis="ch" ptType="node" st="5" cnt="1">
      <dgm:layoutNode name="circle5" styleLbl="lnNode1">
        <dgm:alg type="sp"/>
        <dgm:shape xmlns:r="http://schemas.openxmlformats.org/officeDocument/2006/relationships" type="ellipse" r:blip="" zOrderOff="-20">
          <dgm:adjLst/>
        </dgm:shape>
        <dgm:presOf/>
        <dgm:constrLst/>
        <dgm:ruleLst/>
      </dgm:layoutNode>
      <dgm:layoutNode name="text5"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alg>
              </dgm:if>
              <dgm:else name="Name88">
                <dgm:alg type="tx">
                  <dgm:param type="parTxLTRAlign" val="l"/>
                  <dgm:param type="parTxRTLAlign" val="l"/>
                </dgm:alg>
              </dgm:else>
            </dgm:choose>
          </dgm:if>
          <dgm:else name="Name89">
            <dgm:choose name="Name90">
              <dgm:if name="Name91" axis="root des" ptType="all node" func="maxDepth" op="gt" val="1">
                <dgm:alg type="tx">
                  <dgm:param type="parTxLTRAlign" val="l"/>
                  <dgm:param type="parTxRTLAlign" val="r"/>
                </dgm:alg>
              </dgm:if>
              <dgm:else name="Name92">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tMarg" refType="primFontSz" fact="0.1"/>
              <dgm:constr type="bMarg" refType="primFontSz" fact="0.1"/>
              <dgm:constr type="rMarg" refType="primFontSz" fact="0.1"/>
            </dgm:constrLst>
          </dgm:if>
          <dgm:else name="Name95">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5" styleLbl="callout">
        <dgm:alg type="sp"/>
        <dgm:shape xmlns:r="http://schemas.openxmlformats.org/officeDocument/2006/relationships" type="line" r:blip="">
          <dgm:adjLst/>
        </dgm:shape>
        <dgm:presOf/>
        <dgm:constrLst/>
        <dgm:ruleLst/>
      </dgm:layoutNode>
      <dgm:layoutNode name="d5" styleLbl="callout">
        <dgm:alg type="sp"/>
        <dgm:choose name="Name96">
          <dgm:if name="Name97" func="var" arg="dir" op="equ" val="norm">
            <dgm:shape xmlns:r="http://schemas.openxmlformats.org/officeDocument/2006/relationships" rot="90" type="line" r:blip="">
              <dgm:adjLst/>
            </dgm:shape>
          </dgm:if>
          <dgm:else name="Name98">
            <dgm:shape xmlns:r="http://schemas.openxmlformats.org/officeDocument/2006/relationships" rot="180" type="line" r:blip="">
              <dgm:adjLst/>
            </dgm:shape>
          </dgm:else>
        </dgm:choose>
        <dgm:presOf/>
        <dgm:constrLst/>
        <dgm:ruleLst/>
      </dgm:layoutNode>
    </dgm:forEach>
  </dgm:layoutNode>
</dgm:layoutDef>
</file>

<file path=ppt/diagrams/layout18.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2.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23.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4.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25.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6.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7.xml><?xml version="1.0" encoding="utf-8"?>
<dgm:layoutDef xmlns:dgm="http://schemas.openxmlformats.org/drawingml/2006/diagram" xmlns:a="http://schemas.openxmlformats.org/drawingml/2006/main" uniqueId="urn:microsoft.com/office/officeart/2005/8/layout/target1">
  <dgm:title val=""/>
  <dgm:desc val=""/>
  <dgm:catLst>
    <dgm:cat type="relationship" pri="25000"/>
    <dgm:cat type="convert" pri="2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resizeHandles val="exact"/>
    </dgm:varLst>
    <dgm:alg type="composite">
      <dgm:param type="ar" val="1.25"/>
    </dgm:alg>
    <dgm:shape xmlns:r="http://schemas.openxmlformats.org/officeDocument/2006/relationships" r:blip="">
      <dgm:adjLst/>
    </dgm:shape>
    <dgm:presOf/>
    <dgm:choose name="Name0">
      <dgm:if name="Name1" func="var" arg="dir" op="equ" val="norm">
        <dgm:choose name="Name2">
          <dgm:if name="Name3" axis="ch" ptType="node" func="cnt" op="equ" val="0">
            <dgm:constrLst/>
          </dgm:if>
          <dgm:if name="Name4"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r" for="ch" forName="line1" refType="l" refFor="ch" refForName="text1"/>
              <dgm:constr type="h" for="ch" forName="line1"/>
              <dgm:constr type="l" for="ch" forName="d1" refType="w" fact="0.3"/>
              <dgm:constr type="b" for="ch" forName="d1" refType="h" fact="0.625"/>
              <dgm:constr type="w" for="ch" forName="d1" refType="w" fact="0.32475"/>
              <dgm:constr type="h" for="ch" forName="d1" refType="h" fact="0.469"/>
            </dgm:constrLst>
          </dgm:if>
          <dgm:if name="Name5"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312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44325"/>
              <dgm:constr type="b" for="ch" forName="d2" refType="h" fact="0.7975"/>
              <dgm:constr type="w" for="ch" forName="d2" refType="w" fact="0.1815"/>
              <dgm:constr type="h" for="ch" forName="d2" refType="h" fact="0.3283"/>
            </dgm:constrLst>
          </dgm:if>
          <dgm:if name="Name6"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2187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2187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86"/>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7175"/>
              <dgm:constr type="b" for="ch" forName="d3" refType="h" fact="0.83375"/>
              <dgm:constr type="w" for="ch" forName="d3" refType="w" fact="0.1527"/>
              <dgm:constr type="h" for="ch" forName="d3" refType="h" fact="0.287"/>
            </dgm:constrLst>
          </dgm:if>
          <dgm:if name="Name7"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7938"/>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29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7938"/>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662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25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r" for="ch" forName="text4" refType="w"/>
              <dgm:constr type="t" for="ch" forName="text4" refType="b" refFor="ch" refForName="text3"/>
              <dgm:constr type="l" for="ch" forName="line4" refType="w" fact="0.625"/>
              <dgm:constr type="ctrY" for="ch" forName="line4" refType="ctrY" refFor="ch" refForName="text4"/>
              <dgm:constr type="w" for="ch" forName="line4" refType="w" fact="0.075"/>
              <dgm:constr type="h" for="ch" forName="line4"/>
              <dgm:constr type="l" for="ch" forName="d4" refType="w" fact="0.48525"/>
              <dgm:constr type="b" for="ch" forName="d4" refType="h" fact="0.85594"/>
              <dgm:constr type="w" for="ch" forName="d4" refType="w" fact="0.1394"/>
              <dgm:constr type="h" for="ch" forName="d4" refType="h" fact="0.2282"/>
            </dgm:constrLst>
          </dgm:if>
          <dgm:if name="Name8"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324"/>
              <dgm:constr type="r" for="ch" forName="text1" refType="w"/>
              <dgm:constr type="ctrY" for="ch" forName="text1" refType="h" fact="0.13"/>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324"/>
              <dgm:constr type="r" for="ch" forName="text2" refType="w"/>
              <dgm:constr type="ctrY" for="ch" forName="text2" refType="h" fact="0.27"/>
              <dgm:constr type="l" for="ch" forName="line2" refType="w" fact="0.625"/>
              <dgm:constr type="ctrY" for="ch" forName="line2" refType="ctrY" refFor="ch" refForName="text2"/>
              <dgm:constr type="w" for="ch" forName="line2" refType="w" fact="0.075"/>
              <dgm:constr type="h" for="ch" forName="line2"/>
              <dgm:constr type="l" for="ch" forName="d2" refType="w" fact="0.3498"/>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r" for="ch" forName="text3" refType="w"/>
              <dgm:constr type="ctrY" for="ch" forName="text3" refType="h" fact="0.41"/>
              <dgm:constr type="l" for="ch" forName="line3" refType="w" fact="0.625"/>
              <dgm:constr type="ctrY" for="ch" forName="line3" refType="ctrY" refFor="ch" refForName="text3"/>
              <dgm:constr type="w" for="ch" forName="line3" refType="w" fact="0.075"/>
              <dgm:constr type="h" for="ch" forName="line3"/>
              <dgm:constr type="l" for="ch" forName="d3" refType="w" fact="0.394"/>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r" for="ch" forName="text4" refType="w"/>
              <dgm:constr type="ctrY" for="ch" forName="text4" refType="h" fact="0.547"/>
              <dgm:constr type="l" for="ch" forName="line4" refType="w" fact="0.625"/>
              <dgm:constr type="ctrY" for="ch" forName="line4" refType="ctrY" refFor="ch" refForName="text4"/>
              <dgm:constr type="w" for="ch" forName="line4" refType="w" fact="0.075"/>
              <dgm:constr type="h" for="ch" forName="line4"/>
              <dgm:constr type="l" for="ch" forName="d4" refType="w" fact="0.446"/>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r" for="ch" forName="text5" refType="w"/>
              <dgm:constr type="ctrY" for="ch" forName="text5" refType="h" fact="0.68"/>
              <dgm:constr type="l" for="ch" forName="line5" refType="w" fact="0.625"/>
              <dgm:constr type="ctrY" for="ch" forName="line5" refType="ctrY" refFor="ch" refForName="text5"/>
              <dgm:constr type="w" for="ch" forName="line5" refType="w" fact="0.075"/>
              <dgm:constr type="h" for="ch" forName="line5"/>
              <dgm:constr type="l" for="ch" forName="d5" refType="w" fact="0.495"/>
              <dgm:constr type="b" for="ch" forName="d5" refType="h" fact="0.855"/>
              <dgm:constr type="w" for="ch" forName="d5" refType="w" fact="0.13"/>
              <dgm:constr type="h" for="ch" forName="d5" refType="h" fact="0.175"/>
            </dgm:constrLst>
          </dgm:if>
          <dgm:else name="Name9"/>
        </dgm:choose>
      </dgm:if>
      <dgm:else name="Name10">
        <dgm:choose name="Name11">
          <dgm:if name="Name12" axis="ch" ptType="node" func="cnt" op="equ" val="0">
            <dgm:constrLst/>
          </dgm:if>
          <dgm:if name="Name13"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Lst>
          </dgm:if>
          <dgm:if name="Name14"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312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55675"/>
              <dgm:constr type="b" for="ch" forName="d2" refType="h" fact="0.7975"/>
              <dgm:constr type="w" for="ch" forName="d2" refType="w" fact="0.1815"/>
              <dgm:constr type="h" for="ch" forName="d2" refType="h" fact="0.3283"/>
            </dgm:constrLst>
          </dgm:if>
          <dgm:if name="Name15"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2187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2187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14"/>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2825"/>
              <dgm:constr type="b" for="ch" forName="d3" refType="h" fact="0.83375"/>
              <dgm:constr type="w" for="ch" forName="d3" refType="w" fact="0.1527"/>
              <dgm:constr type="h" for="ch" forName="d3" refType="h" fact="0.287"/>
            </dgm:constrLst>
          </dgm:if>
          <dgm:if name="Name16"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7938"/>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0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7938"/>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337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74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l" for="ch" forName="text4"/>
              <dgm:constr type="t" for="ch" forName="text4" refType="b" refFor="ch" refForName="text3"/>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1475"/>
              <dgm:constr type="b" for="ch" forName="d4" refType="h" fact="0.85594"/>
              <dgm:constr type="w" for="ch" forName="d4" refType="w" fact="0.1394"/>
              <dgm:constr type="h" for="ch" forName="d4" refType="h" fact="0.2282"/>
            </dgm:constrLst>
          </dgm:if>
          <dgm:if name="Name17"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324"/>
              <dgm:constr type="l" for="ch" forName="text1"/>
              <dgm:constr type="ctrY" for="ch" forName="text1" refType="h" fact="0.13"/>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324"/>
              <dgm:constr type="l" for="ch" forName="text2"/>
              <dgm:constr type="ctrY" for="ch" forName="text2" refType="h" fact="0.27"/>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502"/>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l" for="ch" forName="text3"/>
              <dgm:constr type="ctrY" for="ch" forName="text3" refType="h" fact="0.41"/>
              <dgm:constr type="l" for="ch" forName="line3" refType="r" refFor="ch" refForName="text3"/>
              <dgm:constr type="ctrY" for="ch" forName="line3" refType="ctrY" refFor="ch" refForName="text3"/>
              <dgm:constr type="r" for="ch" forName="line3" refType="w" fact="0.375"/>
              <dgm:constr type="h" for="ch" forName="line3"/>
              <dgm:constr type="r" for="ch" forName="d3" refType="w" fact="0.606"/>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l" for="ch" forName="text4"/>
              <dgm:constr type="ctrY" for="ch" forName="text4" refType="h" fact="0.547"/>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54"/>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l" for="ch" forName="text5"/>
              <dgm:constr type="ctrY" for="ch" forName="text5" refType="h" fact="0.68"/>
              <dgm:constr type="l" for="ch" forName="line5" refType="r" refFor="ch" refForName="text5"/>
              <dgm:constr type="ctrY" for="ch" forName="line5" refType="ctrY" refFor="ch" refForName="text5"/>
              <dgm:constr type="r" for="ch" forName="line5" refType="w" fact="0.375"/>
              <dgm:constr type="h" for="ch" forName="line5"/>
              <dgm:constr type="r" for="ch" forName="d5" refType="w" fact="0.505"/>
              <dgm:constr type="b" for="ch" forName="d5" refType="h" fact="0.855"/>
              <dgm:constr type="w" for="ch" forName="d5" refType="w" fact="0.13"/>
              <dgm:constr type="h" for="ch" forName="d5" refType="h" fact="0.175"/>
            </dgm:constrLst>
          </dgm:if>
          <dgm:else name="Name18"/>
        </dgm:choose>
      </dgm:else>
    </dgm:choose>
    <dgm:ruleLst/>
    <dgm:forEach name="Name19" axis="ch" ptType="node" cnt="1">
      <dgm:layoutNode name="circle1" styleLbl="lnNode1">
        <dgm:alg type="sp"/>
        <dgm:shape xmlns:r="http://schemas.openxmlformats.org/officeDocument/2006/relationships" type="ellipse" r:blip="">
          <dgm:adjLst/>
        </dgm:shape>
        <dgm:presOf/>
        <dgm:constrLst/>
        <dgm:ruleLst/>
      </dgm:layoutNode>
      <dgm:layoutNode name="text1" styleLbl="revTx">
        <dgm:varLst>
          <dgm:bulletEnabled val="1"/>
        </dgm:varLst>
        <dgm:choose name="Name20">
          <dgm:if name="Name21" func="var" arg="dir" op="equ" val="norm">
            <dgm:choose name="Name22">
              <dgm:if name="Name23" axis="root des" ptType="all node" func="maxDepth" op="gt" val="1">
                <dgm:alg type="tx">
                  <dgm:param type="parTxLTRAlign" val="l"/>
                  <dgm:param type="parTxRTLAlign" val="r"/>
                </dgm:alg>
              </dgm:if>
              <dgm:else name="Name24">
                <dgm:alg type="tx">
                  <dgm:param type="parTxLTRAlign" val="l"/>
                  <dgm:param type="parTxRTLAlign" val="l"/>
                </dgm:alg>
              </dgm:else>
            </dgm:choose>
          </dgm:if>
          <dgm:else name="Name25">
            <dgm:choose name="Name26">
              <dgm:if name="Name27" axis="root des" ptType="all node" func="maxDepth" op="gt" val="1">
                <dgm:alg type="tx">
                  <dgm:param type="parTxLTRAlign" val="l"/>
                  <dgm:param type="parTxRTLAlign" val="r"/>
                </dgm:alg>
              </dgm:if>
              <dgm:else name="Name28">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29">
          <dgm:if name="Name30" func="var" arg="dir" op="equ" val="norm">
            <dgm:constrLst>
              <dgm:constr type="tMarg" refType="primFontSz" fact="0.1"/>
              <dgm:constr type="bMarg" refType="primFontSz" fact="0.1"/>
              <dgm:constr type="rMarg" refType="primFontSz" fact="0.1"/>
            </dgm:constrLst>
          </dgm:if>
          <dgm:else name="Name31">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1" styleLbl="callout">
        <dgm:alg type="sp"/>
        <dgm:shape xmlns:r="http://schemas.openxmlformats.org/officeDocument/2006/relationships" type="line" r:blip="">
          <dgm:adjLst/>
        </dgm:shape>
        <dgm:presOf/>
        <dgm:constrLst/>
        <dgm:ruleLst/>
      </dgm:layoutNode>
      <dgm:layoutNode name="d1" styleLbl="callout">
        <dgm:alg type="sp"/>
        <dgm:choose name="Name32">
          <dgm:if name="Name33" func="var" arg="dir" op="equ" val="norm">
            <dgm:shape xmlns:r="http://schemas.openxmlformats.org/officeDocument/2006/relationships" rot="90" type="line" r:blip="">
              <dgm:adjLst/>
            </dgm:shape>
          </dgm:if>
          <dgm:else name="Name34">
            <dgm:shape xmlns:r="http://schemas.openxmlformats.org/officeDocument/2006/relationships" rot="180" type="line" r:blip="">
              <dgm:adjLst/>
            </dgm:shape>
          </dgm:else>
        </dgm:choose>
        <dgm:presOf/>
        <dgm:constrLst/>
        <dgm:ruleLst/>
      </dgm:layoutNode>
    </dgm:forEach>
    <dgm:forEach name="Name35" axis="ch" ptType="node" st="2" cnt="1">
      <dgm:layoutNode name="circle2" styleLbl="lnNode1">
        <dgm:alg type="sp"/>
        <dgm:shape xmlns:r="http://schemas.openxmlformats.org/officeDocument/2006/relationships" type="ellipse" r:blip="" zOrderOff="-5">
          <dgm:adjLst/>
        </dgm:shape>
        <dgm:presOf/>
        <dgm:constrLst/>
        <dgm:ruleLst/>
      </dgm:layoutNode>
      <dgm:layoutNode name="text2" styleLbl="revTx">
        <dgm:varLst>
          <dgm:bulletEnabled val="1"/>
        </dgm:varLst>
        <dgm:choose name="Name36">
          <dgm:if name="Name37" func="var" arg="dir" op="equ" val="norm">
            <dgm:choose name="Name38">
              <dgm:if name="Name39" axis="root des" ptType="all node" func="maxDepth" op="gt" val="1">
                <dgm:alg type="tx">
                  <dgm:param type="parTxLTRAlign" val="l"/>
                  <dgm:param type="parTxRTLAlign" val="r"/>
                </dgm:alg>
              </dgm:if>
              <dgm:else name="Name40">
                <dgm:alg type="tx">
                  <dgm:param type="parTxLTRAlign" val="l"/>
                  <dgm:param type="parTxRTLAlign" val="l"/>
                </dgm:alg>
              </dgm:else>
            </dgm:choose>
          </dgm:if>
          <dgm:else name="Name41">
            <dgm:choose name="Name42">
              <dgm:if name="Name43" axis="root des" ptType="all node" func="maxDepth" op="gt" val="1">
                <dgm:alg type="tx">
                  <dgm:param type="parTxLTRAlign" val="l"/>
                  <dgm:param type="parTxRTLAlign" val="r"/>
                </dgm:alg>
              </dgm:if>
              <dgm:else name="Name44">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45">
          <dgm:if name="Name46" func="var" arg="dir" op="equ" val="norm">
            <dgm:constrLst>
              <dgm:constr type="tMarg" refType="primFontSz" fact="0.1"/>
              <dgm:constr type="bMarg" refType="primFontSz" fact="0.1"/>
              <dgm:constr type="rMarg" refType="primFontSz" fact="0.1"/>
            </dgm:constrLst>
          </dgm:if>
          <dgm:else name="Name47">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2" styleLbl="callout">
        <dgm:alg type="sp"/>
        <dgm:shape xmlns:r="http://schemas.openxmlformats.org/officeDocument/2006/relationships" type="line" r:blip="">
          <dgm:adjLst/>
        </dgm:shape>
        <dgm:presOf/>
        <dgm:constrLst/>
        <dgm:ruleLst/>
      </dgm:layoutNode>
      <dgm:layoutNode name="d2" styleLbl="callout">
        <dgm:alg type="sp"/>
        <dgm:choose name="Name48">
          <dgm:if name="Name49" func="var" arg="dir" op="equ" val="norm">
            <dgm:shape xmlns:r="http://schemas.openxmlformats.org/officeDocument/2006/relationships" rot="90" type="line" r:blip="">
              <dgm:adjLst/>
            </dgm:shape>
          </dgm:if>
          <dgm:else name="Name50">
            <dgm:shape xmlns:r="http://schemas.openxmlformats.org/officeDocument/2006/relationships" rot="180" type="line" r:blip="">
              <dgm:adjLst/>
            </dgm:shape>
          </dgm:else>
        </dgm:choose>
        <dgm:presOf/>
        <dgm:constrLst/>
        <dgm:ruleLst/>
      </dgm:layoutNode>
    </dgm:forEach>
    <dgm:forEach name="Name51" axis="ch" ptType="node" st="3" cnt="1">
      <dgm:layoutNode name="circle3" styleLbl="lnNode1">
        <dgm:alg type="sp"/>
        <dgm:shape xmlns:r="http://schemas.openxmlformats.org/officeDocument/2006/relationships" type="ellipse" r:blip="" zOrderOff="-10">
          <dgm:adjLst/>
        </dgm:shape>
        <dgm:presOf/>
        <dgm:constrLst/>
        <dgm:ruleLst/>
      </dgm:layoutNode>
      <dgm:layoutNode name="text3" styleLbl="revTx">
        <dgm:varLst>
          <dgm:bulletEnabled val="1"/>
        </dgm:varLst>
        <dgm:choose name="Name52">
          <dgm:if name="Name53" func="var" arg="dir" op="equ" val="norm">
            <dgm:choose name="Name54">
              <dgm:if name="Name55" axis="root des" ptType="all node" func="maxDepth" op="gt" val="1">
                <dgm:alg type="tx">
                  <dgm:param type="parTxLTRAlign" val="l"/>
                  <dgm:param type="parTxRTLAlign" val="r"/>
                </dgm:alg>
              </dgm:if>
              <dgm:else name="Name56">
                <dgm:alg type="tx">
                  <dgm:param type="parTxLTRAlign" val="l"/>
                  <dgm:param type="parTxRTLAlign" val="l"/>
                </dgm:alg>
              </dgm:else>
            </dgm:choose>
          </dgm:if>
          <dgm:else name="Name57">
            <dgm:choose name="Name58">
              <dgm:if name="Name59" axis="root des" ptType="all node" func="maxDepth" op="gt" val="1">
                <dgm:alg type="tx">
                  <dgm:param type="parTxLTRAlign" val="l"/>
                  <dgm:param type="parTxRTLAlign" val="r"/>
                </dgm:alg>
              </dgm:if>
              <dgm:else name="Name60">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61">
          <dgm:if name="Name62" func="var" arg="dir" op="equ" val="norm">
            <dgm:constrLst>
              <dgm:constr type="tMarg" refType="primFontSz" fact="0.1"/>
              <dgm:constr type="bMarg" refType="primFontSz" fact="0.1"/>
              <dgm:constr type="rMarg" refType="primFontSz" fact="0.1"/>
            </dgm:constrLst>
          </dgm:if>
          <dgm:else name="Name63">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3" styleLbl="callout">
        <dgm:alg type="sp"/>
        <dgm:shape xmlns:r="http://schemas.openxmlformats.org/officeDocument/2006/relationships" type="line" r:blip="">
          <dgm:adjLst/>
        </dgm:shape>
        <dgm:presOf/>
        <dgm:constrLst/>
        <dgm:ruleLst/>
      </dgm:layoutNode>
      <dgm:layoutNode name="d3" styleLbl="callout">
        <dgm:alg type="sp"/>
        <dgm:choose name="Name64">
          <dgm:if name="Name65" func="var" arg="dir" op="equ" val="norm">
            <dgm:shape xmlns:r="http://schemas.openxmlformats.org/officeDocument/2006/relationships" rot="90" type="line" r:blip="">
              <dgm:adjLst/>
            </dgm:shape>
          </dgm:if>
          <dgm:else name="Name66">
            <dgm:shape xmlns:r="http://schemas.openxmlformats.org/officeDocument/2006/relationships" rot="180" type="line" r:blip="">
              <dgm:adjLst/>
            </dgm:shape>
          </dgm:else>
        </dgm:choose>
        <dgm:presOf/>
        <dgm:constrLst/>
        <dgm:ruleLst/>
      </dgm:layoutNode>
    </dgm:forEach>
    <dgm:forEach name="Name67" axis="ch" ptType="node" st="4" cnt="1">
      <dgm:layoutNode name="circle4" styleLbl="lnNode1">
        <dgm:alg type="sp"/>
        <dgm:shape xmlns:r="http://schemas.openxmlformats.org/officeDocument/2006/relationships" type="ellipse" r:blip="" zOrderOff="-15">
          <dgm:adjLst/>
        </dgm:shape>
        <dgm:presOf/>
        <dgm:constrLst/>
        <dgm:ruleLst/>
      </dgm:layoutNode>
      <dgm:layoutNode name="text4" styleLbl="revTx">
        <dgm:varLst>
          <dgm:bulletEnabled val="1"/>
        </dgm:varLst>
        <dgm:choose name="Name68">
          <dgm:if name="Name69" func="var" arg="dir" op="equ" val="norm">
            <dgm:choose name="Name70">
              <dgm:if name="Name71" axis="root des" ptType="all node" func="maxDepth" op="gt" val="1">
                <dgm:alg type="tx">
                  <dgm:param type="parTxLTRAlign" val="l"/>
                  <dgm:param type="parTxRTLAlign" val="r"/>
                </dgm:alg>
              </dgm:if>
              <dgm:else name="Name72">
                <dgm:alg type="tx">
                  <dgm:param type="parTxLTRAlign" val="l"/>
                  <dgm:param type="parTxRTLAlign" val="l"/>
                </dgm:alg>
              </dgm:else>
            </dgm:choose>
          </dgm:if>
          <dgm:else name="Name73">
            <dgm:choose name="Name74">
              <dgm:if name="Name75" axis="root des" ptType="all node" func="maxDepth" op="gt" val="1">
                <dgm:alg type="tx">
                  <dgm:param type="parTxLTRAlign" val="l"/>
                  <dgm:param type="parTxRTLAlign" val="r"/>
                </dgm:alg>
              </dgm:if>
              <dgm:else name="Name76">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77">
          <dgm:if name="Name78" func="var" arg="dir" op="equ" val="norm">
            <dgm:constrLst>
              <dgm:constr type="tMarg" refType="primFontSz" fact="0.1"/>
              <dgm:constr type="bMarg" refType="primFontSz" fact="0.1"/>
              <dgm:constr type="rMarg" refType="primFontSz" fact="0.1"/>
            </dgm:constrLst>
          </dgm:if>
          <dgm:else name="Name79">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4" styleLbl="callout">
        <dgm:alg type="sp"/>
        <dgm:shape xmlns:r="http://schemas.openxmlformats.org/officeDocument/2006/relationships" type="line" r:blip="">
          <dgm:adjLst/>
        </dgm:shape>
        <dgm:presOf/>
        <dgm:constrLst/>
        <dgm:ruleLst/>
      </dgm:layoutNode>
      <dgm:layoutNode name="d4" styleLbl="callout">
        <dgm:alg type="sp"/>
        <dgm:choose name="Name80">
          <dgm:if name="Name81" func="var" arg="dir" op="equ" val="norm">
            <dgm:shape xmlns:r="http://schemas.openxmlformats.org/officeDocument/2006/relationships" rot="90" type="line" r:blip="">
              <dgm:adjLst/>
            </dgm:shape>
          </dgm:if>
          <dgm:else name="Name82">
            <dgm:shape xmlns:r="http://schemas.openxmlformats.org/officeDocument/2006/relationships" rot="180" type="line" r:blip="">
              <dgm:adjLst/>
            </dgm:shape>
          </dgm:else>
        </dgm:choose>
        <dgm:presOf/>
        <dgm:constrLst/>
        <dgm:ruleLst/>
      </dgm:layoutNode>
    </dgm:forEach>
    <dgm:forEach name="Name83" axis="ch" ptType="node" st="5" cnt="1">
      <dgm:layoutNode name="circle5" styleLbl="lnNode1">
        <dgm:alg type="sp"/>
        <dgm:shape xmlns:r="http://schemas.openxmlformats.org/officeDocument/2006/relationships" type="ellipse" r:blip="" zOrderOff="-20">
          <dgm:adjLst/>
        </dgm:shape>
        <dgm:presOf/>
        <dgm:constrLst/>
        <dgm:ruleLst/>
      </dgm:layoutNode>
      <dgm:layoutNode name="text5"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alg>
              </dgm:if>
              <dgm:else name="Name88">
                <dgm:alg type="tx">
                  <dgm:param type="parTxLTRAlign" val="l"/>
                  <dgm:param type="parTxRTLAlign" val="l"/>
                </dgm:alg>
              </dgm:else>
            </dgm:choose>
          </dgm:if>
          <dgm:else name="Name89">
            <dgm:choose name="Name90">
              <dgm:if name="Name91" axis="root des" ptType="all node" func="maxDepth" op="gt" val="1">
                <dgm:alg type="tx">
                  <dgm:param type="parTxLTRAlign" val="l"/>
                  <dgm:param type="parTxRTLAlign" val="r"/>
                </dgm:alg>
              </dgm:if>
              <dgm:else name="Name92">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tMarg" refType="primFontSz" fact="0.1"/>
              <dgm:constr type="bMarg" refType="primFontSz" fact="0.1"/>
              <dgm:constr type="rMarg" refType="primFontSz" fact="0.1"/>
            </dgm:constrLst>
          </dgm:if>
          <dgm:else name="Name95">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5" styleLbl="callout">
        <dgm:alg type="sp"/>
        <dgm:shape xmlns:r="http://schemas.openxmlformats.org/officeDocument/2006/relationships" type="line" r:blip="">
          <dgm:adjLst/>
        </dgm:shape>
        <dgm:presOf/>
        <dgm:constrLst/>
        <dgm:ruleLst/>
      </dgm:layoutNode>
      <dgm:layoutNode name="d5" styleLbl="callout">
        <dgm:alg type="sp"/>
        <dgm:choose name="Name96">
          <dgm:if name="Name97" func="var" arg="dir" op="equ" val="norm">
            <dgm:shape xmlns:r="http://schemas.openxmlformats.org/officeDocument/2006/relationships" rot="90" type="line" r:blip="">
              <dgm:adjLst/>
            </dgm:shape>
          </dgm:if>
          <dgm:else name="Name98">
            <dgm:shape xmlns:r="http://schemas.openxmlformats.org/officeDocument/2006/relationships" rot="180" type="line" r:blip="">
              <dgm:adjLst/>
            </dgm:shape>
          </dgm:else>
        </dgm:choose>
        <dgm:presOf/>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C395B1C-0015-406B-A2C8-2A40BE1AA76B}" type="datetimeFigureOut">
              <a:rPr lang="es-MX" smtClean="0"/>
              <a:pPr/>
              <a:t>02/10/2015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CB6AA6-F435-4332-ACD7-3A872CA9A27F}" type="slidenum">
              <a:rPr lang="es-MX" smtClean="0"/>
              <a:pPr/>
              <a:t>‹Nº›</a:t>
            </a:fld>
            <a:endParaRPr lang="es-MX"/>
          </a:p>
        </p:txBody>
      </p:sp>
    </p:spTree>
    <p:extLst>
      <p:ext uri="{BB962C8B-B14F-4D97-AF65-F5344CB8AC3E}">
        <p14:creationId xmlns:p14="http://schemas.microsoft.com/office/powerpoint/2010/main" val="7629525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0207E30A-9B82-45DC-88AC-C73494FB61AE}" type="datetime1">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D70AADB-28B0-41D3-B681-79A94D4857F5}"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0894FFF2-F720-4133-B831-AED34CF38930}" type="datetime1">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D70AADB-28B0-41D3-B681-79A94D4857F5}"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FDFE795E-4369-4ADE-ADE8-5C23B7EA7A3F}" type="datetime1">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D70AADB-28B0-41D3-B681-79A94D4857F5}"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296D0B81-A4EA-4977-8B76-BDD942C8F225}" type="datetime1">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D70AADB-28B0-41D3-B681-79A94D4857F5}"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B3204937-56D1-4A99-A087-E0FD6C165696}" type="datetime1">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D70AADB-28B0-41D3-B681-79A94D4857F5}"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9C6BC1F2-9C80-4EBC-BCB0-5E5C22C44B64}" type="datetime1">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D70AADB-28B0-41D3-B681-79A94D4857F5}"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068FE180-2EC5-497A-821A-39D232C826CF}" type="datetime1">
              <a:rPr lang="es-MX" smtClean="0"/>
              <a:pPr/>
              <a:t>02/10/2015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5D70AADB-28B0-41D3-B681-79A94D4857F5}"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2DFF6FE3-6764-41BE-AB02-353706014135}" type="datetime1">
              <a:rPr lang="es-MX" smtClean="0"/>
              <a:pPr/>
              <a:t>02/10/2015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5D70AADB-28B0-41D3-B681-79A94D4857F5}"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52FAC6C-03EE-47B2-A762-08CDB2E912B4}" type="datetime1">
              <a:rPr lang="es-MX" smtClean="0"/>
              <a:pPr/>
              <a:t>02/10/2015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5D70AADB-28B0-41D3-B681-79A94D4857F5}"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4735B39-0134-49A8-B549-4BD06910A39D}" type="datetime1">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D70AADB-28B0-41D3-B681-79A94D4857F5}"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D447B58F-9632-4605-8906-F762FAFA2653}" type="datetime1">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D70AADB-28B0-41D3-B681-79A94D4857F5}"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duotone>
              <a:prstClr val="black"/>
              <a:schemeClr val="accent3">
                <a:tint val="45000"/>
                <a:satMod val="400000"/>
              </a:schemeClr>
            </a:duotone>
          </a:blip>
          <a:srcRect/>
          <a:stretch>
            <a:fillRect t="-29000" b="-29000"/>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383BE1-84C8-4DB6-998D-5B418D5C78BF}" type="datetime1">
              <a:rPr lang="es-MX" smtClean="0"/>
              <a:pPr/>
              <a:t>02/10/2015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70AADB-28B0-41D3-B681-79A94D4857F5}"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image" Target="../media/image1.wmf"/><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6.xml"/><Relationship Id="rId3" Type="http://schemas.openxmlformats.org/officeDocument/2006/relationships/diagramLayout" Target="../diagrams/layout5.xml"/><Relationship Id="rId7" Type="http://schemas.openxmlformats.org/officeDocument/2006/relationships/diagramData" Target="../diagrams/data6.xml"/><Relationship Id="rId2" Type="http://schemas.openxmlformats.org/officeDocument/2006/relationships/diagramData" Target="../diagrams/data5.xml"/><Relationship Id="rId1" Type="http://schemas.openxmlformats.org/officeDocument/2006/relationships/slideLayout" Target="../slideLayouts/slideLayout5.xml"/><Relationship Id="rId6" Type="http://schemas.microsoft.com/office/2007/relationships/diagramDrawing" Target="../diagrams/drawing5.xml"/><Relationship Id="rId11" Type="http://schemas.microsoft.com/office/2007/relationships/diagramDrawing" Target="../diagrams/drawing6.xml"/><Relationship Id="rId5" Type="http://schemas.openxmlformats.org/officeDocument/2006/relationships/diagramColors" Target="../diagrams/colors5.xml"/><Relationship Id="rId10" Type="http://schemas.openxmlformats.org/officeDocument/2006/relationships/diagramColors" Target="../diagrams/colors6.xml"/><Relationship Id="rId4" Type="http://schemas.openxmlformats.org/officeDocument/2006/relationships/diagramQuickStyle" Target="../diagrams/quickStyle5.xml"/><Relationship Id="rId9" Type="http://schemas.openxmlformats.org/officeDocument/2006/relationships/diagramQuickStyle" Target="../diagrams/quickStyle6.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3.xml.rels><?xml version="1.0" encoding="UTF-8" standalone="yes"?>
<Relationships xmlns="http://schemas.openxmlformats.org/package/2006/relationships"><Relationship Id="rId8" Type="http://schemas.openxmlformats.org/officeDocument/2006/relationships/diagramLayout" Target="../diagrams/layout10.xml"/><Relationship Id="rId3" Type="http://schemas.openxmlformats.org/officeDocument/2006/relationships/diagramLayout" Target="../diagrams/layout9.xml"/><Relationship Id="rId7" Type="http://schemas.openxmlformats.org/officeDocument/2006/relationships/diagramData" Target="../diagrams/data10.xml"/><Relationship Id="rId2" Type="http://schemas.openxmlformats.org/officeDocument/2006/relationships/diagramData" Target="../diagrams/data9.xml"/><Relationship Id="rId1" Type="http://schemas.openxmlformats.org/officeDocument/2006/relationships/slideLayout" Target="../slideLayouts/slideLayout5.xml"/><Relationship Id="rId6" Type="http://schemas.microsoft.com/office/2007/relationships/diagramDrawing" Target="../diagrams/drawing9.xml"/><Relationship Id="rId11" Type="http://schemas.microsoft.com/office/2007/relationships/diagramDrawing" Target="../diagrams/drawing10.xml"/><Relationship Id="rId5" Type="http://schemas.openxmlformats.org/officeDocument/2006/relationships/diagramColors" Target="../diagrams/colors9.xml"/><Relationship Id="rId10" Type="http://schemas.openxmlformats.org/officeDocument/2006/relationships/diagramColors" Target="../diagrams/colors10.xml"/><Relationship Id="rId4" Type="http://schemas.openxmlformats.org/officeDocument/2006/relationships/diagramQuickStyle" Target="../diagrams/quickStyle9.xml"/><Relationship Id="rId9" Type="http://schemas.openxmlformats.org/officeDocument/2006/relationships/diagramQuickStyle" Target="../diagrams/quickStyle10.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3.xml.rels><?xml version="1.0" encoding="UTF-8" standalone="yes"?>
<Relationships xmlns="http://schemas.openxmlformats.org/package/2006/relationships"><Relationship Id="rId8" Type="http://schemas.openxmlformats.org/officeDocument/2006/relationships/diagramLayout" Target="../diagrams/layout21.xml"/><Relationship Id="rId3" Type="http://schemas.openxmlformats.org/officeDocument/2006/relationships/diagramLayout" Target="../diagrams/layout20.xml"/><Relationship Id="rId7" Type="http://schemas.openxmlformats.org/officeDocument/2006/relationships/diagramData" Target="../diagrams/data21.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11" Type="http://schemas.microsoft.com/office/2007/relationships/diagramDrawing" Target="../diagrams/drawing21.xml"/><Relationship Id="rId5" Type="http://schemas.openxmlformats.org/officeDocument/2006/relationships/diagramColors" Target="../diagrams/colors20.xml"/><Relationship Id="rId10" Type="http://schemas.openxmlformats.org/officeDocument/2006/relationships/diagramColors" Target="../diagrams/colors21.xml"/><Relationship Id="rId4" Type="http://schemas.openxmlformats.org/officeDocument/2006/relationships/diagramQuickStyle" Target="../diagrams/quickStyle20.xml"/><Relationship Id="rId9" Type="http://schemas.openxmlformats.org/officeDocument/2006/relationships/diagramQuickStyle" Target="../diagrams/quickStyle21.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2.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duotone>
              <a:prstClr val="black"/>
              <a:schemeClr val="accent3">
                <a:tint val="45000"/>
                <a:satMod val="400000"/>
              </a:schemeClr>
            </a:duotone>
            <a:lum bright="-37000" contrast="35000"/>
          </a:blip>
          <a:srcRect/>
          <a:stretch>
            <a:fillRect t="-29000" b="-29000"/>
          </a:stretch>
        </a:blipFill>
        <a:effectLst/>
      </p:bgPr>
    </p:bg>
    <p:spTree>
      <p:nvGrpSpPr>
        <p:cNvPr id="1" name=""/>
        <p:cNvGrpSpPr/>
        <p:nvPr/>
      </p:nvGrpSpPr>
      <p:grpSpPr>
        <a:xfrm>
          <a:off x="0" y="0"/>
          <a:ext cx="0" cy="0"/>
          <a:chOff x="0" y="0"/>
          <a:chExt cx="0" cy="0"/>
        </a:xfrm>
      </p:grpSpPr>
      <p:sp>
        <p:nvSpPr>
          <p:cNvPr id="4" name="3 CuadroTexto"/>
          <p:cNvSpPr txBox="1"/>
          <p:nvPr/>
        </p:nvSpPr>
        <p:spPr>
          <a:xfrm>
            <a:off x="1331640" y="620688"/>
            <a:ext cx="6264696" cy="400110"/>
          </a:xfrm>
          <a:prstGeom prst="rect">
            <a:avLst/>
          </a:prstGeom>
          <a:noFill/>
        </p:spPr>
        <p:txBody>
          <a:bodyPr wrap="square" rtlCol="0">
            <a:spAutoFit/>
          </a:bodyPr>
          <a:lstStyle/>
          <a:p>
            <a:pPr algn="ctr"/>
            <a:endParaRPr lang="es-MX" sz="2000" dirty="0">
              <a:solidFill>
                <a:srgbClr val="003300"/>
              </a:solidFill>
            </a:endParaRPr>
          </a:p>
        </p:txBody>
      </p:sp>
      <p:sp>
        <p:nvSpPr>
          <p:cNvPr id="5" name="4 Marcador de número de diapositiva"/>
          <p:cNvSpPr>
            <a:spLocks noGrp="1"/>
          </p:cNvSpPr>
          <p:nvPr>
            <p:ph type="sldNum" sz="quarter" idx="12"/>
          </p:nvPr>
        </p:nvSpPr>
        <p:spPr/>
        <p:txBody>
          <a:bodyPr/>
          <a:lstStyle/>
          <a:p>
            <a:fld id="{5D70AADB-28B0-41D3-B681-79A94D4857F5}" type="slidenum">
              <a:rPr lang="es-MX" smtClean="0"/>
              <a:pPr/>
              <a:t>1</a:t>
            </a:fld>
            <a:endParaRPr lang="es-MX"/>
          </a:p>
        </p:txBody>
      </p:sp>
      <p:pic>
        <p:nvPicPr>
          <p:cNvPr id="6" name="5 Imagen" descr="C:\Users\Admin\Pictures\escudoUAEM.gif"/>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60232" y="2204864"/>
            <a:ext cx="1656184" cy="1459905"/>
          </a:xfrm>
          <a:prstGeom prst="rect">
            <a:avLst/>
          </a:prstGeom>
          <a:noFill/>
          <a:ln>
            <a:noFill/>
          </a:ln>
        </p:spPr>
      </p:pic>
      <p:graphicFrame>
        <p:nvGraphicFramePr>
          <p:cNvPr id="12" name="11 Diagrama"/>
          <p:cNvGraphicFramePr/>
          <p:nvPr>
            <p:extLst>
              <p:ext uri="{D42A27DB-BD31-4B8C-83A1-F6EECF244321}">
                <p14:modId xmlns:p14="http://schemas.microsoft.com/office/powerpoint/2010/main" val="3077309173"/>
              </p:ext>
            </p:extLst>
          </p:nvPr>
        </p:nvGraphicFramePr>
        <p:xfrm>
          <a:off x="0" y="3861048"/>
          <a:ext cx="8458200" cy="122237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3" name="5 Título"/>
          <p:cNvSpPr txBox="1">
            <a:spLocks/>
          </p:cNvSpPr>
          <p:nvPr/>
        </p:nvSpPr>
        <p:spPr>
          <a:xfrm>
            <a:off x="1475656" y="476672"/>
            <a:ext cx="6115064" cy="1071570"/>
          </a:xfrm>
          <a:prstGeom prst="rect">
            <a:avLst/>
          </a:prstGeom>
        </p:spPr>
        <p:txBody>
          <a:bodyPr anchor="b">
            <a:normAutofit lnSpcReduction="10000"/>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 sz="2200" b="0" i="0" u="none" strike="noStrike" kern="1200" cap="none" spc="0" normalizeH="0" baseline="0" noProof="0" dirty="0" smtClean="0">
                <a:ln>
                  <a:noFill/>
                </a:ln>
                <a:effectLst>
                  <a:outerShdw blurRad="50000" dist="30000" dir="5400000" algn="tl" rotWithShape="0">
                    <a:srgbClr val="000000">
                      <a:alpha val="30000"/>
                    </a:srgbClr>
                  </a:outerShdw>
                </a:effectLst>
                <a:uLnTx/>
                <a:uFillTx/>
                <a:latin typeface="+mj-lt"/>
                <a:ea typeface="+mj-ea"/>
                <a:cs typeface="+mj-cs"/>
              </a:rPr>
              <a:t>UNIVERSIDAD AUTONOMA DEL ESTADO DE MEXICO</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 sz="2200" b="0" i="0" u="none" strike="noStrike" kern="1200" cap="none" spc="0" normalizeH="0" baseline="0" noProof="0" dirty="0" smtClean="0">
                <a:ln>
                  <a:noFill/>
                </a:ln>
                <a:effectLst>
                  <a:outerShdw blurRad="50000" dist="30000" dir="5400000" algn="tl" rotWithShape="0">
                    <a:srgbClr val="000000">
                      <a:alpha val="30000"/>
                    </a:srgbClr>
                  </a:outerShdw>
                </a:effectLst>
                <a:uLnTx/>
                <a:uFillTx/>
                <a:latin typeface="+mj-lt"/>
                <a:ea typeface="+mj-ea"/>
                <a:cs typeface="+mj-cs"/>
              </a:rPr>
              <a:t/>
            </a:r>
            <a:br>
              <a:rPr kumimoji="0" lang="es-ES" sz="2200" b="0" i="0" u="none" strike="noStrike" kern="1200" cap="none" spc="0" normalizeH="0" baseline="0" noProof="0" dirty="0" smtClean="0">
                <a:ln>
                  <a:noFill/>
                </a:ln>
                <a:effectLst>
                  <a:outerShdw blurRad="50000" dist="30000" dir="5400000" algn="tl" rotWithShape="0">
                    <a:srgbClr val="000000">
                      <a:alpha val="30000"/>
                    </a:srgbClr>
                  </a:outerShdw>
                </a:effectLst>
                <a:uLnTx/>
                <a:uFillTx/>
                <a:latin typeface="+mj-lt"/>
                <a:ea typeface="+mj-ea"/>
                <a:cs typeface="+mj-cs"/>
              </a:rPr>
            </a:br>
            <a:r>
              <a:rPr kumimoji="0" lang="es-ES" sz="2200" b="0" i="0" u="none" strike="noStrike" kern="1200" cap="none" spc="0" normalizeH="0" baseline="0" noProof="0" dirty="0" smtClean="0">
                <a:ln>
                  <a:noFill/>
                </a:ln>
                <a:effectLst>
                  <a:outerShdw blurRad="50000" dist="30000" dir="5400000" algn="tl" rotWithShape="0">
                    <a:srgbClr val="000000">
                      <a:alpha val="30000"/>
                    </a:srgbClr>
                  </a:outerShdw>
                </a:effectLst>
                <a:uLnTx/>
                <a:uFillTx/>
                <a:latin typeface="+mj-lt"/>
                <a:ea typeface="+mj-ea"/>
                <a:cs typeface="+mj-cs"/>
              </a:rPr>
              <a:t>CENTRO UNIVERSITARIO UAEM ZUMPANGO </a:t>
            </a:r>
            <a:endParaRPr kumimoji="0" lang="es-ES" sz="2200" b="0" i="0" u="none" strike="noStrike" kern="1200" cap="none" spc="0" normalizeH="0" baseline="0" noProof="0" dirty="0">
              <a:ln>
                <a:noFill/>
              </a:ln>
              <a:effectLst>
                <a:outerShdw blurRad="50000" dist="30000" dir="5400000" algn="tl" rotWithShape="0">
                  <a:srgbClr val="000000">
                    <a:alpha val="30000"/>
                  </a:srgbClr>
                </a:outerShdw>
              </a:effectLst>
              <a:uLnTx/>
              <a:uFillTx/>
              <a:latin typeface="+mj-lt"/>
              <a:ea typeface="+mj-ea"/>
              <a:cs typeface="+mj-cs"/>
            </a:endParaRPr>
          </a:p>
        </p:txBody>
      </p:sp>
      <p:sp>
        <p:nvSpPr>
          <p:cNvPr id="14" name="6 Marcador de contenido"/>
          <p:cNvSpPr txBox="1">
            <a:spLocks/>
          </p:cNvSpPr>
          <p:nvPr/>
        </p:nvSpPr>
        <p:spPr bwMode="auto">
          <a:xfrm>
            <a:off x="457200" y="2285992"/>
            <a:ext cx="7829576" cy="1791080"/>
          </a:xfrm>
          <a:prstGeom prst="rect">
            <a:avLst/>
          </a:prstGeom>
          <a:noFill/>
          <a:ln w="9525">
            <a:noFill/>
            <a:miter lim="800000"/>
            <a:headEnd/>
            <a:tailEnd/>
          </a:ln>
        </p:spPr>
        <p:txBody>
          <a:bodyPr vert="horz" wrap="square" lIns="91440" tIns="0" rIns="91440" bIns="45720" numCol="1" anchor="t" anchorCtr="0" compatLnSpc="1">
            <a:prstTxWarp prst="textNoShape">
              <a:avLst/>
            </a:prstTxWarp>
            <a:normAutofit/>
          </a:bodyPr>
          <a:lstStyle/>
          <a:p>
            <a:pPr marL="27432"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r>
              <a:rPr kumimoji="0" lang="es-ES" sz="1600" b="1" i="0" u="sng" strike="noStrike" kern="1200" cap="none" spc="0" normalizeH="0" baseline="0" noProof="0" dirty="0" smtClean="0">
                <a:ln>
                  <a:noFill/>
                </a:ln>
                <a:effectLst/>
                <a:uLnTx/>
                <a:uFillTx/>
                <a:latin typeface="+mn-lt"/>
                <a:ea typeface="+mn-ea"/>
                <a:cs typeface="+mn-cs"/>
              </a:rPr>
              <a:t>LICENCIATURA EN ADMINISTRACION</a:t>
            </a:r>
          </a:p>
          <a:p>
            <a:pPr marL="27432"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endParaRPr kumimoji="0" lang="es-ES" sz="1600" b="1" i="0" u="sng" strike="noStrike" kern="1200" cap="none" spc="0" normalizeH="0" baseline="0" noProof="0" dirty="0" smtClean="0">
              <a:ln>
                <a:noFill/>
              </a:ln>
              <a:effectLst/>
              <a:uLnTx/>
              <a:uFillTx/>
              <a:latin typeface="+mn-lt"/>
              <a:ea typeface="+mn-ea"/>
              <a:cs typeface="+mn-cs"/>
            </a:endParaRPr>
          </a:p>
          <a:p>
            <a:pPr marL="27432"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r>
              <a:rPr kumimoji="0" lang="es-ES" sz="1600" b="0" i="0" u="none" strike="noStrike" kern="1200" cap="none" spc="0" normalizeH="0" baseline="0" noProof="0" dirty="0" smtClean="0">
                <a:ln>
                  <a:noFill/>
                </a:ln>
                <a:effectLst/>
                <a:uLnTx/>
                <a:uFillTx/>
                <a:latin typeface="+mn-lt"/>
                <a:ea typeface="+mn-ea"/>
                <a:cs typeface="+mn-cs"/>
              </a:rPr>
              <a:t>UNIDAD DE APRENDIZAJE:</a:t>
            </a:r>
          </a:p>
          <a:p>
            <a:pPr marL="27432"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r>
              <a:rPr lang="es-ES" sz="1600" dirty="0" smtClean="0"/>
              <a:t>REDACCIÓN Y COMUNICACIÓN</a:t>
            </a:r>
            <a:endParaRPr kumimoji="0" lang="es-ES" sz="1600" b="0" i="0" u="none" strike="noStrike" kern="1200" cap="none" spc="0" normalizeH="0" baseline="0" noProof="0" dirty="0" smtClean="0">
              <a:ln>
                <a:noFill/>
              </a:ln>
              <a:effectLst/>
              <a:uLnTx/>
              <a:uFillTx/>
              <a:latin typeface="+mn-lt"/>
              <a:ea typeface="+mn-ea"/>
              <a:cs typeface="+mn-cs"/>
            </a:endParaRPr>
          </a:p>
          <a:p>
            <a:pPr marL="27432"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endParaRPr kumimoji="0" lang="es-ES" sz="1600" b="0" i="0" u="none" strike="noStrike" kern="1200" cap="none" spc="0" normalizeH="0" baseline="0" noProof="0" dirty="0" smtClean="0">
              <a:ln>
                <a:noFill/>
              </a:ln>
              <a:effectLst/>
              <a:uLnTx/>
              <a:uFillTx/>
              <a:latin typeface="+mn-lt"/>
              <a:ea typeface="+mn-ea"/>
              <a:cs typeface="+mn-cs"/>
            </a:endParaRPr>
          </a:p>
          <a:p>
            <a:pPr marL="27432"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endParaRPr kumimoji="0" lang="es-ES" sz="1600" b="0" i="0" u="none" strike="noStrike" kern="1200" cap="none" spc="0" normalizeH="0" baseline="0" noProof="0" dirty="0" smtClean="0">
              <a:ln>
                <a:noFill/>
              </a:ln>
              <a:effectLst/>
              <a:uLnTx/>
              <a:uFillTx/>
              <a:latin typeface="+mn-lt"/>
              <a:ea typeface="+mn-ea"/>
              <a:cs typeface="+mn-cs"/>
            </a:endParaRPr>
          </a:p>
          <a:p>
            <a:pPr marL="27432"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endParaRPr kumimoji="0" lang="es-ES" sz="1600" b="0" i="0" u="none" strike="noStrike" kern="1200" cap="none" spc="0" normalizeH="0" baseline="0" noProof="0" dirty="0" smtClean="0">
              <a:ln>
                <a:noFill/>
              </a:ln>
              <a:effectLst/>
              <a:uLnTx/>
              <a:uFillTx/>
              <a:latin typeface="+mn-lt"/>
              <a:ea typeface="+mn-ea"/>
              <a:cs typeface="+mn-cs"/>
            </a:endParaRPr>
          </a:p>
        </p:txBody>
      </p:sp>
      <p:sp>
        <p:nvSpPr>
          <p:cNvPr id="15" name="7 Marcador de contenido"/>
          <p:cNvSpPr txBox="1">
            <a:spLocks/>
          </p:cNvSpPr>
          <p:nvPr/>
        </p:nvSpPr>
        <p:spPr>
          <a:xfrm>
            <a:off x="1835696" y="4869160"/>
            <a:ext cx="5500726" cy="1640041"/>
          </a:xfrm>
          <a:prstGeom prst="rect">
            <a:avLst/>
          </a:prstGeom>
        </p:spPr>
        <p:txBody>
          <a:bodyPr>
            <a:normAutofit/>
          </a:bodyPr>
          <a:lstStyle/>
          <a:p>
            <a:pPr marL="365125" marR="0" lvl="0" indent="-282575" algn="l" defTabSz="914400" rtl="0" eaLnBrk="0" fontAlgn="base" latinLnBrk="0" hangingPunct="0">
              <a:lnSpc>
                <a:spcPct val="100000"/>
              </a:lnSpc>
              <a:spcBef>
                <a:spcPts val="600"/>
              </a:spcBef>
              <a:spcAft>
                <a:spcPct val="0"/>
              </a:spcAft>
              <a:buClr>
                <a:schemeClr val="accent1"/>
              </a:buClr>
              <a:buSzPct val="80000"/>
              <a:buFont typeface="Wingdings 2" pitchFamily="18" charset="2"/>
              <a:buChar char=""/>
              <a:tabLst/>
              <a:defRPr/>
            </a:pPr>
            <a:endParaRPr kumimoji="0" lang="es-ES" sz="2000" b="0" i="0" u="none" strike="noStrike" kern="1200" cap="none" spc="0" normalizeH="0" baseline="0" noProof="0" dirty="0" smtClean="0">
              <a:ln>
                <a:noFill/>
              </a:ln>
              <a:effectLst/>
              <a:uLnTx/>
              <a:uFillTx/>
              <a:latin typeface="+mn-lt"/>
              <a:ea typeface="+mn-ea"/>
              <a:cs typeface="+mn-cs"/>
            </a:endParaRPr>
          </a:p>
          <a:p>
            <a:pPr marL="365125" marR="0" lvl="0" indent="-282575"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r>
              <a:rPr kumimoji="0" lang="es-ES" sz="2000" b="0" i="0" u="none" strike="noStrike" kern="1200" cap="none" spc="0" normalizeH="0" baseline="0" noProof="0" dirty="0" smtClean="0">
                <a:ln>
                  <a:noFill/>
                </a:ln>
                <a:effectLst/>
                <a:uLnTx/>
                <a:uFillTx/>
                <a:latin typeface="+mn-lt"/>
                <a:ea typeface="+mn-ea"/>
                <a:cs typeface="+mn-cs"/>
              </a:rPr>
              <a:t>AUTOR:</a:t>
            </a:r>
          </a:p>
          <a:p>
            <a:pPr marL="365125" marR="0" lvl="0" indent="-282575"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r>
              <a:rPr kumimoji="0" lang="es-ES" sz="2000" b="0" i="0" u="none" strike="noStrike" kern="1200" cap="none" spc="0" normalizeH="0" baseline="0" noProof="0" dirty="0" smtClean="0">
                <a:ln>
                  <a:noFill/>
                </a:ln>
                <a:effectLst/>
                <a:uLnTx/>
                <a:uFillTx/>
                <a:latin typeface="+mn-lt"/>
                <a:ea typeface="+mn-ea"/>
                <a:cs typeface="+mn-cs"/>
              </a:rPr>
              <a:t>LIC.  JUANA GABRIELA SORIANO HERNANDEZ</a:t>
            </a:r>
          </a:p>
          <a:p>
            <a:pPr marL="365125" marR="0" lvl="0" indent="-282575"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r>
              <a:rPr kumimoji="0" lang="es-ES" sz="2000" b="0" i="0" u="none" strike="noStrike" kern="1200" cap="none" spc="0" normalizeH="0" baseline="0" noProof="0" dirty="0" smtClean="0">
                <a:ln>
                  <a:noFill/>
                </a:ln>
                <a:effectLst/>
                <a:uLnTx/>
                <a:uFillTx/>
                <a:latin typeface="+mn-lt"/>
                <a:ea typeface="+mn-ea"/>
                <a:cs typeface="+mn-cs"/>
              </a:rPr>
              <a:t>Elaboración: agosto 2015</a:t>
            </a:r>
            <a:endParaRPr kumimoji="0" lang="es-ES" sz="2000" b="0" i="0" u="none" strike="noStrike" kern="1200" cap="none" spc="0" normalizeH="0" baseline="0" noProof="0" dirty="0">
              <a:ln>
                <a:noFill/>
              </a:ln>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BARRERAS</a:t>
            </a:r>
            <a:endParaRPr lang="es-MX" dirty="0"/>
          </a:p>
        </p:txBody>
      </p:sp>
      <p:sp>
        <p:nvSpPr>
          <p:cNvPr id="5" name="4 Marcador de texto"/>
          <p:cNvSpPr>
            <a:spLocks noGrp="1"/>
          </p:cNvSpPr>
          <p:nvPr>
            <p:ph type="body" idx="1"/>
          </p:nvPr>
        </p:nvSpPr>
        <p:spPr/>
        <p:txBody>
          <a:bodyPr/>
          <a:lstStyle/>
          <a:p>
            <a:endParaRPr lang="es-MX" dirty="0"/>
          </a:p>
        </p:txBody>
      </p:sp>
      <p:graphicFrame>
        <p:nvGraphicFramePr>
          <p:cNvPr id="8" name="7 Marcador de contenido"/>
          <p:cNvGraphicFramePr>
            <a:graphicFrameLocks noGrp="1"/>
          </p:cNvGraphicFramePr>
          <p:nvPr>
            <p:ph sz="half" idx="2"/>
          </p:nvPr>
        </p:nvGraphicFramePr>
        <p:xfrm>
          <a:off x="457200" y="2174875"/>
          <a:ext cx="4040188" cy="39512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5 Marcador de texto"/>
          <p:cNvSpPr>
            <a:spLocks noGrp="1"/>
          </p:cNvSpPr>
          <p:nvPr>
            <p:ph type="body" sz="quarter" idx="3"/>
          </p:nvPr>
        </p:nvSpPr>
        <p:spPr/>
        <p:txBody>
          <a:bodyPr/>
          <a:lstStyle/>
          <a:p>
            <a:endParaRPr lang="es-MX"/>
          </a:p>
        </p:txBody>
      </p:sp>
      <p:graphicFrame>
        <p:nvGraphicFramePr>
          <p:cNvPr id="9" name="8 Marcador de contenido"/>
          <p:cNvGraphicFramePr>
            <a:graphicFrameLocks noGrp="1"/>
          </p:cNvGraphicFramePr>
          <p:nvPr>
            <p:ph sz="quarter" idx="4"/>
          </p:nvPr>
        </p:nvGraphicFramePr>
        <p:xfrm>
          <a:off x="4645025" y="2174875"/>
          <a:ext cx="4041775" cy="395128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4" name="3 Marcador de número de diapositiva"/>
          <p:cNvSpPr>
            <a:spLocks noGrp="1"/>
          </p:cNvSpPr>
          <p:nvPr>
            <p:ph type="sldNum" sz="quarter" idx="12"/>
          </p:nvPr>
        </p:nvSpPr>
        <p:spPr/>
        <p:txBody>
          <a:bodyPr/>
          <a:lstStyle/>
          <a:p>
            <a:fld id="{5D70AADB-28B0-41D3-B681-79A94D4857F5}" type="slidenum">
              <a:rPr lang="es-MX" smtClean="0"/>
              <a:pPr/>
              <a:t>10</a:t>
            </a:fld>
            <a:endParaRPr lang="es-MX"/>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Barreras de acuerdo a las partes de la comunicación</a:t>
            </a:r>
            <a:endParaRPr lang="es-MX" dirty="0"/>
          </a:p>
        </p:txBody>
      </p:sp>
      <p:graphicFrame>
        <p:nvGraphicFramePr>
          <p:cNvPr id="5" name="4 Marcador de contenido"/>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2"/>
          </p:nvPr>
        </p:nvSpPr>
        <p:spPr/>
        <p:txBody>
          <a:bodyPr/>
          <a:lstStyle/>
          <a:p>
            <a:fld id="{5D70AADB-28B0-41D3-B681-79A94D4857F5}" type="slidenum">
              <a:rPr lang="es-MX" smtClean="0"/>
              <a:pPr/>
              <a:t>11</a:t>
            </a:fld>
            <a:endParaRPr lang="es-MX"/>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u="sng" dirty="0" smtClean="0"/>
              <a:t>Sujeto de la comunicación</a:t>
            </a:r>
            <a:r>
              <a:rPr lang="es-MX" dirty="0" smtClean="0"/>
              <a:t>: </a:t>
            </a:r>
            <a:endParaRPr lang="es-MX" dirty="0"/>
          </a:p>
        </p:txBody>
      </p:sp>
      <p:graphicFrame>
        <p:nvGraphicFramePr>
          <p:cNvPr id="5" name="4 Marcador de contenido"/>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2"/>
          </p:nvPr>
        </p:nvSpPr>
        <p:spPr/>
        <p:txBody>
          <a:bodyPr/>
          <a:lstStyle/>
          <a:p>
            <a:fld id="{5D70AADB-28B0-41D3-B681-79A94D4857F5}" type="slidenum">
              <a:rPr lang="es-MX" smtClean="0"/>
              <a:pPr/>
              <a:t>12</a:t>
            </a:fld>
            <a:endParaRPr lang="es-MX"/>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p:txBody>
          <a:bodyPr/>
          <a:lstStyle/>
          <a:p>
            <a:endParaRPr lang="es-MX"/>
          </a:p>
        </p:txBody>
      </p:sp>
      <p:sp>
        <p:nvSpPr>
          <p:cNvPr id="9" name="8 Marcador de texto"/>
          <p:cNvSpPr>
            <a:spLocks noGrp="1"/>
          </p:cNvSpPr>
          <p:nvPr>
            <p:ph type="body" idx="1"/>
          </p:nvPr>
        </p:nvSpPr>
        <p:spPr/>
        <p:txBody>
          <a:bodyPr>
            <a:noAutofit/>
          </a:bodyPr>
          <a:lstStyle/>
          <a:p>
            <a:r>
              <a:rPr lang="es-MX" sz="3600" u="sng" dirty="0" smtClean="0"/>
              <a:t>Mensaje</a:t>
            </a:r>
            <a:r>
              <a:rPr lang="es-MX" sz="3600" dirty="0" smtClean="0"/>
              <a:t>: </a:t>
            </a:r>
            <a:endParaRPr lang="es-MX" sz="3600" dirty="0"/>
          </a:p>
        </p:txBody>
      </p:sp>
      <p:graphicFrame>
        <p:nvGraphicFramePr>
          <p:cNvPr id="13" name="12 Marcador de contenido"/>
          <p:cNvGraphicFramePr>
            <a:graphicFrameLocks noGrp="1"/>
          </p:cNvGraphicFramePr>
          <p:nvPr>
            <p:ph sz="half" idx="2"/>
          </p:nvPr>
        </p:nvGraphicFramePr>
        <p:xfrm>
          <a:off x="457200" y="2174875"/>
          <a:ext cx="4040188" cy="39512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9 Marcador de texto"/>
          <p:cNvSpPr>
            <a:spLocks noGrp="1"/>
          </p:cNvSpPr>
          <p:nvPr>
            <p:ph type="body" sz="quarter" idx="3"/>
          </p:nvPr>
        </p:nvSpPr>
        <p:spPr/>
        <p:txBody>
          <a:bodyPr>
            <a:normAutofit/>
          </a:bodyPr>
          <a:lstStyle/>
          <a:p>
            <a:r>
              <a:rPr lang="es-MX" sz="3200" u="sng" dirty="0" smtClean="0"/>
              <a:t>Los canales</a:t>
            </a:r>
            <a:r>
              <a:rPr lang="es-MX" sz="3200" dirty="0" smtClean="0"/>
              <a:t>: </a:t>
            </a:r>
            <a:endParaRPr lang="es-MX" sz="3200" dirty="0"/>
          </a:p>
        </p:txBody>
      </p:sp>
      <p:graphicFrame>
        <p:nvGraphicFramePr>
          <p:cNvPr id="12" name="11 Marcador de contenido"/>
          <p:cNvGraphicFramePr>
            <a:graphicFrameLocks noGrp="1"/>
          </p:cNvGraphicFramePr>
          <p:nvPr>
            <p:ph sz="quarter" idx="4"/>
          </p:nvPr>
        </p:nvGraphicFramePr>
        <p:xfrm>
          <a:off x="4645025" y="2174875"/>
          <a:ext cx="4041775" cy="395128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4" name="3 Marcador de número de diapositiva"/>
          <p:cNvSpPr>
            <a:spLocks noGrp="1"/>
          </p:cNvSpPr>
          <p:nvPr>
            <p:ph type="sldNum" sz="quarter" idx="12"/>
          </p:nvPr>
        </p:nvSpPr>
        <p:spPr/>
        <p:txBody>
          <a:bodyPr/>
          <a:lstStyle/>
          <a:p>
            <a:fld id="{5D70AADB-28B0-41D3-B681-79A94D4857F5}" type="slidenum">
              <a:rPr lang="es-MX" smtClean="0"/>
              <a:pPr/>
              <a:t>13</a:t>
            </a:fld>
            <a:endParaRPr lang="es-MX"/>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p:txBody>
          <a:bodyPr/>
          <a:lstStyle/>
          <a:p>
            <a:r>
              <a:rPr lang="es-MX" dirty="0" smtClean="0"/>
              <a:t>TAMBIÉN PUEDEN AGRUPARSE EN:</a:t>
            </a:r>
            <a:endParaRPr lang="es-MX" dirty="0"/>
          </a:p>
        </p:txBody>
      </p:sp>
      <p:graphicFrame>
        <p:nvGraphicFramePr>
          <p:cNvPr id="10" name="9 Marcador de contenido"/>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6 Marcador de número de diapositiva"/>
          <p:cNvSpPr>
            <a:spLocks noGrp="1"/>
          </p:cNvSpPr>
          <p:nvPr>
            <p:ph type="sldNum" sz="quarter" idx="12"/>
          </p:nvPr>
        </p:nvSpPr>
        <p:spPr/>
        <p:txBody>
          <a:bodyPr/>
          <a:lstStyle/>
          <a:p>
            <a:fld id="{5D70AADB-28B0-41D3-B681-79A94D4857F5}" type="slidenum">
              <a:rPr lang="es-MX" smtClean="0"/>
              <a:pPr/>
              <a:t>14</a:t>
            </a:fld>
            <a:endParaRPr lang="es-MX"/>
          </a:p>
        </p:txBody>
      </p:sp>
      <p:sp>
        <p:nvSpPr>
          <p:cNvPr id="11" name="10 CuadroTexto"/>
          <p:cNvSpPr txBox="1"/>
          <p:nvPr/>
        </p:nvSpPr>
        <p:spPr>
          <a:xfrm>
            <a:off x="6372200" y="1700808"/>
            <a:ext cx="1584176" cy="369332"/>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r>
              <a:rPr lang="es-MX" b="1" dirty="0" smtClean="0"/>
              <a:t>AMBIENTALES</a:t>
            </a:r>
            <a:endParaRPr lang="es-MX" b="1" dirty="0"/>
          </a:p>
        </p:txBody>
      </p:sp>
      <p:sp>
        <p:nvSpPr>
          <p:cNvPr id="12" name="11 CuadroTexto"/>
          <p:cNvSpPr txBox="1"/>
          <p:nvPr/>
        </p:nvSpPr>
        <p:spPr>
          <a:xfrm>
            <a:off x="323528" y="3717032"/>
            <a:ext cx="1656184" cy="369332"/>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r>
              <a:rPr lang="es-MX" dirty="0" smtClean="0"/>
              <a:t>INTERNAS</a:t>
            </a:r>
            <a:endParaRPr lang="es-MX" dirty="0"/>
          </a:p>
        </p:txBody>
      </p:sp>
      <p:sp>
        <p:nvSpPr>
          <p:cNvPr id="13" name="12 CuadroTexto"/>
          <p:cNvSpPr txBox="1"/>
          <p:nvPr/>
        </p:nvSpPr>
        <p:spPr>
          <a:xfrm>
            <a:off x="6876256" y="5301208"/>
            <a:ext cx="1584176" cy="369332"/>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r>
              <a:rPr lang="es-MX" dirty="0" smtClean="0"/>
              <a:t>CONTEXTO</a:t>
            </a:r>
            <a:endParaRPr lang="es-MX" dirty="0"/>
          </a:p>
        </p:txBody>
      </p:sp>
      <p:cxnSp>
        <p:nvCxnSpPr>
          <p:cNvPr id="21" name="20 Forma"/>
          <p:cNvCxnSpPr>
            <a:stCxn id="12" idx="2"/>
          </p:cNvCxnSpPr>
          <p:nvPr/>
        </p:nvCxnSpPr>
        <p:spPr>
          <a:xfrm rot="16200000" flipH="1">
            <a:off x="1282280" y="3955704"/>
            <a:ext cx="1070828" cy="1332148"/>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22 Forma"/>
          <p:cNvCxnSpPr>
            <a:stCxn id="11" idx="2"/>
          </p:cNvCxnSpPr>
          <p:nvPr/>
        </p:nvCxnSpPr>
        <p:spPr>
          <a:xfrm rot="5400000">
            <a:off x="6196826" y="1885474"/>
            <a:ext cx="782796" cy="1152128"/>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26 Forma"/>
          <p:cNvCxnSpPr>
            <a:stCxn id="13" idx="0"/>
          </p:cNvCxnSpPr>
          <p:nvPr/>
        </p:nvCxnSpPr>
        <p:spPr>
          <a:xfrm rot="16200000" flipV="1">
            <a:off x="6984268" y="4617132"/>
            <a:ext cx="576064" cy="792088"/>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FÍSICAS</a:t>
            </a:r>
            <a:endParaRPr lang="es-MX" dirty="0"/>
          </a:p>
        </p:txBody>
      </p:sp>
      <p:graphicFrame>
        <p:nvGraphicFramePr>
          <p:cNvPr id="5" name="4 Marcador de contenido"/>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2"/>
          </p:nvPr>
        </p:nvSpPr>
        <p:spPr/>
        <p:txBody>
          <a:bodyPr/>
          <a:lstStyle/>
          <a:p>
            <a:fld id="{5D70AADB-28B0-41D3-B681-79A94D4857F5}" type="slidenum">
              <a:rPr lang="es-MX" smtClean="0"/>
              <a:pPr/>
              <a:t>15</a:t>
            </a:fld>
            <a:endParaRPr lang="es-MX"/>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404664"/>
            <a:ext cx="3682752" cy="778098"/>
          </a:xfrm>
        </p:spPr>
        <p:style>
          <a:lnRef idx="1">
            <a:schemeClr val="accent2"/>
          </a:lnRef>
          <a:fillRef idx="2">
            <a:schemeClr val="accent2"/>
          </a:fillRef>
          <a:effectRef idx="1">
            <a:schemeClr val="accent2"/>
          </a:effectRef>
          <a:fontRef idx="minor">
            <a:schemeClr val="dk1"/>
          </a:fontRef>
        </p:style>
        <p:txBody>
          <a:bodyPr>
            <a:normAutofit fontScale="90000"/>
          </a:bodyPr>
          <a:lstStyle/>
          <a:p>
            <a:pPr algn="l"/>
            <a:r>
              <a:rPr lang="es-MX" sz="3600" dirty="0" smtClean="0"/>
              <a:t/>
            </a:r>
            <a:br>
              <a:rPr lang="es-MX" sz="3600" dirty="0" smtClean="0"/>
            </a:br>
            <a:r>
              <a:rPr lang="es-MX" sz="3600" dirty="0" smtClean="0"/>
              <a:t>También puede ser:</a:t>
            </a:r>
            <a:r>
              <a:rPr lang="es-MX" dirty="0" smtClean="0"/>
              <a:t> </a:t>
            </a:r>
            <a:br>
              <a:rPr lang="es-MX" dirty="0" smtClean="0"/>
            </a:br>
            <a:endParaRPr lang="es-MX" dirty="0"/>
          </a:p>
        </p:txBody>
      </p:sp>
      <p:graphicFrame>
        <p:nvGraphicFramePr>
          <p:cNvPr id="6" name="5 Marcador de contenido"/>
          <p:cNvGraphicFramePr>
            <a:graphicFrameLocks noGrp="1"/>
          </p:cNvGraphicFramePr>
          <p:nvPr>
            <p:ph idx="1"/>
          </p:nvPr>
        </p:nvGraphicFramePr>
        <p:xfrm>
          <a:off x="457200" y="548680"/>
          <a:ext cx="8229600" cy="41764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2"/>
          </p:nvPr>
        </p:nvSpPr>
        <p:spPr/>
        <p:txBody>
          <a:bodyPr/>
          <a:lstStyle/>
          <a:p>
            <a:fld id="{5D70AADB-28B0-41D3-B681-79A94D4857F5}" type="slidenum">
              <a:rPr lang="es-MX" smtClean="0"/>
              <a:pPr/>
              <a:t>16</a:t>
            </a:fld>
            <a:endParaRPr lang="es-MX"/>
          </a:p>
        </p:txBody>
      </p:sp>
      <p:sp>
        <p:nvSpPr>
          <p:cNvPr id="5" name="4 CuadroTexto"/>
          <p:cNvSpPr txBox="1"/>
          <p:nvPr/>
        </p:nvSpPr>
        <p:spPr>
          <a:xfrm>
            <a:off x="1115616" y="4941168"/>
            <a:ext cx="6408712" cy="984885"/>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s-MX" sz="2000" b="1" dirty="0" smtClean="0">
                <a:solidFill>
                  <a:schemeClr val="tx1"/>
                </a:solidFill>
              </a:rPr>
              <a:t>Se pueden citar otras como: volumen y tono, claridad, timbre, velocidad, dicción y la cantidad de información. </a:t>
            </a:r>
          </a:p>
          <a:p>
            <a:endParaRPr lang="es-MX"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smtClean="0"/>
              <a:t>Culturales </a:t>
            </a:r>
            <a:r>
              <a:rPr lang="es-MX" dirty="0" smtClean="0"/>
              <a:t/>
            </a:r>
            <a:br>
              <a:rPr lang="es-MX" dirty="0" smtClean="0"/>
            </a:br>
            <a:endParaRPr lang="es-MX" dirty="0"/>
          </a:p>
        </p:txBody>
      </p:sp>
      <p:graphicFrame>
        <p:nvGraphicFramePr>
          <p:cNvPr id="5" name="4 Marcador de contenido"/>
          <p:cNvGraphicFramePr>
            <a:graphicFrameLocks noGrp="1"/>
          </p:cNvGraphicFramePr>
          <p:nvPr>
            <p:ph idx="1"/>
          </p:nvPr>
        </p:nvGraphicFramePr>
        <p:xfrm>
          <a:off x="457200" y="764704"/>
          <a:ext cx="8229600" cy="53614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2"/>
          </p:nvPr>
        </p:nvSpPr>
        <p:spPr/>
        <p:txBody>
          <a:bodyPr/>
          <a:lstStyle/>
          <a:p>
            <a:fld id="{5D70AADB-28B0-41D3-B681-79A94D4857F5}" type="slidenum">
              <a:rPr lang="es-MX" smtClean="0"/>
              <a:pPr/>
              <a:t>17</a:t>
            </a:fld>
            <a:endParaRPr lang="es-MX"/>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Marcador de contenido"/>
          <p:cNvGraphicFramePr>
            <a:graphicFrameLocks noGrp="1"/>
          </p:cNvGraphicFramePr>
          <p:nvPr>
            <p:ph idx="1"/>
          </p:nvPr>
        </p:nvGraphicFramePr>
        <p:xfrm>
          <a:off x="467544" y="692696"/>
          <a:ext cx="8229600" cy="41659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2"/>
          </p:nvPr>
        </p:nvSpPr>
        <p:spPr/>
        <p:txBody>
          <a:bodyPr/>
          <a:lstStyle/>
          <a:p>
            <a:fld id="{5D70AADB-28B0-41D3-B681-79A94D4857F5}" type="slidenum">
              <a:rPr lang="es-MX" smtClean="0"/>
              <a:pPr/>
              <a:t>18</a:t>
            </a:fld>
            <a:endParaRPr lang="es-MX"/>
          </a:p>
        </p:txBody>
      </p:sp>
      <p:sp>
        <p:nvSpPr>
          <p:cNvPr id="7" name="6 CuadroTexto"/>
          <p:cNvSpPr txBox="1"/>
          <p:nvPr/>
        </p:nvSpPr>
        <p:spPr>
          <a:xfrm>
            <a:off x="1187624" y="4941168"/>
            <a:ext cx="1296144" cy="646331"/>
          </a:xfrm>
          <a:prstGeom prst="rect">
            <a:avLst/>
          </a:prstGeom>
          <a:noFill/>
        </p:spPr>
        <p:txBody>
          <a:bodyPr wrap="square" rtlCol="0">
            <a:spAutoFit/>
          </a:bodyPr>
          <a:lstStyle/>
          <a:p>
            <a:r>
              <a:rPr lang="es-MX" dirty="0" smtClean="0"/>
              <a:t>DIFERENTE IDIOMA</a:t>
            </a:r>
            <a:endParaRPr lang="es-MX" dirty="0"/>
          </a:p>
        </p:txBody>
      </p:sp>
      <p:sp>
        <p:nvSpPr>
          <p:cNvPr id="8" name="7 Llamada de flecha hacia arriba"/>
          <p:cNvSpPr/>
          <p:nvPr/>
        </p:nvSpPr>
        <p:spPr>
          <a:xfrm>
            <a:off x="3635896" y="4797152"/>
            <a:ext cx="2160240" cy="1368152"/>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UNA PALABRA TIENE DIVERSOS SIGNIFICADOS</a:t>
            </a:r>
            <a:endParaRPr lang="es-MX" dirty="0"/>
          </a:p>
        </p:txBody>
      </p:sp>
      <p:sp>
        <p:nvSpPr>
          <p:cNvPr id="10" name="9 Llamada de flecha hacia arriba"/>
          <p:cNvSpPr/>
          <p:nvPr/>
        </p:nvSpPr>
        <p:spPr>
          <a:xfrm>
            <a:off x="755576" y="4365104"/>
            <a:ext cx="2160240" cy="1368152"/>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DIFERENTE IDIOMA</a:t>
            </a:r>
            <a:endParaRPr lang="es-MX" dirty="0"/>
          </a:p>
        </p:txBody>
      </p:sp>
      <p:sp>
        <p:nvSpPr>
          <p:cNvPr id="11" name="10 Llamada de flecha hacia arriba"/>
          <p:cNvSpPr/>
          <p:nvPr/>
        </p:nvSpPr>
        <p:spPr>
          <a:xfrm>
            <a:off x="6372200" y="4293096"/>
            <a:ext cx="2160240" cy="1368152"/>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COMPARTEN CRITERIO</a:t>
            </a:r>
            <a:endParaRPr lang="es-MX" dirty="0"/>
          </a:p>
        </p:txBody>
      </p:sp>
      <p:sp>
        <p:nvSpPr>
          <p:cNvPr id="12" name="11 CuadroTexto"/>
          <p:cNvSpPr txBox="1"/>
          <p:nvPr/>
        </p:nvSpPr>
        <p:spPr>
          <a:xfrm>
            <a:off x="2699792" y="404664"/>
            <a:ext cx="4248472" cy="369332"/>
          </a:xfrm>
          <a:prstGeom prst="rect">
            <a:avLst/>
          </a:prstGeom>
          <a:noFill/>
        </p:spPr>
        <p:txBody>
          <a:bodyPr wrap="square" rtlCol="0">
            <a:spAutoFit/>
          </a:bodyPr>
          <a:lstStyle/>
          <a:p>
            <a:pPr algn="ctr"/>
            <a:r>
              <a:rPr lang="es-MX" b="1" dirty="0" smtClean="0"/>
              <a:t>CULTURALES- SEMÁNTICAS</a:t>
            </a:r>
            <a:endParaRPr lang="es-MX" b="1"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dirty="0"/>
          </a:p>
        </p:txBody>
      </p:sp>
      <p:graphicFrame>
        <p:nvGraphicFramePr>
          <p:cNvPr id="5" name="4 Marcador de contenido"/>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2"/>
          </p:nvPr>
        </p:nvSpPr>
        <p:spPr/>
        <p:txBody>
          <a:bodyPr/>
          <a:lstStyle/>
          <a:p>
            <a:fld id="{5D70AADB-28B0-41D3-B681-79A94D4857F5}" type="slidenum">
              <a:rPr lang="es-MX" smtClean="0"/>
              <a:pPr/>
              <a:t>19</a:t>
            </a:fld>
            <a:endParaRPr lang="es-MX"/>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5D70AADB-28B0-41D3-B681-79A94D4857F5}" type="slidenum">
              <a:rPr lang="es-MX" smtClean="0"/>
              <a:pPr/>
              <a:t>2</a:t>
            </a:fld>
            <a:endParaRPr lang="es-MX"/>
          </a:p>
        </p:txBody>
      </p:sp>
      <p:sp>
        <p:nvSpPr>
          <p:cNvPr id="3" name="1 Título"/>
          <p:cNvSpPr txBox="1">
            <a:spLocks/>
          </p:cNvSpPr>
          <p:nvPr/>
        </p:nvSpPr>
        <p:spPr>
          <a:xfrm>
            <a:off x="304800" y="457200"/>
            <a:ext cx="8686800" cy="8382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4400" b="0" i="0" u="none" strike="noStrike" kern="1200" cap="none" spc="0" normalizeH="0" baseline="0" noProof="0" smtClean="0">
                <a:ln>
                  <a:noFill/>
                </a:ln>
                <a:solidFill>
                  <a:schemeClr val="tx1"/>
                </a:solidFill>
                <a:effectLst/>
                <a:uLnTx/>
                <a:uFillTx/>
                <a:latin typeface="+mj-lt"/>
                <a:ea typeface="+mj-ea"/>
                <a:cs typeface="+mj-cs"/>
              </a:rPr>
              <a:t>contenido</a:t>
            </a:r>
            <a:endParaRPr kumimoji="0" lang="es-ES" sz="4400" b="0" i="0" u="none" strike="noStrike" kern="1200" cap="none" spc="0" normalizeH="0" baseline="0" noProof="0" dirty="0">
              <a:ln>
                <a:noFill/>
              </a:ln>
              <a:solidFill>
                <a:schemeClr val="tx1"/>
              </a:solidFill>
              <a:effectLst/>
              <a:uLnTx/>
              <a:uFillTx/>
              <a:latin typeface="+mj-lt"/>
              <a:ea typeface="+mj-ea"/>
              <a:cs typeface="+mj-cs"/>
            </a:endParaRPr>
          </a:p>
        </p:txBody>
      </p:sp>
      <p:graphicFrame>
        <p:nvGraphicFramePr>
          <p:cNvPr id="4" name="3 Tabla"/>
          <p:cNvGraphicFramePr>
            <a:graphicFrameLocks noGrp="1"/>
          </p:cNvGraphicFramePr>
          <p:nvPr>
            <p:extLst>
              <p:ext uri="{D42A27DB-BD31-4B8C-83A1-F6EECF244321}">
                <p14:modId xmlns:p14="http://schemas.microsoft.com/office/powerpoint/2010/main" val="3972748933"/>
              </p:ext>
            </p:extLst>
          </p:nvPr>
        </p:nvGraphicFramePr>
        <p:xfrm>
          <a:off x="1115616" y="2132856"/>
          <a:ext cx="6840538" cy="3318828"/>
        </p:xfrm>
        <a:graphic>
          <a:graphicData uri="http://schemas.openxmlformats.org/drawingml/2006/table">
            <a:tbl>
              <a:tblPr/>
              <a:tblGrid>
                <a:gridCol w="741363"/>
                <a:gridCol w="5451475"/>
                <a:gridCol w="647700"/>
              </a:tblGrid>
              <a:tr h="0">
                <a:tc>
                  <a:txBody>
                    <a:bodyPr/>
                    <a:lstStyle/>
                    <a:p>
                      <a:pPr marL="342900" marR="0" lvl="0" indent="-342900" algn="l" defTabSz="914400" rtl="0" eaLnBrk="1" fontAlgn="base" latinLnBrk="0" hangingPunct="1">
                        <a:lnSpc>
                          <a:spcPct val="100000"/>
                        </a:lnSpc>
                        <a:spcBef>
                          <a:spcPct val="20000"/>
                        </a:spcBef>
                        <a:spcAft>
                          <a:spcPct val="0"/>
                        </a:spcAft>
                        <a:buClrTx/>
                        <a:buSzTx/>
                        <a:buFont typeface="+mj-lt"/>
                        <a:buNone/>
                        <a:tabLst/>
                      </a:pP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lnL cap="flat">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0" i="0" u="none" strike="noStrike" cap="none" normalizeH="0" baseline="0" noProof="0" dirty="0" smtClean="0">
                          <a:ln>
                            <a:noFill/>
                          </a:ln>
                          <a:solidFill>
                            <a:srgbClr val="009900"/>
                          </a:solidFill>
                          <a:effectLst/>
                          <a:latin typeface="Albertus Extra Bold" pitchFamily="34" charset="0"/>
                        </a:rPr>
                        <a:t>Presentación</a:t>
                      </a:r>
                      <a:r>
                        <a:rPr kumimoji="0" lang="es-MX" sz="2000" b="0" i="0" u="none" strike="noStrike" cap="none" normalizeH="0" baseline="0" dirty="0" smtClean="0">
                          <a:ln>
                            <a:noFill/>
                          </a:ln>
                          <a:solidFill>
                            <a:srgbClr val="009900"/>
                          </a:solidFill>
                          <a:effectLst/>
                          <a:latin typeface="Albertus Extra Bold" pitchFamily="34" charset="0"/>
                        </a:rPr>
                        <a:t>……………………………………</a:t>
                      </a:r>
                    </a:p>
                  </a:txBody>
                  <a:tcPr horzOverflow="overflow">
                    <a:lnL>
                      <a:noFill/>
                    </a:lnL>
                    <a:lnR>
                      <a:noFill/>
                    </a:lnR>
                    <a:lnT cap="fla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b="0" i="0" u="none" strike="noStrike" cap="none" normalizeH="0" baseline="0" dirty="0" smtClean="0">
                          <a:ln>
                            <a:noFill/>
                          </a:ln>
                          <a:solidFill>
                            <a:srgbClr val="009900"/>
                          </a:solidFill>
                          <a:effectLst/>
                          <a:latin typeface="Albertus" pitchFamily="34" charset="0"/>
                        </a:rPr>
                        <a:t>3</a:t>
                      </a:r>
                    </a:p>
                  </a:txBody>
                  <a:tcPr horzOverflow="overflow">
                    <a:lnL>
                      <a:noFill/>
                    </a:lnL>
                    <a:lnR cap="flat">
                      <a:noFill/>
                    </a:lnR>
                    <a:lnT cap="flat">
                      <a:noFill/>
                    </a:lnT>
                    <a:lnB>
                      <a:noFill/>
                    </a:lnB>
                    <a:lnTlToBr>
                      <a:noFill/>
                    </a:lnTlToBr>
                    <a:lnBlToTr>
                      <a:noFill/>
                    </a:lnBlToTr>
                    <a:noFill/>
                  </a:tcPr>
                </a:tc>
              </a:tr>
              <a:tr h="433388">
                <a:tc>
                  <a:txBody>
                    <a:bodyPr/>
                    <a:lstStyle/>
                    <a:p>
                      <a:pPr marL="342900" marR="0" lvl="0" indent="-342900" algn="l" defTabSz="914400" rtl="0" eaLnBrk="1" fontAlgn="base" latinLnBrk="0" hangingPunct="1">
                        <a:lnSpc>
                          <a:spcPct val="100000"/>
                        </a:lnSpc>
                        <a:spcBef>
                          <a:spcPct val="20000"/>
                        </a:spcBef>
                        <a:spcAft>
                          <a:spcPct val="0"/>
                        </a:spcAft>
                        <a:buClrTx/>
                        <a:buSzTx/>
                        <a:buFont typeface="+mj-lt"/>
                        <a:buAutoNum type="alphaUcPeriod"/>
                        <a:tabLst/>
                      </a:pP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0" i="0" u="none" strike="noStrike" cap="none" normalizeH="0" baseline="0" dirty="0" smtClean="0">
                          <a:ln>
                            <a:noFill/>
                          </a:ln>
                          <a:solidFill>
                            <a:srgbClr val="009900"/>
                          </a:solidFill>
                          <a:effectLst/>
                          <a:latin typeface="Albertus Extra Bold" pitchFamily="34" charset="0"/>
                        </a:rPr>
                        <a:t>Objetivo General…………………………………</a:t>
                      </a: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b="0" i="0" u="none" strike="noStrike" cap="none" normalizeH="0" baseline="0" dirty="0" smtClean="0">
                          <a:ln>
                            <a:noFill/>
                          </a:ln>
                          <a:solidFill>
                            <a:srgbClr val="009900"/>
                          </a:solidFill>
                          <a:effectLst/>
                          <a:latin typeface="Albertus" pitchFamily="34" charset="0"/>
                        </a:rPr>
                        <a:t>4</a:t>
                      </a:r>
                    </a:p>
                  </a:txBody>
                  <a:tcPr horzOverflow="overflow">
                    <a:lnL>
                      <a:noFill/>
                    </a:lnL>
                    <a:lnR cap="flat">
                      <a:noFill/>
                    </a:lnR>
                    <a:lnT>
                      <a:noFill/>
                    </a:lnT>
                    <a:lnB>
                      <a:noFill/>
                    </a:lnB>
                    <a:lnTlToBr>
                      <a:noFill/>
                    </a:lnTlToBr>
                    <a:lnBlToTr>
                      <a:noFill/>
                    </a:lnBlToTr>
                    <a:noFill/>
                  </a:tcPr>
                </a:tc>
              </a:tr>
              <a:tr h="431800">
                <a:tc>
                  <a:txBody>
                    <a:bodyPr/>
                    <a:lstStyle/>
                    <a:p>
                      <a:pPr marL="342900" marR="0" lvl="0" indent="-342900" algn="l" defTabSz="914400" rtl="0" eaLnBrk="1" fontAlgn="base" latinLnBrk="0" hangingPunct="1">
                        <a:lnSpc>
                          <a:spcPct val="100000"/>
                        </a:lnSpc>
                        <a:spcBef>
                          <a:spcPct val="20000"/>
                        </a:spcBef>
                        <a:spcAft>
                          <a:spcPct val="0"/>
                        </a:spcAft>
                        <a:buClrTx/>
                        <a:buSzTx/>
                        <a:buFont typeface="+mj-lt"/>
                        <a:buAutoNum type="alphaUcPeriod"/>
                        <a:tabLst/>
                      </a:pP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0" i="0" u="none" strike="noStrike" cap="none" normalizeH="0" baseline="0" noProof="0" smtClean="0">
                          <a:ln>
                            <a:noFill/>
                          </a:ln>
                          <a:solidFill>
                            <a:srgbClr val="009900"/>
                          </a:solidFill>
                          <a:effectLst/>
                          <a:latin typeface="Albertus Extra Bold" pitchFamily="34" charset="0"/>
                        </a:rPr>
                        <a:t>Guión</a:t>
                      </a:r>
                      <a:r>
                        <a:rPr kumimoji="0" lang="es-MX" sz="2000" b="0" i="0" u="none" strike="noStrike" cap="none" normalizeH="0" baseline="0" smtClean="0">
                          <a:ln>
                            <a:noFill/>
                          </a:ln>
                          <a:solidFill>
                            <a:srgbClr val="009900"/>
                          </a:solidFill>
                          <a:effectLst/>
                          <a:latin typeface="Albertus Extra Bold" pitchFamily="34" charset="0"/>
                        </a:rPr>
                        <a:t> explicativo para el </a:t>
                      </a:r>
                      <a:r>
                        <a:rPr kumimoji="0" lang="es-MX" sz="2000" b="0" i="0" u="none" strike="noStrike" cap="none" normalizeH="0" baseline="0" noProof="0" smtClean="0">
                          <a:ln>
                            <a:noFill/>
                          </a:ln>
                          <a:solidFill>
                            <a:srgbClr val="009900"/>
                          </a:solidFill>
                          <a:effectLst/>
                          <a:latin typeface="Albertus Extra Bold" pitchFamily="34" charset="0"/>
                        </a:rPr>
                        <a:t>empleo</a:t>
                      </a:r>
                      <a:r>
                        <a:rPr kumimoji="0" lang="es-MX" sz="2000" b="0" i="0" u="none" strike="noStrike" cap="none" normalizeH="0" baseline="0" smtClean="0">
                          <a:ln>
                            <a:noFill/>
                          </a:ln>
                          <a:solidFill>
                            <a:srgbClr val="009900"/>
                          </a:solidFill>
                          <a:effectLst/>
                          <a:latin typeface="Albertus Extra Bold" pitchFamily="34" charset="0"/>
                        </a:rPr>
                        <a:t> del material.</a:t>
                      </a:r>
                      <a:endParaRPr kumimoji="0" lang="es-MX" sz="2000" b="0" i="0" u="none" strike="noStrike" cap="none" normalizeH="0" baseline="0" dirty="0" smtClean="0">
                        <a:ln>
                          <a:noFill/>
                        </a:ln>
                        <a:solidFill>
                          <a:srgbClr val="009900"/>
                        </a:solidFill>
                        <a:effectLst/>
                        <a:latin typeface="Albertus Extra Bold" pitchFamily="34" charset="0"/>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b="0" i="0" u="none" strike="noStrike" cap="none" normalizeH="0" baseline="0" dirty="0" smtClean="0">
                          <a:ln>
                            <a:noFill/>
                          </a:ln>
                          <a:solidFill>
                            <a:srgbClr val="009900"/>
                          </a:solidFill>
                          <a:effectLst/>
                          <a:latin typeface="Albertus" pitchFamily="34" charset="0"/>
                        </a:rPr>
                        <a:t>5</a:t>
                      </a:r>
                    </a:p>
                  </a:txBody>
                  <a:tcPr horzOverflow="overflow">
                    <a:lnL>
                      <a:noFill/>
                    </a:lnL>
                    <a:lnR cap="flat">
                      <a:noFill/>
                    </a:lnR>
                    <a:lnT>
                      <a:noFill/>
                    </a:lnT>
                    <a:lnB>
                      <a:noFill/>
                    </a:lnB>
                    <a:lnTlToBr>
                      <a:noFill/>
                    </a:lnTlToBr>
                    <a:lnBlToTr>
                      <a:noFill/>
                    </a:lnBlToTr>
                    <a:noFill/>
                  </a:tcPr>
                </a:tc>
              </a:tr>
              <a:tr h="431800">
                <a:tc>
                  <a:txBody>
                    <a:bodyPr/>
                    <a:lstStyle/>
                    <a:p>
                      <a:pPr marL="342900" marR="0" lvl="0" indent="-342900" algn="l" defTabSz="914400" rtl="0" eaLnBrk="1" fontAlgn="base" latinLnBrk="0" hangingPunct="1">
                        <a:lnSpc>
                          <a:spcPct val="100000"/>
                        </a:lnSpc>
                        <a:spcBef>
                          <a:spcPct val="20000"/>
                        </a:spcBef>
                        <a:spcAft>
                          <a:spcPct val="0"/>
                        </a:spcAft>
                        <a:buClrTx/>
                        <a:buSzTx/>
                        <a:buFont typeface="+mj-lt"/>
                        <a:buAutoNum type="alphaUcPeriod"/>
                        <a:tabLst/>
                      </a:pP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0" i="0" u="none" strike="noStrike" cap="none" normalizeH="0" baseline="0" dirty="0" smtClean="0">
                          <a:ln>
                            <a:noFill/>
                          </a:ln>
                          <a:solidFill>
                            <a:srgbClr val="009900"/>
                          </a:solidFill>
                          <a:effectLst/>
                          <a:latin typeface="Albertus Extra Bold" pitchFamily="34" charset="0"/>
                        </a:rPr>
                        <a:t>Comunicación</a:t>
                      </a: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b="0" i="0" u="none" strike="noStrike" cap="none" normalizeH="0" baseline="0" dirty="0" smtClean="0">
                          <a:ln>
                            <a:noFill/>
                          </a:ln>
                          <a:solidFill>
                            <a:srgbClr val="009900"/>
                          </a:solidFill>
                          <a:effectLst/>
                          <a:latin typeface="Albertus" pitchFamily="34" charset="0"/>
                        </a:rPr>
                        <a:t>6</a:t>
                      </a:r>
                    </a:p>
                  </a:txBody>
                  <a:tcPr horzOverflow="overflow">
                    <a:lnL>
                      <a:noFill/>
                    </a:lnL>
                    <a:lnR cap="flat">
                      <a:noFill/>
                    </a:lnR>
                    <a:lnT>
                      <a:noFill/>
                    </a:lnT>
                    <a:lnB>
                      <a:noFill/>
                    </a:lnB>
                    <a:lnTlToBr>
                      <a:noFill/>
                    </a:lnTlToBr>
                    <a:lnBlToTr>
                      <a:noFill/>
                    </a:lnBlToTr>
                    <a:noFill/>
                  </a:tcPr>
                </a:tc>
              </a:tr>
              <a:tr h="431800">
                <a:tc>
                  <a:txBody>
                    <a:bodyPr/>
                    <a:lstStyle/>
                    <a:p>
                      <a:pPr marL="342900" marR="0" lvl="0" indent="-342900" algn="l" defTabSz="914400" rtl="0" eaLnBrk="1" fontAlgn="base" latinLnBrk="0" hangingPunct="1">
                        <a:lnSpc>
                          <a:spcPct val="100000"/>
                        </a:lnSpc>
                        <a:spcBef>
                          <a:spcPct val="20000"/>
                        </a:spcBef>
                        <a:spcAft>
                          <a:spcPct val="0"/>
                        </a:spcAft>
                        <a:buClrTx/>
                        <a:buSzTx/>
                        <a:buFont typeface="+mj-lt"/>
                        <a:buAutoNum type="alphaUcPeriod"/>
                        <a:tabLst/>
                      </a:pP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0" i="0" u="none" strike="noStrike" cap="none" normalizeH="0" baseline="0" dirty="0" smtClean="0">
                          <a:ln>
                            <a:noFill/>
                          </a:ln>
                          <a:solidFill>
                            <a:srgbClr val="009900"/>
                          </a:solidFill>
                          <a:effectLst/>
                          <a:latin typeface="Albertus Extra Bold" pitchFamily="34" charset="0"/>
                        </a:rPr>
                        <a:t>Proceso de la comunicación</a:t>
                      </a: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b="0" i="0" u="none" strike="noStrike" cap="none" normalizeH="0" baseline="0" dirty="0" smtClean="0">
                          <a:ln>
                            <a:noFill/>
                          </a:ln>
                          <a:solidFill>
                            <a:srgbClr val="009900"/>
                          </a:solidFill>
                          <a:effectLst/>
                          <a:latin typeface="Albertus" pitchFamily="34" charset="0"/>
                        </a:rPr>
                        <a:t>8</a:t>
                      </a:r>
                    </a:p>
                  </a:txBody>
                  <a:tcPr horzOverflow="overflow">
                    <a:lnL>
                      <a:noFill/>
                    </a:lnL>
                    <a:lnR cap="flat">
                      <a:noFill/>
                    </a:lnR>
                    <a:lnT>
                      <a:noFill/>
                    </a:lnT>
                    <a:lnB>
                      <a:noFill/>
                    </a:lnB>
                    <a:lnTlToBr>
                      <a:noFill/>
                    </a:lnTlToBr>
                    <a:lnBlToTr>
                      <a:noFill/>
                    </a:lnBlToTr>
                    <a:noFill/>
                  </a:tcPr>
                </a:tc>
              </a:tr>
              <a:tr h="431800">
                <a:tc>
                  <a:txBody>
                    <a:bodyPr/>
                    <a:lstStyle/>
                    <a:p>
                      <a:pPr marL="342900" marR="0" lvl="0" indent="-342900" algn="l" defTabSz="914400" rtl="0" eaLnBrk="1" fontAlgn="base" latinLnBrk="0" hangingPunct="1">
                        <a:lnSpc>
                          <a:spcPct val="100000"/>
                        </a:lnSpc>
                        <a:spcBef>
                          <a:spcPct val="20000"/>
                        </a:spcBef>
                        <a:spcAft>
                          <a:spcPct val="0"/>
                        </a:spcAft>
                        <a:buClrTx/>
                        <a:buSzTx/>
                        <a:buFont typeface="+mj-lt"/>
                        <a:buAutoNum type="alphaUcPeriod"/>
                        <a:tabLst/>
                      </a:pP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0" i="0" u="none" strike="noStrike" cap="none" normalizeH="0" baseline="0" dirty="0" smtClean="0">
                          <a:ln>
                            <a:noFill/>
                          </a:ln>
                          <a:solidFill>
                            <a:srgbClr val="009900"/>
                          </a:solidFill>
                          <a:effectLst/>
                          <a:latin typeface="Albertus Extra Bold" pitchFamily="34" charset="0"/>
                        </a:rPr>
                        <a:t>Elementos de la comunicación</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0" i="0" u="none" strike="noStrike" cap="none" normalizeH="0" baseline="0" dirty="0" smtClean="0">
                          <a:ln>
                            <a:noFill/>
                          </a:ln>
                          <a:solidFill>
                            <a:srgbClr val="009900"/>
                          </a:solidFill>
                          <a:effectLst/>
                          <a:latin typeface="Albertus Extra Bold" pitchFamily="34" charset="0"/>
                        </a:rPr>
                        <a:t>Barreras de la comunicación</a:t>
                      </a: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b="0" i="0" u="none" strike="noStrike" cap="none" normalizeH="0" baseline="0" dirty="0" smtClean="0">
                          <a:ln>
                            <a:noFill/>
                          </a:ln>
                          <a:solidFill>
                            <a:srgbClr val="009900"/>
                          </a:solidFill>
                          <a:effectLst/>
                          <a:latin typeface="Albertus" pitchFamily="34" charset="0"/>
                        </a:rPr>
                        <a:t>9</a:t>
                      </a:r>
                    </a:p>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b="0" i="0" u="none" strike="noStrike" cap="none" normalizeH="0" baseline="0" dirty="0" smtClean="0">
                          <a:ln>
                            <a:noFill/>
                          </a:ln>
                          <a:solidFill>
                            <a:srgbClr val="009900"/>
                          </a:solidFill>
                          <a:effectLst/>
                          <a:latin typeface="Albertus" pitchFamily="34" charset="0"/>
                        </a:rPr>
                        <a:t>10</a:t>
                      </a:r>
                    </a:p>
                  </a:txBody>
                  <a:tcPr horzOverflow="overflow">
                    <a:lnL>
                      <a:noFill/>
                    </a:lnL>
                    <a:lnR cap="flat">
                      <a:noFill/>
                    </a:lnR>
                    <a:lnT>
                      <a:noFill/>
                    </a:lnT>
                    <a:lnB>
                      <a:noFill/>
                    </a:lnB>
                    <a:lnTlToBr>
                      <a:noFill/>
                    </a:lnTlToBr>
                    <a:lnBlToTr>
                      <a:noFill/>
                    </a:lnBlToTr>
                    <a:noFill/>
                  </a:tcPr>
                </a:tc>
              </a:tr>
              <a:tr h="431800">
                <a:tc>
                  <a:txBody>
                    <a:bodyPr/>
                    <a:lstStyle/>
                    <a:p>
                      <a:pPr marL="342900" marR="0" lvl="0" indent="-342900" algn="l" defTabSz="914400" rtl="0" eaLnBrk="1" fontAlgn="base" latinLnBrk="0" hangingPunct="1">
                        <a:lnSpc>
                          <a:spcPct val="100000"/>
                        </a:lnSpc>
                        <a:spcBef>
                          <a:spcPct val="20000"/>
                        </a:spcBef>
                        <a:spcAft>
                          <a:spcPct val="0"/>
                        </a:spcAft>
                        <a:buClrTx/>
                        <a:buSzTx/>
                        <a:buFont typeface="+mj-lt"/>
                        <a:buAutoNum type="alphaUcPeriod"/>
                        <a:tabLst/>
                      </a:pP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lnL cap="flat">
                      <a:noFill/>
                    </a:lnL>
                    <a:lnR>
                      <a:noFill/>
                    </a:lnR>
                    <a:ln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0" i="0" u="none" strike="noStrike" cap="none" normalizeH="0" baseline="0" dirty="0" smtClean="0">
                          <a:ln>
                            <a:noFill/>
                          </a:ln>
                          <a:solidFill>
                            <a:srgbClr val="009900"/>
                          </a:solidFill>
                          <a:effectLst/>
                          <a:latin typeface="Albertus Extra Bold" pitchFamily="34" charset="0"/>
                        </a:rPr>
                        <a:t>Referencias </a:t>
                      </a:r>
                    </a:p>
                  </a:txBody>
                  <a:tcPr horzOverflow="overflow">
                    <a:lnL>
                      <a:noFill/>
                    </a:lnL>
                    <a:lnR>
                      <a:noFill/>
                    </a:lnR>
                    <a:lnT>
                      <a:noFill/>
                    </a:lnT>
                    <a:lnB cap="flat">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b="0" i="0" u="none" strike="noStrike" cap="none" normalizeH="0" baseline="0" dirty="0" smtClean="0">
                          <a:ln>
                            <a:noFill/>
                          </a:ln>
                          <a:solidFill>
                            <a:srgbClr val="009900"/>
                          </a:solidFill>
                          <a:effectLst/>
                          <a:latin typeface="Albertus" pitchFamily="34" charset="0"/>
                        </a:rPr>
                        <a:t>30</a:t>
                      </a:r>
                    </a:p>
                  </a:txBody>
                  <a:tcPr horzOverflow="overflow">
                    <a:lnL>
                      <a:noFill/>
                    </a:lnL>
                    <a:lnR cap="flat">
                      <a:noFill/>
                    </a:lnR>
                    <a:lnT>
                      <a:noFill/>
                    </a:lnT>
                    <a:lnB cap="flat">
                      <a:noFill/>
                    </a:lnB>
                    <a:lnTlToBr>
                      <a:noFill/>
                    </a:lnTlToBr>
                    <a:lnBlToTr>
                      <a:noFill/>
                    </a:lnBlToTr>
                    <a:noFill/>
                  </a:tcPr>
                </a:tc>
              </a:tr>
            </a:tbl>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Psicológicas</a:t>
            </a:r>
            <a:endParaRPr lang="es-MX" dirty="0"/>
          </a:p>
        </p:txBody>
      </p:sp>
      <p:graphicFrame>
        <p:nvGraphicFramePr>
          <p:cNvPr id="5" name="4 Marcador de contenido"/>
          <p:cNvGraphicFramePr>
            <a:graphicFrameLocks noGrp="1"/>
          </p:cNvGraphicFramePr>
          <p:nvPr>
            <p:ph idx="1"/>
          </p:nvPr>
        </p:nvGraphicFramePr>
        <p:xfrm>
          <a:off x="914400" y="1700808"/>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2"/>
          </p:nvPr>
        </p:nvSpPr>
        <p:spPr/>
        <p:txBody>
          <a:bodyPr/>
          <a:lstStyle/>
          <a:p>
            <a:fld id="{5D70AADB-28B0-41D3-B681-79A94D4857F5}" type="slidenum">
              <a:rPr lang="es-MX" smtClean="0"/>
              <a:pPr/>
              <a:t>20</a:t>
            </a:fld>
            <a:endParaRPr lang="es-MX"/>
          </a:p>
        </p:txBody>
      </p:sp>
      <p:sp>
        <p:nvSpPr>
          <p:cNvPr id="6" name="5 Placa"/>
          <p:cNvSpPr/>
          <p:nvPr/>
        </p:nvSpPr>
        <p:spPr>
          <a:xfrm>
            <a:off x="539552" y="1340768"/>
            <a:ext cx="3384376" cy="2592288"/>
          </a:xfrm>
          <a:prstGeom prst="plaqu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s-MX" dirty="0" smtClean="0"/>
              <a:t>SON CONDICIONES NETAMENTE INTERNAS DEL INDIVIDUO.</a:t>
            </a:r>
          </a:p>
          <a:p>
            <a:pPr algn="ctr"/>
            <a:r>
              <a:rPr lang="es-MX" dirty="0" smtClean="0"/>
              <a:t>RELACIONADAS CON SUS PROPIOS PROCESOS MENTALES</a:t>
            </a:r>
            <a:endParaRPr lang="es-MX"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r"/>
            <a:r>
              <a:rPr lang="es-MX" sz="3600" dirty="0" smtClean="0"/>
              <a:t>CONTINUACIÓN</a:t>
            </a:r>
            <a:endParaRPr lang="es-MX" sz="3600" dirty="0"/>
          </a:p>
        </p:txBody>
      </p:sp>
      <p:graphicFrame>
        <p:nvGraphicFramePr>
          <p:cNvPr id="5" name="4 Marcador de contenido"/>
          <p:cNvGraphicFramePr>
            <a:graphicFrameLocks noGrp="1"/>
          </p:cNvGraphicFramePr>
          <p:nvPr>
            <p:ph idx="1"/>
          </p:nvPr>
        </p:nvGraphicFramePr>
        <p:xfrm>
          <a:off x="457200" y="1052736"/>
          <a:ext cx="8229600" cy="58052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2"/>
          </p:nvPr>
        </p:nvSpPr>
        <p:spPr/>
        <p:txBody>
          <a:bodyPr/>
          <a:lstStyle/>
          <a:p>
            <a:fld id="{5D70AADB-28B0-41D3-B681-79A94D4857F5}" type="slidenum">
              <a:rPr lang="es-MX" smtClean="0"/>
              <a:pPr/>
              <a:t>21</a:t>
            </a:fld>
            <a:endParaRPr lang="es-MX"/>
          </a:p>
        </p:txBody>
      </p:sp>
      <p:sp>
        <p:nvSpPr>
          <p:cNvPr id="6" name="5 CuadroTexto"/>
          <p:cNvSpPr txBox="1"/>
          <p:nvPr/>
        </p:nvSpPr>
        <p:spPr>
          <a:xfrm>
            <a:off x="395536" y="1052736"/>
            <a:ext cx="2520280" cy="369332"/>
          </a:xfrm>
          <a:prstGeom prst="rect">
            <a:avLst/>
          </a:prstGeom>
          <a:noFill/>
        </p:spPr>
        <p:txBody>
          <a:bodyPr wrap="square" rtlCol="0">
            <a:spAutoFit/>
          </a:bodyPr>
          <a:lstStyle/>
          <a:p>
            <a:r>
              <a:rPr lang="es-MX" b="1" dirty="0" smtClean="0"/>
              <a:t>Por ejemplo:</a:t>
            </a:r>
            <a:endParaRPr lang="es-MX" b="1"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0"/>
            <a:ext cx="8229600" cy="1143000"/>
          </a:xfrm>
        </p:spPr>
        <p:txBody>
          <a:bodyPr/>
          <a:lstStyle/>
          <a:p>
            <a:r>
              <a:rPr lang="es-MX" dirty="0" smtClean="0"/>
              <a:t>Estados emotivos</a:t>
            </a:r>
            <a:endParaRPr lang="es-MX" dirty="0"/>
          </a:p>
        </p:txBody>
      </p:sp>
      <p:graphicFrame>
        <p:nvGraphicFramePr>
          <p:cNvPr id="5" name="4 Marcador de contenido"/>
          <p:cNvGraphicFramePr>
            <a:graphicFrameLocks noGrp="1"/>
          </p:cNvGraphicFramePr>
          <p:nvPr>
            <p:ph idx="1"/>
          </p:nvPr>
        </p:nvGraphicFramePr>
        <p:xfrm>
          <a:off x="-324544" y="908720"/>
          <a:ext cx="10009112" cy="56494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2"/>
          </p:nvPr>
        </p:nvSpPr>
        <p:spPr/>
        <p:txBody>
          <a:bodyPr/>
          <a:lstStyle/>
          <a:p>
            <a:fld id="{5D70AADB-28B0-41D3-B681-79A94D4857F5}" type="slidenum">
              <a:rPr lang="es-MX" smtClean="0"/>
              <a:pPr/>
              <a:t>22</a:t>
            </a:fld>
            <a:endParaRPr lang="es-MX"/>
          </a:p>
        </p:txBody>
      </p:sp>
      <p:sp>
        <p:nvSpPr>
          <p:cNvPr id="9" name="8 Flecha curvada hacia abajo"/>
          <p:cNvSpPr/>
          <p:nvPr/>
        </p:nvSpPr>
        <p:spPr>
          <a:xfrm>
            <a:off x="3851920" y="1052736"/>
            <a:ext cx="1656184" cy="36004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11" name="10 Flecha curvada hacia abajo"/>
          <p:cNvSpPr/>
          <p:nvPr/>
        </p:nvSpPr>
        <p:spPr>
          <a:xfrm rot="10800000">
            <a:off x="3923928" y="6237312"/>
            <a:ext cx="1656184" cy="360040"/>
          </a:xfrm>
          <a:prstGeom prst="curvedDownArrow">
            <a:avLst>
              <a:gd name="adj1" fmla="val 25000"/>
              <a:gd name="adj2" fmla="val 50000"/>
              <a:gd name="adj3" fmla="val 2890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Diagrama"/>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5 Marcador de contenido"/>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4" name="3 Marcador de número de diapositiva"/>
          <p:cNvSpPr>
            <a:spLocks noGrp="1"/>
          </p:cNvSpPr>
          <p:nvPr>
            <p:ph type="sldNum" sz="quarter" idx="12"/>
          </p:nvPr>
        </p:nvSpPr>
        <p:spPr/>
        <p:txBody>
          <a:bodyPr/>
          <a:lstStyle/>
          <a:p>
            <a:fld id="{5D70AADB-28B0-41D3-B681-79A94D4857F5}" type="slidenum">
              <a:rPr lang="es-MX" smtClean="0"/>
              <a:pPr/>
              <a:t>23</a:t>
            </a:fld>
            <a:endParaRPr lang="es-MX"/>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Diagrama"/>
          <p:cNvGraphicFramePr/>
          <p:nvPr/>
        </p:nvGraphicFramePr>
        <p:xfrm>
          <a:off x="457200" y="274638"/>
          <a:ext cx="8229600" cy="2146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Marcador de contenido"/>
          <p:cNvSpPr>
            <a:spLocks noGrp="1"/>
          </p:cNvSpPr>
          <p:nvPr>
            <p:ph idx="1"/>
          </p:nvPr>
        </p:nvSpPr>
        <p:spPr>
          <a:xfrm>
            <a:off x="457200" y="2564904"/>
            <a:ext cx="8229600" cy="3561259"/>
          </a:xfrm>
        </p:spPr>
        <p:style>
          <a:lnRef idx="2">
            <a:schemeClr val="accent4">
              <a:shade val="50000"/>
            </a:schemeClr>
          </a:lnRef>
          <a:fillRef idx="1">
            <a:schemeClr val="accent4"/>
          </a:fillRef>
          <a:effectRef idx="0">
            <a:schemeClr val="accent4"/>
          </a:effectRef>
          <a:fontRef idx="minor">
            <a:schemeClr val="lt1"/>
          </a:fontRef>
        </p:style>
        <p:txBody>
          <a:bodyPr>
            <a:normAutofit/>
          </a:bodyPr>
          <a:lstStyle/>
          <a:p>
            <a:r>
              <a:rPr lang="es-MX" dirty="0" smtClean="0"/>
              <a:t>Un ejemplo de estas interferencias son las frecuentemente usadas "muletillas". A menudo utilizamos sin apenas darnos cuenta coletillas como "eh.." "sabes.." "entiendes..." Aunque no suele llegar a ser un trastorno para la comunicación, a menudo resultan molestas y perturban el proceso comunicativo.</a:t>
            </a:r>
          </a:p>
          <a:p>
            <a:endParaRPr lang="es-MX" dirty="0"/>
          </a:p>
        </p:txBody>
      </p:sp>
      <p:sp>
        <p:nvSpPr>
          <p:cNvPr id="4" name="3 Marcador de número de diapositiva"/>
          <p:cNvSpPr>
            <a:spLocks noGrp="1"/>
          </p:cNvSpPr>
          <p:nvPr>
            <p:ph type="sldNum" sz="quarter" idx="12"/>
          </p:nvPr>
        </p:nvSpPr>
        <p:spPr/>
        <p:txBody>
          <a:bodyPr/>
          <a:lstStyle/>
          <a:p>
            <a:fld id="{5D70AADB-28B0-41D3-B681-79A94D4857F5}" type="slidenum">
              <a:rPr lang="es-MX" smtClean="0"/>
              <a:pPr/>
              <a:t>24</a:t>
            </a:fld>
            <a:endParaRPr lang="es-MX"/>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smtClean="0"/>
              <a:t>C-Falta de Empatía:</a:t>
            </a:r>
            <a:r>
              <a:rPr lang="es-MX" dirty="0" smtClean="0"/>
              <a:t/>
            </a:r>
            <a:br>
              <a:rPr lang="es-MX" dirty="0" smtClean="0"/>
            </a:br>
            <a:endParaRPr lang="es-MX" dirty="0"/>
          </a:p>
        </p:txBody>
      </p:sp>
      <p:graphicFrame>
        <p:nvGraphicFramePr>
          <p:cNvPr id="5" name="4 Marcador de contenido"/>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2"/>
          </p:nvPr>
        </p:nvSpPr>
        <p:spPr/>
        <p:txBody>
          <a:bodyPr/>
          <a:lstStyle/>
          <a:p>
            <a:fld id="{5D70AADB-28B0-41D3-B681-79A94D4857F5}" type="slidenum">
              <a:rPr lang="es-MX" smtClean="0"/>
              <a:pPr/>
              <a:t>25</a:t>
            </a:fld>
            <a:endParaRPr lang="es-MX"/>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3">
            <a:schemeClr val="lt1"/>
          </a:lnRef>
          <a:fillRef idx="1">
            <a:schemeClr val="accent5"/>
          </a:fillRef>
          <a:effectRef idx="1">
            <a:schemeClr val="accent5"/>
          </a:effectRef>
          <a:fontRef idx="minor">
            <a:schemeClr val="lt1"/>
          </a:fontRef>
        </p:style>
        <p:txBody>
          <a:bodyPr>
            <a:normAutofit fontScale="90000"/>
          </a:bodyPr>
          <a:lstStyle/>
          <a:p>
            <a:r>
              <a:rPr lang="es-MX" b="1" dirty="0" smtClean="0"/>
              <a:t/>
            </a:r>
            <a:br>
              <a:rPr lang="es-MX" b="1" dirty="0" smtClean="0"/>
            </a:br>
            <a:r>
              <a:rPr lang="es-MX" b="1" dirty="0" smtClean="0"/>
              <a:t>D-Ausencia de </a:t>
            </a:r>
            <a:r>
              <a:rPr lang="es-MX" b="1" dirty="0" err="1" smtClean="0"/>
              <a:t>Feed</a:t>
            </a:r>
            <a:r>
              <a:rPr lang="es-MX" b="1" dirty="0" smtClean="0"/>
              <a:t>-back:</a:t>
            </a:r>
            <a:r>
              <a:rPr lang="es-MX" dirty="0" smtClean="0"/>
              <a:t/>
            </a:r>
            <a:br>
              <a:rPr lang="es-MX" dirty="0" smtClean="0"/>
            </a:br>
            <a:endParaRPr lang="es-MX" dirty="0"/>
          </a:p>
        </p:txBody>
      </p:sp>
      <p:graphicFrame>
        <p:nvGraphicFramePr>
          <p:cNvPr id="5" name="4 Marcador de contenido"/>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2"/>
          </p:nvPr>
        </p:nvSpPr>
        <p:spPr/>
        <p:txBody>
          <a:bodyPr/>
          <a:lstStyle/>
          <a:p>
            <a:fld id="{5D70AADB-28B0-41D3-B681-79A94D4857F5}" type="slidenum">
              <a:rPr lang="es-MX" smtClean="0"/>
              <a:pPr/>
              <a:t>26</a:t>
            </a:fld>
            <a:endParaRPr lang="es-MX"/>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1">
            <a:schemeClr val="accent6"/>
          </a:lnRef>
          <a:fillRef idx="3">
            <a:schemeClr val="accent6"/>
          </a:fillRef>
          <a:effectRef idx="2">
            <a:schemeClr val="accent6"/>
          </a:effectRef>
          <a:fontRef idx="minor">
            <a:schemeClr val="lt1"/>
          </a:fontRef>
        </p:style>
        <p:txBody>
          <a:bodyPr>
            <a:normAutofit fontScale="90000"/>
          </a:bodyPr>
          <a:lstStyle/>
          <a:p>
            <a:r>
              <a:rPr lang="es-MX" b="1" dirty="0" smtClean="0"/>
              <a:t/>
            </a:r>
            <a:br>
              <a:rPr lang="es-MX" b="1" dirty="0" smtClean="0"/>
            </a:br>
            <a:r>
              <a:rPr lang="es-MX" b="1" dirty="0" smtClean="0"/>
              <a:t>E-Prejuicios y Estereotipos:</a:t>
            </a:r>
            <a:r>
              <a:rPr lang="es-MX" dirty="0" smtClean="0"/>
              <a:t/>
            </a:r>
            <a:br>
              <a:rPr lang="es-MX" dirty="0" smtClean="0"/>
            </a:br>
            <a:endParaRPr lang="es-MX" dirty="0"/>
          </a:p>
        </p:txBody>
      </p:sp>
      <p:graphicFrame>
        <p:nvGraphicFramePr>
          <p:cNvPr id="5" name="4 Marcador de contenido"/>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2"/>
          </p:nvPr>
        </p:nvSpPr>
        <p:spPr/>
        <p:txBody>
          <a:bodyPr/>
          <a:lstStyle/>
          <a:p>
            <a:fld id="{5D70AADB-28B0-41D3-B681-79A94D4857F5}" type="slidenum">
              <a:rPr lang="es-MX" smtClean="0"/>
              <a:pPr/>
              <a:t>27</a:t>
            </a:fld>
            <a:endParaRPr lang="es-MX"/>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88640"/>
            <a:ext cx="8229600" cy="1143000"/>
          </a:xfrm>
        </p:spPr>
        <p:style>
          <a:lnRef idx="2">
            <a:schemeClr val="accent3"/>
          </a:lnRef>
          <a:fillRef idx="1">
            <a:schemeClr val="lt1"/>
          </a:fillRef>
          <a:effectRef idx="0">
            <a:schemeClr val="accent3"/>
          </a:effectRef>
          <a:fontRef idx="minor">
            <a:schemeClr val="dk1"/>
          </a:fontRef>
        </p:style>
        <p:txBody>
          <a:bodyPr>
            <a:normAutofit fontScale="90000"/>
          </a:bodyPr>
          <a:lstStyle/>
          <a:p>
            <a:r>
              <a:rPr lang="es-MX" b="1" dirty="0" smtClean="0"/>
              <a:t/>
            </a:r>
            <a:br>
              <a:rPr lang="es-MX" b="1" dirty="0" smtClean="0"/>
            </a:br>
            <a:r>
              <a:rPr lang="es-MX" b="1" dirty="0" smtClean="0"/>
              <a:t>F- Efecto Halo:</a:t>
            </a:r>
            <a:r>
              <a:rPr lang="es-MX" dirty="0" smtClean="0"/>
              <a:t/>
            </a:r>
            <a:br>
              <a:rPr lang="es-MX" dirty="0" smtClean="0"/>
            </a:br>
            <a:endParaRPr lang="es-MX" dirty="0"/>
          </a:p>
        </p:txBody>
      </p:sp>
      <p:graphicFrame>
        <p:nvGraphicFramePr>
          <p:cNvPr id="5" name="4 Marcador de contenido"/>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2"/>
          </p:nvPr>
        </p:nvSpPr>
        <p:spPr/>
        <p:txBody>
          <a:bodyPr/>
          <a:lstStyle/>
          <a:p>
            <a:fld id="{5D70AADB-28B0-41D3-B681-79A94D4857F5}" type="slidenum">
              <a:rPr lang="es-MX" smtClean="0"/>
              <a:pPr/>
              <a:t>28</a:t>
            </a:fld>
            <a:endParaRPr lang="es-MX"/>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smtClean="0"/>
              <a:t>G- No Escuchar:</a:t>
            </a:r>
            <a:r>
              <a:rPr lang="es-MX" dirty="0" smtClean="0"/>
              <a:t/>
            </a:r>
            <a:br>
              <a:rPr lang="es-MX" dirty="0" smtClean="0"/>
            </a:br>
            <a:endParaRPr lang="es-MX" dirty="0"/>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1286829311"/>
              </p:ext>
            </p:extLst>
          </p:nvPr>
        </p:nvGraphicFramePr>
        <p:xfrm>
          <a:off x="457200" y="1556792"/>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2"/>
          </p:nvPr>
        </p:nvSpPr>
        <p:spPr/>
        <p:txBody>
          <a:bodyPr/>
          <a:lstStyle/>
          <a:p>
            <a:fld id="{5D70AADB-28B0-41D3-B681-79A94D4857F5}" type="slidenum">
              <a:rPr lang="es-MX" smtClean="0"/>
              <a:pPr/>
              <a:t>29</a:t>
            </a:fld>
            <a:endParaRPr lang="es-MX"/>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Presentación</a:t>
            </a:r>
            <a:endParaRPr lang="es-ES" dirty="0"/>
          </a:p>
        </p:txBody>
      </p:sp>
      <p:graphicFrame>
        <p:nvGraphicFramePr>
          <p:cNvPr id="4" name="3 Marcador de contenido"/>
          <p:cNvGraphicFramePr>
            <a:graphicFrameLocks noGrp="1"/>
          </p:cNvGraphicFramePr>
          <p:nvPr>
            <p:ph idx="1"/>
          </p:nvPr>
        </p:nvGraphicFramePr>
        <p:xfrm>
          <a:off x="304800" y="1567333"/>
          <a:ext cx="86868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Referencias </a:t>
            </a:r>
            <a:endParaRPr lang="es-MX" dirty="0"/>
          </a:p>
        </p:txBody>
      </p:sp>
      <p:sp>
        <p:nvSpPr>
          <p:cNvPr id="3" name="2 Marcador de contenido"/>
          <p:cNvSpPr>
            <a:spLocks noGrp="1"/>
          </p:cNvSpPr>
          <p:nvPr>
            <p:ph idx="1"/>
          </p:nvPr>
        </p:nvSpPr>
        <p:spPr/>
        <p:txBody>
          <a:bodyPr/>
          <a:lstStyle/>
          <a:p>
            <a:r>
              <a:rPr lang="es-MX" dirty="0" smtClean="0"/>
              <a:t>Fernández De Sotelo, José Luis Diego. “la comunicación en las relaciones humanas” 2° edición,  editorial Trillas; México 2005</a:t>
            </a:r>
          </a:p>
          <a:p>
            <a:r>
              <a:rPr lang="es-MX" dirty="0" smtClean="0"/>
              <a:t>Oscar Romero Castillo. “comunicación y liderazgo” Editorial Quinto </a:t>
            </a:r>
            <a:r>
              <a:rPr lang="es-MX" dirty="0"/>
              <a:t>S</a:t>
            </a:r>
            <a:r>
              <a:rPr lang="es-MX" dirty="0" smtClean="0"/>
              <a:t>ol; México, 2008</a:t>
            </a:r>
          </a:p>
          <a:p>
            <a:r>
              <a:rPr lang="es-MX" dirty="0"/>
              <a:t>http://comunicacionelemental.blogspot.mx/p/la-comunicacion-como-un-proceso.html</a:t>
            </a:r>
          </a:p>
          <a:p>
            <a:endParaRPr lang="es-MX" dirty="0" smtClean="0"/>
          </a:p>
          <a:p>
            <a:endParaRPr lang="es-MX" dirty="0" smtClean="0"/>
          </a:p>
          <a:p>
            <a:endParaRPr lang="es-MX" dirty="0"/>
          </a:p>
        </p:txBody>
      </p:sp>
      <p:sp>
        <p:nvSpPr>
          <p:cNvPr id="4" name="3 Marcador de número de diapositiva"/>
          <p:cNvSpPr>
            <a:spLocks noGrp="1"/>
          </p:cNvSpPr>
          <p:nvPr>
            <p:ph type="sldNum" sz="quarter" idx="12"/>
          </p:nvPr>
        </p:nvSpPr>
        <p:spPr/>
        <p:txBody>
          <a:bodyPr/>
          <a:lstStyle/>
          <a:p>
            <a:fld id="{5D70AADB-28B0-41D3-B681-79A94D4857F5}" type="slidenum">
              <a:rPr lang="es-MX" smtClean="0"/>
              <a:pPr/>
              <a:t>30</a:t>
            </a:fld>
            <a:endParaRPr lang="es-MX"/>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1268760"/>
            <a:ext cx="8229600" cy="4525963"/>
          </a:xfrm>
        </p:spPr>
        <p:txBody>
          <a:bodyPr>
            <a:normAutofit/>
          </a:bodyPr>
          <a:lstStyle/>
          <a:p>
            <a:pPr algn="ctr">
              <a:buNone/>
            </a:pPr>
            <a:endParaRPr lang="es-MX" sz="4400" dirty="0" smtClean="0">
              <a:solidFill>
                <a:srgbClr val="00B050"/>
              </a:solidFill>
              <a:latin typeface="Algerian" pitchFamily="82" charset="0"/>
            </a:endParaRPr>
          </a:p>
          <a:p>
            <a:pPr algn="ctr">
              <a:buNone/>
            </a:pPr>
            <a:r>
              <a:rPr lang="es-MX" sz="4400" dirty="0" smtClean="0">
                <a:solidFill>
                  <a:srgbClr val="0070C0"/>
                </a:solidFill>
                <a:latin typeface="Algerian" pitchFamily="82" charset="0"/>
              </a:rPr>
              <a:t>Por su atención…..</a:t>
            </a:r>
          </a:p>
          <a:p>
            <a:pPr algn="ctr">
              <a:buNone/>
            </a:pPr>
            <a:r>
              <a:rPr lang="es-MX" sz="9600" dirty="0" smtClean="0">
                <a:solidFill>
                  <a:srgbClr val="0070C0"/>
                </a:solidFill>
                <a:latin typeface="Algerian" pitchFamily="82" charset="0"/>
              </a:rPr>
              <a:t>Gracias!!!</a:t>
            </a:r>
            <a:endParaRPr lang="es-MX" sz="9600" dirty="0">
              <a:solidFill>
                <a:srgbClr val="0070C0"/>
              </a:solidFill>
              <a:latin typeface="Algerian" pitchFamily="82" charset="0"/>
            </a:endParaRPr>
          </a:p>
        </p:txBody>
      </p:sp>
      <p:sp>
        <p:nvSpPr>
          <p:cNvPr id="4" name="3 Marcador de número de diapositiva"/>
          <p:cNvSpPr>
            <a:spLocks noGrp="1"/>
          </p:cNvSpPr>
          <p:nvPr>
            <p:ph type="sldNum" sz="quarter" idx="12"/>
          </p:nvPr>
        </p:nvSpPr>
        <p:spPr/>
        <p:txBody>
          <a:bodyPr/>
          <a:lstStyle/>
          <a:p>
            <a:fld id="{5D70AADB-28B0-41D3-B681-79A94D4857F5}" type="slidenum">
              <a:rPr lang="es-MX" smtClean="0"/>
              <a:pPr/>
              <a:t>31</a:t>
            </a:fld>
            <a:endParaRPr lang="es-MX"/>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457200" y="704088"/>
            <a:ext cx="8229600" cy="796086"/>
          </a:xfrm>
          <a:prstGeom prst="rect">
            <a:avLst/>
          </a:prstGeom>
        </p:spPr>
        <p:txBody>
          <a:bodyPr vert="horz"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4000" b="0" i="0" u="none" strike="noStrike" kern="1200" cap="all" spc="0" normalizeH="0" baseline="0" noProof="0" smtClean="0">
                <a:ln>
                  <a:noFill/>
                </a:ln>
                <a:solidFill>
                  <a:schemeClr val="tx2"/>
                </a:solidFill>
                <a:effectLst>
                  <a:reflection blurRad="12700" stA="48000" endA="300" endPos="55000" dir="5400000" sy="-90000" algn="bl" rotWithShape="0"/>
                </a:effectLst>
                <a:uLnTx/>
                <a:uFillTx/>
                <a:latin typeface="+mj-lt"/>
                <a:ea typeface="+mj-ea"/>
                <a:cs typeface="+mj-cs"/>
              </a:rPr>
              <a:t>GUION EXPLICATIVO PARA EL EMPLEO DEL MATERIAL</a:t>
            </a:r>
            <a:endParaRPr kumimoji="0" lang="es-ES" sz="4000"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graphicFrame>
        <p:nvGraphicFramePr>
          <p:cNvPr id="7" name="6 Diagrama"/>
          <p:cNvGraphicFramePr/>
          <p:nvPr>
            <p:extLst>
              <p:ext uri="{D42A27DB-BD31-4B8C-83A1-F6EECF244321}">
                <p14:modId xmlns:p14="http://schemas.microsoft.com/office/powerpoint/2010/main" val="473527440"/>
              </p:ext>
            </p:extLst>
          </p:nvPr>
        </p:nvGraphicFramePr>
        <p:xfrm>
          <a:off x="971600" y="1700808"/>
          <a:ext cx="7286676" cy="44319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Object 2"/>
          <p:cNvGraphicFramePr>
            <a:graphicFrameLocks noChangeAspect="1"/>
          </p:cNvGraphicFramePr>
          <p:nvPr/>
        </p:nvGraphicFramePr>
        <p:xfrm>
          <a:off x="8079550" y="5589240"/>
          <a:ext cx="921605" cy="1069614"/>
        </p:xfrm>
        <a:graphic>
          <a:graphicData uri="http://schemas.openxmlformats.org/presentationml/2006/ole">
            <mc:AlternateContent xmlns:mc="http://schemas.openxmlformats.org/markup-compatibility/2006">
              <mc:Choice xmlns:v="urn:schemas-microsoft-com:vml" Requires="v">
                <p:oleObj spid="_x0000_s1034" r:id="rId8" imgW="4447619" imgH="5161905" progId="">
                  <p:embed/>
                </p:oleObj>
              </mc:Choice>
              <mc:Fallback>
                <p:oleObj r:id="rId8" imgW="4447619" imgH="5161905" progId="">
                  <p:embed/>
                  <p:pic>
                    <p:nvPicPr>
                      <p:cNvPr id="0"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079550" y="5589240"/>
                        <a:ext cx="921605" cy="106961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dirty="0" smtClean="0"/>
              <a:t>OBJETIVO</a:t>
            </a:r>
            <a:endParaRPr lang="es-MX" dirty="0"/>
          </a:p>
        </p:txBody>
      </p:sp>
      <p:sp>
        <p:nvSpPr>
          <p:cNvPr id="5" name="4 Subtítulo"/>
          <p:cNvSpPr>
            <a:spLocks noGrp="1"/>
          </p:cNvSpPr>
          <p:nvPr>
            <p:ph idx="1"/>
          </p:nvPr>
        </p:nvSpPr>
        <p:spPr>
          <a:xfrm>
            <a:off x="457200" y="1628800"/>
            <a:ext cx="8229600" cy="4525963"/>
          </a:xfrm>
          <a:blipFill dpi="0" rotWithShape="1">
            <a:blip r:embed="rId2" cstate="print">
              <a:duotone>
                <a:prstClr val="black"/>
                <a:schemeClr val="accent3">
                  <a:tint val="45000"/>
                  <a:satMod val="400000"/>
                </a:schemeClr>
              </a:duotone>
              <a:lum bright="-24000"/>
            </a:blip>
            <a:srcRect/>
            <a:tile tx="0" ty="0" sx="100000" sy="100000" flip="none" algn="tl"/>
          </a:blipFill>
          <a:ln w="76200">
            <a:solidFill>
              <a:srgbClr val="92D050"/>
            </a:solidFill>
          </a:ln>
        </p:spPr>
        <p:style>
          <a:lnRef idx="1">
            <a:schemeClr val="accent3"/>
          </a:lnRef>
          <a:fillRef idx="1002">
            <a:schemeClr val="dk2"/>
          </a:fillRef>
          <a:effectRef idx="2">
            <a:schemeClr val="accent3"/>
          </a:effectRef>
          <a:fontRef idx="minor">
            <a:schemeClr val="lt1"/>
          </a:fontRef>
        </p:style>
        <p:txBody>
          <a:bodyPr>
            <a:normAutofit/>
          </a:bodyPr>
          <a:lstStyle/>
          <a:p>
            <a:endParaRPr lang="es-MX" b="1" dirty="0" smtClean="0"/>
          </a:p>
          <a:p>
            <a:pPr algn="ctr">
              <a:buNone/>
            </a:pPr>
            <a:r>
              <a:rPr lang="es-MX" b="1" dirty="0" smtClean="0">
                <a:solidFill>
                  <a:schemeClr val="bg1"/>
                </a:solidFill>
              </a:rPr>
              <a:t>El estudiante aprenderá a identificar, las barreras de la comunicación con la finalidad de saber enfrentarlas y superarlas  para que el proceso comunicativo se realice efectivamente. </a:t>
            </a:r>
            <a:endParaRPr lang="es-MX" b="1" dirty="0">
              <a:solidFill>
                <a:schemeClr val="bg2"/>
              </a:solidFill>
            </a:endParaRPr>
          </a:p>
        </p:txBody>
      </p:sp>
      <p:sp>
        <p:nvSpPr>
          <p:cNvPr id="6" name="5 Marcador de número de diapositiva"/>
          <p:cNvSpPr>
            <a:spLocks noGrp="1"/>
          </p:cNvSpPr>
          <p:nvPr>
            <p:ph type="sldNum" sz="quarter" idx="12"/>
          </p:nvPr>
        </p:nvSpPr>
        <p:spPr/>
        <p:txBody>
          <a:bodyPr/>
          <a:lstStyle/>
          <a:p>
            <a:fld id="{5D70AADB-28B0-41D3-B681-79A94D4857F5}" type="slidenum">
              <a:rPr lang="es-MX" smtClean="0"/>
              <a:pPr/>
              <a:t>5</a:t>
            </a:fld>
            <a:endParaRPr lang="es-MX"/>
          </a:p>
        </p:txBody>
      </p:sp>
      <p:pic>
        <p:nvPicPr>
          <p:cNvPr id="7" name="6 Imagen" descr="C:\Users\Admin\Pictures\escudoUAEM.gif"/>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4248" y="188640"/>
            <a:ext cx="1656184" cy="1459905"/>
          </a:xfrm>
          <a:prstGeom prst="rect">
            <a:avLst/>
          </a:prstGeom>
          <a:noFill/>
          <a:ln>
            <a:noFill/>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err="1" smtClean="0"/>
              <a:t>COMUNICACION</a:t>
            </a:r>
            <a:endParaRPr lang="es-MX" dirty="0"/>
          </a:p>
        </p:txBody>
      </p:sp>
      <p:sp>
        <p:nvSpPr>
          <p:cNvPr id="3" name="2 Marcador de contenido"/>
          <p:cNvSpPr>
            <a:spLocks noGrp="1"/>
          </p:cNvSpPr>
          <p:nvPr>
            <p:ph idx="1"/>
          </p:nvPr>
        </p:nvSpPr>
        <p:spPr/>
        <p:txBody>
          <a:bodyPr/>
          <a:lstStyle/>
          <a:p>
            <a:r>
              <a:rPr lang="es-MX" dirty="0" smtClean="0"/>
              <a:t>La palabra deriva del latín </a:t>
            </a:r>
            <a:r>
              <a:rPr lang="es-MX" i="1" dirty="0" err="1" smtClean="0"/>
              <a:t>communicare</a:t>
            </a:r>
            <a:r>
              <a:rPr lang="es-MX" i="1" dirty="0" smtClean="0"/>
              <a:t> </a:t>
            </a:r>
            <a:r>
              <a:rPr lang="es-MX" dirty="0" smtClean="0"/>
              <a:t> que significa “compartir algo, poner en común”</a:t>
            </a:r>
          </a:p>
          <a:p>
            <a:endParaRPr lang="es-MX" i="1" dirty="0" smtClean="0"/>
          </a:p>
          <a:p>
            <a:r>
              <a:rPr lang="es-MX" i="1" dirty="0" smtClean="0"/>
              <a:t>Por lo tanto es un fenómeno inherente a la relación que los seres vivos mantienen cuando se relacionan </a:t>
            </a:r>
            <a:endParaRPr lang="es-MX" i="1" dirty="0"/>
          </a:p>
        </p:txBody>
      </p:sp>
      <p:sp>
        <p:nvSpPr>
          <p:cNvPr id="4" name="3 Marcador de número de diapositiva"/>
          <p:cNvSpPr>
            <a:spLocks noGrp="1"/>
          </p:cNvSpPr>
          <p:nvPr>
            <p:ph type="sldNum" sz="quarter" idx="12"/>
          </p:nvPr>
        </p:nvSpPr>
        <p:spPr/>
        <p:txBody>
          <a:bodyPr/>
          <a:lstStyle/>
          <a:p>
            <a:fld id="{5D70AADB-28B0-41D3-B681-79A94D4857F5}" type="slidenum">
              <a:rPr lang="es-MX" smtClean="0"/>
              <a:pPr/>
              <a:t>6</a:t>
            </a:fld>
            <a:endParaRPr lang="es-MX"/>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dirty="0"/>
          </a:p>
        </p:txBody>
      </p:sp>
      <p:sp>
        <p:nvSpPr>
          <p:cNvPr id="4" name="3 Marcador de número de diapositiva"/>
          <p:cNvSpPr>
            <a:spLocks noGrp="1"/>
          </p:cNvSpPr>
          <p:nvPr>
            <p:ph type="sldNum" sz="quarter" idx="12"/>
          </p:nvPr>
        </p:nvSpPr>
        <p:spPr/>
        <p:txBody>
          <a:bodyPr/>
          <a:lstStyle/>
          <a:p>
            <a:fld id="{5D70AADB-28B0-41D3-B681-79A94D4857F5}" type="slidenum">
              <a:rPr lang="es-MX" smtClean="0"/>
              <a:pPr/>
              <a:t>7</a:t>
            </a:fld>
            <a:endParaRPr lang="es-MX"/>
          </a:p>
        </p:txBody>
      </p:sp>
      <p:pic>
        <p:nvPicPr>
          <p:cNvPr id="8" name="Marcador de contenido 7"/>
          <p:cNvPicPr>
            <a:picLocks noGrp="1" noChangeAspect="1"/>
          </p:cNvPicPr>
          <p:nvPr>
            <p:ph idx="1"/>
          </p:nvPr>
        </p:nvPicPr>
        <p:blipFill>
          <a:blip r:embed="rId2"/>
          <a:stretch>
            <a:fillRect/>
          </a:stretch>
        </p:blipFill>
        <p:spPr>
          <a:xfrm>
            <a:off x="2051720" y="1772816"/>
            <a:ext cx="5112568" cy="2847603"/>
          </a:xfrm>
          <a:prstGeom prst="rect">
            <a:avLst/>
          </a:prstGeom>
        </p:spPr>
      </p:pic>
      <p:sp>
        <p:nvSpPr>
          <p:cNvPr id="9" name="CuadroTexto 8"/>
          <p:cNvSpPr txBox="1"/>
          <p:nvPr/>
        </p:nvSpPr>
        <p:spPr>
          <a:xfrm>
            <a:off x="4716016" y="4725144"/>
            <a:ext cx="2736304" cy="923330"/>
          </a:xfrm>
          <a:prstGeom prst="rect">
            <a:avLst/>
          </a:prstGeom>
          <a:noFill/>
        </p:spPr>
        <p:txBody>
          <a:bodyPr wrap="square" rtlCol="0">
            <a:spAutoFit/>
          </a:bodyPr>
          <a:lstStyle/>
          <a:p>
            <a:r>
              <a:rPr lang="es-MX" dirty="0"/>
              <a:t>FUENTE: </a:t>
            </a:r>
            <a:r>
              <a:rPr lang="es-MX" sz="1200" dirty="0"/>
              <a:t>http://comunicacionelemental.blogspot.mx/p/la-comunicacion-como-un-proceso.html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PROCESO DE LA COMUNICACIÓN</a:t>
            </a:r>
            <a:endParaRPr lang="es-MX" dirty="0"/>
          </a:p>
        </p:txBody>
      </p:sp>
      <p:sp>
        <p:nvSpPr>
          <p:cNvPr id="3" name="2 Marcador de contenido"/>
          <p:cNvSpPr>
            <a:spLocks noGrp="1"/>
          </p:cNvSpPr>
          <p:nvPr>
            <p:ph idx="1"/>
          </p:nvPr>
        </p:nvSpPr>
        <p:spPr>
          <a:xfrm>
            <a:off x="447846" y="2204864"/>
            <a:ext cx="8229600" cy="2548880"/>
          </a:xfrm>
        </p:spPr>
        <p:style>
          <a:lnRef idx="3">
            <a:schemeClr val="lt1"/>
          </a:lnRef>
          <a:fillRef idx="1">
            <a:schemeClr val="accent2"/>
          </a:fillRef>
          <a:effectRef idx="1">
            <a:schemeClr val="accent2"/>
          </a:effectRef>
          <a:fontRef idx="minor">
            <a:schemeClr val="lt1"/>
          </a:fontRef>
        </p:style>
        <p:txBody>
          <a:bodyPr/>
          <a:lstStyle/>
          <a:p>
            <a:r>
              <a:rPr lang="es-MX" dirty="0" smtClean="0"/>
              <a:t>La comunicación es el proceso en el que intervienen dos autores auxiliados por unos medios para que el mensaje objeto de la comunicación circule desde el origen hasta el destino</a:t>
            </a:r>
            <a:endParaRPr lang="es-MX" dirty="0"/>
          </a:p>
        </p:txBody>
      </p:sp>
      <p:sp>
        <p:nvSpPr>
          <p:cNvPr id="4" name="3 Marcador de número de diapositiva"/>
          <p:cNvSpPr>
            <a:spLocks noGrp="1"/>
          </p:cNvSpPr>
          <p:nvPr>
            <p:ph type="sldNum" sz="quarter" idx="12"/>
          </p:nvPr>
        </p:nvSpPr>
        <p:spPr/>
        <p:txBody>
          <a:bodyPr/>
          <a:lstStyle/>
          <a:p>
            <a:fld id="{5D70AADB-28B0-41D3-B681-79A94D4857F5}" type="slidenum">
              <a:rPr lang="es-MX" smtClean="0"/>
              <a:pPr/>
              <a:t>8</a:t>
            </a:fld>
            <a:endParaRPr lang="es-MX"/>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260648"/>
            <a:ext cx="8229600" cy="1143000"/>
          </a:xfrm>
        </p:spPr>
        <p:txBody>
          <a:bodyPr/>
          <a:lstStyle/>
          <a:p>
            <a:r>
              <a:rPr lang="es-MX" dirty="0" smtClean="0"/>
              <a:t>Elementos de la comunicación</a:t>
            </a:r>
            <a:endParaRPr lang="es-MX" dirty="0"/>
          </a:p>
        </p:txBody>
      </p:sp>
      <p:graphicFrame>
        <p:nvGraphicFramePr>
          <p:cNvPr id="5" name="4 Marcador de contenido"/>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2"/>
          </p:nvPr>
        </p:nvSpPr>
        <p:spPr/>
        <p:txBody>
          <a:bodyPr/>
          <a:lstStyle/>
          <a:p>
            <a:fld id="{5D70AADB-28B0-41D3-B681-79A94D4857F5}" type="slidenum">
              <a:rPr lang="es-MX" smtClean="0"/>
              <a:pPr/>
              <a:t>9</a:t>
            </a:fld>
            <a:endParaRPr lang="es-MX"/>
          </a:p>
        </p:txBody>
      </p:sp>
      <p:sp>
        <p:nvSpPr>
          <p:cNvPr id="6" name="5 Llamada ovalada"/>
          <p:cNvSpPr/>
          <p:nvPr/>
        </p:nvSpPr>
        <p:spPr>
          <a:xfrm>
            <a:off x="6156176" y="1268760"/>
            <a:ext cx="2232248" cy="720080"/>
          </a:xfrm>
          <a:prstGeom prst="wedgeEllipseCallout">
            <a:avLst>
              <a:gd name="adj1" fmla="val -66122"/>
              <a:gd name="adj2" fmla="val 6836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El que manda el mensaje</a:t>
            </a:r>
            <a:endParaRPr lang="es-MX" dirty="0"/>
          </a:p>
        </p:txBody>
      </p:sp>
      <p:sp>
        <p:nvSpPr>
          <p:cNvPr id="7" name="6 Llamada ovalada"/>
          <p:cNvSpPr/>
          <p:nvPr/>
        </p:nvSpPr>
        <p:spPr>
          <a:xfrm>
            <a:off x="6911752" y="4725144"/>
            <a:ext cx="2232248" cy="720080"/>
          </a:xfrm>
          <a:prstGeom prst="wedgeEllipseCallout">
            <a:avLst>
              <a:gd name="adj1" fmla="val -71164"/>
              <a:gd name="adj2" fmla="val -7425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El que recibe el mensaje</a:t>
            </a:r>
            <a:endParaRPr lang="es-MX" dirty="0"/>
          </a:p>
        </p:txBody>
      </p:sp>
      <p:sp>
        <p:nvSpPr>
          <p:cNvPr id="8" name="7 Llamada ovalada"/>
          <p:cNvSpPr/>
          <p:nvPr/>
        </p:nvSpPr>
        <p:spPr>
          <a:xfrm>
            <a:off x="1115616" y="5661248"/>
            <a:ext cx="2232248" cy="720080"/>
          </a:xfrm>
          <a:prstGeom prst="wedgeEllipseCallout">
            <a:avLst>
              <a:gd name="adj1" fmla="val 71262"/>
              <a:gd name="adj2" fmla="val -1955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Lo que se quiere decir</a:t>
            </a:r>
            <a:endParaRPr lang="es-MX" dirty="0"/>
          </a:p>
        </p:txBody>
      </p:sp>
      <p:sp>
        <p:nvSpPr>
          <p:cNvPr id="9" name="8 Llamada ovalada"/>
          <p:cNvSpPr/>
          <p:nvPr/>
        </p:nvSpPr>
        <p:spPr>
          <a:xfrm>
            <a:off x="467544" y="1988840"/>
            <a:ext cx="2664296" cy="720080"/>
          </a:xfrm>
          <a:prstGeom prst="wedgeEllipseCallout">
            <a:avLst>
              <a:gd name="adj1" fmla="val 31559"/>
              <a:gd name="adj2" fmla="val 9571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Medio  por donde lo trasmite</a:t>
            </a:r>
            <a:endParaRPr lang="es-MX" dirty="0"/>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5469</TotalTime>
  <Words>1350</Words>
  <Application>Microsoft Office PowerPoint</Application>
  <PresentationFormat>Presentación en pantalla (4:3)</PresentationFormat>
  <Paragraphs>168</Paragraphs>
  <Slides>31</Slides>
  <Notes>0</Notes>
  <HiddenSlides>0</HiddenSlides>
  <MMClips>0</MMClips>
  <ScaleCrop>false</ScaleCrop>
  <HeadingPairs>
    <vt:vector size="8" baseType="variant">
      <vt:variant>
        <vt:lpstr>Fuentes usadas</vt:lpstr>
      </vt:variant>
      <vt:variant>
        <vt:i4>6</vt:i4>
      </vt:variant>
      <vt:variant>
        <vt:lpstr>Tema</vt:lpstr>
      </vt:variant>
      <vt:variant>
        <vt:i4>1</vt:i4>
      </vt:variant>
      <vt:variant>
        <vt:lpstr>Servidores OLE incrustados</vt:lpstr>
      </vt:variant>
      <vt:variant>
        <vt:i4>0</vt:i4>
      </vt:variant>
      <vt:variant>
        <vt:lpstr>Títulos de diapositiva</vt:lpstr>
      </vt:variant>
      <vt:variant>
        <vt:i4>31</vt:i4>
      </vt:variant>
    </vt:vector>
  </HeadingPairs>
  <TitlesOfParts>
    <vt:vector size="38" baseType="lpstr">
      <vt:lpstr>Albertus</vt:lpstr>
      <vt:lpstr>Albertus Extra Bold</vt:lpstr>
      <vt:lpstr>Algerian</vt:lpstr>
      <vt:lpstr>Arial</vt:lpstr>
      <vt:lpstr>Calibri</vt:lpstr>
      <vt:lpstr>Wingdings 2</vt:lpstr>
      <vt:lpstr>Tema de Office</vt:lpstr>
      <vt:lpstr>Presentación de PowerPoint</vt:lpstr>
      <vt:lpstr>Presentación de PowerPoint</vt:lpstr>
      <vt:lpstr>Presentación</vt:lpstr>
      <vt:lpstr>Presentación de PowerPoint</vt:lpstr>
      <vt:lpstr>OBJETIVO</vt:lpstr>
      <vt:lpstr>COMUNICACION</vt:lpstr>
      <vt:lpstr>Presentación de PowerPoint</vt:lpstr>
      <vt:lpstr>PROCESO DE LA COMUNICACIÓN</vt:lpstr>
      <vt:lpstr>Elementos de la comunicación</vt:lpstr>
      <vt:lpstr>BARRERAS</vt:lpstr>
      <vt:lpstr>Barreras de acuerdo a las partes de la comunicación</vt:lpstr>
      <vt:lpstr>Sujeto de la comunicación: </vt:lpstr>
      <vt:lpstr>Presentación de PowerPoint</vt:lpstr>
      <vt:lpstr>TAMBIÉN PUEDEN AGRUPARSE EN:</vt:lpstr>
      <vt:lpstr>FÍSICAS</vt:lpstr>
      <vt:lpstr> También puede ser:  </vt:lpstr>
      <vt:lpstr>Culturales  </vt:lpstr>
      <vt:lpstr>Presentación de PowerPoint</vt:lpstr>
      <vt:lpstr>Presentación de PowerPoint</vt:lpstr>
      <vt:lpstr>Psicológicas</vt:lpstr>
      <vt:lpstr>CONTINUACIÓN</vt:lpstr>
      <vt:lpstr>Estados emotivos</vt:lpstr>
      <vt:lpstr>Presentación de PowerPoint</vt:lpstr>
      <vt:lpstr>Presentación de PowerPoint</vt:lpstr>
      <vt:lpstr>C-Falta de Empatía: </vt:lpstr>
      <vt:lpstr> D-Ausencia de Feed-back: </vt:lpstr>
      <vt:lpstr> E-Prejuicios y Estereotipos: </vt:lpstr>
      <vt:lpstr> F- Efecto Halo: </vt:lpstr>
      <vt:lpstr>G- No Escuchar: </vt:lpstr>
      <vt:lpstr>Referencias </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Lenovo</dc:creator>
  <cp:lastModifiedBy>Usuario</cp:lastModifiedBy>
  <cp:revision>28</cp:revision>
  <dcterms:created xsi:type="dcterms:W3CDTF">2013-09-15T04:56:27Z</dcterms:created>
  <dcterms:modified xsi:type="dcterms:W3CDTF">2015-10-03T00:16:54Z</dcterms:modified>
</cp:coreProperties>
</file>