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7" r:id="rId1"/>
  </p:sldMasterIdLst>
  <p:sldIdLst>
    <p:sldId id="256" r:id="rId2"/>
    <p:sldId id="304" r:id="rId3"/>
    <p:sldId id="305" r:id="rId4"/>
    <p:sldId id="306" r:id="rId5"/>
    <p:sldId id="307" r:id="rId6"/>
    <p:sldId id="308" r:id="rId7"/>
    <p:sldId id="257" r:id="rId8"/>
    <p:sldId id="258" r:id="rId9"/>
    <p:sldId id="259" r:id="rId10"/>
    <p:sldId id="260" r:id="rId11"/>
    <p:sldId id="261" r:id="rId12"/>
    <p:sldId id="262" r:id="rId13"/>
    <p:sldId id="263" r:id="rId14"/>
    <p:sldId id="264" r:id="rId15"/>
    <p:sldId id="265" r:id="rId16"/>
    <p:sldId id="268" r:id="rId17"/>
    <p:sldId id="269" r:id="rId18"/>
    <p:sldId id="270" r:id="rId19"/>
    <p:sldId id="271" r:id="rId20"/>
    <p:sldId id="272" r:id="rId21"/>
    <p:sldId id="266" r:id="rId22"/>
    <p:sldId id="267" r:id="rId23"/>
    <p:sldId id="273" r:id="rId24"/>
    <p:sldId id="274" r:id="rId25"/>
    <p:sldId id="276" r:id="rId26"/>
    <p:sldId id="288" r:id="rId27"/>
    <p:sldId id="277" r:id="rId28"/>
    <p:sldId id="289" r:id="rId29"/>
    <p:sldId id="290" r:id="rId30"/>
    <p:sldId id="291" r:id="rId31"/>
    <p:sldId id="292" r:id="rId32"/>
    <p:sldId id="293" r:id="rId33"/>
    <p:sldId id="294" r:id="rId34"/>
    <p:sldId id="295" r:id="rId35"/>
    <p:sldId id="278" r:id="rId36"/>
    <p:sldId id="279" r:id="rId37"/>
    <p:sldId id="296" r:id="rId38"/>
    <p:sldId id="298" r:id="rId39"/>
    <p:sldId id="297" r:id="rId40"/>
    <p:sldId id="299" r:id="rId41"/>
    <p:sldId id="280" r:id="rId42"/>
    <p:sldId id="281" r:id="rId43"/>
    <p:sldId id="282" r:id="rId44"/>
    <p:sldId id="303" r:id="rId45"/>
    <p:sldId id="283" r:id="rId46"/>
    <p:sldId id="309" r:id="rId47"/>
    <p:sldId id="310"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4" autoAdjust="0"/>
    <p:restoredTop sz="94660"/>
  </p:normalViewPr>
  <p:slideViewPr>
    <p:cSldViewPr snapToGrid="0">
      <p:cViewPr varScale="1">
        <p:scale>
          <a:sx n="74" d="100"/>
          <a:sy n="74" d="100"/>
        </p:scale>
        <p:origin x="540"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3.xml.rels><?xml version="1.0" encoding="UTF-8" standalone="yes"?>
<Relationships xmlns="http://schemas.openxmlformats.org/package/2006/relationships"><Relationship Id="rId1" Type="http://schemas.openxmlformats.org/officeDocument/2006/relationships/image" Target="../media/image6.png"/></Relationships>
</file>

<file path=ppt/diagrams/_rels/data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 Id="rId4" Type="http://schemas.openxmlformats.org/officeDocument/2006/relationships/image" Target="../media/image11.png"/></Relationships>
</file>

<file path=ppt/diagrams/_rels/drawing3.xml.rels><?xml version="1.0" encoding="UTF-8" standalone="yes"?>
<Relationships xmlns="http://schemas.openxmlformats.org/package/2006/relationships"><Relationship Id="rId1" Type="http://schemas.openxmlformats.org/officeDocument/2006/relationships/image" Target="../media/image6.png"/></Relationships>
</file>

<file path=ppt/diagrams/_rels/drawing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 Id="rId4"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5192EE-D817-431F-B0C4-78668E00CAA0}" type="doc">
      <dgm:prSet loTypeId="urn:microsoft.com/office/officeart/2005/8/layout/default" loCatId="list" qsTypeId="urn:microsoft.com/office/officeart/2005/8/quickstyle/3d2" qsCatId="3D" csTypeId="urn:microsoft.com/office/officeart/2005/8/colors/colorful1" csCatId="colorful" phldr="1"/>
      <dgm:spPr/>
      <dgm:t>
        <a:bodyPr/>
        <a:lstStyle/>
        <a:p>
          <a:endParaRPr lang="es-MX"/>
        </a:p>
      </dgm:t>
    </dgm:pt>
    <dgm:pt modelId="{0835837A-C812-4063-A2F2-40ED878E8CB8}">
      <dgm:prSet phldrT="[Texto]" custT="1"/>
      <dgm:spPr/>
      <dgm:t>
        <a:bodyPr/>
        <a:lstStyle/>
        <a:p>
          <a:r>
            <a:rPr lang="es-MX" sz="1600" smtClean="0">
              <a:solidFill>
                <a:schemeClr val="bg1"/>
              </a:solidFill>
              <a:latin typeface="Franklin Gothic Book" panose="020B0503020102020204" pitchFamily="34" charset="0"/>
            </a:rPr>
            <a:t>Propietarios</a:t>
          </a:r>
          <a:endParaRPr lang="es-MX" sz="1600" dirty="0">
            <a:solidFill>
              <a:schemeClr val="bg1"/>
            </a:solidFill>
            <a:latin typeface="Franklin Gothic Book" panose="020B0503020102020204" pitchFamily="34" charset="0"/>
          </a:endParaRPr>
        </a:p>
      </dgm:t>
    </dgm:pt>
    <dgm:pt modelId="{915ABC2D-1A34-4CF4-92AA-29C4A7AB71F7}" type="parTrans" cxnId="{4F46728E-54D6-460E-B519-51FB3B3B5CA4}">
      <dgm:prSet/>
      <dgm:spPr/>
      <dgm:t>
        <a:bodyPr/>
        <a:lstStyle/>
        <a:p>
          <a:endParaRPr lang="es-MX" sz="1600">
            <a:solidFill>
              <a:schemeClr val="bg1"/>
            </a:solidFill>
            <a:latin typeface="Franklin Gothic Book" panose="020B0503020102020204" pitchFamily="34" charset="0"/>
          </a:endParaRPr>
        </a:p>
      </dgm:t>
    </dgm:pt>
    <dgm:pt modelId="{17F991A4-45C8-42B9-8853-6872862F2328}" type="sibTrans" cxnId="{4F46728E-54D6-460E-B519-51FB3B3B5CA4}">
      <dgm:prSet/>
      <dgm:spPr/>
      <dgm:t>
        <a:bodyPr/>
        <a:lstStyle/>
        <a:p>
          <a:endParaRPr lang="es-MX" sz="1600">
            <a:solidFill>
              <a:schemeClr val="bg1"/>
            </a:solidFill>
            <a:latin typeface="Franklin Gothic Book" panose="020B0503020102020204" pitchFamily="34" charset="0"/>
          </a:endParaRPr>
        </a:p>
      </dgm:t>
    </dgm:pt>
    <dgm:pt modelId="{7AA40DF4-BD76-4E83-B3E8-323AF14CEB55}">
      <dgm:prSet phldrT="[Texto]" custT="1"/>
      <dgm:spPr/>
      <dgm:t>
        <a:bodyPr/>
        <a:lstStyle/>
        <a:p>
          <a:r>
            <a:rPr lang="es-MX" sz="1600" smtClean="0">
              <a:solidFill>
                <a:schemeClr val="bg1"/>
              </a:solidFill>
              <a:latin typeface="Franklin Gothic Book" panose="020B0503020102020204" pitchFamily="34" charset="0"/>
            </a:rPr>
            <a:t>Socios</a:t>
          </a:r>
          <a:endParaRPr lang="es-MX" sz="1600" dirty="0">
            <a:solidFill>
              <a:schemeClr val="bg1"/>
            </a:solidFill>
            <a:latin typeface="Franklin Gothic Book" panose="020B0503020102020204" pitchFamily="34" charset="0"/>
          </a:endParaRPr>
        </a:p>
      </dgm:t>
    </dgm:pt>
    <dgm:pt modelId="{11CD4E1E-04D4-48BD-964C-5D1AB661A595}" type="parTrans" cxnId="{77CB3852-244E-4C25-AD19-4075900DD20F}">
      <dgm:prSet/>
      <dgm:spPr/>
      <dgm:t>
        <a:bodyPr/>
        <a:lstStyle/>
        <a:p>
          <a:endParaRPr lang="es-MX" sz="1600">
            <a:solidFill>
              <a:schemeClr val="bg1"/>
            </a:solidFill>
            <a:latin typeface="Franklin Gothic Book" panose="020B0503020102020204" pitchFamily="34" charset="0"/>
          </a:endParaRPr>
        </a:p>
      </dgm:t>
    </dgm:pt>
    <dgm:pt modelId="{FEF5E9C8-0AB4-46A5-9D87-45B8807CFFC7}" type="sibTrans" cxnId="{77CB3852-244E-4C25-AD19-4075900DD20F}">
      <dgm:prSet/>
      <dgm:spPr/>
      <dgm:t>
        <a:bodyPr/>
        <a:lstStyle/>
        <a:p>
          <a:endParaRPr lang="es-MX" sz="1600">
            <a:solidFill>
              <a:schemeClr val="bg1"/>
            </a:solidFill>
            <a:latin typeface="Franklin Gothic Book" panose="020B0503020102020204" pitchFamily="34" charset="0"/>
          </a:endParaRPr>
        </a:p>
      </dgm:t>
    </dgm:pt>
    <dgm:pt modelId="{8A44D9B3-7BA4-4FBA-8320-0B76298279EF}">
      <dgm:prSet phldrT="[Texto]" custT="1"/>
      <dgm:spPr/>
      <dgm:t>
        <a:bodyPr/>
        <a:lstStyle/>
        <a:p>
          <a:r>
            <a:rPr lang="es-MX" sz="1600" smtClean="0">
              <a:solidFill>
                <a:schemeClr val="bg1"/>
              </a:solidFill>
              <a:latin typeface="Franklin Gothic Book" panose="020B0503020102020204" pitchFamily="34" charset="0"/>
            </a:rPr>
            <a:t>Accionistas</a:t>
          </a:r>
          <a:endParaRPr lang="es-MX" sz="1600" dirty="0">
            <a:solidFill>
              <a:schemeClr val="bg1"/>
            </a:solidFill>
            <a:latin typeface="Franklin Gothic Book" panose="020B0503020102020204" pitchFamily="34" charset="0"/>
          </a:endParaRPr>
        </a:p>
      </dgm:t>
    </dgm:pt>
    <dgm:pt modelId="{C40E6FAD-E3E3-4C09-ADE7-B5A04FD74A07}" type="parTrans" cxnId="{8643547A-F3BD-4FBA-B5E4-F4EDD2F593C5}">
      <dgm:prSet/>
      <dgm:spPr/>
      <dgm:t>
        <a:bodyPr/>
        <a:lstStyle/>
        <a:p>
          <a:endParaRPr lang="es-MX" sz="1600">
            <a:solidFill>
              <a:schemeClr val="bg1"/>
            </a:solidFill>
            <a:latin typeface="Franklin Gothic Book" panose="020B0503020102020204" pitchFamily="34" charset="0"/>
          </a:endParaRPr>
        </a:p>
      </dgm:t>
    </dgm:pt>
    <dgm:pt modelId="{2EFE9022-B483-4A8F-A034-463A43F57DCC}" type="sibTrans" cxnId="{8643547A-F3BD-4FBA-B5E4-F4EDD2F593C5}">
      <dgm:prSet/>
      <dgm:spPr/>
      <dgm:t>
        <a:bodyPr/>
        <a:lstStyle/>
        <a:p>
          <a:endParaRPr lang="es-MX" sz="1600">
            <a:solidFill>
              <a:schemeClr val="bg1"/>
            </a:solidFill>
            <a:latin typeface="Franklin Gothic Book" panose="020B0503020102020204" pitchFamily="34" charset="0"/>
          </a:endParaRPr>
        </a:p>
      </dgm:t>
    </dgm:pt>
    <dgm:pt modelId="{3DB12DE8-A6D5-4853-B717-F13660B0C2D3}">
      <dgm:prSet phldrT="[Texto]" custT="1"/>
      <dgm:spPr/>
      <dgm:t>
        <a:bodyPr/>
        <a:lstStyle/>
        <a:p>
          <a:r>
            <a:rPr lang="es-MX" sz="1600" smtClean="0">
              <a:solidFill>
                <a:schemeClr val="bg1"/>
              </a:solidFill>
              <a:latin typeface="Franklin Gothic Book" panose="020B0503020102020204" pitchFamily="34" charset="0"/>
            </a:rPr>
            <a:t>Directivos</a:t>
          </a:r>
          <a:endParaRPr lang="es-MX" sz="1600" dirty="0">
            <a:solidFill>
              <a:schemeClr val="bg1"/>
            </a:solidFill>
            <a:latin typeface="Franklin Gothic Book" panose="020B0503020102020204" pitchFamily="34" charset="0"/>
          </a:endParaRPr>
        </a:p>
      </dgm:t>
    </dgm:pt>
    <dgm:pt modelId="{6F79752A-F628-4B23-8924-0A3B969A7A0E}" type="parTrans" cxnId="{461F9E1C-C10B-4EAB-95DD-F6797649D756}">
      <dgm:prSet/>
      <dgm:spPr/>
      <dgm:t>
        <a:bodyPr/>
        <a:lstStyle/>
        <a:p>
          <a:endParaRPr lang="es-MX" sz="1600">
            <a:solidFill>
              <a:schemeClr val="bg1"/>
            </a:solidFill>
            <a:latin typeface="Franklin Gothic Book" panose="020B0503020102020204" pitchFamily="34" charset="0"/>
          </a:endParaRPr>
        </a:p>
      </dgm:t>
    </dgm:pt>
    <dgm:pt modelId="{816F3350-9363-41C7-BFDE-415337359600}" type="sibTrans" cxnId="{461F9E1C-C10B-4EAB-95DD-F6797649D756}">
      <dgm:prSet/>
      <dgm:spPr/>
      <dgm:t>
        <a:bodyPr/>
        <a:lstStyle/>
        <a:p>
          <a:endParaRPr lang="es-MX" sz="1600">
            <a:solidFill>
              <a:schemeClr val="bg1"/>
            </a:solidFill>
            <a:latin typeface="Franklin Gothic Book" panose="020B0503020102020204" pitchFamily="34" charset="0"/>
          </a:endParaRPr>
        </a:p>
      </dgm:t>
    </dgm:pt>
    <dgm:pt modelId="{21CA67F6-9133-4F5C-9DF6-568FDF4AD25C}">
      <dgm:prSet phldrT="[Texto]" custT="1"/>
      <dgm:spPr/>
      <dgm:t>
        <a:bodyPr/>
        <a:lstStyle/>
        <a:p>
          <a:r>
            <a:rPr lang="es-MX" sz="1600" smtClean="0">
              <a:solidFill>
                <a:schemeClr val="bg1"/>
              </a:solidFill>
              <a:latin typeface="Franklin Gothic Book" panose="020B0503020102020204" pitchFamily="34" charset="0"/>
            </a:rPr>
            <a:t>Trabajadores</a:t>
          </a:r>
          <a:endParaRPr lang="es-MX" sz="1600" dirty="0">
            <a:solidFill>
              <a:schemeClr val="bg1"/>
            </a:solidFill>
            <a:latin typeface="Franklin Gothic Book" panose="020B0503020102020204" pitchFamily="34" charset="0"/>
          </a:endParaRPr>
        </a:p>
      </dgm:t>
    </dgm:pt>
    <dgm:pt modelId="{242D1FC2-CA68-4F4C-9AE2-C804714B8595}" type="parTrans" cxnId="{4201F698-A9CB-4AF8-B3AD-C34737634A6B}">
      <dgm:prSet/>
      <dgm:spPr/>
      <dgm:t>
        <a:bodyPr/>
        <a:lstStyle/>
        <a:p>
          <a:endParaRPr lang="es-MX" sz="1600">
            <a:solidFill>
              <a:schemeClr val="bg1"/>
            </a:solidFill>
            <a:latin typeface="Franklin Gothic Book" panose="020B0503020102020204" pitchFamily="34" charset="0"/>
          </a:endParaRPr>
        </a:p>
      </dgm:t>
    </dgm:pt>
    <dgm:pt modelId="{A9DD6486-C808-41E9-AE7E-608342407917}" type="sibTrans" cxnId="{4201F698-A9CB-4AF8-B3AD-C34737634A6B}">
      <dgm:prSet/>
      <dgm:spPr/>
      <dgm:t>
        <a:bodyPr/>
        <a:lstStyle/>
        <a:p>
          <a:endParaRPr lang="es-MX" sz="1600">
            <a:solidFill>
              <a:schemeClr val="bg1"/>
            </a:solidFill>
            <a:latin typeface="Franklin Gothic Book" panose="020B0503020102020204" pitchFamily="34" charset="0"/>
          </a:endParaRPr>
        </a:p>
      </dgm:t>
    </dgm:pt>
    <dgm:pt modelId="{3825EEF3-9538-4F23-9636-F06121CCB9AD}" type="pres">
      <dgm:prSet presAssocID="{885192EE-D817-431F-B0C4-78668E00CAA0}" presName="diagram" presStyleCnt="0">
        <dgm:presLayoutVars>
          <dgm:dir/>
          <dgm:resizeHandles val="exact"/>
        </dgm:presLayoutVars>
      </dgm:prSet>
      <dgm:spPr/>
      <dgm:t>
        <a:bodyPr/>
        <a:lstStyle/>
        <a:p>
          <a:endParaRPr lang="es-MX"/>
        </a:p>
      </dgm:t>
    </dgm:pt>
    <dgm:pt modelId="{69E1D54E-0836-4D92-BA76-14CA7433EE8F}" type="pres">
      <dgm:prSet presAssocID="{0835837A-C812-4063-A2F2-40ED878E8CB8}" presName="node" presStyleLbl="node1" presStyleIdx="0" presStyleCnt="5">
        <dgm:presLayoutVars>
          <dgm:bulletEnabled val="1"/>
        </dgm:presLayoutVars>
      </dgm:prSet>
      <dgm:spPr/>
      <dgm:t>
        <a:bodyPr/>
        <a:lstStyle/>
        <a:p>
          <a:endParaRPr lang="es-MX"/>
        </a:p>
      </dgm:t>
    </dgm:pt>
    <dgm:pt modelId="{1C00B99A-6F4B-40C4-B1F4-D38DCB64AEB4}" type="pres">
      <dgm:prSet presAssocID="{17F991A4-45C8-42B9-8853-6872862F2328}" presName="sibTrans" presStyleCnt="0"/>
      <dgm:spPr/>
      <dgm:t>
        <a:bodyPr/>
        <a:lstStyle/>
        <a:p>
          <a:endParaRPr lang="es-MX"/>
        </a:p>
      </dgm:t>
    </dgm:pt>
    <dgm:pt modelId="{CA4F2684-A887-4436-A96B-189E847704EF}" type="pres">
      <dgm:prSet presAssocID="{7AA40DF4-BD76-4E83-B3E8-323AF14CEB55}" presName="node" presStyleLbl="node1" presStyleIdx="1" presStyleCnt="5">
        <dgm:presLayoutVars>
          <dgm:bulletEnabled val="1"/>
        </dgm:presLayoutVars>
      </dgm:prSet>
      <dgm:spPr/>
      <dgm:t>
        <a:bodyPr/>
        <a:lstStyle/>
        <a:p>
          <a:endParaRPr lang="es-MX"/>
        </a:p>
      </dgm:t>
    </dgm:pt>
    <dgm:pt modelId="{085FD249-C6A9-44B5-B1CB-A0F11E640461}" type="pres">
      <dgm:prSet presAssocID="{FEF5E9C8-0AB4-46A5-9D87-45B8807CFFC7}" presName="sibTrans" presStyleCnt="0"/>
      <dgm:spPr/>
      <dgm:t>
        <a:bodyPr/>
        <a:lstStyle/>
        <a:p>
          <a:endParaRPr lang="es-MX"/>
        </a:p>
      </dgm:t>
    </dgm:pt>
    <dgm:pt modelId="{75BB0AC7-2C76-4705-AB0A-26FC19A5F90F}" type="pres">
      <dgm:prSet presAssocID="{8A44D9B3-7BA4-4FBA-8320-0B76298279EF}" presName="node" presStyleLbl="node1" presStyleIdx="2" presStyleCnt="5" custLinFactNeighborY="1091">
        <dgm:presLayoutVars>
          <dgm:bulletEnabled val="1"/>
        </dgm:presLayoutVars>
      </dgm:prSet>
      <dgm:spPr/>
      <dgm:t>
        <a:bodyPr/>
        <a:lstStyle/>
        <a:p>
          <a:endParaRPr lang="es-MX"/>
        </a:p>
      </dgm:t>
    </dgm:pt>
    <dgm:pt modelId="{B2B1BE19-9C81-4E52-8F71-A8EC1038FBF4}" type="pres">
      <dgm:prSet presAssocID="{2EFE9022-B483-4A8F-A034-463A43F57DCC}" presName="sibTrans" presStyleCnt="0"/>
      <dgm:spPr/>
      <dgm:t>
        <a:bodyPr/>
        <a:lstStyle/>
        <a:p>
          <a:endParaRPr lang="es-MX"/>
        </a:p>
      </dgm:t>
    </dgm:pt>
    <dgm:pt modelId="{CEF5347D-18FD-424D-9E46-B10552700FA9}" type="pres">
      <dgm:prSet presAssocID="{3DB12DE8-A6D5-4853-B717-F13660B0C2D3}" presName="node" presStyleLbl="node1" presStyleIdx="3" presStyleCnt="5">
        <dgm:presLayoutVars>
          <dgm:bulletEnabled val="1"/>
        </dgm:presLayoutVars>
      </dgm:prSet>
      <dgm:spPr/>
      <dgm:t>
        <a:bodyPr/>
        <a:lstStyle/>
        <a:p>
          <a:endParaRPr lang="es-MX"/>
        </a:p>
      </dgm:t>
    </dgm:pt>
    <dgm:pt modelId="{39C33119-33C9-4DE1-AD07-3355D408E70D}" type="pres">
      <dgm:prSet presAssocID="{816F3350-9363-41C7-BFDE-415337359600}" presName="sibTrans" presStyleCnt="0"/>
      <dgm:spPr/>
      <dgm:t>
        <a:bodyPr/>
        <a:lstStyle/>
        <a:p>
          <a:endParaRPr lang="es-MX"/>
        </a:p>
      </dgm:t>
    </dgm:pt>
    <dgm:pt modelId="{C343F2A4-9E63-4EA1-A84F-61C1E1D12ADA}" type="pres">
      <dgm:prSet presAssocID="{21CA67F6-9133-4F5C-9DF6-568FDF4AD25C}" presName="node" presStyleLbl="node1" presStyleIdx="4" presStyleCnt="5">
        <dgm:presLayoutVars>
          <dgm:bulletEnabled val="1"/>
        </dgm:presLayoutVars>
      </dgm:prSet>
      <dgm:spPr/>
      <dgm:t>
        <a:bodyPr/>
        <a:lstStyle/>
        <a:p>
          <a:endParaRPr lang="es-MX"/>
        </a:p>
      </dgm:t>
    </dgm:pt>
  </dgm:ptLst>
  <dgm:cxnLst>
    <dgm:cxn modelId="{83B0D5D4-1554-4EBC-8044-4385E917ECE3}" type="presOf" srcId="{8A44D9B3-7BA4-4FBA-8320-0B76298279EF}" destId="{75BB0AC7-2C76-4705-AB0A-26FC19A5F90F}" srcOrd="0" destOrd="0" presId="urn:microsoft.com/office/officeart/2005/8/layout/default"/>
    <dgm:cxn modelId="{77CB3852-244E-4C25-AD19-4075900DD20F}" srcId="{885192EE-D817-431F-B0C4-78668E00CAA0}" destId="{7AA40DF4-BD76-4E83-B3E8-323AF14CEB55}" srcOrd="1" destOrd="0" parTransId="{11CD4E1E-04D4-48BD-964C-5D1AB661A595}" sibTransId="{FEF5E9C8-0AB4-46A5-9D87-45B8807CFFC7}"/>
    <dgm:cxn modelId="{461F9E1C-C10B-4EAB-95DD-F6797649D756}" srcId="{885192EE-D817-431F-B0C4-78668E00CAA0}" destId="{3DB12DE8-A6D5-4853-B717-F13660B0C2D3}" srcOrd="3" destOrd="0" parTransId="{6F79752A-F628-4B23-8924-0A3B969A7A0E}" sibTransId="{816F3350-9363-41C7-BFDE-415337359600}"/>
    <dgm:cxn modelId="{8643547A-F3BD-4FBA-B5E4-F4EDD2F593C5}" srcId="{885192EE-D817-431F-B0C4-78668E00CAA0}" destId="{8A44D9B3-7BA4-4FBA-8320-0B76298279EF}" srcOrd="2" destOrd="0" parTransId="{C40E6FAD-E3E3-4C09-ADE7-B5A04FD74A07}" sibTransId="{2EFE9022-B483-4A8F-A034-463A43F57DCC}"/>
    <dgm:cxn modelId="{4C347B8F-0BCD-46B4-BA45-36DDDA1125FC}" type="presOf" srcId="{21CA67F6-9133-4F5C-9DF6-568FDF4AD25C}" destId="{C343F2A4-9E63-4EA1-A84F-61C1E1D12ADA}" srcOrd="0" destOrd="0" presId="urn:microsoft.com/office/officeart/2005/8/layout/default"/>
    <dgm:cxn modelId="{BB1565AC-4F6A-435D-B80E-3EDDD2E2D428}" type="presOf" srcId="{0835837A-C812-4063-A2F2-40ED878E8CB8}" destId="{69E1D54E-0836-4D92-BA76-14CA7433EE8F}" srcOrd="0" destOrd="0" presId="urn:microsoft.com/office/officeart/2005/8/layout/default"/>
    <dgm:cxn modelId="{53B7514D-1A35-459F-A951-313D886A28F1}" type="presOf" srcId="{3DB12DE8-A6D5-4853-B717-F13660B0C2D3}" destId="{CEF5347D-18FD-424D-9E46-B10552700FA9}" srcOrd="0" destOrd="0" presId="urn:microsoft.com/office/officeart/2005/8/layout/default"/>
    <dgm:cxn modelId="{728F98F1-60AD-43D4-ADDF-B15F3D2F6E44}" type="presOf" srcId="{7AA40DF4-BD76-4E83-B3E8-323AF14CEB55}" destId="{CA4F2684-A887-4436-A96B-189E847704EF}" srcOrd="0" destOrd="0" presId="urn:microsoft.com/office/officeart/2005/8/layout/default"/>
    <dgm:cxn modelId="{4F46728E-54D6-460E-B519-51FB3B3B5CA4}" srcId="{885192EE-D817-431F-B0C4-78668E00CAA0}" destId="{0835837A-C812-4063-A2F2-40ED878E8CB8}" srcOrd="0" destOrd="0" parTransId="{915ABC2D-1A34-4CF4-92AA-29C4A7AB71F7}" sibTransId="{17F991A4-45C8-42B9-8853-6872862F2328}"/>
    <dgm:cxn modelId="{42AAA806-BEBF-498A-A104-913180B4FD01}" type="presOf" srcId="{885192EE-D817-431F-B0C4-78668E00CAA0}" destId="{3825EEF3-9538-4F23-9636-F06121CCB9AD}" srcOrd="0" destOrd="0" presId="urn:microsoft.com/office/officeart/2005/8/layout/default"/>
    <dgm:cxn modelId="{4201F698-A9CB-4AF8-B3AD-C34737634A6B}" srcId="{885192EE-D817-431F-B0C4-78668E00CAA0}" destId="{21CA67F6-9133-4F5C-9DF6-568FDF4AD25C}" srcOrd="4" destOrd="0" parTransId="{242D1FC2-CA68-4F4C-9AE2-C804714B8595}" sibTransId="{A9DD6486-C808-41E9-AE7E-608342407917}"/>
    <dgm:cxn modelId="{4290CCE5-0432-459F-B961-3AB8480072FC}" type="presParOf" srcId="{3825EEF3-9538-4F23-9636-F06121CCB9AD}" destId="{69E1D54E-0836-4D92-BA76-14CA7433EE8F}" srcOrd="0" destOrd="0" presId="urn:microsoft.com/office/officeart/2005/8/layout/default"/>
    <dgm:cxn modelId="{78133E40-5574-44EE-BE8D-9586889F80EC}" type="presParOf" srcId="{3825EEF3-9538-4F23-9636-F06121CCB9AD}" destId="{1C00B99A-6F4B-40C4-B1F4-D38DCB64AEB4}" srcOrd="1" destOrd="0" presId="urn:microsoft.com/office/officeart/2005/8/layout/default"/>
    <dgm:cxn modelId="{BCBE8105-9F81-449B-88B2-057B070D98FD}" type="presParOf" srcId="{3825EEF3-9538-4F23-9636-F06121CCB9AD}" destId="{CA4F2684-A887-4436-A96B-189E847704EF}" srcOrd="2" destOrd="0" presId="urn:microsoft.com/office/officeart/2005/8/layout/default"/>
    <dgm:cxn modelId="{C859EFC0-B178-4C9F-8DDA-AFDBC6EECCCC}" type="presParOf" srcId="{3825EEF3-9538-4F23-9636-F06121CCB9AD}" destId="{085FD249-C6A9-44B5-B1CB-A0F11E640461}" srcOrd="3" destOrd="0" presId="urn:microsoft.com/office/officeart/2005/8/layout/default"/>
    <dgm:cxn modelId="{7DB6D63B-0C7B-4D2C-9242-6F26D069A525}" type="presParOf" srcId="{3825EEF3-9538-4F23-9636-F06121CCB9AD}" destId="{75BB0AC7-2C76-4705-AB0A-26FC19A5F90F}" srcOrd="4" destOrd="0" presId="urn:microsoft.com/office/officeart/2005/8/layout/default"/>
    <dgm:cxn modelId="{41498497-04E7-4851-A098-E468BB4FAE94}" type="presParOf" srcId="{3825EEF3-9538-4F23-9636-F06121CCB9AD}" destId="{B2B1BE19-9C81-4E52-8F71-A8EC1038FBF4}" srcOrd="5" destOrd="0" presId="urn:microsoft.com/office/officeart/2005/8/layout/default"/>
    <dgm:cxn modelId="{83803874-A1B6-474B-8C7C-FBCE43B4BEF6}" type="presParOf" srcId="{3825EEF3-9538-4F23-9636-F06121CCB9AD}" destId="{CEF5347D-18FD-424D-9E46-B10552700FA9}" srcOrd="6" destOrd="0" presId="urn:microsoft.com/office/officeart/2005/8/layout/default"/>
    <dgm:cxn modelId="{FC202678-F414-403A-991E-A5A730FC8E1E}" type="presParOf" srcId="{3825EEF3-9538-4F23-9636-F06121CCB9AD}" destId="{39C33119-33C9-4DE1-AD07-3355D408E70D}" srcOrd="7" destOrd="0" presId="urn:microsoft.com/office/officeart/2005/8/layout/default"/>
    <dgm:cxn modelId="{B534B4E6-4D52-40D9-9FB5-B2B1238ED0AC}" type="presParOf" srcId="{3825EEF3-9538-4F23-9636-F06121CCB9AD}" destId="{C343F2A4-9E63-4EA1-A84F-61C1E1D12ADA}"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3FF911A-C54B-4E4B-B04B-353E0D873F5D}" type="doc">
      <dgm:prSet loTypeId="urn:microsoft.com/office/officeart/2005/8/layout/hierarchy3" loCatId="list" qsTypeId="urn:microsoft.com/office/officeart/2005/8/quickstyle/3d1" qsCatId="3D" csTypeId="urn:microsoft.com/office/officeart/2005/8/colors/colorful1" csCatId="colorful" phldr="1"/>
      <dgm:spPr/>
      <dgm:t>
        <a:bodyPr/>
        <a:lstStyle/>
        <a:p>
          <a:endParaRPr lang="es-MX"/>
        </a:p>
      </dgm:t>
    </dgm:pt>
    <dgm:pt modelId="{C9F7B1F8-69BA-46F9-A0D8-98435B7E788A}">
      <dgm:prSet phldrT="[Texto]"/>
      <dgm:spPr/>
      <dgm:t>
        <a:bodyPr/>
        <a:lstStyle/>
        <a:p>
          <a:r>
            <a:rPr lang="es-MX" smtClean="0"/>
            <a:t>Primarios</a:t>
          </a:r>
          <a:endParaRPr lang="es-MX" dirty="0"/>
        </a:p>
      </dgm:t>
    </dgm:pt>
    <dgm:pt modelId="{F21CAB10-01F3-45C9-A1DA-8AAD51758944}" type="parTrans" cxnId="{47270C9B-380D-4E36-85B6-928D44E473FD}">
      <dgm:prSet/>
      <dgm:spPr/>
      <dgm:t>
        <a:bodyPr/>
        <a:lstStyle/>
        <a:p>
          <a:endParaRPr lang="es-MX"/>
        </a:p>
      </dgm:t>
    </dgm:pt>
    <dgm:pt modelId="{7A34F910-CE00-4995-8D5C-70D93B921C68}" type="sibTrans" cxnId="{47270C9B-380D-4E36-85B6-928D44E473FD}">
      <dgm:prSet/>
      <dgm:spPr/>
      <dgm:t>
        <a:bodyPr/>
        <a:lstStyle/>
        <a:p>
          <a:endParaRPr lang="es-MX"/>
        </a:p>
      </dgm:t>
    </dgm:pt>
    <dgm:pt modelId="{D744E82D-471D-4587-B822-806BD215AB39}">
      <dgm:prSet phldrT="[Texto]" custT="1"/>
      <dgm:spPr/>
      <dgm:t>
        <a:bodyPr/>
        <a:lstStyle/>
        <a:p>
          <a:r>
            <a:rPr lang="es-MX" sz="1400" dirty="0" smtClean="0"/>
            <a:t>Confiabilidad</a:t>
          </a:r>
          <a:endParaRPr lang="es-MX" sz="1400" dirty="0"/>
        </a:p>
      </dgm:t>
    </dgm:pt>
    <dgm:pt modelId="{3E327B7D-5426-425D-91AD-02FF22DD64F4}" type="parTrans" cxnId="{C0E1495E-49FE-4964-BBAF-405FC180F890}">
      <dgm:prSet/>
      <dgm:spPr/>
      <dgm:t>
        <a:bodyPr/>
        <a:lstStyle/>
        <a:p>
          <a:endParaRPr lang="es-MX"/>
        </a:p>
      </dgm:t>
    </dgm:pt>
    <dgm:pt modelId="{3FA5FB39-4FE0-40C5-8F49-0097140FEB5D}" type="sibTrans" cxnId="{C0E1495E-49FE-4964-BBAF-405FC180F890}">
      <dgm:prSet/>
      <dgm:spPr/>
      <dgm:t>
        <a:bodyPr/>
        <a:lstStyle/>
        <a:p>
          <a:endParaRPr lang="es-MX"/>
        </a:p>
      </dgm:t>
    </dgm:pt>
    <dgm:pt modelId="{CC7C8011-FBF4-4514-8CFB-AA77BB38D813}">
      <dgm:prSet phldrT="[Texto]" custT="1"/>
      <dgm:spPr/>
      <dgm:t>
        <a:bodyPr/>
        <a:lstStyle/>
        <a:p>
          <a:r>
            <a:rPr lang="es-MX" sz="1400" dirty="0" smtClean="0"/>
            <a:t>Relevancia</a:t>
          </a:r>
          <a:endParaRPr lang="es-MX" sz="1400" dirty="0"/>
        </a:p>
      </dgm:t>
    </dgm:pt>
    <dgm:pt modelId="{D8F206D0-5327-4BDC-8AAA-3D7233E07FAC}" type="parTrans" cxnId="{33651F4F-46A0-4220-9238-1C35EF8CAC6A}">
      <dgm:prSet/>
      <dgm:spPr/>
      <dgm:t>
        <a:bodyPr/>
        <a:lstStyle/>
        <a:p>
          <a:endParaRPr lang="es-MX"/>
        </a:p>
      </dgm:t>
    </dgm:pt>
    <dgm:pt modelId="{DAD84EEC-5790-4DDF-8FED-2DB7DFF2CFAE}" type="sibTrans" cxnId="{33651F4F-46A0-4220-9238-1C35EF8CAC6A}">
      <dgm:prSet/>
      <dgm:spPr/>
      <dgm:t>
        <a:bodyPr/>
        <a:lstStyle/>
        <a:p>
          <a:endParaRPr lang="es-MX"/>
        </a:p>
      </dgm:t>
    </dgm:pt>
    <dgm:pt modelId="{6E9FB588-9070-4338-B574-2EC6A559DBD1}">
      <dgm:prSet phldrT="[Texto]"/>
      <dgm:spPr/>
      <dgm:t>
        <a:bodyPr/>
        <a:lstStyle/>
        <a:p>
          <a:r>
            <a:rPr lang="es-MX" smtClean="0"/>
            <a:t>Secundarios</a:t>
          </a:r>
          <a:endParaRPr lang="es-MX" dirty="0"/>
        </a:p>
      </dgm:t>
    </dgm:pt>
    <dgm:pt modelId="{F4F781B9-A950-404F-9EE2-57B8FC5EE348}" type="parTrans" cxnId="{674E2CE7-321D-4E61-827B-1A0944CF5EAB}">
      <dgm:prSet/>
      <dgm:spPr/>
      <dgm:t>
        <a:bodyPr/>
        <a:lstStyle/>
        <a:p>
          <a:endParaRPr lang="es-MX"/>
        </a:p>
      </dgm:t>
    </dgm:pt>
    <dgm:pt modelId="{84C0F33F-DF46-4119-BD0D-8A40261D2EBC}" type="sibTrans" cxnId="{674E2CE7-321D-4E61-827B-1A0944CF5EAB}">
      <dgm:prSet/>
      <dgm:spPr/>
      <dgm:t>
        <a:bodyPr/>
        <a:lstStyle/>
        <a:p>
          <a:endParaRPr lang="es-MX"/>
        </a:p>
      </dgm:t>
    </dgm:pt>
    <dgm:pt modelId="{58C4BBA3-21FD-4232-BE2F-8FEC95DEACFC}">
      <dgm:prSet phldrT="[Texto]" custT="1"/>
      <dgm:spPr/>
      <dgm:t>
        <a:bodyPr/>
        <a:lstStyle/>
        <a:p>
          <a:r>
            <a:rPr lang="es-MX" sz="1400" dirty="0" smtClean="0"/>
            <a:t>Veracidad, representatividad, objetividad, verificabilidad y la información suficiente.</a:t>
          </a:r>
          <a:endParaRPr lang="es-MX" sz="1400" dirty="0"/>
        </a:p>
      </dgm:t>
    </dgm:pt>
    <dgm:pt modelId="{337AC6B1-9C27-4EAA-9FC2-EAAD59E1CE03}" type="parTrans" cxnId="{5D2DB936-A570-4229-B4F1-DD54D3F0BD6D}">
      <dgm:prSet/>
      <dgm:spPr/>
      <dgm:t>
        <a:bodyPr/>
        <a:lstStyle/>
        <a:p>
          <a:endParaRPr lang="es-MX"/>
        </a:p>
      </dgm:t>
    </dgm:pt>
    <dgm:pt modelId="{811567C8-86FE-48AC-84A7-E290C86FBD96}" type="sibTrans" cxnId="{5D2DB936-A570-4229-B4F1-DD54D3F0BD6D}">
      <dgm:prSet/>
      <dgm:spPr/>
      <dgm:t>
        <a:bodyPr/>
        <a:lstStyle/>
        <a:p>
          <a:endParaRPr lang="es-MX"/>
        </a:p>
      </dgm:t>
    </dgm:pt>
    <dgm:pt modelId="{641CE292-4B02-40EE-9D6E-2C5D9B51057C}">
      <dgm:prSet phldrT="[Texto]" custT="1"/>
      <dgm:spPr/>
      <dgm:t>
        <a:bodyPr/>
        <a:lstStyle/>
        <a:p>
          <a:r>
            <a:rPr lang="es-MX" sz="1400" dirty="0" smtClean="0"/>
            <a:t>Posibilidad de predicción y confirmación, importancia relativa.</a:t>
          </a:r>
          <a:endParaRPr lang="es-MX" sz="1400" dirty="0"/>
        </a:p>
      </dgm:t>
    </dgm:pt>
    <dgm:pt modelId="{73ABBEBE-02C3-43CF-9969-430421868A01}" type="parTrans" cxnId="{5956C1F8-2E83-4F88-9A8D-2E864A9EDB96}">
      <dgm:prSet/>
      <dgm:spPr/>
      <dgm:t>
        <a:bodyPr/>
        <a:lstStyle/>
        <a:p>
          <a:endParaRPr lang="es-MX"/>
        </a:p>
      </dgm:t>
    </dgm:pt>
    <dgm:pt modelId="{91F85565-7638-4375-BDB2-DE938E046588}" type="sibTrans" cxnId="{5956C1F8-2E83-4F88-9A8D-2E864A9EDB96}">
      <dgm:prSet/>
      <dgm:spPr/>
      <dgm:t>
        <a:bodyPr/>
        <a:lstStyle/>
        <a:p>
          <a:endParaRPr lang="es-MX"/>
        </a:p>
      </dgm:t>
    </dgm:pt>
    <dgm:pt modelId="{AB4AE5D5-7AB1-457F-9403-C73E9247014E}">
      <dgm:prSet custT="1"/>
      <dgm:spPr/>
      <dgm:t>
        <a:bodyPr/>
        <a:lstStyle/>
        <a:p>
          <a:r>
            <a:rPr lang="es-MX" sz="1400" dirty="0" smtClean="0"/>
            <a:t>Comprensibilidad</a:t>
          </a:r>
          <a:endParaRPr lang="es-MX" sz="1400" dirty="0"/>
        </a:p>
      </dgm:t>
    </dgm:pt>
    <dgm:pt modelId="{FC57B900-8A9F-425B-A658-64A5F77B05C3}" type="parTrans" cxnId="{975481BE-0502-4F7B-B95A-EAC636BE538F}">
      <dgm:prSet/>
      <dgm:spPr/>
      <dgm:t>
        <a:bodyPr/>
        <a:lstStyle/>
        <a:p>
          <a:endParaRPr lang="es-MX"/>
        </a:p>
      </dgm:t>
    </dgm:pt>
    <dgm:pt modelId="{649C8A05-7845-4298-9A67-98A31C7FD2E8}" type="sibTrans" cxnId="{975481BE-0502-4F7B-B95A-EAC636BE538F}">
      <dgm:prSet/>
      <dgm:spPr/>
      <dgm:t>
        <a:bodyPr/>
        <a:lstStyle/>
        <a:p>
          <a:endParaRPr lang="es-MX"/>
        </a:p>
      </dgm:t>
    </dgm:pt>
    <dgm:pt modelId="{E95C366E-6994-48FE-A9D7-0C35BD0C63EF}">
      <dgm:prSet custT="1"/>
      <dgm:spPr/>
      <dgm:t>
        <a:bodyPr/>
        <a:lstStyle/>
        <a:p>
          <a:r>
            <a:rPr lang="es-MX" sz="1400" dirty="0" smtClean="0"/>
            <a:t>Comparabilidad</a:t>
          </a:r>
          <a:endParaRPr lang="es-MX" sz="1400" dirty="0"/>
        </a:p>
      </dgm:t>
    </dgm:pt>
    <dgm:pt modelId="{E424EFE9-D114-4567-AFF7-C1C59C362CBD}" type="parTrans" cxnId="{C825BA3B-75F1-49D5-95C0-2EBC0C8494BA}">
      <dgm:prSet/>
      <dgm:spPr/>
      <dgm:t>
        <a:bodyPr/>
        <a:lstStyle/>
        <a:p>
          <a:endParaRPr lang="es-MX"/>
        </a:p>
      </dgm:t>
    </dgm:pt>
    <dgm:pt modelId="{B0FFAC01-50C6-47CE-93B4-6398C8F26AD0}" type="sibTrans" cxnId="{C825BA3B-75F1-49D5-95C0-2EBC0C8494BA}">
      <dgm:prSet/>
      <dgm:spPr/>
      <dgm:t>
        <a:bodyPr/>
        <a:lstStyle/>
        <a:p>
          <a:endParaRPr lang="es-MX"/>
        </a:p>
      </dgm:t>
    </dgm:pt>
    <dgm:pt modelId="{ABBE2653-F2B0-457C-AB38-0680A46FB42B}" type="pres">
      <dgm:prSet presAssocID="{83FF911A-C54B-4E4B-B04B-353E0D873F5D}" presName="diagram" presStyleCnt="0">
        <dgm:presLayoutVars>
          <dgm:chPref val="1"/>
          <dgm:dir/>
          <dgm:animOne val="branch"/>
          <dgm:animLvl val="lvl"/>
          <dgm:resizeHandles/>
        </dgm:presLayoutVars>
      </dgm:prSet>
      <dgm:spPr/>
      <dgm:t>
        <a:bodyPr/>
        <a:lstStyle/>
        <a:p>
          <a:endParaRPr lang="es-MX"/>
        </a:p>
      </dgm:t>
    </dgm:pt>
    <dgm:pt modelId="{E3E83B68-F625-4FCD-8D20-A4F8A4FE393E}" type="pres">
      <dgm:prSet presAssocID="{C9F7B1F8-69BA-46F9-A0D8-98435B7E788A}" presName="root" presStyleCnt="0"/>
      <dgm:spPr/>
    </dgm:pt>
    <dgm:pt modelId="{94E1D172-035F-4404-A834-3BF9C81B0B96}" type="pres">
      <dgm:prSet presAssocID="{C9F7B1F8-69BA-46F9-A0D8-98435B7E788A}" presName="rootComposite" presStyleCnt="0"/>
      <dgm:spPr/>
    </dgm:pt>
    <dgm:pt modelId="{34DA6F3B-1909-4B2C-B3AD-535499870351}" type="pres">
      <dgm:prSet presAssocID="{C9F7B1F8-69BA-46F9-A0D8-98435B7E788A}" presName="rootText" presStyleLbl="node1" presStyleIdx="0" presStyleCnt="2" custLinFactNeighborX="-44160"/>
      <dgm:spPr/>
      <dgm:t>
        <a:bodyPr/>
        <a:lstStyle/>
        <a:p>
          <a:endParaRPr lang="es-MX"/>
        </a:p>
      </dgm:t>
    </dgm:pt>
    <dgm:pt modelId="{5EFB240E-E65D-4F8A-83CA-291904086BBF}" type="pres">
      <dgm:prSet presAssocID="{C9F7B1F8-69BA-46F9-A0D8-98435B7E788A}" presName="rootConnector" presStyleLbl="node1" presStyleIdx="0" presStyleCnt="2"/>
      <dgm:spPr/>
      <dgm:t>
        <a:bodyPr/>
        <a:lstStyle/>
        <a:p>
          <a:endParaRPr lang="es-MX"/>
        </a:p>
      </dgm:t>
    </dgm:pt>
    <dgm:pt modelId="{5A89BE83-9E66-4570-BA5C-C90433A148C9}" type="pres">
      <dgm:prSet presAssocID="{C9F7B1F8-69BA-46F9-A0D8-98435B7E788A}" presName="childShape" presStyleCnt="0"/>
      <dgm:spPr/>
    </dgm:pt>
    <dgm:pt modelId="{EDC8670C-833E-44BB-A660-144BBF7A68F0}" type="pres">
      <dgm:prSet presAssocID="{3E327B7D-5426-425D-91AD-02FF22DD64F4}" presName="Name13" presStyleLbl="parChTrans1D2" presStyleIdx="0" presStyleCnt="6"/>
      <dgm:spPr/>
      <dgm:t>
        <a:bodyPr/>
        <a:lstStyle/>
        <a:p>
          <a:endParaRPr lang="es-MX"/>
        </a:p>
      </dgm:t>
    </dgm:pt>
    <dgm:pt modelId="{CEBCDDBC-7A73-4DE1-B57C-367EB0D8056B}" type="pres">
      <dgm:prSet presAssocID="{D744E82D-471D-4587-B822-806BD215AB39}" presName="childText" presStyleLbl="bgAcc1" presStyleIdx="0" presStyleCnt="6" custScaleX="116642" custScaleY="87487">
        <dgm:presLayoutVars>
          <dgm:bulletEnabled val="1"/>
        </dgm:presLayoutVars>
      </dgm:prSet>
      <dgm:spPr/>
      <dgm:t>
        <a:bodyPr/>
        <a:lstStyle/>
        <a:p>
          <a:endParaRPr lang="es-MX"/>
        </a:p>
      </dgm:t>
    </dgm:pt>
    <dgm:pt modelId="{0FBC2250-256C-4157-BC27-9C642B48B009}" type="pres">
      <dgm:prSet presAssocID="{D8F206D0-5327-4BDC-8AAA-3D7233E07FAC}" presName="Name13" presStyleLbl="parChTrans1D2" presStyleIdx="1" presStyleCnt="6"/>
      <dgm:spPr/>
      <dgm:t>
        <a:bodyPr/>
        <a:lstStyle/>
        <a:p>
          <a:endParaRPr lang="es-MX"/>
        </a:p>
      </dgm:t>
    </dgm:pt>
    <dgm:pt modelId="{BE860779-02E0-444F-8670-D1E9DDDF3801}" type="pres">
      <dgm:prSet presAssocID="{CC7C8011-FBF4-4514-8CFB-AA77BB38D813}" presName="childText" presStyleLbl="bgAcc1" presStyleIdx="1" presStyleCnt="6" custScaleX="120859" custScaleY="88835" custLinFactNeighborX="-2080">
        <dgm:presLayoutVars>
          <dgm:bulletEnabled val="1"/>
        </dgm:presLayoutVars>
      </dgm:prSet>
      <dgm:spPr/>
      <dgm:t>
        <a:bodyPr/>
        <a:lstStyle/>
        <a:p>
          <a:endParaRPr lang="es-MX"/>
        </a:p>
      </dgm:t>
    </dgm:pt>
    <dgm:pt modelId="{F48F2085-B649-493B-BF8B-761299C8CB86}" type="pres">
      <dgm:prSet presAssocID="{FC57B900-8A9F-425B-A658-64A5F77B05C3}" presName="Name13" presStyleLbl="parChTrans1D2" presStyleIdx="2" presStyleCnt="6"/>
      <dgm:spPr/>
      <dgm:t>
        <a:bodyPr/>
        <a:lstStyle/>
        <a:p>
          <a:endParaRPr lang="es-MX"/>
        </a:p>
      </dgm:t>
    </dgm:pt>
    <dgm:pt modelId="{F6265DD9-F3A2-43A6-932E-9381425CE3E2}" type="pres">
      <dgm:prSet presAssocID="{AB4AE5D5-7AB1-457F-9403-C73E9247014E}" presName="childText" presStyleLbl="bgAcc1" presStyleIdx="2" presStyleCnt="6" custScaleX="120802" custScaleY="79590" custLinFactNeighborY="-4795">
        <dgm:presLayoutVars>
          <dgm:bulletEnabled val="1"/>
        </dgm:presLayoutVars>
      </dgm:prSet>
      <dgm:spPr/>
      <dgm:t>
        <a:bodyPr/>
        <a:lstStyle/>
        <a:p>
          <a:endParaRPr lang="es-MX"/>
        </a:p>
      </dgm:t>
    </dgm:pt>
    <dgm:pt modelId="{F9C473FA-5417-4F4A-9BC7-742C4ABD03A3}" type="pres">
      <dgm:prSet presAssocID="{E424EFE9-D114-4567-AFF7-C1C59C362CBD}" presName="Name13" presStyleLbl="parChTrans1D2" presStyleIdx="3" presStyleCnt="6"/>
      <dgm:spPr/>
      <dgm:t>
        <a:bodyPr/>
        <a:lstStyle/>
        <a:p>
          <a:endParaRPr lang="es-MX"/>
        </a:p>
      </dgm:t>
    </dgm:pt>
    <dgm:pt modelId="{14E38D03-FD29-4C05-B067-0AA779236E82}" type="pres">
      <dgm:prSet presAssocID="{E95C366E-6994-48FE-A9D7-0C35BD0C63EF}" presName="childText" presStyleLbl="bgAcc1" presStyleIdx="3" presStyleCnt="6" custScaleX="125057" custScaleY="74516">
        <dgm:presLayoutVars>
          <dgm:bulletEnabled val="1"/>
        </dgm:presLayoutVars>
      </dgm:prSet>
      <dgm:spPr/>
      <dgm:t>
        <a:bodyPr/>
        <a:lstStyle/>
        <a:p>
          <a:endParaRPr lang="es-MX"/>
        </a:p>
      </dgm:t>
    </dgm:pt>
    <dgm:pt modelId="{4B8D262B-7E95-4F5F-B9F6-4023CA4714AA}" type="pres">
      <dgm:prSet presAssocID="{6E9FB588-9070-4338-B574-2EC6A559DBD1}" presName="root" presStyleCnt="0"/>
      <dgm:spPr/>
    </dgm:pt>
    <dgm:pt modelId="{9853FF20-D3DE-4BA0-9D74-20B1608F0963}" type="pres">
      <dgm:prSet presAssocID="{6E9FB588-9070-4338-B574-2EC6A559DBD1}" presName="rootComposite" presStyleCnt="0"/>
      <dgm:spPr/>
    </dgm:pt>
    <dgm:pt modelId="{E7540FE7-534A-4517-90F9-705FAC59A5C2}" type="pres">
      <dgm:prSet presAssocID="{6E9FB588-9070-4338-B574-2EC6A559DBD1}" presName="rootText" presStyleLbl="node1" presStyleIdx="1" presStyleCnt="2" custLinFactNeighborX="30176"/>
      <dgm:spPr/>
      <dgm:t>
        <a:bodyPr/>
        <a:lstStyle/>
        <a:p>
          <a:endParaRPr lang="es-MX"/>
        </a:p>
      </dgm:t>
    </dgm:pt>
    <dgm:pt modelId="{22658DB9-2C37-4B8A-B055-54DA84E422DA}" type="pres">
      <dgm:prSet presAssocID="{6E9FB588-9070-4338-B574-2EC6A559DBD1}" presName="rootConnector" presStyleLbl="node1" presStyleIdx="1" presStyleCnt="2"/>
      <dgm:spPr/>
      <dgm:t>
        <a:bodyPr/>
        <a:lstStyle/>
        <a:p>
          <a:endParaRPr lang="es-MX"/>
        </a:p>
      </dgm:t>
    </dgm:pt>
    <dgm:pt modelId="{513E52EE-190C-4CA1-BAA7-E73B799BBFC2}" type="pres">
      <dgm:prSet presAssocID="{6E9FB588-9070-4338-B574-2EC6A559DBD1}" presName="childShape" presStyleCnt="0"/>
      <dgm:spPr/>
    </dgm:pt>
    <dgm:pt modelId="{76AE3740-153D-4B20-9EC2-43971F1D3770}" type="pres">
      <dgm:prSet presAssocID="{337AC6B1-9C27-4EAA-9FC2-EAAD59E1CE03}" presName="Name13" presStyleLbl="parChTrans1D2" presStyleIdx="4" presStyleCnt="6"/>
      <dgm:spPr/>
      <dgm:t>
        <a:bodyPr/>
        <a:lstStyle/>
        <a:p>
          <a:endParaRPr lang="es-MX"/>
        </a:p>
      </dgm:t>
    </dgm:pt>
    <dgm:pt modelId="{8637DB88-FFBB-4A42-BF0B-0B47253B11BC}" type="pres">
      <dgm:prSet presAssocID="{58C4BBA3-21FD-4232-BE2F-8FEC95DEACFC}" presName="childText" presStyleLbl="bgAcc1" presStyleIdx="4" presStyleCnt="6" custScaleX="216311" custScaleY="136612" custLinFactNeighborX="92984">
        <dgm:presLayoutVars>
          <dgm:bulletEnabled val="1"/>
        </dgm:presLayoutVars>
      </dgm:prSet>
      <dgm:spPr/>
      <dgm:t>
        <a:bodyPr/>
        <a:lstStyle/>
        <a:p>
          <a:endParaRPr lang="es-MX"/>
        </a:p>
      </dgm:t>
    </dgm:pt>
    <dgm:pt modelId="{F6C12912-ABE6-408F-BD13-7CA04307441A}" type="pres">
      <dgm:prSet presAssocID="{73ABBEBE-02C3-43CF-9969-430421868A01}" presName="Name13" presStyleLbl="parChTrans1D2" presStyleIdx="5" presStyleCnt="6"/>
      <dgm:spPr/>
      <dgm:t>
        <a:bodyPr/>
        <a:lstStyle/>
        <a:p>
          <a:endParaRPr lang="es-MX"/>
        </a:p>
      </dgm:t>
    </dgm:pt>
    <dgm:pt modelId="{2A50DF26-DAAA-4C03-B28B-18A32620C155}" type="pres">
      <dgm:prSet presAssocID="{641CE292-4B02-40EE-9D6E-2C5D9B51057C}" presName="childText" presStyleLbl="bgAcc1" presStyleIdx="5" presStyleCnt="6" custScaleX="205727" custScaleY="138763" custLinFactNeighborX="98601" custLinFactNeighborY="-3329">
        <dgm:presLayoutVars>
          <dgm:bulletEnabled val="1"/>
        </dgm:presLayoutVars>
      </dgm:prSet>
      <dgm:spPr/>
      <dgm:t>
        <a:bodyPr/>
        <a:lstStyle/>
        <a:p>
          <a:endParaRPr lang="es-MX"/>
        </a:p>
      </dgm:t>
    </dgm:pt>
  </dgm:ptLst>
  <dgm:cxnLst>
    <dgm:cxn modelId="{DBE257CB-10E2-4590-93A7-9CC78CBFEC5D}" type="presOf" srcId="{6E9FB588-9070-4338-B574-2EC6A559DBD1}" destId="{E7540FE7-534A-4517-90F9-705FAC59A5C2}" srcOrd="0" destOrd="0" presId="urn:microsoft.com/office/officeart/2005/8/layout/hierarchy3"/>
    <dgm:cxn modelId="{F40BB574-C25A-4FD6-9651-B45CBBBEA26A}" type="presOf" srcId="{337AC6B1-9C27-4EAA-9FC2-EAAD59E1CE03}" destId="{76AE3740-153D-4B20-9EC2-43971F1D3770}" srcOrd="0" destOrd="0" presId="urn:microsoft.com/office/officeart/2005/8/layout/hierarchy3"/>
    <dgm:cxn modelId="{37502B33-B0B6-4B1E-B334-86DD028AB9BC}" type="presOf" srcId="{E95C366E-6994-48FE-A9D7-0C35BD0C63EF}" destId="{14E38D03-FD29-4C05-B067-0AA779236E82}" srcOrd="0" destOrd="0" presId="urn:microsoft.com/office/officeart/2005/8/layout/hierarchy3"/>
    <dgm:cxn modelId="{47270C9B-380D-4E36-85B6-928D44E473FD}" srcId="{83FF911A-C54B-4E4B-B04B-353E0D873F5D}" destId="{C9F7B1F8-69BA-46F9-A0D8-98435B7E788A}" srcOrd="0" destOrd="0" parTransId="{F21CAB10-01F3-45C9-A1DA-8AAD51758944}" sibTransId="{7A34F910-CE00-4995-8D5C-70D93B921C68}"/>
    <dgm:cxn modelId="{29CC6CBB-DB0F-4774-8089-ABD452D8CE3B}" type="presOf" srcId="{C9F7B1F8-69BA-46F9-A0D8-98435B7E788A}" destId="{34DA6F3B-1909-4B2C-B3AD-535499870351}" srcOrd="0" destOrd="0" presId="urn:microsoft.com/office/officeart/2005/8/layout/hierarchy3"/>
    <dgm:cxn modelId="{025E7156-6B71-43D0-BEAE-6A360A5B2836}" type="presOf" srcId="{73ABBEBE-02C3-43CF-9969-430421868A01}" destId="{F6C12912-ABE6-408F-BD13-7CA04307441A}" srcOrd="0" destOrd="0" presId="urn:microsoft.com/office/officeart/2005/8/layout/hierarchy3"/>
    <dgm:cxn modelId="{674E2CE7-321D-4E61-827B-1A0944CF5EAB}" srcId="{83FF911A-C54B-4E4B-B04B-353E0D873F5D}" destId="{6E9FB588-9070-4338-B574-2EC6A559DBD1}" srcOrd="1" destOrd="0" parTransId="{F4F781B9-A950-404F-9EE2-57B8FC5EE348}" sibTransId="{84C0F33F-DF46-4119-BD0D-8A40261D2EBC}"/>
    <dgm:cxn modelId="{61F3D040-5F23-4BC7-B2FF-FD323A12CA6F}" type="presOf" srcId="{58C4BBA3-21FD-4232-BE2F-8FEC95DEACFC}" destId="{8637DB88-FFBB-4A42-BF0B-0B47253B11BC}" srcOrd="0" destOrd="0" presId="urn:microsoft.com/office/officeart/2005/8/layout/hierarchy3"/>
    <dgm:cxn modelId="{C825BA3B-75F1-49D5-95C0-2EBC0C8494BA}" srcId="{C9F7B1F8-69BA-46F9-A0D8-98435B7E788A}" destId="{E95C366E-6994-48FE-A9D7-0C35BD0C63EF}" srcOrd="3" destOrd="0" parTransId="{E424EFE9-D114-4567-AFF7-C1C59C362CBD}" sibTransId="{B0FFAC01-50C6-47CE-93B4-6398C8F26AD0}"/>
    <dgm:cxn modelId="{A96832C2-FF33-4E9F-963C-E9D4F119F470}" type="presOf" srcId="{C9F7B1F8-69BA-46F9-A0D8-98435B7E788A}" destId="{5EFB240E-E65D-4F8A-83CA-291904086BBF}" srcOrd="1" destOrd="0" presId="urn:microsoft.com/office/officeart/2005/8/layout/hierarchy3"/>
    <dgm:cxn modelId="{554E91D0-A5B5-4286-B394-2BCF00050A74}" type="presOf" srcId="{D744E82D-471D-4587-B822-806BD215AB39}" destId="{CEBCDDBC-7A73-4DE1-B57C-367EB0D8056B}" srcOrd="0" destOrd="0" presId="urn:microsoft.com/office/officeart/2005/8/layout/hierarchy3"/>
    <dgm:cxn modelId="{5D2DB936-A570-4229-B4F1-DD54D3F0BD6D}" srcId="{6E9FB588-9070-4338-B574-2EC6A559DBD1}" destId="{58C4BBA3-21FD-4232-BE2F-8FEC95DEACFC}" srcOrd="0" destOrd="0" parTransId="{337AC6B1-9C27-4EAA-9FC2-EAAD59E1CE03}" sibTransId="{811567C8-86FE-48AC-84A7-E290C86FBD96}"/>
    <dgm:cxn modelId="{D593ED42-3784-4360-A595-1705156C0907}" type="presOf" srcId="{83FF911A-C54B-4E4B-B04B-353E0D873F5D}" destId="{ABBE2653-F2B0-457C-AB38-0680A46FB42B}" srcOrd="0" destOrd="0" presId="urn:microsoft.com/office/officeart/2005/8/layout/hierarchy3"/>
    <dgm:cxn modelId="{469CDD05-F725-415F-8F82-2B877782C342}" type="presOf" srcId="{AB4AE5D5-7AB1-457F-9403-C73E9247014E}" destId="{F6265DD9-F3A2-43A6-932E-9381425CE3E2}" srcOrd="0" destOrd="0" presId="urn:microsoft.com/office/officeart/2005/8/layout/hierarchy3"/>
    <dgm:cxn modelId="{975481BE-0502-4F7B-B95A-EAC636BE538F}" srcId="{C9F7B1F8-69BA-46F9-A0D8-98435B7E788A}" destId="{AB4AE5D5-7AB1-457F-9403-C73E9247014E}" srcOrd="2" destOrd="0" parTransId="{FC57B900-8A9F-425B-A658-64A5F77B05C3}" sibTransId="{649C8A05-7845-4298-9A67-98A31C7FD2E8}"/>
    <dgm:cxn modelId="{3818AF8B-BFD2-4C94-8CAD-C1F60FA3ECB1}" type="presOf" srcId="{641CE292-4B02-40EE-9D6E-2C5D9B51057C}" destId="{2A50DF26-DAAA-4C03-B28B-18A32620C155}" srcOrd="0" destOrd="0" presId="urn:microsoft.com/office/officeart/2005/8/layout/hierarchy3"/>
    <dgm:cxn modelId="{FCC73C4E-0265-4997-BB20-06C39FE664E8}" type="presOf" srcId="{FC57B900-8A9F-425B-A658-64A5F77B05C3}" destId="{F48F2085-B649-493B-BF8B-761299C8CB86}" srcOrd="0" destOrd="0" presId="urn:microsoft.com/office/officeart/2005/8/layout/hierarchy3"/>
    <dgm:cxn modelId="{EC5957AF-5971-4138-898B-31F8D4995237}" type="presOf" srcId="{CC7C8011-FBF4-4514-8CFB-AA77BB38D813}" destId="{BE860779-02E0-444F-8670-D1E9DDDF3801}" srcOrd="0" destOrd="0" presId="urn:microsoft.com/office/officeart/2005/8/layout/hierarchy3"/>
    <dgm:cxn modelId="{5956C1F8-2E83-4F88-9A8D-2E864A9EDB96}" srcId="{6E9FB588-9070-4338-B574-2EC6A559DBD1}" destId="{641CE292-4B02-40EE-9D6E-2C5D9B51057C}" srcOrd="1" destOrd="0" parTransId="{73ABBEBE-02C3-43CF-9969-430421868A01}" sibTransId="{91F85565-7638-4375-BDB2-DE938E046588}"/>
    <dgm:cxn modelId="{25D84C63-CA96-42F9-BE20-AF4F948341EF}" type="presOf" srcId="{6E9FB588-9070-4338-B574-2EC6A559DBD1}" destId="{22658DB9-2C37-4B8A-B055-54DA84E422DA}" srcOrd="1" destOrd="0" presId="urn:microsoft.com/office/officeart/2005/8/layout/hierarchy3"/>
    <dgm:cxn modelId="{33651F4F-46A0-4220-9238-1C35EF8CAC6A}" srcId="{C9F7B1F8-69BA-46F9-A0D8-98435B7E788A}" destId="{CC7C8011-FBF4-4514-8CFB-AA77BB38D813}" srcOrd="1" destOrd="0" parTransId="{D8F206D0-5327-4BDC-8AAA-3D7233E07FAC}" sibTransId="{DAD84EEC-5790-4DDF-8FED-2DB7DFF2CFAE}"/>
    <dgm:cxn modelId="{E604C378-661C-48AA-AB4E-6CABACEC394A}" type="presOf" srcId="{3E327B7D-5426-425D-91AD-02FF22DD64F4}" destId="{EDC8670C-833E-44BB-A660-144BBF7A68F0}" srcOrd="0" destOrd="0" presId="urn:microsoft.com/office/officeart/2005/8/layout/hierarchy3"/>
    <dgm:cxn modelId="{D3F32E19-AC1D-46DB-9149-3FA44C1EDC78}" type="presOf" srcId="{D8F206D0-5327-4BDC-8AAA-3D7233E07FAC}" destId="{0FBC2250-256C-4157-BC27-9C642B48B009}" srcOrd="0" destOrd="0" presId="urn:microsoft.com/office/officeart/2005/8/layout/hierarchy3"/>
    <dgm:cxn modelId="{C0E1495E-49FE-4964-BBAF-405FC180F890}" srcId="{C9F7B1F8-69BA-46F9-A0D8-98435B7E788A}" destId="{D744E82D-471D-4587-B822-806BD215AB39}" srcOrd="0" destOrd="0" parTransId="{3E327B7D-5426-425D-91AD-02FF22DD64F4}" sibTransId="{3FA5FB39-4FE0-40C5-8F49-0097140FEB5D}"/>
    <dgm:cxn modelId="{84211F43-34F3-4FCD-9367-4C78FD9F0398}" type="presOf" srcId="{E424EFE9-D114-4567-AFF7-C1C59C362CBD}" destId="{F9C473FA-5417-4F4A-9BC7-742C4ABD03A3}" srcOrd="0" destOrd="0" presId="urn:microsoft.com/office/officeart/2005/8/layout/hierarchy3"/>
    <dgm:cxn modelId="{CAF06527-82AC-4A9B-BEE0-6F6D4E87743B}" type="presParOf" srcId="{ABBE2653-F2B0-457C-AB38-0680A46FB42B}" destId="{E3E83B68-F625-4FCD-8D20-A4F8A4FE393E}" srcOrd="0" destOrd="0" presId="urn:microsoft.com/office/officeart/2005/8/layout/hierarchy3"/>
    <dgm:cxn modelId="{E1F133D5-DE92-4EF3-97B9-E6CCA9A9EBC4}" type="presParOf" srcId="{E3E83B68-F625-4FCD-8D20-A4F8A4FE393E}" destId="{94E1D172-035F-4404-A834-3BF9C81B0B96}" srcOrd="0" destOrd="0" presId="urn:microsoft.com/office/officeart/2005/8/layout/hierarchy3"/>
    <dgm:cxn modelId="{359EDAE3-523A-47CC-96E4-3258F04AAB0A}" type="presParOf" srcId="{94E1D172-035F-4404-A834-3BF9C81B0B96}" destId="{34DA6F3B-1909-4B2C-B3AD-535499870351}" srcOrd="0" destOrd="0" presId="urn:microsoft.com/office/officeart/2005/8/layout/hierarchy3"/>
    <dgm:cxn modelId="{C597720F-8534-4EC5-967A-C8A6C70B7BB3}" type="presParOf" srcId="{94E1D172-035F-4404-A834-3BF9C81B0B96}" destId="{5EFB240E-E65D-4F8A-83CA-291904086BBF}" srcOrd="1" destOrd="0" presId="urn:microsoft.com/office/officeart/2005/8/layout/hierarchy3"/>
    <dgm:cxn modelId="{911D5F91-4A02-4A9F-AEB8-47C24DA21CD2}" type="presParOf" srcId="{E3E83B68-F625-4FCD-8D20-A4F8A4FE393E}" destId="{5A89BE83-9E66-4570-BA5C-C90433A148C9}" srcOrd="1" destOrd="0" presId="urn:microsoft.com/office/officeart/2005/8/layout/hierarchy3"/>
    <dgm:cxn modelId="{92099C53-0E92-4BE0-B6BA-D31F2993C563}" type="presParOf" srcId="{5A89BE83-9E66-4570-BA5C-C90433A148C9}" destId="{EDC8670C-833E-44BB-A660-144BBF7A68F0}" srcOrd="0" destOrd="0" presId="urn:microsoft.com/office/officeart/2005/8/layout/hierarchy3"/>
    <dgm:cxn modelId="{38CB4D8C-C46C-4455-B1A7-48D14CF44E05}" type="presParOf" srcId="{5A89BE83-9E66-4570-BA5C-C90433A148C9}" destId="{CEBCDDBC-7A73-4DE1-B57C-367EB0D8056B}" srcOrd="1" destOrd="0" presId="urn:microsoft.com/office/officeart/2005/8/layout/hierarchy3"/>
    <dgm:cxn modelId="{C4CD312A-A2BD-422A-9C38-9A4488F4324D}" type="presParOf" srcId="{5A89BE83-9E66-4570-BA5C-C90433A148C9}" destId="{0FBC2250-256C-4157-BC27-9C642B48B009}" srcOrd="2" destOrd="0" presId="urn:microsoft.com/office/officeart/2005/8/layout/hierarchy3"/>
    <dgm:cxn modelId="{7220B53F-8B51-4590-AE91-A34A7F601CBF}" type="presParOf" srcId="{5A89BE83-9E66-4570-BA5C-C90433A148C9}" destId="{BE860779-02E0-444F-8670-D1E9DDDF3801}" srcOrd="3" destOrd="0" presId="urn:microsoft.com/office/officeart/2005/8/layout/hierarchy3"/>
    <dgm:cxn modelId="{F3C97B4B-70E3-499C-9A06-5FB4D7F6C894}" type="presParOf" srcId="{5A89BE83-9E66-4570-BA5C-C90433A148C9}" destId="{F48F2085-B649-493B-BF8B-761299C8CB86}" srcOrd="4" destOrd="0" presId="urn:microsoft.com/office/officeart/2005/8/layout/hierarchy3"/>
    <dgm:cxn modelId="{0A2EC09A-8FAB-4A33-A0C6-79077421410B}" type="presParOf" srcId="{5A89BE83-9E66-4570-BA5C-C90433A148C9}" destId="{F6265DD9-F3A2-43A6-932E-9381425CE3E2}" srcOrd="5" destOrd="0" presId="urn:microsoft.com/office/officeart/2005/8/layout/hierarchy3"/>
    <dgm:cxn modelId="{9209A275-CA34-4BCD-9F7C-8494CB08F432}" type="presParOf" srcId="{5A89BE83-9E66-4570-BA5C-C90433A148C9}" destId="{F9C473FA-5417-4F4A-9BC7-742C4ABD03A3}" srcOrd="6" destOrd="0" presId="urn:microsoft.com/office/officeart/2005/8/layout/hierarchy3"/>
    <dgm:cxn modelId="{92C51AD0-B619-49D0-9A16-9B3B1751E553}" type="presParOf" srcId="{5A89BE83-9E66-4570-BA5C-C90433A148C9}" destId="{14E38D03-FD29-4C05-B067-0AA779236E82}" srcOrd="7" destOrd="0" presId="urn:microsoft.com/office/officeart/2005/8/layout/hierarchy3"/>
    <dgm:cxn modelId="{B0AA8624-5CC8-4207-9EF5-FD341AE0E03E}" type="presParOf" srcId="{ABBE2653-F2B0-457C-AB38-0680A46FB42B}" destId="{4B8D262B-7E95-4F5F-B9F6-4023CA4714AA}" srcOrd="1" destOrd="0" presId="urn:microsoft.com/office/officeart/2005/8/layout/hierarchy3"/>
    <dgm:cxn modelId="{214D3A28-9DCD-41C2-A410-93436E3DAB6A}" type="presParOf" srcId="{4B8D262B-7E95-4F5F-B9F6-4023CA4714AA}" destId="{9853FF20-D3DE-4BA0-9D74-20B1608F0963}" srcOrd="0" destOrd="0" presId="urn:microsoft.com/office/officeart/2005/8/layout/hierarchy3"/>
    <dgm:cxn modelId="{3872697B-120A-4F44-828D-00CD6982BAB5}" type="presParOf" srcId="{9853FF20-D3DE-4BA0-9D74-20B1608F0963}" destId="{E7540FE7-534A-4517-90F9-705FAC59A5C2}" srcOrd="0" destOrd="0" presId="urn:microsoft.com/office/officeart/2005/8/layout/hierarchy3"/>
    <dgm:cxn modelId="{5D3C58F5-FA26-4D05-9557-3FCF66EEE333}" type="presParOf" srcId="{9853FF20-D3DE-4BA0-9D74-20B1608F0963}" destId="{22658DB9-2C37-4B8A-B055-54DA84E422DA}" srcOrd="1" destOrd="0" presId="urn:microsoft.com/office/officeart/2005/8/layout/hierarchy3"/>
    <dgm:cxn modelId="{8CADFFAC-14F2-4FCC-AD34-43FC706986EB}" type="presParOf" srcId="{4B8D262B-7E95-4F5F-B9F6-4023CA4714AA}" destId="{513E52EE-190C-4CA1-BAA7-E73B799BBFC2}" srcOrd="1" destOrd="0" presId="urn:microsoft.com/office/officeart/2005/8/layout/hierarchy3"/>
    <dgm:cxn modelId="{1C7266DE-9C79-4B0D-9F8A-39CA11A8111B}" type="presParOf" srcId="{513E52EE-190C-4CA1-BAA7-E73B799BBFC2}" destId="{76AE3740-153D-4B20-9EC2-43971F1D3770}" srcOrd="0" destOrd="0" presId="urn:microsoft.com/office/officeart/2005/8/layout/hierarchy3"/>
    <dgm:cxn modelId="{649C94F8-63DB-458F-96E2-1D919B5E926B}" type="presParOf" srcId="{513E52EE-190C-4CA1-BAA7-E73B799BBFC2}" destId="{8637DB88-FFBB-4A42-BF0B-0B47253B11BC}" srcOrd="1" destOrd="0" presId="urn:microsoft.com/office/officeart/2005/8/layout/hierarchy3"/>
    <dgm:cxn modelId="{486E0917-3521-4B13-82B5-7F92AC94C57B}" type="presParOf" srcId="{513E52EE-190C-4CA1-BAA7-E73B799BBFC2}" destId="{F6C12912-ABE6-408F-BD13-7CA04307441A}" srcOrd="2" destOrd="0" presId="urn:microsoft.com/office/officeart/2005/8/layout/hierarchy3"/>
    <dgm:cxn modelId="{48AF958F-458B-4B73-A639-34854ADD5AF1}" type="presParOf" srcId="{513E52EE-190C-4CA1-BAA7-E73B799BBFC2}" destId="{2A50DF26-DAAA-4C03-B28B-18A32620C155}"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512F9B2-7F58-4CA1-A6C0-563DBFB02E4A}" type="doc">
      <dgm:prSet loTypeId="urn:microsoft.com/office/officeart/2005/8/layout/StepDownProcess" loCatId="process" qsTypeId="urn:microsoft.com/office/officeart/2005/8/quickstyle/3d1" qsCatId="3D" csTypeId="urn:microsoft.com/office/officeart/2005/8/colors/colorful1" csCatId="colorful" phldr="1"/>
      <dgm:spPr/>
      <dgm:t>
        <a:bodyPr/>
        <a:lstStyle/>
        <a:p>
          <a:endParaRPr lang="es-MX"/>
        </a:p>
      </dgm:t>
    </dgm:pt>
    <dgm:pt modelId="{9FE8D4A6-986A-4B4D-B40C-AB808F07D243}">
      <dgm:prSet phldrT="[Texto]"/>
      <dgm:spPr/>
      <dgm:t>
        <a:bodyPr/>
        <a:lstStyle/>
        <a:p>
          <a:r>
            <a:rPr lang="es-MX" dirty="0" smtClean="0">
              <a:solidFill>
                <a:schemeClr val="bg1"/>
              </a:solidFill>
              <a:latin typeface="Franklin Gothic Book" panose="020B0503020102020204" pitchFamily="34" charset="0"/>
            </a:rPr>
            <a:t>Primer nivel</a:t>
          </a:r>
          <a:endParaRPr lang="es-MX" dirty="0">
            <a:solidFill>
              <a:schemeClr val="bg1"/>
            </a:solidFill>
            <a:latin typeface="Franklin Gothic Book" panose="020B0503020102020204" pitchFamily="34" charset="0"/>
          </a:endParaRPr>
        </a:p>
      </dgm:t>
    </dgm:pt>
    <dgm:pt modelId="{64E740DB-00BA-4B07-9E56-B3536E9B5BC9}" type="parTrans" cxnId="{AEB96708-E248-4742-900E-29EB2B049746}">
      <dgm:prSet/>
      <dgm:spPr/>
      <dgm:t>
        <a:bodyPr/>
        <a:lstStyle/>
        <a:p>
          <a:endParaRPr lang="es-MX">
            <a:solidFill>
              <a:schemeClr val="bg1"/>
            </a:solidFill>
            <a:latin typeface="Franklin Gothic Book" panose="020B0503020102020204" pitchFamily="34" charset="0"/>
          </a:endParaRPr>
        </a:p>
      </dgm:t>
    </dgm:pt>
    <dgm:pt modelId="{280EC1B6-54C6-4928-98BC-4AEBFE397812}" type="sibTrans" cxnId="{AEB96708-E248-4742-900E-29EB2B049746}">
      <dgm:prSet/>
      <dgm:spPr/>
      <dgm:t>
        <a:bodyPr/>
        <a:lstStyle/>
        <a:p>
          <a:endParaRPr lang="es-MX">
            <a:solidFill>
              <a:schemeClr val="bg1"/>
            </a:solidFill>
            <a:latin typeface="Franklin Gothic Book" panose="020B0503020102020204" pitchFamily="34" charset="0"/>
          </a:endParaRPr>
        </a:p>
      </dgm:t>
    </dgm:pt>
    <dgm:pt modelId="{B8E6008B-ABBE-4F88-A9D3-384A5F2E3209}">
      <dgm:prSet phldrT="[Texto]"/>
      <dgm:spPr/>
      <dgm:t>
        <a:bodyPr/>
        <a:lstStyle/>
        <a:p>
          <a:r>
            <a:rPr lang="es-MX" dirty="0" smtClean="0">
              <a:solidFill>
                <a:schemeClr val="bg1"/>
              </a:solidFill>
              <a:latin typeface="Franklin Gothic Book" panose="020B0503020102020204" pitchFamily="34" charset="0"/>
            </a:rPr>
            <a:t>Cuenta de mayor</a:t>
          </a:r>
          <a:endParaRPr lang="es-MX" dirty="0">
            <a:solidFill>
              <a:schemeClr val="bg1"/>
            </a:solidFill>
            <a:latin typeface="Franklin Gothic Book" panose="020B0503020102020204" pitchFamily="34" charset="0"/>
          </a:endParaRPr>
        </a:p>
      </dgm:t>
    </dgm:pt>
    <dgm:pt modelId="{7CC3C341-DB1E-4692-89CD-896CEA65E39A}" type="parTrans" cxnId="{CF0BED9D-56F0-4858-A98F-E6D3DFB25B73}">
      <dgm:prSet/>
      <dgm:spPr/>
      <dgm:t>
        <a:bodyPr/>
        <a:lstStyle/>
        <a:p>
          <a:endParaRPr lang="es-MX">
            <a:solidFill>
              <a:schemeClr val="bg1"/>
            </a:solidFill>
            <a:latin typeface="Franklin Gothic Book" panose="020B0503020102020204" pitchFamily="34" charset="0"/>
          </a:endParaRPr>
        </a:p>
      </dgm:t>
    </dgm:pt>
    <dgm:pt modelId="{95EBCF4C-2DB0-4BB1-A7A9-283919942A3E}" type="sibTrans" cxnId="{CF0BED9D-56F0-4858-A98F-E6D3DFB25B73}">
      <dgm:prSet/>
      <dgm:spPr/>
      <dgm:t>
        <a:bodyPr/>
        <a:lstStyle/>
        <a:p>
          <a:endParaRPr lang="es-MX">
            <a:solidFill>
              <a:schemeClr val="bg1"/>
            </a:solidFill>
            <a:latin typeface="Franklin Gothic Book" panose="020B0503020102020204" pitchFamily="34" charset="0"/>
          </a:endParaRPr>
        </a:p>
      </dgm:t>
    </dgm:pt>
    <dgm:pt modelId="{44D0FADC-EE83-496A-AFCC-BA8DAA9AC956}">
      <dgm:prSet phldrT="[Texto]"/>
      <dgm:spPr/>
      <dgm:t>
        <a:bodyPr/>
        <a:lstStyle/>
        <a:p>
          <a:r>
            <a:rPr lang="es-MX" dirty="0" smtClean="0">
              <a:solidFill>
                <a:schemeClr val="bg1"/>
              </a:solidFill>
              <a:latin typeface="Franklin Gothic Book" panose="020B0503020102020204" pitchFamily="34" charset="0"/>
            </a:rPr>
            <a:t>Segundo nivel</a:t>
          </a:r>
          <a:endParaRPr lang="es-MX" dirty="0">
            <a:solidFill>
              <a:schemeClr val="bg1"/>
            </a:solidFill>
            <a:latin typeface="Franklin Gothic Book" panose="020B0503020102020204" pitchFamily="34" charset="0"/>
          </a:endParaRPr>
        </a:p>
      </dgm:t>
    </dgm:pt>
    <dgm:pt modelId="{2A3B505A-44B5-467E-BF29-6B33793B7B3D}" type="parTrans" cxnId="{310A75B5-D6DF-46A2-B308-9E608AF8D444}">
      <dgm:prSet/>
      <dgm:spPr/>
      <dgm:t>
        <a:bodyPr/>
        <a:lstStyle/>
        <a:p>
          <a:endParaRPr lang="es-MX">
            <a:solidFill>
              <a:schemeClr val="bg1"/>
            </a:solidFill>
            <a:latin typeface="Franklin Gothic Book" panose="020B0503020102020204" pitchFamily="34" charset="0"/>
          </a:endParaRPr>
        </a:p>
      </dgm:t>
    </dgm:pt>
    <dgm:pt modelId="{F1852711-69C6-4CE7-B2DC-27EB50868B20}" type="sibTrans" cxnId="{310A75B5-D6DF-46A2-B308-9E608AF8D444}">
      <dgm:prSet/>
      <dgm:spPr/>
      <dgm:t>
        <a:bodyPr/>
        <a:lstStyle/>
        <a:p>
          <a:endParaRPr lang="es-MX">
            <a:solidFill>
              <a:schemeClr val="bg1"/>
            </a:solidFill>
            <a:latin typeface="Franklin Gothic Book" panose="020B0503020102020204" pitchFamily="34" charset="0"/>
          </a:endParaRPr>
        </a:p>
      </dgm:t>
    </dgm:pt>
    <dgm:pt modelId="{027DB850-8A8C-40F5-B4D8-FBE7D99C8075}">
      <dgm:prSet phldrT="[Texto]"/>
      <dgm:spPr/>
      <dgm:t>
        <a:bodyPr/>
        <a:lstStyle/>
        <a:p>
          <a:r>
            <a:rPr lang="es-MX" dirty="0" smtClean="0">
              <a:solidFill>
                <a:schemeClr val="bg1"/>
              </a:solidFill>
              <a:latin typeface="Franklin Gothic Book" panose="020B0503020102020204" pitchFamily="34" charset="0"/>
            </a:rPr>
            <a:t>Subcuenta</a:t>
          </a:r>
          <a:endParaRPr lang="es-MX" dirty="0">
            <a:solidFill>
              <a:schemeClr val="bg1"/>
            </a:solidFill>
            <a:latin typeface="Franklin Gothic Book" panose="020B0503020102020204" pitchFamily="34" charset="0"/>
          </a:endParaRPr>
        </a:p>
      </dgm:t>
    </dgm:pt>
    <dgm:pt modelId="{829DC2BC-BC67-497F-B1A9-19807C68C335}" type="parTrans" cxnId="{9EB1FFA9-2859-4328-B8BC-6E7C46CEBB9D}">
      <dgm:prSet/>
      <dgm:spPr/>
      <dgm:t>
        <a:bodyPr/>
        <a:lstStyle/>
        <a:p>
          <a:endParaRPr lang="es-MX">
            <a:solidFill>
              <a:schemeClr val="bg1"/>
            </a:solidFill>
            <a:latin typeface="Franklin Gothic Book" panose="020B0503020102020204" pitchFamily="34" charset="0"/>
          </a:endParaRPr>
        </a:p>
      </dgm:t>
    </dgm:pt>
    <dgm:pt modelId="{85B667DE-C419-4C74-A5F4-312DBD26748E}" type="sibTrans" cxnId="{9EB1FFA9-2859-4328-B8BC-6E7C46CEBB9D}">
      <dgm:prSet/>
      <dgm:spPr/>
      <dgm:t>
        <a:bodyPr/>
        <a:lstStyle/>
        <a:p>
          <a:endParaRPr lang="es-MX">
            <a:solidFill>
              <a:schemeClr val="bg1"/>
            </a:solidFill>
            <a:latin typeface="Franklin Gothic Book" panose="020B0503020102020204" pitchFamily="34" charset="0"/>
          </a:endParaRPr>
        </a:p>
      </dgm:t>
    </dgm:pt>
    <dgm:pt modelId="{97B6877F-05DF-4CD7-B87D-B6878EDD83AB}">
      <dgm:prSet phldrT="[Texto]"/>
      <dgm:spPr/>
      <dgm:t>
        <a:bodyPr/>
        <a:lstStyle/>
        <a:p>
          <a:r>
            <a:rPr lang="es-MX" dirty="0" smtClean="0">
              <a:solidFill>
                <a:schemeClr val="bg1"/>
              </a:solidFill>
              <a:latin typeface="Franklin Gothic Book" panose="020B0503020102020204" pitchFamily="34" charset="0"/>
            </a:rPr>
            <a:t>Tercer nivel</a:t>
          </a:r>
          <a:endParaRPr lang="es-MX" dirty="0">
            <a:solidFill>
              <a:schemeClr val="bg1"/>
            </a:solidFill>
            <a:latin typeface="Franklin Gothic Book" panose="020B0503020102020204" pitchFamily="34" charset="0"/>
          </a:endParaRPr>
        </a:p>
      </dgm:t>
    </dgm:pt>
    <dgm:pt modelId="{94FA37C3-FC1C-401D-8423-79A77ECE97AB}" type="parTrans" cxnId="{E2EF8D58-6786-4514-875C-3270FFB530BC}">
      <dgm:prSet/>
      <dgm:spPr/>
      <dgm:t>
        <a:bodyPr/>
        <a:lstStyle/>
        <a:p>
          <a:endParaRPr lang="es-MX">
            <a:solidFill>
              <a:schemeClr val="bg1"/>
            </a:solidFill>
            <a:latin typeface="Franklin Gothic Book" panose="020B0503020102020204" pitchFamily="34" charset="0"/>
          </a:endParaRPr>
        </a:p>
      </dgm:t>
    </dgm:pt>
    <dgm:pt modelId="{0804277B-583C-4776-B9F1-9A6B917A0698}" type="sibTrans" cxnId="{E2EF8D58-6786-4514-875C-3270FFB530BC}">
      <dgm:prSet/>
      <dgm:spPr/>
      <dgm:t>
        <a:bodyPr/>
        <a:lstStyle/>
        <a:p>
          <a:endParaRPr lang="es-MX">
            <a:solidFill>
              <a:schemeClr val="bg1"/>
            </a:solidFill>
            <a:latin typeface="Franklin Gothic Book" panose="020B0503020102020204" pitchFamily="34" charset="0"/>
          </a:endParaRPr>
        </a:p>
      </dgm:t>
    </dgm:pt>
    <dgm:pt modelId="{8318CDD6-E668-4892-93A2-DB441CACB13C}">
      <dgm:prSet phldrT="[Texto]"/>
      <dgm:spPr/>
      <dgm:t>
        <a:bodyPr/>
        <a:lstStyle/>
        <a:p>
          <a:r>
            <a:rPr lang="es-MX" dirty="0" smtClean="0">
              <a:solidFill>
                <a:schemeClr val="bg1"/>
              </a:solidFill>
              <a:latin typeface="Franklin Gothic Book" panose="020B0503020102020204" pitchFamily="34" charset="0"/>
            </a:rPr>
            <a:t>Sub-sub cuenta</a:t>
          </a:r>
          <a:endParaRPr lang="es-MX" dirty="0">
            <a:solidFill>
              <a:schemeClr val="bg1"/>
            </a:solidFill>
            <a:latin typeface="Franklin Gothic Book" panose="020B0503020102020204" pitchFamily="34" charset="0"/>
          </a:endParaRPr>
        </a:p>
      </dgm:t>
    </dgm:pt>
    <dgm:pt modelId="{34CEF374-C814-4825-AEB4-A88AA753B6B6}" type="parTrans" cxnId="{7EE05B2A-B4C2-45CD-AA58-0D1703CA6F61}">
      <dgm:prSet/>
      <dgm:spPr/>
      <dgm:t>
        <a:bodyPr/>
        <a:lstStyle/>
        <a:p>
          <a:endParaRPr lang="es-MX">
            <a:solidFill>
              <a:schemeClr val="bg1"/>
            </a:solidFill>
            <a:latin typeface="Franklin Gothic Book" panose="020B0503020102020204" pitchFamily="34" charset="0"/>
          </a:endParaRPr>
        </a:p>
      </dgm:t>
    </dgm:pt>
    <dgm:pt modelId="{51938DBE-71E1-4C9A-9DEE-9564D104E0B7}" type="sibTrans" cxnId="{7EE05B2A-B4C2-45CD-AA58-0D1703CA6F61}">
      <dgm:prSet/>
      <dgm:spPr/>
      <dgm:t>
        <a:bodyPr/>
        <a:lstStyle/>
        <a:p>
          <a:endParaRPr lang="es-MX">
            <a:solidFill>
              <a:schemeClr val="bg1"/>
            </a:solidFill>
            <a:latin typeface="Franklin Gothic Book" panose="020B0503020102020204" pitchFamily="34" charset="0"/>
          </a:endParaRPr>
        </a:p>
      </dgm:t>
    </dgm:pt>
    <dgm:pt modelId="{1B74BFC6-11D2-4EA3-9447-C341D46E2D68}">
      <dgm:prSet/>
      <dgm:spPr/>
      <dgm:t>
        <a:bodyPr/>
        <a:lstStyle/>
        <a:p>
          <a:r>
            <a:rPr lang="es-MX" dirty="0" smtClean="0">
              <a:solidFill>
                <a:schemeClr val="bg1"/>
              </a:solidFill>
              <a:latin typeface="Franklin Gothic Book" panose="020B0503020102020204" pitchFamily="34" charset="0"/>
            </a:rPr>
            <a:t>Cuarto nivel</a:t>
          </a:r>
          <a:endParaRPr lang="es-MX" dirty="0">
            <a:solidFill>
              <a:schemeClr val="bg1"/>
            </a:solidFill>
            <a:latin typeface="Franklin Gothic Book" panose="020B0503020102020204" pitchFamily="34" charset="0"/>
          </a:endParaRPr>
        </a:p>
      </dgm:t>
    </dgm:pt>
    <dgm:pt modelId="{221B4D2D-4D36-4445-A794-BD8DFE057A0C}" type="parTrans" cxnId="{77892B5F-47FB-42F6-A0CA-901481C72A8D}">
      <dgm:prSet/>
      <dgm:spPr/>
      <dgm:t>
        <a:bodyPr/>
        <a:lstStyle/>
        <a:p>
          <a:endParaRPr lang="es-MX">
            <a:solidFill>
              <a:schemeClr val="bg1"/>
            </a:solidFill>
            <a:latin typeface="Franklin Gothic Book" panose="020B0503020102020204" pitchFamily="34" charset="0"/>
          </a:endParaRPr>
        </a:p>
      </dgm:t>
    </dgm:pt>
    <dgm:pt modelId="{B3AA35F4-973F-4763-8F8B-8CA428C214D5}" type="sibTrans" cxnId="{77892B5F-47FB-42F6-A0CA-901481C72A8D}">
      <dgm:prSet/>
      <dgm:spPr/>
      <dgm:t>
        <a:bodyPr/>
        <a:lstStyle/>
        <a:p>
          <a:endParaRPr lang="es-MX">
            <a:solidFill>
              <a:schemeClr val="bg1"/>
            </a:solidFill>
            <a:latin typeface="Franklin Gothic Book" panose="020B0503020102020204" pitchFamily="34" charset="0"/>
          </a:endParaRPr>
        </a:p>
      </dgm:t>
    </dgm:pt>
    <dgm:pt modelId="{2240CF68-F8AE-4B00-8754-29E456893C46}" type="pres">
      <dgm:prSet presAssocID="{0512F9B2-7F58-4CA1-A6C0-563DBFB02E4A}" presName="rootnode" presStyleCnt="0">
        <dgm:presLayoutVars>
          <dgm:chMax/>
          <dgm:chPref/>
          <dgm:dir/>
          <dgm:animLvl val="lvl"/>
        </dgm:presLayoutVars>
      </dgm:prSet>
      <dgm:spPr/>
      <dgm:t>
        <a:bodyPr/>
        <a:lstStyle/>
        <a:p>
          <a:endParaRPr lang="es-MX"/>
        </a:p>
      </dgm:t>
    </dgm:pt>
    <dgm:pt modelId="{F77B8087-FE88-4035-BA93-68B4D08AC7A0}" type="pres">
      <dgm:prSet presAssocID="{9FE8D4A6-986A-4B4D-B40C-AB808F07D243}" presName="composite" presStyleCnt="0"/>
      <dgm:spPr/>
    </dgm:pt>
    <dgm:pt modelId="{0239FC1A-80FE-4B67-9AA7-240626C96EF2}" type="pres">
      <dgm:prSet presAssocID="{9FE8D4A6-986A-4B4D-B40C-AB808F07D243}" presName="bentUpArrow1" presStyleLbl="alignImgPlace1" presStyleIdx="0" presStyleCnt="3"/>
      <dgm:spPr/>
    </dgm:pt>
    <dgm:pt modelId="{65C9A118-6EB5-4E33-AA0E-AA79B3EFABE9}" type="pres">
      <dgm:prSet presAssocID="{9FE8D4A6-986A-4B4D-B40C-AB808F07D243}" presName="ParentText" presStyleLbl="node1" presStyleIdx="0" presStyleCnt="4">
        <dgm:presLayoutVars>
          <dgm:chMax val="1"/>
          <dgm:chPref val="1"/>
          <dgm:bulletEnabled val="1"/>
        </dgm:presLayoutVars>
      </dgm:prSet>
      <dgm:spPr/>
      <dgm:t>
        <a:bodyPr/>
        <a:lstStyle/>
        <a:p>
          <a:endParaRPr lang="es-MX"/>
        </a:p>
      </dgm:t>
    </dgm:pt>
    <dgm:pt modelId="{DC7235C0-E617-44E1-A10E-26182F26DF8B}" type="pres">
      <dgm:prSet presAssocID="{9FE8D4A6-986A-4B4D-B40C-AB808F07D243}" presName="ChildText" presStyleLbl="revTx" presStyleIdx="0" presStyleCnt="3" custScaleX="225515" custLinFactNeighborX="85681" custLinFactNeighborY="-1867">
        <dgm:presLayoutVars>
          <dgm:chMax val="0"/>
          <dgm:chPref val="0"/>
          <dgm:bulletEnabled val="1"/>
        </dgm:presLayoutVars>
      </dgm:prSet>
      <dgm:spPr/>
      <dgm:t>
        <a:bodyPr/>
        <a:lstStyle/>
        <a:p>
          <a:endParaRPr lang="es-MX"/>
        </a:p>
      </dgm:t>
    </dgm:pt>
    <dgm:pt modelId="{0997A425-A6C2-435C-B871-F0EBFB4FDCB3}" type="pres">
      <dgm:prSet presAssocID="{280EC1B6-54C6-4928-98BC-4AEBFE397812}" presName="sibTrans" presStyleCnt="0"/>
      <dgm:spPr/>
    </dgm:pt>
    <dgm:pt modelId="{359EB01D-703F-41A4-9BC3-50AF4F428828}" type="pres">
      <dgm:prSet presAssocID="{44D0FADC-EE83-496A-AFCC-BA8DAA9AC956}" presName="composite" presStyleCnt="0"/>
      <dgm:spPr/>
    </dgm:pt>
    <dgm:pt modelId="{B12ED3AB-43CA-4A45-AA1A-DE606444AA97}" type="pres">
      <dgm:prSet presAssocID="{44D0FADC-EE83-496A-AFCC-BA8DAA9AC956}" presName="bentUpArrow1" presStyleLbl="alignImgPlace1" presStyleIdx="1" presStyleCnt="3"/>
      <dgm:spPr/>
    </dgm:pt>
    <dgm:pt modelId="{71D394C9-B3F9-49C1-870C-F13DF09E8DAC}" type="pres">
      <dgm:prSet presAssocID="{44D0FADC-EE83-496A-AFCC-BA8DAA9AC956}" presName="ParentText" presStyleLbl="node1" presStyleIdx="1" presStyleCnt="4">
        <dgm:presLayoutVars>
          <dgm:chMax val="1"/>
          <dgm:chPref val="1"/>
          <dgm:bulletEnabled val="1"/>
        </dgm:presLayoutVars>
      </dgm:prSet>
      <dgm:spPr/>
      <dgm:t>
        <a:bodyPr/>
        <a:lstStyle/>
        <a:p>
          <a:endParaRPr lang="es-MX"/>
        </a:p>
      </dgm:t>
    </dgm:pt>
    <dgm:pt modelId="{B4E48A99-F2F7-409C-9C5F-836B7F8BB7E5}" type="pres">
      <dgm:prSet presAssocID="{44D0FADC-EE83-496A-AFCC-BA8DAA9AC956}" presName="ChildText" presStyleLbl="revTx" presStyleIdx="1" presStyleCnt="3" custScaleX="164153" custLinFactNeighborX="55184" custLinFactNeighborY="-3734">
        <dgm:presLayoutVars>
          <dgm:chMax val="0"/>
          <dgm:chPref val="0"/>
          <dgm:bulletEnabled val="1"/>
        </dgm:presLayoutVars>
      </dgm:prSet>
      <dgm:spPr/>
      <dgm:t>
        <a:bodyPr/>
        <a:lstStyle/>
        <a:p>
          <a:endParaRPr lang="es-MX"/>
        </a:p>
      </dgm:t>
    </dgm:pt>
    <dgm:pt modelId="{B8C49061-488B-428E-AB8E-A8EC05918411}" type="pres">
      <dgm:prSet presAssocID="{F1852711-69C6-4CE7-B2DC-27EB50868B20}" presName="sibTrans" presStyleCnt="0"/>
      <dgm:spPr/>
    </dgm:pt>
    <dgm:pt modelId="{F891B344-D2DF-4BB7-A116-8027D502C67F}" type="pres">
      <dgm:prSet presAssocID="{97B6877F-05DF-4CD7-B87D-B6878EDD83AB}" presName="composite" presStyleCnt="0"/>
      <dgm:spPr/>
    </dgm:pt>
    <dgm:pt modelId="{CAF0AA73-4A40-42E5-83A9-5D709EA2B3E2}" type="pres">
      <dgm:prSet presAssocID="{97B6877F-05DF-4CD7-B87D-B6878EDD83AB}" presName="bentUpArrow1" presStyleLbl="alignImgPlace1" presStyleIdx="2" presStyleCnt="3"/>
      <dgm:spPr/>
    </dgm:pt>
    <dgm:pt modelId="{56148A43-3188-4C65-B314-90064CDCAA1A}" type="pres">
      <dgm:prSet presAssocID="{97B6877F-05DF-4CD7-B87D-B6878EDD83AB}" presName="ParentText" presStyleLbl="node1" presStyleIdx="2" presStyleCnt="4">
        <dgm:presLayoutVars>
          <dgm:chMax val="1"/>
          <dgm:chPref val="1"/>
          <dgm:bulletEnabled val="1"/>
        </dgm:presLayoutVars>
      </dgm:prSet>
      <dgm:spPr/>
      <dgm:t>
        <a:bodyPr/>
        <a:lstStyle/>
        <a:p>
          <a:endParaRPr lang="es-MX"/>
        </a:p>
      </dgm:t>
    </dgm:pt>
    <dgm:pt modelId="{86FABBEA-4B28-4EAB-AE41-3322743849E9}" type="pres">
      <dgm:prSet presAssocID="{97B6877F-05DF-4CD7-B87D-B6878EDD83AB}" presName="ChildText" presStyleLbl="revTx" presStyleIdx="2" presStyleCnt="3" custScaleX="273817" custLinFactX="7464" custLinFactNeighborX="100000" custLinFactNeighborY="-5601">
        <dgm:presLayoutVars>
          <dgm:chMax val="0"/>
          <dgm:chPref val="0"/>
          <dgm:bulletEnabled val="1"/>
        </dgm:presLayoutVars>
      </dgm:prSet>
      <dgm:spPr/>
      <dgm:t>
        <a:bodyPr/>
        <a:lstStyle/>
        <a:p>
          <a:endParaRPr lang="es-MX"/>
        </a:p>
      </dgm:t>
    </dgm:pt>
    <dgm:pt modelId="{A0C2B33C-A1EA-4B8B-9B37-19CB5C0A8F66}" type="pres">
      <dgm:prSet presAssocID="{0804277B-583C-4776-B9F1-9A6B917A0698}" presName="sibTrans" presStyleCnt="0"/>
      <dgm:spPr/>
    </dgm:pt>
    <dgm:pt modelId="{D896BCDA-EBAB-4A78-B7F1-4DF9B678462C}" type="pres">
      <dgm:prSet presAssocID="{1B74BFC6-11D2-4EA3-9447-C341D46E2D68}" presName="composite" presStyleCnt="0"/>
      <dgm:spPr/>
    </dgm:pt>
    <dgm:pt modelId="{1837143E-5313-470D-B237-0F3A4BE4DFFB}" type="pres">
      <dgm:prSet presAssocID="{1B74BFC6-11D2-4EA3-9447-C341D46E2D68}" presName="ParentText" presStyleLbl="node1" presStyleIdx="3" presStyleCnt="4">
        <dgm:presLayoutVars>
          <dgm:chMax val="1"/>
          <dgm:chPref val="1"/>
          <dgm:bulletEnabled val="1"/>
        </dgm:presLayoutVars>
      </dgm:prSet>
      <dgm:spPr/>
      <dgm:t>
        <a:bodyPr/>
        <a:lstStyle/>
        <a:p>
          <a:endParaRPr lang="es-MX"/>
        </a:p>
      </dgm:t>
    </dgm:pt>
  </dgm:ptLst>
  <dgm:cxnLst>
    <dgm:cxn modelId="{1598EEFE-9EBC-4CA3-9EF6-6C6680A559F7}" type="presOf" srcId="{B8E6008B-ABBE-4F88-A9D3-384A5F2E3209}" destId="{DC7235C0-E617-44E1-A10E-26182F26DF8B}" srcOrd="0" destOrd="0" presId="urn:microsoft.com/office/officeart/2005/8/layout/StepDownProcess"/>
    <dgm:cxn modelId="{5C5CA712-E93F-41F1-928F-9C0641C9D0AC}" type="presOf" srcId="{44D0FADC-EE83-496A-AFCC-BA8DAA9AC956}" destId="{71D394C9-B3F9-49C1-870C-F13DF09E8DAC}" srcOrd="0" destOrd="0" presId="urn:microsoft.com/office/officeart/2005/8/layout/StepDownProcess"/>
    <dgm:cxn modelId="{9EB1FFA9-2859-4328-B8BC-6E7C46CEBB9D}" srcId="{44D0FADC-EE83-496A-AFCC-BA8DAA9AC956}" destId="{027DB850-8A8C-40F5-B4D8-FBE7D99C8075}" srcOrd="0" destOrd="0" parTransId="{829DC2BC-BC67-497F-B1A9-19807C68C335}" sibTransId="{85B667DE-C419-4C74-A5F4-312DBD26748E}"/>
    <dgm:cxn modelId="{CF0BED9D-56F0-4858-A98F-E6D3DFB25B73}" srcId="{9FE8D4A6-986A-4B4D-B40C-AB808F07D243}" destId="{B8E6008B-ABBE-4F88-A9D3-384A5F2E3209}" srcOrd="0" destOrd="0" parTransId="{7CC3C341-DB1E-4692-89CD-896CEA65E39A}" sibTransId="{95EBCF4C-2DB0-4BB1-A7A9-283919942A3E}"/>
    <dgm:cxn modelId="{7EE05B2A-B4C2-45CD-AA58-0D1703CA6F61}" srcId="{97B6877F-05DF-4CD7-B87D-B6878EDD83AB}" destId="{8318CDD6-E668-4892-93A2-DB441CACB13C}" srcOrd="0" destOrd="0" parTransId="{34CEF374-C814-4825-AEB4-A88AA753B6B6}" sibTransId="{51938DBE-71E1-4C9A-9DEE-9564D104E0B7}"/>
    <dgm:cxn modelId="{AEB96708-E248-4742-900E-29EB2B049746}" srcId="{0512F9B2-7F58-4CA1-A6C0-563DBFB02E4A}" destId="{9FE8D4A6-986A-4B4D-B40C-AB808F07D243}" srcOrd="0" destOrd="0" parTransId="{64E740DB-00BA-4B07-9E56-B3536E9B5BC9}" sibTransId="{280EC1B6-54C6-4928-98BC-4AEBFE397812}"/>
    <dgm:cxn modelId="{5670A54E-6848-4ECE-967B-1EDCC3B6A670}" type="presOf" srcId="{0512F9B2-7F58-4CA1-A6C0-563DBFB02E4A}" destId="{2240CF68-F8AE-4B00-8754-29E456893C46}" srcOrd="0" destOrd="0" presId="urn:microsoft.com/office/officeart/2005/8/layout/StepDownProcess"/>
    <dgm:cxn modelId="{310A75B5-D6DF-46A2-B308-9E608AF8D444}" srcId="{0512F9B2-7F58-4CA1-A6C0-563DBFB02E4A}" destId="{44D0FADC-EE83-496A-AFCC-BA8DAA9AC956}" srcOrd="1" destOrd="0" parTransId="{2A3B505A-44B5-467E-BF29-6B33793B7B3D}" sibTransId="{F1852711-69C6-4CE7-B2DC-27EB50868B20}"/>
    <dgm:cxn modelId="{E2EF8D58-6786-4514-875C-3270FFB530BC}" srcId="{0512F9B2-7F58-4CA1-A6C0-563DBFB02E4A}" destId="{97B6877F-05DF-4CD7-B87D-B6878EDD83AB}" srcOrd="2" destOrd="0" parTransId="{94FA37C3-FC1C-401D-8423-79A77ECE97AB}" sibTransId="{0804277B-583C-4776-B9F1-9A6B917A0698}"/>
    <dgm:cxn modelId="{CFBFE458-EB82-4BB9-AAE9-20EF2D5B0607}" type="presOf" srcId="{8318CDD6-E668-4892-93A2-DB441CACB13C}" destId="{86FABBEA-4B28-4EAB-AE41-3322743849E9}" srcOrd="0" destOrd="0" presId="urn:microsoft.com/office/officeart/2005/8/layout/StepDownProcess"/>
    <dgm:cxn modelId="{1975510A-919A-4052-960B-F77B2671C980}" type="presOf" srcId="{1B74BFC6-11D2-4EA3-9447-C341D46E2D68}" destId="{1837143E-5313-470D-B237-0F3A4BE4DFFB}" srcOrd="0" destOrd="0" presId="urn:microsoft.com/office/officeart/2005/8/layout/StepDownProcess"/>
    <dgm:cxn modelId="{99681F80-86AF-4B60-A040-8367020D81F6}" type="presOf" srcId="{027DB850-8A8C-40F5-B4D8-FBE7D99C8075}" destId="{B4E48A99-F2F7-409C-9C5F-836B7F8BB7E5}" srcOrd="0" destOrd="0" presId="urn:microsoft.com/office/officeart/2005/8/layout/StepDownProcess"/>
    <dgm:cxn modelId="{77892B5F-47FB-42F6-A0CA-901481C72A8D}" srcId="{0512F9B2-7F58-4CA1-A6C0-563DBFB02E4A}" destId="{1B74BFC6-11D2-4EA3-9447-C341D46E2D68}" srcOrd="3" destOrd="0" parTransId="{221B4D2D-4D36-4445-A794-BD8DFE057A0C}" sibTransId="{B3AA35F4-973F-4763-8F8B-8CA428C214D5}"/>
    <dgm:cxn modelId="{C062826B-E1B2-4049-BA14-44ECFEA39A0F}" type="presOf" srcId="{97B6877F-05DF-4CD7-B87D-B6878EDD83AB}" destId="{56148A43-3188-4C65-B314-90064CDCAA1A}" srcOrd="0" destOrd="0" presId="urn:microsoft.com/office/officeart/2005/8/layout/StepDownProcess"/>
    <dgm:cxn modelId="{ADA60FE5-FE8B-4038-A57F-1CF610936829}" type="presOf" srcId="{9FE8D4A6-986A-4B4D-B40C-AB808F07D243}" destId="{65C9A118-6EB5-4E33-AA0E-AA79B3EFABE9}" srcOrd="0" destOrd="0" presId="urn:microsoft.com/office/officeart/2005/8/layout/StepDownProcess"/>
    <dgm:cxn modelId="{8150D386-302F-42EF-B5F7-83CB2BDCE9F6}" type="presParOf" srcId="{2240CF68-F8AE-4B00-8754-29E456893C46}" destId="{F77B8087-FE88-4035-BA93-68B4D08AC7A0}" srcOrd="0" destOrd="0" presId="urn:microsoft.com/office/officeart/2005/8/layout/StepDownProcess"/>
    <dgm:cxn modelId="{34B0AF8B-1D2D-4B1B-A63E-4E3C32830ADE}" type="presParOf" srcId="{F77B8087-FE88-4035-BA93-68B4D08AC7A0}" destId="{0239FC1A-80FE-4B67-9AA7-240626C96EF2}" srcOrd="0" destOrd="0" presId="urn:microsoft.com/office/officeart/2005/8/layout/StepDownProcess"/>
    <dgm:cxn modelId="{819A8BF1-A887-4D55-9C5E-EE980D7E5443}" type="presParOf" srcId="{F77B8087-FE88-4035-BA93-68B4D08AC7A0}" destId="{65C9A118-6EB5-4E33-AA0E-AA79B3EFABE9}" srcOrd="1" destOrd="0" presId="urn:microsoft.com/office/officeart/2005/8/layout/StepDownProcess"/>
    <dgm:cxn modelId="{AAFDB33D-600B-4E21-B760-3060267BC28A}" type="presParOf" srcId="{F77B8087-FE88-4035-BA93-68B4D08AC7A0}" destId="{DC7235C0-E617-44E1-A10E-26182F26DF8B}" srcOrd="2" destOrd="0" presId="urn:microsoft.com/office/officeart/2005/8/layout/StepDownProcess"/>
    <dgm:cxn modelId="{C812B5B4-5E6A-4570-A0D9-737F83117BFB}" type="presParOf" srcId="{2240CF68-F8AE-4B00-8754-29E456893C46}" destId="{0997A425-A6C2-435C-B871-F0EBFB4FDCB3}" srcOrd="1" destOrd="0" presId="urn:microsoft.com/office/officeart/2005/8/layout/StepDownProcess"/>
    <dgm:cxn modelId="{A9576753-D7DD-4758-BF0A-6704F02F50E8}" type="presParOf" srcId="{2240CF68-F8AE-4B00-8754-29E456893C46}" destId="{359EB01D-703F-41A4-9BC3-50AF4F428828}" srcOrd="2" destOrd="0" presId="urn:microsoft.com/office/officeart/2005/8/layout/StepDownProcess"/>
    <dgm:cxn modelId="{8C85839F-A1DA-4B0B-87F8-15D36F8EE375}" type="presParOf" srcId="{359EB01D-703F-41A4-9BC3-50AF4F428828}" destId="{B12ED3AB-43CA-4A45-AA1A-DE606444AA97}" srcOrd="0" destOrd="0" presId="urn:microsoft.com/office/officeart/2005/8/layout/StepDownProcess"/>
    <dgm:cxn modelId="{9A5DA6E2-35E0-4E33-B911-462FC7D9A073}" type="presParOf" srcId="{359EB01D-703F-41A4-9BC3-50AF4F428828}" destId="{71D394C9-B3F9-49C1-870C-F13DF09E8DAC}" srcOrd="1" destOrd="0" presId="urn:microsoft.com/office/officeart/2005/8/layout/StepDownProcess"/>
    <dgm:cxn modelId="{825C1B52-AD18-41D5-9E82-E960EA622511}" type="presParOf" srcId="{359EB01D-703F-41A4-9BC3-50AF4F428828}" destId="{B4E48A99-F2F7-409C-9C5F-836B7F8BB7E5}" srcOrd="2" destOrd="0" presId="urn:microsoft.com/office/officeart/2005/8/layout/StepDownProcess"/>
    <dgm:cxn modelId="{6203E5F7-4F70-4319-A74A-FF6CA93CEF48}" type="presParOf" srcId="{2240CF68-F8AE-4B00-8754-29E456893C46}" destId="{B8C49061-488B-428E-AB8E-A8EC05918411}" srcOrd="3" destOrd="0" presId="urn:microsoft.com/office/officeart/2005/8/layout/StepDownProcess"/>
    <dgm:cxn modelId="{D692096A-9741-469A-B95B-F4AD9BA41D7E}" type="presParOf" srcId="{2240CF68-F8AE-4B00-8754-29E456893C46}" destId="{F891B344-D2DF-4BB7-A116-8027D502C67F}" srcOrd="4" destOrd="0" presId="urn:microsoft.com/office/officeart/2005/8/layout/StepDownProcess"/>
    <dgm:cxn modelId="{CFD14191-DA90-49B2-93C3-721190BB08B9}" type="presParOf" srcId="{F891B344-D2DF-4BB7-A116-8027D502C67F}" destId="{CAF0AA73-4A40-42E5-83A9-5D709EA2B3E2}" srcOrd="0" destOrd="0" presId="urn:microsoft.com/office/officeart/2005/8/layout/StepDownProcess"/>
    <dgm:cxn modelId="{E0C22BA9-DBD4-42DF-9E41-A3F2EF6BDA1A}" type="presParOf" srcId="{F891B344-D2DF-4BB7-A116-8027D502C67F}" destId="{56148A43-3188-4C65-B314-90064CDCAA1A}" srcOrd="1" destOrd="0" presId="urn:microsoft.com/office/officeart/2005/8/layout/StepDownProcess"/>
    <dgm:cxn modelId="{83A4535B-3109-4793-B341-313ECF79600F}" type="presParOf" srcId="{F891B344-D2DF-4BB7-A116-8027D502C67F}" destId="{86FABBEA-4B28-4EAB-AE41-3322743849E9}" srcOrd="2" destOrd="0" presId="urn:microsoft.com/office/officeart/2005/8/layout/StepDownProcess"/>
    <dgm:cxn modelId="{DB34B417-5900-4969-AE4E-1C386E18DC53}" type="presParOf" srcId="{2240CF68-F8AE-4B00-8754-29E456893C46}" destId="{A0C2B33C-A1EA-4B8B-9B37-19CB5C0A8F66}" srcOrd="5" destOrd="0" presId="urn:microsoft.com/office/officeart/2005/8/layout/StepDownProcess"/>
    <dgm:cxn modelId="{91018F3D-84D6-4ED7-BD94-287D6157DC75}" type="presParOf" srcId="{2240CF68-F8AE-4B00-8754-29E456893C46}" destId="{D896BCDA-EBAB-4A78-B7F1-4DF9B678462C}" srcOrd="6" destOrd="0" presId="urn:microsoft.com/office/officeart/2005/8/layout/StepDownProcess"/>
    <dgm:cxn modelId="{AEC48D1F-E031-44B6-989D-E9F867761D36}" type="presParOf" srcId="{D896BCDA-EBAB-4A78-B7F1-4DF9B678462C}" destId="{1837143E-5313-470D-B237-0F3A4BE4DFFB}"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63EE7D1-B261-4EF0-A36F-CE6DC0DFFCA1}" type="doc">
      <dgm:prSet loTypeId="urn:microsoft.com/office/officeart/2008/layout/AlternatingHexagons" loCatId="list" qsTypeId="urn:microsoft.com/office/officeart/2005/8/quickstyle/3d1" qsCatId="3D" csTypeId="urn:microsoft.com/office/officeart/2005/8/colors/colorful1" csCatId="colorful" phldr="1"/>
      <dgm:spPr/>
      <dgm:t>
        <a:bodyPr/>
        <a:lstStyle/>
        <a:p>
          <a:endParaRPr lang="es-MX"/>
        </a:p>
      </dgm:t>
    </dgm:pt>
    <dgm:pt modelId="{61E198C5-522D-45CB-AB86-A89DDB55781E}">
      <dgm:prSet phldrT="[Texto]" custT="1"/>
      <dgm:spPr/>
      <dgm:t>
        <a:bodyPr/>
        <a:lstStyle/>
        <a:p>
          <a:r>
            <a:rPr lang="es-MX" sz="1400" smtClean="0">
              <a:solidFill>
                <a:schemeClr val="bg1"/>
              </a:solidFill>
            </a:rPr>
            <a:t>Instalaciones</a:t>
          </a:r>
          <a:endParaRPr lang="es-MX" sz="1400" dirty="0">
            <a:solidFill>
              <a:schemeClr val="bg1"/>
            </a:solidFill>
          </a:endParaRPr>
        </a:p>
      </dgm:t>
    </dgm:pt>
    <dgm:pt modelId="{539AFB2C-3501-4DA6-B228-B50268E562B8}" type="parTrans" cxnId="{46CAF426-E2A9-4732-A72C-CD06B4091248}">
      <dgm:prSet/>
      <dgm:spPr/>
      <dgm:t>
        <a:bodyPr/>
        <a:lstStyle/>
        <a:p>
          <a:endParaRPr lang="es-MX" sz="1400">
            <a:solidFill>
              <a:schemeClr val="bg1"/>
            </a:solidFill>
          </a:endParaRPr>
        </a:p>
      </dgm:t>
    </dgm:pt>
    <dgm:pt modelId="{49BDF2B6-5D51-4A24-A363-3A2E837F0445}" type="sibTrans" cxnId="{46CAF426-E2A9-4732-A72C-CD06B4091248}">
      <dgm:prSet custT="1"/>
      <dgm:spPr/>
      <dgm:t>
        <a:bodyPr/>
        <a:lstStyle/>
        <a:p>
          <a:r>
            <a:rPr lang="es-MX" sz="1400" smtClean="0">
              <a:solidFill>
                <a:schemeClr val="bg1"/>
              </a:solidFill>
            </a:rPr>
            <a:t>Maquinaria</a:t>
          </a:r>
          <a:endParaRPr lang="es-MX" sz="1400" dirty="0">
            <a:solidFill>
              <a:schemeClr val="bg1"/>
            </a:solidFill>
          </a:endParaRPr>
        </a:p>
      </dgm:t>
    </dgm:pt>
    <dgm:pt modelId="{F330774E-791B-42D3-AA4D-F2FEFD446670}">
      <dgm:prSet phldrT="[Texto]" custT="1"/>
      <dgm:spPr/>
      <dgm:t>
        <a:bodyPr/>
        <a:lstStyle/>
        <a:p>
          <a:r>
            <a:rPr lang="es-MX" sz="1400" smtClean="0">
              <a:solidFill>
                <a:schemeClr val="bg1"/>
              </a:solidFill>
            </a:rPr>
            <a:t>Edificio</a:t>
          </a:r>
          <a:endParaRPr lang="es-MX" sz="1400" dirty="0">
            <a:solidFill>
              <a:schemeClr val="bg1"/>
            </a:solidFill>
          </a:endParaRPr>
        </a:p>
      </dgm:t>
    </dgm:pt>
    <dgm:pt modelId="{5798C884-240E-4C58-BDDC-C46B0DDDE71A}" type="parTrans" cxnId="{AB8746C1-B104-46C0-8E2C-7F925705B9DE}">
      <dgm:prSet/>
      <dgm:spPr/>
      <dgm:t>
        <a:bodyPr/>
        <a:lstStyle/>
        <a:p>
          <a:endParaRPr lang="es-MX" sz="1400">
            <a:solidFill>
              <a:schemeClr val="bg1"/>
            </a:solidFill>
          </a:endParaRPr>
        </a:p>
      </dgm:t>
    </dgm:pt>
    <dgm:pt modelId="{508FBCBE-32E8-4A87-8D49-426E979CF813}" type="sibTrans" cxnId="{AB8746C1-B104-46C0-8E2C-7F925705B9DE}">
      <dgm:prSet custT="1"/>
      <dgm:spPr/>
      <dgm:t>
        <a:bodyPr/>
        <a:lstStyle/>
        <a:p>
          <a:r>
            <a:rPr lang="es-MX" sz="1400" smtClean="0">
              <a:solidFill>
                <a:schemeClr val="bg1"/>
              </a:solidFill>
            </a:rPr>
            <a:t>Herramientas</a:t>
          </a:r>
          <a:endParaRPr lang="es-MX" sz="1400" dirty="0">
            <a:solidFill>
              <a:schemeClr val="bg1"/>
            </a:solidFill>
          </a:endParaRPr>
        </a:p>
      </dgm:t>
    </dgm:pt>
    <dgm:pt modelId="{9A41C143-9C49-46BE-9450-74D4E53041AC}">
      <dgm:prSet phldrT="[Texto]" custT="1"/>
      <dgm:spPr/>
      <dgm:t>
        <a:bodyPr/>
        <a:lstStyle/>
        <a:p>
          <a:r>
            <a:rPr lang="es-MX" sz="1400" smtClean="0">
              <a:solidFill>
                <a:schemeClr val="bg1"/>
              </a:solidFill>
            </a:rPr>
            <a:t>Materias primas.</a:t>
          </a:r>
          <a:endParaRPr lang="es-MX" sz="1400" dirty="0">
            <a:solidFill>
              <a:schemeClr val="bg1"/>
            </a:solidFill>
          </a:endParaRPr>
        </a:p>
      </dgm:t>
    </dgm:pt>
    <dgm:pt modelId="{75C7DD47-0087-4C77-84A4-DF07FF235E7E}" type="parTrans" cxnId="{A52CBC97-FE4B-4073-B68B-A8D2FB337E36}">
      <dgm:prSet/>
      <dgm:spPr/>
      <dgm:t>
        <a:bodyPr/>
        <a:lstStyle/>
        <a:p>
          <a:endParaRPr lang="es-MX" sz="1400">
            <a:solidFill>
              <a:schemeClr val="bg1"/>
            </a:solidFill>
          </a:endParaRPr>
        </a:p>
      </dgm:t>
    </dgm:pt>
    <dgm:pt modelId="{EE754C8C-9EC2-4C7F-9241-5B2E8A64C8BA}" type="sibTrans" cxnId="{A52CBC97-FE4B-4073-B68B-A8D2FB337E36}">
      <dgm:prSet custT="1"/>
      <dgm:spPr/>
      <dgm:t>
        <a:bodyPr/>
        <a:lstStyle/>
        <a:p>
          <a:r>
            <a:rPr lang="es-MX" sz="1400" smtClean="0">
              <a:solidFill>
                <a:schemeClr val="bg1"/>
              </a:solidFill>
            </a:rPr>
            <a:t>Equipos </a:t>
          </a:r>
          <a:endParaRPr lang="es-MX" sz="1400" dirty="0">
            <a:solidFill>
              <a:schemeClr val="bg1"/>
            </a:solidFill>
          </a:endParaRPr>
        </a:p>
      </dgm:t>
    </dgm:pt>
    <dgm:pt modelId="{A4B16BBD-D728-4D8B-B690-E8E3902B6058}" type="pres">
      <dgm:prSet presAssocID="{E63EE7D1-B261-4EF0-A36F-CE6DC0DFFCA1}" presName="Name0" presStyleCnt="0">
        <dgm:presLayoutVars>
          <dgm:chMax/>
          <dgm:chPref/>
          <dgm:dir/>
          <dgm:animLvl val="lvl"/>
        </dgm:presLayoutVars>
      </dgm:prSet>
      <dgm:spPr/>
      <dgm:t>
        <a:bodyPr/>
        <a:lstStyle/>
        <a:p>
          <a:endParaRPr lang="es-MX"/>
        </a:p>
      </dgm:t>
    </dgm:pt>
    <dgm:pt modelId="{BA96AB2B-2B9C-4400-9931-815B387B274B}" type="pres">
      <dgm:prSet presAssocID="{61E198C5-522D-45CB-AB86-A89DDB55781E}" presName="composite" presStyleCnt="0"/>
      <dgm:spPr/>
      <dgm:t>
        <a:bodyPr/>
        <a:lstStyle/>
        <a:p>
          <a:endParaRPr lang="es-MX"/>
        </a:p>
      </dgm:t>
    </dgm:pt>
    <dgm:pt modelId="{FC212417-4CD8-4EA5-80AD-087D28C034C6}" type="pres">
      <dgm:prSet presAssocID="{61E198C5-522D-45CB-AB86-A89DDB55781E}" presName="Parent1" presStyleLbl="node1" presStyleIdx="0" presStyleCnt="6" custScaleX="117292" custLinFactNeighborX="11847">
        <dgm:presLayoutVars>
          <dgm:chMax val="1"/>
          <dgm:chPref val="1"/>
          <dgm:bulletEnabled val="1"/>
        </dgm:presLayoutVars>
      </dgm:prSet>
      <dgm:spPr/>
      <dgm:t>
        <a:bodyPr/>
        <a:lstStyle/>
        <a:p>
          <a:endParaRPr lang="es-MX"/>
        </a:p>
      </dgm:t>
    </dgm:pt>
    <dgm:pt modelId="{D65C9069-FF5B-4E7F-A477-1C6C513C07FD}" type="pres">
      <dgm:prSet presAssocID="{61E198C5-522D-45CB-AB86-A89DDB55781E}" presName="Childtext1" presStyleLbl="revTx" presStyleIdx="0" presStyleCnt="3">
        <dgm:presLayoutVars>
          <dgm:chMax val="0"/>
          <dgm:chPref val="0"/>
          <dgm:bulletEnabled val="1"/>
        </dgm:presLayoutVars>
      </dgm:prSet>
      <dgm:spPr/>
      <dgm:t>
        <a:bodyPr/>
        <a:lstStyle/>
        <a:p>
          <a:endParaRPr lang="es-MX"/>
        </a:p>
      </dgm:t>
    </dgm:pt>
    <dgm:pt modelId="{2E8F522E-CF41-472B-BA95-5F404B782C35}" type="pres">
      <dgm:prSet presAssocID="{61E198C5-522D-45CB-AB86-A89DDB55781E}" presName="BalanceSpacing" presStyleCnt="0"/>
      <dgm:spPr/>
      <dgm:t>
        <a:bodyPr/>
        <a:lstStyle/>
        <a:p>
          <a:endParaRPr lang="es-MX"/>
        </a:p>
      </dgm:t>
    </dgm:pt>
    <dgm:pt modelId="{538D974B-ADB2-4D98-BDDB-7235B1A40236}" type="pres">
      <dgm:prSet presAssocID="{61E198C5-522D-45CB-AB86-A89DDB55781E}" presName="BalanceSpacing1" presStyleCnt="0"/>
      <dgm:spPr/>
      <dgm:t>
        <a:bodyPr/>
        <a:lstStyle/>
        <a:p>
          <a:endParaRPr lang="es-MX"/>
        </a:p>
      </dgm:t>
    </dgm:pt>
    <dgm:pt modelId="{5DFF675A-74B1-4968-8535-BAD0D6829317}" type="pres">
      <dgm:prSet presAssocID="{49BDF2B6-5D51-4A24-A363-3A2E837F0445}" presName="Accent1Text" presStyleLbl="node1" presStyleIdx="1" presStyleCnt="6" custScaleX="110362"/>
      <dgm:spPr/>
      <dgm:t>
        <a:bodyPr/>
        <a:lstStyle/>
        <a:p>
          <a:endParaRPr lang="es-MX"/>
        </a:p>
      </dgm:t>
    </dgm:pt>
    <dgm:pt modelId="{5DEE06DD-D8E3-4455-B374-A5F64E8837BD}" type="pres">
      <dgm:prSet presAssocID="{49BDF2B6-5D51-4A24-A363-3A2E837F0445}" presName="spaceBetweenRectangles" presStyleCnt="0"/>
      <dgm:spPr/>
      <dgm:t>
        <a:bodyPr/>
        <a:lstStyle/>
        <a:p>
          <a:endParaRPr lang="es-MX"/>
        </a:p>
      </dgm:t>
    </dgm:pt>
    <dgm:pt modelId="{67E715B5-3779-4BC9-A0F7-95D7DB9013F6}" type="pres">
      <dgm:prSet presAssocID="{F330774E-791B-42D3-AA4D-F2FEFD446670}" presName="composite" presStyleCnt="0"/>
      <dgm:spPr/>
      <dgm:t>
        <a:bodyPr/>
        <a:lstStyle/>
        <a:p>
          <a:endParaRPr lang="es-MX"/>
        </a:p>
      </dgm:t>
    </dgm:pt>
    <dgm:pt modelId="{ADC850B3-DCEF-4CAB-B0B2-3C4FD9B7C463}" type="pres">
      <dgm:prSet presAssocID="{F330774E-791B-42D3-AA4D-F2FEFD446670}" presName="Parent1" presStyleLbl="node1" presStyleIdx="2" presStyleCnt="6" custLinFactNeighborX="-5183" custLinFactNeighborY="-2980">
        <dgm:presLayoutVars>
          <dgm:chMax val="1"/>
          <dgm:chPref val="1"/>
          <dgm:bulletEnabled val="1"/>
        </dgm:presLayoutVars>
      </dgm:prSet>
      <dgm:spPr/>
      <dgm:t>
        <a:bodyPr/>
        <a:lstStyle/>
        <a:p>
          <a:endParaRPr lang="es-MX"/>
        </a:p>
      </dgm:t>
    </dgm:pt>
    <dgm:pt modelId="{F08CD2B5-3526-4622-AED4-FB6103E90D6A}" type="pres">
      <dgm:prSet presAssocID="{F330774E-791B-42D3-AA4D-F2FEFD446670}" presName="Childtext1" presStyleLbl="revTx" presStyleIdx="1" presStyleCnt="3">
        <dgm:presLayoutVars>
          <dgm:chMax val="0"/>
          <dgm:chPref val="0"/>
          <dgm:bulletEnabled val="1"/>
        </dgm:presLayoutVars>
      </dgm:prSet>
      <dgm:spPr/>
      <dgm:t>
        <a:bodyPr/>
        <a:lstStyle/>
        <a:p>
          <a:endParaRPr lang="es-MX"/>
        </a:p>
      </dgm:t>
    </dgm:pt>
    <dgm:pt modelId="{3E63C678-C8E9-4C31-B37A-C73C32B65149}" type="pres">
      <dgm:prSet presAssocID="{F330774E-791B-42D3-AA4D-F2FEFD446670}" presName="BalanceSpacing" presStyleCnt="0"/>
      <dgm:spPr/>
      <dgm:t>
        <a:bodyPr/>
        <a:lstStyle/>
        <a:p>
          <a:endParaRPr lang="es-MX"/>
        </a:p>
      </dgm:t>
    </dgm:pt>
    <dgm:pt modelId="{D42646A6-4DFE-4765-9812-4C5400D48E68}" type="pres">
      <dgm:prSet presAssocID="{F330774E-791B-42D3-AA4D-F2FEFD446670}" presName="BalanceSpacing1" presStyleCnt="0"/>
      <dgm:spPr/>
      <dgm:t>
        <a:bodyPr/>
        <a:lstStyle/>
        <a:p>
          <a:endParaRPr lang="es-MX"/>
        </a:p>
      </dgm:t>
    </dgm:pt>
    <dgm:pt modelId="{4304809F-F5DB-4357-BDB1-BD2741A4F2C9}" type="pres">
      <dgm:prSet presAssocID="{508FBCBE-32E8-4A87-8D49-426E979CF813}" presName="Accent1Text" presStyleLbl="node1" presStyleIdx="3" presStyleCnt="6" custScaleX="114455"/>
      <dgm:spPr/>
      <dgm:t>
        <a:bodyPr/>
        <a:lstStyle/>
        <a:p>
          <a:endParaRPr lang="es-MX"/>
        </a:p>
      </dgm:t>
    </dgm:pt>
    <dgm:pt modelId="{6F345519-271F-4E90-9C83-624163185B76}" type="pres">
      <dgm:prSet presAssocID="{508FBCBE-32E8-4A87-8D49-426E979CF813}" presName="spaceBetweenRectangles" presStyleCnt="0"/>
      <dgm:spPr/>
      <dgm:t>
        <a:bodyPr/>
        <a:lstStyle/>
        <a:p>
          <a:endParaRPr lang="es-MX"/>
        </a:p>
      </dgm:t>
    </dgm:pt>
    <dgm:pt modelId="{5ACDCCF6-1A03-4407-81F6-63E19D9DE0AC}" type="pres">
      <dgm:prSet presAssocID="{9A41C143-9C49-46BE-9450-74D4E53041AC}" presName="composite" presStyleCnt="0"/>
      <dgm:spPr/>
      <dgm:t>
        <a:bodyPr/>
        <a:lstStyle/>
        <a:p>
          <a:endParaRPr lang="es-MX"/>
        </a:p>
      </dgm:t>
    </dgm:pt>
    <dgm:pt modelId="{D8404C58-5FD5-4817-A09F-6155D43892B3}" type="pres">
      <dgm:prSet presAssocID="{9A41C143-9C49-46BE-9450-74D4E53041AC}" presName="Parent1" presStyleLbl="node1" presStyleIdx="4" presStyleCnt="6">
        <dgm:presLayoutVars>
          <dgm:chMax val="1"/>
          <dgm:chPref val="1"/>
          <dgm:bulletEnabled val="1"/>
        </dgm:presLayoutVars>
      </dgm:prSet>
      <dgm:spPr/>
      <dgm:t>
        <a:bodyPr/>
        <a:lstStyle/>
        <a:p>
          <a:endParaRPr lang="es-MX"/>
        </a:p>
      </dgm:t>
    </dgm:pt>
    <dgm:pt modelId="{69BB176F-3F07-43BD-9B71-1DAC15C461A8}" type="pres">
      <dgm:prSet presAssocID="{9A41C143-9C49-46BE-9450-74D4E53041AC}" presName="Childtext1" presStyleLbl="revTx" presStyleIdx="2" presStyleCnt="3">
        <dgm:presLayoutVars>
          <dgm:chMax val="0"/>
          <dgm:chPref val="0"/>
          <dgm:bulletEnabled val="1"/>
        </dgm:presLayoutVars>
      </dgm:prSet>
      <dgm:spPr/>
      <dgm:t>
        <a:bodyPr/>
        <a:lstStyle/>
        <a:p>
          <a:endParaRPr lang="es-MX"/>
        </a:p>
      </dgm:t>
    </dgm:pt>
    <dgm:pt modelId="{6A5AC9CE-92A3-41BF-9BA5-A62D04B12C8D}" type="pres">
      <dgm:prSet presAssocID="{9A41C143-9C49-46BE-9450-74D4E53041AC}" presName="BalanceSpacing" presStyleCnt="0"/>
      <dgm:spPr/>
      <dgm:t>
        <a:bodyPr/>
        <a:lstStyle/>
        <a:p>
          <a:endParaRPr lang="es-MX"/>
        </a:p>
      </dgm:t>
    </dgm:pt>
    <dgm:pt modelId="{01C74811-A2AB-4455-ADD5-B1EC2188F726}" type="pres">
      <dgm:prSet presAssocID="{9A41C143-9C49-46BE-9450-74D4E53041AC}" presName="BalanceSpacing1" presStyleCnt="0"/>
      <dgm:spPr/>
      <dgm:t>
        <a:bodyPr/>
        <a:lstStyle/>
        <a:p>
          <a:endParaRPr lang="es-MX"/>
        </a:p>
      </dgm:t>
    </dgm:pt>
    <dgm:pt modelId="{6BEEB18B-2980-4FBE-9FC7-E883C4E600B2}" type="pres">
      <dgm:prSet presAssocID="{EE754C8C-9EC2-4C7F-9241-5B2E8A64C8BA}" presName="Accent1Text" presStyleLbl="node1" presStyleIdx="5" presStyleCnt="6"/>
      <dgm:spPr/>
      <dgm:t>
        <a:bodyPr/>
        <a:lstStyle/>
        <a:p>
          <a:endParaRPr lang="es-MX"/>
        </a:p>
      </dgm:t>
    </dgm:pt>
  </dgm:ptLst>
  <dgm:cxnLst>
    <dgm:cxn modelId="{AB8746C1-B104-46C0-8E2C-7F925705B9DE}" srcId="{E63EE7D1-B261-4EF0-A36F-CE6DC0DFFCA1}" destId="{F330774E-791B-42D3-AA4D-F2FEFD446670}" srcOrd="1" destOrd="0" parTransId="{5798C884-240E-4C58-BDDC-C46B0DDDE71A}" sibTransId="{508FBCBE-32E8-4A87-8D49-426E979CF813}"/>
    <dgm:cxn modelId="{46CAF426-E2A9-4732-A72C-CD06B4091248}" srcId="{E63EE7D1-B261-4EF0-A36F-CE6DC0DFFCA1}" destId="{61E198C5-522D-45CB-AB86-A89DDB55781E}" srcOrd="0" destOrd="0" parTransId="{539AFB2C-3501-4DA6-B228-B50268E562B8}" sibTransId="{49BDF2B6-5D51-4A24-A363-3A2E837F0445}"/>
    <dgm:cxn modelId="{862D6F19-925E-4F2A-804D-9B548006DEE8}" type="presOf" srcId="{49BDF2B6-5D51-4A24-A363-3A2E837F0445}" destId="{5DFF675A-74B1-4968-8535-BAD0D6829317}" srcOrd="0" destOrd="0" presId="urn:microsoft.com/office/officeart/2008/layout/AlternatingHexagons"/>
    <dgm:cxn modelId="{0F4F6609-BD4B-4305-BE3D-38A279DDCF77}" type="presOf" srcId="{9A41C143-9C49-46BE-9450-74D4E53041AC}" destId="{D8404C58-5FD5-4817-A09F-6155D43892B3}" srcOrd="0" destOrd="0" presId="urn:microsoft.com/office/officeart/2008/layout/AlternatingHexagons"/>
    <dgm:cxn modelId="{6AD5E840-8B7D-4963-8973-24FD351689ED}" type="presOf" srcId="{61E198C5-522D-45CB-AB86-A89DDB55781E}" destId="{FC212417-4CD8-4EA5-80AD-087D28C034C6}" srcOrd="0" destOrd="0" presId="urn:microsoft.com/office/officeart/2008/layout/AlternatingHexagons"/>
    <dgm:cxn modelId="{AEB9BC98-336E-47B4-9439-4D6A892FA200}" type="presOf" srcId="{508FBCBE-32E8-4A87-8D49-426E979CF813}" destId="{4304809F-F5DB-4357-BDB1-BD2741A4F2C9}" srcOrd="0" destOrd="0" presId="urn:microsoft.com/office/officeart/2008/layout/AlternatingHexagons"/>
    <dgm:cxn modelId="{9A97684F-1610-4421-A0AF-C7760D46D0BC}" type="presOf" srcId="{F330774E-791B-42D3-AA4D-F2FEFD446670}" destId="{ADC850B3-DCEF-4CAB-B0B2-3C4FD9B7C463}" srcOrd="0" destOrd="0" presId="urn:microsoft.com/office/officeart/2008/layout/AlternatingHexagons"/>
    <dgm:cxn modelId="{83C8DEBA-B8F0-450B-8373-5CC71D7C0C2A}" type="presOf" srcId="{E63EE7D1-B261-4EF0-A36F-CE6DC0DFFCA1}" destId="{A4B16BBD-D728-4D8B-B690-E8E3902B6058}" srcOrd="0" destOrd="0" presId="urn:microsoft.com/office/officeart/2008/layout/AlternatingHexagons"/>
    <dgm:cxn modelId="{A52CBC97-FE4B-4073-B68B-A8D2FB337E36}" srcId="{E63EE7D1-B261-4EF0-A36F-CE6DC0DFFCA1}" destId="{9A41C143-9C49-46BE-9450-74D4E53041AC}" srcOrd="2" destOrd="0" parTransId="{75C7DD47-0087-4C77-84A4-DF07FF235E7E}" sibTransId="{EE754C8C-9EC2-4C7F-9241-5B2E8A64C8BA}"/>
    <dgm:cxn modelId="{0CC0D1A4-F89B-4ADF-BB89-5B4124605D75}" type="presOf" srcId="{EE754C8C-9EC2-4C7F-9241-5B2E8A64C8BA}" destId="{6BEEB18B-2980-4FBE-9FC7-E883C4E600B2}" srcOrd="0" destOrd="0" presId="urn:microsoft.com/office/officeart/2008/layout/AlternatingHexagons"/>
    <dgm:cxn modelId="{0CD83546-77C3-48FE-9C28-882081473892}" type="presParOf" srcId="{A4B16BBD-D728-4D8B-B690-E8E3902B6058}" destId="{BA96AB2B-2B9C-4400-9931-815B387B274B}" srcOrd="0" destOrd="0" presId="urn:microsoft.com/office/officeart/2008/layout/AlternatingHexagons"/>
    <dgm:cxn modelId="{78028063-7F4F-42D7-858C-F000FCB8FCE9}" type="presParOf" srcId="{BA96AB2B-2B9C-4400-9931-815B387B274B}" destId="{FC212417-4CD8-4EA5-80AD-087D28C034C6}" srcOrd="0" destOrd="0" presId="urn:microsoft.com/office/officeart/2008/layout/AlternatingHexagons"/>
    <dgm:cxn modelId="{F9941077-3D7D-4500-9833-ACEA63CEC82F}" type="presParOf" srcId="{BA96AB2B-2B9C-4400-9931-815B387B274B}" destId="{D65C9069-FF5B-4E7F-A477-1C6C513C07FD}" srcOrd="1" destOrd="0" presId="urn:microsoft.com/office/officeart/2008/layout/AlternatingHexagons"/>
    <dgm:cxn modelId="{89B872A2-F7CB-4585-BE66-5D83A5BBA815}" type="presParOf" srcId="{BA96AB2B-2B9C-4400-9931-815B387B274B}" destId="{2E8F522E-CF41-472B-BA95-5F404B782C35}" srcOrd="2" destOrd="0" presId="urn:microsoft.com/office/officeart/2008/layout/AlternatingHexagons"/>
    <dgm:cxn modelId="{2104FE60-C85B-499D-8EBC-40F4F240D8AE}" type="presParOf" srcId="{BA96AB2B-2B9C-4400-9931-815B387B274B}" destId="{538D974B-ADB2-4D98-BDDB-7235B1A40236}" srcOrd="3" destOrd="0" presId="urn:microsoft.com/office/officeart/2008/layout/AlternatingHexagons"/>
    <dgm:cxn modelId="{340DA440-3C24-46D0-BE02-73CD17EE8CF6}" type="presParOf" srcId="{BA96AB2B-2B9C-4400-9931-815B387B274B}" destId="{5DFF675A-74B1-4968-8535-BAD0D6829317}" srcOrd="4" destOrd="0" presId="urn:microsoft.com/office/officeart/2008/layout/AlternatingHexagons"/>
    <dgm:cxn modelId="{6CB96751-5F61-4434-87D9-3069C02C64D8}" type="presParOf" srcId="{A4B16BBD-D728-4D8B-B690-E8E3902B6058}" destId="{5DEE06DD-D8E3-4455-B374-A5F64E8837BD}" srcOrd="1" destOrd="0" presId="urn:microsoft.com/office/officeart/2008/layout/AlternatingHexagons"/>
    <dgm:cxn modelId="{CB691A7E-D184-4B4A-944D-47AD48282954}" type="presParOf" srcId="{A4B16BBD-D728-4D8B-B690-E8E3902B6058}" destId="{67E715B5-3779-4BC9-A0F7-95D7DB9013F6}" srcOrd="2" destOrd="0" presId="urn:microsoft.com/office/officeart/2008/layout/AlternatingHexagons"/>
    <dgm:cxn modelId="{2CD95468-3B5E-4AB2-828E-2E2093685F3C}" type="presParOf" srcId="{67E715B5-3779-4BC9-A0F7-95D7DB9013F6}" destId="{ADC850B3-DCEF-4CAB-B0B2-3C4FD9B7C463}" srcOrd="0" destOrd="0" presId="urn:microsoft.com/office/officeart/2008/layout/AlternatingHexagons"/>
    <dgm:cxn modelId="{BA3E68BA-0972-488F-9193-4C2421FF1D89}" type="presParOf" srcId="{67E715B5-3779-4BC9-A0F7-95D7DB9013F6}" destId="{F08CD2B5-3526-4622-AED4-FB6103E90D6A}" srcOrd="1" destOrd="0" presId="urn:microsoft.com/office/officeart/2008/layout/AlternatingHexagons"/>
    <dgm:cxn modelId="{8D9F5C12-7783-4785-A103-4E78A7367C1C}" type="presParOf" srcId="{67E715B5-3779-4BC9-A0F7-95D7DB9013F6}" destId="{3E63C678-C8E9-4C31-B37A-C73C32B65149}" srcOrd="2" destOrd="0" presId="urn:microsoft.com/office/officeart/2008/layout/AlternatingHexagons"/>
    <dgm:cxn modelId="{5D307679-9888-4987-88D9-4720BCED44E7}" type="presParOf" srcId="{67E715B5-3779-4BC9-A0F7-95D7DB9013F6}" destId="{D42646A6-4DFE-4765-9812-4C5400D48E68}" srcOrd="3" destOrd="0" presId="urn:microsoft.com/office/officeart/2008/layout/AlternatingHexagons"/>
    <dgm:cxn modelId="{71B80D23-DF4F-4E9D-B002-3677D0B1B5D8}" type="presParOf" srcId="{67E715B5-3779-4BC9-A0F7-95D7DB9013F6}" destId="{4304809F-F5DB-4357-BDB1-BD2741A4F2C9}" srcOrd="4" destOrd="0" presId="urn:microsoft.com/office/officeart/2008/layout/AlternatingHexagons"/>
    <dgm:cxn modelId="{9DE0D1FB-E62E-417D-A910-C8966864C3DC}" type="presParOf" srcId="{A4B16BBD-D728-4D8B-B690-E8E3902B6058}" destId="{6F345519-271F-4E90-9C83-624163185B76}" srcOrd="3" destOrd="0" presId="urn:microsoft.com/office/officeart/2008/layout/AlternatingHexagons"/>
    <dgm:cxn modelId="{E4D3A3A3-4F07-43F8-BE1E-2FBA2ABE8A5F}" type="presParOf" srcId="{A4B16BBD-D728-4D8B-B690-E8E3902B6058}" destId="{5ACDCCF6-1A03-4407-81F6-63E19D9DE0AC}" srcOrd="4" destOrd="0" presId="urn:microsoft.com/office/officeart/2008/layout/AlternatingHexagons"/>
    <dgm:cxn modelId="{68E6876B-93AD-4825-A077-51E932A57E8A}" type="presParOf" srcId="{5ACDCCF6-1A03-4407-81F6-63E19D9DE0AC}" destId="{D8404C58-5FD5-4817-A09F-6155D43892B3}" srcOrd="0" destOrd="0" presId="urn:microsoft.com/office/officeart/2008/layout/AlternatingHexagons"/>
    <dgm:cxn modelId="{92945E38-472B-4806-ADF1-11FDC7486EDC}" type="presParOf" srcId="{5ACDCCF6-1A03-4407-81F6-63E19D9DE0AC}" destId="{69BB176F-3F07-43BD-9B71-1DAC15C461A8}" srcOrd="1" destOrd="0" presId="urn:microsoft.com/office/officeart/2008/layout/AlternatingHexagons"/>
    <dgm:cxn modelId="{DA94A369-4BE0-4F0B-AFC3-0A2F0E5E17F6}" type="presParOf" srcId="{5ACDCCF6-1A03-4407-81F6-63E19D9DE0AC}" destId="{6A5AC9CE-92A3-41BF-9BA5-A62D04B12C8D}" srcOrd="2" destOrd="0" presId="urn:microsoft.com/office/officeart/2008/layout/AlternatingHexagons"/>
    <dgm:cxn modelId="{5556C311-86C8-46AC-AA72-C8C5D234FAA1}" type="presParOf" srcId="{5ACDCCF6-1A03-4407-81F6-63E19D9DE0AC}" destId="{01C74811-A2AB-4455-ADD5-B1EC2188F726}" srcOrd="3" destOrd="0" presId="urn:microsoft.com/office/officeart/2008/layout/AlternatingHexagons"/>
    <dgm:cxn modelId="{29F900E7-E3C4-4B70-BDEE-FD921189B198}" type="presParOf" srcId="{5ACDCCF6-1A03-4407-81F6-63E19D9DE0AC}" destId="{6BEEB18B-2980-4FBE-9FC7-E883C4E600B2}"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3B203C8-4326-4F8E-B430-C70AB2F28A15}" type="doc">
      <dgm:prSet loTypeId="urn:microsoft.com/office/officeart/2009/3/layout/FramedTextPicture" loCatId="picture" qsTypeId="urn:microsoft.com/office/officeart/2005/8/quickstyle/simple1" qsCatId="simple" csTypeId="urn:microsoft.com/office/officeart/2005/8/colors/accent1_2" csCatId="accent1" phldr="1"/>
      <dgm:spPr/>
      <dgm:t>
        <a:bodyPr/>
        <a:lstStyle/>
        <a:p>
          <a:endParaRPr lang="es-MX"/>
        </a:p>
      </dgm:t>
    </dgm:pt>
    <dgm:pt modelId="{6BDE9ED4-7D1F-4B3F-99EE-29964FCC281B}">
      <dgm:prSet phldrT="[Texto]" custT="1"/>
      <dgm:spPr/>
      <dgm:t>
        <a:bodyPr/>
        <a:lstStyle/>
        <a:p>
          <a:r>
            <a:rPr lang="es-MX" sz="1800" dirty="0" smtClean="0">
              <a:solidFill>
                <a:schemeClr val="bg1"/>
              </a:solidFill>
              <a:latin typeface="Franklin Gothic Book" panose="020B0503020102020204" pitchFamily="34" charset="0"/>
            </a:rPr>
            <a:t>Estructura.</a:t>
          </a:r>
        </a:p>
        <a:p>
          <a:r>
            <a:rPr lang="es-MX" sz="1800" dirty="0" smtClean="0">
              <a:solidFill>
                <a:schemeClr val="bg1"/>
              </a:solidFill>
              <a:latin typeface="Franklin Gothic Book" panose="020B0503020102020204" pitchFamily="34" charset="0"/>
            </a:rPr>
            <a:t>Base organizativa de la empresa.</a:t>
          </a:r>
          <a:endParaRPr lang="es-MX" sz="1800" dirty="0">
            <a:solidFill>
              <a:schemeClr val="bg1"/>
            </a:solidFill>
            <a:latin typeface="Franklin Gothic Book" panose="020B0503020102020204" pitchFamily="34" charset="0"/>
          </a:endParaRPr>
        </a:p>
      </dgm:t>
    </dgm:pt>
    <dgm:pt modelId="{9A5C6AB3-1070-41CB-83CF-1C3854B97A84}" type="parTrans" cxnId="{F6CBB709-8EB0-4A17-9171-1DCE30D773C0}">
      <dgm:prSet/>
      <dgm:spPr/>
      <dgm:t>
        <a:bodyPr/>
        <a:lstStyle/>
        <a:p>
          <a:endParaRPr lang="es-MX"/>
        </a:p>
      </dgm:t>
    </dgm:pt>
    <dgm:pt modelId="{113123A4-7971-4316-A0B1-9489C5B6521E}" type="sibTrans" cxnId="{F6CBB709-8EB0-4A17-9171-1DCE30D773C0}">
      <dgm:prSet/>
      <dgm:spPr/>
      <dgm:t>
        <a:bodyPr/>
        <a:lstStyle/>
        <a:p>
          <a:endParaRPr lang="es-MX"/>
        </a:p>
      </dgm:t>
    </dgm:pt>
    <dgm:pt modelId="{DEF81C6E-531E-4234-8E34-A083F6A6AB81}" type="pres">
      <dgm:prSet presAssocID="{43B203C8-4326-4F8E-B430-C70AB2F28A15}" presName="Name0" presStyleCnt="0">
        <dgm:presLayoutVars>
          <dgm:chMax/>
          <dgm:chPref/>
          <dgm:dir/>
        </dgm:presLayoutVars>
      </dgm:prSet>
      <dgm:spPr/>
      <dgm:t>
        <a:bodyPr/>
        <a:lstStyle/>
        <a:p>
          <a:endParaRPr lang="es-MX"/>
        </a:p>
      </dgm:t>
    </dgm:pt>
    <dgm:pt modelId="{1F3ADF5D-3848-49CE-B7C0-34FE032C19C6}" type="pres">
      <dgm:prSet presAssocID="{6BDE9ED4-7D1F-4B3F-99EE-29964FCC281B}" presName="composite" presStyleCnt="0">
        <dgm:presLayoutVars>
          <dgm:chMax/>
          <dgm:chPref/>
        </dgm:presLayoutVars>
      </dgm:prSet>
      <dgm:spPr/>
    </dgm:pt>
    <dgm:pt modelId="{AA83E8E2-B2EF-4577-B71D-CFB1D9CA24DE}" type="pres">
      <dgm:prSet presAssocID="{6BDE9ED4-7D1F-4B3F-99EE-29964FCC281B}" presName="Image" presStyleLbl="bgImgPlace1" presStyleIdx="0" presStyleCnt="1"/>
      <dgm:spPr>
        <a:blipFill rotWithShape="1">
          <a:blip xmlns:r="http://schemas.openxmlformats.org/officeDocument/2006/relationships" r:embed="rId1"/>
          <a:stretch>
            <a:fillRect/>
          </a:stretch>
        </a:blipFill>
      </dgm:spPr>
      <dgm:t>
        <a:bodyPr/>
        <a:lstStyle/>
        <a:p>
          <a:endParaRPr lang="es-MX"/>
        </a:p>
      </dgm:t>
    </dgm:pt>
    <dgm:pt modelId="{EA47A8FE-FF87-4C92-9148-61ADDF72A14B}" type="pres">
      <dgm:prSet presAssocID="{6BDE9ED4-7D1F-4B3F-99EE-29964FCC281B}" presName="ParentText" presStyleLbl="revTx" presStyleIdx="0" presStyleCnt="1">
        <dgm:presLayoutVars>
          <dgm:chMax val="0"/>
          <dgm:chPref val="0"/>
          <dgm:bulletEnabled val="1"/>
        </dgm:presLayoutVars>
      </dgm:prSet>
      <dgm:spPr/>
      <dgm:t>
        <a:bodyPr/>
        <a:lstStyle/>
        <a:p>
          <a:endParaRPr lang="es-MX"/>
        </a:p>
      </dgm:t>
    </dgm:pt>
    <dgm:pt modelId="{6E711708-541B-4D8A-B67C-EA1BA170EDE7}" type="pres">
      <dgm:prSet presAssocID="{6BDE9ED4-7D1F-4B3F-99EE-29964FCC281B}" presName="tlFrame" presStyleLbl="node1" presStyleIdx="0" presStyleCnt="4"/>
      <dgm:spPr/>
    </dgm:pt>
    <dgm:pt modelId="{90093559-FDCE-4D74-BEDC-3D1C6F76E9DE}" type="pres">
      <dgm:prSet presAssocID="{6BDE9ED4-7D1F-4B3F-99EE-29964FCC281B}" presName="trFrame" presStyleLbl="node1" presStyleIdx="1" presStyleCnt="4"/>
      <dgm:spPr/>
    </dgm:pt>
    <dgm:pt modelId="{206DCB47-24AC-4C93-94F7-E8A28498AEEB}" type="pres">
      <dgm:prSet presAssocID="{6BDE9ED4-7D1F-4B3F-99EE-29964FCC281B}" presName="blFrame" presStyleLbl="node1" presStyleIdx="2" presStyleCnt="4"/>
      <dgm:spPr/>
    </dgm:pt>
    <dgm:pt modelId="{82111DCF-8336-430B-8DD7-F7E1A6F4B5FD}" type="pres">
      <dgm:prSet presAssocID="{6BDE9ED4-7D1F-4B3F-99EE-29964FCC281B}" presName="brFrame" presStyleLbl="node1" presStyleIdx="3" presStyleCnt="4"/>
      <dgm:spPr/>
    </dgm:pt>
  </dgm:ptLst>
  <dgm:cxnLst>
    <dgm:cxn modelId="{F6CBB709-8EB0-4A17-9171-1DCE30D773C0}" srcId="{43B203C8-4326-4F8E-B430-C70AB2F28A15}" destId="{6BDE9ED4-7D1F-4B3F-99EE-29964FCC281B}" srcOrd="0" destOrd="0" parTransId="{9A5C6AB3-1070-41CB-83CF-1C3854B97A84}" sibTransId="{113123A4-7971-4316-A0B1-9489C5B6521E}"/>
    <dgm:cxn modelId="{AA8E398D-6F09-48A7-ADF2-CE7AAC48496C}" type="presOf" srcId="{43B203C8-4326-4F8E-B430-C70AB2F28A15}" destId="{DEF81C6E-531E-4234-8E34-A083F6A6AB81}" srcOrd="0" destOrd="0" presId="urn:microsoft.com/office/officeart/2009/3/layout/FramedTextPicture"/>
    <dgm:cxn modelId="{F4B7F565-5178-4A9A-8D54-A2F46ED5191D}" type="presOf" srcId="{6BDE9ED4-7D1F-4B3F-99EE-29964FCC281B}" destId="{EA47A8FE-FF87-4C92-9148-61ADDF72A14B}" srcOrd="0" destOrd="0" presId="urn:microsoft.com/office/officeart/2009/3/layout/FramedTextPicture"/>
    <dgm:cxn modelId="{0AD29DCC-775A-4BC9-91C7-2CBB8A94464B}" type="presParOf" srcId="{DEF81C6E-531E-4234-8E34-A083F6A6AB81}" destId="{1F3ADF5D-3848-49CE-B7C0-34FE032C19C6}" srcOrd="0" destOrd="0" presId="urn:microsoft.com/office/officeart/2009/3/layout/FramedTextPicture"/>
    <dgm:cxn modelId="{63CF9348-1FA2-4A07-9E2D-DD4594EF7167}" type="presParOf" srcId="{1F3ADF5D-3848-49CE-B7C0-34FE032C19C6}" destId="{AA83E8E2-B2EF-4577-B71D-CFB1D9CA24DE}" srcOrd="0" destOrd="0" presId="urn:microsoft.com/office/officeart/2009/3/layout/FramedTextPicture"/>
    <dgm:cxn modelId="{4C6BDF2E-5451-4419-B260-5A6782320573}" type="presParOf" srcId="{1F3ADF5D-3848-49CE-B7C0-34FE032C19C6}" destId="{EA47A8FE-FF87-4C92-9148-61ADDF72A14B}" srcOrd="1" destOrd="0" presId="urn:microsoft.com/office/officeart/2009/3/layout/FramedTextPicture"/>
    <dgm:cxn modelId="{FC6BB805-D1DB-434F-860A-C98BB3405A77}" type="presParOf" srcId="{1F3ADF5D-3848-49CE-B7C0-34FE032C19C6}" destId="{6E711708-541B-4D8A-B67C-EA1BA170EDE7}" srcOrd="2" destOrd="0" presId="urn:microsoft.com/office/officeart/2009/3/layout/FramedTextPicture"/>
    <dgm:cxn modelId="{D320AA1A-A9F0-497D-AFFC-75C9086772E9}" type="presParOf" srcId="{1F3ADF5D-3848-49CE-B7C0-34FE032C19C6}" destId="{90093559-FDCE-4D74-BEDC-3D1C6F76E9DE}" srcOrd="3" destOrd="0" presId="urn:microsoft.com/office/officeart/2009/3/layout/FramedTextPicture"/>
    <dgm:cxn modelId="{7979D429-F7D9-4532-8E78-DD789F16BCDB}" type="presParOf" srcId="{1F3ADF5D-3848-49CE-B7C0-34FE032C19C6}" destId="{206DCB47-24AC-4C93-94F7-E8A28498AEEB}" srcOrd="4" destOrd="0" presId="urn:microsoft.com/office/officeart/2009/3/layout/FramedTextPicture"/>
    <dgm:cxn modelId="{B00733C5-AAEB-4C20-85CE-4A9B27109D1E}" type="presParOf" srcId="{1F3ADF5D-3848-49CE-B7C0-34FE032C19C6}" destId="{82111DCF-8336-430B-8DD7-F7E1A6F4B5FD}"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86BF62-389C-4ECA-8728-A09CA5D26FFC}" type="doc">
      <dgm:prSet loTypeId="urn:microsoft.com/office/officeart/2005/8/layout/bProcess4" loCatId="process" qsTypeId="urn:microsoft.com/office/officeart/2005/8/quickstyle/3d1" qsCatId="3D" csTypeId="urn:microsoft.com/office/officeart/2005/8/colors/colorful1" csCatId="colorful" phldr="1"/>
      <dgm:spPr/>
      <dgm:t>
        <a:bodyPr/>
        <a:lstStyle/>
        <a:p>
          <a:endParaRPr lang="es-MX"/>
        </a:p>
      </dgm:t>
    </dgm:pt>
    <dgm:pt modelId="{2F751AD3-3639-4D46-91EA-8B8CE51B6284}">
      <dgm:prSet phldrT="[Texto]"/>
      <dgm:spPr/>
      <dgm:t>
        <a:bodyPr/>
        <a:lstStyle/>
        <a:p>
          <a:r>
            <a:rPr lang="es-MX" smtClean="0">
              <a:solidFill>
                <a:schemeClr val="bg1"/>
              </a:solidFill>
            </a:rPr>
            <a:t>Información</a:t>
          </a:r>
          <a:endParaRPr lang="es-MX" dirty="0">
            <a:solidFill>
              <a:schemeClr val="bg1"/>
            </a:solidFill>
          </a:endParaRPr>
        </a:p>
      </dgm:t>
    </dgm:pt>
    <dgm:pt modelId="{CB77C276-962B-43A0-9257-BDDE2F7D199F}" type="parTrans" cxnId="{76BCD2A6-4E42-42EF-ADDF-4600A746DDB8}">
      <dgm:prSet/>
      <dgm:spPr/>
      <dgm:t>
        <a:bodyPr/>
        <a:lstStyle/>
        <a:p>
          <a:endParaRPr lang="es-MX">
            <a:solidFill>
              <a:schemeClr val="bg1"/>
            </a:solidFill>
          </a:endParaRPr>
        </a:p>
      </dgm:t>
    </dgm:pt>
    <dgm:pt modelId="{C6AA4825-04B2-4950-AC95-9460A28CD762}" type="sibTrans" cxnId="{76BCD2A6-4E42-42EF-ADDF-4600A746DDB8}">
      <dgm:prSet/>
      <dgm:spPr/>
      <dgm:t>
        <a:bodyPr/>
        <a:lstStyle/>
        <a:p>
          <a:endParaRPr lang="es-MX">
            <a:solidFill>
              <a:schemeClr val="bg1"/>
            </a:solidFill>
          </a:endParaRPr>
        </a:p>
      </dgm:t>
    </dgm:pt>
    <dgm:pt modelId="{B7638F92-0F86-433C-AB07-913D4C9396C5}">
      <dgm:prSet phldrT="[Texto]"/>
      <dgm:spPr/>
      <dgm:t>
        <a:bodyPr/>
        <a:lstStyle/>
        <a:p>
          <a:r>
            <a:rPr lang="es-MX" smtClean="0">
              <a:solidFill>
                <a:schemeClr val="bg1"/>
              </a:solidFill>
            </a:rPr>
            <a:t>Conocimiento</a:t>
          </a:r>
          <a:endParaRPr lang="es-MX" dirty="0">
            <a:solidFill>
              <a:schemeClr val="bg1"/>
            </a:solidFill>
          </a:endParaRPr>
        </a:p>
      </dgm:t>
    </dgm:pt>
    <dgm:pt modelId="{722DC872-0617-4051-91C9-5F459C70696B}" type="parTrans" cxnId="{0624B82D-D06A-4A74-AEE0-39B4D9A3847D}">
      <dgm:prSet/>
      <dgm:spPr/>
      <dgm:t>
        <a:bodyPr/>
        <a:lstStyle/>
        <a:p>
          <a:endParaRPr lang="es-MX">
            <a:solidFill>
              <a:schemeClr val="bg1"/>
            </a:solidFill>
          </a:endParaRPr>
        </a:p>
      </dgm:t>
    </dgm:pt>
    <dgm:pt modelId="{C565ADF2-1F22-44A2-B5C0-DA847722A7BF}" type="sibTrans" cxnId="{0624B82D-D06A-4A74-AEE0-39B4D9A3847D}">
      <dgm:prSet/>
      <dgm:spPr/>
      <dgm:t>
        <a:bodyPr/>
        <a:lstStyle/>
        <a:p>
          <a:endParaRPr lang="es-MX">
            <a:solidFill>
              <a:schemeClr val="bg1"/>
            </a:solidFill>
          </a:endParaRPr>
        </a:p>
      </dgm:t>
    </dgm:pt>
    <dgm:pt modelId="{9293AF43-1E3B-4B8D-A8FE-965F39993DEB}">
      <dgm:prSet phldrT="[Texto]"/>
      <dgm:spPr/>
      <dgm:t>
        <a:bodyPr/>
        <a:lstStyle/>
        <a:p>
          <a:r>
            <a:rPr lang="es-MX" smtClean="0">
              <a:solidFill>
                <a:schemeClr val="bg1"/>
              </a:solidFill>
            </a:rPr>
            <a:t>Tecnología</a:t>
          </a:r>
          <a:endParaRPr lang="es-MX" dirty="0">
            <a:solidFill>
              <a:schemeClr val="bg1"/>
            </a:solidFill>
          </a:endParaRPr>
        </a:p>
      </dgm:t>
    </dgm:pt>
    <dgm:pt modelId="{6CDB47DE-B665-4C44-9EA4-B765D4C735C5}" type="parTrans" cxnId="{46AC18B2-AA89-4BF0-9ED2-A8BB2AE20B0F}">
      <dgm:prSet/>
      <dgm:spPr/>
      <dgm:t>
        <a:bodyPr/>
        <a:lstStyle/>
        <a:p>
          <a:endParaRPr lang="es-MX">
            <a:solidFill>
              <a:schemeClr val="bg1"/>
            </a:solidFill>
          </a:endParaRPr>
        </a:p>
      </dgm:t>
    </dgm:pt>
    <dgm:pt modelId="{F1DF0AF9-F930-42A6-8D13-3BD1AC917229}" type="sibTrans" cxnId="{46AC18B2-AA89-4BF0-9ED2-A8BB2AE20B0F}">
      <dgm:prSet/>
      <dgm:spPr/>
      <dgm:t>
        <a:bodyPr/>
        <a:lstStyle/>
        <a:p>
          <a:endParaRPr lang="es-MX">
            <a:solidFill>
              <a:schemeClr val="bg1"/>
            </a:solidFill>
          </a:endParaRPr>
        </a:p>
      </dgm:t>
    </dgm:pt>
    <dgm:pt modelId="{6626DA65-4A32-4A30-8338-9D7DCF863BD2}">
      <dgm:prSet phldrT="[Texto]"/>
      <dgm:spPr/>
      <dgm:t>
        <a:bodyPr/>
        <a:lstStyle/>
        <a:p>
          <a:r>
            <a:rPr lang="es-MX" smtClean="0">
              <a:solidFill>
                <a:schemeClr val="bg1"/>
              </a:solidFill>
            </a:rPr>
            <a:t>Prestigio</a:t>
          </a:r>
          <a:endParaRPr lang="es-MX" dirty="0">
            <a:solidFill>
              <a:schemeClr val="bg1"/>
            </a:solidFill>
          </a:endParaRPr>
        </a:p>
      </dgm:t>
    </dgm:pt>
    <dgm:pt modelId="{AC42A4E4-CE9A-47B4-9C3F-3D9CD2DB5F0A}" type="parTrans" cxnId="{DA50006C-94FF-4135-9B83-56D5BCCE6DF3}">
      <dgm:prSet/>
      <dgm:spPr/>
      <dgm:t>
        <a:bodyPr/>
        <a:lstStyle/>
        <a:p>
          <a:endParaRPr lang="es-MX">
            <a:solidFill>
              <a:schemeClr val="bg1"/>
            </a:solidFill>
          </a:endParaRPr>
        </a:p>
      </dgm:t>
    </dgm:pt>
    <dgm:pt modelId="{7FF33571-725E-4065-A106-6C4B818891D9}" type="sibTrans" cxnId="{DA50006C-94FF-4135-9B83-56D5BCCE6DF3}">
      <dgm:prSet/>
      <dgm:spPr/>
      <dgm:t>
        <a:bodyPr/>
        <a:lstStyle/>
        <a:p>
          <a:endParaRPr lang="es-MX">
            <a:solidFill>
              <a:schemeClr val="bg1"/>
            </a:solidFill>
          </a:endParaRPr>
        </a:p>
      </dgm:t>
    </dgm:pt>
    <dgm:pt modelId="{3F6F750C-9A43-46CC-9D9B-CEEE4844C45F}">
      <dgm:prSet phldrT="[Texto]"/>
      <dgm:spPr/>
      <dgm:t>
        <a:bodyPr/>
        <a:lstStyle/>
        <a:p>
          <a:r>
            <a:rPr lang="es-MX" smtClean="0">
              <a:solidFill>
                <a:schemeClr val="bg1"/>
              </a:solidFill>
            </a:rPr>
            <a:t>Imagen </a:t>
          </a:r>
          <a:endParaRPr lang="es-MX" dirty="0">
            <a:solidFill>
              <a:schemeClr val="bg1"/>
            </a:solidFill>
          </a:endParaRPr>
        </a:p>
      </dgm:t>
    </dgm:pt>
    <dgm:pt modelId="{4D9EB9B7-A1FC-49DD-8EC5-FCE56DDDBC03}" type="parTrans" cxnId="{EF2F4F7C-3CB6-4E3C-AAFF-191C5F0D2EA6}">
      <dgm:prSet/>
      <dgm:spPr/>
      <dgm:t>
        <a:bodyPr/>
        <a:lstStyle/>
        <a:p>
          <a:endParaRPr lang="es-MX">
            <a:solidFill>
              <a:schemeClr val="bg1"/>
            </a:solidFill>
          </a:endParaRPr>
        </a:p>
      </dgm:t>
    </dgm:pt>
    <dgm:pt modelId="{EC377749-6569-4D6C-90D2-5155660FE397}" type="sibTrans" cxnId="{EF2F4F7C-3CB6-4E3C-AAFF-191C5F0D2EA6}">
      <dgm:prSet/>
      <dgm:spPr/>
      <dgm:t>
        <a:bodyPr/>
        <a:lstStyle/>
        <a:p>
          <a:endParaRPr lang="es-MX">
            <a:solidFill>
              <a:schemeClr val="bg1"/>
            </a:solidFill>
          </a:endParaRPr>
        </a:p>
      </dgm:t>
    </dgm:pt>
    <dgm:pt modelId="{7386186D-C642-4C21-9277-9FAE5E2A7763}">
      <dgm:prSet phldrT="[Texto]"/>
      <dgm:spPr/>
      <dgm:t>
        <a:bodyPr/>
        <a:lstStyle/>
        <a:p>
          <a:r>
            <a:rPr lang="es-MX" smtClean="0">
              <a:solidFill>
                <a:schemeClr val="bg1"/>
              </a:solidFill>
            </a:rPr>
            <a:t>Reputación</a:t>
          </a:r>
          <a:endParaRPr lang="es-MX" dirty="0">
            <a:solidFill>
              <a:schemeClr val="bg1"/>
            </a:solidFill>
          </a:endParaRPr>
        </a:p>
      </dgm:t>
    </dgm:pt>
    <dgm:pt modelId="{7C6AA9F9-1977-46AF-970D-F6157F6E7B6F}" type="parTrans" cxnId="{E83C760C-265E-41AA-B1B0-F8BBB7835407}">
      <dgm:prSet/>
      <dgm:spPr/>
      <dgm:t>
        <a:bodyPr/>
        <a:lstStyle/>
        <a:p>
          <a:endParaRPr lang="es-MX">
            <a:solidFill>
              <a:schemeClr val="bg1"/>
            </a:solidFill>
          </a:endParaRPr>
        </a:p>
      </dgm:t>
    </dgm:pt>
    <dgm:pt modelId="{ED95BBDC-0EA1-4C37-BEF4-73F9BEB607F2}" type="sibTrans" cxnId="{E83C760C-265E-41AA-B1B0-F8BBB7835407}">
      <dgm:prSet/>
      <dgm:spPr/>
      <dgm:t>
        <a:bodyPr/>
        <a:lstStyle/>
        <a:p>
          <a:endParaRPr lang="es-MX">
            <a:solidFill>
              <a:schemeClr val="bg1"/>
            </a:solidFill>
          </a:endParaRPr>
        </a:p>
      </dgm:t>
    </dgm:pt>
    <dgm:pt modelId="{AC710C53-7C3D-46D0-A68C-FB76665C7745}" type="pres">
      <dgm:prSet presAssocID="{7286BF62-389C-4ECA-8728-A09CA5D26FFC}" presName="Name0" presStyleCnt="0">
        <dgm:presLayoutVars>
          <dgm:dir/>
          <dgm:resizeHandles/>
        </dgm:presLayoutVars>
      </dgm:prSet>
      <dgm:spPr/>
      <dgm:t>
        <a:bodyPr/>
        <a:lstStyle/>
        <a:p>
          <a:endParaRPr lang="es-MX"/>
        </a:p>
      </dgm:t>
    </dgm:pt>
    <dgm:pt modelId="{0589BEBE-21DE-450F-AFFD-8A39041F82C0}" type="pres">
      <dgm:prSet presAssocID="{2F751AD3-3639-4D46-91EA-8B8CE51B6284}" presName="compNode" presStyleCnt="0"/>
      <dgm:spPr/>
      <dgm:t>
        <a:bodyPr/>
        <a:lstStyle/>
        <a:p>
          <a:endParaRPr lang="es-MX"/>
        </a:p>
      </dgm:t>
    </dgm:pt>
    <dgm:pt modelId="{704FF258-C942-453C-8400-29B39FFDCBF4}" type="pres">
      <dgm:prSet presAssocID="{2F751AD3-3639-4D46-91EA-8B8CE51B6284}" presName="dummyConnPt" presStyleCnt="0"/>
      <dgm:spPr/>
      <dgm:t>
        <a:bodyPr/>
        <a:lstStyle/>
        <a:p>
          <a:endParaRPr lang="es-MX"/>
        </a:p>
      </dgm:t>
    </dgm:pt>
    <dgm:pt modelId="{EACFD009-7B5C-44F3-8C9A-0AFAA46C8578}" type="pres">
      <dgm:prSet presAssocID="{2F751AD3-3639-4D46-91EA-8B8CE51B6284}" presName="node" presStyleLbl="node1" presStyleIdx="0" presStyleCnt="6">
        <dgm:presLayoutVars>
          <dgm:bulletEnabled val="1"/>
        </dgm:presLayoutVars>
      </dgm:prSet>
      <dgm:spPr/>
      <dgm:t>
        <a:bodyPr/>
        <a:lstStyle/>
        <a:p>
          <a:endParaRPr lang="es-MX"/>
        </a:p>
      </dgm:t>
    </dgm:pt>
    <dgm:pt modelId="{866330F7-6AEC-477E-924F-25F5640C4D81}" type="pres">
      <dgm:prSet presAssocID="{C6AA4825-04B2-4950-AC95-9460A28CD762}" presName="sibTrans" presStyleLbl="bgSibTrans2D1" presStyleIdx="0" presStyleCnt="5"/>
      <dgm:spPr/>
      <dgm:t>
        <a:bodyPr/>
        <a:lstStyle/>
        <a:p>
          <a:endParaRPr lang="es-MX"/>
        </a:p>
      </dgm:t>
    </dgm:pt>
    <dgm:pt modelId="{4B42CDA4-196C-4561-855B-34B8521D049A}" type="pres">
      <dgm:prSet presAssocID="{B7638F92-0F86-433C-AB07-913D4C9396C5}" presName="compNode" presStyleCnt="0"/>
      <dgm:spPr/>
      <dgm:t>
        <a:bodyPr/>
        <a:lstStyle/>
        <a:p>
          <a:endParaRPr lang="es-MX"/>
        </a:p>
      </dgm:t>
    </dgm:pt>
    <dgm:pt modelId="{14AB487E-34B3-4A03-9BE0-EC489E7661C2}" type="pres">
      <dgm:prSet presAssocID="{B7638F92-0F86-433C-AB07-913D4C9396C5}" presName="dummyConnPt" presStyleCnt="0"/>
      <dgm:spPr/>
      <dgm:t>
        <a:bodyPr/>
        <a:lstStyle/>
        <a:p>
          <a:endParaRPr lang="es-MX"/>
        </a:p>
      </dgm:t>
    </dgm:pt>
    <dgm:pt modelId="{AFB884A9-C03E-4E55-8362-A3EE8F908D6D}" type="pres">
      <dgm:prSet presAssocID="{B7638F92-0F86-433C-AB07-913D4C9396C5}" presName="node" presStyleLbl="node1" presStyleIdx="1" presStyleCnt="6">
        <dgm:presLayoutVars>
          <dgm:bulletEnabled val="1"/>
        </dgm:presLayoutVars>
      </dgm:prSet>
      <dgm:spPr/>
      <dgm:t>
        <a:bodyPr/>
        <a:lstStyle/>
        <a:p>
          <a:endParaRPr lang="es-MX"/>
        </a:p>
      </dgm:t>
    </dgm:pt>
    <dgm:pt modelId="{449AA882-FFCB-4074-8710-C4F785C1D967}" type="pres">
      <dgm:prSet presAssocID="{C565ADF2-1F22-44A2-B5C0-DA847722A7BF}" presName="sibTrans" presStyleLbl="bgSibTrans2D1" presStyleIdx="1" presStyleCnt="5"/>
      <dgm:spPr/>
      <dgm:t>
        <a:bodyPr/>
        <a:lstStyle/>
        <a:p>
          <a:endParaRPr lang="es-MX"/>
        </a:p>
      </dgm:t>
    </dgm:pt>
    <dgm:pt modelId="{B5B760A8-EB56-4AF2-A05D-A3A592A9FDED}" type="pres">
      <dgm:prSet presAssocID="{9293AF43-1E3B-4B8D-A8FE-965F39993DEB}" presName="compNode" presStyleCnt="0"/>
      <dgm:spPr/>
      <dgm:t>
        <a:bodyPr/>
        <a:lstStyle/>
        <a:p>
          <a:endParaRPr lang="es-MX"/>
        </a:p>
      </dgm:t>
    </dgm:pt>
    <dgm:pt modelId="{54D0653F-BF00-47A4-99DE-263E9EB6BEFE}" type="pres">
      <dgm:prSet presAssocID="{9293AF43-1E3B-4B8D-A8FE-965F39993DEB}" presName="dummyConnPt" presStyleCnt="0"/>
      <dgm:spPr/>
      <dgm:t>
        <a:bodyPr/>
        <a:lstStyle/>
        <a:p>
          <a:endParaRPr lang="es-MX"/>
        </a:p>
      </dgm:t>
    </dgm:pt>
    <dgm:pt modelId="{DF8F066D-B7CC-4EC2-AC1D-A65D41FD26A6}" type="pres">
      <dgm:prSet presAssocID="{9293AF43-1E3B-4B8D-A8FE-965F39993DEB}" presName="node" presStyleLbl="node1" presStyleIdx="2" presStyleCnt="6">
        <dgm:presLayoutVars>
          <dgm:bulletEnabled val="1"/>
        </dgm:presLayoutVars>
      </dgm:prSet>
      <dgm:spPr/>
      <dgm:t>
        <a:bodyPr/>
        <a:lstStyle/>
        <a:p>
          <a:endParaRPr lang="es-MX"/>
        </a:p>
      </dgm:t>
    </dgm:pt>
    <dgm:pt modelId="{F8C331DD-F631-4EA9-BEFF-90FA2C8C803A}" type="pres">
      <dgm:prSet presAssocID="{F1DF0AF9-F930-42A6-8D13-3BD1AC917229}" presName="sibTrans" presStyleLbl="bgSibTrans2D1" presStyleIdx="2" presStyleCnt="5"/>
      <dgm:spPr/>
      <dgm:t>
        <a:bodyPr/>
        <a:lstStyle/>
        <a:p>
          <a:endParaRPr lang="es-MX"/>
        </a:p>
      </dgm:t>
    </dgm:pt>
    <dgm:pt modelId="{673242D4-52B2-494D-90B5-87284E18666C}" type="pres">
      <dgm:prSet presAssocID="{6626DA65-4A32-4A30-8338-9D7DCF863BD2}" presName="compNode" presStyleCnt="0"/>
      <dgm:spPr/>
      <dgm:t>
        <a:bodyPr/>
        <a:lstStyle/>
        <a:p>
          <a:endParaRPr lang="es-MX"/>
        </a:p>
      </dgm:t>
    </dgm:pt>
    <dgm:pt modelId="{A300BAF6-6042-47DA-BE64-E534F5D313C5}" type="pres">
      <dgm:prSet presAssocID="{6626DA65-4A32-4A30-8338-9D7DCF863BD2}" presName="dummyConnPt" presStyleCnt="0"/>
      <dgm:spPr/>
      <dgm:t>
        <a:bodyPr/>
        <a:lstStyle/>
        <a:p>
          <a:endParaRPr lang="es-MX"/>
        </a:p>
      </dgm:t>
    </dgm:pt>
    <dgm:pt modelId="{700D0037-C1AC-4162-B662-906DB4FD41A8}" type="pres">
      <dgm:prSet presAssocID="{6626DA65-4A32-4A30-8338-9D7DCF863BD2}" presName="node" presStyleLbl="node1" presStyleIdx="3" presStyleCnt="6">
        <dgm:presLayoutVars>
          <dgm:bulletEnabled val="1"/>
        </dgm:presLayoutVars>
      </dgm:prSet>
      <dgm:spPr/>
      <dgm:t>
        <a:bodyPr/>
        <a:lstStyle/>
        <a:p>
          <a:endParaRPr lang="es-MX"/>
        </a:p>
      </dgm:t>
    </dgm:pt>
    <dgm:pt modelId="{C06ADFDD-38C3-439F-8DE1-CACFE472E6BA}" type="pres">
      <dgm:prSet presAssocID="{7FF33571-725E-4065-A106-6C4B818891D9}" presName="sibTrans" presStyleLbl="bgSibTrans2D1" presStyleIdx="3" presStyleCnt="5"/>
      <dgm:spPr/>
      <dgm:t>
        <a:bodyPr/>
        <a:lstStyle/>
        <a:p>
          <a:endParaRPr lang="es-MX"/>
        </a:p>
      </dgm:t>
    </dgm:pt>
    <dgm:pt modelId="{A85E6159-823E-43E6-AE9C-EE4ACBC7A7D3}" type="pres">
      <dgm:prSet presAssocID="{3F6F750C-9A43-46CC-9D9B-CEEE4844C45F}" presName="compNode" presStyleCnt="0"/>
      <dgm:spPr/>
      <dgm:t>
        <a:bodyPr/>
        <a:lstStyle/>
        <a:p>
          <a:endParaRPr lang="es-MX"/>
        </a:p>
      </dgm:t>
    </dgm:pt>
    <dgm:pt modelId="{62DBE237-9B21-4B61-868C-22662B18EB52}" type="pres">
      <dgm:prSet presAssocID="{3F6F750C-9A43-46CC-9D9B-CEEE4844C45F}" presName="dummyConnPt" presStyleCnt="0"/>
      <dgm:spPr/>
      <dgm:t>
        <a:bodyPr/>
        <a:lstStyle/>
        <a:p>
          <a:endParaRPr lang="es-MX"/>
        </a:p>
      </dgm:t>
    </dgm:pt>
    <dgm:pt modelId="{31EFF752-BE8E-41BB-84A8-3872A4F9BBE2}" type="pres">
      <dgm:prSet presAssocID="{3F6F750C-9A43-46CC-9D9B-CEEE4844C45F}" presName="node" presStyleLbl="node1" presStyleIdx="4" presStyleCnt="6">
        <dgm:presLayoutVars>
          <dgm:bulletEnabled val="1"/>
        </dgm:presLayoutVars>
      </dgm:prSet>
      <dgm:spPr/>
      <dgm:t>
        <a:bodyPr/>
        <a:lstStyle/>
        <a:p>
          <a:endParaRPr lang="es-MX"/>
        </a:p>
      </dgm:t>
    </dgm:pt>
    <dgm:pt modelId="{6F3476F6-462B-4A00-886E-B75ABD771F52}" type="pres">
      <dgm:prSet presAssocID="{EC377749-6569-4D6C-90D2-5155660FE397}" presName="sibTrans" presStyleLbl="bgSibTrans2D1" presStyleIdx="4" presStyleCnt="5"/>
      <dgm:spPr/>
      <dgm:t>
        <a:bodyPr/>
        <a:lstStyle/>
        <a:p>
          <a:endParaRPr lang="es-MX"/>
        </a:p>
      </dgm:t>
    </dgm:pt>
    <dgm:pt modelId="{9F02441E-7DBB-403C-B6C5-F1CBEF71125D}" type="pres">
      <dgm:prSet presAssocID="{7386186D-C642-4C21-9277-9FAE5E2A7763}" presName="compNode" presStyleCnt="0"/>
      <dgm:spPr/>
      <dgm:t>
        <a:bodyPr/>
        <a:lstStyle/>
        <a:p>
          <a:endParaRPr lang="es-MX"/>
        </a:p>
      </dgm:t>
    </dgm:pt>
    <dgm:pt modelId="{D16BC660-B002-4D3A-9BC6-CF145F3B7A92}" type="pres">
      <dgm:prSet presAssocID="{7386186D-C642-4C21-9277-9FAE5E2A7763}" presName="dummyConnPt" presStyleCnt="0"/>
      <dgm:spPr/>
      <dgm:t>
        <a:bodyPr/>
        <a:lstStyle/>
        <a:p>
          <a:endParaRPr lang="es-MX"/>
        </a:p>
      </dgm:t>
    </dgm:pt>
    <dgm:pt modelId="{1F9C405D-FA95-4E15-A6F1-050687D0FA04}" type="pres">
      <dgm:prSet presAssocID="{7386186D-C642-4C21-9277-9FAE5E2A7763}" presName="node" presStyleLbl="node1" presStyleIdx="5" presStyleCnt="6" custLinFactNeighborY="-2486">
        <dgm:presLayoutVars>
          <dgm:bulletEnabled val="1"/>
        </dgm:presLayoutVars>
      </dgm:prSet>
      <dgm:spPr/>
      <dgm:t>
        <a:bodyPr/>
        <a:lstStyle/>
        <a:p>
          <a:endParaRPr lang="es-MX"/>
        </a:p>
      </dgm:t>
    </dgm:pt>
  </dgm:ptLst>
  <dgm:cxnLst>
    <dgm:cxn modelId="{1ACD4993-CF94-437F-96ED-BEB7471C1E77}" type="presOf" srcId="{2F751AD3-3639-4D46-91EA-8B8CE51B6284}" destId="{EACFD009-7B5C-44F3-8C9A-0AFAA46C8578}" srcOrd="0" destOrd="0" presId="urn:microsoft.com/office/officeart/2005/8/layout/bProcess4"/>
    <dgm:cxn modelId="{0624B82D-D06A-4A74-AEE0-39B4D9A3847D}" srcId="{7286BF62-389C-4ECA-8728-A09CA5D26FFC}" destId="{B7638F92-0F86-433C-AB07-913D4C9396C5}" srcOrd="1" destOrd="0" parTransId="{722DC872-0617-4051-91C9-5F459C70696B}" sibTransId="{C565ADF2-1F22-44A2-B5C0-DA847722A7BF}"/>
    <dgm:cxn modelId="{35016D71-4C12-43C5-B7B2-758E0EB20A03}" type="presOf" srcId="{C565ADF2-1F22-44A2-B5C0-DA847722A7BF}" destId="{449AA882-FFCB-4074-8710-C4F785C1D967}" srcOrd="0" destOrd="0" presId="urn:microsoft.com/office/officeart/2005/8/layout/bProcess4"/>
    <dgm:cxn modelId="{312646D2-068E-4A5E-867F-F8DA6EBCBA21}" type="presOf" srcId="{7FF33571-725E-4065-A106-6C4B818891D9}" destId="{C06ADFDD-38C3-439F-8DE1-CACFE472E6BA}" srcOrd="0" destOrd="0" presId="urn:microsoft.com/office/officeart/2005/8/layout/bProcess4"/>
    <dgm:cxn modelId="{4212A5F6-F97B-4A79-9618-E4066E18FA19}" type="presOf" srcId="{B7638F92-0F86-433C-AB07-913D4C9396C5}" destId="{AFB884A9-C03E-4E55-8362-A3EE8F908D6D}" srcOrd="0" destOrd="0" presId="urn:microsoft.com/office/officeart/2005/8/layout/bProcess4"/>
    <dgm:cxn modelId="{46AC18B2-AA89-4BF0-9ED2-A8BB2AE20B0F}" srcId="{7286BF62-389C-4ECA-8728-A09CA5D26FFC}" destId="{9293AF43-1E3B-4B8D-A8FE-965F39993DEB}" srcOrd="2" destOrd="0" parTransId="{6CDB47DE-B665-4C44-9EA4-B765D4C735C5}" sibTransId="{F1DF0AF9-F930-42A6-8D13-3BD1AC917229}"/>
    <dgm:cxn modelId="{EF2F4F7C-3CB6-4E3C-AAFF-191C5F0D2EA6}" srcId="{7286BF62-389C-4ECA-8728-A09CA5D26FFC}" destId="{3F6F750C-9A43-46CC-9D9B-CEEE4844C45F}" srcOrd="4" destOrd="0" parTransId="{4D9EB9B7-A1FC-49DD-8EC5-FCE56DDDBC03}" sibTransId="{EC377749-6569-4D6C-90D2-5155660FE397}"/>
    <dgm:cxn modelId="{5FBD8B30-5265-49F5-9F21-D10F5D358B71}" type="presOf" srcId="{3F6F750C-9A43-46CC-9D9B-CEEE4844C45F}" destId="{31EFF752-BE8E-41BB-84A8-3872A4F9BBE2}" srcOrd="0" destOrd="0" presId="urn:microsoft.com/office/officeart/2005/8/layout/bProcess4"/>
    <dgm:cxn modelId="{7D234257-8D0F-441E-9212-D3A147F56672}" type="presOf" srcId="{9293AF43-1E3B-4B8D-A8FE-965F39993DEB}" destId="{DF8F066D-B7CC-4EC2-AC1D-A65D41FD26A6}" srcOrd="0" destOrd="0" presId="urn:microsoft.com/office/officeart/2005/8/layout/bProcess4"/>
    <dgm:cxn modelId="{3E5258D6-CBDB-439E-AF18-C4A24DEDD997}" type="presOf" srcId="{EC377749-6569-4D6C-90D2-5155660FE397}" destId="{6F3476F6-462B-4A00-886E-B75ABD771F52}" srcOrd="0" destOrd="0" presId="urn:microsoft.com/office/officeart/2005/8/layout/bProcess4"/>
    <dgm:cxn modelId="{BA9FA536-2E21-48B0-8E39-2092D5B2550A}" type="presOf" srcId="{F1DF0AF9-F930-42A6-8D13-3BD1AC917229}" destId="{F8C331DD-F631-4EA9-BEFF-90FA2C8C803A}" srcOrd="0" destOrd="0" presId="urn:microsoft.com/office/officeart/2005/8/layout/bProcess4"/>
    <dgm:cxn modelId="{917103CF-36E9-4F17-AD3F-9CE09555C1E0}" type="presOf" srcId="{C6AA4825-04B2-4950-AC95-9460A28CD762}" destId="{866330F7-6AEC-477E-924F-25F5640C4D81}" srcOrd="0" destOrd="0" presId="urn:microsoft.com/office/officeart/2005/8/layout/bProcess4"/>
    <dgm:cxn modelId="{76BCD2A6-4E42-42EF-ADDF-4600A746DDB8}" srcId="{7286BF62-389C-4ECA-8728-A09CA5D26FFC}" destId="{2F751AD3-3639-4D46-91EA-8B8CE51B6284}" srcOrd="0" destOrd="0" parTransId="{CB77C276-962B-43A0-9257-BDDE2F7D199F}" sibTransId="{C6AA4825-04B2-4950-AC95-9460A28CD762}"/>
    <dgm:cxn modelId="{DA50006C-94FF-4135-9B83-56D5BCCE6DF3}" srcId="{7286BF62-389C-4ECA-8728-A09CA5D26FFC}" destId="{6626DA65-4A32-4A30-8338-9D7DCF863BD2}" srcOrd="3" destOrd="0" parTransId="{AC42A4E4-CE9A-47B4-9C3F-3D9CD2DB5F0A}" sibTransId="{7FF33571-725E-4065-A106-6C4B818891D9}"/>
    <dgm:cxn modelId="{E83C760C-265E-41AA-B1B0-F8BBB7835407}" srcId="{7286BF62-389C-4ECA-8728-A09CA5D26FFC}" destId="{7386186D-C642-4C21-9277-9FAE5E2A7763}" srcOrd="5" destOrd="0" parTransId="{7C6AA9F9-1977-46AF-970D-F6157F6E7B6F}" sibTransId="{ED95BBDC-0EA1-4C37-BEF4-73F9BEB607F2}"/>
    <dgm:cxn modelId="{8EC52C13-E5B2-48AB-844C-B6804029CF87}" type="presOf" srcId="{6626DA65-4A32-4A30-8338-9D7DCF863BD2}" destId="{700D0037-C1AC-4162-B662-906DB4FD41A8}" srcOrd="0" destOrd="0" presId="urn:microsoft.com/office/officeart/2005/8/layout/bProcess4"/>
    <dgm:cxn modelId="{4D0D8C65-0DF2-400E-8849-57B5B0369F25}" type="presOf" srcId="{7286BF62-389C-4ECA-8728-A09CA5D26FFC}" destId="{AC710C53-7C3D-46D0-A68C-FB76665C7745}" srcOrd="0" destOrd="0" presId="urn:microsoft.com/office/officeart/2005/8/layout/bProcess4"/>
    <dgm:cxn modelId="{F1A68139-F30E-4CFE-9E94-0FE9D9C4F202}" type="presOf" srcId="{7386186D-C642-4C21-9277-9FAE5E2A7763}" destId="{1F9C405D-FA95-4E15-A6F1-050687D0FA04}" srcOrd="0" destOrd="0" presId="urn:microsoft.com/office/officeart/2005/8/layout/bProcess4"/>
    <dgm:cxn modelId="{35FFA9E7-E791-4005-9B9E-ADF9C5714925}" type="presParOf" srcId="{AC710C53-7C3D-46D0-A68C-FB76665C7745}" destId="{0589BEBE-21DE-450F-AFFD-8A39041F82C0}" srcOrd="0" destOrd="0" presId="urn:microsoft.com/office/officeart/2005/8/layout/bProcess4"/>
    <dgm:cxn modelId="{992ABD88-2926-4E87-935B-7870FC03A848}" type="presParOf" srcId="{0589BEBE-21DE-450F-AFFD-8A39041F82C0}" destId="{704FF258-C942-453C-8400-29B39FFDCBF4}" srcOrd="0" destOrd="0" presId="urn:microsoft.com/office/officeart/2005/8/layout/bProcess4"/>
    <dgm:cxn modelId="{184A6EEC-C8B3-4994-831B-FE4177BFD2A9}" type="presParOf" srcId="{0589BEBE-21DE-450F-AFFD-8A39041F82C0}" destId="{EACFD009-7B5C-44F3-8C9A-0AFAA46C8578}" srcOrd="1" destOrd="0" presId="urn:microsoft.com/office/officeart/2005/8/layout/bProcess4"/>
    <dgm:cxn modelId="{CF03A0A1-6E2C-417D-8BA5-CEB276160341}" type="presParOf" srcId="{AC710C53-7C3D-46D0-A68C-FB76665C7745}" destId="{866330F7-6AEC-477E-924F-25F5640C4D81}" srcOrd="1" destOrd="0" presId="urn:microsoft.com/office/officeart/2005/8/layout/bProcess4"/>
    <dgm:cxn modelId="{88DBD75D-CE69-4B8F-8F9A-9658CF2A4F32}" type="presParOf" srcId="{AC710C53-7C3D-46D0-A68C-FB76665C7745}" destId="{4B42CDA4-196C-4561-855B-34B8521D049A}" srcOrd="2" destOrd="0" presId="urn:microsoft.com/office/officeart/2005/8/layout/bProcess4"/>
    <dgm:cxn modelId="{73C83CCD-E5A7-4368-BB72-ED29A9948BC7}" type="presParOf" srcId="{4B42CDA4-196C-4561-855B-34B8521D049A}" destId="{14AB487E-34B3-4A03-9BE0-EC489E7661C2}" srcOrd="0" destOrd="0" presId="urn:microsoft.com/office/officeart/2005/8/layout/bProcess4"/>
    <dgm:cxn modelId="{DF5B1AF3-0909-4B5A-934B-B016978CD31A}" type="presParOf" srcId="{4B42CDA4-196C-4561-855B-34B8521D049A}" destId="{AFB884A9-C03E-4E55-8362-A3EE8F908D6D}" srcOrd="1" destOrd="0" presId="urn:microsoft.com/office/officeart/2005/8/layout/bProcess4"/>
    <dgm:cxn modelId="{9EBAD618-9156-40F6-A22F-16FF2CF8900C}" type="presParOf" srcId="{AC710C53-7C3D-46D0-A68C-FB76665C7745}" destId="{449AA882-FFCB-4074-8710-C4F785C1D967}" srcOrd="3" destOrd="0" presId="urn:microsoft.com/office/officeart/2005/8/layout/bProcess4"/>
    <dgm:cxn modelId="{D521E795-C586-4FC3-BED6-2DD6537E2457}" type="presParOf" srcId="{AC710C53-7C3D-46D0-A68C-FB76665C7745}" destId="{B5B760A8-EB56-4AF2-A05D-A3A592A9FDED}" srcOrd="4" destOrd="0" presId="urn:microsoft.com/office/officeart/2005/8/layout/bProcess4"/>
    <dgm:cxn modelId="{E1915786-99C0-4D87-B5C5-F7370807C4A3}" type="presParOf" srcId="{B5B760A8-EB56-4AF2-A05D-A3A592A9FDED}" destId="{54D0653F-BF00-47A4-99DE-263E9EB6BEFE}" srcOrd="0" destOrd="0" presId="urn:microsoft.com/office/officeart/2005/8/layout/bProcess4"/>
    <dgm:cxn modelId="{5221E5BE-BD97-45BF-BC11-069BB870AED1}" type="presParOf" srcId="{B5B760A8-EB56-4AF2-A05D-A3A592A9FDED}" destId="{DF8F066D-B7CC-4EC2-AC1D-A65D41FD26A6}" srcOrd="1" destOrd="0" presId="urn:microsoft.com/office/officeart/2005/8/layout/bProcess4"/>
    <dgm:cxn modelId="{80601BB9-7B3B-476E-942A-244F0F6AB7D6}" type="presParOf" srcId="{AC710C53-7C3D-46D0-A68C-FB76665C7745}" destId="{F8C331DD-F631-4EA9-BEFF-90FA2C8C803A}" srcOrd="5" destOrd="0" presId="urn:microsoft.com/office/officeart/2005/8/layout/bProcess4"/>
    <dgm:cxn modelId="{63EAB3C8-D848-49C6-9F16-6084A2DF2EB6}" type="presParOf" srcId="{AC710C53-7C3D-46D0-A68C-FB76665C7745}" destId="{673242D4-52B2-494D-90B5-87284E18666C}" srcOrd="6" destOrd="0" presId="urn:microsoft.com/office/officeart/2005/8/layout/bProcess4"/>
    <dgm:cxn modelId="{F0D6DD22-E146-44FB-A380-7D0F673CEA3D}" type="presParOf" srcId="{673242D4-52B2-494D-90B5-87284E18666C}" destId="{A300BAF6-6042-47DA-BE64-E534F5D313C5}" srcOrd="0" destOrd="0" presId="urn:microsoft.com/office/officeart/2005/8/layout/bProcess4"/>
    <dgm:cxn modelId="{D0E2D535-B6E0-4C9B-BD89-7CC5BBF2070E}" type="presParOf" srcId="{673242D4-52B2-494D-90B5-87284E18666C}" destId="{700D0037-C1AC-4162-B662-906DB4FD41A8}" srcOrd="1" destOrd="0" presId="urn:microsoft.com/office/officeart/2005/8/layout/bProcess4"/>
    <dgm:cxn modelId="{BF546E68-F96F-4EC3-9303-409D915DB837}" type="presParOf" srcId="{AC710C53-7C3D-46D0-A68C-FB76665C7745}" destId="{C06ADFDD-38C3-439F-8DE1-CACFE472E6BA}" srcOrd="7" destOrd="0" presId="urn:microsoft.com/office/officeart/2005/8/layout/bProcess4"/>
    <dgm:cxn modelId="{F02032DE-1B93-445A-9765-7294FF75E5E2}" type="presParOf" srcId="{AC710C53-7C3D-46D0-A68C-FB76665C7745}" destId="{A85E6159-823E-43E6-AE9C-EE4ACBC7A7D3}" srcOrd="8" destOrd="0" presId="urn:microsoft.com/office/officeart/2005/8/layout/bProcess4"/>
    <dgm:cxn modelId="{177D2B27-826A-4468-88D1-00D57C8746A5}" type="presParOf" srcId="{A85E6159-823E-43E6-AE9C-EE4ACBC7A7D3}" destId="{62DBE237-9B21-4B61-868C-22662B18EB52}" srcOrd="0" destOrd="0" presId="urn:microsoft.com/office/officeart/2005/8/layout/bProcess4"/>
    <dgm:cxn modelId="{4D3253B7-5FE8-45ED-B4AF-BFDEB05FD9CF}" type="presParOf" srcId="{A85E6159-823E-43E6-AE9C-EE4ACBC7A7D3}" destId="{31EFF752-BE8E-41BB-84A8-3872A4F9BBE2}" srcOrd="1" destOrd="0" presId="urn:microsoft.com/office/officeart/2005/8/layout/bProcess4"/>
    <dgm:cxn modelId="{21DB6237-379F-4CCB-A92A-75C0967A96A7}" type="presParOf" srcId="{AC710C53-7C3D-46D0-A68C-FB76665C7745}" destId="{6F3476F6-462B-4A00-886E-B75ABD771F52}" srcOrd="9" destOrd="0" presId="urn:microsoft.com/office/officeart/2005/8/layout/bProcess4"/>
    <dgm:cxn modelId="{A8748570-3D85-4620-A698-BD7376284339}" type="presParOf" srcId="{AC710C53-7C3D-46D0-A68C-FB76665C7745}" destId="{9F02441E-7DBB-403C-B6C5-F1CBEF71125D}" srcOrd="10" destOrd="0" presId="urn:microsoft.com/office/officeart/2005/8/layout/bProcess4"/>
    <dgm:cxn modelId="{BC6296CE-8E69-45DB-8C21-D8A654D034F8}" type="presParOf" srcId="{9F02441E-7DBB-403C-B6C5-F1CBEF71125D}" destId="{D16BC660-B002-4D3A-9BC6-CF145F3B7A92}" srcOrd="0" destOrd="0" presId="urn:microsoft.com/office/officeart/2005/8/layout/bProcess4"/>
    <dgm:cxn modelId="{EFA81A78-7FE1-48EA-9F88-906B6AA6BD56}" type="presParOf" srcId="{9F02441E-7DBB-403C-B6C5-F1CBEF71125D}" destId="{1F9C405D-FA95-4E15-A6F1-050687D0FA04}"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5FB93A3-E6AC-4EF8-A9DD-F0D86BB1C318}" type="doc">
      <dgm:prSet loTypeId="urn:microsoft.com/office/officeart/2005/8/layout/radial1" loCatId="relationship" qsTypeId="urn:microsoft.com/office/officeart/2005/8/quickstyle/3d1" qsCatId="3D" csTypeId="urn:microsoft.com/office/officeart/2005/8/colors/colorful1" csCatId="colorful" phldr="1"/>
      <dgm:spPr/>
      <dgm:t>
        <a:bodyPr/>
        <a:lstStyle/>
        <a:p>
          <a:endParaRPr lang="es-MX"/>
        </a:p>
      </dgm:t>
    </dgm:pt>
    <dgm:pt modelId="{168B24AC-EA26-4AAB-AFAF-516E6120C818}">
      <dgm:prSet phldrT="[Texto]" custT="1"/>
      <dgm:spPr/>
      <dgm:t>
        <a:bodyPr/>
        <a:lstStyle/>
        <a:p>
          <a:r>
            <a:rPr lang="es-MX" sz="1800" smtClean="0">
              <a:solidFill>
                <a:schemeClr val="bg1"/>
              </a:solidFill>
              <a:latin typeface="Franklin Gothic Book" panose="020B0503020102020204" pitchFamily="34" charset="0"/>
            </a:rPr>
            <a:t>Características</a:t>
          </a:r>
          <a:endParaRPr lang="es-MX" sz="1800" dirty="0">
            <a:solidFill>
              <a:schemeClr val="bg1"/>
            </a:solidFill>
            <a:latin typeface="Franklin Gothic Book" panose="020B0503020102020204" pitchFamily="34" charset="0"/>
          </a:endParaRPr>
        </a:p>
      </dgm:t>
    </dgm:pt>
    <dgm:pt modelId="{2B34508A-473C-4B13-A03E-616E304F0204}" type="parTrans" cxnId="{A4648CB1-289A-453B-AB44-B47EF6F97271}">
      <dgm:prSet/>
      <dgm:spPr/>
      <dgm:t>
        <a:bodyPr/>
        <a:lstStyle/>
        <a:p>
          <a:endParaRPr lang="es-MX" sz="1800">
            <a:solidFill>
              <a:schemeClr val="bg1"/>
            </a:solidFill>
            <a:latin typeface="Franklin Gothic Book" panose="020B0503020102020204" pitchFamily="34" charset="0"/>
          </a:endParaRPr>
        </a:p>
      </dgm:t>
    </dgm:pt>
    <dgm:pt modelId="{358EE50E-AD5D-4C01-99AD-2C86F808FF25}" type="sibTrans" cxnId="{A4648CB1-289A-453B-AB44-B47EF6F97271}">
      <dgm:prSet/>
      <dgm:spPr/>
      <dgm:t>
        <a:bodyPr/>
        <a:lstStyle/>
        <a:p>
          <a:endParaRPr lang="es-MX" sz="1800">
            <a:solidFill>
              <a:schemeClr val="bg1"/>
            </a:solidFill>
            <a:latin typeface="Franklin Gothic Book" panose="020B0503020102020204" pitchFamily="34" charset="0"/>
          </a:endParaRPr>
        </a:p>
      </dgm:t>
    </dgm:pt>
    <dgm:pt modelId="{89830922-70AD-4EDA-B0C9-7D06815FD89F}">
      <dgm:prSet phldrT="[Texto]" custT="1"/>
      <dgm:spPr/>
      <dgm:t>
        <a:bodyPr/>
        <a:lstStyle/>
        <a:p>
          <a:r>
            <a:rPr lang="es-MX" sz="1800" smtClean="0">
              <a:solidFill>
                <a:schemeClr val="bg1"/>
              </a:solidFill>
              <a:latin typeface="Franklin Gothic Book" panose="020B0503020102020204" pitchFamily="34" charset="0"/>
            </a:rPr>
            <a:t>Tamaño</a:t>
          </a:r>
          <a:endParaRPr lang="es-MX" sz="1800" dirty="0">
            <a:solidFill>
              <a:schemeClr val="bg1"/>
            </a:solidFill>
            <a:latin typeface="Franklin Gothic Book" panose="020B0503020102020204" pitchFamily="34" charset="0"/>
          </a:endParaRPr>
        </a:p>
      </dgm:t>
    </dgm:pt>
    <dgm:pt modelId="{B3903860-F8A1-42CE-A39F-953EB4171375}" type="parTrans" cxnId="{D236A447-C1BD-4264-B74E-831C3F2B7BC7}">
      <dgm:prSet custT="1"/>
      <dgm:spPr/>
      <dgm:t>
        <a:bodyPr/>
        <a:lstStyle/>
        <a:p>
          <a:endParaRPr lang="es-MX" sz="1800">
            <a:solidFill>
              <a:schemeClr val="bg1"/>
            </a:solidFill>
            <a:latin typeface="Franklin Gothic Book" panose="020B0503020102020204" pitchFamily="34" charset="0"/>
          </a:endParaRPr>
        </a:p>
      </dgm:t>
    </dgm:pt>
    <dgm:pt modelId="{20F7373F-F7CB-4F64-9A9C-DE812B371991}" type="sibTrans" cxnId="{D236A447-C1BD-4264-B74E-831C3F2B7BC7}">
      <dgm:prSet/>
      <dgm:spPr/>
      <dgm:t>
        <a:bodyPr/>
        <a:lstStyle/>
        <a:p>
          <a:endParaRPr lang="es-MX" sz="1800">
            <a:solidFill>
              <a:schemeClr val="bg1"/>
            </a:solidFill>
            <a:latin typeface="Franklin Gothic Book" panose="020B0503020102020204" pitchFamily="34" charset="0"/>
          </a:endParaRPr>
        </a:p>
      </dgm:t>
    </dgm:pt>
    <dgm:pt modelId="{31B559B6-293F-4F24-A299-1C07FD8F3BEF}">
      <dgm:prSet phldrT="[Texto]" custT="1"/>
      <dgm:spPr/>
      <dgm:t>
        <a:bodyPr/>
        <a:lstStyle/>
        <a:p>
          <a:r>
            <a:rPr lang="es-MX" sz="1800" smtClean="0">
              <a:solidFill>
                <a:schemeClr val="bg1"/>
              </a:solidFill>
              <a:latin typeface="Franklin Gothic Book" panose="020B0503020102020204" pitchFamily="34" charset="0"/>
            </a:rPr>
            <a:t>Forma jurídica</a:t>
          </a:r>
          <a:endParaRPr lang="es-MX" sz="1800" dirty="0">
            <a:solidFill>
              <a:schemeClr val="bg1"/>
            </a:solidFill>
            <a:latin typeface="Franklin Gothic Book" panose="020B0503020102020204" pitchFamily="34" charset="0"/>
          </a:endParaRPr>
        </a:p>
      </dgm:t>
    </dgm:pt>
    <dgm:pt modelId="{1A3CAFD1-04F6-4D6C-938A-9C16C67B5C04}" type="parTrans" cxnId="{0C292884-3037-471B-9AFA-75D13AD3880C}">
      <dgm:prSet custT="1"/>
      <dgm:spPr/>
      <dgm:t>
        <a:bodyPr/>
        <a:lstStyle/>
        <a:p>
          <a:endParaRPr lang="es-MX" sz="1800">
            <a:solidFill>
              <a:schemeClr val="bg1"/>
            </a:solidFill>
            <a:latin typeface="Franklin Gothic Book" panose="020B0503020102020204" pitchFamily="34" charset="0"/>
          </a:endParaRPr>
        </a:p>
      </dgm:t>
    </dgm:pt>
    <dgm:pt modelId="{51DD424D-65A1-47AC-9157-D0DD2251F2D4}" type="sibTrans" cxnId="{0C292884-3037-471B-9AFA-75D13AD3880C}">
      <dgm:prSet/>
      <dgm:spPr/>
      <dgm:t>
        <a:bodyPr/>
        <a:lstStyle/>
        <a:p>
          <a:endParaRPr lang="es-MX" sz="1800">
            <a:solidFill>
              <a:schemeClr val="bg1"/>
            </a:solidFill>
            <a:latin typeface="Franklin Gothic Book" panose="020B0503020102020204" pitchFamily="34" charset="0"/>
          </a:endParaRPr>
        </a:p>
      </dgm:t>
    </dgm:pt>
    <dgm:pt modelId="{35078C80-496C-4D6B-BC43-4BDA719850FB}">
      <dgm:prSet phldrT="[Texto]" custT="1"/>
      <dgm:spPr/>
      <dgm:t>
        <a:bodyPr/>
        <a:lstStyle/>
        <a:p>
          <a:r>
            <a:rPr lang="es-MX" sz="1800" smtClean="0">
              <a:solidFill>
                <a:schemeClr val="bg1"/>
              </a:solidFill>
              <a:latin typeface="Franklin Gothic Book" panose="020B0503020102020204" pitchFamily="34" charset="0"/>
            </a:rPr>
            <a:t>Ámbito geográfico</a:t>
          </a:r>
          <a:endParaRPr lang="es-MX" sz="1800" dirty="0">
            <a:solidFill>
              <a:schemeClr val="bg1"/>
            </a:solidFill>
            <a:latin typeface="Franklin Gothic Book" panose="020B0503020102020204" pitchFamily="34" charset="0"/>
          </a:endParaRPr>
        </a:p>
      </dgm:t>
    </dgm:pt>
    <dgm:pt modelId="{3C068BDA-A84E-4ADD-9439-3CFCA998E44E}" type="parTrans" cxnId="{4B56E855-9450-4697-8D8F-87D7B18690B4}">
      <dgm:prSet custT="1"/>
      <dgm:spPr/>
      <dgm:t>
        <a:bodyPr/>
        <a:lstStyle/>
        <a:p>
          <a:endParaRPr lang="es-MX" sz="1800">
            <a:solidFill>
              <a:schemeClr val="bg1"/>
            </a:solidFill>
            <a:latin typeface="Franklin Gothic Book" panose="020B0503020102020204" pitchFamily="34" charset="0"/>
          </a:endParaRPr>
        </a:p>
      </dgm:t>
    </dgm:pt>
    <dgm:pt modelId="{692FDBBB-64A1-41B8-AA73-91C54591C611}" type="sibTrans" cxnId="{4B56E855-9450-4697-8D8F-87D7B18690B4}">
      <dgm:prSet/>
      <dgm:spPr/>
      <dgm:t>
        <a:bodyPr/>
        <a:lstStyle/>
        <a:p>
          <a:endParaRPr lang="es-MX" sz="1800">
            <a:solidFill>
              <a:schemeClr val="bg1"/>
            </a:solidFill>
            <a:latin typeface="Franklin Gothic Book" panose="020B0503020102020204" pitchFamily="34" charset="0"/>
          </a:endParaRPr>
        </a:p>
      </dgm:t>
    </dgm:pt>
    <dgm:pt modelId="{06A2BD39-5628-4783-8A73-D417DB87482D}">
      <dgm:prSet phldrT="[Texto]" custT="1"/>
      <dgm:spPr/>
      <dgm:t>
        <a:bodyPr/>
        <a:lstStyle/>
        <a:p>
          <a:r>
            <a:rPr lang="es-MX" sz="1800" smtClean="0">
              <a:solidFill>
                <a:schemeClr val="bg1"/>
              </a:solidFill>
              <a:latin typeface="Franklin Gothic Book" panose="020B0503020102020204" pitchFamily="34" charset="0"/>
            </a:rPr>
            <a:t>Sector</a:t>
          </a:r>
          <a:endParaRPr lang="es-MX" sz="1800" dirty="0">
            <a:solidFill>
              <a:schemeClr val="bg1"/>
            </a:solidFill>
            <a:latin typeface="Franklin Gothic Book" panose="020B0503020102020204" pitchFamily="34" charset="0"/>
          </a:endParaRPr>
        </a:p>
      </dgm:t>
    </dgm:pt>
    <dgm:pt modelId="{C93F46E6-4DB7-4B18-AE99-1FA4E3486B37}" type="parTrans" cxnId="{3DAEDB16-8B60-4228-B813-20D6481121A7}">
      <dgm:prSet custT="1"/>
      <dgm:spPr/>
      <dgm:t>
        <a:bodyPr/>
        <a:lstStyle/>
        <a:p>
          <a:endParaRPr lang="es-MX" sz="1800">
            <a:solidFill>
              <a:schemeClr val="bg1"/>
            </a:solidFill>
            <a:latin typeface="Franklin Gothic Book" panose="020B0503020102020204" pitchFamily="34" charset="0"/>
          </a:endParaRPr>
        </a:p>
      </dgm:t>
    </dgm:pt>
    <dgm:pt modelId="{0BE4C0AE-CD50-41BC-BE4C-59545579EE1A}" type="sibTrans" cxnId="{3DAEDB16-8B60-4228-B813-20D6481121A7}">
      <dgm:prSet/>
      <dgm:spPr/>
      <dgm:t>
        <a:bodyPr/>
        <a:lstStyle/>
        <a:p>
          <a:endParaRPr lang="es-MX" sz="1800">
            <a:solidFill>
              <a:schemeClr val="bg1"/>
            </a:solidFill>
            <a:latin typeface="Franklin Gothic Book" panose="020B0503020102020204" pitchFamily="34" charset="0"/>
          </a:endParaRPr>
        </a:p>
      </dgm:t>
    </dgm:pt>
    <dgm:pt modelId="{66B03D62-8AE0-4355-8991-EF5801D16E33}" type="pres">
      <dgm:prSet presAssocID="{C5FB93A3-E6AC-4EF8-A9DD-F0D86BB1C318}" presName="cycle" presStyleCnt="0">
        <dgm:presLayoutVars>
          <dgm:chMax val="1"/>
          <dgm:dir/>
          <dgm:animLvl val="ctr"/>
          <dgm:resizeHandles val="exact"/>
        </dgm:presLayoutVars>
      </dgm:prSet>
      <dgm:spPr/>
      <dgm:t>
        <a:bodyPr/>
        <a:lstStyle/>
        <a:p>
          <a:endParaRPr lang="es-MX"/>
        </a:p>
      </dgm:t>
    </dgm:pt>
    <dgm:pt modelId="{E53FFF0D-D808-4CA6-8DBC-6C7430B624B4}" type="pres">
      <dgm:prSet presAssocID="{168B24AC-EA26-4AAB-AFAF-516E6120C818}" presName="centerShape" presStyleLbl="node0" presStyleIdx="0" presStyleCnt="1" custScaleX="181246"/>
      <dgm:spPr/>
      <dgm:t>
        <a:bodyPr/>
        <a:lstStyle/>
        <a:p>
          <a:endParaRPr lang="es-MX"/>
        </a:p>
      </dgm:t>
    </dgm:pt>
    <dgm:pt modelId="{64FDFED9-61AF-41C7-A4D7-7885F1865941}" type="pres">
      <dgm:prSet presAssocID="{B3903860-F8A1-42CE-A39F-953EB4171375}" presName="Name9" presStyleLbl="parChTrans1D2" presStyleIdx="0" presStyleCnt="4"/>
      <dgm:spPr/>
      <dgm:t>
        <a:bodyPr/>
        <a:lstStyle/>
        <a:p>
          <a:endParaRPr lang="es-MX"/>
        </a:p>
      </dgm:t>
    </dgm:pt>
    <dgm:pt modelId="{BB3C9CB4-6BCA-430E-886C-577EAC537D68}" type="pres">
      <dgm:prSet presAssocID="{B3903860-F8A1-42CE-A39F-953EB4171375}" presName="connTx" presStyleLbl="parChTrans1D2" presStyleIdx="0" presStyleCnt="4"/>
      <dgm:spPr/>
      <dgm:t>
        <a:bodyPr/>
        <a:lstStyle/>
        <a:p>
          <a:endParaRPr lang="es-MX"/>
        </a:p>
      </dgm:t>
    </dgm:pt>
    <dgm:pt modelId="{6B202D91-7D33-42F1-9C5C-8FD6C09CFF4E}" type="pres">
      <dgm:prSet presAssocID="{89830922-70AD-4EDA-B0C9-7D06815FD89F}" presName="node" presStyleLbl="node1" presStyleIdx="0" presStyleCnt="4" custScaleX="136410">
        <dgm:presLayoutVars>
          <dgm:bulletEnabled val="1"/>
        </dgm:presLayoutVars>
      </dgm:prSet>
      <dgm:spPr/>
      <dgm:t>
        <a:bodyPr/>
        <a:lstStyle/>
        <a:p>
          <a:endParaRPr lang="es-MX"/>
        </a:p>
      </dgm:t>
    </dgm:pt>
    <dgm:pt modelId="{B5A86A5A-12C6-4731-9C36-5276D70EB656}" type="pres">
      <dgm:prSet presAssocID="{1A3CAFD1-04F6-4D6C-938A-9C16C67B5C04}" presName="Name9" presStyleLbl="parChTrans1D2" presStyleIdx="1" presStyleCnt="4"/>
      <dgm:spPr/>
      <dgm:t>
        <a:bodyPr/>
        <a:lstStyle/>
        <a:p>
          <a:endParaRPr lang="es-MX"/>
        </a:p>
      </dgm:t>
    </dgm:pt>
    <dgm:pt modelId="{CA766FA8-FD72-4F69-A961-8CE29F564CE4}" type="pres">
      <dgm:prSet presAssocID="{1A3CAFD1-04F6-4D6C-938A-9C16C67B5C04}" presName="connTx" presStyleLbl="parChTrans1D2" presStyleIdx="1" presStyleCnt="4"/>
      <dgm:spPr/>
      <dgm:t>
        <a:bodyPr/>
        <a:lstStyle/>
        <a:p>
          <a:endParaRPr lang="es-MX"/>
        </a:p>
      </dgm:t>
    </dgm:pt>
    <dgm:pt modelId="{87DBB9B0-952F-439C-BE63-345B3DB00868}" type="pres">
      <dgm:prSet presAssocID="{31B559B6-293F-4F24-A299-1C07FD8F3BEF}" presName="node" presStyleLbl="node1" presStyleIdx="1" presStyleCnt="4" custScaleX="148025" custRadScaleRad="210040" custRadScaleInc="-1419">
        <dgm:presLayoutVars>
          <dgm:bulletEnabled val="1"/>
        </dgm:presLayoutVars>
      </dgm:prSet>
      <dgm:spPr/>
      <dgm:t>
        <a:bodyPr/>
        <a:lstStyle/>
        <a:p>
          <a:endParaRPr lang="es-MX"/>
        </a:p>
      </dgm:t>
    </dgm:pt>
    <dgm:pt modelId="{EAF27142-232E-40AA-9071-9E6B6E384D2E}" type="pres">
      <dgm:prSet presAssocID="{3C068BDA-A84E-4ADD-9439-3CFCA998E44E}" presName="Name9" presStyleLbl="parChTrans1D2" presStyleIdx="2" presStyleCnt="4"/>
      <dgm:spPr/>
      <dgm:t>
        <a:bodyPr/>
        <a:lstStyle/>
        <a:p>
          <a:endParaRPr lang="es-MX"/>
        </a:p>
      </dgm:t>
    </dgm:pt>
    <dgm:pt modelId="{7DDE43B7-E77E-40E4-A3F5-5F0FDE25D952}" type="pres">
      <dgm:prSet presAssocID="{3C068BDA-A84E-4ADD-9439-3CFCA998E44E}" presName="connTx" presStyleLbl="parChTrans1D2" presStyleIdx="2" presStyleCnt="4"/>
      <dgm:spPr/>
      <dgm:t>
        <a:bodyPr/>
        <a:lstStyle/>
        <a:p>
          <a:endParaRPr lang="es-MX"/>
        </a:p>
      </dgm:t>
    </dgm:pt>
    <dgm:pt modelId="{EB120F56-B534-4F23-A63E-8BEFFECE3ED3}" type="pres">
      <dgm:prSet presAssocID="{35078C80-496C-4D6B-BC43-4BDA719850FB}" presName="node" presStyleLbl="node1" presStyleIdx="2" presStyleCnt="4" custScaleX="156105">
        <dgm:presLayoutVars>
          <dgm:bulletEnabled val="1"/>
        </dgm:presLayoutVars>
      </dgm:prSet>
      <dgm:spPr/>
      <dgm:t>
        <a:bodyPr/>
        <a:lstStyle/>
        <a:p>
          <a:endParaRPr lang="es-MX"/>
        </a:p>
      </dgm:t>
    </dgm:pt>
    <dgm:pt modelId="{08EF6BAC-2B7C-4811-8E56-D7A45E7BE22F}" type="pres">
      <dgm:prSet presAssocID="{C93F46E6-4DB7-4B18-AE99-1FA4E3486B37}" presName="Name9" presStyleLbl="parChTrans1D2" presStyleIdx="3" presStyleCnt="4"/>
      <dgm:spPr/>
      <dgm:t>
        <a:bodyPr/>
        <a:lstStyle/>
        <a:p>
          <a:endParaRPr lang="es-MX"/>
        </a:p>
      </dgm:t>
    </dgm:pt>
    <dgm:pt modelId="{801218A1-ECAA-41CD-BCFC-A0495A37A00A}" type="pres">
      <dgm:prSet presAssocID="{C93F46E6-4DB7-4B18-AE99-1FA4E3486B37}" presName="connTx" presStyleLbl="parChTrans1D2" presStyleIdx="3" presStyleCnt="4"/>
      <dgm:spPr/>
      <dgm:t>
        <a:bodyPr/>
        <a:lstStyle/>
        <a:p>
          <a:endParaRPr lang="es-MX"/>
        </a:p>
      </dgm:t>
    </dgm:pt>
    <dgm:pt modelId="{100538D4-7FFE-42FE-8D4B-D0CB2D0A9641}" type="pres">
      <dgm:prSet presAssocID="{06A2BD39-5628-4783-8A73-D417DB87482D}" presName="node" presStyleLbl="node1" presStyleIdx="3" presStyleCnt="4" custScaleX="140149" custRadScaleRad="212369">
        <dgm:presLayoutVars>
          <dgm:bulletEnabled val="1"/>
        </dgm:presLayoutVars>
      </dgm:prSet>
      <dgm:spPr/>
      <dgm:t>
        <a:bodyPr/>
        <a:lstStyle/>
        <a:p>
          <a:endParaRPr lang="es-MX"/>
        </a:p>
      </dgm:t>
    </dgm:pt>
  </dgm:ptLst>
  <dgm:cxnLst>
    <dgm:cxn modelId="{84047447-BFF1-410A-8416-7E1C136A62A1}" type="presOf" srcId="{3C068BDA-A84E-4ADD-9439-3CFCA998E44E}" destId="{EAF27142-232E-40AA-9071-9E6B6E384D2E}" srcOrd="0" destOrd="0" presId="urn:microsoft.com/office/officeart/2005/8/layout/radial1"/>
    <dgm:cxn modelId="{3DAEDB16-8B60-4228-B813-20D6481121A7}" srcId="{168B24AC-EA26-4AAB-AFAF-516E6120C818}" destId="{06A2BD39-5628-4783-8A73-D417DB87482D}" srcOrd="3" destOrd="0" parTransId="{C93F46E6-4DB7-4B18-AE99-1FA4E3486B37}" sibTransId="{0BE4C0AE-CD50-41BC-BE4C-59545579EE1A}"/>
    <dgm:cxn modelId="{F600470C-9E71-48CE-A938-AC047EF522DE}" type="presOf" srcId="{C93F46E6-4DB7-4B18-AE99-1FA4E3486B37}" destId="{08EF6BAC-2B7C-4811-8E56-D7A45E7BE22F}" srcOrd="0" destOrd="0" presId="urn:microsoft.com/office/officeart/2005/8/layout/radial1"/>
    <dgm:cxn modelId="{4B56E855-9450-4697-8D8F-87D7B18690B4}" srcId="{168B24AC-EA26-4AAB-AFAF-516E6120C818}" destId="{35078C80-496C-4D6B-BC43-4BDA719850FB}" srcOrd="2" destOrd="0" parTransId="{3C068BDA-A84E-4ADD-9439-3CFCA998E44E}" sibTransId="{692FDBBB-64A1-41B8-AA73-91C54591C611}"/>
    <dgm:cxn modelId="{A344BE07-8262-4D5A-8BFB-9B0DCEFCBA78}" type="presOf" srcId="{B3903860-F8A1-42CE-A39F-953EB4171375}" destId="{BB3C9CB4-6BCA-430E-886C-577EAC537D68}" srcOrd="1" destOrd="0" presId="urn:microsoft.com/office/officeart/2005/8/layout/radial1"/>
    <dgm:cxn modelId="{30CF2D86-20A6-4DBF-8CB6-BE1B295E25EA}" type="presOf" srcId="{3C068BDA-A84E-4ADD-9439-3CFCA998E44E}" destId="{7DDE43B7-E77E-40E4-A3F5-5F0FDE25D952}" srcOrd="1" destOrd="0" presId="urn:microsoft.com/office/officeart/2005/8/layout/radial1"/>
    <dgm:cxn modelId="{A4648CB1-289A-453B-AB44-B47EF6F97271}" srcId="{C5FB93A3-E6AC-4EF8-A9DD-F0D86BB1C318}" destId="{168B24AC-EA26-4AAB-AFAF-516E6120C818}" srcOrd="0" destOrd="0" parTransId="{2B34508A-473C-4B13-A03E-616E304F0204}" sibTransId="{358EE50E-AD5D-4C01-99AD-2C86F808FF25}"/>
    <dgm:cxn modelId="{B13013A1-C303-432A-B87F-5AABEC23FE29}" type="presOf" srcId="{89830922-70AD-4EDA-B0C9-7D06815FD89F}" destId="{6B202D91-7D33-42F1-9C5C-8FD6C09CFF4E}" srcOrd="0" destOrd="0" presId="urn:microsoft.com/office/officeart/2005/8/layout/radial1"/>
    <dgm:cxn modelId="{0CD90953-9DBE-4305-917E-976B55F6F0A5}" type="presOf" srcId="{31B559B6-293F-4F24-A299-1C07FD8F3BEF}" destId="{87DBB9B0-952F-439C-BE63-345B3DB00868}" srcOrd="0" destOrd="0" presId="urn:microsoft.com/office/officeart/2005/8/layout/radial1"/>
    <dgm:cxn modelId="{FEA95E3B-9F9C-4E14-AAFD-33BB0EE4C90E}" type="presOf" srcId="{168B24AC-EA26-4AAB-AFAF-516E6120C818}" destId="{E53FFF0D-D808-4CA6-8DBC-6C7430B624B4}" srcOrd="0" destOrd="0" presId="urn:microsoft.com/office/officeart/2005/8/layout/radial1"/>
    <dgm:cxn modelId="{0E62FAC8-58B8-4363-B3A6-603C3C81D3E6}" type="presOf" srcId="{06A2BD39-5628-4783-8A73-D417DB87482D}" destId="{100538D4-7FFE-42FE-8D4B-D0CB2D0A9641}" srcOrd="0" destOrd="0" presId="urn:microsoft.com/office/officeart/2005/8/layout/radial1"/>
    <dgm:cxn modelId="{E2AAE1E4-8887-4213-A8E6-036A5072EA04}" type="presOf" srcId="{C93F46E6-4DB7-4B18-AE99-1FA4E3486B37}" destId="{801218A1-ECAA-41CD-BCFC-A0495A37A00A}" srcOrd="1" destOrd="0" presId="urn:microsoft.com/office/officeart/2005/8/layout/radial1"/>
    <dgm:cxn modelId="{5416EF64-752C-4758-9E62-790B62D4D7D0}" type="presOf" srcId="{1A3CAFD1-04F6-4D6C-938A-9C16C67B5C04}" destId="{CA766FA8-FD72-4F69-A961-8CE29F564CE4}" srcOrd="1" destOrd="0" presId="urn:microsoft.com/office/officeart/2005/8/layout/radial1"/>
    <dgm:cxn modelId="{D262673C-3B66-498F-B129-16E38589F0A5}" type="presOf" srcId="{B3903860-F8A1-42CE-A39F-953EB4171375}" destId="{64FDFED9-61AF-41C7-A4D7-7885F1865941}" srcOrd="0" destOrd="0" presId="urn:microsoft.com/office/officeart/2005/8/layout/radial1"/>
    <dgm:cxn modelId="{0C292884-3037-471B-9AFA-75D13AD3880C}" srcId="{168B24AC-EA26-4AAB-AFAF-516E6120C818}" destId="{31B559B6-293F-4F24-A299-1C07FD8F3BEF}" srcOrd="1" destOrd="0" parTransId="{1A3CAFD1-04F6-4D6C-938A-9C16C67B5C04}" sibTransId="{51DD424D-65A1-47AC-9157-D0DD2251F2D4}"/>
    <dgm:cxn modelId="{4C2D1A57-75AC-438D-A16F-0B83D0BE29B7}" type="presOf" srcId="{1A3CAFD1-04F6-4D6C-938A-9C16C67B5C04}" destId="{B5A86A5A-12C6-4731-9C36-5276D70EB656}" srcOrd="0" destOrd="0" presId="urn:microsoft.com/office/officeart/2005/8/layout/radial1"/>
    <dgm:cxn modelId="{BC045135-E020-4562-8DBB-2FF3088A7458}" type="presOf" srcId="{35078C80-496C-4D6B-BC43-4BDA719850FB}" destId="{EB120F56-B534-4F23-A63E-8BEFFECE3ED3}" srcOrd="0" destOrd="0" presId="urn:microsoft.com/office/officeart/2005/8/layout/radial1"/>
    <dgm:cxn modelId="{94A8D8CF-710C-4C32-9402-B75A510FEB38}" type="presOf" srcId="{C5FB93A3-E6AC-4EF8-A9DD-F0D86BB1C318}" destId="{66B03D62-8AE0-4355-8991-EF5801D16E33}" srcOrd="0" destOrd="0" presId="urn:microsoft.com/office/officeart/2005/8/layout/radial1"/>
    <dgm:cxn modelId="{D236A447-C1BD-4264-B74E-831C3F2B7BC7}" srcId="{168B24AC-EA26-4AAB-AFAF-516E6120C818}" destId="{89830922-70AD-4EDA-B0C9-7D06815FD89F}" srcOrd="0" destOrd="0" parTransId="{B3903860-F8A1-42CE-A39F-953EB4171375}" sibTransId="{20F7373F-F7CB-4F64-9A9C-DE812B371991}"/>
    <dgm:cxn modelId="{0DD88698-86CF-49C1-948C-E3D2F59176C2}" type="presParOf" srcId="{66B03D62-8AE0-4355-8991-EF5801D16E33}" destId="{E53FFF0D-D808-4CA6-8DBC-6C7430B624B4}" srcOrd="0" destOrd="0" presId="urn:microsoft.com/office/officeart/2005/8/layout/radial1"/>
    <dgm:cxn modelId="{BF4AA6D1-4564-48E2-B697-928D90EDA3E3}" type="presParOf" srcId="{66B03D62-8AE0-4355-8991-EF5801D16E33}" destId="{64FDFED9-61AF-41C7-A4D7-7885F1865941}" srcOrd="1" destOrd="0" presId="urn:microsoft.com/office/officeart/2005/8/layout/radial1"/>
    <dgm:cxn modelId="{8DBE9468-C5F8-46EB-ACCD-DFCA8BF9DF81}" type="presParOf" srcId="{64FDFED9-61AF-41C7-A4D7-7885F1865941}" destId="{BB3C9CB4-6BCA-430E-886C-577EAC537D68}" srcOrd="0" destOrd="0" presId="urn:microsoft.com/office/officeart/2005/8/layout/radial1"/>
    <dgm:cxn modelId="{4E431A52-515F-4EFB-833F-207E8BBA59F9}" type="presParOf" srcId="{66B03D62-8AE0-4355-8991-EF5801D16E33}" destId="{6B202D91-7D33-42F1-9C5C-8FD6C09CFF4E}" srcOrd="2" destOrd="0" presId="urn:microsoft.com/office/officeart/2005/8/layout/radial1"/>
    <dgm:cxn modelId="{9844627B-A1C8-4F4B-A77C-89D90D44C2A5}" type="presParOf" srcId="{66B03D62-8AE0-4355-8991-EF5801D16E33}" destId="{B5A86A5A-12C6-4731-9C36-5276D70EB656}" srcOrd="3" destOrd="0" presId="urn:microsoft.com/office/officeart/2005/8/layout/radial1"/>
    <dgm:cxn modelId="{BA0E9330-07E9-4CD7-92AA-4385EF467540}" type="presParOf" srcId="{B5A86A5A-12C6-4731-9C36-5276D70EB656}" destId="{CA766FA8-FD72-4F69-A961-8CE29F564CE4}" srcOrd="0" destOrd="0" presId="urn:microsoft.com/office/officeart/2005/8/layout/radial1"/>
    <dgm:cxn modelId="{98B63472-DFD3-4ECE-947A-4391AF70F731}" type="presParOf" srcId="{66B03D62-8AE0-4355-8991-EF5801D16E33}" destId="{87DBB9B0-952F-439C-BE63-345B3DB00868}" srcOrd="4" destOrd="0" presId="urn:microsoft.com/office/officeart/2005/8/layout/radial1"/>
    <dgm:cxn modelId="{1621A071-CBC4-4943-BFFD-1DEA6E6FA0A1}" type="presParOf" srcId="{66B03D62-8AE0-4355-8991-EF5801D16E33}" destId="{EAF27142-232E-40AA-9071-9E6B6E384D2E}" srcOrd="5" destOrd="0" presId="urn:microsoft.com/office/officeart/2005/8/layout/radial1"/>
    <dgm:cxn modelId="{CBBA34FB-ABEA-45DC-A616-242FAD49D684}" type="presParOf" srcId="{EAF27142-232E-40AA-9071-9E6B6E384D2E}" destId="{7DDE43B7-E77E-40E4-A3F5-5F0FDE25D952}" srcOrd="0" destOrd="0" presId="urn:microsoft.com/office/officeart/2005/8/layout/radial1"/>
    <dgm:cxn modelId="{E60B854F-176F-43B5-8822-87BC654E2CF7}" type="presParOf" srcId="{66B03D62-8AE0-4355-8991-EF5801D16E33}" destId="{EB120F56-B534-4F23-A63E-8BEFFECE3ED3}" srcOrd="6" destOrd="0" presId="urn:microsoft.com/office/officeart/2005/8/layout/radial1"/>
    <dgm:cxn modelId="{11EFC8D5-5621-417A-A0A8-5EB6312DC8D2}" type="presParOf" srcId="{66B03D62-8AE0-4355-8991-EF5801D16E33}" destId="{08EF6BAC-2B7C-4811-8E56-D7A45E7BE22F}" srcOrd="7" destOrd="0" presId="urn:microsoft.com/office/officeart/2005/8/layout/radial1"/>
    <dgm:cxn modelId="{FAC58160-C24C-40AB-A526-5FE2A59251AC}" type="presParOf" srcId="{08EF6BAC-2B7C-4811-8E56-D7A45E7BE22F}" destId="{801218A1-ECAA-41CD-BCFC-A0495A37A00A}" srcOrd="0" destOrd="0" presId="urn:microsoft.com/office/officeart/2005/8/layout/radial1"/>
    <dgm:cxn modelId="{923BD0D5-DBC9-4F4F-BA5C-3D57F1920F38}" type="presParOf" srcId="{66B03D62-8AE0-4355-8991-EF5801D16E33}" destId="{100538D4-7FFE-42FE-8D4B-D0CB2D0A9641}"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E44FE21-2245-4544-ACA8-B342EF98EB50}" type="doc">
      <dgm:prSet loTypeId="urn:microsoft.com/office/officeart/2009/3/layout/StepUpProcess" loCatId="process" qsTypeId="urn:microsoft.com/office/officeart/2005/8/quickstyle/3d1" qsCatId="3D" csTypeId="urn:microsoft.com/office/officeart/2005/8/colors/colorful1" csCatId="colorful" phldr="1"/>
      <dgm:spPr/>
      <dgm:t>
        <a:bodyPr/>
        <a:lstStyle/>
        <a:p>
          <a:endParaRPr lang="es-MX"/>
        </a:p>
      </dgm:t>
    </dgm:pt>
    <dgm:pt modelId="{22E7037A-F98B-4354-A81C-08F15CD6D1AC}">
      <dgm:prSet phldrT="[Texto]"/>
      <dgm:spPr/>
      <dgm:t>
        <a:bodyPr/>
        <a:lstStyle/>
        <a:p>
          <a:r>
            <a:rPr lang="es-MX" smtClean="0"/>
            <a:t>Microempresas.</a:t>
          </a:r>
        </a:p>
        <a:p>
          <a:endParaRPr lang="es-MX" smtClean="0"/>
        </a:p>
        <a:p>
          <a:r>
            <a:rPr lang="es-MX" smtClean="0"/>
            <a:t>Menos de 10 empleados.</a:t>
          </a:r>
          <a:endParaRPr lang="es-MX" dirty="0"/>
        </a:p>
      </dgm:t>
    </dgm:pt>
    <dgm:pt modelId="{B0F115AA-55AC-4DFD-8ECD-E3DE10B6BDA9}" type="parTrans" cxnId="{44295D04-BE9A-448D-81BA-294572C8F268}">
      <dgm:prSet/>
      <dgm:spPr/>
      <dgm:t>
        <a:bodyPr/>
        <a:lstStyle/>
        <a:p>
          <a:endParaRPr lang="es-MX">
            <a:solidFill>
              <a:schemeClr val="bg1"/>
            </a:solidFill>
          </a:endParaRPr>
        </a:p>
      </dgm:t>
    </dgm:pt>
    <dgm:pt modelId="{510869C8-ED8D-44B2-8D8A-52D1C6BFC153}" type="sibTrans" cxnId="{44295D04-BE9A-448D-81BA-294572C8F268}">
      <dgm:prSet/>
      <dgm:spPr/>
      <dgm:t>
        <a:bodyPr/>
        <a:lstStyle/>
        <a:p>
          <a:endParaRPr lang="es-MX">
            <a:solidFill>
              <a:schemeClr val="bg1"/>
            </a:solidFill>
          </a:endParaRPr>
        </a:p>
      </dgm:t>
    </dgm:pt>
    <dgm:pt modelId="{6B4DA4D6-80B3-4E08-9013-7243E34530DB}">
      <dgm:prSet phldrT="[Texto]"/>
      <dgm:spPr/>
      <dgm:t>
        <a:bodyPr/>
        <a:lstStyle/>
        <a:p>
          <a:r>
            <a:rPr lang="es-MX" smtClean="0"/>
            <a:t>Pequeñas empresas.</a:t>
          </a:r>
        </a:p>
        <a:p>
          <a:endParaRPr lang="es-MX" smtClean="0"/>
        </a:p>
        <a:p>
          <a:r>
            <a:rPr lang="es-MX" smtClean="0"/>
            <a:t>Menos de 50 empleados.</a:t>
          </a:r>
          <a:endParaRPr lang="es-MX" dirty="0"/>
        </a:p>
      </dgm:t>
    </dgm:pt>
    <dgm:pt modelId="{1EDE2FFB-D139-4FB4-A83D-DD81401B962F}" type="parTrans" cxnId="{10FE5195-B58C-412F-85E0-7F2753AD6AA8}">
      <dgm:prSet/>
      <dgm:spPr/>
      <dgm:t>
        <a:bodyPr/>
        <a:lstStyle/>
        <a:p>
          <a:endParaRPr lang="es-MX">
            <a:solidFill>
              <a:schemeClr val="bg1"/>
            </a:solidFill>
          </a:endParaRPr>
        </a:p>
      </dgm:t>
    </dgm:pt>
    <dgm:pt modelId="{16F3AC97-6DC8-4647-AF25-2B0ED6D740BE}" type="sibTrans" cxnId="{10FE5195-B58C-412F-85E0-7F2753AD6AA8}">
      <dgm:prSet/>
      <dgm:spPr/>
      <dgm:t>
        <a:bodyPr/>
        <a:lstStyle/>
        <a:p>
          <a:endParaRPr lang="es-MX">
            <a:solidFill>
              <a:schemeClr val="bg1"/>
            </a:solidFill>
          </a:endParaRPr>
        </a:p>
      </dgm:t>
    </dgm:pt>
    <dgm:pt modelId="{19AC4C2A-08DE-4DE9-A58A-C91607AEBFB1}">
      <dgm:prSet phldrT="[Texto]"/>
      <dgm:spPr/>
      <dgm:t>
        <a:bodyPr/>
        <a:lstStyle/>
        <a:p>
          <a:r>
            <a:rPr lang="es-MX" smtClean="0"/>
            <a:t>Medianas empresas.</a:t>
          </a:r>
        </a:p>
        <a:p>
          <a:endParaRPr lang="es-MX" smtClean="0"/>
        </a:p>
        <a:p>
          <a:r>
            <a:rPr lang="es-MX" smtClean="0"/>
            <a:t>Entre 50 y 250 empleados.</a:t>
          </a:r>
          <a:endParaRPr lang="es-MX" dirty="0"/>
        </a:p>
      </dgm:t>
    </dgm:pt>
    <dgm:pt modelId="{BAD947DD-EA60-4A77-8357-EAD990714C19}" type="parTrans" cxnId="{E992C230-64C2-44C6-85B0-99BF20BBA8F5}">
      <dgm:prSet/>
      <dgm:spPr/>
      <dgm:t>
        <a:bodyPr/>
        <a:lstStyle/>
        <a:p>
          <a:endParaRPr lang="es-MX">
            <a:solidFill>
              <a:schemeClr val="bg1"/>
            </a:solidFill>
          </a:endParaRPr>
        </a:p>
      </dgm:t>
    </dgm:pt>
    <dgm:pt modelId="{2CDAC270-67BB-4DEB-B5A5-053C2CE23163}" type="sibTrans" cxnId="{E992C230-64C2-44C6-85B0-99BF20BBA8F5}">
      <dgm:prSet/>
      <dgm:spPr/>
      <dgm:t>
        <a:bodyPr/>
        <a:lstStyle/>
        <a:p>
          <a:endParaRPr lang="es-MX">
            <a:solidFill>
              <a:schemeClr val="bg1"/>
            </a:solidFill>
          </a:endParaRPr>
        </a:p>
      </dgm:t>
    </dgm:pt>
    <dgm:pt modelId="{75152DA7-2A43-4287-96C2-3BF380D9D49C}">
      <dgm:prSet/>
      <dgm:spPr/>
      <dgm:t>
        <a:bodyPr/>
        <a:lstStyle/>
        <a:p>
          <a:r>
            <a:rPr lang="es-MX" smtClean="0"/>
            <a:t>Grandes empresas. </a:t>
          </a:r>
        </a:p>
        <a:p>
          <a:endParaRPr lang="es-MX" smtClean="0"/>
        </a:p>
        <a:p>
          <a:r>
            <a:rPr lang="es-MX" smtClean="0"/>
            <a:t> Más de 250 empleados.</a:t>
          </a:r>
          <a:endParaRPr lang="es-MX" dirty="0"/>
        </a:p>
      </dgm:t>
    </dgm:pt>
    <dgm:pt modelId="{1238AB8A-6292-4228-ADCF-13D438F0855A}" type="parTrans" cxnId="{685C80B3-BB26-407B-BF57-C4A9C45F1284}">
      <dgm:prSet/>
      <dgm:spPr/>
      <dgm:t>
        <a:bodyPr/>
        <a:lstStyle/>
        <a:p>
          <a:endParaRPr lang="es-MX">
            <a:solidFill>
              <a:schemeClr val="bg1"/>
            </a:solidFill>
          </a:endParaRPr>
        </a:p>
      </dgm:t>
    </dgm:pt>
    <dgm:pt modelId="{F694AEDC-AFDE-4B2E-8E03-C4CE62E82374}" type="sibTrans" cxnId="{685C80B3-BB26-407B-BF57-C4A9C45F1284}">
      <dgm:prSet/>
      <dgm:spPr/>
      <dgm:t>
        <a:bodyPr/>
        <a:lstStyle/>
        <a:p>
          <a:endParaRPr lang="es-MX">
            <a:solidFill>
              <a:schemeClr val="bg1"/>
            </a:solidFill>
          </a:endParaRPr>
        </a:p>
      </dgm:t>
    </dgm:pt>
    <dgm:pt modelId="{E0B055DA-88A4-404C-B534-B41B3D0B62BE}" type="pres">
      <dgm:prSet presAssocID="{5E44FE21-2245-4544-ACA8-B342EF98EB50}" presName="rootnode" presStyleCnt="0">
        <dgm:presLayoutVars>
          <dgm:chMax/>
          <dgm:chPref/>
          <dgm:dir/>
          <dgm:animLvl val="lvl"/>
        </dgm:presLayoutVars>
      </dgm:prSet>
      <dgm:spPr/>
      <dgm:t>
        <a:bodyPr/>
        <a:lstStyle/>
        <a:p>
          <a:endParaRPr lang="es-MX"/>
        </a:p>
      </dgm:t>
    </dgm:pt>
    <dgm:pt modelId="{168EE766-1931-4E1C-A1E1-B0A761DBC220}" type="pres">
      <dgm:prSet presAssocID="{22E7037A-F98B-4354-A81C-08F15CD6D1AC}" presName="composite" presStyleCnt="0"/>
      <dgm:spPr/>
      <dgm:t>
        <a:bodyPr/>
        <a:lstStyle/>
        <a:p>
          <a:endParaRPr lang="es-MX"/>
        </a:p>
      </dgm:t>
    </dgm:pt>
    <dgm:pt modelId="{15399E75-1195-4E27-BAB4-946F60F0837B}" type="pres">
      <dgm:prSet presAssocID="{22E7037A-F98B-4354-A81C-08F15CD6D1AC}" presName="LShape" presStyleLbl="alignNode1" presStyleIdx="0" presStyleCnt="7"/>
      <dgm:spPr/>
      <dgm:t>
        <a:bodyPr/>
        <a:lstStyle/>
        <a:p>
          <a:endParaRPr lang="es-MX"/>
        </a:p>
      </dgm:t>
    </dgm:pt>
    <dgm:pt modelId="{DC098C9B-F44B-407B-AAF5-B026E5F7E166}" type="pres">
      <dgm:prSet presAssocID="{22E7037A-F98B-4354-A81C-08F15CD6D1AC}" presName="ParentText" presStyleLbl="revTx" presStyleIdx="0" presStyleCnt="4">
        <dgm:presLayoutVars>
          <dgm:chMax val="0"/>
          <dgm:chPref val="0"/>
          <dgm:bulletEnabled val="1"/>
        </dgm:presLayoutVars>
      </dgm:prSet>
      <dgm:spPr/>
      <dgm:t>
        <a:bodyPr/>
        <a:lstStyle/>
        <a:p>
          <a:endParaRPr lang="es-MX"/>
        </a:p>
      </dgm:t>
    </dgm:pt>
    <dgm:pt modelId="{E1C32BE7-B8A4-4DA6-8A75-264B2DF7625C}" type="pres">
      <dgm:prSet presAssocID="{22E7037A-F98B-4354-A81C-08F15CD6D1AC}" presName="Triangle" presStyleLbl="alignNode1" presStyleIdx="1" presStyleCnt="7"/>
      <dgm:spPr/>
      <dgm:t>
        <a:bodyPr/>
        <a:lstStyle/>
        <a:p>
          <a:endParaRPr lang="es-MX"/>
        </a:p>
      </dgm:t>
    </dgm:pt>
    <dgm:pt modelId="{5F9A3EA5-DFE7-4B7F-AFCB-C8E7772540AB}" type="pres">
      <dgm:prSet presAssocID="{510869C8-ED8D-44B2-8D8A-52D1C6BFC153}" presName="sibTrans" presStyleCnt="0"/>
      <dgm:spPr/>
      <dgm:t>
        <a:bodyPr/>
        <a:lstStyle/>
        <a:p>
          <a:endParaRPr lang="es-MX"/>
        </a:p>
      </dgm:t>
    </dgm:pt>
    <dgm:pt modelId="{D929F594-8342-4B41-A59F-907B5A80671D}" type="pres">
      <dgm:prSet presAssocID="{510869C8-ED8D-44B2-8D8A-52D1C6BFC153}" presName="space" presStyleCnt="0"/>
      <dgm:spPr/>
      <dgm:t>
        <a:bodyPr/>
        <a:lstStyle/>
        <a:p>
          <a:endParaRPr lang="es-MX"/>
        </a:p>
      </dgm:t>
    </dgm:pt>
    <dgm:pt modelId="{BAF8B138-CB58-4ACE-8737-922C76C89962}" type="pres">
      <dgm:prSet presAssocID="{6B4DA4D6-80B3-4E08-9013-7243E34530DB}" presName="composite" presStyleCnt="0"/>
      <dgm:spPr/>
      <dgm:t>
        <a:bodyPr/>
        <a:lstStyle/>
        <a:p>
          <a:endParaRPr lang="es-MX"/>
        </a:p>
      </dgm:t>
    </dgm:pt>
    <dgm:pt modelId="{235D25B2-B80E-4667-B2CE-7B72BA5C6B42}" type="pres">
      <dgm:prSet presAssocID="{6B4DA4D6-80B3-4E08-9013-7243E34530DB}" presName="LShape" presStyleLbl="alignNode1" presStyleIdx="2" presStyleCnt="7"/>
      <dgm:spPr/>
      <dgm:t>
        <a:bodyPr/>
        <a:lstStyle/>
        <a:p>
          <a:endParaRPr lang="es-MX"/>
        </a:p>
      </dgm:t>
    </dgm:pt>
    <dgm:pt modelId="{7548FB12-12BF-4033-ACC4-1FA4B78CF2F8}" type="pres">
      <dgm:prSet presAssocID="{6B4DA4D6-80B3-4E08-9013-7243E34530DB}" presName="ParentText" presStyleLbl="revTx" presStyleIdx="1" presStyleCnt="4">
        <dgm:presLayoutVars>
          <dgm:chMax val="0"/>
          <dgm:chPref val="0"/>
          <dgm:bulletEnabled val="1"/>
        </dgm:presLayoutVars>
      </dgm:prSet>
      <dgm:spPr/>
      <dgm:t>
        <a:bodyPr/>
        <a:lstStyle/>
        <a:p>
          <a:endParaRPr lang="es-MX"/>
        </a:p>
      </dgm:t>
    </dgm:pt>
    <dgm:pt modelId="{B835126E-FEAD-4ADB-8F61-4D02A7AB209F}" type="pres">
      <dgm:prSet presAssocID="{6B4DA4D6-80B3-4E08-9013-7243E34530DB}" presName="Triangle" presStyleLbl="alignNode1" presStyleIdx="3" presStyleCnt="7"/>
      <dgm:spPr/>
      <dgm:t>
        <a:bodyPr/>
        <a:lstStyle/>
        <a:p>
          <a:endParaRPr lang="es-MX"/>
        </a:p>
      </dgm:t>
    </dgm:pt>
    <dgm:pt modelId="{E3D41EF4-56CD-4FCF-8B2F-E6D0368CC065}" type="pres">
      <dgm:prSet presAssocID="{16F3AC97-6DC8-4647-AF25-2B0ED6D740BE}" presName="sibTrans" presStyleCnt="0"/>
      <dgm:spPr/>
      <dgm:t>
        <a:bodyPr/>
        <a:lstStyle/>
        <a:p>
          <a:endParaRPr lang="es-MX"/>
        </a:p>
      </dgm:t>
    </dgm:pt>
    <dgm:pt modelId="{877B365C-DCAA-42CA-9307-3DCBD41F791A}" type="pres">
      <dgm:prSet presAssocID="{16F3AC97-6DC8-4647-AF25-2B0ED6D740BE}" presName="space" presStyleCnt="0"/>
      <dgm:spPr/>
      <dgm:t>
        <a:bodyPr/>
        <a:lstStyle/>
        <a:p>
          <a:endParaRPr lang="es-MX"/>
        </a:p>
      </dgm:t>
    </dgm:pt>
    <dgm:pt modelId="{413CBF74-AE4A-4975-96E5-6F116117FF6F}" type="pres">
      <dgm:prSet presAssocID="{19AC4C2A-08DE-4DE9-A58A-C91607AEBFB1}" presName="composite" presStyleCnt="0"/>
      <dgm:spPr/>
      <dgm:t>
        <a:bodyPr/>
        <a:lstStyle/>
        <a:p>
          <a:endParaRPr lang="es-MX"/>
        </a:p>
      </dgm:t>
    </dgm:pt>
    <dgm:pt modelId="{AFD152F1-460F-4375-828C-DFFC558D218D}" type="pres">
      <dgm:prSet presAssocID="{19AC4C2A-08DE-4DE9-A58A-C91607AEBFB1}" presName="LShape" presStyleLbl="alignNode1" presStyleIdx="4" presStyleCnt="7"/>
      <dgm:spPr/>
      <dgm:t>
        <a:bodyPr/>
        <a:lstStyle/>
        <a:p>
          <a:endParaRPr lang="es-MX"/>
        </a:p>
      </dgm:t>
    </dgm:pt>
    <dgm:pt modelId="{B5967BB9-0F92-4902-B5CA-38A57D73FFC1}" type="pres">
      <dgm:prSet presAssocID="{19AC4C2A-08DE-4DE9-A58A-C91607AEBFB1}" presName="ParentText" presStyleLbl="revTx" presStyleIdx="2" presStyleCnt="4">
        <dgm:presLayoutVars>
          <dgm:chMax val="0"/>
          <dgm:chPref val="0"/>
          <dgm:bulletEnabled val="1"/>
        </dgm:presLayoutVars>
      </dgm:prSet>
      <dgm:spPr/>
      <dgm:t>
        <a:bodyPr/>
        <a:lstStyle/>
        <a:p>
          <a:endParaRPr lang="es-MX"/>
        </a:p>
      </dgm:t>
    </dgm:pt>
    <dgm:pt modelId="{C1852230-6F61-4091-B727-3E24DD34B466}" type="pres">
      <dgm:prSet presAssocID="{19AC4C2A-08DE-4DE9-A58A-C91607AEBFB1}" presName="Triangle" presStyleLbl="alignNode1" presStyleIdx="5" presStyleCnt="7"/>
      <dgm:spPr/>
      <dgm:t>
        <a:bodyPr/>
        <a:lstStyle/>
        <a:p>
          <a:endParaRPr lang="es-MX"/>
        </a:p>
      </dgm:t>
    </dgm:pt>
    <dgm:pt modelId="{1D86156D-D4FB-438D-B0C3-1175FEDED1CE}" type="pres">
      <dgm:prSet presAssocID="{2CDAC270-67BB-4DEB-B5A5-053C2CE23163}" presName="sibTrans" presStyleCnt="0"/>
      <dgm:spPr/>
      <dgm:t>
        <a:bodyPr/>
        <a:lstStyle/>
        <a:p>
          <a:endParaRPr lang="es-MX"/>
        </a:p>
      </dgm:t>
    </dgm:pt>
    <dgm:pt modelId="{6B05F48A-EEC9-4C24-849D-DC15543C2106}" type="pres">
      <dgm:prSet presAssocID="{2CDAC270-67BB-4DEB-B5A5-053C2CE23163}" presName="space" presStyleCnt="0"/>
      <dgm:spPr/>
      <dgm:t>
        <a:bodyPr/>
        <a:lstStyle/>
        <a:p>
          <a:endParaRPr lang="es-MX"/>
        </a:p>
      </dgm:t>
    </dgm:pt>
    <dgm:pt modelId="{D7258ED1-AFEA-4983-8E99-9432BC46E5B5}" type="pres">
      <dgm:prSet presAssocID="{75152DA7-2A43-4287-96C2-3BF380D9D49C}" presName="composite" presStyleCnt="0"/>
      <dgm:spPr/>
      <dgm:t>
        <a:bodyPr/>
        <a:lstStyle/>
        <a:p>
          <a:endParaRPr lang="es-MX"/>
        </a:p>
      </dgm:t>
    </dgm:pt>
    <dgm:pt modelId="{1091304E-A900-4BF2-BD60-0C93C8090714}" type="pres">
      <dgm:prSet presAssocID="{75152DA7-2A43-4287-96C2-3BF380D9D49C}" presName="LShape" presStyleLbl="alignNode1" presStyleIdx="6" presStyleCnt="7"/>
      <dgm:spPr/>
      <dgm:t>
        <a:bodyPr/>
        <a:lstStyle/>
        <a:p>
          <a:endParaRPr lang="es-MX"/>
        </a:p>
      </dgm:t>
    </dgm:pt>
    <dgm:pt modelId="{5D2CF11B-EFA0-49F6-B296-0A999400D517}" type="pres">
      <dgm:prSet presAssocID="{75152DA7-2A43-4287-96C2-3BF380D9D49C}" presName="ParentText" presStyleLbl="revTx" presStyleIdx="3" presStyleCnt="4">
        <dgm:presLayoutVars>
          <dgm:chMax val="0"/>
          <dgm:chPref val="0"/>
          <dgm:bulletEnabled val="1"/>
        </dgm:presLayoutVars>
      </dgm:prSet>
      <dgm:spPr/>
      <dgm:t>
        <a:bodyPr/>
        <a:lstStyle/>
        <a:p>
          <a:endParaRPr lang="es-MX"/>
        </a:p>
      </dgm:t>
    </dgm:pt>
  </dgm:ptLst>
  <dgm:cxnLst>
    <dgm:cxn modelId="{DA59740E-587A-4E33-B07E-81424A6E4EAF}" type="presOf" srcId="{19AC4C2A-08DE-4DE9-A58A-C91607AEBFB1}" destId="{B5967BB9-0F92-4902-B5CA-38A57D73FFC1}" srcOrd="0" destOrd="0" presId="urn:microsoft.com/office/officeart/2009/3/layout/StepUpProcess"/>
    <dgm:cxn modelId="{67333C04-EEB7-434B-BF65-0E07104FC59A}" type="presOf" srcId="{5E44FE21-2245-4544-ACA8-B342EF98EB50}" destId="{E0B055DA-88A4-404C-B534-B41B3D0B62BE}" srcOrd="0" destOrd="0" presId="urn:microsoft.com/office/officeart/2009/3/layout/StepUpProcess"/>
    <dgm:cxn modelId="{10FE5195-B58C-412F-85E0-7F2753AD6AA8}" srcId="{5E44FE21-2245-4544-ACA8-B342EF98EB50}" destId="{6B4DA4D6-80B3-4E08-9013-7243E34530DB}" srcOrd="1" destOrd="0" parTransId="{1EDE2FFB-D139-4FB4-A83D-DD81401B962F}" sibTransId="{16F3AC97-6DC8-4647-AF25-2B0ED6D740BE}"/>
    <dgm:cxn modelId="{E992C230-64C2-44C6-85B0-99BF20BBA8F5}" srcId="{5E44FE21-2245-4544-ACA8-B342EF98EB50}" destId="{19AC4C2A-08DE-4DE9-A58A-C91607AEBFB1}" srcOrd="2" destOrd="0" parTransId="{BAD947DD-EA60-4A77-8357-EAD990714C19}" sibTransId="{2CDAC270-67BB-4DEB-B5A5-053C2CE23163}"/>
    <dgm:cxn modelId="{3708E7DA-A727-42B1-874E-DED310D225CA}" type="presOf" srcId="{6B4DA4D6-80B3-4E08-9013-7243E34530DB}" destId="{7548FB12-12BF-4033-ACC4-1FA4B78CF2F8}" srcOrd="0" destOrd="0" presId="urn:microsoft.com/office/officeart/2009/3/layout/StepUpProcess"/>
    <dgm:cxn modelId="{44295D04-BE9A-448D-81BA-294572C8F268}" srcId="{5E44FE21-2245-4544-ACA8-B342EF98EB50}" destId="{22E7037A-F98B-4354-A81C-08F15CD6D1AC}" srcOrd="0" destOrd="0" parTransId="{B0F115AA-55AC-4DFD-8ECD-E3DE10B6BDA9}" sibTransId="{510869C8-ED8D-44B2-8D8A-52D1C6BFC153}"/>
    <dgm:cxn modelId="{1A422AC0-B9AB-4992-B92F-CA9E8DCC3B3C}" type="presOf" srcId="{75152DA7-2A43-4287-96C2-3BF380D9D49C}" destId="{5D2CF11B-EFA0-49F6-B296-0A999400D517}" srcOrd="0" destOrd="0" presId="urn:microsoft.com/office/officeart/2009/3/layout/StepUpProcess"/>
    <dgm:cxn modelId="{685C80B3-BB26-407B-BF57-C4A9C45F1284}" srcId="{5E44FE21-2245-4544-ACA8-B342EF98EB50}" destId="{75152DA7-2A43-4287-96C2-3BF380D9D49C}" srcOrd="3" destOrd="0" parTransId="{1238AB8A-6292-4228-ADCF-13D438F0855A}" sibTransId="{F694AEDC-AFDE-4B2E-8E03-C4CE62E82374}"/>
    <dgm:cxn modelId="{CCC2E85E-4E5B-4B6A-9E58-90BF5E5F377A}" type="presOf" srcId="{22E7037A-F98B-4354-A81C-08F15CD6D1AC}" destId="{DC098C9B-F44B-407B-AAF5-B026E5F7E166}" srcOrd="0" destOrd="0" presId="urn:microsoft.com/office/officeart/2009/3/layout/StepUpProcess"/>
    <dgm:cxn modelId="{D8414E57-A663-4AE2-A45A-5605E1F5A003}" type="presParOf" srcId="{E0B055DA-88A4-404C-B534-B41B3D0B62BE}" destId="{168EE766-1931-4E1C-A1E1-B0A761DBC220}" srcOrd="0" destOrd="0" presId="urn:microsoft.com/office/officeart/2009/3/layout/StepUpProcess"/>
    <dgm:cxn modelId="{7268E76B-ADEE-467D-8140-96BF58E6788A}" type="presParOf" srcId="{168EE766-1931-4E1C-A1E1-B0A761DBC220}" destId="{15399E75-1195-4E27-BAB4-946F60F0837B}" srcOrd="0" destOrd="0" presId="urn:microsoft.com/office/officeart/2009/3/layout/StepUpProcess"/>
    <dgm:cxn modelId="{D2047942-92C7-4BF9-9894-1EC4E2F201FF}" type="presParOf" srcId="{168EE766-1931-4E1C-A1E1-B0A761DBC220}" destId="{DC098C9B-F44B-407B-AAF5-B026E5F7E166}" srcOrd="1" destOrd="0" presId="urn:microsoft.com/office/officeart/2009/3/layout/StepUpProcess"/>
    <dgm:cxn modelId="{05716C45-267B-4FB3-B2A2-16D3E39F61CC}" type="presParOf" srcId="{168EE766-1931-4E1C-A1E1-B0A761DBC220}" destId="{E1C32BE7-B8A4-4DA6-8A75-264B2DF7625C}" srcOrd="2" destOrd="0" presId="urn:microsoft.com/office/officeart/2009/3/layout/StepUpProcess"/>
    <dgm:cxn modelId="{0D8B2D01-3C83-4397-99DF-EE1F6FD1ADCB}" type="presParOf" srcId="{E0B055DA-88A4-404C-B534-B41B3D0B62BE}" destId="{5F9A3EA5-DFE7-4B7F-AFCB-C8E7772540AB}" srcOrd="1" destOrd="0" presId="urn:microsoft.com/office/officeart/2009/3/layout/StepUpProcess"/>
    <dgm:cxn modelId="{ADDD2F90-BF47-4916-9828-6DB821B9F518}" type="presParOf" srcId="{5F9A3EA5-DFE7-4B7F-AFCB-C8E7772540AB}" destId="{D929F594-8342-4B41-A59F-907B5A80671D}" srcOrd="0" destOrd="0" presId="urn:microsoft.com/office/officeart/2009/3/layout/StepUpProcess"/>
    <dgm:cxn modelId="{6FBA383D-5C9F-4C7B-8539-E4C4BD927448}" type="presParOf" srcId="{E0B055DA-88A4-404C-B534-B41B3D0B62BE}" destId="{BAF8B138-CB58-4ACE-8737-922C76C89962}" srcOrd="2" destOrd="0" presId="urn:microsoft.com/office/officeart/2009/3/layout/StepUpProcess"/>
    <dgm:cxn modelId="{B8C51E09-175D-4756-B92D-71DC48539345}" type="presParOf" srcId="{BAF8B138-CB58-4ACE-8737-922C76C89962}" destId="{235D25B2-B80E-4667-B2CE-7B72BA5C6B42}" srcOrd="0" destOrd="0" presId="urn:microsoft.com/office/officeart/2009/3/layout/StepUpProcess"/>
    <dgm:cxn modelId="{3EE7E0A4-5509-4031-9A03-7FBC4A814FC0}" type="presParOf" srcId="{BAF8B138-CB58-4ACE-8737-922C76C89962}" destId="{7548FB12-12BF-4033-ACC4-1FA4B78CF2F8}" srcOrd="1" destOrd="0" presId="urn:microsoft.com/office/officeart/2009/3/layout/StepUpProcess"/>
    <dgm:cxn modelId="{D29A386D-2F4F-4AEA-8309-34B57C92B37F}" type="presParOf" srcId="{BAF8B138-CB58-4ACE-8737-922C76C89962}" destId="{B835126E-FEAD-4ADB-8F61-4D02A7AB209F}" srcOrd="2" destOrd="0" presId="urn:microsoft.com/office/officeart/2009/3/layout/StepUpProcess"/>
    <dgm:cxn modelId="{BA53D66F-C23F-47F9-AC56-F91E89FBA141}" type="presParOf" srcId="{E0B055DA-88A4-404C-B534-B41B3D0B62BE}" destId="{E3D41EF4-56CD-4FCF-8B2F-E6D0368CC065}" srcOrd="3" destOrd="0" presId="urn:microsoft.com/office/officeart/2009/3/layout/StepUpProcess"/>
    <dgm:cxn modelId="{7BC0671E-4FD9-4915-8473-CE35FEDF6098}" type="presParOf" srcId="{E3D41EF4-56CD-4FCF-8B2F-E6D0368CC065}" destId="{877B365C-DCAA-42CA-9307-3DCBD41F791A}" srcOrd="0" destOrd="0" presId="urn:microsoft.com/office/officeart/2009/3/layout/StepUpProcess"/>
    <dgm:cxn modelId="{7118CD01-6809-4087-B72F-A7A708AC5C17}" type="presParOf" srcId="{E0B055DA-88A4-404C-B534-B41B3D0B62BE}" destId="{413CBF74-AE4A-4975-96E5-6F116117FF6F}" srcOrd="4" destOrd="0" presId="urn:microsoft.com/office/officeart/2009/3/layout/StepUpProcess"/>
    <dgm:cxn modelId="{0465023E-0164-461D-8D0F-451E0E248760}" type="presParOf" srcId="{413CBF74-AE4A-4975-96E5-6F116117FF6F}" destId="{AFD152F1-460F-4375-828C-DFFC558D218D}" srcOrd="0" destOrd="0" presId="urn:microsoft.com/office/officeart/2009/3/layout/StepUpProcess"/>
    <dgm:cxn modelId="{CB36A1F0-8C8A-4E84-BB10-877C1D8E8012}" type="presParOf" srcId="{413CBF74-AE4A-4975-96E5-6F116117FF6F}" destId="{B5967BB9-0F92-4902-B5CA-38A57D73FFC1}" srcOrd="1" destOrd="0" presId="urn:microsoft.com/office/officeart/2009/3/layout/StepUpProcess"/>
    <dgm:cxn modelId="{D3383CE1-0749-494A-AC11-196A939263EF}" type="presParOf" srcId="{413CBF74-AE4A-4975-96E5-6F116117FF6F}" destId="{C1852230-6F61-4091-B727-3E24DD34B466}" srcOrd="2" destOrd="0" presId="urn:microsoft.com/office/officeart/2009/3/layout/StepUpProcess"/>
    <dgm:cxn modelId="{CD71D56E-F8FA-4470-A33A-63C273617214}" type="presParOf" srcId="{E0B055DA-88A4-404C-B534-B41B3D0B62BE}" destId="{1D86156D-D4FB-438D-B0C3-1175FEDED1CE}" srcOrd="5" destOrd="0" presId="urn:microsoft.com/office/officeart/2009/3/layout/StepUpProcess"/>
    <dgm:cxn modelId="{FBF75AC8-3E6F-46BC-87EF-9C4656F973CA}" type="presParOf" srcId="{1D86156D-D4FB-438D-B0C3-1175FEDED1CE}" destId="{6B05F48A-EEC9-4C24-849D-DC15543C2106}" srcOrd="0" destOrd="0" presId="urn:microsoft.com/office/officeart/2009/3/layout/StepUpProcess"/>
    <dgm:cxn modelId="{9648B09E-6C36-416D-B85F-12B98E9CAC1E}" type="presParOf" srcId="{E0B055DA-88A4-404C-B534-B41B3D0B62BE}" destId="{D7258ED1-AFEA-4983-8E99-9432BC46E5B5}" srcOrd="6" destOrd="0" presId="urn:microsoft.com/office/officeart/2009/3/layout/StepUpProcess"/>
    <dgm:cxn modelId="{7EB50E90-C877-4019-80F1-87D1EB77ED9C}" type="presParOf" srcId="{D7258ED1-AFEA-4983-8E99-9432BC46E5B5}" destId="{1091304E-A900-4BF2-BD60-0C93C8090714}" srcOrd="0" destOrd="0" presId="urn:microsoft.com/office/officeart/2009/3/layout/StepUpProcess"/>
    <dgm:cxn modelId="{96CF6C99-C8F6-48B9-A3CE-3B8BF255C497}" type="presParOf" srcId="{D7258ED1-AFEA-4983-8E99-9432BC46E5B5}" destId="{5D2CF11B-EFA0-49F6-B296-0A999400D517}"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818BE24-1D0F-4D98-88C2-8433A998686A}" type="doc">
      <dgm:prSet loTypeId="urn:microsoft.com/office/officeart/2005/8/layout/chevron2" loCatId="list" qsTypeId="urn:microsoft.com/office/officeart/2005/8/quickstyle/3d1" qsCatId="3D" csTypeId="urn:microsoft.com/office/officeart/2005/8/colors/colorful1" csCatId="colorful" phldr="1"/>
      <dgm:spPr/>
      <dgm:t>
        <a:bodyPr/>
        <a:lstStyle/>
        <a:p>
          <a:endParaRPr lang="es-MX"/>
        </a:p>
      </dgm:t>
    </dgm:pt>
    <dgm:pt modelId="{239A6349-76F0-4563-96ED-72E88D9AE1F7}">
      <dgm:prSet phldrT="[Texto]"/>
      <dgm:spPr/>
      <dgm:t>
        <a:bodyPr/>
        <a:lstStyle/>
        <a:p>
          <a:r>
            <a:rPr lang="es-MX" smtClean="0">
              <a:solidFill>
                <a:schemeClr val="bg1"/>
              </a:solidFill>
            </a:rPr>
            <a:t>Sector Primario</a:t>
          </a:r>
          <a:endParaRPr lang="es-MX" dirty="0">
            <a:solidFill>
              <a:schemeClr val="bg1"/>
            </a:solidFill>
          </a:endParaRPr>
        </a:p>
      </dgm:t>
    </dgm:pt>
    <dgm:pt modelId="{DF74AD12-4863-4253-9AB8-96FD08FACC68}" type="parTrans" cxnId="{390E340C-1ACA-44FB-BB83-DFC955B31A97}">
      <dgm:prSet/>
      <dgm:spPr/>
      <dgm:t>
        <a:bodyPr/>
        <a:lstStyle/>
        <a:p>
          <a:endParaRPr lang="es-MX">
            <a:solidFill>
              <a:schemeClr val="bg1"/>
            </a:solidFill>
          </a:endParaRPr>
        </a:p>
      </dgm:t>
    </dgm:pt>
    <dgm:pt modelId="{48974DE1-54CC-44E5-BB18-7FB334AB9098}" type="sibTrans" cxnId="{390E340C-1ACA-44FB-BB83-DFC955B31A97}">
      <dgm:prSet/>
      <dgm:spPr/>
      <dgm:t>
        <a:bodyPr/>
        <a:lstStyle/>
        <a:p>
          <a:endParaRPr lang="es-MX">
            <a:solidFill>
              <a:schemeClr val="bg1"/>
            </a:solidFill>
          </a:endParaRPr>
        </a:p>
      </dgm:t>
    </dgm:pt>
    <dgm:pt modelId="{EB411F9F-71C0-465D-9196-CDDDDD8881DA}">
      <dgm:prSet phldrT="[Texto]"/>
      <dgm:spPr/>
      <dgm:t>
        <a:bodyPr/>
        <a:lstStyle/>
        <a:p>
          <a:pPr algn="just"/>
          <a:r>
            <a:rPr lang="es-MX" smtClean="0">
              <a:solidFill>
                <a:schemeClr val="bg1"/>
              </a:solidFill>
            </a:rPr>
            <a:t>Son aquellas actividades cuyos elementos básicos se encuentran directamente en la naturaleza.</a:t>
          </a:r>
          <a:endParaRPr lang="es-MX" dirty="0">
            <a:solidFill>
              <a:schemeClr val="bg1"/>
            </a:solidFill>
          </a:endParaRPr>
        </a:p>
      </dgm:t>
    </dgm:pt>
    <dgm:pt modelId="{0BBA02D5-F1DE-4878-B834-B176D65A02DC}" type="parTrans" cxnId="{B7D9733A-1C3E-486C-946F-11FE938C94A4}">
      <dgm:prSet/>
      <dgm:spPr/>
      <dgm:t>
        <a:bodyPr/>
        <a:lstStyle/>
        <a:p>
          <a:endParaRPr lang="es-MX">
            <a:solidFill>
              <a:schemeClr val="bg1"/>
            </a:solidFill>
          </a:endParaRPr>
        </a:p>
      </dgm:t>
    </dgm:pt>
    <dgm:pt modelId="{CC1C9DCE-7FD3-487D-B144-2D86603D977E}" type="sibTrans" cxnId="{B7D9733A-1C3E-486C-946F-11FE938C94A4}">
      <dgm:prSet/>
      <dgm:spPr/>
      <dgm:t>
        <a:bodyPr/>
        <a:lstStyle/>
        <a:p>
          <a:endParaRPr lang="es-MX">
            <a:solidFill>
              <a:schemeClr val="bg1"/>
            </a:solidFill>
          </a:endParaRPr>
        </a:p>
      </dgm:t>
    </dgm:pt>
    <dgm:pt modelId="{E4F4B25F-08F3-4373-BB1B-C961B5075806}">
      <dgm:prSet phldrT="[Texto]"/>
      <dgm:spPr/>
      <dgm:t>
        <a:bodyPr/>
        <a:lstStyle/>
        <a:p>
          <a:pPr algn="just"/>
          <a:r>
            <a:rPr lang="es-MX" smtClean="0">
              <a:solidFill>
                <a:schemeClr val="bg1"/>
              </a:solidFill>
            </a:rPr>
            <a:t>Agricultura, ganadería, pesca, caza, minería, la extracción de petróleo y gas.</a:t>
          </a:r>
          <a:endParaRPr lang="es-MX" dirty="0">
            <a:solidFill>
              <a:schemeClr val="bg1"/>
            </a:solidFill>
          </a:endParaRPr>
        </a:p>
      </dgm:t>
    </dgm:pt>
    <dgm:pt modelId="{9859189C-35E4-4135-9F06-8443794E6075}" type="parTrans" cxnId="{D3856B2A-CFB5-46E5-BDAD-144FD1A9A03D}">
      <dgm:prSet/>
      <dgm:spPr/>
      <dgm:t>
        <a:bodyPr/>
        <a:lstStyle/>
        <a:p>
          <a:endParaRPr lang="es-MX">
            <a:solidFill>
              <a:schemeClr val="bg1"/>
            </a:solidFill>
          </a:endParaRPr>
        </a:p>
      </dgm:t>
    </dgm:pt>
    <dgm:pt modelId="{8CE4945B-88AB-4D89-B05F-6B914F19D647}" type="sibTrans" cxnId="{D3856B2A-CFB5-46E5-BDAD-144FD1A9A03D}">
      <dgm:prSet/>
      <dgm:spPr/>
      <dgm:t>
        <a:bodyPr/>
        <a:lstStyle/>
        <a:p>
          <a:endParaRPr lang="es-MX">
            <a:solidFill>
              <a:schemeClr val="bg1"/>
            </a:solidFill>
          </a:endParaRPr>
        </a:p>
      </dgm:t>
    </dgm:pt>
    <dgm:pt modelId="{82517773-C2AD-494F-926B-0C210C9762B8}">
      <dgm:prSet phldrT="[Texto]"/>
      <dgm:spPr/>
      <dgm:t>
        <a:bodyPr/>
        <a:lstStyle/>
        <a:p>
          <a:r>
            <a:rPr lang="es-MX" smtClean="0">
              <a:solidFill>
                <a:schemeClr val="bg1"/>
              </a:solidFill>
            </a:rPr>
            <a:t>Sector Secundario</a:t>
          </a:r>
          <a:endParaRPr lang="es-MX" dirty="0">
            <a:solidFill>
              <a:schemeClr val="bg1"/>
            </a:solidFill>
          </a:endParaRPr>
        </a:p>
      </dgm:t>
    </dgm:pt>
    <dgm:pt modelId="{7673E440-8BEA-4FF1-8292-13CAB4F556CD}" type="parTrans" cxnId="{822EFDD5-E722-4905-A84B-CF365EA1383D}">
      <dgm:prSet/>
      <dgm:spPr/>
      <dgm:t>
        <a:bodyPr/>
        <a:lstStyle/>
        <a:p>
          <a:endParaRPr lang="es-MX">
            <a:solidFill>
              <a:schemeClr val="bg1"/>
            </a:solidFill>
          </a:endParaRPr>
        </a:p>
      </dgm:t>
    </dgm:pt>
    <dgm:pt modelId="{54963450-DA15-4DFC-B176-DE277938C778}" type="sibTrans" cxnId="{822EFDD5-E722-4905-A84B-CF365EA1383D}">
      <dgm:prSet/>
      <dgm:spPr/>
      <dgm:t>
        <a:bodyPr/>
        <a:lstStyle/>
        <a:p>
          <a:endParaRPr lang="es-MX">
            <a:solidFill>
              <a:schemeClr val="bg1"/>
            </a:solidFill>
          </a:endParaRPr>
        </a:p>
      </dgm:t>
    </dgm:pt>
    <dgm:pt modelId="{5CF53A6E-5481-41D2-8E7F-4E06FA2CA9C1}">
      <dgm:prSet phldrT="[Texto]"/>
      <dgm:spPr/>
      <dgm:t>
        <a:bodyPr/>
        <a:lstStyle/>
        <a:p>
          <a:pPr algn="just"/>
          <a:r>
            <a:rPr lang="es-MX" smtClean="0">
              <a:solidFill>
                <a:schemeClr val="bg1"/>
              </a:solidFill>
            </a:rPr>
            <a:t>Agrupa todas las actividades industriales, es decir, aquellas que son objeto de un proceso de transformación de materias primas y componentes en productos terminados .</a:t>
          </a:r>
          <a:endParaRPr lang="es-MX" dirty="0">
            <a:solidFill>
              <a:schemeClr val="bg1"/>
            </a:solidFill>
          </a:endParaRPr>
        </a:p>
      </dgm:t>
    </dgm:pt>
    <dgm:pt modelId="{AD2490B3-46EC-4635-BEC1-55A135127C10}" type="parTrans" cxnId="{F09E5A27-6F9F-4768-A56A-A3C5235AAD69}">
      <dgm:prSet/>
      <dgm:spPr/>
      <dgm:t>
        <a:bodyPr/>
        <a:lstStyle/>
        <a:p>
          <a:endParaRPr lang="es-MX">
            <a:solidFill>
              <a:schemeClr val="bg1"/>
            </a:solidFill>
          </a:endParaRPr>
        </a:p>
      </dgm:t>
    </dgm:pt>
    <dgm:pt modelId="{64B1C732-17F6-46EC-BB84-73EE7BB723E5}" type="sibTrans" cxnId="{F09E5A27-6F9F-4768-A56A-A3C5235AAD69}">
      <dgm:prSet/>
      <dgm:spPr/>
      <dgm:t>
        <a:bodyPr/>
        <a:lstStyle/>
        <a:p>
          <a:endParaRPr lang="es-MX">
            <a:solidFill>
              <a:schemeClr val="bg1"/>
            </a:solidFill>
          </a:endParaRPr>
        </a:p>
      </dgm:t>
    </dgm:pt>
    <dgm:pt modelId="{5DE8D98D-A2E5-4D52-AC42-A469D8D21DDF}">
      <dgm:prSet phldrT="[Texto]"/>
      <dgm:spPr/>
      <dgm:t>
        <a:bodyPr/>
        <a:lstStyle/>
        <a:p>
          <a:pPr algn="just"/>
          <a:r>
            <a:rPr lang="es-MX" smtClean="0">
              <a:solidFill>
                <a:schemeClr val="bg1"/>
              </a:solidFill>
            </a:rPr>
            <a:t>Construcción, textil, la transformación alimentaria.</a:t>
          </a:r>
          <a:endParaRPr lang="es-MX" dirty="0">
            <a:solidFill>
              <a:schemeClr val="bg1"/>
            </a:solidFill>
          </a:endParaRPr>
        </a:p>
      </dgm:t>
    </dgm:pt>
    <dgm:pt modelId="{C7043945-8BD0-400E-9E78-203EF6E644FB}" type="parTrans" cxnId="{4A94E70A-90D5-4B7C-99D8-EC33F1AFD487}">
      <dgm:prSet/>
      <dgm:spPr/>
      <dgm:t>
        <a:bodyPr/>
        <a:lstStyle/>
        <a:p>
          <a:endParaRPr lang="es-MX">
            <a:solidFill>
              <a:schemeClr val="bg1"/>
            </a:solidFill>
          </a:endParaRPr>
        </a:p>
      </dgm:t>
    </dgm:pt>
    <dgm:pt modelId="{E7EEEACD-2A9D-422B-92C3-5A59846C9990}" type="sibTrans" cxnId="{4A94E70A-90D5-4B7C-99D8-EC33F1AFD487}">
      <dgm:prSet/>
      <dgm:spPr/>
      <dgm:t>
        <a:bodyPr/>
        <a:lstStyle/>
        <a:p>
          <a:endParaRPr lang="es-MX">
            <a:solidFill>
              <a:schemeClr val="bg1"/>
            </a:solidFill>
          </a:endParaRPr>
        </a:p>
      </dgm:t>
    </dgm:pt>
    <dgm:pt modelId="{3BC44444-F27B-438D-8274-991548445A00}">
      <dgm:prSet phldrT="[Texto]"/>
      <dgm:spPr/>
      <dgm:t>
        <a:bodyPr/>
        <a:lstStyle/>
        <a:p>
          <a:r>
            <a:rPr lang="es-MX" smtClean="0">
              <a:solidFill>
                <a:schemeClr val="bg1"/>
              </a:solidFill>
            </a:rPr>
            <a:t>Sector Terciario</a:t>
          </a:r>
          <a:endParaRPr lang="es-MX" dirty="0">
            <a:solidFill>
              <a:schemeClr val="bg1"/>
            </a:solidFill>
          </a:endParaRPr>
        </a:p>
      </dgm:t>
    </dgm:pt>
    <dgm:pt modelId="{1CB5FF36-B160-4AA4-A54B-A516984D8F53}" type="parTrans" cxnId="{AABCF7F6-DE63-4561-8014-E062DF732B3E}">
      <dgm:prSet/>
      <dgm:spPr/>
      <dgm:t>
        <a:bodyPr/>
        <a:lstStyle/>
        <a:p>
          <a:endParaRPr lang="es-MX">
            <a:solidFill>
              <a:schemeClr val="bg1"/>
            </a:solidFill>
          </a:endParaRPr>
        </a:p>
      </dgm:t>
    </dgm:pt>
    <dgm:pt modelId="{EF2F59A3-29E9-4507-9615-6658E3314ED3}" type="sibTrans" cxnId="{AABCF7F6-DE63-4561-8014-E062DF732B3E}">
      <dgm:prSet/>
      <dgm:spPr/>
      <dgm:t>
        <a:bodyPr/>
        <a:lstStyle/>
        <a:p>
          <a:endParaRPr lang="es-MX">
            <a:solidFill>
              <a:schemeClr val="bg1"/>
            </a:solidFill>
          </a:endParaRPr>
        </a:p>
      </dgm:t>
    </dgm:pt>
    <dgm:pt modelId="{21085A1C-DF3F-487B-BCCE-A1BA18597AFE}">
      <dgm:prSet phldrT="[Texto]"/>
      <dgm:spPr/>
      <dgm:t>
        <a:bodyPr/>
        <a:lstStyle/>
        <a:p>
          <a:pPr algn="just"/>
          <a:r>
            <a:rPr lang="es-MX" smtClean="0">
              <a:solidFill>
                <a:schemeClr val="bg1"/>
              </a:solidFill>
            </a:rPr>
            <a:t>En el se insertan todas las actividades que tienen como elemento principal el componente humano que presta servicios.</a:t>
          </a:r>
          <a:endParaRPr lang="es-MX" dirty="0">
            <a:solidFill>
              <a:schemeClr val="bg1"/>
            </a:solidFill>
          </a:endParaRPr>
        </a:p>
      </dgm:t>
    </dgm:pt>
    <dgm:pt modelId="{FA22190A-FF6D-4134-9CA7-7BF68F6E6548}" type="parTrans" cxnId="{FE99F159-FC69-47CC-8EDD-40D2E8311FA4}">
      <dgm:prSet/>
      <dgm:spPr/>
      <dgm:t>
        <a:bodyPr/>
        <a:lstStyle/>
        <a:p>
          <a:endParaRPr lang="es-MX">
            <a:solidFill>
              <a:schemeClr val="bg1"/>
            </a:solidFill>
          </a:endParaRPr>
        </a:p>
      </dgm:t>
    </dgm:pt>
    <dgm:pt modelId="{A4D3FB5F-26E0-45BE-A40D-036CFA2BE5BE}" type="sibTrans" cxnId="{FE99F159-FC69-47CC-8EDD-40D2E8311FA4}">
      <dgm:prSet/>
      <dgm:spPr/>
      <dgm:t>
        <a:bodyPr/>
        <a:lstStyle/>
        <a:p>
          <a:endParaRPr lang="es-MX">
            <a:solidFill>
              <a:schemeClr val="bg1"/>
            </a:solidFill>
          </a:endParaRPr>
        </a:p>
      </dgm:t>
    </dgm:pt>
    <dgm:pt modelId="{7D0B8CFC-D003-4C43-9DDC-B0248B496976}">
      <dgm:prSet phldrT="[Texto]"/>
      <dgm:spPr/>
      <dgm:t>
        <a:bodyPr/>
        <a:lstStyle/>
        <a:p>
          <a:pPr algn="just"/>
          <a:r>
            <a:rPr lang="es-MX" smtClean="0">
              <a:solidFill>
                <a:schemeClr val="bg1"/>
              </a:solidFill>
            </a:rPr>
            <a:t>Comercio mayorista y minorista, los restaurantes y cafeterías, los hoteles, el transporte, las comunicaciones, los servicios profesionales, los servicios recreativos y culturales.</a:t>
          </a:r>
          <a:endParaRPr lang="es-MX" dirty="0">
            <a:solidFill>
              <a:schemeClr val="bg1"/>
            </a:solidFill>
          </a:endParaRPr>
        </a:p>
      </dgm:t>
    </dgm:pt>
    <dgm:pt modelId="{113DE81E-50AE-476D-88E2-35F6DA3BBE57}" type="parTrans" cxnId="{429E06F6-C3C2-42A2-8084-0005A0146F7C}">
      <dgm:prSet/>
      <dgm:spPr/>
      <dgm:t>
        <a:bodyPr/>
        <a:lstStyle/>
        <a:p>
          <a:endParaRPr lang="es-MX">
            <a:solidFill>
              <a:schemeClr val="bg1"/>
            </a:solidFill>
          </a:endParaRPr>
        </a:p>
      </dgm:t>
    </dgm:pt>
    <dgm:pt modelId="{DA4E812A-9CC6-4210-84F9-5E04EC0213E1}" type="sibTrans" cxnId="{429E06F6-C3C2-42A2-8084-0005A0146F7C}">
      <dgm:prSet/>
      <dgm:spPr/>
      <dgm:t>
        <a:bodyPr/>
        <a:lstStyle/>
        <a:p>
          <a:endParaRPr lang="es-MX">
            <a:solidFill>
              <a:schemeClr val="bg1"/>
            </a:solidFill>
          </a:endParaRPr>
        </a:p>
      </dgm:t>
    </dgm:pt>
    <dgm:pt modelId="{0C57BF63-302A-4B60-99A8-86943AA6EF92}" type="pres">
      <dgm:prSet presAssocID="{5818BE24-1D0F-4D98-88C2-8433A998686A}" presName="linearFlow" presStyleCnt="0">
        <dgm:presLayoutVars>
          <dgm:dir/>
          <dgm:animLvl val="lvl"/>
          <dgm:resizeHandles val="exact"/>
        </dgm:presLayoutVars>
      </dgm:prSet>
      <dgm:spPr/>
      <dgm:t>
        <a:bodyPr/>
        <a:lstStyle/>
        <a:p>
          <a:endParaRPr lang="es-MX"/>
        </a:p>
      </dgm:t>
    </dgm:pt>
    <dgm:pt modelId="{2599DE7B-C2BF-4F04-93ED-6F84CDACC174}" type="pres">
      <dgm:prSet presAssocID="{239A6349-76F0-4563-96ED-72E88D9AE1F7}" presName="composite" presStyleCnt="0"/>
      <dgm:spPr/>
      <dgm:t>
        <a:bodyPr/>
        <a:lstStyle/>
        <a:p>
          <a:endParaRPr lang="es-MX"/>
        </a:p>
      </dgm:t>
    </dgm:pt>
    <dgm:pt modelId="{336B41D6-3B25-447E-BCCC-BA15D6F9160A}" type="pres">
      <dgm:prSet presAssocID="{239A6349-76F0-4563-96ED-72E88D9AE1F7}" presName="parentText" presStyleLbl="alignNode1" presStyleIdx="0" presStyleCnt="3">
        <dgm:presLayoutVars>
          <dgm:chMax val="1"/>
          <dgm:bulletEnabled val="1"/>
        </dgm:presLayoutVars>
      </dgm:prSet>
      <dgm:spPr/>
      <dgm:t>
        <a:bodyPr/>
        <a:lstStyle/>
        <a:p>
          <a:endParaRPr lang="es-MX"/>
        </a:p>
      </dgm:t>
    </dgm:pt>
    <dgm:pt modelId="{653BCC36-2757-4351-9644-A0993D2C1AF5}" type="pres">
      <dgm:prSet presAssocID="{239A6349-76F0-4563-96ED-72E88D9AE1F7}" presName="descendantText" presStyleLbl="alignAcc1" presStyleIdx="0" presStyleCnt="3">
        <dgm:presLayoutVars>
          <dgm:bulletEnabled val="1"/>
        </dgm:presLayoutVars>
      </dgm:prSet>
      <dgm:spPr/>
      <dgm:t>
        <a:bodyPr/>
        <a:lstStyle/>
        <a:p>
          <a:endParaRPr lang="es-MX"/>
        </a:p>
      </dgm:t>
    </dgm:pt>
    <dgm:pt modelId="{FE60B356-6ABC-4530-A6F8-E3C45F03C3E4}" type="pres">
      <dgm:prSet presAssocID="{48974DE1-54CC-44E5-BB18-7FB334AB9098}" presName="sp" presStyleCnt="0"/>
      <dgm:spPr/>
      <dgm:t>
        <a:bodyPr/>
        <a:lstStyle/>
        <a:p>
          <a:endParaRPr lang="es-MX"/>
        </a:p>
      </dgm:t>
    </dgm:pt>
    <dgm:pt modelId="{9CDB5A78-9870-4C41-B604-D9189CAC568D}" type="pres">
      <dgm:prSet presAssocID="{82517773-C2AD-494F-926B-0C210C9762B8}" presName="composite" presStyleCnt="0"/>
      <dgm:spPr/>
      <dgm:t>
        <a:bodyPr/>
        <a:lstStyle/>
        <a:p>
          <a:endParaRPr lang="es-MX"/>
        </a:p>
      </dgm:t>
    </dgm:pt>
    <dgm:pt modelId="{960CB3DB-7B2E-492D-B916-B0BF93E8B108}" type="pres">
      <dgm:prSet presAssocID="{82517773-C2AD-494F-926B-0C210C9762B8}" presName="parentText" presStyleLbl="alignNode1" presStyleIdx="1" presStyleCnt="3">
        <dgm:presLayoutVars>
          <dgm:chMax val="1"/>
          <dgm:bulletEnabled val="1"/>
        </dgm:presLayoutVars>
      </dgm:prSet>
      <dgm:spPr/>
      <dgm:t>
        <a:bodyPr/>
        <a:lstStyle/>
        <a:p>
          <a:endParaRPr lang="es-MX"/>
        </a:p>
      </dgm:t>
    </dgm:pt>
    <dgm:pt modelId="{7DD2862E-F1BE-4467-9E08-01893F71DD43}" type="pres">
      <dgm:prSet presAssocID="{82517773-C2AD-494F-926B-0C210C9762B8}" presName="descendantText" presStyleLbl="alignAcc1" presStyleIdx="1" presStyleCnt="3">
        <dgm:presLayoutVars>
          <dgm:bulletEnabled val="1"/>
        </dgm:presLayoutVars>
      </dgm:prSet>
      <dgm:spPr/>
      <dgm:t>
        <a:bodyPr/>
        <a:lstStyle/>
        <a:p>
          <a:endParaRPr lang="es-MX"/>
        </a:p>
      </dgm:t>
    </dgm:pt>
    <dgm:pt modelId="{D285330B-6A55-46A7-95E7-953043273196}" type="pres">
      <dgm:prSet presAssocID="{54963450-DA15-4DFC-B176-DE277938C778}" presName="sp" presStyleCnt="0"/>
      <dgm:spPr/>
      <dgm:t>
        <a:bodyPr/>
        <a:lstStyle/>
        <a:p>
          <a:endParaRPr lang="es-MX"/>
        </a:p>
      </dgm:t>
    </dgm:pt>
    <dgm:pt modelId="{38008A3B-F3DE-464D-AB64-3E2954A307DB}" type="pres">
      <dgm:prSet presAssocID="{3BC44444-F27B-438D-8274-991548445A00}" presName="composite" presStyleCnt="0"/>
      <dgm:spPr/>
      <dgm:t>
        <a:bodyPr/>
        <a:lstStyle/>
        <a:p>
          <a:endParaRPr lang="es-MX"/>
        </a:p>
      </dgm:t>
    </dgm:pt>
    <dgm:pt modelId="{29EE6E88-9DA7-42D0-8A8D-E67509D56073}" type="pres">
      <dgm:prSet presAssocID="{3BC44444-F27B-438D-8274-991548445A00}" presName="parentText" presStyleLbl="alignNode1" presStyleIdx="2" presStyleCnt="3">
        <dgm:presLayoutVars>
          <dgm:chMax val="1"/>
          <dgm:bulletEnabled val="1"/>
        </dgm:presLayoutVars>
      </dgm:prSet>
      <dgm:spPr/>
      <dgm:t>
        <a:bodyPr/>
        <a:lstStyle/>
        <a:p>
          <a:endParaRPr lang="es-MX"/>
        </a:p>
      </dgm:t>
    </dgm:pt>
    <dgm:pt modelId="{6518B78B-3789-42B7-9FC2-060C83A045C8}" type="pres">
      <dgm:prSet presAssocID="{3BC44444-F27B-438D-8274-991548445A00}" presName="descendantText" presStyleLbl="alignAcc1" presStyleIdx="2" presStyleCnt="3">
        <dgm:presLayoutVars>
          <dgm:bulletEnabled val="1"/>
        </dgm:presLayoutVars>
      </dgm:prSet>
      <dgm:spPr/>
      <dgm:t>
        <a:bodyPr/>
        <a:lstStyle/>
        <a:p>
          <a:endParaRPr lang="es-MX"/>
        </a:p>
      </dgm:t>
    </dgm:pt>
  </dgm:ptLst>
  <dgm:cxnLst>
    <dgm:cxn modelId="{AABCF7F6-DE63-4561-8014-E062DF732B3E}" srcId="{5818BE24-1D0F-4D98-88C2-8433A998686A}" destId="{3BC44444-F27B-438D-8274-991548445A00}" srcOrd="2" destOrd="0" parTransId="{1CB5FF36-B160-4AA4-A54B-A516984D8F53}" sibTransId="{EF2F59A3-29E9-4507-9615-6658E3314ED3}"/>
    <dgm:cxn modelId="{D3856B2A-CFB5-46E5-BDAD-144FD1A9A03D}" srcId="{239A6349-76F0-4563-96ED-72E88D9AE1F7}" destId="{E4F4B25F-08F3-4373-BB1B-C961B5075806}" srcOrd="1" destOrd="0" parTransId="{9859189C-35E4-4135-9F06-8443794E6075}" sibTransId="{8CE4945B-88AB-4D89-B05F-6B914F19D647}"/>
    <dgm:cxn modelId="{B7D9733A-1C3E-486C-946F-11FE938C94A4}" srcId="{239A6349-76F0-4563-96ED-72E88D9AE1F7}" destId="{EB411F9F-71C0-465D-9196-CDDDDD8881DA}" srcOrd="0" destOrd="0" parTransId="{0BBA02D5-F1DE-4878-B834-B176D65A02DC}" sibTransId="{CC1C9DCE-7FD3-487D-B144-2D86603D977E}"/>
    <dgm:cxn modelId="{4FE5EF75-AA6C-4E95-A81F-3710BFC9D193}" type="presOf" srcId="{EB411F9F-71C0-465D-9196-CDDDDD8881DA}" destId="{653BCC36-2757-4351-9644-A0993D2C1AF5}" srcOrd="0" destOrd="0" presId="urn:microsoft.com/office/officeart/2005/8/layout/chevron2"/>
    <dgm:cxn modelId="{822EFDD5-E722-4905-A84B-CF365EA1383D}" srcId="{5818BE24-1D0F-4D98-88C2-8433A998686A}" destId="{82517773-C2AD-494F-926B-0C210C9762B8}" srcOrd="1" destOrd="0" parTransId="{7673E440-8BEA-4FF1-8292-13CAB4F556CD}" sibTransId="{54963450-DA15-4DFC-B176-DE277938C778}"/>
    <dgm:cxn modelId="{2F71337E-600D-4797-BD2D-B517DB53F44A}" type="presOf" srcId="{5CF53A6E-5481-41D2-8E7F-4E06FA2CA9C1}" destId="{7DD2862E-F1BE-4467-9E08-01893F71DD43}" srcOrd="0" destOrd="0" presId="urn:microsoft.com/office/officeart/2005/8/layout/chevron2"/>
    <dgm:cxn modelId="{50E151B0-F5B6-425F-BB8E-3123DFA45138}" type="presOf" srcId="{E4F4B25F-08F3-4373-BB1B-C961B5075806}" destId="{653BCC36-2757-4351-9644-A0993D2C1AF5}" srcOrd="0" destOrd="1" presId="urn:microsoft.com/office/officeart/2005/8/layout/chevron2"/>
    <dgm:cxn modelId="{055AC1D5-CCCA-411D-A11E-672D90D36128}" type="presOf" srcId="{82517773-C2AD-494F-926B-0C210C9762B8}" destId="{960CB3DB-7B2E-492D-B916-B0BF93E8B108}" srcOrd="0" destOrd="0" presId="urn:microsoft.com/office/officeart/2005/8/layout/chevron2"/>
    <dgm:cxn modelId="{4A94E70A-90D5-4B7C-99D8-EC33F1AFD487}" srcId="{82517773-C2AD-494F-926B-0C210C9762B8}" destId="{5DE8D98D-A2E5-4D52-AC42-A469D8D21DDF}" srcOrd="1" destOrd="0" parTransId="{C7043945-8BD0-400E-9E78-203EF6E644FB}" sibTransId="{E7EEEACD-2A9D-422B-92C3-5A59846C9990}"/>
    <dgm:cxn modelId="{9CE53141-A192-4729-AE33-0D0E9F6BB46B}" type="presOf" srcId="{5DE8D98D-A2E5-4D52-AC42-A469D8D21DDF}" destId="{7DD2862E-F1BE-4467-9E08-01893F71DD43}" srcOrd="0" destOrd="1" presId="urn:microsoft.com/office/officeart/2005/8/layout/chevron2"/>
    <dgm:cxn modelId="{390E340C-1ACA-44FB-BB83-DFC955B31A97}" srcId="{5818BE24-1D0F-4D98-88C2-8433A998686A}" destId="{239A6349-76F0-4563-96ED-72E88D9AE1F7}" srcOrd="0" destOrd="0" parTransId="{DF74AD12-4863-4253-9AB8-96FD08FACC68}" sibTransId="{48974DE1-54CC-44E5-BB18-7FB334AB9098}"/>
    <dgm:cxn modelId="{665EC42A-C84C-4532-B663-7A85D6254EA7}" type="presOf" srcId="{21085A1C-DF3F-487B-BCCE-A1BA18597AFE}" destId="{6518B78B-3789-42B7-9FC2-060C83A045C8}" srcOrd="0" destOrd="0" presId="urn:microsoft.com/office/officeart/2005/8/layout/chevron2"/>
    <dgm:cxn modelId="{5B4BB021-9158-4463-9ED1-510124144AF6}" type="presOf" srcId="{7D0B8CFC-D003-4C43-9DDC-B0248B496976}" destId="{6518B78B-3789-42B7-9FC2-060C83A045C8}" srcOrd="0" destOrd="1" presId="urn:microsoft.com/office/officeart/2005/8/layout/chevron2"/>
    <dgm:cxn modelId="{44F62560-8B3D-478F-A631-EE497BE6A815}" type="presOf" srcId="{3BC44444-F27B-438D-8274-991548445A00}" destId="{29EE6E88-9DA7-42D0-8A8D-E67509D56073}" srcOrd="0" destOrd="0" presId="urn:microsoft.com/office/officeart/2005/8/layout/chevron2"/>
    <dgm:cxn modelId="{F09E5A27-6F9F-4768-A56A-A3C5235AAD69}" srcId="{82517773-C2AD-494F-926B-0C210C9762B8}" destId="{5CF53A6E-5481-41D2-8E7F-4E06FA2CA9C1}" srcOrd="0" destOrd="0" parTransId="{AD2490B3-46EC-4635-BEC1-55A135127C10}" sibTransId="{64B1C732-17F6-46EC-BB84-73EE7BB723E5}"/>
    <dgm:cxn modelId="{FE99F159-FC69-47CC-8EDD-40D2E8311FA4}" srcId="{3BC44444-F27B-438D-8274-991548445A00}" destId="{21085A1C-DF3F-487B-BCCE-A1BA18597AFE}" srcOrd="0" destOrd="0" parTransId="{FA22190A-FF6D-4134-9CA7-7BF68F6E6548}" sibTransId="{A4D3FB5F-26E0-45BE-A40D-036CFA2BE5BE}"/>
    <dgm:cxn modelId="{429E06F6-C3C2-42A2-8084-0005A0146F7C}" srcId="{3BC44444-F27B-438D-8274-991548445A00}" destId="{7D0B8CFC-D003-4C43-9DDC-B0248B496976}" srcOrd="1" destOrd="0" parTransId="{113DE81E-50AE-476D-88E2-35F6DA3BBE57}" sibTransId="{DA4E812A-9CC6-4210-84F9-5E04EC0213E1}"/>
    <dgm:cxn modelId="{A3869B2A-3BDB-45B3-AF55-DF2CA85BAE5E}" type="presOf" srcId="{239A6349-76F0-4563-96ED-72E88D9AE1F7}" destId="{336B41D6-3B25-447E-BCCC-BA15D6F9160A}" srcOrd="0" destOrd="0" presId="urn:microsoft.com/office/officeart/2005/8/layout/chevron2"/>
    <dgm:cxn modelId="{E3966A88-7E1D-48F9-92E5-4F898AE1339D}" type="presOf" srcId="{5818BE24-1D0F-4D98-88C2-8433A998686A}" destId="{0C57BF63-302A-4B60-99A8-86943AA6EF92}" srcOrd="0" destOrd="0" presId="urn:microsoft.com/office/officeart/2005/8/layout/chevron2"/>
    <dgm:cxn modelId="{E52ACA2B-BEF6-4F92-8176-45E61E6AC450}" type="presParOf" srcId="{0C57BF63-302A-4B60-99A8-86943AA6EF92}" destId="{2599DE7B-C2BF-4F04-93ED-6F84CDACC174}" srcOrd="0" destOrd="0" presId="urn:microsoft.com/office/officeart/2005/8/layout/chevron2"/>
    <dgm:cxn modelId="{7CCB95CF-85D1-4A5D-A2B0-A355853FAC8C}" type="presParOf" srcId="{2599DE7B-C2BF-4F04-93ED-6F84CDACC174}" destId="{336B41D6-3B25-447E-BCCC-BA15D6F9160A}" srcOrd="0" destOrd="0" presId="urn:microsoft.com/office/officeart/2005/8/layout/chevron2"/>
    <dgm:cxn modelId="{7453C4C3-63A9-40B2-9A28-AE6B405E971A}" type="presParOf" srcId="{2599DE7B-C2BF-4F04-93ED-6F84CDACC174}" destId="{653BCC36-2757-4351-9644-A0993D2C1AF5}" srcOrd="1" destOrd="0" presId="urn:microsoft.com/office/officeart/2005/8/layout/chevron2"/>
    <dgm:cxn modelId="{F04D5E28-8455-49E7-9504-08CED8F2A749}" type="presParOf" srcId="{0C57BF63-302A-4B60-99A8-86943AA6EF92}" destId="{FE60B356-6ABC-4530-A6F8-E3C45F03C3E4}" srcOrd="1" destOrd="0" presId="urn:microsoft.com/office/officeart/2005/8/layout/chevron2"/>
    <dgm:cxn modelId="{685BAAA0-FEFD-4C82-A0CA-E37BB34D28B0}" type="presParOf" srcId="{0C57BF63-302A-4B60-99A8-86943AA6EF92}" destId="{9CDB5A78-9870-4C41-B604-D9189CAC568D}" srcOrd="2" destOrd="0" presId="urn:microsoft.com/office/officeart/2005/8/layout/chevron2"/>
    <dgm:cxn modelId="{184D536F-91A7-47C9-BCDF-313C9DD3174E}" type="presParOf" srcId="{9CDB5A78-9870-4C41-B604-D9189CAC568D}" destId="{960CB3DB-7B2E-492D-B916-B0BF93E8B108}" srcOrd="0" destOrd="0" presId="urn:microsoft.com/office/officeart/2005/8/layout/chevron2"/>
    <dgm:cxn modelId="{29D04C9B-0B66-42AB-BB47-B8EE9582B5C9}" type="presParOf" srcId="{9CDB5A78-9870-4C41-B604-D9189CAC568D}" destId="{7DD2862E-F1BE-4467-9E08-01893F71DD43}" srcOrd="1" destOrd="0" presId="urn:microsoft.com/office/officeart/2005/8/layout/chevron2"/>
    <dgm:cxn modelId="{05EA2BD4-BA0A-4AC4-9D11-7443AC53A115}" type="presParOf" srcId="{0C57BF63-302A-4B60-99A8-86943AA6EF92}" destId="{D285330B-6A55-46A7-95E7-953043273196}" srcOrd="3" destOrd="0" presId="urn:microsoft.com/office/officeart/2005/8/layout/chevron2"/>
    <dgm:cxn modelId="{A02BC4EA-1EF1-4A3E-AF29-95947E1D4579}" type="presParOf" srcId="{0C57BF63-302A-4B60-99A8-86943AA6EF92}" destId="{38008A3B-F3DE-464D-AB64-3E2954A307DB}" srcOrd="4" destOrd="0" presId="urn:microsoft.com/office/officeart/2005/8/layout/chevron2"/>
    <dgm:cxn modelId="{85C40CF0-C8B2-4188-9283-98F0C64AF4A1}" type="presParOf" srcId="{38008A3B-F3DE-464D-AB64-3E2954A307DB}" destId="{29EE6E88-9DA7-42D0-8A8D-E67509D56073}" srcOrd="0" destOrd="0" presId="urn:microsoft.com/office/officeart/2005/8/layout/chevron2"/>
    <dgm:cxn modelId="{D9798D5D-8AF9-429F-806E-717C8CE62DA0}" type="presParOf" srcId="{38008A3B-F3DE-464D-AB64-3E2954A307DB}" destId="{6518B78B-3789-42B7-9FC2-060C83A045C8}"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7C3AF4A-6554-438F-B5F3-53A18BBB7B63}" type="doc">
      <dgm:prSet loTypeId="urn:microsoft.com/office/officeart/2005/8/layout/hList7" loCatId="list" qsTypeId="urn:microsoft.com/office/officeart/2005/8/quickstyle/3d1" qsCatId="3D" csTypeId="urn:microsoft.com/office/officeart/2005/8/colors/colorful1" csCatId="colorful" phldr="1"/>
      <dgm:spPr/>
      <dgm:t>
        <a:bodyPr/>
        <a:lstStyle/>
        <a:p>
          <a:endParaRPr lang="es-MX"/>
        </a:p>
      </dgm:t>
    </dgm:pt>
    <dgm:pt modelId="{D838CB95-AB63-4F50-A070-9EF6155A2505}">
      <dgm:prSet phldrT="[Texto]"/>
      <dgm:spPr/>
      <dgm:t>
        <a:bodyPr/>
        <a:lstStyle/>
        <a:p>
          <a:r>
            <a:rPr lang="es-MX" b="1" smtClean="0"/>
            <a:t>Locales</a:t>
          </a:r>
        </a:p>
        <a:p>
          <a:r>
            <a:rPr lang="es-MX" smtClean="0"/>
            <a:t>La mayor parte de su actividad la desarrolla en una ciudad o en un pueblo.</a:t>
          </a:r>
          <a:endParaRPr lang="es-MX" dirty="0"/>
        </a:p>
      </dgm:t>
    </dgm:pt>
    <dgm:pt modelId="{EC0B808C-2014-45DA-BA0E-AA84DF65F24E}" type="parTrans" cxnId="{F8DF1F8B-321B-4613-AB08-1DD07D4258DD}">
      <dgm:prSet/>
      <dgm:spPr/>
      <dgm:t>
        <a:bodyPr/>
        <a:lstStyle/>
        <a:p>
          <a:endParaRPr lang="es-MX">
            <a:solidFill>
              <a:schemeClr val="bg1"/>
            </a:solidFill>
          </a:endParaRPr>
        </a:p>
      </dgm:t>
    </dgm:pt>
    <dgm:pt modelId="{6753870B-B3EA-4804-AAD8-5E79E81EF587}" type="sibTrans" cxnId="{F8DF1F8B-321B-4613-AB08-1DD07D4258DD}">
      <dgm:prSet/>
      <dgm:spPr/>
      <dgm:t>
        <a:bodyPr/>
        <a:lstStyle/>
        <a:p>
          <a:endParaRPr lang="es-MX">
            <a:solidFill>
              <a:schemeClr val="bg1"/>
            </a:solidFill>
          </a:endParaRPr>
        </a:p>
      </dgm:t>
    </dgm:pt>
    <dgm:pt modelId="{27316CB0-6A3E-4076-81EA-7285D7C132A6}">
      <dgm:prSet phldrT="[Texto]"/>
      <dgm:spPr/>
      <dgm:t>
        <a:bodyPr/>
        <a:lstStyle/>
        <a:p>
          <a:r>
            <a:rPr lang="es-MX" b="1" smtClean="0"/>
            <a:t>Regionales</a:t>
          </a:r>
        </a:p>
        <a:p>
          <a:endParaRPr lang="es-MX" smtClean="0"/>
        </a:p>
        <a:p>
          <a:r>
            <a:rPr lang="es-MX" smtClean="0"/>
            <a:t>Se extiende por toda una comunidad a la que pertenece.</a:t>
          </a:r>
          <a:endParaRPr lang="es-MX" dirty="0"/>
        </a:p>
      </dgm:t>
    </dgm:pt>
    <dgm:pt modelId="{9F5397C9-4B27-47EE-8300-ECDCBF2E8DC3}" type="parTrans" cxnId="{8D0EDFE1-D62E-476F-86D1-ECD92F0777FA}">
      <dgm:prSet/>
      <dgm:spPr/>
      <dgm:t>
        <a:bodyPr/>
        <a:lstStyle/>
        <a:p>
          <a:endParaRPr lang="es-MX">
            <a:solidFill>
              <a:schemeClr val="bg1"/>
            </a:solidFill>
          </a:endParaRPr>
        </a:p>
      </dgm:t>
    </dgm:pt>
    <dgm:pt modelId="{D71ECB1A-1AAD-4EA3-8B43-EC8BDCE56632}" type="sibTrans" cxnId="{8D0EDFE1-D62E-476F-86D1-ECD92F0777FA}">
      <dgm:prSet/>
      <dgm:spPr/>
      <dgm:t>
        <a:bodyPr/>
        <a:lstStyle/>
        <a:p>
          <a:endParaRPr lang="es-MX">
            <a:solidFill>
              <a:schemeClr val="bg1"/>
            </a:solidFill>
          </a:endParaRPr>
        </a:p>
      </dgm:t>
    </dgm:pt>
    <dgm:pt modelId="{7317BD56-AB1B-4083-8332-DA5CD6434F8E}">
      <dgm:prSet phldrT="[Texto]"/>
      <dgm:spPr/>
      <dgm:t>
        <a:bodyPr/>
        <a:lstStyle/>
        <a:p>
          <a:r>
            <a:rPr lang="es-MX" b="1" smtClean="0"/>
            <a:t>Nacionales</a:t>
          </a:r>
        </a:p>
        <a:p>
          <a:r>
            <a:rPr lang="es-MX" smtClean="0"/>
            <a:t>Operan en un solo país, dentro de este extiende su actividad por distintas regiones.</a:t>
          </a:r>
          <a:endParaRPr lang="es-MX" dirty="0"/>
        </a:p>
      </dgm:t>
    </dgm:pt>
    <dgm:pt modelId="{B8AD77BA-1EB1-406A-BC1E-093130CFD35A}" type="parTrans" cxnId="{5949F83D-1C2E-4D9B-B2B6-A67329AC8D2C}">
      <dgm:prSet/>
      <dgm:spPr/>
      <dgm:t>
        <a:bodyPr/>
        <a:lstStyle/>
        <a:p>
          <a:endParaRPr lang="es-MX">
            <a:solidFill>
              <a:schemeClr val="bg1"/>
            </a:solidFill>
          </a:endParaRPr>
        </a:p>
      </dgm:t>
    </dgm:pt>
    <dgm:pt modelId="{F64794A2-73CE-4C16-9A54-2E3493A7D5A0}" type="sibTrans" cxnId="{5949F83D-1C2E-4D9B-B2B6-A67329AC8D2C}">
      <dgm:prSet/>
      <dgm:spPr/>
      <dgm:t>
        <a:bodyPr/>
        <a:lstStyle/>
        <a:p>
          <a:endParaRPr lang="es-MX">
            <a:solidFill>
              <a:schemeClr val="bg1"/>
            </a:solidFill>
          </a:endParaRPr>
        </a:p>
      </dgm:t>
    </dgm:pt>
    <dgm:pt modelId="{818AE83A-9BFB-4102-9B4D-A8C66CCC7F3D}">
      <dgm:prSet phldrT="[Texto]"/>
      <dgm:spPr/>
      <dgm:t>
        <a:bodyPr/>
        <a:lstStyle/>
        <a:p>
          <a:r>
            <a:rPr lang="es-MX" b="1" smtClean="0"/>
            <a:t>Internacionales</a:t>
          </a:r>
        </a:p>
        <a:p>
          <a:endParaRPr lang="es-MX" smtClean="0"/>
        </a:p>
        <a:p>
          <a:r>
            <a:rPr lang="es-MX" smtClean="0"/>
            <a:t>Operan en más de un país.</a:t>
          </a:r>
          <a:endParaRPr lang="es-MX" dirty="0"/>
        </a:p>
      </dgm:t>
    </dgm:pt>
    <dgm:pt modelId="{EB8DCBD8-F2E2-411F-9317-4AA551FCD32D}" type="parTrans" cxnId="{D40AE1F8-EFFF-4E80-AD6D-689E3905523A}">
      <dgm:prSet/>
      <dgm:spPr/>
      <dgm:t>
        <a:bodyPr/>
        <a:lstStyle/>
        <a:p>
          <a:endParaRPr lang="es-MX">
            <a:solidFill>
              <a:schemeClr val="bg1"/>
            </a:solidFill>
          </a:endParaRPr>
        </a:p>
      </dgm:t>
    </dgm:pt>
    <dgm:pt modelId="{CE9D1271-915D-489E-8327-3FA1FA807B1B}" type="sibTrans" cxnId="{D40AE1F8-EFFF-4E80-AD6D-689E3905523A}">
      <dgm:prSet/>
      <dgm:spPr/>
      <dgm:t>
        <a:bodyPr/>
        <a:lstStyle/>
        <a:p>
          <a:endParaRPr lang="es-MX">
            <a:solidFill>
              <a:schemeClr val="bg1"/>
            </a:solidFill>
          </a:endParaRPr>
        </a:p>
      </dgm:t>
    </dgm:pt>
    <dgm:pt modelId="{2DFCDA76-3016-416D-9B66-810F786DCF9B}" type="pres">
      <dgm:prSet presAssocID="{77C3AF4A-6554-438F-B5F3-53A18BBB7B63}" presName="Name0" presStyleCnt="0">
        <dgm:presLayoutVars>
          <dgm:dir/>
          <dgm:resizeHandles val="exact"/>
        </dgm:presLayoutVars>
      </dgm:prSet>
      <dgm:spPr/>
      <dgm:t>
        <a:bodyPr/>
        <a:lstStyle/>
        <a:p>
          <a:endParaRPr lang="es-MX"/>
        </a:p>
      </dgm:t>
    </dgm:pt>
    <dgm:pt modelId="{7C27F5EE-87A8-4DA7-8352-AB09B538F6CE}" type="pres">
      <dgm:prSet presAssocID="{77C3AF4A-6554-438F-B5F3-53A18BBB7B63}" presName="fgShape" presStyleLbl="fgShp" presStyleIdx="0" presStyleCnt="1"/>
      <dgm:spPr/>
      <dgm:t>
        <a:bodyPr/>
        <a:lstStyle/>
        <a:p>
          <a:endParaRPr lang="es-MX"/>
        </a:p>
      </dgm:t>
    </dgm:pt>
    <dgm:pt modelId="{0849FEC6-5AEC-4730-9D3C-C18FD4EDF057}" type="pres">
      <dgm:prSet presAssocID="{77C3AF4A-6554-438F-B5F3-53A18BBB7B63}" presName="linComp" presStyleCnt="0"/>
      <dgm:spPr/>
      <dgm:t>
        <a:bodyPr/>
        <a:lstStyle/>
        <a:p>
          <a:endParaRPr lang="es-MX"/>
        </a:p>
      </dgm:t>
    </dgm:pt>
    <dgm:pt modelId="{22DA019A-1BC1-4A81-9FF9-4C56F0605656}" type="pres">
      <dgm:prSet presAssocID="{D838CB95-AB63-4F50-A070-9EF6155A2505}" presName="compNode" presStyleCnt="0"/>
      <dgm:spPr/>
      <dgm:t>
        <a:bodyPr/>
        <a:lstStyle/>
        <a:p>
          <a:endParaRPr lang="es-MX"/>
        </a:p>
      </dgm:t>
    </dgm:pt>
    <dgm:pt modelId="{A7243BBA-EA15-4D08-B675-574084FA6E46}" type="pres">
      <dgm:prSet presAssocID="{D838CB95-AB63-4F50-A070-9EF6155A2505}" presName="bkgdShape" presStyleLbl="node1" presStyleIdx="0" presStyleCnt="4"/>
      <dgm:spPr/>
      <dgm:t>
        <a:bodyPr/>
        <a:lstStyle/>
        <a:p>
          <a:endParaRPr lang="es-MX"/>
        </a:p>
      </dgm:t>
    </dgm:pt>
    <dgm:pt modelId="{74C17C97-46BD-4187-B99D-B020C8F02710}" type="pres">
      <dgm:prSet presAssocID="{D838CB95-AB63-4F50-A070-9EF6155A2505}" presName="nodeTx" presStyleLbl="node1" presStyleIdx="0" presStyleCnt="4">
        <dgm:presLayoutVars>
          <dgm:bulletEnabled val="1"/>
        </dgm:presLayoutVars>
      </dgm:prSet>
      <dgm:spPr/>
      <dgm:t>
        <a:bodyPr/>
        <a:lstStyle/>
        <a:p>
          <a:endParaRPr lang="es-MX"/>
        </a:p>
      </dgm:t>
    </dgm:pt>
    <dgm:pt modelId="{FD874979-FB64-46AD-97B1-254161C46117}" type="pres">
      <dgm:prSet presAssocID="{D838CB95-AB63-4F50-A070-9EF6155A2505}" presName="invisiNode" presStyleLbl="node1" presStyleIdx="0" presStyleCnt="4"/>
      <dgm:spPr/>
      <dgm:t>
        <a:bodyPr/>
        <a:lstStyle/>
        <a:p>
          <a:endParaRPr lang="es-MX"/>
        </a:p>
      </dgm:t>
    </dgm:pt>
    <dgm:pt modelId="{70BDA71D-DFF7-4823-866C-500E3298FD2F}" type="pres">
      <dgm:prSet presAssocID="{D838CB95-AB63-4F50-A070-9EF6155A2505}" presName="imagNode" presStyleLbl="fgImgPlace1" presStyleIdx="0" presStyleCnt="4"/>
      <dgm:spPr>
        <a:blipFill rotWithShape="1">
          <a:blip xmlns:r="http://schemas.openxmlformats.org/officeDocument/2006/relationships" r:embed="rId1"/>
          <a:stretch>
            <a:fillRect/>
          </a:stretch>
        </a:blipFill>
      </dgm:spPr>
      <dgm:t>
        <a:bodyPr/>
        <a:lstStyle/>
        <a:p>
          <a:endParaRPr lang="es-MX"/>
        </a:p>
      </dgm:t>
    </dgm:pt>
    <dgm:pt modelId="{1CDDD3AF-3A05-4BE2-9D86-8983A38B31FA}" type="pres">
      <dgm:prSet presAssocID="{6753870B-B3EA-4804-AAD8-5E79E81EF587}" presName="sibTrans" presStyleLbl="sibTrans2D1" presStyleIdx="0" presStyleCnt="0"/>
      <dgm:spPr/>
      <dgm:t>
        <a:bodyPr/>
        <a:lstStyle/>
        <a:p>
          <a:endParaRPr lang="es-MX"/>
        </a:p>
      </dgm:t>
    </dgm:pt>
    <dgm:pt modelId="{A79A1D58-842C-4070-925D-737840EB6787}" type="pres">
      <dgm:prSet presAssocID="{27316CB0-6A3E-4076-81EA-7285D7C132A6}" presName="compNode" presStyleCnt="0"/>
      <dgm:spPr/>
      <dgm:t>
        <a:bodyPr/>
        <a:lstStyle/>
        <a:p>
          <a:endParaRPr lang="es-MX"/>
        </a:p>
      </dgm:t>
    </dgm:pt>
    <dgm:pt modelId="{50FC644B-3A99-4B76-B0F6-FD12BCFD1404}" type="pres">
      <dgm:prSet presAssocID="{27316CB0-6A3E-4076-81EA-7285D7C132A6}" presName="bkgdShape" presStyleLbl="node1" presStyleIdx="1" presStyleCnt="4"/>
      <dgm:spPr/>
      <dgm:t>
        <a:bodyPr/>
        <a:lstStyle/>
        <a:p>
          <a:endParaRPr lang="es-MX"/>
        </a:p>
      </dgm:t>
    </dgm:pt>
    <dgm:pt modelId="{4752B6B9-3C3E-481A-A400-C7BFA4E297FB}" type="pres">
      <dgm:prSet presAssocID="{27316CB0-6A3E-4076-81EA-7285D7C132A6}" presName="nodeTx" presStyleLbl="node1" presStyleIdx="1" presStyleCnt="4">
        <dgm:presLayoutVars>
          <dgm:bulletEnabled val="1"/>
        </dgm:presLayoutVars>
      </dgm:prSet>
      <dgm:spPr/>
      <dgm:t>
        <a:bodyPr/>
        <a:lstStyle/>
        <a:p>
          <a:endParaRPr lang="es-MX"/>
        </a:p>
      </dgm:t>
    </dgm:pt>
    <dgm:pt modelId="{BF0E60F2-912D-46AB-8A87-C03F12A3A6C8}" type="pres">
      <dgm:prSet presAssocID="{27316CB0-6A3E-4076-81EA-7285D7C132A6}" presName="invisiNode" presStyleLbl="node1" presStyleIdx="1" presStyleCnt="4"/>
      <dgm:spPr/>
      <dgm:t>
        <a:bodyPr/>
        <a:lstStyle/>
        <a:p>
          <a:endParaRPr lang="es-MX"/>
        </a:p>
      </dgm:t>
    </dgm:pt>
    <dgm:pt modelId="{E5712045-69DD-4D7A-A527-B982CBAEA702}" type="pres">
      <dgm:prSet presAssocID="{27316CB0-6A3E-4076-81EA-7285D7C132A6}" presName="imagNode" presStyleLbl="fgImgPlace1" presStyleIdx="1" presStyleCnt="4"/>
      <dgm:spPr>
        <a:blipFill rotWithShape="1">
          <a:blip xmlns:r="http://schemas.openxmlformats.org/officeDocument/2006/relationships" r:embed="rId2"/>
          <a:stretch>
            <a:fillRect/>
          </a:stretch>
        </a:blipFill>
      </dgm:spPr>
      <dgm:t>
        <a:bodyPr/>
        <a:lstStyle/>
        <a:p>
          <a:endParaRPr lang="es-MX"/>
        </a:p>
      </dgm:t>
    </dgm:pt>
    <dgm:pt modelId="{E6BC0CF9-1AB7-492D-899D-B5C94E1CDE28}" type="pres">
      <dgm:prSet presAssocID="{D71ECB1A-1AAD-4EA3-8B43-EC8BDCE56632}" presName="sibTrans" presStyleLbl="sibTrans2D1" presStyleIdx="0" presStyleCnt="0"/>
      <dgm:spPr/>
      <dgm:t>
        <a:bodyPr/>
        <a:lstStyle/>
        <a:p>
          <a:endParaRPr lang="es-MX"/>
        </a:p>
      </dgm:t>
    </dgm:pt>
    <dgm:pt modelId="{E3D8F631-1695-4EF7-B77B-BC8D4CC04408}" type="pres">
      <dgm:prSet presAssocID="{7317BD56-AB1B-4083-8332-DA5CD6434F8E}" presName="compNode" presStyleCnt="0"/>
      <dgm:spPr/>
      <dgm:t>
        <a:bodyPr/>
        <a:lstStyle/>
        <a:p>
          <a:endParaRPr lang="es-MX"/>
        </a:p>
      </dgm:t>
    </dgm:pt>
    <dgm:pt modelId="{3F357E7D-78C9-4B76-86C3-7B3821D901CF}" type="pres">
      <dgm:prSet presAssocID="{7317BD56-AB1B-4083-8332-DA5CD6434F8E}" presName="bkgdShape" presStyleLbl="node1" presStyleIdx="2" presStyleCnt="4"/>
      <dgm:spPr/>
      <dgm:t>
        <a:bodyPr/>
        <a:lstStyle/>
        <a:p>
          <a:endParaRPr lang="es-MX"/>
        </a:p>
      </dgm:t>
    </dgm:pt>
    <dgm:pt modelId="{F17D708A-7A21-4F83-AF10-E84FB1F3C1AE}" type="pres">
      <dgm:prSet presAssocID="{7317BD56-AB1B-4083-8332-DA5CD6434F8E}" presName="nodeTx" presStyleLbl="node1" presStyleIdx="2" presStyleCnt="4">
        <dgm:presLayoutVars>
          <dgm:bulletEnabled val="1"/>
        </dgm:presLayoutVars>
      </dgm:prSet>
      <dgm:spPr/>
      <dgm:t>
        <a:bodyPr/>
        <a:lstStyle/>
        <a:p>
          <a:endParaRPr lang="es-MX"/>
        </a:p>
      </dgm:t>
    </dgm:pt>
    <dgm:pt modelId="{6A287D81-D3AE-46BC-B074-4644CA75887A}" type="pres">
      <dgm:prSet presAssocID="{7317BD56-AB1B-4083-8332-DA5CD6434F8E}" presName="invisiNode" presStyleLbl="node1" presStyleIdx="2" presStyleCnt="4"/>
      <dgm:spPr/>
      <dgm:t>
        <a:bodyPr/>
        <a:lstStyle/>
        <a:p>
          <a:endParaRPr lang="es-MX"/>
        </a:p>
      </dgm:t>
    </dgm:pt>
    <dgm:pt modelId="{6F640285-551A-43AF-8245-4EDC1CB4CFC1}" type="pres">
      <dgm:prSet presAssocID="{7317BD56-AB1B-4083-8332-DA5CD6434F8E}" presName="imagNode" presStyleLbl="fgImgPlace1" presStyleIdx="2" presStyleCnt="4"/>
      <dgm:spPr>
        <a:blipFill rotWithShape="1">
          <a:blip xmlns:r="http://schemas.openxmlformats.org/officeDocument/2006/relationships" r:embed="rId3"/>
          <a:stretch>
            <a:fillRect/>
          </a:stretch>
        </a:blipFill>
      </dgm:spPr>
      <dgm:t>
        <a:bodyPr/>
        <a:lstStyle/>
        <a:p>
          <a:endParaRPr lang="es-MX"/>
        </a:p>
      </dgm:t>
    </dgm:pt>
    <dgm:pt modelId="{12BE7C8B-173A-4205-9157-61F8A1D9D6F9}" type="pres">
      <dgm:prSet presAssocID="{F64794A2-73CE-4C16-9A54-2E3493A7D5A0}" presName="sibTrans" presStyleLbl="sibTrans2D1" presStyleIdx="0" presStyleCnt="0"/>
      <dgm:spPr/>
      <dgm:t>
        <a:bodyPr/>
        <a:lstStyle/>
        <a:p>
          <a:endParaRPr lang="es-MX"/>
        </a:p>
      </dgm:t>
    </dgm:pt>
    <dgm:pt modelId="{B8304400-42A7-4BD7-AA70-8CDEF03F725A}" type="pres">
      <dgm:prSet presAssocID="{818AE83A-9BFB-4102-9B4D-A8C66CCC7F3D}" presName="compNode" presStyleCnt="0"/>
      <dgm:spPr/>
      <dgm:t>
        <a:bodyPr/>
        <a:lstStyle/>
        <a:p>
          <a:endParaRPr lang="es-MX"/>
        </a:p>
      </dgm:t>
    </dgm:pt>
    <dgm:pt modelId="{A8DD7B74-6B6A-4EB4-983C-1E8FAC2F301C}" type="pres">
      <dgm:prSet presAssocID="{818AE83A-9BFB-4102-9B4D-A8C66CCC7F3D}" presName="bkgdShape" presStyleLbl="node1" presStyleIdx="3" presStyleCnt="4"/>
      <dgm:spPr/>
      <dgm:t>
        <a:bodyPr/>
        <a:lstStyle/>
        <a:p>
          <a:endParaRPr lang="es-MX"/>
        </a:p>
      </dgm:t>
    </dgm:pt>
    <dgm:pt modelId="{888C3749-D204-4B9D-BDF3-DDD61CF3937B}" type="pres">
      <dgm:prSet presAssocID="{818AE83A-9BFB-4102-9B4D-A8C66CCC7F3D}" presName="nodeTx" presStyleLbl="node1" presStyleIdx="3" presStyleCnt="4">
        <dgm:presLayoutVars>
          <dgm:bulletEnabled val="1"/>
        </dgm:presLayoutVars>
      </dgm:prSet>
      <dgm:spPr/>
      <dgm:t>
        <a:bodyPr/>
        <a:lstStyle/>
        <a:p>
          <a:endParaRPr lang="es-MX"/>
        </a:p>
      </dgm:t>
    </dgm:pt>
    <dgm:pt modelId="{D9A08ED0-84C4-4A3B-8912-0709BE1C745A}" type="pres">
      <dgm:prSet presAssocID="{818AE83A-9BFB-4102-9B4D-A8C66CCC7F3D}" presName="invisiNode" presStyleLbl="node1" presStyleIdx="3" presStyleCnt="4"/>
      <dgm:spPr/>
      <dgm:t>
        <a:bodyPr/>
        <a:lstStyle/>
        <a:p>
          <a:endParaRPr lang="es-MX"/>
        </a:p>
      </dgm:t>
    </dgm:pt>
    <dgm:pt modelId="{7DCDA169-83A1-4C77-855B-6CFC84925B89}" type="pres">
      <dgm:prSet presAssocID="{818AE83A-9BFB-4102-9B4D-A8C66CCC7F3D}" presName="imagNode" presStyleLbl="fgImgPlace1" presStyleIdx="3" presStyleCnt="4"/>
      <dgm:spPr>
        <a:blipFill rotWithShape="1">
          <a:blip xmlns:r="http://schemas.openxmlformats.org/officeDocument/2006/relationships" r:embed="rId4"/>
          <a:stretch>
            <a:fillRect/>
          </a:stretch>
        </a:blipFill>
      </dgm:spPr>
      <dgm:t>
        <a:bodyPr/>
        <a:lstStyle/>
        <a:p>
          <a:endParaRPr lang="es-MX"/>
        </a:p>
      </dgm:t>
    </dgm:pt>
  </dgm:ptLst>
  <dgm:cxnLst>
    <dgm:cxn modelId="{2B461F2B-BF11-4631-98EA-D7E0AEEE74AF}" type="presOf" srcId="{7317BD56-AB1B-4083-8332-DA5CD6434F8E}" destId="{F17D708A-7A21-4F83-AF10-E84FB1F3C1AE}" srcOrd="1" destOrd="0" presId="urn:microsoft.com/office/officeart/2005/8/layout/hList7"/>
    <dgm:cxn modelId="{1C8ED95D-0222-4D9D-963C-DF6106693646}" type="presOf" srcId="{6753870B-B3EA-4804-AAD8-5E79E81EF587}" destId="{1CDDD3AF-3A05-4BE2-9D86-8983A38B31FA}" srcOrd="0" destOrd="0" presId="urn:microsoft.com/office/officeart/2005/8/layout/hList7"/>
    <dgm:cxn modelId="{5949F83D-1C2E-4D9B-B2B6-A67329AC8D2C}" srcId="{77C3AF4A-6554-438F-B5F3-53A18BBB7B63}" destId="{7317BD56-AB1B-4083-8332-DA5CD6434F8E}" srcOrd="2" destOrd="0" parTransId="{B8AD77BA-1EB1-406A-BC1E-093130CFD35A}" sibTransId="{F64794A2-73CE-4C16-9A54-2E3493A7D5A0}"/>
    <dgm:cxn modelId="{D64FE50B-C242-492E-A38B-BD114529BC0F}" type="presOf" srcId="{27316CB0-6A3E-4076-81EA-7285D7C132A6}" destId="{50FC644B-3A99-4B76-B0F6-FD12BCFD1404}" srcOrd="0" destOrd="0" presId="urn:microsoft.com/office/officeart/2005/8/layout/hList7"/>
    <dgm:cxn modelId="{122BD945-C7CE-4D23-9074-C5AEB40855BA}" type="presOf" srcId="{818AE83A-9BFB-4102-9B4D-A8C66CCC7F3D}" destId="{A8DD7B74-6B6A-4EB4-983C-1E8FAC2F301C}" srcOrd="0" destOrd="0" presId="urn:microsoft.com/office/officeart/2005/8/layout/hList7"/>
    <dgm:cxn modelId="{A0ED82AB-9737-4B83-9D92-41786A4050C8}" type="presOf" srcId="{818AE83A-9BFB-4102-9B4D-A8C66CCC7F3D}" destId="{888C3749-D204-4B9D-BDF3-DDD61CF3937B}" srcOrd="1" destOrd="0" presId="urn:microsoft.com/office/officeart/2005/8/layout/hList7"/>
    <dgm:cxn modelId="{7353CC3D-1136-444A-9985-88457143E16F}" type="presOf" srcId="{D838CB95-AB63-4F50-A070-9EF6155A2505}" destId="{A7243BBA-EA15-4D08-B675-574084FA6E46}" srcOrd="0" destOrd="0" presId="urn:microsoft.com/office/officeart/2005/8/layout/hList7"/>
    <dgm:cxn modelId="{F8DF1F8B-321B-4613-AB08-1DD07D4258DD}" srcId="{77C3AF4A-6554-438F-B5F3-53A18BBB7B63}" destId="{D838CB95-AB63-4F50-A070-9EF6155A2505}" srcOrd="0" destOrd="0" parTransId="{EC0B808C-2014-45DA-BA0E-AA84DF65F24E}" sibTransId="{6753870B-B3EA-4804-AAD8-5E79E81EF587}"/>
    <dgm:cxn modelId="{C1AEDC91-3F2E-4DC0-87EF-86AFF5FE6821}" type="presOf" srcId="{7317BD56-AB1B-4083-8332-DA5CD6434F8E}" destId="{3F357E7D-78C9-4B76-86C3-7B3821D901CF}" srcOrd="0" destOrd="0" presId="urn:microsoft.com/office/officeart/2005/8/layout/hList7"/>
    <dgm:cxn modelId="{5444A3E4-87B6-4391-A750-A78EFBCCA09B}" type="presOf" srcId="{77C3AF4A-6554-438F-B5F3-53A18BBB7B63}" destId="{2DFCDA76-3016-416D-9B66-810F786DCF9B}" srcOrd="0" destOrd="0" presId="urn:microsoft.com/office/officeart/2005/8/layout/hList7"/>
    <dgm:cxn modelId="{253E401B-CBAA-4D67-AFF4-24A1C43E9648}" type="presOf" srcId="{27316CB0-6A3E-4076-81EA-7285D7C132A6}" destId="{4752B6B9-3C3E-481A-A400-C7BFA4E297FB}" srcOrd="1" destOrd="0" presId="urn:microsoft.com/office/officeart/2005/8/layout/hList7"/>
    <dgm:cxn modelId="{8451CDB1-9762-44F0-8AED-B07D5D645B8E}" type="presOf" srcId="{F64794A2-73CE-4C16-9A54-2E3493A7D5A0}" destId="{12BE7C8B-173A-4205-9157-61F8A1D9D6F9}" srcOrd="0" destOrd="0" presId="urn:microsoft.com/office/officeart/2005/8/layout/hList7"/>
    <dgm:cxn modelId="{F579DAB4-4A3B-4260-92A5-C7CCD67AA330}" type="presOf" srcId="{D838CB95-AB63-4F50-A070-9EF6155A2505}" destId="{74C17C97-46BD-4187-B99D-B020C8F02710}" srcOrd="1" destOrd="0" presId="urn:microsoft.com/office/officeart/2005/8/layout/hList7"/>
    <dgm:cxn modelId="{D40AE1F8-EFFF-4E80-AD6D-689E3905523A}" srcId="{77C3AF4A-6554-438F-B5F3-53A18BBB7B63}" destId="{818AE83A-9BFB-4102-9B4D-A8C66CCC7F3D}" srcOrd="3" destOrd="0" parTransId="{EB8DCBD8-F2E2-411F-9317-4AA551FCD32D}" sibTransId="{CE9D1271-915D-489E-8327-3FA1FA807B1B}"/>
    <dgm:cxn modelId="{8D0EDFE1-D62E-476F-86D1-ECD92F0777FA}" srcId="{77C3AF4A-6554-438F-B5F3-53A18BBB7B63}" destId="{27316CB0-6A3E-4076-81EA-7285D7C132A6}" srcOrd="1" destOrd="0" parTransId="{9F5397C9-4B27-47EE-8300-ECDCBF2E8DC3}" sibTransId="{D71ECB1A-1AAD-4EA3-8B43-EC8BDCE56632}"/>
    <dgm:cxn modelId="{83FD01FC-1711-45B0-B95F-8B5143D8AD25}" type="presOf" srcId="{D71ECB1A-1AAD-4EA3-8B43-EC8BDCE56632}" destId="{E6BC0CF9-1AB7-492D-899D-B5C94E1CDE28}" srcOrd="0" destOrd="0" presId="urn:microsoft.com/office/officeart/2005/8/layout/hList7"/>
    <dgm:cxn modelId="{932C9148-CAB8-4708-94CB-A0891980C556}" type="presParOf" srcId="{2DFCDA76-3016-416D-9B66-810F786DCF9B}" destId="{7C27F5EE-87A8-4DA7-8352-AB09B538F6CE}" srcOrd="0" destOrd="0" presId="urn:microsoft.com/office/officeart/2005/8/layout/hList7"/>
    <dgm:cxn modelId="{B38628D5-C54C-4A33-9198-A658B0B0CC0B}" type="presParOf" srcId="{2DFCDA76-3016-416D-9B66-810F786DCF9B}" destId="{0849FEC6-5AEC-4730-9D3C-C18FD4EDF057}" srcOrd="1" destOrd="0" presId="urn:microsoft.com/office/officeart/2005/8/layout/hList7"/>
    <dgm:cxn modelId="{2EAC73A7-72ED-41F1-AD72-113991FD864A}" type="presParOf" srcId="{0849FEC6-5AEC-4730-9D3C-C18FD4EDF057}" destId="{22DA019A-1BC1-4A81-9FF9-4C56F0605656}" srcOrd="0" destOrd="0" presId="urn:microsoft.com/office/officeart/2005/8/layout/hList7"/>
    <dgm:cxn modelId="{BD29FA7E-F7B0-41D8-B3C7-72E7F0410E0E}" type="presParOf" srcId="{22DA019A-1BC1-4A81-9FF9-4C56F0605656}" destId="{A7243BBA-EA15-4D08-B675-574084FA6E46}" srcOrd="0" destOrd="0" presId="urn:microsoft.com/office/officeart/2005/8/layout/hList7"/>
    <dgm:cxn modelId="{9815DEDD-89C2-4C82-9B00-8F37FADCB1CA}" type="presParOf" srcId="{22DA019A-1BC1-4A81-9FF9-4C56F0605656}" destId="{74C17C97-46BD-4187-B99D-B020C8F02710}" srcOrd="1" destOrd="0" presId="urn:microsoft.com/office/officeart/2005/8/layout/hList7"/>
    <dgm:cxn modelId="{1AD6E441-F0B3-4AE3-97E0-C28A4C01424A}" type="presParOf" srcId="{22DA019A-1BC1-4A81-9FF9-4C56F0605656}" destId="{FD874979-FB64-46AD-97B1-254161C46117}" srcOrd="2" destOrd="0" presId="urn:microsoft.com/office/officeart/2005/8/layout/hList7"/>
    <dgm:cxn modelId="{B78CFE89-E69F-4FE1-A0FF-1F98D7E4A8E2}" type="presParOf" srcId="{22DA019A-1BC1-4A81-9FF9-4C56F0605656}" destId="{70BDA71D-DFF7-4823-866C-500E3298FD2F}" srcOrd="3" destOrd="0" presId="urn:microsoft.com/office/officeart/2005/8/layout/hList7"/>
    <dgm:cxn modelId="{11EAE76C-845B-4120-A8E3-03757BA2F718}" type="presParOf" srcId="{0849FEC6-5AEC-4730-9D3C-C18FD4EDF057}" destId="{1CDDD3AF-3A05-4BE2-9D86-8983A38B31FA}" srcOrd="1" destOrd="0" presId="urn:microsoft.com/office/officeart/2005/8/layout/hList7"/>
    <dgm:cxn modelId="{3361FC0A-D673-4CAF-B6CD-C1E2D8E47C64}" type="presParOf" srcId="{0849FEC6-5AEC-4730-9D3C-C18FD4EDF057}" destId="{A79A1D58-842C-4070-925D-737840EB6787}" srcOrd="2" destOrd="0" presId="urn:microsoft.com/office/officeart/2005/8/layout/hList7"/>
    <dgm:cxn modelId="{356E6333-BE2B-45C5-9B02-9EFAB7569149}" type="presParOf" srcId="{A79A1D58-842C-4070-925D-737840EB6787}" destId="{50FC644B-3A99-4B76-B0F6-FD12BCFD1404}" srcOrd="0" destOrd="0" presId="urn:microsoft.com/office/officeart/2005/8/layout/hList7"/>
    <dgm:cxn modelId="{077DAE15-AF3A-4691-A7AA-6B1CBA5DBE5A}" type="presParOf" srcId="{A79A1D58-842C-4070-925D-737840EB6787}" destId="{4752B6B9-3C3E-481A-A400-C7BFA4E297FB}" srcOrd="1" destOrd="0" presId="urn:microsoft.com/office/officeart/2005/8/layout/hList7"/>
    <dgm:cxn modelId="{05A261A5-4AA2-42C1-B5F2-A2919AC7CEAE}" type="presParOf" srcId="{A79A1D58-842C-4070-925D-737840EB6787}" destId="{BF0E60F2-912D-46AB-8A87-C03F12A3A6C8}" srcOrd="2" destOrd="0" presId="urn:microsoft.com/office/officeart/2005/8/layout/hList7"/>
    <dgm:cxn modelId="{9AED9821-FCA3-43AC-8CE4-3A02701712DC}" type="presParOf" srcId="{A79A1D58-842C-4070-925D-737840EB6787}" destId="{E5712045-69DD-4D7A-A527-B982CBAEA702}" srcOrd="3" destOrd="0" presId="urn:microsoft.com/office/officeart/2005/8/layout/hList7"/>
    <dgm:cxn modelId="{E8539282-F08C-4F87-9704-5146C387E626}" type="presParOf" srcId="{0849FEC6-5AEC-4730-9D3C-C18FD4EDF057}" destId="{E6BC0CF9-1AB7-492D-899D-B5C94E1CDE28}" srcOrd="3" destOrd="0" presId="urn:microsoft.com/office/officeart/2005/8/layout/hList7"/>
    <dgm:cxn modelId="{E6EB6838-37FA-4458-9D17-81AA4313C3CA}" type="presParOf" srcId="{0849FEC6-5AEC-4730-9D3C-C18FD4EDF057}" destId="{E3D8F631-1695-4EF7-B77B-BC8D4CC04408}" srcOrd="4" destOrd="0" presId="urn:microsoft.com/office/officeart/2005/8/layout/hList7"/>
    <dgm:cxn modelId="{28FD8B7A-9FAE-437C-A409-95C9D74688C2}" type="presParOf" srcId="{E3D8F631-1695-4EF7-B77B-BC8D4CC04408}" destId="{3F357E7D-78C9-4B76-86C3-7B3821D901CF}" srcOrd="0" destOrd="0" presId="urn:microsoft.com/office/officeart/2005/8/layout/hList7"/>
    <dgm:cxn modelId="{CE27F0F4-3363-4A6E-8BE7-A4C5043632DE}" type="presParOf" srcId="{E3D8F631-1695-4EF7-B77B-BC8D4CC04408}" destId="{F17D708A-7A21-4F83-AF10-E84FB1F3C1AE}" srcOrd="1" destOrd="0" presId="urn:microsoft.com/office/officeart/2005/8/layout/hList7"/>
    <dgm:cxn modelId="{B73C492D-F7C9-4F5E-9921-5CDF56CF67D9}" type="presParOf" srcId="{E3D8F631-1695-4EF7-B77B-BC8D4CC04408}" destId="{6A287D81-D3AE-46BC-B074-4644CA75887A}" srcOrd="2" destOrd="0" presId="urn:microsoft.com/office/officeart/2005/8/layout/hList7"/>
    <dgm:cxn modelId="{6B77F721-FA4A-417E-92DF-5F7D732A03F5}" type="presParOf" srcId="{E3D8F631-1695-4EF7-B77B-BC8D4CC04408}" destId="{6F640285-551A-43AF-8245-4EDC1CB4CFC1}" srcOrd="3" destOrd="0" presId="urn:microsoft.com/office/officeart/2005/8/layout/hList7"/>
    <dgm:cxn modelId="{853FE36D-72F2-414D-AC2B-E4A61B6A1262}" type="presParOf" srcId="{0849FEC6-5AEC-4730-9D3C-C18FD4EDF057}" destId="{12BE7C8B-173A-4205-9157-61F8A1D9D6F9}" srcOrd="5" destOrd="0" presId="urn:microsoft.com/office/officeart/2005/8/layout/hList7"/>
    <dgm:cxn modelId="{3440CF53-5282-4DB7-8764-9EF8F790DDD6}" type="presParOf" srcId="{0849FEC6-5AEC-4730-9D3C-C18FD4EDF057}" destId="{B8304400-42A7-4BD7-AA70-8CDEF03F725A}" srcOrd="6" destOrd="0" presId="urn:microsoft.com/office/officeart/2005/8/layout/hList7"/>
    <dgm:cxn modelId="{BC3F6AF1-F33A-405F-9114-9B530AAF0EFD}" type="presParOf" srcId="{B8304400-42A7-4BD7-AA70-8CDEF03F725A}" destId="{A8DD7B74-6B6A-4EB4-983C-1E8FAC2F301C}" srcOrd="0" destOrd="0" presId="urn:microsoft.com/office/officeart/2005/8/layout/hList7"/>
    <dgm:cxn modelId="{F231C3CF-40F0-4FDC-967E-551A150DA867}" type="presParOf" srcId="{B8304400-42A7-4BD7-AA70-8CDEF03F725A}" destId="{888C3749-D204-4B9D-BDF3-DDD61CF3937B}" srcOrd="1" destOrd="0" presId="urn:microsoft.com/office/officeart/2005/8/layout/hList7"/>
    <dgm:cxn modelId="{C3EB0567-E709-45FF-AD68-0E2C5C554467}" type="presParOf" srcId="{B8304400-42A7-4BD7-AA70-8CDEF03F725A}" destId="{D9A08ED0-84C4-4A3B-8912-0709BE1C745A}" srcOrd="2" destOrd="0" presId="urn:microsoft.com/office/officeart/2005/8/layout/hList7"/>
    <dgm:cxn modelId="{806E8460-5F8B-44FD-946B-59427CC5725B}" type="presParOf" srcId="{B8304400-42A7-4BD7-AA70-8CDEF03F725A}" destId="{7DCDA169-83A1-4C77-855B-6CFC84925B89}"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22E7E18-4331-4BB4-BD20-3D4E176F135B}"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es-MX"/>
        </a:p>
      </dgm:t>
    </dgm:pt>
    <dgm:pt modelId="{92C5AA17-FDAE-4B67-87C6-E1207D624188}">
      <dgm:prSet custT="1"/>
      <dgm:spPr/>
      <dgm:t>
        <a:bodyPr/>
        <a:lstStyle/>
        <a:p>
          <a:r>
            <a:rPr lang="es-MX" sz="1800" smtClean="0">
              <a:solidFill>
                <a:schemeClr val="bg1"/>
              </a:solidFill>
              <a:latin typeface="Franklin Gothic Book" panose="020B0503020102020204" pitchFamily="34" charset="0"/>
            </a:rPr>
            <a:t>De alojamiento turístico.  (Hospedaje, moteles, albergues)</a:t>
          </a:r>
          <a:endParaRPr lang="es-MX" sz="1800" dirty="0">
            <a:solidFill>
              <a:schemeClr val="bg1"/>
            </a:solidFill>
            <a:latin typeface="Franklin Gothic Book" panose="020B0503020102020204" pitchFamily="34" charset="0"/>
          </a:endParaRPr>
        </a:p>
      </dgm:t>
    </dgm:pt>
    <dgm:pt modelId="{B4BE0AA4-7DC8-495D-B04D-3DC195A5EC34}" type="parTrans" cxnId="{D48ED0C9-B944-4839-9ED0-B25BD41869E7}">
      <dgm:prSet/>
      <dgm:spPr/>
      <dgm:t>
        <a:bodyPr/>
        <a:lstStyle/>
        <a:p>
          <a:endParaRPr lang="es-MX" sz="1800">
            <a:solidFill>
              <a:schemeClr val="bg1"/>
            </a:solidFill>
            <a:latin typeface="Franklin Gothic Book" panose="020B0503020102020204" pitchFamily="34" charset="0"/>
          </a:endParaRPr>
        </a:p>
      </dgm:t>
    </dgm:pt>
    <dgm:pt modelId="{C3A96F8E-C742-4336-B811-775FDA154E4B}" type="sibTrans" cxnId="{D48ED0C9-B944-4839-9ED0-B25BD41869E7}">
      <dgm:prSet/>
      <dgm:spPr/>
      <dgm:t>
        <a:bodyPr/>
        <a:lstStyle/>
        <a:p>
          <a:endParaRPr lang="es-MX" sz="1800">
            <a:solidFill>
              <a:schemeClr val="bg1"/>
            </a:solidFill>
            <a:latin typeface="Franklin Gothic Book" panose="020B0503020102020204" pitchFamily="34" charset="0"/>
          </a:endParaRPr>
        </a:p>
      </dgm:t>
    </dgm:pt>
    <dgm:pt modelId="{7E9CF009-C3C9-46D1-9C22-F379BED4828B}">
      <dgm:prSet custT="1"/>
      <dgm:spPr/>
      <dgm:t>
        <a:bodyPr/>
        <a:lstStyle/>
        <a:p>
          <a:r>
            <a:rPr lang="es-MX" sz="1800" smtClean="0">
              <a:solidFill>
                <a:schemeClr val="bg1"/>
              </a:solidFill>
              <a:latin typeface="Franklin Gothic Book" panose="020B0503020102020204" pitchFamily="34" charset="0"/>
            </a:rPr>
            <a:t>De mediación entre usuario y oferente del producto.   (Agencias de viajes: Organización de servicios turísticos)</a:t>
          </a:r>
          <a:endParaRPr lang="es-MX" sz="1800" dirty="0">
            <a:solidFill>
              <a:schemeClr val="bg1"/>
            </a:solidFill>
            <a:latin typeface="Franklin Gothic Book" panose="020B0503020102020204" pitchFamily="34" charset="0"/>
          </a:endParaRPr>
        </a:p>
      </dgm:t>
    </dgm:pt>
    <dgm:pt modelId="{0370A761-6DB5-4CB6-A490-595AE652F632}" type="parTrans" cxnId="{6B78BB35-DECB-4F8D-9004-38BB4215E48B}">
      <dgm:prSet/>
      <dgm:spPr/>
      <dgm:t>
        <a:bodyPr/>
        <a:lstStyle/>
        <a:p>
          <a:endParaRPr lang="es-MX" sz="1800">
            <a:solidFill>
              <a:schemeClr val="bg1"/>
            </a:solidFill>
            <a:latin typeface="Franklin Gothic Book" panose="020B0503020102020204" pitchFamily="34" charset="0"/>
          </a:endParaRPr>
        </a:p>
      </dgm:t>
    </dgm:pt>
    <dgm:pt modelId="{1B8761FE-6810-4E30-A957-8328247D0B55}" type="sibTrans" cxnId="{6B78BB35-DECB-4F8D-9004-38BB4215E48B}">
      <dgm:prSet/>
      <dgm:spPr/>
      <dgm:t>
        <a:bodyPr/>
        <a:lstStyle/>
        <a:p>
          <a:endParaRPr lang="es-MX" sz="1800">
            <a:solidFill>
              <a:schemeClr val="bg1"/>
            </a:solidFill>
            <a:latin typeface="Franklin Gothic Book" panose="020B0503020102020204" pitchFamily="34" charset="0"/>
          </a:endParaRPr>
        </a:p>
      </dgm:t>
    </dgm:pt>
    <dgm:pt modelId="{9B4787F2-6CF9-4DD3-A039-149421D20DB5}">
      <dgm:prSet custT="1"/>
      <dgm:spPr/>
      <dgm:t>
        <a:bodyPr/>
        <a:lstStyle/>
        <a:p>
          <a:r>
            <a:rPr lang="es-MX" sz="1800" smtClean="0">
              <a:solidFill>
                <a:schemeClr val="bg1"/>
              </a:solidFill>
              <a:latin typeface="Franklin Gothic Book" panose="020B0503020102020204" pitchFamily="34" charset="0"/>
            </a:rPr>
            <a:t>De restauración. (Cafeterías, bares, centros nocturnos y similares) </a:t>
          </a:r>
          <a:endParaRPr lang="es-MX" sz="1800" dirty="0">
            <a:solidFill>
              <a:schemeClr val="bg1"/>
            </a:solidFill>
            <a:latin typeface="Franklin Gothic Book" panose="020B0503020102020204" pitchFamily="34" charset="0"/>
          </a:endParaRPr>
        </a:p>
      </dgm:t>
    </dgm:pt>
    <dgm:pt modelId="{51FA7572-4069-44E5-A011-DC1EE47E77EE}" type="parTrans" cxnId="{83B41EF4-8B07-49E2-9693-D6E186B02959}">
      <dgm:prSet/>
      <dgm:spPr/>
      <dgm:t>
        <a:bodyPr/>
        <a:lstStyle/>
        <a:p>
          <a:endParaRPr lang="es-MX" sz="1800">
            <a:solidFill>
              <a:schemeClr val="bg1"/>
            </a:solidFill>
            <a:latin typeface="Franklin Gothic Book" panose="020B0503020102020204" pitchFamily="34" charset="0"/>
          </a:endParaRPr>
        </a:p>
      </dgm:t>
    </dgm:pt>
    <dgm:pt modelId="{3BF975FE-DB34-4CC9-A540-C231867D6B9F}" type="sibTrans" cxnId="{83B41EF4-8B07-49E2-9693-D6E186B02959}">
      <dgm:prSet/>
      <dgm:spPr/>
      <dgm:t>
        <a:bodyPr/>
        <a:lstStyle/>
        <a:p>
          <a:endParaRPr lang="es-MX" sz="1800">
            <a:solidFill>
              <a:schemeClr val="bg1"/>
            </a:solidFill>
            <a:latin typeface="Franklin Gothic Book" panose="020B0503020102020204" pitchFamily="34" charset="0"/>
          </a:endParaRPr>
        </a:p>
      </dgm:t>
    </dgm:pt>
    <dgm:pt modelId="{ED305FFC-B560-4C04-B30F-7D47BC98433F}">
      <dgm:prSet custT="1"/>
      <dgm:spPr/>
      <dgm:t>
        <a:bodyPr/>
        <a:lstStyle/>
        <a:p>
          <a:r>
            <a:rPr lang="es-MX" sz="1800" smtClean="0">
              <a:solidFill>
                <a:schemeClr val="bg1"/>
              </a:solidFill>
              <a:latin typeface="Franklin Gothic Book" panose="020B0503020102020204" pitchFamily="34" charset="0"/>
            </a:rPr>
            <a:t>Las empresas turísticas de servicios complementarios.  ( Centros recreativos turísticos: Parques temáticos, tipo deportivo, medioambiental, cultural, recreativos o de salud) (Guía de turista)</a:t>
          </a:r>
          <a:endParaRPr lang="es-MX" sz="1800" dirty="0">
            <a:solidFill>
              <a:schemeClr val="bg1"/>
            </a:solidFill>
            <a:latin typeface="Franklin Gothic Book" panose="020B0503020102020204" pitchFamily="34" charset="0"/>
          </a:endParaRPr>
        </a:p>
      </dgm:t>
    </dgm:pt>
    <dgm:pt modelId="{EDED375D-FE71-4248-A474-65543A653073}" type="parTrans" cxnId="{12493FBD-45EE-421C-9449-7BBE4A780A9B}">
      <dgm:prSet/>
      <dgm:spPr/>
      <dgm:t>
        <a:bodyPr/>
        <a:lstStyle/>
        <a:p>
          <a:endParaRPr lang="es-MX" sz="1800">
            <a:solidFill>
              <a:schemeClr val="bg1"/>
            </a:solidFill>
            <a:latin typeface="Franklin Gothic Book" panose="020B0503020102020204" pitchFamily="34" charset="0"/>
          </a:endParaRPr>
        </a:p>
      </dgm:t>
    </dgm:pt>
    <dgm:pt modelId="{F34F452E-3298-43CF-92E6-A0BDFFC50B5A}" type="sibTrans" cxnId="{12493FBD-45EE-421C-9449-7BBE4A780A9B}">
      <dgm:prSet/>
      <dgm:spPr/>
      <dgm:t>
        <a:bodyPr/>
        <a:lstStyle/>
        <a:p>
          <a:endParaRPr lang="es-MX" sz="1800">
            <a:solidFill>
              <a:schemeClr val="bg1"/>
            </a:solidFill>
            <a:latin typeface="Franklin Gothic Book" panose="020B0503020102020204" pitchFamily="34" charset="0"/>
          </a:endParaRPr>
        </a:p>
      </dgm:t>
    </dgm:pt>
    <dgm:pt modelId="{26B4AAFB-2E54-48FE-AD01-20349F240E79}" type="pres">
      <dgm:prSet presAssocID="{E22E7E18-4331-4BB4-BD20-3D4E176F135B}" presName="linear" presStyleCnt="0">
        <dgm:presLayoutVars>
          <dgm:animLvl val="lvl"/>
          <dgm:resizeHandles val="exact"/>
        </dgm:presLayoutVars>
      </dgm:prSet>
      <dgm:spPr/>
      <dgm:t>
        <a:bodyPr/>
        <a:lstStyle/>
        <a:p>
          <a:endParaRPr lang="es-MX"/>
        </a:p>
      </dgm:t>
    </dgm:pt>
    <dgm:pt modelId="{AAC43A1F-614E-46EB-9EEE-FBC366F46CAE}" type="pres">
      <dgm:prSet presAssocID="{92C5AA17-FDAE-4B67-87C6-E1207D624188}" presName="parentText" presStyleLbl="node1" presStyleIdx="0" presStyleCnt="4" custLinFactY="-38387" custLinFactNeighborY="-100000">
        <dgm:presLayoutVars>
          <dgm:chMax val="0"/>
          <dgm:bulletEnabled val="1"/>
        </dgm:presLayoutVars>
      </dgm:prSet>
      <dgm:spPr/>
      <dgm:t>
        <a:bodyPr/>
        <a:lstStyle/>
        <a:p>
          <a:endParaRPr lang="es-MX"/>
        </a:p>
      </dgm:t>
    </dgm:pt>
    <dgm:pt modelId="{E65927D5-3A0C-44D4-A857-49B6DE433A9D}" type="pres">
      <dgm:prSet presAssocID="{C3A96F8E-C742-4336-B811-775FDA154E4B}" presName="spacer" presStyleCnt="0"/>
      <dgm:spPr/>
      <dgm:t>
        <a:bodyPr/>
        <a:lstStyle/>
        <a:p>
          <a:endParaRPr lang="es-MX"/>
        </a:p>
      </dgm:t>
    </dgm:pt>
    <dgm:pt modelId="{31321540-A3DF-4CFE-9B9F-0941DF5D532E}" type="pres">
      <dgm:prSet presAssocID="{7E9CF009-C3C9-46D1-9C22-F379BED4828B}" presName="parentText" presStyleLbl="node1" presStyleIdx="1" presStyleCnt="4" custLinFactNeighborY="-231">
        <dgm:presLayoutVars>
          <dgm:chMax val="0"/>
          <dgm:bulletEnabled val="1"/>
        </dgm:presLayoutVars>
      </dgm:prSet>
      <dgm:spPr/>
      <dgm:t>
        <a:bodyPr/>
        <a:lstStyle/>
        <a:p>
          <a:endParaRPr lang="es-MX"/>
        </a:p>
      </dgm:t>
    </dgm:pt>
    <dgm:pt modelId="{8FE7ADA9-FD0B-4180-8BE4-F7903369928A}" type="pres">
      <dgm:prSet presAssocID="{1B8761FE-6810-4E30-A957-8328247D0B55}" presName="spacer" presStyleCnt="0"/>
      <dgm:spPr/>
      <dgm:t>
        <a:bodyPr/>
        <a:lstStyle/>
        <a:p>
          <a:endParaRPr lang="es-MX"/>
        </a:p>
      </dgm:t>
    </dgm:pt>
    <dgm:pt modelId="{B563D8A9-4577-42D0-A96F-0AC884823806}" type="pres">
      <dgm:prSet presAssocID="{9B4787F2-6CF9-4DD3-A039-149421D20DB5}" presName="parentText" presStyleLbl="node1" presStyleIdx="2" presStyleCnt="4" custLinFactNeighborY="18483">
        <dgm:presLayoutVars>
          <dgm:chMax val="0"/>
          <dgm:bulletEnabled val="1"/>
        </dgm:presLayoutVars>
      </dgm:prSet>
      <dgm:spPr/>
      <dgm:t>
        <a:bodyPr/>
        <a:lstStyle/>
        <a:p>
          <a:endParaRPr lang="es-MX"/>
        </a:p>
      </dgm:t>
    </dgm:pt>
    <dgm:pt modelId="{ED1C90D7-F143-44D4-8835-C55529C66540}" type="pres">
      <dgm:prSet presAssocID="{3BF975FE-DB34-4CC9-A540-C231867D6B9F}" presName="spacer" presStyleCnt="0"/>
      <dgm:spPr/>
      <dgm:t>
        <a:bodyPr/>
        <a:lstStyle/>
        <a:p>
          <a:endParaRPr lang="es-MX"/>
        </a:p>
      </dgm:t>
    </dgm:pt>
    <dgm:pt modelId="{422A59CC-A18B-4FE4-92DC-0EB434ACE58A}" type="pres">
      <dgm:prSet presAssocID="{ED305FFC-B560-4C04-B30F-7D47BC98433F}" presName="parentText" presStyleLbl="node1" presStyleIdx="3" presStyleCnt="4" custLinFactY="26459" custLinFactNeighborY="100000">
        <dgm:presLayoutVars>
          <dgm:chMax val="0"/>
          <dgm:bulletEnabled val="1"/>
        </dgm:presLayoutVars>
      </dgm:prSet>
      <dgm:spPr/>
      <dgm:t>
        <a:bodyPr/>
        <a:lstStyle/>
        <a:p>
          <a:endParaRPr lang="es-MX"/>
        </a:p>
      </dgm:t>
    </dgm:pt>
  </dgm:ptLst>
  <dgm:cxnLst>
    <dgm:cxn modelId="{12493FBD-45EE-421C-9449-7BBE4A780A9B}" srcId="{E22E7E18-4331-4BB4-BD20-3D4E176F135B}" destId="{ED305FFC-B560-4C04-B30F-7D47BC98433F}" srcOrd="3" destOrd="0" parTransId="{EDED375D-FE71-4248-A474-65543A653073}" sibTransId="{F34F452E-3298-43CF-92E6-A0BDFFC50B5A}"/>
    <dgm:cxn modelId="{9F2AF21F-011E-4D53-8EC4-CD3464B2E309}" type="presOf" srcId="{ED305FFC-B560-4C04-B30F-7D47BC98433F}" destId="{422A59CC-A18B-4FE4-92DC-0EB434ACE58A}" srcOrd="0" destOrd="0" presId="urn:microsoft.com/office/officeart/2005/8/layout/vList2"/>
    <dgm:cxn modelId="{69B5E667-762A-4BCE-B7C9-9F0BC970EB64}" type="presOf" srcId="{92C5AA17-FDAE-4B67-87C6-E1207D624188}" destId="{AAC43A1F-614E-46EB-9EEE-FBC366F46CAE}" srcOrd="0" destOrd="0" presId="urn:microsoft.com/office/officeart/2005/8/layout/vList2"/>
    <dgm:cxn modelId="{C76830AD-71EB-4D07-AAFB-CF6BC2DA4311}" type="presOf" srcId="{9B4787F2-6CF9-4DD3-A039-149421D20DB5}" destId="{B563D8A9-4577-42D0-A96F-0AC884823806}" srcOrd="0" destOrd="0" presId="urn:microsoft.com/office/officeart/2005/8/layout/vList2"/>
    <dgm:cxn modelId="{D48ED0C9-B944-4839-9ED0-B25BD41869E7}" srcId="{E22E7E18-4331-4BB4-BD20-3D4E176F135B}" destId="{92C5AA17-FDAE-4B67-87C6-E1207D624188}" srcOrd="0" destOrd="0" parTransId="{B4BE0AA4-7DC8-495D-B04D-3DC195A5EC34}" sibTransId="{C3A96F8E-C742-4336-B811-775FDA154E4B}"/>
    <dgm:cxn modelId="{83B41EF4-8B07-49E2-9693-D6E186B02959}" srcId="{E22E7E18-4331-4BB4-BD20-3D4E176F135B}" destId="{9B4787F2-6CF9-4DD3-A039-149421D20DB5}" srcOrd="2" destOrd="0" parTransId="{51FA7572-4069-44E5-A011-DC1EE47E77EE}" sibTransId="{3BF975FE-DB34-4CC9-A540-C231867D6B9F}"/>
    <dgm:cxn modelId="{6B78BB35-DECB-4F8D-9004-38BB4215E48B}" srcId="{E22E7E18-4331-4BB4-BD20-3D4E176F135B}" destId="{7E9CF009-C3C9-46D1-9C22-F379BED4828B}" srcOrd="1" destOrd="0" parTransId="{0370A761-6DB5-4CB6-A490-595AE652F632}" sibTransId="{1B8761FE-6810-4E30-A957-8328247D0B55}"/>
    <dgm:cxn modelId="{FAE4753B-C2F7-4B45-921B-EE0A33EC7974}" type="presOf" srcId="{E22E7E18-4331-4BB4-BD20-3D4E176F135B}" destId="{26B4AAFB-2E54-48FE-AD01-20349F240E79}" srcOrd="0" destOrd="0" presId="urn:microsoft.com/office/officeart/2005/8/layout/vList2"/>
    <dgm:cxn modelId="{466C2B3A-3593-4D0E-B85C-4E1A460EAE05}" type="presOf" srcId="{7E9CF009-C3C9-46D1-9C22-F379BED4828B}" destId="{31321540-A3DF-4CFE-9B9F-0941DF5D532E}" srcOrd="0" destOrd="0" presId="urn:microsoft.com/office/officeart/2005/8/layout/vList2"/>
    <dgm:cxn modelId="{4B7998BB-8F0C-4ECC-A0C1-A5C7E9D1A763}" type="presParOf" srcId="{26B4AAFB-2E54-48FE-AD01-20349F240E79}" destId="{AAC43A1F-614E-46EB-9EEE-FBC366F46CAE}" srcOrd="0" destOrd="0" presId="urn:microsoft.com/office/officeart/2005/8/layout/vList2"/>
    <dgm:cxn modelId="{82F49BDA-E46D-4305-B114-899F7CA1E90F}" type="presParOf" srcId="{26B4AAFB-2E54-48FE-AD01-20349F240E79}" destId="{E65927D5-3A0C-44D4-A857-49B6DE433A9D}" srcOrd="1" destOrd="0" presId="urn:microsoft.com/office/officeart/2005/8/layout/vList2"/>
    <dgm:cxn modelId="{F6520DA3-CF69-46A2-BB9C-08C240487F53}" type="presParOf" srcId="{26B4AAFB-2E54-48FE-AD01-20349F240E79}" destId="{31321540-A3DF-4CFE-9B9F-0941DF5D532E}" srcOrd="2" destOrd="0" presId="urn:microsoft.com/office/officeart/2005/8/layout/vList2"/>
    <dgm:cxn modelId="{8EBAF3B1-57D0-4D44-978D-3E1AA9F7B2BE}" type="presParOf" srcId="{26B4AAFB-2E54-48FE-AD01-20349F240E79}" destId="{8FE7ADA9-FD0B-4180-8BE4-F7903369928A}" srcOrd="3" destOrd="0" presId="urn:microsoft.com/office/officeart/2005/8/layout/vList2"/>
    <dgm:cxn modelId="{0FB5EC84-5709-4D73-A2DE-A8819F847DFE}" type="presParOf" srcId="{26B4AAFB-2E54-48FE-AD01-20349F240E79}" destId="{B563D8A9-4577-42D0-A96F-0AC884823806}" srcOrd="4" destOrd="0" presId="urn:microsoft.com/office/officeart/2005/8/layout/vList2"/>
    <dgm:cxn modelId="{22B246A8-C43F-40CD-823C-CE0812A792ED}" type="presParOf" srcId="{26B4AAFB-2E54-48FE-AD01-20349F240E79}" destId="{ED1C90D7-F143-44D4-8835-C55529C66540}" srcOrd="5" destOrd="0" presId="urn:microsoft.com/office/officeart/2005/8/layout/vList2"/>
    <dgm:cxn modelId="{33D01396-E184-4ECB-B76D-7C32D31EB792}" type="presParOf" srcId="{26B4AAFB-2E54-48FE-AD01-20349F240E79}" destId="{422A59CC-A18B-4FE4-92DC-0EB434ACE58A}"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E1D54E-0836-4D92-BA76-14CA7433EE8F}">
      <dsp:nvSpPr>
        <dsp:cNvPr id="0" name=""/>
        <dsp:cNvSpPr/>
      </dsp:nvSpPr>
      <dsp:spPr>
        <a:xfrm>
          <a:off x="3848" y="653964"/>
          <a:ext cx="2083462" cy="1250077"/>
        </a:xfrm>
        <a:prstGeom prst="rect">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smtClean="0">
              <a:solidFill>
                <a:schemeClr val="bg1"/>
              </a:solidFill>
              <a:latin typeface="Franklin Gothic Book" panose="020B0503020102020204" pitchFamily="34" charset="0"/>
            </a:rPr>
            <a:t>Propietarios</a:t>
          </a:r>
          <a:endParaRPr lang="es-MX" sz="1600" kern="1200" dirty="0">
            <a:solidFill>
              <a:schemeClr val="bg1"/>
            </a:solidFill>
            <a:latin typeface="Franklin Gothic Book" panose="020B0503020102020204" pitchFamily="34" charset="0"/>
          </a:endParaRPr>
        </a:p>
      </dsp:txBody>
      <dsp:txXfrm>
        <a:off x="3848" y="653964"/>
        <a:ext cx="2083462" cy="1250077"/>
      </dsp:txXfrm>
    </dsp:sp>
    <dsp:sp modelId="{CA4F2684-A887-4436-A96B-189E847704EF}">
      <dsp:nvSpPr>
        <dsp:cNvPr id="0" name=""/>
        <dsp:cNvSpPr/>
      </dsp:nvSpPr>
      <dsp:spPr>
        <a:xfrm>
          <a:off x="2295657" y="653964"/>
          <a:ext cx="2083462" cy="1250077"/>
        </a:xfrm>
        <a:prstGeom prst="rect">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smtClean="0">
              <a:solidFill>
                <a:schemeClr val="bg1"/>
              </a:solidFill>
              <a:latin typeface="Franklin Gothic Book" panose="020B0503020102020204" pitchFamily="34" charset="0"/>
            </a:rPr>
            <a:t>Socios</a:t>
          </a:r>
          <a:endParaRPr lang="es-MX" sz="1600" kern="1200" dirty="0">
            <a:solidFill>
              <a:schemeClr val="bg1"/>
            </a:solidFill>
            <a:latin typeface="Franklin Gothic Book" panose="020B0503020102020204" pitchFamily="34" charset="0"/>
          </a:endParaRPr>
        </a:p>
      </dsp:txBody>
      <dsp:txXfrm>
        <a:off x="2295657" y="653964"/>
        <a:ext cx="2083462" cy="1250077"/>
      </dsp:txXfrm>
    </dsp:sp>
    <dsp:sp modelId="{75BB0AC7-2C76-4705-AB0A-26FC19A5F90F}">
      <dsp:nvSpPr>
        <dsp:cNvPr id="0" name=""/>
        <dsp:cNvSpPr/>
      </dsp:nvSpPr>
      <dsp:spPr>
        <a:xfrm>
          <a:off x="4587466" y="667602"/>
          <a:ext cx="2083462" cy="1250077"/>
        </a:xfrm>
        <a:prstGeom prst="rect">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smtClean="0">
              <a:solidFill>
                <a:schemeClr val="bg1"/>
              </a:solidFill>
              <a:latin typeface="Franklin Gothic Book" panose="020B0503020102020204" pitchFamily="34" charset="0"/>
            </a:rPr>
            <a:t>Accionistas</a:t>
          </a:r>
          <a:endParaRPr lang="es-MX" sz="1600" kern="1200" dirty="0">
            <a:solidFill>
              <a:schemeClr val="bg1"/>
            </a:solidFill>
            <a:latin typeface="Franklin Gothic Book" panose="020B0503020102020204" pitchFamily="34" charset="0"/>
          </a:endParaRPr>
        </a:p>
      </dsp:txBody>
      <dsp:txXfrm>
        <a:off x="4587466" y="667602"/>
        <a:ext cx="2083462" cy="1250077"/>
      </dsp:txXfrm>
    </dsp:sp>
    <dsp:sp modelId="{CEF5347D-18FD-424D-9E46-B10552700FA9}">
      <dsp:nvSpPr>
        <dsp:cNvPr id="0" name=""/>
        <dsp:cNvSpPr/>
      </dsp:nvSpPr>
      <dsp:spPr>
        <a:xfrm>
          <a:off x="6879275" y="653964"/>
          <a:ext cx="2083462" cy="1250077"/>
        </a:xfrm>
        <a:prstGeom prst="rect">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smtClean="0">
              <a:solidFill>
                <a:schemeClr val="bg1"/>
              </a:solidFill>
              <a:latin typeface="Franklin Gothic Book" panose="020B0503020102020204" pitchFamily="34" charset="0"/>
            </a:rPr>
            <a:t>Directivos</a:t>
          </a:r>
          <a:endParaRPr lang="es-MX" sz="1600" kern="1200" dirty="0">
            <a:solidFill>
              <a:schemeClr val="bg1"/>
            </a:solidFill>
            <a:latin typeface="Franklin Gothic Book" panose="020B0503020102020204" pitchFamily="34" charset="0"/>
          </a:endParaRPr>
        </a:p>
      </dsp:txBody>
      <dsp:txXfrm>
        <a:off x="6879275" y="653964"/>
        <a:ext cx="2083462" cy="1250077"/>
      </dsp:txXfrm>
    </dsp:sp>
    <dsp:sp modelId="{C343F2A4-9E63-4EA1-A84F-61C1E1D12ADA}">
      <dsp:nvSpPr>
        <dsp:cNvPr id="0" name=""/>
        <dsp:cNvSpPr/>
      </dsp:nvSpPr>
      <dsp:spPr>
        <a:xfrm>
          <a:off x="9171084" y="653964"/>
          <a:ext cx="2083462" cy="1250077"/>
        </a:xfrm>
        <a:prstGeom prst="rect">
          <a:avLst/>
        </a:prstGeom>
        <a:gradFill rotWithShape="0">
          <a:gsLst>
            <a:gs pos="0">
              <a:schemeClr val="accent6">
                <a:hueOff val="0"/>
                <a:satOff val="0"/>
                <a:lumOff val="0"/>
                <a:alphaOff val="0"/>
                <a:tint val="94000"/>
                <a:satMod val="103000"/>
                <a:lumMod val="102000"/>
              </a:schemeClr>
            </a:gs>
            <a:gs pos="50000">
              <a:schemeClr val="accent6">
                <a:hueOff val="0"/>
                <a:satOff val="0"/>
                <a:lumOff val="0"/>
                <a:alphaOff val="0"/>
                <a:shade val="100000"/>
                <a:satMod val="110000"/>
                <a:lumMod val="100000"/>
              </a:schemeClr>
            </a:gs>
            <a:gs pos="100000">
              <a:schemeClr val="accent6">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smtClean="0">
              <a:solidFill>
                <a:schemeClr val="bg1"/>
              </a:solidFill>
              <a:latin typeface="Franklin Gothic Book" panose="020B0503020102020204" pitchFamily="34" charset="0"/>
            </a:rPr>
            <a:t>Trabajadores</a:t>
          </a:r>
          <a:endParaRPr lang="es-MX" sz="1600" kern="1200" dirty="0">
            <a:solidFill>
              <a:schemeClr val="bg1"/>
            </a:solidFill>
            <a:latin typeface="Franklin Gothic Book" panose="020B0503020102020204" pitchFamily="34" charset="0"/>
          </a:endParaRPr>
        </a:p>
      </dsp:txBody>
      <dsp:txXfrm>
        <a:off x="9171084" y="653964"/>
        <a:ext cx="2083462" cy="125007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DA6F3B-1909-4B2C-B3AD-535499870351}">
      <dsp:nvSpPr>
        <dsp:cNvPr id="0" name=""/>
        <dsp:cNvSpPr/>
      </dsp:nvSpPr>
      <dsp:spPr>
        <a:xfrm>
          <a:off x="940988" y="1933"/>
          <a:ext cx="1749725" cy="874862"/>
        </a:xfrm>
        <a:prstGeom prst="roundRect">
          <a:avLst>
            <a:gd name="adj" fmla="val 10000"/>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s-MX" sz="2300" kern="1200" smtClean="0"/>
            <a:t>Primarios</a:t>
          </a:r>
          <a:endParaRPr lang="es-MX" sz="2300" kern="1200" dirty="0"/>
        </a:p>
      </dsp:txBody>
      <dsp:txXfrm>
        <a:off x="966612" y="27557"/>
        <a:ext cx="1698477" cy="823614"/>
      </dsp:txXfrm>
    </dsp:sp>
    <dsp:sp modelId="{EDC8670C-833E-44BB-A660-144BBF7A68F0}">
      <dsp:nvSpPr>
        <dsp:cNvPr id="0" name=""/>
        <dsp:cNvSpPr/>
      </dsp:nvSpPr>
      <dsp:spPr>
        <a:xfrm>
          <a:off x="1115961" y="876795"/>
          <a:ext cx="947651" cy="601411"/>
        </a:xfrm>
        <a:custGeom>
          <a:avLst/>
          <a:gdLst/>
          <a:ahLst/>
          <a:cxnLst/>
          <a:rect l="0" t="0" r="0" b="0"/>
          <a:pathLst>
            <a:path>
              <a:moveTo>
                <a:pt x="0" y="0"/>
              </a:moveTo>
              <a:lnTo>
                <a:pt x="0" y="601411"/>
              </a:lnTo>
              <a:lnTo>
                <a:pt x="947651" y="601411"/>
              </a:lnTo>
            </a:path>
          </a:pathLst>
        </a:custGeom>
        <a:noFill/>
        <a:ln w="127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EBCDDBC-7A73-4DE1-B57C-367EB0D8056B}">
      <dsp:nvSpPr>
        <dsp:cNvPr id="0" name=""/>
        <dsp:cNvSpPr/>
      </dsp:nvSpPr>
      <dsp:spPr>
        <a:xfrm>
          <a:off x="2063612" y="1095511"/>
          <a:ext cx="1632731" cy="765391"/>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MX" sz="1400" kern="1200" dirty="0" smtClean="0"/>
            <a:t>Confiabilidad</a:t>
          </a:r>
          <a:endParaRPr lang="es-MX" sz="1400" kern="1200" dirty="0"/>
        </a:p>
      </dsp:txBody>
      <dsp:txXfrm>
        <a:off x="2086030" y="1117929"/>
        <a:ext cx="1587895" cy="720555"/>
      </dsp:txXfrm>
    </dsp:sp>
    <dsp:sp modelId="{0FBC2250-256C-4157-BC27-9C642B48B009}">
      <dsp:nvSpPr>
        <dsp:cNvPr id="0" name=""/>
        <dsp:cNvSpPr/>
      </dsp:nvSpPr>
      <dsp:spPr>
        <a:xfrm>
          <a:off x="1115961" y="876795"/>
          <a:ext cx="918535" cy="1591414"/>
        </a:xfrm>
        <a:custGeom>
          <a:avLst/>
          <a:gdLst/>
          <a:ahLst/>
          <a:cxnLst/>
          <a:rect l="0" t="0" r="0" b="0"/>
          <a:pathLst>
            <a:path>
              <a:moveTo>
                <a:pt x="0" y="0"/>
              </a:moveTo>
              <a:lnTo>
                <a:pt x="0" y="1591414"/>
              </a:lnTo>
              <a:lnTo>
                <a:pt x="918535" y="1591414"/>
              </a:lnTo>
            </a:path>
          </a:pathLst>
        </a:custGeom>
        <a:noFill/>
        <a:ln w="127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E860779-02E0-444F-8670-D1E9DDDF3801}">
      <dsp:nvSpPr>
        <dsp:cNvPr id="0" name=""/>
        <dsp:cNvSpPr/>
      </dsp:nvSpPr>
      <dsp:spPr>
        <a:xfrm>
          <a:off x="2034496" y="2079618"/>
          <a:ext cx="1691760" cy="77718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MX" sz="1400" kern="1200" dirty="0" smtClean="0"/>
            <a:t>Relevancia</a:t>
          </a:r>
          <a:endParaRPr lang="es-MX" sz="1400" kern="1200" dirty="0"/>
        </a:p>
      </dsp:txBody>
      <dsp:txXfrm>
        <a:off x="2057259" y="2102381"/>
        <a:ext cx="1646234" cy="731658"/>
      </dsp:txXfrm>
    </dsp:sp>
    <dsp:sp modelId="{F48F2085-B649-493B-BF8B-761299C8CB86}">
      <dsp:nvSpPr>
        <dsp:cNvPr id="0" name=""/>
        <dsp:cNvSpPr/>
      </dsp:nvSpPr>
      <dsp:spPr>
        <a:xfrm>
          <a:off x="1115961" y="876795"/>
          <a:ext cx="947651" cy="2504924"/>
        </a:xfrm>
        <a:custGeom>
          <a:avLst/>
          <a:gdLst/>
          <a:ahLst/>
          <a:cxnLst/>
          <a:rect l="0" t="0" r="0" b="0"/>
          <a:pathLst>
            <a:path>
              <a:moveTo>
                <a:pt x="0" y="0"/>
              </a:moveTo>
              <a:lnTo>
                <a:pt x="0" y="2504924"/>
              </a:lnTo>
              <a:lnTo>
                <a:pt x="947651" y="2504924"/>
              </a:lnTo>
            </a:path>
          </a:pathLst>
        </a:custGeom>
        <a:noFill/>
        <a:ln w="127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6265DD9-F3A2-43A6-932E-9381425CE3E2}">
      <dsp:nvSpPr>
        <dsp:cNvPr id="0" name=""/>
        <dsp:cNvSpPr/>
      </dsp:nvSpPr>
      <dsp:spPr>
        <a:xfrm>
          <a:off x="2063612" y="3033568"/>
          <a:ext cx="1690962" cy="69630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MX" sz="1400" kern="1200" dirty="0" smtClean="0"/>
            <a:t>Comprensibilidad</a:t>
          </a:r>
          <a:endParaRPr lang="es-MX" sz="1400" kern="1200" dirty="0"/>
        </a:p>
      </dsp:txBody>
      <dsp:txXfrm>
        <a:off x="2084006" y="3053962"/>
        <a:ext cx="1650174" cy="655515"/>
      </dsp:txXfrm>
    </dsp:sp>
    <dsp:sp modelId="{F9C473FA-5417-4F4A-9BC7-742C4ABD03A3}">
      <dsp:nvSpPr>
        <dsp:cNvPr id="0" name=""/>
        <dsp:cNvSpPr/>
      </dsp:nvSpPr>
      <dsp:spPr>
        <a:xfrm>
          <a:off x="1115961" y="876795"/>
          <a:ext cx="947651" cy="3439697"/>
        </a:xfrm>
        <a:custGeom>
          <a:avLst/>
          <a:gdLst/>
          <a:ahLst/>
          <a:cxnLst/>
          <a:rect l="0" t="0" r="0" b="0"/>
          <a:pathLst>
            <a:path>
              <a:moveTo>
                <a:pt x="0" y="0"/>
              </a:moveTo>
              <a:lnTo>
                <a:pt x="0" y="3439697"/>
              </a:lnTo>
              <a:lnTo>
                <a:pt x="947651" y="3439697"/>
              </a:lnTo>
            </a:path>
          </a:pathLst>
        </a:custGeom>
        <a:noFill/>
        <a:ln w="127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4E38D03-FD29-4C05-B067-0AA779236E82}">
      <dsp:nvSpPr>
        <dsp:cNvPr id="0" name=""/>
        <dsp:cNvSpPr/>
      </dsp:nvSpPr>
      <dsp:spPr>
        <a:xfrm>
          <a:off x="2063612" y="3990537"/>
          <a:ext cx="1750523" cy="651912"/>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MX" sz="1400" kern="1200" dirty="0" smtClean="0"/>
            <a:t>Comparabilidad</a:t>
          </a:r>
          <a:endParaRPr lang="es-MX" sz="1400" kern="1200" dirty="0"/>
        </a:p>
      </dsp:txBody>
      <dsp:txXfrm>
        <a:off x="2082706" y="4009631"/>
        <a:ext cx="1712335" cy="613724"/>
      </dsp:txXfrm>
    </dsp:sp>
    <dsp:sp modelId="{E7540FE7-534A-4517-90F9-705FAC59A5C2}">
      <dsp:nvSpPr>
        <dsp:cNvPr id="0" name=""/>
        <dsp:cNvSpPr/>
      </dsp:nvSpPr>
      <dsp:spPr>
        <a:xfrm>
          <a:off x="4428821" y="1933"/>
          <a:ext cx="1749725" cy="874862"/>
        </a:xfrm>
        <a:prstGeom prst="roundRect">
          <a:avLst>
            <a:gd name="adj" fmla="val 10000"/>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s-MX" sz="2300" kern="1200" smtClean="0"/>
            <a:t>Secundarios</a:t>
          </a:r>
          <a:endParaRPr lang="es-MX" sz="2300" kern="1200" dirty="0"/>
        </a:p>
      </dsp:txBody>
      <dsp:txXfrm>
        <a:off x="4454445" y="27557"/>
        <a:ext cx="1698477" cy="823614"/>
      </dsp:txXfrm>
    </dsp:sp>
    <dsp:sp modelId="{76AE3740-153D-4B20-9EC2-43971F1D3770}">
      <dsp:nvSpPr>
        <dsp:cNvPr id="0" name=""/>
        <dsp:cNvSpPr/>
      </dsp:nvSpPr>
      <dsp:spPr>
        <a:xfrm>
          <a:off x="4603793" y="876795"/>
          <a:ext cx="948547" cy="816299"/>
        </a:xfrm>
        <a:custGeom>
          <a:avLst/>
          <a:gdLst/>
          <a:ahLst/>
          <a:cxnLst/>
          <a:rect l="0" t="0" r="0" b="0"/>
          <a:pathLst>
            <a:path>
              <a:moveTo>
                <a:pt x="0" y="0"/>
              </a:moveTo>
              <a:lnTo>
                <a:pt x="0" y="816299"/>
              </a:lnTo>
              <a:lnTo>
                <a:pt x="948547" y="816299"/>
              </a:lnTo>
            </a:path>
          </a:pathLst>
        </a:custGeom>
        <a:noFill/>
        <a:ln w="127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637DB88-FFBB-4A42-BF0B-0B47253B11BC}">
      <dsp:nvSpPr>
        <dsp:cNvPr id="0" name=""/>
        <dsp:cNvSpPr/>
      </dsp:nvSpPr>
      <dsp:spPr>
        <a:xfrm>
          <a:off x="5552340" y="1095511"/>
          <a:ext cx="3027878" cy="1195167"/>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MX" sz="1400" kern="1200" dirty="0" smtClean="0"/>
            <a:t>Veracidad, representatividad, objetividad, verificabilidad y la información suficiente.</a:t>
          </a:r>
          <a:endParaRPr lang="es-MX" sz="1400" kern="1200" dirty="0"/>
        </a:p>
      </dsp:txBody>
      <dsp:txXfrm>
        <a:off x="5587345" y="1130516"/>
        <a:ext cx="2957868" cy="1125157"/>
      </dsp:txXfrm>
    </dsp:sp>
    <dsp:sp modelId="{F6C12912-ABE6-408F-BD13-7CA04307441A}">
      <dsp:nvSpPr>
        <dsp:cNvPr id="0" name=""/>
        <dsp:cNvSpPr/>
      </dsp:nvSpPr>
      <dsp:spPr>
        <a:xfrm>
          <a:off x="4603793" y="876795"/>
          <a:ext cx="1027172" cy="2210467"/>
        </a:xfrm>
        <a:custGeom>
          <a:avLst/>
          <a:gdLst/>
          <a:ahLst/>
          <a:cxnLst/>
          <a:rect l="0" t="0" r="0" b="0"/>
          <a:pathLst>
            <a:path>
              <a:moveTo>
                <a:pt x="0" y="0"/>
              </a:moveTo>
              <a:lnTo>
                <a:pt x="0" y="2210467"/>
              </a:lnTo>
              <a:lnTo>
                <a:pt x="1027172" y="2210467"/>
              </a:lnTo>
            </a:path>
          </a:pathLst>
        </a:custGeom>
        <a:noFill/>
        <a:ln w="127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A50DF26-DAAA-4C03-B28B-18A32620C155}">
      <dsp:nvSpPr>
        <dsp:cNvPr id="0" name=""/>
        <dsp:cNvSpPr/>
      </dsp:nvSpPr>
      <dsp:spPr>
        <a:xfrm>
          <a:off x="5630966" y="2480270"/>
          <a:ext cx="2879725" cy="1213985"/>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MX" sz="1400" kern="1200" dirty="0" smtClean="0"/>
            <a:t>Posibilidad de predicción y confirmación, importancia relativa.</a:t>
          </a:r>
          <a:endParaRPr lang="es-MX" sz="1400" kern="1200" dirty="0"/>
        </a:p>
      </dsp:txBody>
      <dsp:txXfrm>
        <a:off x="5666522" y="2515826"/>
        <a:ext cx="2808613" cy="114287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39FC1A-80FE-4B67-9AA7-240626C96EF2}">
      <dsp:nvSpPr>
        <dsp:cNvPr id="0" name=""/>
        <dsp:cNvSpPr/>
      </dsp:nvSpPr>
      <dsp:spPr>
        <a:xfrm rot="5400000">
          <a:off x="1539307" y="824781"/>
          <a:ext cx="724337" cy="824632"/>
        </a:xfrm>
        <a:prstGeom prst="bentUpArrow">
          <a:avLst>
            <a:gd name="adj1" fmla="val 32840"/>
            <a:gd name="adj2" fmla="val 25000"/>
            <a:gd name="adj3" fmla="val 35780"/>
          </a:avLst>
        </a:prstGeom>
        <a:gradFill rotWithShape="0">
          <a:gsLst>
            <a:gs pos="0">
              <a:schemeClr val="accent1">
                <a:tint val="50000"/>
                <a:hueOff val="0"/>
                <a:satOff val="0"/>
                <a:lumOff val="0"/>
                <a:alphaOff val="0"/>
                <a:tint val="94000"/>
                <a:satMod val="103000"/>
                <a:lumMod val="102000"/>
              </a:schemeClr>
            </a:gs>
            <a:gs pos="50000">
              <a:schemeClr val="accent1">
                <a:tint val="50000"/>
                <a:hueOff val="0"/>
                <a:satOff val="0"/>
                <a:lumOff val="0"/>
                <a:alphaOff val="0"/>
                <a:shade val="100000"/>
                <a:satMod val="110000"/>
                <a:lumMod val="100000"/>
              </a:schemeClr>
            </a:gs>
            <a:gs pos="100000">
              <a:schemeClr val="accent1">
                <a:tint val="50000"/>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88900" h="88900"/>
          <a:bevelB w="88900" h="31750" prst="angle"/>
        </a:sp3d>
      </dsp:spPr>
      <dsp:style>
        <a:lnRef idx="0">
          <a:scrgbClr r="0" g="0" b="0"/>
        </a:lnRef>
        <a:fillRef idx="3">
          <a:scrgbClr r="0" g="0" b="0"/>
        </a:fillRef>
        <a:effectRef idx="2">
          <a:scrgbClr r="0" g="0" b="0"/>
        </a:effectRef>
        <a:fontRef idx="minor"/>
      </dsp:style>
    </dsp:sp>
    <dsp:sp modelId="{65C9A118-6EB5-4E33-AA0E-AA79B3EFABE9}">
      <dsp:nvSpPr>
        <dsp:cNvPr id="0" name=""/>
        <dsp:cNvSpPr/>
      </dsp:nvSpPr>
      <dsp:spPr>
        <a:xfrm>
          <a:off x="1347401" y="21838"/>
          <a:ext cx="1219357" cy="853510"/>
        </a:xfrm>
        <a:prstGeom prst="roundRect">
          <a:avLst>
            <a:gd name="adj" fmla="val 16670"/>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solidFill>
                <a:schemeClr val="bg1"/>
              </a:solidFill>
              <a:latin typeface="Franklin Gothic Book" panose="020B0503020102020204" pitchFamily="34" charset="0"/>
            </a:rPr>
            <a:t>Primer nivel</a:t>
          </a:r>
          <a:endParaRPr lang="es-MX" sz="2000" kern="1200" dirty="0">
            <a:solidFill>
              <a:schemeClr val="bg1"/>
            </a:solidFill>
            <a:latin typeface="Franklin Gothic Book" panose="020B0503020102020204" pitchFamily="34" charset="0"/>
          </a:endParaRPr>
        </a:p>
      </dsp:txBody>
      <dsp:txXfrm>
        <a:off x="1389073" y="63510"/>
        <a:ext cx="1136013" cy="770166"/>
      </dsp:txXfrm>
    </dsp:sp>
    <dsp:sp modelId="{DC7235C0-E617-44E1-A10E-26182F26DF8B}">
      <dsp:nvSpPr>
        <dsp:cNvPr id="0" name=""/>
        <dsp:cNvSpPr/>
      </dsp:nvSpPr>
      <dsp:spPr>
        <a:xfrm>
          <a:off x="2770054" y="90361"/>
          <a:ext cx="1999966" cy="6898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solidFill>
                <a:schemeClr val="bg1"/>
              </a:solidFill>
              <a:latin typeface="Franklin Gothic Book" panose="020B0503020102020204" pitchFamily="34" charset="0"/>
            </a:rPr>
            <a:t>Cuenta de mayor</a:t>
          </a:r>
          <a:endParaRPr lang="es-MX" sz="1600" kern="1200" dirty="0">
            <a:solidFill>
              <a:schemeClr val="bg1"/>
            </a:solidFill>
            <a:latin typeface="Franklin Gothic Book" panose="020B0503020102020204" pitchFamily="34" charset="0"/>
          </a:endParaRPr>
        </a:p>
      </dsp:txBody>
      <dsp:txXfrm>
        <a:off x="2770054" y="90361"/>
        <a:ext cx="1999966" cy="689844"/>
      </dsp:txXfrm>
    </dsp:sp>
    <dsp:sp modelId="{B12ED3AB-43CA-4A45-AA1A-DE606444AA97}">
      <dsp:nvSpPr>
        <dsp:cNvPr id="0" name=""/>
        <dsp:cNvSpPr/>
      </dsp:nvSpPr>
      <dsp:spPr>
        <a:xfrm rot="5400000">
          <a:off x="2817433" y="1783554"/>
          <a:ext cx="724337" cy="824632"/>
        </a:xfrm>
        <a:prstGeom prst="bentUpArrow">
          <a:avLst>
            <a:gd name="adj1" fmla="val 32840"/>
            <a:gd name="adj2" fmla="val 25000"/>
            <a:gd name="adj3" fmla="val 35780"/>
          </a:avLst>
        </a:prstGeom>
        <a:gradFill rotWithShape="0">
          <a:gsLst>
            <a:gs pos="0">
              <a:schemeClr val="accent1">
                <a:tint val="50000"/>
                <a:hueOff val="-1279844"/>
                <a:satOff val="7952"/>
                <a:lumOff val="5723"/>
                <a:alphaOff val="0"/>
                <a:tint val="94000"/>
                <a:satMod val="103000"/>
                <a:lumMod val="102000"/>
              </a:schemeClr>
            </a:gs>
            <a:gs pos="50000">
              <a:schemeClr val="accent1">
                <a:tint val="50000"/>
                <a:hueOff val="-1279844"/>
                <a:satOff val="7952"/>
                <a:lumOff val="5723"/>
                <a:alphaOff val="0"/>
                <a:shade val="100000"/>
                <a:satMod val="110000"/>
                <a:lumMod val="100000"/>
              </a:schemeClr>
            </a:gs>
            <a:gs pos="100000">
              <a:schemeClr val="accent1">
                <a:tint val="50000"/>
                <a:hueOff val="-1279844"/>
                <a:satOff val="7952"/>
                <a:lumOff val="5723"/>
                <a:alphaOff val="0"/>
                <a:shade val="78000"/>
                <a:satMod val="120000"/>
                <a:lumMod val="99000"/>
              </a:schemeClr>
            </a:gs>
          </a:gsLst>
          <a:lin ang="5400000" scaled="0"/>
        </a:gradFill>
        <a:ln>
          <a:noFill/>
        </a:ln>
        <a:effectLst/>
        <a:scene3d>
          <a:camera prst="orthographicFront"/>
          <a:lightRig rig="flat" dir="t"/>
        </a:scene3d>
        <a:sp3d prstMaterial="plastic">
          <a:bevelT w="88900" h="88900"/>
          <a:bevelB w="88900" h="31750" prst="angle"/>
        </a:sp3d>
      </dsp:spPr>
      <dsp:style>
        <a:lnRef idx="0">
          <a:scrgbClr r="0" g="0" b="0"/>
        </a:lnRef>
        <a:fillRef idx="3">
          <a:scrgbClr r="0" g="0" b="0"/>
        </a:fillRef>
        <a:effectRef idx="2">
          <a:scrgbClr r="0" g="0" b="0"/>
        </a:effectRef>
        <a:fontRef idx="minor"/>
      </dsp:style>
    </dsp:sp>
    <dsp:sp modelId="{71D394C9-B3F9-49C1-870C-F13DF09E8DAC}">
      <dsp:nvSpPr>
        <dsp:cNvPr id="0" name=""/>
        <dsp:cNvSpPr/>
      </dsp:nvSpPr>
      <dsp:spPr>
        <a:xfrm>
          <a:off x="2625527" y="980612"/>
          <a:ext cx="1219357" cy="853510"/>
        </a:xfrm>
        <a:prstGeom prst="roundRect">
          <a:avLst>
            <a:gd name="adj" fmla="val 16670"/>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solidFill>
                <a:schemeClr val="bg1"/>
              </a:solidFill>
              <a:latin typeface="Franklin Gothic Book" panose="020B0503020102020204" pitchFamily="34" charset="0"/>
            </a:rPr>
            <a:t>Segundo nivel</a:t>
          </a:r>
          <a:endParaRPr lang="es-MX" sz="2000" kern="1200" dirty="0">
            <a:solidFill>
              <a:schemeClr val="bg1"/>
            </a:solidFill>
            <a:latin typeface="Franklin Gothic Book" panose="020B0503020102020204" pitchFamily="34" charset="0"/>
          </a:endParaRPr>
        </a:p>
      </dsp:txBody>
      <dsp:txXfrm>
        <a:off x="2667199" y="1022284"/>
        <a:ext cx="1136013" cy="770166"/>
      </dsp:txXfrm>
    </dsp:sp>
    <dsp:sp modelId="{B4E48A99-F2F7-409C-9C5F-836B7F8BB7E5}">
      <dsp:nvSpPr>
        <dsp:cNvPr id="0" name=""/>
        <dsp:cNvSpPr/>
      </dsp:nvSpPr>
      <dsp:spPr>
        <a:xfrm>
          <a:off x="4049812" y="1036255"/>
          <a:ext cx="1455781" cy="6898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solidFill>
                <a:schemeClr val="bg1"/>
              </a:solidFill>
              <a:latin typeface="Franklin Gothic Book" panose="020B0503020102020204" pitchFamily="34" charset="0"/>
            </a:rPr>
            <a:t>Subcuenta</a:t>
          </a:r>
          <a:endParaRPr lang="es-MX" sz="1600" kern="1200" dirty="0">
            <a:solidFill>
              <a:schemeClr val="bg1"/>
            </a:solidFill>
            <a:latin typeface="Franklin Gothic Book" panose="020B0503020102020204" pitchFamily="34" charset="0"/>
          </a:endParaRPr>
        </a:p>
      </dsp:txBody>
      <dsp:txXfrm>
        <a:off x="4049812" y="1036255"/>
        <a:ext cx="1455781" cy="689844"/>
      </dsp:txXfrm>
    </dsp:sp>
    <dsp:sp modelId="{CAF0AA73-4A40-42E5-83A9-5D709EA2B3E2}">
      <dsp:nvSpPr>
        <dsp:cNvPr id="0" name=""/>
        <dsp:cNvSpPr/>
      </dsp:nvSpPr>
      <dsp:spPr>
        <a:xfrm rot="5400000">
          <a:off x="4095559" y="2742328"/>
          <a:ext cx="724337" cy="824632"/>
        </a:xfrm>
        <a:prstGeom prst="bentUpArrow">
          <a:avLst>
            <a:gd name="adj1" fmla="val 32840"/>
            <a:gd name="adj2" fmla="val 25000"/>
            <a:gd name="adj3" fmla="val 35780"/>
          </a:avLst>
        </a:prstGeom>
        <a:gradFill rotWithShape="0">
          <a:gsLst>
            <a:gs pos="0">
              <a:schemeClr val="accent1">
                <a:tint val="50000"/>
                <a:hueOff val="-2559688"/>
                <a:satOff val="15904"/>
                <a:lumOff val="11445"/>
                <a:alphaOff val="0"/>
                <a:tint val="94000"/>
                <a:satMod val="103000"/>
                <a:lumMod val="102000"/>
              </a:schemeClr>
            </a:gs>
            <a:gs pos="50000">
              <a:schemeClr val="accent1">
                <a:tint val="50000"/>
                <a:hueOff val="-2559688"/>
                <a:satOff val="15904"/>
                <a:lumOff val="11445"/>
                <a:alphaOff val="0"/>
                <a:shade val="100000"/>
                <a:satMod val="110000"/>
                <a:lumMod val="100000"/>
              </a:schemeClr>
            </a:gs>
            <a:gs pos="100000">
              <a:schemeClr val="accent1">
                <a:tint val="50000"/>
                <a:hueOff val="-2559688"/>
                <a:satOff val="15904"/>
                <a:lumOff val="11445"/>
                <a:alphaOff val="0"/>
                <a:shade val="78000"/>
                <a:satMod val="120000"/>
                <a:lumMod val="99000"/>
              </a:schemeClr>
            </a:gs>
          </a:gsLst>
          <a:lin ang="5400000" scaled="0"/>
        </a:gradFill>
        <a:ln>
          <a:noFill/>
        </a:ln>
        <a:effectLst/>
        <a:scene3d>
          <a:camera prst="orthographicFront"/>
          <a:lightRig rig="flat" dir="t"/>
        </a:scene3d>
        <a:sp3d prstMaterial="plastic">
          <a:bevelT w="88900" h="88900"/>
          <a:bevelB w="88900" h="31750" prst="angle"/>
        </a:sp3d>
      </dsp:spPr>
      <dsp:style>
        <a:lnRef idx="0">
          <a:scrgbClr r="0" g="0" b="0"/>
        </a:lnRef>
        <a:fillRef idx="3">
          <a:scrgbClr r="0" g="0" b="0"/>
        </a:fillRef>
        <a:effectRef idx="2">
          <a:scrgbClr r="0" g="0" b="0"/>
        </a:effectRef>
        <a:fontRef idx="minor"/>
      </dsp:style>
    </dsp:sp>
    <dsp:sp modelId="{56148A43-3188-4C65-B314-90064CDCAA1A}">
      <dsp:nvSpPr>
        <dsp:cNvPr id="0" name=""/>
        <dsp:cNvSpPr/>
      </dsp:nvSpPr>
      <dsp:spPr>
        <a:xfrm>
          <a:off x="3903653" y="1939386"/>
          <a:ext cx="1219357" cy="853510"/>
        </a:xfrm>
        <a:prstGeom prst="roundRect">
          <a:avLst>
            <a:gd name="adj" fmla="val 16670"/>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solidFill>
                <a:schemeClr val="bg1"/>
              </a:solidFill>
              <a:latin typeface="Franklin Gothic Book" panose="020B0503020102020204" pitchFamily="34" charset="0"/>
            </a:rPr>
            <a:t>Tercer nivel</a:t>
          </a:r>
          <a:endParaRPr lang="es-MX" sz="2000" kern="1200" dirty="0">
            <a:solidFill>
              <a:schemeClr val="bg1"/>
            </a:solidFill>
            <a:latin typeface="Franklin Gothic Book" panose="020B0503020102020204" pitchFamily="34" charset="0"/>
          </a:endParaRPr>
        </a:p>
      </dsp:txBody>
      <dsp:txXfrm>
        <a:off x="3945325" y="1981058"/>
        <a:ext cx="1136013" cy="770166"/>
      </dsp:txXfrm>
    </dsp:sp>
    <dsp:sp modelId="{86FABBEA-4B28-4EAB-AE41-3322743849E9}">
      <dsp:nvSpPr>
        <dsp:cNvPr id="0" name=""/>
        <dsp:cNvSpPr/>
      </dsp:nvSpPr>
      <dsp:spPr>
        <a:xfrm>
          <a:off x="5305306" y="1982150"/>
          <a:ext cx="2428330" cy="6898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solidFill>
                <a:schemeClr val="bg1"/>
              </a:solidFill>
              <a:latin typeface="Franklin Gothic Book" panose="020B0503020102020204" pitchFamily="34" charset="0"/>
            </a:rPr>
            <a:t>Sub-sub cuenta</a:t>
          </a:r>
          <a:endParaRPr lang="es-MX" sz="1600" kern="1200" dirty="0">
            <a:solidFill>
              <a:schemeClr val="bg1"/>
            </a:solidFill>
            <a:latin typeface="Franklin Gothic Book" panose="020B0503020102020204" pitchFamily="34" charset="0"/>
          </a:endParaRPr>
        </a:p>
      </dsp:txBody>
      <dsp:txXfrm>
        <a:off x="5305306" y="1982150"/>
        <a:ext cx="2428330" cy="689844"/>
      </dsp:txXfrm>
    </dsp:sp>
    <dsp:sp modelId="{1837143E-5313-470D-B237-0F3A4BE4DFFB}">
      <dsp:nvSpPr>
        <dsp:cNvPr id="0" name=""/>
        <dsp:cNvSpPr/>
      </dsp:nvSpPr>
      <dsp:spPr>
        <a:xfrm>
          <a:off x="5181779" y="2898160"/>
          <a:ext cx="1219357" cy="853510"/>
        </a:xfrm>
        <a:prstGeom prst="roundRect">
          <a:avLst>
            <a:gd name="adj" fmla="val 16670"/>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solidFill>
                <a:schemeClr val="bg1"/>
              </a:solidFill>
              <a:latin typeface="Franklin Gothic Book" panose="020B0503020102020204" pitchFamily="34" charset="0"/>
            </a:rPr>
            <a:t>Cuarto nivel</a:t>
          </a:r>
          <a:endParaRPr lang="es-MX" sz="2000" kern="1200" dirty="0">
            <a:solidFill>
              <a:schemeClr val="bg1"/>
            </a:solidFill>
            <a:latin typeface="Franklin Gothic Book" panose="020B0503020102020204" pitchFamily="34" charset="0"/>
          </a:endParaRPr>
        </a:p>
      </dsp:txBody>
      <dsp:txXfrm>
        <a:off x="5223451" y="2939832"/>
        <a:ext cx="1136013" cy="7701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212417-4CD8-4EA5-80AD-087D28C034C6}">
      <dsp:nvSpPr>
        <dsp:cNvPr id="0" name=""/>
        <dsp:cNvSpPr/>
      </dsp:nvSpPr>
      <dsp:spPr>
        <a:xfrm rot="5400000">
          <a:off x="3528304" y="-16115"/>
          <a:ext cx="1688149" cy="1722655"/>
        </a:xfrm>
        <a:prstGeom prst="hexagon">
          <a:avLst>
            <a:gd name="adj" fmla="val 25000"/>
            <a:gd name="vf" fmla="val 115470"/>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solidFill>
                <a:schemeClr val="bg1"/>
              </a:solidFill>
            </a:rPr>
            <a:t>Instalaciones</a:t>
          </a:r>
          <a:endParaRPr lang="es-MX" sz="1400" kern="1200" dirty="0">
            <a:solidFill>
              <a:schemeClr val="bg1"/>
            </a:solidFill>
          </a:endParaRPr>
        </a:p>
      </dsp:txBody>
      <dsp:txXfrm rot="-5400000">
        <a:off x="3798160" y="282496"/>
        <a:ext cx="1148437" cy="1125433"/>
      </dsp:txXfrm>
    </dsp:sp>
    <dsp:sp modelId="{D65C9069-FF5B-4E7F-A477-1C6C513C07FD}">
      <dsp:nvSpPr>
        <dsp:cNvPr id="0" name=""/>
        <dsp:cNvSpPr/>
      </dsp:nvSpPr>
      <dsp:spPr>
        <a:xfrm>
          <a:off x="4977295" y="338767"/>
          <a:ext cx="1883974" cy="1012889"/>
        </a:xfrm>
        <a:prstGeom prst="rect">
          <a:avLst/>
        </a:prstGeom>
        <a:noFill/>
        <a:ln>
          <a:noFill/>
        </a:ln>
        <a:effectLst/>
      </dsp:spPr>
      <dsp:style>
        <a:lnRef idx="0">
          <a:scrgbClr r="0" g="0" b="0"/>
        </a:lnRef>
        <a:fillRef idx="0">
          <a:scrgbClr r="0" g="0" b="0"/>
        </a:fillRef>
        <a:effectRef idx="0">
          <a:scrgbClr r="0" g="0" b="0"/>
        </a:effectRef>
        <a:fontRef idx="minor"/>
      </dsp:style>
    </dsp:sp>
    <dsp:sp modelId="{5DFF675A-74B1-4968-8535-BAD0D6829317}">
      <dsp:nvSpPr>
        <dsp:cNvPr id="0" name=""/>
        <dsp:cNvSpPr/>
      </dsp:nvSpPr>
      <dsp:spPr>
        <a:xfrm rot="5400000">
          <a:off x="1768123" y="34774"/>
          <a:ext cx="1688149" cy="1620875"/>
        </a:xfrm>
        <a:prstGeom prst="hexagon">
          <a:avLst>
            <a:gd name="adj" fmla="val 25000"/>
            <a:gd name="vf" fmla="val 115470"/>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MX" sz="1400" kern="1200" smtClean="0">
              <a:solidFill>
                <a:schemeClr val="bg1"/>
              </a:solidFill>
            </a:rPr>
            <a:t>Maquinaria</a:t>
          </a:r>
          <a:endParaRPr lang="es-MX" sz="1400" kern="1200" dirty="0">
            <a:solidFill>
              <a:schemeClr val="bg1"/>
            </a:solidFill>
          </a:endParaRPr>
        </a:p>
      </dsp:txBody>
      <dsp:txXfrm rot="-5400000">
        <a:off x="2066523" y="276889"/>
        <a:ext cx="1091349" cy="1136645"/>
      </dsp:txXfrm>
    </dsp:sp>
    <dsp:sp modelId="{ADC850B3-DCEF-4CAB-B0B2-3C4FD9B7C463}">
      <dsp:nvSpPr>
        <dsp:cNvPr id="0" name=""/>
        <dsp:cNvSpPr/>
      </dsp:nvSpPr>
      <dsp:spPr>
        <a:xfrm rot="5400000">
          <a:off x="2482054" y="1493462"/>
          <a:ext cx="1688149" cy="1468690"/>
        </a:xfrm>
        <a:prstGeom prst="hexagon">
          <a:avLst>
            <a:gd name="adj" fmla="val 25000"/>
            <a:gd name="vf" fmla="val 115470"/>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solidFill>
                <a:schemeClr val="bg1"/>
              </a:solidFill>
            </a:rPr>
            <a:t>Edificio</a:t>
          </a:r>
          <a:endParaRPr lang="es-MX" sz="1400" kern="1200" dirty="0">
            <a:solidFill>
              <a:schemeClr val="bg1"/>
            </a:solidFill>
          </a:endParaRPr>
        </a:p>
      </dsp:txBody>
      <dsp:txXfrm rot="-5400000">
        <a:off x="2820654" y="1646803"/>
        <a:ext cx="1010948" cy="1162009"/>
      </dsp:txXfrm>
    </dsp:sp>
    <dsp:sp modelId="{F08CD2B5-3526-4622-AED4-FB6103E90D6A}">
      <dsp:nvSpPr>
        <dsp:cNvPr id="0" name=""/>
        <dsp:cNvSpPr/>
      </dsp:nvSpPr>
      <dsp:spPr>
        <a:xfrm>
          <a:off x="783931" y="1771669"/>
          <a:ext cx="1823201" cy="1012889"/>
        </a:xfrm>
        <a:prstGeom prst="rect">
          <a:avLst/>
        </a:prstGeom>
        <a:noFill/>
        <a:ln>
          <a:noFill/>
        </a:ln>
        <a:effectLst/>
      </dsp:spPr>
      <dsp:style>
        <a:lnRef idx="0">
          <a:scrgbClr r="0" g="0" b="0"/>
        </a:lnRef>
        <a:fillRef idx="0">
          <a:scrgbClr r="0" g="0" b="0"/>
        </a:fillRef>
        <a:effectRef idx="0">
          <a:scrgbClr r="0" g="0" b="0"/>
        </a:effectRef>
        <a:fontRef idx="minor"/>
      </dsp:style>
    </dsp:sp>
    <dsp:sp modelId="{4304809F-F5DB-4357-BDB1-BD2741A4F2C9}">
      <dsp:nvSpPr>
        <dsp:cNvPr id="0" name=""/>
        <dsp:cNvSpPr/>
      </dsp:nvSpPr>
      <dsp:spPr>
        <a:xfrm rot="5400000">
          <a:off x="4144362" y="1437619"/>
          <a:ext cx="1688149" cy="1680989"/>
        </a:xfrm>
        <a:prstGeom prst="hexagon">
          <a:avLst>
            <a:gd name="adj" fmla="val 25000"/>
            <a:gd name="vf" fmla="val 115470"/>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MX" sz="1400" kern="1200" smtClean="0">
              <a:solidFill>
                <a:schemeClr val="bg1"/>
              </a:solidFill>
            </a:rPr>
            <a:t>Herramientas</a:t>
          </a:r>
          <a:endParaRPr lang="es-MX" sz="1400" kern="1200" dirty="0">
            <a:solidFill>
              <a:schemeClr val="bg1"/>
            </a:solidFill>
          </a:endParaRPr>
        </a:p>
      </dsp:txBody>
      <dsp:txXfrm rot="-5400000">
        <a:off x="4427513" y="1714802"/>
        <a:ext cx="1121847" cy="1126626"/>
      </dsp:txXfrm>
    </dsp:sp>
    <dsp:sp modelId="{D8404C58-5FD5-4817-A09F-6155D43892B3}">
      <dsp:nvSpPr>
        <dsp:cNvPr id="0" name=""/>
        <dsp:cNvSpPr/>
      </dsp:nvSpPr>
      <dsp:spPr>
        <a:xfrm rot="5400000">
          <a:off x="3354308" y="2976670"/>
          <a:ext cx="1688149" cy="1468690"/>
        </a:xfrm>
        <a:prstGeom prst="hexagon">
          <a:avLst>
            <a:gd name="adj" fmla="val 25000"/>
            <a:gd name="vf" fmla="val 115470"/>
          </a:avLst>
        </a:prstGeom>
        <a:gradFill rotWithShape="0">
          <a:gsLst>
            <a:gs pos="0">
              <a:schemeClr val="accent6">
                <a:hueOff val="0"/>
                <a:satOff val="0"/>
                <a:lumOff val="0"/>
                <a:alphaOff val="0"/>
                <a:tint val="94000"/>
                <a:satMod val="103000"/>
                <a:lumMod val="102000"/>
              </a:schemeClr>
            </a:gs>
            <a:gs pos="50000">
              <a:schemeClr val="accent6">
                <a:hueOff val="0"/>
                <a:satOff val="0"/>
                <a:lumOff val="0"/>
                <a:alphaOff val="0"/>
                <a:shade val="100000"/>
                <a:satMod val="110000"/>
                <a:lumMod val="100000"/>
              </a:schemeClr>
            </a:gs>
            <a:gs pos="100000">
              <a:schemeClr val="accent6">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solidFill>
                <a:schemeClr val="bg1"/>
              </a:solidFill>
            </a:rPr>
            <a:t>Materias primas.</a:t>
          </a:r>
          <a:endParaRPr lang="es-MX" sz="1400" kern="1200" dirty="0">
            <a:solidFill>
              <a:schemeClr val="bg1"/>
            </a:solidFill>
          </a:endParaRPr>
        </a:p>
      </dsp:txBody>
      <dsp:txXfrm rot="-5400000">
        <a:off x="3692908" y="3130011"/>
        <a:ext cx="1010948" cy="1162009"/>
      </dsp:txXfrm>
    </dsp:sp>
    <dsp:sp modelId="{69BB176F-3F07-43BD-9B71-1DAC15C461A8}">
      <dsp:nvSpPr>
        <dsp:cNvPr id="0" name=""/>
        <dsp:cNvSpPr/>
      </dsp:nvSpPr>
      <dsp:spPr>
        <a:xfrm>
          <a:off x="4977295" y="3204570"/>
          <a:ext cx="1883974" cy="1012889"/>
        </a:xfrm>
        <a:prstGeom prst="rect">
          <a:avLst/>
        </a:prstGeom>
        <a:noFill/>
        <a:ln>
          <a:noFill/>
        </a:ln>
        <a:effectLst/>
      </dsp:spPr>
      <dsp:style>
        <a:lnRef idx="0">
          <a:scrgbClr r="0" g="0" b="0"/>
        </a:lnRef>
        <a:fillRef idx="0">
          <a:scrgbClr r="0" g="0" b="0"/>
        </a:fillRef>
        <a:effectRef idx="0">
          <a:scrgbClr r="0" g="0" b="0"/>
        </a:effectRef>
        <a:fontRef idx="minor"/>
      </dsp:style>
    </dsp:sp>
    <dsp:sp modelId="{6BEEB18B-2980-4FBE-9FC7-E883C4E600B2}">
      <dsp:nvSpPr>
        <dsp:cNvPr id="0" name=""/>
        <dsp:cNvSpPr/>
      </dsp:nvSpPr>
      <dsp:spPr>
        <a:xfrm rot="5400000">
          <a:off x="1768123" y="2976670"/>
          <a:ext cx="1688149" cy="1468690"/>
        </a:xfrm>
        <a:prstGeom prst="hexagon">
          <a:avLst>
            <a:gd name="adj" fmla="val 25000"/>
            <a:gd name="vf" fmla="val 115470"/>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MX" sz="1400" kern="1200" smtClean="0">
              <a:solidFill>
                <a:schemeClr val="bg1"/>
              </a:solidFill>
            </a:rPr>
            <a:t>Equipos </a:t>
          </a:r>
          <a:endParaRPr lang="es-MX" sz="1400" kern="1200" dirty="0">
            <a:solidFill>
              <a:schemeClr val="bg1"/>
            </a:solidFill>
          </a:endParaRPr>
        </a:p>
      </dsp:txBody>
      <dsp:txXfrm rot="-5400000">
        <a:off x="2106723" y="3130011"/>
        <a:ext cx="1010948" cy="11620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83E8E2-B2EF-4577-B71D-CFB1D9CA24DE}">
      <dsp:nvSpPr>
        <dsp:cNvPr id="0" name=""/>
        <dsp:cNvSpPr/>
      </dsp:nvSpPr>
      <dsp:spPr>
        <a:xfrm>
          <a:off x="2118890" y="0"/>
          <a:ext cx="1500068" cy="1000042"/>
        </a:xfrm>
        <a:prstGeom prst="rect">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47A8FE-FF87-4C92-9148-61ADDF72A14B}">
      <dsp:nvSpPr>
        <dsp:cNvPr id="0" name=""/>
        <dsp:cNvSpPr/>
      </dsp:nvSpPr>
      <dsp:spPr>
        <a:xfrm>
          <a:off x="3681591" y="1062576"/>
          <a:ext cx="2125227" cy="13127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solidFill>
                <a:schemeClr val="bg1"/>
              </a:solidFill>
              <a:latin typeface="Franklin Gothic Book" panose="020B0503020102020204" pitchFamily="34" charset="0"/>
            </a:rPr>
            <a:t>Estructura.</a:t>
          </a:r>
        </a:p>
        <a:p>
          <a:pPr lvl="0" algn="ctr" defTabSz="800100">
            <a:lnSpc>
              <a:spcPct val="90000"/>
            </a:lnSpc>
            <a:spcBef>
              <a:spcPct val="0"/>
            </a:spcBef>
            <a:spcAft>
              <a:spcPct val="35000"/>
            </a:spcAft>
          </a:pPr>
          <a:r>
            <a:rPr lang="es-MX" sz="1800" kern="1200" dirty="0" smtClean="0">
              <a:solidFill>
                <a:schemeClr val="bg1"/>
              </a:solidFill>
              <a:latin typeface="Franklin Gothic Book" panose="020B0503020102020204" pitchFamily="34" charset="0"/>
            </a:rPr>
            <a:t>Base organizativa de la empresa.</a:t>
          </a:r>
          <a:endParaRPr lang="es-MX" sz="1800" kern="1200" dirty="0">
            <a:solidFill>
              <a:schemeClr val="bg1"/>
            </a:solidFill>
            <a:latin typeface="Franklin Gothic Book" panose="020B0503020102020204" pitchFamily="34" charset="0"/>
          </a:endParaRPr>
        </a:p>
      </dsp:txBody>
      <dsp:txXfrm>
        <a:off x="3681591" y="1062576"/>
        <a:ext cx="2125227" cy="1312715"/>
      </dsp:txXfrm>
    </dsp:sp>
    <dsp:sp modelId="{6E711708-541B-4D8A-B67C-EA1BA170EDE7}">
      <dsp:nvSpPr>
        <dsp:cNvPr id="0" name=""/>
        <dsp:cNvSpPr/>
      </dsp:nvSpPr>
      <dsp:spPr>
        <a:xfrm>
          <a:off x="3494082" y="875228"/>
          <a:ext cx="510396" cy="510528"/>
        </a:xfrm>
        <a:prstGeom prst="halfFrame">
          <a:avLst>
            <a:gd name="adj1" fmla="val 25770"/>
            <a:gd name="adj2" fmla="val 257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093559-FDCE-4D74-BEDC-3D1C6F76E9DE}">
      <dsp:nvSpPr>
        <dsp:cNvPr id="0" name=""/>
        <dsp:cNvSpPr/>
      </dsp:nvSpPr>
      <dsp:spPr>
        <a:xfrm rot="5400000">
          <a:off x="5498647" y="875295"/>
          <a:ext cx="510528" cy="510396"/>
        </a:xfrm>
        <a:prstGeom prst="halfFrame">
          <a:avLst>
            <a:gd name="adj1" fmla="val 25770"/>
            <a:gd name="adj2" fmla="val 257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6DCB47-24AC-4C93-94F7-E8A28498AEEB}">
      <dsp:nvSpPr>
        <dsp:cNvPr id="0" name=""/>
        <dsp:cNvSpPr/>
      </dsp:nvSpPr>
      <dsp:spPr>
        <a:xfrm rot="16200000">
          <a:off x="3494016" y="2052433"/>
          <a:ext cx="510528" cy="510396"/>
        </a:xfrm>
        <a:prstGeom prst="halfFrame">
          <a:avLst>
            <a:gd name="adj1" fmla="val 25770"/>
            <a:gd name="adj2" fmla="val 257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111DCF-8336-430B-8DD7-F7E1A6F4B5FD}">
      <dsp:nvSpPr>
        <dsp:cNvPr id="0" name=""/>
        <dsp:cNvSpPr/>
      </dsp:nvSpPr>
      <dsp:spPr>
        <a:xfrm rot="10800000">
          <a:off x="5498713" y="2052367"/>
          <a:ext cx="510396" cy="510528"/>
        </a:xfrm>
        <a:prstGeom prst="halfFrame">
          <a:avLst>
            <a:gd name="adj1" fmla="val 25770"/>
            <a:gd name="adj2" fmla="val 257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6330F7-6AEC-477E-924F-25F5640C4D81}">
      <dsp:nvSpPr>
        <dsp:cNvPr id="0" name=""/>
        <dsp:cNvSpPr/>
      </dsp:nvSpPr>
      <dsp:spPr>
        <a:xfrm rot="5400000">
          <a:off x="820259" y="827841"/>
          <a:ext cx="1285338" cy="155434"/>
        </a:xfrm>
        <a:prstGeom prst="rect">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ACFD009-7B5C-44F3-8C9A-0AFAA46C8578}">
      <dsp:nvSpPr>
        <dsp:cNvPr id="0" name=""/>
        <dsp:cNvSpPr/>
      </dsp:nvSpPr>
      <dsp:spPr>
        <a:xfrm>
          <a:off x="1112544" y="2517"/>
          <a:ext cx="1727050" cy="1036230"/>
        </a:xfrm>
        <a:prstGeom prst="roundRect">
          <a:avLst>
            <a:gd name="adj" fmla="val 10000"/>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smtClean="0">
              <a:solidFill>
                <a:schemeClr val="bg1"/>
              </a:solidFill>
            </a:rPr>
            <a:t>Información</a:t>
          </a:r>
          <a:endParaRPr lang="es-MX" sz="1900" kern="1200" dirty="0">
            <a:solidFill>
              <a:schemeClr val="bg1"/>
            </a:solidFill>
          </a:endParaRPr>
        </a:p>
      </dsp:txBody>
      <dsp:txXfrm>
        <a:off x="1142894" y="32867"/>
        <a:ext cx="1666350" cy="975530"/>
      </dsp:txXfrm>
    </dsp:sp>
    <dsp:sp modelId="{449AA882-FFCB-4074-8710-C4F785C1D967}">
      <dsp:nvSpPr>
        <dsp:cNvPr id="0" name=""/>
        <dsp:cNvSpPr/>
      </dsp:nvSpPr>
      <dsp:spPr>
        <a:xfrm rot="5400000">
          <a:off x="820259" y="2123129"/>
          <a:ext cx="1285338" cy="155434"/>
        </a:xfrm>
        <a:prstGeom prst="rect">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AFB884A9-C03E-4E55-8362-A3EE8F908D6D}">
      <dsp:nvSpPr>
        <dsp:cNvPr id="0" name=""/>
        <dsp:cNvSpPr/>
      </dsp:nvSpPr>
      <dsp:spPr>
        <a:xfrm>
          <a:off x="1112544" y="1297805"/>
          <a:ext cx="1727050" cy="1036230"/>
        </a:xfrm>
        <a:prstGeom prst="roundRect">
          <a:avLst>
            <a:gd name="adj" fmla="val 10000"/>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smtClean="0">
              <a:solidFill>
                <a:schemeClr val="bg1"/>
              </a:solidFill>
            </a:rPr>
            <a:t>Conocimiento</a:t>
          </a:r>
          <a:endParaRPr lang="es-MX" sz="1900" kern="1200" dirty="0">
            <a:solidFill>
              <a:schemeClr val="bg1"/>
            </a:solidFill>
          </a:endParaRPr>
        </a:p>
      </dsp:txBody>
      <dsp:txXfrm>
        <a:off x="1142894" y="1328155"/>
        <a:ext cx="1666350" cy="975530"/>
      </dsp:txXfrm>
    </dsp:sp>
    <dsp:sp modelId="{F8C331DD-F631-4EA9-BEFF-90FA2C8C803A}">
      <dsp:nvSpPr>
        <dsp:cNvPr id="0" name=""/>
        <dsp:cNvSpPr/>
      </dsp:nvSpPr>
      <dsp:spPr>
        <a:xfrm>
          <a:off x="1467903" y="2770773"/>
          <a:ext cx="2287028" cy="155434"/>
        </a:xfrm>
        <a:prstGeom prst="rect">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DF8F066D-B7CC-4EC2-AC1D-A65D41FD26A6}">
      <dsp:nvSpPr>
        <dsp:cNvPr id="0" name=""/>
        <dsp:cNvSpPr/>
      </dsp:nvSpPr>
      <dsp:spPr>
        <a:xfrm>
          <a:off x="1112544" y="2593093"/>
          <a:ext cx="1727050" cy="1036230"/>
        </a:xfrm>
        <a:prstGeom prst="roundRect">
          <a:avLst>
            <a:gd name="adj" fmla="val 10000"/>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smtClean="0">
              <a:solidFill>
                <a:schemeClr val="bg1"/>
              </a:solidFill>
            </a:rPr>
            <a:t>Tecnología</a:t>
          </a:r>
          <a:endParaRPr lang="es-MX" sz="1900" kern="1200" dirty="0">
            <a:solidFill>
              <a:schemeClr val="bg1"/>
            </a:solidFill>
          </a:endParaRPr>
        </a:p>
      </dsp:txBody>
      <dsp:txXfrm>
        <a:off x="1142894" y="2623443"/>
        <a:ext cx="1666350" cy="975530"/>
      </dsp:txXfrm>
    </dsp:sp>
    <dsp:sp modelId="{C06ADFDD-38C3-439F-8DE1-CACFE472E6BA}">
      <dsp:nvSpPr>
        <dsp:cNvPr id="0" name=""/>
        <dsp:cNvSpPr/>
      </dsp:nvSpPr>
      <dsp:spPr>
        <a:xfrm rot="16200000">
          <a:off x="3117236" y="2123129"/>
          <a:ext cx="1285338" cy="155434"/>
        </a:xfrm>
        <a:prstGeom prst="rect">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700D0037-C1AC-4162-B662-906DB4FD41A8}">
      <dsp:nvSpPr>
        <dsp:cNvPr id="0" name=""/>
        <dsp:cNvSpPr/>
      </dsp:nvSpPr>
      <dsp:spPr>
        <a:xfrm>
          <a:off x="3409521" y="2593093"/>
          <a:ext cx="1727050" cy="1036230"/>
        </a:xfrm>
        <a:prstGeom prst="roundRect">
          <a:avLst>
            <a:gd name="adj" fmla="val 10000"/>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smtClean="0">
              <a:solidFill>
                <a:schemeClr val="bg1"/>
              </a:solidFill>
            </a:rPr>
            <a:t>Prestigio</a:t>
          </a:r>
          <a:endParaRPr lang="es-MX" sz="1900" kern="1200" dirty="0">
            <a:solidFill>
              <a:schemeClr val="bg1"/>
            </a:solidFill>
          </a:endParaRPr>
        </a:p>
      </dsp:txBody>
      <dsp:txXfrm>
        <a:off x="3439871" y="2623443"/>
        <a:ext cx="1666350" cy="975530"/>
      </dsp:txXfrm>
    </dsp:sp>
    <dsp:sp modelId="{6F3476F6-462B-4A00-886E-B75ABD771F52}">
      <dsp:nvSpPr>
        <dsp:cNvPr id="0" name=""/>
        <dsp:cNvSpPr/>
      </dsp:nvSpPr>
      <dsp:spPr>
        <a:xfrm rot="16200000">
          <a:off x="3115977" y="826582"/>
          <a:ext cx="1287856" cy="155434"/>
        </a:xfrm>
        <a:prstGeom prst="rect">
          <a:avLst/>
        </a:prstGeom>
        <a:gradFill rotWithShape="0">
          <a:gsLst>
            <a:gs pos="0">
              <a:schemeClr val="accent6">
                <a:hueOff val="0"/>
                <a:satOff val="0"/>
                <a:lumOff val="0"/>
                <a:alphaOff val="0"/>
                <a:tint val="94000"/>
                <a:satMod val="103000"/>
                <a:lumMod val="102000"/>
              </a:schemeClr>
            </a:gs>
            <a:gs pos="50000">
              <a:schemeClr val="accent6">
                <a:hueOff val="0"/>
                <a:satOff val="0"/>
                <a:lumOff val="0"/>
                <a:alphaOff val="0"/>
                <a:shade val="100000"/>
                <a:satMod val="110000"/>
                <a:lumMod val="100000"/>
              </a:schemeClr>
            </a:gs>
            <a:gs pos="100000">
              <a:schemeClr val="accent6">
                <a:hueOff val="0"/>
                <a:satOff val="0"/>
                <a:lumOff val="0"/>
                <a:alphaOff val="0"/>
                <a:shade val="78000"/>
                <a:satMod val="120000"/>
                <a:lumMod val="99000"/>
              </a:schemeClr>
            </a:gs>
          </a:gsLst>
          <a:lin ang="5400000" scaled="0"/>
        </a:gradFill>
        <a:ln>
          <a:noFill/>
        </a:ln>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31EFF752-BE8E-41BB-84A8-3872A4F9BBE2}">
      <dsp:nvSpPr>
        <dsp:cNvPr id="0" name=""/>
        <dsp:cNvSpPr/>
      </dsp:nvSpPr>
      <dsp:spPr>
        <a:xfrm>
          <a:off x="3409521" y="1297805"/>
          <a:ext cx="1727050" cy="1036230"/>
        </a:xfrm>
        <a:prstGeom prst="roundRect">
          <a:avLst>
            <a:gd name="adj" fmla="val 10000"/>
          </a:avLst>
        </a:prstGeom>
        <a:gradFill rotWithShape="0">
          <a:gsLst>
            <a:gs pos="0">
              <a:schemeClr val="accent6">
                <a:hueOff val="0"/>
                <a:satOff val="0"/>
                <a:lumOff val="0"/>
                <a:alphaOff val="0"/>
                <a:tint val="94000"/>
                <a:satMod val="103000"/>
                <a:lumMod val="102000"/>
              </a:schemeClr>
            </a:gs>
            <a:gs pos="50000">
              <a:schemeClr val="accent6">
                <a:hueOff val="0"/>
                <a:satOff val="0"/>
                <a:lumOff val="0"/>
                <a:alphaOff val="0"/>
                <a:shade val="100000"/>
                <a:satMod val="110000"/>
                <a:lumMod val="100000"/>
              </a:schemeClr>
            </a:gs>
            <a:gs pos="100000">
              <a:schemeClr val="accent6">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smtClean="0">
              <a:solidFill>
                <a:schemeClr val="bg1"/>
              </a:solidFill>
            </a:rPr>
            <a:t>Imagen </a:t>
          </a:r>
          <a:endParaRPr lang="es-MX" sz="1900" kern="1200" dirty="0">
            <a:solidFill>
              <a:schemeClr val="bg1"/>
            </a:solidFill>
          </a:endParaRPr>
        </a:p>
      </dsp:txBody>
      <dsp:txXfrm>
        <a:off x="3439871" y="1328155"/>
        <a:ext cx="1666350" cy="975530"/>
      </dsp:txXfrm>
    </dsp:sp>
    <dsp:sp modelId="{1F9C405D-FA95-4E15-A6F1-050687D0FA04}">
      <dsp:nvSpPr>
        <dsp:cNvPr id="0" name=""/>
        <dsp:cNvSpPr/>
      </dsp:nvSpPr>
      <dsp:spPr>
        <a:xfrm>
          <a:off x="3409521" y="0"/>
          <a:ext cx="1727050" cy="1036230"/>
        </a:xfrm>
        <a:prstGeom prst="roundRect">
          <a:avLst>
            <a:gd name="adj" fmla="val 10000"/>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smtClean="0">
              <a:solidFill>
                <a:schemeClr val="bg1"/>
              </a:solidFill>
            </a:rPr>
            <a:t>Reputación</a:t>
          </a:r>
          <a:endParaRPr lang="es-MX" sz="1900" kern="1200" dirty="0">
            <a:solidFill>
              <a:schemeClr val="bg1"/>
            </a:solidFill>
          </a:endParaRPr>
        </a:p>
      </dsp:txBody>
      <dsp:txXfrm>
        <a:off x="3439871" y="30350"/>
        <a:ext cx="1666350" cy="9755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3FFF0D-D808-4CA6-8DBC-6C7430B624B4}">
      <dsp:nvSpPr>
        <dsp:cNvPr id="0" name=""/>
        <dsp:cNvSpPr/>
      </dsp:nvSpPr>
      <dsp:spPr>
        <a:xfrm>
          <a:off x="3633385" y="1652271"/>
          <a:ext cx="2297216" cy="1267457"/>
        </a:xfrm>
        <a:prstGeom prst="ellipse">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smtClean="0">
              <a:solidFill>
                <a:schemeClr val="bg1"/>
              </a:solidFill>
              <a:latin typeface="Franklin Gothic Book" panose="020B0503020102020204" pitchFamily="34" charset="0"/>
            </a:rPr>
            <a:t>Características</a:t>
          </a:r>
          <a:endParaRPr lang="es-MX" sz="1800" kern="1200" dirty="0">
            <a:solidFill>
              <a:schemeClr val="bg1"/>
            </a:solidFill>
            <a:latin typeface="Franklin Gothic Book" panose="020B0503020102020204" pitchFamily="34" charset="0"/>
          </a:endParaRPr>
        </a:p>
      </dsp:txBody>
      <dsp:txXfrm>
        <a:off x="3969804" y="1837886"/>
        <a:ext cx="1624378" cy="896227"/>
      </dsp:txXfrm>
    </dsp:sp>
    <dsp:sp modelId="{64FDFED9-61AF-41C7-A4D7-7885F1865941}">
      <dsp:nvSpPr>
        <dsp:cNvPr id="0" name=""/>
        <dsp:cNvSpPr/>
      </dsp:nvSpPr>
      <dsp:spPr>
        <a:xfrm rot="16200000">
          <a:off x="4591248" y="1449660"/>
          <a:ext cx="381491" cy="23730"/>
        </a:xfrm>
        <a:custGeom>
          <a:avLst/>
          <a:gdLst/>
          <a:ahLst/>
          <a:cxnLst/>
          <a:rect l="0" t="0" r="0" b="0"/>
          <a:pathLst>
            <a:path>
              <a:moveTo>
                <a:pt x="0" y="11865"/>
              </a:moveTo>
              <a:lnTo>
                <a:pt x="381491" y="11865"/>
              </a:lnTo>
            </a:path>
          </a:pathLst>
        </a:custGeom>
        <a:noFill/>
        <a:ln w="127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MX" sz="1800" kern="1200">
            <a:solidFill>
              <a:schemeClr val="bg1"/>
            </a:solidFill>
            <a:latin typeface="Franklin Gothic Book" panose="020B0503020102020204" pitchFamily="34" charset="0"/>
          </a:endParaRPr>
        </a:p>
      </dsp:txBody>
      <dsp:txXfrm>
        <a:off x="4772456" y="1451988"/>
        <a:ext cx="19074" cy="19074"/>
      </dsp:txXfrm>
    </dsp:sp>
    <dsp:sp modelId="{6B202D91-7D33-42F1-9C5C-8FD6C09CFF4E}">
      <dsp:nvSpPr>
        <dsp:cNvPr id="0" name=""/>
        <dsp:cNvSpPr/>
      </dsp:nvSpPr>
      <dsp:spPr>
        <a:xfrm>
          <a:off x="3917524" y="3322"/>
          <a:ext cx="1728938" cy="1267457"/>
        </a:xfrm>
        <a:prstGeom prst="ellipse">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smtClean="0">
              <a:solidFill>
                <a:schemeClr val="bg1"/>
              </a:solidFill>
              <a:latin typeface="Franklin Gothic Book" panose="020B0503020102020204" pitchFamily="34" charset="0"/>
            </a:rPr>
            <a:t>Tamaño</a:t>
          </a:r>
          <a:endParaRPr lang="es-MX" sz="1800" kern="1200" dirty="0">
            <a:solidFill>
              <a:schemeClr val="bg1"/>
            </a:solidFill>
            <a:latin typeface="Franklin Gothic Book" panose="020B0503020102020204" pitchFamily="34" charset="0"/>
          </a:endParaRPr>
        </a:p>
      </dsp:txBody>
      <dsp:txXfrm>
        <a:off x="4170721" y="188937"/>
        <a:ext cx="1222544" cy="896227"/>
      </dsp:txXfrm>
    </dsp:sp>
    <dsp:sp modelId="{B5A86A5A-12C6-4731-9C36-5276D70EB656}">
      <dsp:nvSpPr>
        <dsp:cNvPr id="0" name=""/>
        <dsp:cNvSpPr/>
      </dsp:nvSpPr>
      <dsp:spPr>
        <a:xfrm rot="21561687">
          <a:off x="5930324" y="2253662"/>
          <a:ext cx="1376999" cy="23730"/>
        </a:xfrm>
        <a:custGeom>
          <a:avLst/>
          <a:gdLst/>
          <a:ahLst/>
          <a:cxnLst/>
          <a:rect l="0" t="0" r="0" b="0"/>
          <a:pathLst>
            <a:path>
              <a:moveTo>
                <a:pt x="0" y="11865"/>
              </a:moveTo>
              <a:lnTo>
                <a:pt x="1376999" y="11865"/>
              </a:lnTo>
            </a:path>
          </a:pathLst>
        </a:custGeom>
        <a:noFill/>
        <a:ln w="127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MX" sz="1800" kern="1200">
            <a:solidFill>
              <a:schemeClr val="bg1"/>
            </a:solidFill>
            <a:latin typeface="Franklin Gothic Book" panose="020B0503020102020204" pitchFamily="34" charset="0"/>
          </a:endParaRPr>
        </a:p>
      </dsp:txBody>
      <dsp:txXfrm>
        <a:off x="6584399" y="2231103"/>
        <a:ext cx="68849" cy="68849"/>
      </dsp:txXfrm>
    </dsp:sp>
    <dsp:sp modelId="{87DBB9B0-952F-439C-BE63-345B3DB00868}">
      <dsp:nvSpPr>
        <dsp:cNvPr id="0" name=""/>
        <dsp:cNvSpPr/>
      </dsp:nvSpPr>
      <dsp:spPr>
        <a:xfrm>
          <a:off x="7307154" y="1613672"/>
          <a:ext cx="1876153" cy="1267457"/>
        </a:xfrm>
        <a:prstGeom prst="ellipse">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smtClean="0">
              <a:solidFill>
                <a:schemeClr val="bg1"/>
              </a:solidFill>
              <a:latin typeface="Franklin Gothic Book" panose="020B0503020102020204" pitchFamily="34" charset="0"/>
            </a:rPr>
            <a:t>Forma jurídica</a:t>
          </a:r>
          <a:endParaRPr lang="es-MX" sz="1800" kern="1200" dirty="0">
            <a:solidFill>
              <a:schemeClr val="bg1"/>
            </a:solidFill>
            <a:latin typeface="Franklin Gothic Book" panose="020B0503020102020204" pitchFamily="34" charset="0"/>
          </a:endParaRPr>
        </a:p>
      </dsp:txBody>
      <dsp:txXfrm>
        <a:off x="7581910" y="1799287"/>
        <a:ext cx="1326641" cy="896227"/>
      </dsp:txXfrm>
    </dsp:sp>
    <dsp:sp modelId="{EAF27142-232E-40AA-9071-9E6B6E384D2E}">
      <dsp:nvSpPr>
        <dsp:cNvPr id="0" name=""/>
        <dsp:cNvSpPr/>
      </dsp:nvSpPr>
      <dsp:spPr>
        <a:xfrm rot="5400000">
          <a:off x="4591248" y="3098609"/>
          <a:ext cx="381491" cy="23730"/>
        </a:xfrm>
        <a:custGeom>
          <a:avLst/>
          <a:gdLst/>
          <a:ahLst/>
          <a:cxnLst/>
          <a:rect l="0" t="0" r="0" b="0"/>
          <a:pathLst>
            <a:path>
              <a:moveTo>
                <a:pt x="0" y="11865"/>
              </a:moveTo>
              <a:lnTo>
                <a:pt x="381491" y="11865"/>
              </a:lnTo>
            </a:path>
          </a:pathLst>
        </a:custGeom>
        <a:noFill/>
        <a:ln w="127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MX" sz="1800" kern="1200">
            <a:solidFill>
              <a:schemeClr val="bg1"/>
            </a:solidFill>
            <a:latin typeface="Franklin Gothic Book" panose="020B0503020102020204" pitchFamily="34" charset="0"/>
          </a:endParaRPr>
        </a:p>
      </dsp:txBody>
      <dsp:txXfrm>
        <a:off x="4772456" y="3100937"/>
        <a:ext cx="19074" cy="19074"/>
      </dsp:txXfrm>
    </dsp:sp>
    <dsp:sp modelId="{EB120F56-B534-4F23-A63E-8BEFFECE3ED3}">
      <dsp:nvSpPr>
        <dsp:cNvPr id="0" name=""/>
        <dsp:cNvSpPr/>
      </dsp:nvSpPr>
      <dsp:spPr>
        <a:xfrm>
          <a:off x="3792711" y="3301220"/>
          <a:ext cx="1978564" cy="1267457"/>
        </a:xfrm>
        <a:prstGeom prst="ellipse">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smtClean="0">
              <a:solidFill>
                <a:schemeClr val="bg1"/>
              </a:solidFill>
              <a:latin typeface="Franklin Gothic Book" panose="020B0503020102020204" pitchFamily="34" charset="0"/>
            </a:rPr>
            <a:t>Ámbito geográfico</a:t>
          </a:r>
          <a:endParaRPr lang="es-MX" sz="1800" kern="1200" dirty="0">
            <a:solidFill>
              <a:schemeClr val="bg1"/>
            </a:solidFill>
            <a:latin typeface="Franklin Gothic Book" panose="020B0503020102020204" pitchFamily="34" charset="0"/>
          </a:endParaRPr>
        </a:p>
      </dsp:txBody>
      <dsp:txXfrm>
        <a:off x="4082465" y="3486835"/>
        <a:ext cx="1399056" cy="896227"/>
      </dsp:txXfrm>
    </dsp:sp>
    <dsp:sp modelId="{08EF6BAC-2B7C-4811-8E56-D7A45E7BE22F}">
      <dsp:nvSpPr>
        <dsp:cNvPr id="0" name=""/>
        <dsp:cNvSpPr/>
      </dsp:nvSpPr>
      <dsp:spPr>
        <a:xfrm rot="10800000">
          <a:off x="2168301" y="2274134"/>
          <a:ext cx="1465083" cy="23730"/>
        </a:xfrm>
        <a:custGeom>
          <a:avLst/>
          <a:gdLst/>
          <a:ahLst/>
          <a:cxnLst/>
          <a:rect l="0" t="0" r="0" b="0"/>
          <a:pathLst>
            <a:path>
              <a:moveTo>
                <a:pt x="0" y="11865"/>
              </a:moveTo>
              <a:lnTo>
                <a:pt x="1465083" y="11865"/>
              </a:lnTo>
            </a:path>
          </a:pathLst>
        </a:custGeom>
        <a:noFill/>
        <a:ln w="127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MX" sz="1800" kern="1200">
            <a:solidFill>
              <a:schemeClr val="bg1"/>
            </a:solidFill>
            <a:latin typeface="Franklin Gothic Book" panose="020B0503020102020204" pitchFamily="34" charset="0"/>
          </a:endParaRPr>
        </a:p>
      </dsp:txBody>
      <dsp:txXfrm rot="10800000">
        <a:off x="2864216" y="2249372"/>
        <a:ext cx="73254" cy="73254"/>
      </dsp:txXfrm>
    </dsp:sp>
    <dsp:sp modelId="{100538D4-7FFE-42FE-8D4B-D0CB2D0A9641}">
      <dsp:nvSpPr>
        <dsp:cNvPr id="0" name=""/>
        <dsp:cNvSpPr/>
      </dsp:nvSpPr>
      <dsp:spPr>
        <a:xfrm>
          <a:off x="391972" y="1652271"/>
          <a:ext cx="1776329" cy="1267457"/>
        </a:xfrm>
        <a:prstGeom prst="ellipse">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smtClean="0">
              <a:solidFill>
                <a:schemeClr val="bg1"/>
              </a:solidFill>
              <a:latin typeface="Franklin Gothic Book" panose="020B0503020102020204" pitchFamily="34" charset="0"/>
            </a:rPr>
            <a:t>Sector</a:t>
          </a:r>
          <a:endParaRPr lang="es-MX" sz="1800" kern="1200" dirty="0">
            <a:solidFill>
              <a:schemeClr val="bg1"/>
            </a:solidFill>
            <a:latin typeface="Franklin Gothic Book" panose="020B0503020102020204" pitchFamily="34" charset="0"/>
          </a:endParaRPr>
        </a:p>
      </dsp:txBody>
      <dsp:txXfrm>
        <a:off x="652109" y="1837886"/>
        <a:ext cx="1256055" cy="89622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399E75-1195-4E27-BAB4-946F60F0837B}">
      <dsp:nvSpPr>
        <dsp:cNvPr id="0" name=""/>
        <dsp:cNvSpPr/>
      </dsp:nvSpPr>
      <dsp:spPr>
        <a:xfrm rot="5400000">
          <a:off x="308668" y="2350908"/>
          <a:ext cx="918159" cy="1527796"/>
        </a:xfrm>
        <a:prstGeom prst="corner">
          <a:avLst>
            <a:gd name="adj1" fmla="val 16120"/>
            <a:gd name="adj2" fmla="val 16110"/>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w="9525" cap="flat" cmpd="sng" algn="ctr">
          <a:solidFill>
            <a:schemeClr val="accent2">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C098C9B-F44B-407B-AAF5-B026E5F7E166}">
      <dsp:nvSpPr>
        <dsp:cNvPr id="0" name=""/>
        <dsp:cNvSpPr/>
      </dsp:nvSpPr>
      <dsp:spPr>
        <a:xfrm>
          <a:off x="155405" y="2807390"/>
          <a:ext cx="1379303" cy="1209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MX" sz="1400" kern="1200" smtClean="0"/>
            <a:t>Microempresas.</a:t>
          </a:r>
        </a:p>
        <a:p>
          <a:pPr lvl="0" algn="l" defTabSz="622300">
            <a:lnSpc>
              <a:spcPct val="90000"/>
            </a:lnSpc>
            <a:spcBef>
              <a:spcPct val="0"/>
            </a:spcBef>
            <a:spcAft>
              <a:spcPct val="35000"/>
            </a:spcAft>
          </a:pPr>
          <a:endParaRPr lang="es-MX" sz="1400" kern="1200" smtClean="0"/>
        </a:p>
        <a:p>
          <a:pPr lvl="0" algn="l" defTabSz="622300">
            <a:lnSpc>
              <a:spcPct val="90000"/>
            </a:lnSpc>
            <a:spcBef>
              <a:spcPct val="0"/>
            </a:spcBef>
            <a:spcAft>
              <a:spcPct val="35000"/>
            </a:spcAft>
          </a:pPr>
          <a:r>
            <a:rPr lang="es-MX" sz="1400" kern="1200" smtClean="0"/>
            <a:t>Menos de 10 empleados.</a:t>
          </a:r>
          <a:endParaRPr lang="es-MX" sz="1400" kern="1200" dirty="0"/>
        </a:p>
      </dsp:txBody>
      <dsp:txXfrm>
        <a:off x="155405" y="2807390"/>
        <a:ext cx="1379303" cy="1209040"/>
      </dsp:txXfrm>
    </dsp:sp>
    <dsp:sp modelId="{E1C32BE7-B8A4-4DA6-8A75-264B2DF7625C}">
      <dsp:nvSpPr>
        <dsp:cNvPr id="0" name=""/>
        <dsp:cNvSpPr/>
      </dsp:nvSpPr>
      <dsp:spPr>
        <a:xfrm>
          <a:off x="1274462" y="2238430"/>
          <a:ext cx="260245" cy="260245"/>
        </a:xfrm>
        <a:prstGeom prst="triangle">
          <a:avLst>
            <a:gd name="adj" fmla="val 100000"/>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w="9525" cap="flat" cmpd="sng" algn="ctr">
          <a:solidFill>
            <a:schemeClr val="accent3">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235D25B2-B80E-4667-B2CE-7B72BA5C6B42}">
      <dsp:nvSpPr>
        <dsp:cNvPr id="0" name=""/>
        <dsp:cNvSpPr/>
      </dsp:nvSpPr>
      <dsp:spPr>
        <a:xfrm rot="5400000">
          <a:off x="1997205" y="1933078"/>
          <a:ext cx="918159" cy="1527796"/>
        </a:xfrm>
        <a:prstGeom prst="corner">
          <a:avLst>
            <a:gd name="adj1" fmla="val 16120"/>
            <a:gd name="adj2" fmla="val 16110"/>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w="9525" cap="flat" cmpd="sng" algn="ctr">
          <a:solidFill>
            <a:schemeClr val="accent4">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548FB12-12BF-4033-ACC4-1FA4B78CF2F8}">
      <dsp:nvSpPr>
        <dsp:cNvPr id="0" name=""/>
        <dsp:cNvSpPr/>
      </dsp:nvSpPr>
      <dsp:spPr>
        <a:xfrm>
          <a:off x="1843941" y="2389560"/>
          <a:ext cx="1379303" cy="1209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MX" sz="1400" kern="1200" smtClean="0"/>
            <a:t>Pequeñas empresas.</a:t>
          </a:r>
        </a:p>
        <a:p>
          <a:pPr lvl="0" algn="l" defTabSz="622300">
            <a:lnSpc>
              <a:spcPct val="90000"/>
            </a:lnSpc>
            <a:spcBef>
              <a:spcPct val="0"/>
            </a:spcBef>
            <a:spcAft>
              <a:spcPct val="35000"/>
            </a:spcAft>
          </a:pPr>
          <a:endParaRPr lang="es-MX" sz="1400" kern="1200" smtClean="0"/>
        </a:p>
        <a:p>
          <a:pPr lvl="0" algn="l" defTabSz="622300">
            <a:lnSpc>
              <a:spcPct val="90000"/>
            </a:lnSpc>
            <a:spcBef>
              <a:spcPct val="0"/>
            </a:spcBef>
            <a:spcAft>
              <a:spcPct val="35000"/>
            </a:spcAft>
          </a:pPr>
          <a:r>
            <a:rPr lang="es-MX" sz="1400" kern="1200" smtClean="0"/>
            <a:t>Menos de 50 empleados.</a:t>
          </a:r>
          <a:endParaRPr lang="es-MX" sz="1400" kern="1200" dirty="0"/>
        </a:p>
      </dsp:txBody>
      <dsp:txXfrm>
        <a:off x="1843941" y="2389560"/>
        <a:ext cx="1379303" cy="1209040"/>
      </dsp:txXfrm>
    </dsp:sp>
    <dsp:sp modelId="{B835126E-FEAD-4ADB-8F61-4D02A7AB209F}">
      <dsp:nvSpPr>
        <dsp:cNvPr id="0" name=""/>
        <dsp:cNvSpPr/>
      </dsp:nvSpPr>
      <dsp:spPr>
        <a:xfrm>
          <a:off x="2962998" y="1820600"/>
          <a:ext cx="260245" cy="260245"/>
        </a:xfrm>
        <a:prstGeom prst="triangle">
          <a:avLst>
            <a:gd name="adj" fmla="val 100000"/>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w="9525" cap="flat" cmpd="sng" algn="ctr">
          <a:solidFill>
            <a:schemeClr val="accent5">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AFD152F1-460F-4375-828C-DFFC558D218D}">
      <dsp:nvSpPr>
        <dsp:cNvPr id="0" name=""/>
        <dsp:cNvSpPr/>
      </dsp:nvSpPr>
      <dsp:spPr>
        <a:xfrm rot="5400000">
          <a:off x="3685741" y="1515248"/>
          <a:ext cx="918159" cy="1527796"/>
        </a:xfrm>
        <a:prstGeom prst="corner">
          <a:avLst>
            <a:gd name="adj1" fmla="val 16120"/>
            <a:gd name="adj2" fmla="val 16110"/>
          </a:avLst>
        </a:prstGeom>
        <a:gradFill rotWithShape="0">
          <a:gsLst>
            <a:gs pos="0">
              <a:schemeClr val="accent6">
                <a:hueOff val="0"/>
                <a:satOff val="0"/>
                <a:lumOff val="0"/>
                <a:alphaOff val="0"/>
                <a:tint val="94000"/>
                <a:satMod val="103000"/>
                <a:lumMod val="102000"/>
              </a:schemeClr>
            </a:gs>
            <a:gs pos="50000">
              <a:schemeClr val="accent6">
                <a:hueOff val="0"/>
                <a:satOff val="0"/>
                <a:lumOff val="0"/>
                <a:alphaOff val="0"/>
                <a:shade val="100000"/>
                <a:satMod val="110000"/>
                <a:lumMod val="100000"/>
              </a:schemeClr>
            </a:gs>
            <a:gs pos="100000">
              <a:schemeClr val="accent6">
                <a:hueOff val="0"/>
                <a:satOff val="0"/>
                <a:lumOff val="0"/>
                <a:alphaOff val="0"/>
                <a:shade val="78000"/>
                <a:satMod val="120000"/>
                <a:lumMod val="99000"/>
              </a:schemeClr>
            </a:gs>
          </a:gsLst>
          <a:lin ang="5400000" scaled="0"/>
        </a:gradFill>
        <a:ln w="9525" cap="flat" cmpd="sng" algn="ctr">
          <a:solidFill>
            <a:schemeClr val="accent6">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B5967BB9-0F92-4902-B5CA-38A57D73FFC1}">
      <dsp:nvSpPr>
        <dsp:cNvPr id="0" name=""/>
        <dsp:cNvSpPr/>
      </dsp:nvSpPr>
      <dsp:spPr>
        <a:xfrm>
          <a:off x="3532478" y="1971730"/>
          <a:ext cx="1379303" cy="1209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MX" sz="1400" kern="1200" smtClean="0"/>
            <a:t>Medianas empresas.</a:t>
          </a:r>
        </a:p>
        <a:p>
          <a:pPr lvl="0" algn="l" defTabSz="622300">
            <a:lnSpc>
              <a:spcPct val="90000"/>
            </a:lnSpc>
            <a:spcBef>
              <a:spcPct val="0"/>
            </a:spcBef>
            <a:spcAft>
              <a:spcPct val="35000"/>
            </a:spcAft>
          </a:pPr>
          <a:endParaRPr lang="es-MX" sz="1400" kern="1200" smtClean="0"/>
        </a:p>
        <a:p>
          <a:pPr lvl="0" algn="l" defTabSz="622300">
            <a:lnSpc>
              <a:spcPct val="90000"/>
            </a:lnSpc>
            <a:spcBef>
              <a:spcPct val="0"/>
            </a:spcBef>
            <a:spcAft>
              <a:spcPct val="35000"/>
            </a:spcAft>
          </a:pPr>
          <a:r>
            <a:rPr lang="es-MX" sz="1400" kern="1200" smtClean="0"/>
            <a:t>Entre 50 y 250 empleados.</a:t>
          </a:r>
          <a:endParaRPr lang="es-MX" sz="1400" kern="1200" dirty="0"/>
        </a:p>
      </dsp:txBody>
      <dsp:txXfrm>
        <a:off x="3532478" y="1971730"/>
        <a:ext cx="1379303" cy="1209040"/>
      </dsp:txXfrm>
    </dsp:sp>
    <dsp:sp modelId="{C1852230-6F61-4091-B727-3E24DD34B466}">
      <dsp:nvSpPr>
        <dsp:cNvPr id="0" name=""/>
        <dsp:cNvSpPr/>
      </dsp:nvSpPr>
      <dsp:spPr>
        <a:xfrm>
          <a:off x="4651535" y="1402770"/>
          <a:ext cx="260245" cy="260245"/>
        </a:xfrm>
        <a:prstGeom prst="triangle">
          <a:avLst>
            <a:gd name="adj" fmla="val 100000"/>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w="9525" cap="flat" cmpd="sng" algn="ctr">
          <a:solidFill>
            <a:schemeClr val="accent2">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091304E-A900-4BF2-BD60-0C93C8090714}">
      <dsp:nvSpPr>
        <dsp:cNvPr id="0" name=""/>
        <dsp:cNvSpPr/>
      </dsp:nvSpPr>
      <dsp:spPr>
        <a:xfrm rot="5400000">
          <a:off x="5374278" y="1097418"/>
          <a:ext cx="918159" cy="1527796"/>
        </a:xfrm>
        <a:prstGeom prst="corner">
          <a:avLst>
            <a:gd name="adj1" fmla="val 16120"/>
            <a:gd name="adj2" fmla="val 16110"/>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w="9525" cap="flat" cmpd="sng" algn="ctr">
          <a:solidFill>
            <a:schemeClr val="accent3">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D2CF11B-EFA0-49F6-B296-0A999400D517}">
      <dsp:nvSpPr>
        <dsp:cNvPr id="0" name=""/>
        <dsp:cNvSpPr/>
      </dsp:nvSpPr>
      <dsp:spPr>
        <a:xfrm>
          <a:off x="5221014" y="1553900"/>
          <a:ext cx="1379303" cy="1209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MX" sz="1400" kern="1200" smtClean="0"/>
            <a:t>Grandes empresas. </a:t>
          </a:r>
        </a:p>
        <a:p>
          <a:pPr lvl="0" algn="l" defTabSz="622300">
            <a:lnSpc>
              <a:spcPct val="90000"/>
            </a:lnSpc>
            <a:spcBef>
              <a:spcPct val="0"/>
            </a:spcBef>
            <a:spcAft>
              <a:spcPct val="35000"/>
            </a:spcAft>
          </a:pPr>
          <a:endParaRPr lang="es-MX" sz="1400" kern="1200" smtClean="0"/>
        </a:p>
        <a:p>
          <a:pPr lvl="0" algn="l" defTabSz="622300">
            <a:lnSpc>
              <a:spcPct val="90000"/>
            </a:lnSpc>
            <a:spcBef>
              <a:spcPct val="0"/>
            </a:spcBef>
            <a:spcAft>
              <a:spcPct val="35000"/>
            </a:spcAft>
          </a:pPr>
          <a:r>
            <a:rPr lang="es-MX" sz="1400" kern="1200" smtClean="0"/>
            <a:t> Más de 250 empleados.</a:t>
          </a:r>
          <a:endParaRPr lang="es-MX" sz="1400" kern="1200" dirty="0"/>
        </a:p>
      </dsp:txBody>
      <dsp:txXfrm>
        <a:off x="5221014" y="1553900"/>
        <a:ext cx="1379303" cy="120904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6B41D6-3B25-447E-BCCC-BA15D6F9160A}">
      <dsp:nvSpPr>
        <dsp:cNvPr id="0" name=""/>
        <dsp:cNvSpPr/>
      </dsp:nvSpPr>
      <dsp:spPr>
        <a:xfrm rot="5400000">
          <a:off x="-243939" y="245722"/>
          <a:ext cx="1626265" cy="1138385"/>
        </a:xfrm>
        <a:prstGeom prst="chevron">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w="9525" cap="flat" cmpd="sng" algn="ctr">
          <a:solidFill>
            <a:schemeClr val="accent2">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smtClean="0">
              <a:solidFill>
                <a:schemeClr val="bg1"/>
              </a:solidFill>
            </a:rPr>
            <a:t>Sector Primario</a:t>
          </a:r>
          <a:endParaRPr lang="es-MX" sz="1700" kern="1200" dirty="0">
            <a:solidFill>
              <a:schemeClr val="bg1"/>
            </a:solidFill>
          </a:endParaRPr>
        </a:p>
      </dsp:txBody>
      <dsp:txXfrm rot="-5400000">
        <a:off x="2" y="570975"/>
        <a:ext cx="1138385" cy="487880"/>
      </dsp:txXfrm>
    </dsp:sp>
    <dsp:sp modelId="{653BCC36-2757-4351-9644-A0993D2C1AF5}">
      <dsp:nvSpPr>
        <dsp:cNvPr id="0" name=""/>
        <dsp:cNvSpPr/>
      </dsp:nvSpPr>
      <dsp:spPr>
        <a:xfrm rot="5400000">
          <a:off x="4847606" y="-3707438"/>
          <a:ext cx="1057072" cy="8475514"/>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s-MX" sz="1600" kern="1200" smtClean="0">
              <a:solidFill>
                <a:schemeClr val="bg1"/>
              </a:solidFill>
            </a:rPr>
            <a:t>Son aquellas actividades cuyos elementos básicos se encuentran directamente en la naturaleza.</a:t>
          </a:r>
          <a:endParaRPr lang="es-MX" sz="1600" kern="1200" dirty="0">
            <a:solidFill>
              <a:schemeClr val="bg1"/>
            </a:solidFill>
          </a:endParaRPr>
        </a:p>
        <a:p>
          <a:pPr marL="171450" lvl="1" indent="-171450" algn="just" defTabSz="711200">
            <a:lnSpc>
              <a:spcPct val="90000"/>
            </a:lnSpc>
            <a:spcBef>
              <a:spcPct val="0"/>
            </a:spcBef>
            <a:spcAft>
              <a:spcPct val="15000"/>
            </a:spcAft>
            <a:buChar char="••"/>
          </a:pPr>
          <a:r>
            <a:rPr lang="es-MX" sz="1600" kern="1200" smtClean="0">
              <a:solidFill>
                <a:schemeClr val="bg1"/>
              </a:solidFill>
            </a:rPr>
            <a:t>Agricultura, ganadería, pesca, caza, minería, la extracción de petróleo y gas.</a:t>
          </a:r>
          <a:endParaRPr lang="es-MX" sz="1600" kern="1200" dirty="0">
            <a:solidFill>
              <a:schemeClr val="bg1"/>
            </a:solidFill>
          </a:endParaRPr>
        </a:p>
      </dsp:txBody>
      <dsp:txXfrm rot="-5400000">
        <a:off x="1138385" y="53385"/>
        <a:ext cx="8423912" cy="953868"/>
      </dsp:txXfrm>
    </dsp:sp>
    <dsp:sp modelId="{960CB3DB-7B2E-492D-B916-B0BF93E8B108}">
      <dsp:nvSpPr>
        <dsp:cNvPr id="0" name=""/>
        <dsp:cNvSpPr/>
      </dsp:nvSpPr>
      <dsp:spPr>
        <a:xfrm rot="5400000">
          <a:off x="-243939" y="1678170"/>
          <a:ext cx="1626265" cy="1138385"/>
        </a:xfrm>
        <a:prstGeom prst="chevron">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w="9525" cap="flat" cmpd="sng" algn="ctr">
          <a:solidFill>
            <a:schemeClr val="accent3">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smtClean="0">
              <a:solidFill>
                <a:schemeClr val="bg1"/>
              </a:solidFill>
            </a:rPr>
            <a:t>Sector Secundario</a:t>
          </a:r>
          <a:endParaRPr lang="es-MX" sz="1700" kern="1200" dirty="0">
            <a:solidFill>
              <a:schemeClr val="bg1"/>
            </a:solidFill>
          </a:endParaRPr>
        </a:p>
      </dsp:txBody>
      <dsp:txXfrm rot="-5400000">
        <a:off x="2" y="2003423"/>
        <a:ext cx="1138385" cy="487880"/>
      </dsp:txXfrm>
    </dsp:sp>
    <dsp:sp modelId="{7DD2862E-F1BE-4467-9E08-01893F71DD43}">
      <dsp:nvSpPr>
        <dsp:cNvPr id="0" name=""/>
        <dsp:cNvSpPr/>
      </dsp:nvSpPr>
      <dsp:spPr>
        <a:xfrm rot="5400000">
          <a:off x="4847606" y="-2274990"/>
          <a:ext cx="1057072" cy="8475514"/>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s-MX" sz="1600" kern="1200" smtClean="0">
              <a:solidFill>
                <a:schemeClr val="bg1"/>
              </a:solidFill>
            </a:rPr>
            <a:t>Agrupa todas las actividades industriales, es decir, aquellas que son objeto de un proceso de transformación de materias primas y componentes en productos terminados .</a:t>
          </a:r>
          <a:endParaRPr lang="es-MX" sz="1600" kern="1200" dirty="0">
            <a:solidFill>
              <a:schemeClr val="bg1"/>
            </a:solidFill>
          </a:endParaRPr>
        </a:p>
        <a:p>
          <a:pPr marL="171450" lvl="1" indent="-171450" algn="just" defTabSz="711200">
            <a:lnSpc>
              <a:spcPct val="90000"/>
            </a:lnSpc>
            <a:spcBef>
              <a:spcPct val="0"/>
            </a:spcBef>
            <a:spcAft>
              <a:spcPct val="15000"/>
            </a:spcAft>
            <a:buChar char="••"/>
          </a:pPr>
          <a:r>
            <a:rPr lang="es-MX" sz="1600" kern="1200" smtClean="0">
              <a:solidFill>
                <a:schemeClr val="bg1"/>
              </a:solidFill>
            </a:rPr>
            <a:t>Construcción, textil, la transformación alimentaria.</a:t>
          </a:r>
          <a:endParaRPr lang="es-MX" sz="1600" kern="1200" dirty="0">
            <a:solidFill>
              <a:schemeClr val="bg1"/>
            </a:solidFill>
          </a:endParaRPr>
        </a:p>
      </dsp:txBody>
      <dsp:txXfrm rot="-5400000">
        <a:off x="1138385" y="1485833"/>
        <a:ext cx="8423912" cy="953868"/>
      </dsp:txXfrm>
    </dsp:sp>
    <dsp:sp modelId="{29EE6E88-9DA7-42D0-8A8D-E67509D56073}">
      <dsp:nvSpPr>
        <dsp:cNvPr id="0" name=""/>
        <dsp:cNvSpPr/>
      </dsp:nvSpPr>
      <dsp:spPr>
        <a:xfrm rot="5400000">
          <a:off x="-243939" y="3110617"/>
          <a:ext cx="1626265" cy="1138385"/>
        </a:xfrm>
        <a:prstGeom prst="chevron">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w="9525" cap="flat" cmpd="sng" algn="ctr">
          <a:solidFill>
            <a:schemeClr val="accent4">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smtClean="0">
              <a:solidFill>
                <a:schemeClr val="bg1"/>
              </a:solidFill>
            </a:rPr>
            <a:t>Sector Terciario</a:t>
          </a:r>
          <a:endParaRPr lang="es-MX" sz="1700" kern="1200" dirty="0">
            <a:solidFill>
              <a:schemeClr val="bg1"/>
            </a:solidFill>
          </a:endParaRPr>
        </a:p>
      </dsp:txBody>
      <dsp:txXfrm rot="-5400000">
        <a:off x="2" y="3435870"/>
        <a:ext cx="1138385" cy="487880"/>
      </dsp:txXfrm>
    </dsp:sp>
    <dsp:sp modelId="{6518B78B-3789-42B7-9FC2-060C83A045C8}">
      <dsp:nvSpPr>
        <dsp:cNvPr id="0" name=""/>
        <dsp:cNvSpPr/>
      </dsp:nvSpPr>
      <dsp:spPr>
        <a:xfrm rot="5400000">
          <a:off x="4847606" y="-842542"/>
          <a:ext cx="1057072" cy="8475514"/>
        </a:xfrm>
        <a:prstGeom prst="round2Same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s-MX" sz="1600" kern="1200" smtClean="0">
              <a:solidFill>
                <a:schemeClr val="bg1"/>
              </a:solidFill>
            </a:rPr>
            <a:t>En el se insertan todas las actividades que tienen como elemento principal el componente humano que presta servicios.</a:t>
          </a:r>
          <a:endParaRPr lang="es-MX" sz="1600" kern="1200" dirty="0">
            <a:solidFill>
              <a:schemeClr val="bg1"/>
            </a:solidFill>
          </a:endParaRPr>
        </a:p>
        <a:p>
          <a:pPr marL="171450" lvl="1" indent="-171450" algn="just" defTabSz="711200">
            <a:lnSpc>
              <a:spcPct val="90000"/>
            </a:lnSpc>
            <a:spcBef>
              <a:spcPct val="0"/>
            </a:spcBef>
            <a:spcAft>
              <a:spcPct val="15000"/>
            </a:spcAft>
            <a:buChar char="••"/>
          </a:pPr>
          <a:r>
            <a:rPr lang="es-MX" sz="1600" kern="1200" smtClean="0">
              <a:solidFill>
                <a:schemeClr val="bg1"/>
              </a:solidFill>
            </a:rPr>
            <a:t>Comercio mayorista y minorista, los restaurantes y cafeterías, los hoteles, el transporte, las comunicaciones, los servicios profesionales, los servicios recreativos y culturales.</a:t>
          </a:r>
          <a:endParaRPr lang="es-MX" sz="1600" kern="1200" dirty="0">
            <a:solidFill>
              <a:schemeClr val="bg1"/>
            </a:solidFill>
          </a:endParaRPr>
        </a:p>
      </dsp:txBody>
      <dsp:txXfrm rot="-5400000">
        <a:off x="1138385" y="2918281"/>
        <a:ext cx="8423912" cy="95386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243BBA-EA15-4D08-B675-574084FA6E46}">
      <dsp:nvSpPr>
        <dsp:cNvPr id="0" name=""/>
        <dsp:cNvSpPr/>
      </dsp:nvSpPr>
      <dsp:spPr>
        <a:xfrm>
          <a:off x="2241" y="0"/>
          <a:ext cx="2349490" cy="3598863"/>
        </a:xfrm>
        <a:prstGeom prst="roundRect">
          <a:avLst>
            <a:gd name="adj" fmla="val 10000"/>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smtClean="0"/>
            <a:t>Locales</a:t>
          </a:r>
        </a:p>
        <a:p>
          <a:pPr lvl="0" algn="ctr" defTabSz="666750">
            <a:lnSpc>
              <a:spcPct val="90000"/>
            </a:lnSpc>
            <a:spcBef>
              <a:spcPct val="0"/>
            </a:spcBef>
            <a:spcAft>
              <a:spcPct val="35000"/>
            </a:spcAft>
          </a:pPr>
          <a:r>
            <a:rPr lang="es-MX" sz="1500" kern="1200" smtClean="0"/>
            <a:t>La mayor parte de su actividad la desarrolla en una ciudad o en un pueblo.</a:t>
          </a:r>
          <a:endParaRPr lang="es-MX" sz="1500" kern="1200" dirty="0"/>
        </a:p>
      </dsp:txBody>
      <dsp:txXfrm>
        <a:off x="2241" y="1439545"/>
        <a:ext cx="2349490" cy="1439545"/>
      </dsp:txXfrm>
    </dsp:sp>
    <dsp:sp modelId="{70BDA71D-DFF7-4823-866C-500E3298FD2F}">
      <dsp:nvSpPr>
        <dsp:cNvPr id="0" name=""/>
        <dsp:cNvSpPr/>
      </dsp:nvSpPr>
      <dsp:spPr>
        <a:xfrm>
          <a:off x="577776" y="215931"/>
          <a:ext cx="1198421" cy="1198421"/>
        </a:xfrm>
        <a:prstGeom prst="ellipse">
          <a:avLst/>
        </a:prstGeom>
        <a:blipFill rotWithShape="1">
          <a:blip xmlns:r="http://schemas.openxmlformats.org/officeDocument/2006/relationships" r:embed="rId1"/>
          <a:stretch>
            <a:fillRect/>
          </a:stretch>
        </a:blipFill>
        <a:ln>
          <a:noFill/>
        </a:ln>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0FC644B-3A99-4B76-B0F6-FD12BCFD1404}">
      <dsp:nvSpPr>
        <dsp:cNvPr id="0" name=""/>
        <dsp:cNvSpPr/>
      </dsp:nvSpPr>
      <dsp:spPr>
        <a:xfrm>
          <a:off x="2422216" y="0"/>
          <a:ext cx="2349490" cy="3598863"/>
        </a:xfrm>
        <a:prstGeom prst="roundRect">
          <a:avLst>
            <a:gd name="adj" fmla="val 10000"/>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smtClean="0"/>
            <a:t>Regionales</a:t>
          </a:r>
        </a:p>
        <a:p>
          <a:pPr lvl="0" algn="ctr" defTabSz="666750">
            <a:lnSpc>
              <a:spcPct val="90000"/>
            </a:lnSpc>
            <a:spcBef>
              <a:spcPct val="0"/>
            </a:spcBef>
            <a:spcAft>
              <a:spcPct val="35000"/>
            </a:spcAft>
          </a:pPr>
          <a:endParaRPr lang="es-MX" sz="1500" kern="1200" smtClean="0"/>
        </a:p>
        <a:p>
          <a:pPr lvl="0" algn="ctr" defTabSz="666750">
            <a:lnSpc>
              <a:spcPct val="90000"/>
            </a:lnSpc>
            <a:spcBef>
              <a:spcPct val="0"/>
            </a:spcBef>
            <a:spcAft>
              <a:spcPct val="35000"/>
            </a:spcAft>
          </a:pPr>
          <a:r>
            <a:rPr lang="es-MX" sz="1500" kern="1200" smtClean="0"/>
            <a:t>Se extiende por toda una comunidad a la que pertenece.</a:t>
          </a:r>
          <a:endParaRPr lang="es-MX" sz="1500" kern="1200" dirty="0"/>
        </a:p>
      </dsp:txBody>
      <dsp:txXfrm>
        <a:off x="2422216" y="1439545"/>
        <a:ext cx="2349490" cy="1439545"/>
      </dsp:txXfrm>
    </dsp:sp>
    <dsp:sp modelId="{E5712045-69DD-4D7A-A527-B982CBAEA702}">
      <dsp:nvSpPr>
        <dsp:cNvPr id="0" name=""/>
        <dsp:cNvSpPr/>
      </dsp:nvSpPr>
      <dsp:spPr>
        <a:xfrm>
          <a:off x="2997751" y="215931"/>
          <a:ext cx="1198421" cy="1198421"/>
        </a:xfrm>
        <a:prstGeom prst="ellipse">
          <a:avLst/>
        </a:prstGeom>
        <a:blipFill rotWithShape="1">
          <a:blip xmlns:r="http://schemas.openxmlformats.org/officeDocument/2006/relationships" r:embed="rId2"/>
          <a:stretch>
            <a:fillRect/>
          </a:stretch>
        </a:blipFill>
        <a:ln>
          <a:noFill/>
        </a:ln>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3F357E7D-78C9-4B76-86C3-7B3821D901CF}">
      <dsp:nvSpPr>
        <dsp:cNvPr id="0" name=""/>
        <dsp:cNvSpPr/>
      </dsp:nvSpPr>
      <dsp:spPr>
        <a:xfrm>
          <a:off x="4842192" y="0"/>
          <a:ext cx="2349490" cy="3598863"/>
        </a:xfrm>
        <a:prstGeom prst="roundRect">
          <a:avLst>
            <a:gd name="adj" fmla="val 10000"/>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smtClean="0"/>
            <a:t>Nacionales</a:t>
          </a:r>
        </a:p>
        <a:p>
          <a:pPr lvl="0" algn="ctr" defTabSz="666750">
            <a:lnSpc>
              <a:spcPct val="90000"/>
            </a:lnSpc>
            <a:spcBef>
              <a:spcPct val="0"/>
            </a:spcBef>
            <a:spcAft>
              <a:spcPct val="35000"/>
            </a:spcAft>
          </a:pPr>
          <a:r>
            <a:rPr lang="es-MX" sz="1500" kern="1200" smtClean="0"/>
            <a:t>Operan en un solo país, dentro de este extiende su actividad por distintas regiones.</a:t>
          </a:r>
          <a:endParaRPr lang="es-MX" sz="1500" kern="1200" dirty="0"/>
        </a:p>
      </dsp:txBody>
      <dsp:txXfrm>
        <a:off x="4842192" y="1439545"/>
        <a:ext cx="2349490" cy="1439545"/>
      </dsp:txXfrm>
    </dsp:sp>
    <dsp:sp modelId="{6F640285-551A-43AF-8245-4EDC1CB4CFC1}">
      <dsp:nvSpPr>
        <dsp:cNvPr id="0" name=""/>
        <dsp:cNvSpPr/>
      </dsp:nvSpPr>
      <dsp:spPr>
        <a:xfrm>
          <a:off x="5417727" y="215931"/>
          <a:ext cx="1198421" cy="1198421"/>
        </a:xfrm>
        <a:prstGeom prst="ellipse">
          <a:avLst/>
        </a:prstGeom>
        <a:blipFill rotWithShape="1">
          <a:blip xmlns:r="http://schemas.openxmlformats.org/officeDocument/2006/relationships" r:embed="rId3"/>
          <a:stretch>
            <a:fillRect/>
          </a:stretch>
        </a:blipFill>
        <a:ln>
          <a:noFill/>
        </a:ln>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A8DD7B74-6B6A-4EB4-983C-1E8FAC2F301C}">
      <dsp:nvSpPr>
        <dsp:cNvPr id="0" name=""/>
        <dsp:cNvSpPr/>
      </dsp:nvSpPr>
      <dsp:spPr>
        <a:xfrm>
          <a:off x="7262167" y="0"/>
          <a:ext cx="2349490" cy="3598863"/>
        </a:xfrm>
        <a:prstGeom prst="roundRect">
          <a:avLst>
            <a:gd name="adj" fmla="val 10000"/>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smtClean="0"/>
            <a:t>Internacionales</a:t>
          </a:r>
        </a:p>
        <a:p>
          <a:pPr lvl="0" algn="ctr" defTabSz="666750">
            <a:lnSpc>
              <a:spcPct val="90000"/>
            </a:lnSpc>
            <a:spcBef>
              <a:spcPct val="0"/>
            </a:spcBef>
            <a:spcAft>
              <a:spcPct val="35000"/>
            </a:spcAft>
          </a:pPr>
          <a:endParaRPr lang="es-MX" sz="1500" kern="1200" smtClean="0"/>
        </a:p>
        <a:p>
          <a:pPr lvl="0" algn="ctr" defTabSz="666750">
            <a:lnSpc>
              <a:spcPct val="90000"/>
            </a:lnSpc>
            <a:spcBef>
              <a:spcPct val="0"/>
            </a:spcBef>
            <a:spcAft>
              <a:spcPct val="35000"/>
            </a:spcAft>
          </a:pPr>
          <a:r>
            <a:rPr lang="es-MX" sz="1500" kern="1200" smtClean="0"/>
            <a:t>Operan en más de un país.</a:t>
          </a:r>
          <a:endParaRPr lang="es-MX" sz="1500" kern="1200" dirty="0"/>
        </a:p>
      </dsp:txBody>
      <dsp:txXfrm>
        <a:off x="7262167" y="1439545"/>
        <a:ext cx="2349490" cy="1439545"/>
      </dsp:txXfrm>
    </dsp:sp>
    <dsp:sp modelId="{7DCDA169-83A1-4C77-855B-6CFC84925B89}">
      <dsp:nvSpPr>
        <dsp:cNvPr id="0" name=""/>
        <dsp:cNvSpPr/>
      </dsp:nvSpPr>
      <dsp:spPr>
        <a:xfrm>
          <a:off x="7837702" y="215931"/>
          <a:ext cx="1198421" cy="1198421"/>
        </a:xfrm>
        <a:prstGeom prst="ellipse">
          <a:avLst/>
        </a:prstGeom>
        <a:blipFill rotWithShape="1">
          <a:blip xmlns:r="http://schemas.openxmlformats.org/officeDocument/2006/relationships" r:embed="rId4"/>
          <a:stretch>
            <a:fillRect/>
          </a:stretch>
        </a:blipFill>
        <a:ln>
          <a:noFill/>
        </a:ln>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7C27F5EE-87A8-4DA7-8352-AB09B538F6CE}">
      <dsp:nvSpPr>
        <dsp:cNvPr id="0" name=""/>
        <dsp:cNvSpPr/>
      </dsp:nvSpPr>
      <dsp:spPr>
        <a:xfrm>
          <a:off x="384556" y="2879090"/>
          <a:ext cx="8844788" cy="539829"/>
        </a:xfrm>
        <a:prstGeom prst="leftRightArrow">
          <a:avLst/>
        </a:prstGeom>
        <a:solidFill>
          <a:schemeClr val="accent2">
            <a:tint val="40000"/>
            <a:hueOff val="0"/>
            <a:satOff val="0"/>
            <a:lumOff val="0"/>
            <a:alphaOff val="0"/>
          </a:schemeClr>
        </a:solidFill>
        <a:ln>
          <a:noFill/>
        </a:ln>
        <a:effectLst>
          <a:outerShdw blurRad="57150" dist="19050" dir="5400000" algn="ctr" rotWithShape="0">
            <a:srgbClr val="000000">
              <a:alpha val="63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C43A1F-614E-46EB-9EEE-FBC366F46CAE}">
      <dsp:nvSpPr>
        <dsp:cNvPr id="0" name=""/>
        <dsp:cNvSpPr/>
      </dsp:nvSpPr>
      <dsp:spPr>
        <a:xfrm>
          <a:off x="0" y="0"/>
          <a:ext cx="10743843" cy="917280"/>
        </a:xfrm>
        <a:prstGeom prst="roundRect">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smtClean="0">
              <a:solidFill>
                <a:schemeClr val="bg1"/>
              </a:solidFill>
              <a:latin typeface="Franklin Gothic Book" panose="020B0503020102020204" pitchFamily="34" charset="0"/>
            </a:rPr>
            <a:t>De alojamiento turístico.  (Hospedaje, moteles, albergues)</a:t>
          </a:r>
          <a:endParaRPr lang="es-MX" sz="1800" kern="1200" dirty="0">
            <a:solidFill>
              <a:schemeClr val="bg1"/>
            </a:solidFill>
            <a:latin typeface="Franklin Gothic Book" panose="020B0503020102020204" pitchFamily="34" charset="0"/>
          </a:endParaRPr>
        </a:p>
      </dsp:txBody>
      <dsp:txXfrm>
        <a:off x="44778" y="44778"/>
        <a:ext cx="10654287" cy="827724"/>
      </dsp:txXfrm>
    </dsp:sp>
    <dsp:sp modelId="{31321540-A3DF-4CFE-9B9F-0941DF5D532E}">
      <dsp:nvSpPr>
        <dsp:cNvPr id="0" name=""/>
        <dsp:cNvSpPr/>
      </dsp:nvSpPr>
      <dsp:spPr>
        <a:xfrm>
          <a:off x="0" y="1098211"/>
          <a:ext cx="10743843" cy="917280"/>
        </a:xfrm>
        <a:prstGeom prst="roundRect">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smtClean="0">
              <a:solidFill>
                <a:schemeClr val="bg1"/>
              </a:solidFill>
              <a:latin typeface="Franklin Gothic Book" panose="020B0503020102020204" pitchFamily="34" charset="0"/>
            </a:rPr>
            <a:t>De mediación entre usuario y oferente del producto.   (Agencias de viajes: Organización de servicios turísticos)</a:t>
          </a:r>
          <a:endParaRPr lang="es-MX" sz="1800" kern="1200" dirty="0">
            <a:solidFill>
              <a:schemeClr val="bg1"/>
            </a:solidFill>
            <a:latin typeface="Franklin Gothic Book" panose="020B0503020102020204" pitchFamily="34" charset="0"/>
          </a:endParaRPr>
        </a:p>
      </dsp:txBody>
      <dsp:txXfrm>
        <a:off x="44778" y="1142989"/>
        <a:ext cx="10654287" cy="827724"/>
      </dsp:txXfrm>
    </dsp:sp>
    <dsp:sp modelId="{B563D8A9-4577-42D0-A96F-0AC884823806}">
      <dsp:nvSpPr>
        <dsp:cNvPr id="0" name=""/>
        <dsp:cNvSpPr/>
      </dsp:nvSpPr>
      <dsp:spPr>
        <a:xfrm>
          <a:off x="0" y="2183020"/>
          <a:ext cx="10743843" cy="917280"/>
        </a:xfrm>
        <a:prstGeom prst="roundRect">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smtClean="0">
              <a:solidFill>
                <a:schemeClr val="bg1"/>
              </a:solidFill>
              <a:latin typeface="Franklin Gothic Book" panose="020B0503020102020204" pitchFamily="34" charset="0"/>
            </a:rPr>
            <a:t>De restauración. (Cafeterías, bares, centros nocturnos y similares) </a:t>
          </a:r>
          <a:endParaRPr lang="es-MX" sz="1800" kern="1200" dirty="0">
            <a:solidFill>
              <a:schemeClr val="bg1"/>
            </a:solidFill>
            <a:latin typeface="Franklin Gothic Book" panose="020B0503020102020204" pitchFamily="34" charset="0"/>
          </a:endParaRPr>
        </a:p>
      </dsp:txBody>
      <dsp:txXfrm>
        <a:off x="44778" y="2227798"/>
        <a:ext cx="10654287" cy="827724"/>
      </dsp:txXfrm>
    </dsp:sp>
    <dsp:sp modelId="{422A59CC-A18B-4FE4-92DC-0EB434ACE58A}">
      <dsp:nvSpPr>
        <dsp:cNvPr id="0" name=""/>
        <dsp:cNvSpPr/>
      </dsp:nvSpPr>
      <dsp:spPr>
        <a:xfrm>
          <a:off x="0" y="3255475"/>
          <a:ext cx="10743843" cy="917280"/>
        </a:xfrm>
        <a:prstGeom prst="roundRect">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smtClean="0">
              <a:solidFill>
                <a:schemeClr val="bg1"/>
              </a:solidFill>
              <a:latin typeface="Franklin Gothic Book" panose="020B0503020102020204" pitchFamily="34" charset="0"/>
            </a:rPr>
            <a:t>Las empresas turísticas de servicios complementarios.  ( Centros recreativos turísticos: Parques temáticos, tipo deportivo, medioambiental, cultural, recreativos o de salud) (Guía de turista)</a:t>
          </a:r>
          <a:endParaRPr lang="es-MX" sz="1800" kern="1200" dirty="0">
            <a:solidFill>
              <a:schemeClr val="bg1"/>
            </a:solidFill>
            <a:latin typeface="Franklin Gothic Book" panose="020B0503020102020204" pitchFamily="34" charset="0"/>
          </a:endParaRPr>
        </a:p>
      </dsp:txBody>
      <dsp:txXfrm>
        <a:off x="44778" y="3300253"/>
        <a:ext cx="10654287" cy="827724"/>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smtClean="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810268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46C117F-5CCF-4837-BE5F-2B92066CAFAF}" type="datetimeFigureOut">
              <a:rPr lang="en-US" smtClean="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668910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4EB90BD-B6CE-46B7-997F-7313B992CCDC}" type="datetimeFigureOut">
              <a:rPr lang="en-US" smtClean="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6792599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DB9D11F-B188-461D-B23F-39381795C052}" type="datetimeFigureOut">
              <a:rPr lang="en-US" smtClean="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t>‹Nº›</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8106868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2E6D8D9-55A2-4063-B0F3-121F44549695}" type="datetimeFigureOut">
              <a:rPr lang="en-US" smtClean="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8813422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D4B24536-994D-4021-A283-9F449C0DB509}" type="datetimeFigureOut">
              <a:rPr lang="en-US" smtClean="0"/>
              <a:t>9/28/2015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5561792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3CBBBB78-C96F-47B7-AB17-D852CA960AC9}" type="datetimeFigureOut">
              <a:rPr lang="en-US" smtClean="0"/>
              <a:t>9/28/2015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432922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smtClean="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1435450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smtClean="0"/>
              <a:t>9/28/2015</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607787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ormAutofit/>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smtClean="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486314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0578ACC-22D6-47C1-A373-4FD133E34F3C}" type="datetimeFigureOut">
              <a:rPr lang="en-US" smtClean="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160921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smtClean="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152809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0322" y="3030008"/>
            <a:ext cx="4698355" cy="290617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594123" y="3030008"/>
            <a:ext cx="4700059" cy="290617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smtClean="0"/>
              <a:t>9/28/2015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110355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smtClean="0"/>
              <a:t>9/28/2015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887171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smtClean="0"/>
              <a:t>9/28/2015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565056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331444B-B92B-4E27-8C94-BB93EAF5CB18}" type="datetimeFigureOut">
              <a:rPr lang="en-US" smtClean="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549831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63EFA5E-FA76-400D-B3DC-F0BA90E6D107}" type="datetimeFigureOut">
              <a:rPr lang="en-US" smtClean="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913418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smtClean="0"/>
              <a:t>9/28/2015</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745527418"/>
      </p:ext>
    </p:extLst>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effectLst>
            <a:outerShdw blurRad="228600" algn="ctr" rotWithShape="0">
              <a:prstClr val="black">
                <a:alpha val="53000"/>
              </a:prstClr>
            </a:outerShdw>
          </a:effectLst>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effectLst>
            <a:outerShdw blurRad="228600" algn="ctr" rotWithShape="0">
              <a:prstClr val="black">
                <a:alpha val="53000"/>
              </a:prstClr>
            </a:outerShdw>
          </a:effectLst>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effectLst>
            <a:outerShdw blurRad="228600" algn="ctr" rotWithShape="0">
              <a:prstClr val="black">
                <a:alpha val="53000"/>
              </a:prstClr>
            </a:outerShdw>
          </a:effectLst>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effectLst>
            <a:outerShdw blurRad="228600" algn="ctr" rotWithShape="0">
              <a:prstClr val="black">
                <a:alpha val="53000"/>
              </a:prstClr>
            </a:outerShdw>
          </a:effectLst>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effectLst>
            <a:outerShdw blurRad="228600" algn="ctr" rotWithShape="0">
              <a:prstClr val="black">
                <a:alpha val="53000"/>
              </a:prstClr>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diagramLayout" Target="../diagrams/layout3.xml"/><Relationship Id="rId7" Type="http://schemas.openxmlformats.org/officeDocument/2006/relationships/image" Target="../media/image4.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diagramLayout" Target="../diagrams/layout4.xml"/><Relationship Id="rId7" Type="http://schemas.openxmlformats.org/officeDocument/2006/relationships/image" Target="../media/image4.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15.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diagramLayout" Target="../diagrams/layout5.xml"/><Relationship Id="rId7" Type="http://schemas.openxmlformats.org/officeDocument/2006/relationships/image" Target="../media/image4.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diagramLayout" Target="../diagrams/layout6.xml"/><Relationship Id="rId7" Type="http://schemas.openxmlformats.org/officeDocument/2006/relationships/image" Target="../media/image4.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diagramLayout" Target="../diagrams/layout7.xml"/><Relationship Id="rId7" Type="http://schemas.openxmlformats.org/officeDocument/2006/relationships/image" Target="../media/image4.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diagramLayout" Target="../diagrams/layout8.xml"/><Relationship Id="rId7" Type="http://schemas.openxmlformats.org/officeDocument/2006/relationships/image" Target="../media/image4.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5.emf"/><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9.xml"/><Relationship Id="rId7" Type="http://schemas.openxmlformats.org/officeDocument/2006/relationships/image" Target="../media/image5.emf"/><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10.xml"/><Relationship Id="rId7" Type="http://schemas.openxmlformats.org/officeDocument/2006/relationships/image" Target="../media/image5.emf"/><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5.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7.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9.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11.xml"/><Relationship Id="rId7" Type="http://schemas.openxmlformats.org/officeDocument/2006/relationships/image" Target="../media/image5.emf"/><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ctrTitle"/>
          </p:nvPr>
        </p:nvSpPr>
        <p:spPr>
          <a:xfrm>
            <a:off x="590170" y="4227658"/>
            <a:ext cx="8144134" cy="1657986"/>
          </a:xfrm>
        </p:spPr>
        <p:txBody>
          <a:bodyPr>
            <a:noAutofit/>
          </a:bodyPr>
          <a:lstStyle/>
          <a:p>
            <a:pPr algn="ctr"/>
            <a:r>
              <a:rPr lang="es-ES" sz="2400" b="1" dirty="0" smtClean="0">
                <a:latin typeface="Franklin Gothic Book" panose="020B0503020102020204" pitchFamily="34" charset="0"/>
              </a:rPr>
              <a:t>Diapositivas </a:t>
            </a:r>
            <a:r>
              <a:rPr lang="es-ES" sz="2400" b="1" dirty="0">
                <a:latin typeface="Franklin Gothic Book" panose="020B0503020102020204" pitchFamily="34" charset="0"/>
              </a:rPr>
              <a:t>de</a:t>
            </a:r>
            <a:r>
              <a:rPr lang="es-ES" sz="2400" b="1" dirty="0" smtClean="0">
                <a:latin typeface="Franklin Gothic Book" panose="020B0503020102020204" pitchFamily="34" charset="0"/>
              </a:rPr>
              <a:t>:</a:t>
            </a:r>
            <a:br>
              <a:rPr lang="es-ES" sz="2400" b="1" dirty="0" smtClean="0">
                <a:latin typeface="Franklin Gothic Book" panose="020B0503020102020204" pitchFamily="34" charset="0"/>
              </a:rPr>
            </a:br>
            <a:r>
              <a:rPr lang="es-ES" sz="2400" b="1" dirty="0" smtClean="0">
                <a:latin typeface="Franklin Gothic Book" panose="020B0503020102020204" pitchFamily="34" charset="0"/>
              </a:rPr>
              <a:t>LA CONTABILIDAD EN LAS ENTIDADES TURISTICAS.</a:t>
            </a:r>
            <a:br>
              <a:rPr lang="es-ES" sz="2400" b="1" dirty="0" smtClean="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smtClean="0">
                <a:latin typeface="Franklin Gothic Book" panose="020B0503020102020204" pitchFamily="34" charset="0"/>
              </a:rPr>
              <a:t> U.A. Contabilidad Básica.</a:t>
            </a: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Licenciatura en </a:t>
            </a:r>
            <a:r>
              <a:rPr lang="es-ES" sz="2400" b="1" dirty="0" smtClean="0">
                <a:latin typeface="Franklin Gothic Book" panose="020B0503020102020204" pitchFamily="34" charset="0"/>
              </a:rPr>
              <a:t>Turismo.</a:t>
            </a:r>
            <a:br>
              <a:rPr lang="es-ES" sz="2400" b="1" dirty="0" smtClean="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Centro Universitario UAEM Valle de Teotihuacán.</a:t>
            </a:r>
            <a:br>
              <a:rPr lang="es-ES" sz="2400" b="1" dirty="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L. C. P. Lizbeth Sandoval Juárez</a:t>
            </a:r>
            <a:r>
              <a:rPr lang="es-ES" sz="2400" b="1" dirty="0">
                <a:solidFill>
                  <a:schemeClr val="bg1">
                    <a:lumMod val="50000"/>
                  </a:schemeClr>
                </a:solidFill>
                <a:latin typeface="Franklin Gothic Book" panose="020B0503020102020204" pitchFamily="34" charset="0"/>
              </a:rPr>
              <a:t>.</a:t>
            </a:r>
            <a:endParaRPr lang="es-ES" sz="2400" dirty="0">
              <a:latin typeface="Franklin Gothic Book" panose="020B0503020102020204" pitchFamily="34" charset="0"/>
            </a:endParaRPr>
          </a:p>
        </p:txBody>
      </p:sp>
      <p:pic>
        <p:nvPicPr>
          <p:cNvPr id="5"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10310649" cy="1718441"/>
          </a:xfrm>
          <a:prstGeom prst="flowChartAlternateProcess">
            <a:avLst/>
          </a:prstGeom>
          <a:noFill/>
        </p:spPr>
      </p:pic>
      <p:sp>
        <p:nvSpPr>
          <p:cNvPr id="6" name="Rectángulo 5"/>
          <p:cNvSpPr/>
          <p:nvPr/>
        </p:nvSpPr>
        <p:spPr>
          <a:xfrm>
            <a:off x="9762186" y="3114404"/>
            <a:ext cx="2018501" cy="369332"/>
          </a:xfrm>
          <a:prstGeom prst="rect">
            <a:avLst/>
          </a:prstGeom>
        </p:spPr>
        <p:txBody>
          <a:bodyPr wrap="none">
            <a:spAutoFit/>
          </a:bodyPr>
          <a:lstStyle/>
          <a:p>
            <a:r>
              <a:rPr lang="es-PE" dirty="0"/>
              <a:t>SEPTIEMBRE </a:t>
            </a:r>
            <a:r>
              <a:rPr lang="es-PE" dirty="0" smtClean="0"/>
              <a:t>2015</a:t>
            </a:r>
            <a:endParaRPr lang="es-PE" dirty="0"/>
          </a:p>
        </p:txBody>
      </p:sp>
      <p:sp>
        <p:nvSpPr>
          <p:cNvPr id="7" name="Rectángulo 6"/>
          <p:cNvSpPr/>
          <p:nvPr/>
        </p:nvSpPr>
        <p:spPr>
          <a:xfrm>
            <a:off x="9225829" y="3550209"/>
            <a:ext cx="2832827" cy="369332"/>
          </a:xfrm>
          <a:prstGeom prst="rect">
            <a:avLst/>
          </a:prstGeom>
        </p:spPr>
        <p:txBody>
          <a:bodyPr wrap="none">
            <a:spAutoFit/>
          </a:bodyPr>
          <a:lstStyle/>
          <a:p>
            <a:pPr algn="ctr">
              <a:spcBef>
                <a:spcPts val="1000"/>
              </a:spcBef>
              <a:buClr>
                <a:schemeClr val="accent1"/>
              </a:buClr>
              <a:buSzPct val="80000"/>
              <a:defRPr/>
            </a:pPr>
            <a:r>
              <a:rPr lang="es-PE" b="1" dirty="0">
                <a:latin typeface="Franklin Gothic Book" panose="020B0503020102020204" pitchFamily="34" charset="0"/>
              </a:rPr>
              <a:t>Créditos Institucionales: 6.</a:t>
            </a:r>
          </a:p>
        </p:txBody>
      </p:sp>
      <p:pic>
        <p:nvPicPr>
          <p:cNvPr id="8" name="Picture 4"/>
          <p:cNvPicPr>
            <a:picLocks noChangeAspect="1" noChangeArrowheads="1"/>
          </p:cNvPicPr>
          <p:nvPr/>
        </p:nvPicPr>
        <p:blipFill>
          <a:blip r:embed="rId3" cstate="print"/>
          <a:srcRect/>
          <a:stretch>
            <a:fillRect/>
          </a:stretch>
        </p:blipFill>
        <p:spPr bwMode="auto">
          <a:xfrm>
            <a:off x="11417870" y="174226"/>
            <a:ext cx="585788" cy="504056"/>
          </a:xfrm>
          <a:prstGeom prst="rect">
            <a:avLst/>
          </a:prstGeom>
          <a:noFill/>
          <a:ln w="9525">
            <a:noFill/>
            <a:miter lim="800000"/>
            <a:headEnd/>
            <a:tailEnd/>
          </a:ln>
        </p:spPr>
      </p:pic>
    </p:spTree>
    <p:extLst>
      <p:ext uri="{BB962C8B-B14F-4D97-AF65-F5344CB8AC3E}">
        <p14:creationId xmlns:p14="http://schemas.microsoft.com/office/powerpoint/2010/main" val="1820896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p:txBody>
          <a:bodyPr/>
          <a:lstStyle/>
          <a:p>
            <a:r>
              <a:rPr lang="es-MX" dirty="0" smtClean="0">
                <a:latin typeface="Franklin Gothic Book" panose="020B0503020102020204" pitchFamily="34" charset="0"/>
              </a:rPr>
              <a:t>Elementos de una entidad.</a:t>
            </a:r>
            <a:endParaRPr lang="es-MX" dirty="0">
              <a:latin typeface="Franklin Gothic Book" panose="020B0503020102020204" pitchFamily="34" charset="0"/>
            </a:endParaRPr>
          </a:p>
        </p:txBody>
      </p:sp>
      <p:sp>
        <p:nvSpPr>
          <p:cNvPr id="5" name="Marcador de contenido 2"/>
          <p:cNvSpPr txBox="1">
            <a:spLocks/>
          </p:cNvSpPr>
          <p:nvPr/>
        </p:nvSpPr>
        <p:spPr>
          <a:xfrm>
            <a:off x="501997" y="2143703"/>
            <a:ext cx="9970507" cy="21449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lgn="ctr">
              <a:buFont typeface="Arial" panose="020B0604020202020204" pitchFamily="34" charset="0"/>
              <a:buNone/>
            </a:pPr>
            <a:r>
              <a:rPr lang="es-MX" u="sng" dirty="0" smtClean="0">
                <a:solidFill>
                  <a:schemeClr val="bg1"/>
                </a:solidFill>
                <a:latin typeface="Franklin Gothic Book" panose="020B0503020102020204" pitchFamily="34" charset="0"/>
              </a:rPr>
              <a:t>El dinero y el capital.</a:t>
            </a:r>
          </a:p>
          <a:p>
            <a:pPr marL="0" indent="0" algn="ctr">
              <a:buFont typeface="Arial" panose="020B0604020202020204" pitchFamily="34" charset="0"/>
              <a:buNone/>
            </a:pPr>
            <a:endParaRPr lang="es-MX" dirty="0" smtClean="0">
              <a:solidFill>
                <a:schemeClr val="bg1"/>
              </a:solidFill>
              <a:latin typeface="Franklin Gothic Book" panose="020B0503020102020204" pitchFamily="34" charset="0"/>
            </a:endParaRPr>
          </a:p>
          <a:p>
            <a:pPr marL="0" indent="0">
              <a:buFont typeface="Arial" panose="020B0604020202020204" pitchFamily="34" charset="0"/>
              <a:buNone/>
            </a:pPr>
            <a:r>
              <a:rPr lang="es-MX" dirty="0" smtClean="0">
                <a:solidFill>
                  <a:schemeClr val="bg1"/>
                </a:solidFill>
                <a:latin typeface="Franklin Gothic Book" panose="020B0503020102020204" pitchFamily="34" charset="0"/>
              </a:rPr>
              <a:t>Para adquirir los bienes materiales y para remunerar a las personas de la empresa es necesario contar con recursos financieros apropiados.</a:t>
            </a:r>
          </a:p>
          <a:p>
            <a:pPr marL="0" indent="0">
              <a:buFont typeface="Arial" panose="020B0604020202020204" pitchFamily="34" charset="0"/>
              <a:buNone/>
            </a:pPr>
            <a:endParaRPr lang="es-MX" dirty="0">
              <a:solidFill>
                <a:schemeClr val="bg1"/>
              </a:solidFill>
              <a:latin typeface="Franklin Gothic Book" panose="020B0503020102020204" pitchFamily="34" charset="0"/>
            </a:endParaRPr>
          </a:p>
        </p:txBody>
      </p:sp>
      <p:sp>
        <p:nvSpPr>
          <p:cNvPr id="6" name="CuadroTexto 5"/>
          <p:cNvSpPr txBox="1"/>
          <p:nvPr/>
        </p:nvSpPr>
        <p:spPr>
          <a:xfrm>
            <a:off x="1249251" y="4610637"/>
            <a:ext cx="1352281" cy="369332"/>
          </a:xfrm>
          <a:prstGeom prst="rect">
            <a:avLst/>
          </a:prstGeom>
          <a:noFill/>
        </p:spPr>
        <p:txBody>
          <a:bodyPr wrap="square" rtlCol="0">
            <a:spAutoFit/>
          </a:bodyPr>
          <a:lstStyle/>
          <a:p>
            <a:r>
              <a:rPr lang="es-MX" dirty="0" smtClean="0">
                <a:solidFill>
                  <a:schemeClr val="bg1"/>
                </a:solidFill>
              </a:rPr>
              <a:t>Provienen</a:t>
            </a:r>
            <a:endParaRPr lang="es-MX" dirty="0">
              <a:solidFill>
                <a:schemeClr val="bg1"/>
              </a:solidFill>
            </a:endParaRPr>
          </a:p>
        </p:txBody>
      </p:sp>
      <p:sp>
        <p:nvSpPr>
          <p:cNvPr id="7" name="CuadroTexto 6"/>
          <p:cNvSpPr txBox="1"/>
          <p:nvPr/>
        </p:nvSpPr>
        <p:spPr>
          <a:xfrm>
            <a:off x="5074276" y="4108361"/>
            <a:ext cx="1983347" cy="369332"/>
          </a:xfrm>
          <a:prstGeom prst="rect">
            <a:avLst/>
          </a:prstGeom>
          <a:noFill/>
        </p:spPr>
        <p:txBody>
          <a:bodyPr wrap="square" rtlCol="0">
            <a:spAutoFit/>
          </a:bodyPr>
          <a:lstStyle/>
          <a:p>
            <a:r>
              <a:rPr lang="es-MX" dirty="0" smtClean="0">
                <a:solidFill>
                  <a:schemeClr val="bg1"/>
                </a:solidFill>
              </a:rPr>
              <a:t>Propietarios</a:t>
            </a:r>
            <a:endParaRPr lang="es-MX" dirty="0">
              <a:solidFill>
                <a:schemeClr val="bg1"/>
              </a:solidFill>
            </a:endParaRPr>
          </a:p>
        </p:txBody>
      </p:sp>
      <p:sp>
        <p:nvSpPr>
          <p:cNvPr id="8" name="CuadroTexto 7"/>
          <p:cNvSpPr txBox="1"/>
          <p:nvPr/>
        </p:nvSpPr>
        <p:spPr>
          <a:xfrm>
            <a:off x="5085006" y="5175160"/>
            <a:ext cx="3170351" cy="369332"/>
          </a:xfrm>
          <a:prstGeom prst="rect">
            <a:avLst/>
          </a:prstGeom>
          <a:noFill/>
        </p:spPr>
        <p:txBody>
          <a:bodyPr wrap="square" rtlCol="0">
            <a:spAutoFit/>
          </a:bodyPr>
          <a:lstStyle/>
          <a:p>
            <a:r>
              <a:rPr lang="es-MX" dirty="0" smtClean="0">
                <a:solidFill>
                  <a:schemeClr val="bg1"/>
                </a:solidFill>
              </a:rPr>
              <a:t>Fuentes de financiamiento</a:t>
            </a:r>
            <a:endParaRPr lang="es-MX" dirty="0">
              <a:solidFill>
                <a:schemeClr val="bg1"/>
              </a:solidFill>
            </a:endParaRPr>
          </a:p>
        </p:txBody>
      </p:sp>
      <p:cxnSp>
        <p:nvCxnSpPr>
          <p:cNvPr id="10" name="Conector angular 9"/>
          <p:cNvCxnSpPr>
            <a:stCxn id="6" idx="3"/>
          </p:cNvCxnSpPr>
          <p:nvPr/>
        </p:nvCxnSpPr>
        <p:spPr>
          <a:xfrm flipV="1">
            <a:off x="2601532" y="4288665"/>
            <a:ext cx="2292440" cy="506638"/>
          </a:xfrm>
          <a:prstGeom prst="bentConnector3">
            <a:avLst/>
          </a:prstGeom>
          <a:ln w="57150">
            <a:tailEnd type="triangle"/>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12" name="Conector angular 11"/>
          <p:cNvCxnSpPr>
            <a:stCxn id="6" idx="3"/>
          </p:cNvCxnSpPr>
          <p:nvPr/>
        </p:nvCxnSpPr>
        <p:spPr>
          <a:xfrm>
            <a:off x="2601532" y="4795303"/>
            <a:ext cx="2292440" cy="600945"/>
          </a:xfrm>
          <a:prstGeom prst="bentConnector3">
            <a:avLst/>
          </a:prstGeom>
          <a:ln w="57150">
            <a:tailEnd type="triangle"/>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9" name="Rectángulo 8"/>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11"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pic>
        <p:nvPicPr>
          <p:cNvPr id="13" name="Picture 4"/>
          <p:cNvPicPr>
            <a:picLocks noChangeAspect="1" noChangeArrowheads="1"/>
          </p:cNvPicPr>
          <p:nvPr/>
        </p:nvPicPr>
        <p:blipFill>
          <a:blip r:embed="rId3" cstate="print"/>
          <a:srcRect/>
          <a:stretch>
            <a:fillRect/>
          </a:stretch>
        </p:blipFill>
        <p:spPr bwMode="auto">
          <a:xfrm>
            <a:off x="11116506" y="789641"/>
            <a:ext cx="585788" cy="504056"/>
          </a:xfrm>
          <a:prstGeom prst="rect">
            <a:avLst/>
          </a:prstGeom>
          <a:noFill/>
          <a:ln w="9525">
            <a:noFill/>
            <a:miter lim="800000"/>
            <a:headEnd/>
            <a:tailEnd/>
          </a:ln>
        </p:spPr>
      </p:pic>
    </p:spTree>
    <p:extLst>
      <p:ext uri="{BB962C8B-B14F-4D97-AF65-F5344CB8AC3E}">
        <p14:creationId xmlns:p14="http://schemas.microsoft.com/office/powerpoint/2010/main" val="18314673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p:txBody>
          <a:bodyPr/>
          <a:lstStyle/>
          <a:p>
            <a:r>
              <a:rPr lang="es-MX" dirty="0" smtClean="0">
                <a:latin typeface="Franklin Gothic Book" panose="020B0503020102020204" pitchFamily="34" charset="0"/>
              </a:rPr>
              <a:t>Elementos de una entidad.</a:t>
            </a:r>
            <a:endParaRPr lang="es-MX" dirty="0">
              <a:latin typeface="Franklin Gothic Book" panose="020B0503020102020204" pitchFamily="34" charset="0"/>
            </a:endParaRPr>
          </a:p>
        </p:txBody>
      </p:sp>
      <p:sp>
        <p:nvSpPr>
          <p:cNvPr id="5" name="Marcador de contenido 2"/>
          <p:cNvSpPr txBox="1">
            <a:spLocks/>
          </p:cNvSpPr>
          <p:nvPr/>
        </p:nvSpPr>
        <p:spPr>
          <a:xfrm>
            <a:off x="501997" y="2143703"/>
            <a:ext cx="9970507" cy="21449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lgn="ctr">
              <a:buFont typeface="Arial" panose="020B0604020202020204" pitchFamily="34" charset="0"/>
              <a:buNone/>
            </a:pPr>
            <a:r>
              <a:rPr lang="es-MX" u="sng" dirty="0">
                <a:solidFill>
                  <a:schemeClr val="bg1"/>
                </a:solidFill>
                <a:latin typeface="Franklin Gothic Book" panose="020B0503020102020204" pitchFamily="34" charset="0"/>
              </a:rPr>
              <a:t>E</a:t>
            </a:r>
            <a:r>
              <a:rPr lang="es-MX" u="sng" dirty="0" smtClean="0">
                <a:solidFill>
                  <a:schemeClr val="bg1"/>
                </a:solidFill>
                <a:latin typeface="Franklin Gothic Book" panose="020B0503020102020204" pitchFamily="34" charset="0"/>
              </a:rPr>
              <a:t>structura organizativa.</a:t>
            </a:r>
          </a:p>
          <a:p>
            <a:pPr marL="0" indent="0" algn="ctr">
              <a:buFont typeface="Arial" panose="020B0604020202020204" pitchFamily="34" charset="0"/>
              <a:buNone/>
            </a:pPr>
            <a:endParaRPr lang="es-MX" dirty="0" smtClean="0">
              <a:solidFill>
                <a:schemeClr val="bg1"/>
              </a:solidFill>
              <a:latin typeface="Franklin Gothic Book" panose="020B0503020102020204" pitchFamily="34" charset="0"/>
            </a:endParaRPr>
          </a:p>
          <a:p>
            <a:pPr marL="0" indent="0">
              <a:buFont typeface="Arial" panose="020B0604020202020204" pitchFamily="34" charset="0"/>
              <a:buNone/>
            </a:pPr>
            <a:r>
              <a:rPr lang="es-MX" dirty="0" smtClean="0">
                <a:solidFill>
                  <a:schemeClr val="bg1"/>
                </a:solidFill>
                <a:latin typeface="Franklin Gothic Book" panose="020B0503020102020204" pitchFamily="34" charset="0"/>
              </a:rPr>
              <a:t>Asignar funciones y responsabilidades, coordinar el trabajo de todos, establecer canales de comunicación e información con los miembros de la empresa.</a:t>
            </a:r>
          </a:p>
          <a:p>
            <a:pPr marL="0" indent="0">
              <a:buFont typeface="Arial" panose="020B0604020202020204" pitchFamily="34" charset="0"/>
              <a:buNone/>
            </a:pPr>
            <a:endParaRPr lang="es-MX" dirty="0">
              <a:solidFill>
                <a:schemeClr val="bg1"/>
              </a:solidFill>
              <a:latin typeface="Franklin Gothic Book" panose="020B0503020102020204" pitchFamily="34" charset="0"/>
            </a:endParaRPr>
          </a:p>
        </p:txBody>
      </p:sp>
      <p:graphicFrame>
        <p:nvGraphicFramePr>
          <p:cNvPr id="6" name="Diagrama 5"/>
          <p:cNvGraphicFramePr/>
          <p:nvPr>
            <p:extLst>
              <p:ext uri="{D42A27DB-BD31-4B8C-83A1-F6EECF244321}">
                <p14:modId xmlns:p14="http://schemas.microsoft.com/office/powerpoint/2010/main" val="3578442922"/>
              </p:ext>
            </p:extLst>
          </p:nvPr>
        </p:nvGraphicFramePr>
        <p:xfrm>
          <a:off x="2032000" y="3915177"/>
          <a:ext cx="8128000" cy="25628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ángulo 6"/>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8"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pic>
        <p:nvPicPr>
          <p:cNvPr id="9" name="Picture 4"/>
          <p:cNvPicPr>
            <a:picLocks noChangeAspect="1" noChangeArrowheads="1"/>
          </p:cNvPicPr>
          <p:nvPr/>
        </p:nvPicPr>
        <p:blipFill>
          <a:blip r:embed="rId8" cstate="print"/>
          <a:srcRect/>
          <a:stretch>
            <a:fillRect/>
          </a:stretch>
        </p:blipFill>
        <p:spPr bwMode="auto">
          <a:xfrm>
            <a:off x="11116506" y="789641"/>
            <a:ext cx="585788" cy="504056"/>
          </a:xfrm>
          <a:prstGeom prst="rect">
            <a:avLst/>
          </a:prstGeom>
          <a:noFill/>
          <a:ln w="9525">
            <a:noFill/>
            <a:miter lim="800000"/>
            <a:headEnd/>
            <a:tailEnd/>
          </a:ln>
        </p:spPr>
      </p:pic>
    </p:spTree>
    <p:extLst>
      <p:ext uri="{BB962C8B-B14F-4D97-AF65-F5344CB8AC3E}">
        <p14:creationId xmlns:p14="http://schemas.microsoft.com/office/powerpoint/2010/main" val="17924367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p:txBody>
          <a:bodyPr/>
          <a:lstStyle/>
          <a:p>
            <a:r>
              <a:rPr lang="es-MX" dirty="0" smtClean="0">
                <a:latin typeface="Franklin Gothic Book" panose="020B0503020102020204" pitchFamily="34" charset="0"/>
              </a:rPr>
              <a:t>Elementos de una entidad.</a:t>
            </a:r>
            <a:endParaRPr lang="es-MX" dirty="0">
              <a:latin typeface="Franklin Gothic Book" panose="020B0503020102020204" pitchFamily="34" charset="0"/>
            </a:endParaRPr>
          </a:p>
        </p:txBody>
      </p:sp>
      <p:sp>
        <p:nvSpPr>
          <p:cNvPr id="5" name="Marcador de contenido 2"/>
          <p:cNvSpPr txBox="1">
            <a:spLocks/>
          </p:cNvSpPr>
          <p:nvPr/>
        </p:nvSpPr>
        <p:spPr>
          <a:xfrm>
            <a:off x="501997" y="2143703"/>
            <a:ext cx="9970507" cy="2144962"/>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lgn="ctr">
              <a:buFont typeface="Arial" panose="020B0604020202020204" pitchFamily="34" charset="0"/>
              <a:buNone/>
            </a:pPr>
            <a:r>
              <a:rPr lang="es-MX" u="sng" dirty="0" smtClean="0">
                <a:solidFill>
                  <a:schemeClr val="bg1"/>
                </a:solidFill>
                <a:latin typeface="Franklin Gothic Book" panose="020B0503020102020204" pitchFamily="34" charset="0"/>
              </a:rPr>
              <a:t>Los fines y objetivos.</a:t>
            </a:r>
          </a:p>
          <a:p>
            <a:pPr marL="0" indent="0" algn="ctr">
              <a:buFont typeface="Arial" panose="020B0604020202020204" pitchFamily="34" charset="0"/>
              <a:buNone/>
            </a:pPr>
            <a:endParaRPr lang="es-MX" dirty="0" smtClean="0">
              <a:solidFill>
                <a:schemeClr val="bg1"/>
              </a:solidFill>
              <a:latin typeface="Franklin Gothic Book" panose="020B0503020102020204" pitchFamily="34" charset="0"/>
            </a:endParaRPr>
          </a:p>
          <a:p>
            <a:pPr marL="0" indent="0">
              <a:buFont typeface="Arial" panose="020B0604020202020204" pitchFamily="34" charset="0"/>
              <a:buNone/>
            </a:pPr>
            <a:r>
              <a:rPr lang="es-MX" dirty="0" smtClean="0">
                <a:solidFill>
                  <a:schemeClr val="bg1"/>
                </a:solidFill>
                <a:latin typeface="Franklin Gothic Book" panose="020B0503020102020204" pitchFamily="34" charset="0"/>
              </a:rPr>
              <a:t>Las empresas tienen metas y finalidades, desarrollando su actividad para algo.</a:t>
            </a:r>
          </a:p>
          <a:p>
            <a:pPr marL="0" indent="0">
              <a:buFont typeface="Arial" panose="020B0604020202020204" pitchFamily="34" charset="0"/>
              <a:buNone/>
            </a:pPr>
            <a:endParaRPr lang="es-MX" dirty="0">
              <a:solidFill>
                <a:schemeClr val="bg1"/>
              </a:solidFill>
              <a:latin typeface="Franklin Gothic Book" panose="020B0503020102020204" pitchFamily="34" charset="0"/>
            </a:endParaRPr>
          </a:p>
          <a:p>
            <a:pPr marL="0" indent="0">
              <a:buFont typeface="Arial" panose="020B0604020202020204" pitchFamily="34" charset="0"/>
              <a:buNone/>
            </a:pPr>
            <a:r>
              <a:rPr lang="es-MX" dirty="0" smtClean="0">
                <a:solidFill>
                  <a:schemeClr val="bg1"/>
                </a:solidFill>
                <a:latin typeface="Franklin Gothic Book" panose="020B0503020102020204" pitchFamily="34" charset="0"/>
              </a:rPr>
              <a:t>Busca obtener un beneficio.</a:t>
            </a:r>
            <a:endParaRPr lang="es-MX" dirty="0">
              <a:solidFill>
                <a:schemeClr val="bg1"/>
              </a:solidFill>
              <a:latin typeface="Franklin Gothic Book" panose="020B0503020102020204" pitchFamily="34" charset="0"/>
            </a:endParaRPr>
          </a:p>
        </p:txBody>
      </p:sp>
      <p:sp>
        <p:nvSpPr>
          <p:cNvPr id="6" name="Rectángulo 5"/>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7"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pic>
        <p:nvPicPr>
          <p:cNvPr id="8" name="Picture 4"/>
          <p:cNvPicPr>
            <a:picLocks noChangeAspect="1" noChangeArrowheads="1"/>
          </p:cNvPicPr>
          <p:nvPr/>
        </p:nvPicPr>
        <p:blipFill>
          <a:blip r:embed="rId3" cstate="print"/>
          <a:srcRect/>
          <a:stretch>
            <a:fillRect/>
          </a:stretch>
        </p:blipFill>
        <p:spPr bwMode="auto">
          <a:xfrm>
            <a:off x="11116506" y="789641"/>
            <a:ext cx="585788" cy="504056"/>
          </a:xfrm>
          <a:prstGeom prst="rect">
            <a:avLst/>
          </a:prstGeom>
          <a:noFill/>
          <a:ln w="9525">
            <a:noFill/>
            <a:miter lim="800000"/>
            <a:headEnd/>
            <a:tailEnd/>
          </a:ln>
        </p:spPr>
      </p:pic>
    </p:spTree>
    <p:extLst>
      <p:ext uri="{BB962C8B-B14F-4D97-AF65-F5344CB8AC3E}">
        <p14:creationId xmlns:p14="http://schemas.microsoft.com/office/powerpoint/2010/main" val="8315284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858643" y="782212"/>
            <a:ext cx="9613861" cy="10809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s-MX" dirty="0" smtClean="0">
                <a:latin typeface="Franklin Gothic Book" panose="020B0503020102020204" pitchFamily="34" charset="0"/>
              </a:rPr>
              <a:t>Elementos de una entidad.</a:t>
            </a:r>
            <a:endParaRPr lang="es-MX" dirty="0">
              <a:latin typeface="Franklin Gothic Book" panose="020B0503020102020204" pitchFamily="34" charset="0"/>
            </a:endParaRPr>
          </a:p>
        </p:txBody>
      </p:sp>
      <p:sp>
        <p:nvSpPr>
          <p:cNvPr id="5" name="Marcador de contenido 2"/>
          <p:cNvSpPr txBox="1">
            <a:spLocks/>
          </p:cNvSpPr>
          <p:nvPr/>
        </p:nvSpPr>
        <p:spPr>
          <a:xfrm>
            <a:off x="501997" y="2143703"/>
            <a:ext cx="9970507" cy="53510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lgn="ctr">
              <a:buFont typeface="Arial" panose="020B0604020202020204" pitchFamily="34" charset="0"/>
              <a:buNone/>
            </a:pPr>
            <a:r>
              <a:rPr lang="es-MX" u="sng" dirty="0" smtClean="0">
                <a:solidFill>
                  <a:schemeClr val="bg1"/>
                </a:solidFill>
                <a:latin typeface="Franklin Gothic Book" panose="020B0503020102020204" pitchFamily="34" charset="0"/>
              </a:rPr>
              <a:t>Elementos intangibles.</a:t>
            </a:r>
          </a:p>
          <a:p>
            <a:pPr marL="0" indent="0" algn="ctr">
              <a:buFont typeface="Arial" panose="020B0604020202020204" pitchFamily="34" charset="0"/>
              <a:buNone/>
            </a:pPr>
            <a:endParaRPr lang="es-MX" dirty="0" smtClean="0">
              <a:solidFill>
                <a:schemeClr val="bg1"/>
              </a:solidFill>
              <a:latin typeface="Franklin Gothic Book" panose="020B0503020102020204" pitchFamily="34" charset="0"/>
            </a:endParaRPr>
          </a:p>
          <a:p>
            <a:pPr marL="0" indent="0" algn="ctr">
              <a:buFont typeface="Arial" panose="020B0604020202020204" pitchFamily="34" charset="0"/>
              <a:buNone/>
            </a:pPr>
            <a:endParaRPr lang="es-MX" dirty="0">
              <a:solidFill>
                <a:schemeClr val="bg1"/>
              </a:solidFill>
              <a:latin typeface="Franklin Gothic Book" panose="020B0503020102020204" pitchFamily="34" charset="0"/>
            </a:endParaRPr>
          </a:p>
        </p:txBody>
      </p:sp>
      <p:graphicFrame>
        <p:nvGraphicFramePr>
          <p:cNvPr id="6" name="Diagrama 5"/>
          <p:cNvGraphicFramePr/>
          <p:nvPr>
            <p:extLst>
              <p:ext uri="{D42A27DB-BD31-4B8C-83A1-F6EECF244321}">
                <p14:modId xmlns:p14="http://schemas.microsoft.com/office/powerpoint/2010/main" val="391774521"/>
              </p:ext>
            </p:extLst>
          </p:nvPr>
        </p:nvGraphicFramePr>
        <p:xfrm>
          <a:off x="90153" y="2835943"/>
          <a:ext cx="6249116" cy="36318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Marcador de contenido 2"/>
          <p:cNvSpPr txBox="1">
            <a:spLocks/>
          </p:cNvSpPr>
          <p:nvPr/>
        </p:nvSpPr>
        <p:spPr>
          <a:xfrm>
            <a:off x="6503831" y="2835943"/>
            <a:ext cx="3050146" cy="3513342"/>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lgn="just">
              <a:buFont typeface="Arial" panose="020B0604020202020204" pitchFamily="34" charset="0"/>
              <a:buNone/>
            </a:pPr>
            <a:endParaRPr lang="es-MX" dirty="0" smtClean="0">
              <a:solidFill>
                <a:schemeClr val="bg1"/>
              </a:solidFill>
              <a:latin typeface="Franklin Gothic Book" panose="020B0503020102020204" pitchFamily="34" charset="0"/>
            </a:endParaRPr>
          </a:p>
          <a:p>
            <a:pPr marL="0" indent="0" algn="just">
              <a:buFont typeface="Arial" panose="020B0604020202020204" pitchFamily="34" charset="0"/>
              <a:buNone/>
            </a:pPr>
            <a:r>
              <a:rPr lang="es-MX" dirty="0" smtClean="0">
                <a:solidFill>
                  <a:schemeClr val="bg1"/>
                </a:solidFill>
                <a:latin typeface="Franklin Gothic Book" panose="020B0503020102020204" pitchFamily="34" charset="0"/>
              </a:rPr>
              <a:t>Conjunto de elementos que no podemos ver, ni tocar, ni reflejar en un balance.</a:t>
            </a:r>
          </a:p>
          <a:p>
            <a:pPr marL="0" indent="0" algn="just">
              <a:buFont typeface="Arial" panose="020B0604020202020204" pitchFamily="34" charset="0"/>
              <a:buNone/>
            </a:pPr>
            <a:endParaRPr lang="es-MX" dirty="0">
              <a:solidFill>
                <a:schemeClr val="bg1"/>
              </a:solidFill>
              <a:latin typeface="Franklin Gothic Book" panose="020B0503020102020204" pitchFamily="34" charset="0"/>
            </a:endParaRPr>
          </a:p>
          <a:p>
            <a:pPr marL="0" indent="0" algn="just">
              <a:buFont typeface="Arial" panose="020B0604020202020204" pitchFamily="34" charset="0"/>
              <a:buNone/>
            </a:pPr>
            <a:endParaRPr lang="es-MX" dirty="0" smtClean="0">
              <a:solidFill>
                <a:schemeClr val="bg1"/>
              </a:solidFill>
              <a:latin typeface="Franklin Gothic Book" panose="020B0503020102020204" pitchFamily="34" charset="0"/>
            </a:endParaRPr>
          </a:p>
          <a:p>
            <a:pPr marL="0" indent="0" algn="just">
              <a:buFont typeface="Arial" panose="020B0604020202020204" pitchFamily="34" charset="0"/>
              <a:buNone/>
            </a:pPr>
            <a:r>
              <a:rPr lang="es-MX" dirty="0" smtClean="0">
                <a:solidFill>
                  <a:schemeClr val="bg1"/>
                </a:solidFill>
                <a:latin typeface="Franklin Gothic Book" panose="020B0503020102020204" pitchFamily="34" charset="0"/>
              </a:rPr>
              <a:t>Elementos clave para conseguir el éxito y la excelencia empresarial.</a:t>
            </a:r>
            <a:endParaRPr lang="es-MX" dirty="0">
              <a:solidFill>
                <a:schemeClr val="bg1"/>
              </a:solidFill>
              <a:latin typeface="Franklin Gothic Book" panose="020B0503020102020204" pitchFamily="34" charset="0"/>
            </a:endParaRPr>
          </a:p>
        </p:txBody>
      </p:sp>
      <p:sp>
        <p:nvSpPr>
          <p:cNvPr id="8" name="Rectángulo 7"/>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9"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pic>
        <p:nvPicPr>
          <p:cNvPr id="10" name="Picture 4"/>
          <p:cNvPicPr>
            <a:picLocks noChangeAspect="1" noChangeArrowheads="1"/>
          </p:cNvPicPr>
          <p:nvPr/>
        </p:nvPicPr>
        <p:blipFill>
          <a:blip r:embed="rId8" cstate="print"/>
          <a:srcRect/>
          <a:stretch>
            <a:fillRect/>
          </a:stretch>
        </p:blipFill>
        <p:spPr bwMode="auto">
          <a:xfrm>
            <a:off x="11116506" y="789641"/>
            <a:ext cx="585788" cy="504056"/>
          </a:xfrm>
          <a:prstGeom prst="rect">
            <a:avLst/>
          </a:prstGeom>
          <a:noFill/>
          <a:ln w="9525">
            <a:noFill/>
            <a:miter lim="800000"/>
            <a:headEnd/>
            <a:tailEnd/>
          </a:ln>
        </p:spPr>
      </p:pic>
    </p:spTree>
    <p:extLst>
      <p:ext uri="{BB962C8B-B14F-4D97-AF65-F5344CB8AC3E}">
        <p14:creationId xmlns:p14="http://schemas.microsoft.com/office/powerpoint/2010/main" val="27991157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Elementos de la empresa turística.</a:t>
            </a:r>
            <a:endParaRPr lang="es-MX" dirty="0">
              <a:latin typeface="Franklin Gothic Book" panose="020B0503020102020204" pitchFamily="34" charset="0"/>
            </a:endParaRPr>
          </a:p>
        </p:txBody>
      </p:sp>
      <p:pic>
        <p:nvPicPr>
          <p:cNvPr id="4" name="Marcador de contenido 3"/>
          <p:cNvPicPr>
            <a:picLocks noGrp="1" noChangeAspect="1"/>
          </p:cNvPicPr>
          <p:nvPr>
            <p:ph idx="1"/>
          </p:nvPr>
        </p:nvPicPr>
        <p:blipFill>
          <a:blip r:embed="rId2"/>
          <a:stretch>
            <a:fillRect/>
          </a:stretch>
        </p:blipFill>
        <p:spPr>
          <a:xfrm>
            <a:off x="680321" y="2434107"/>
            <a:ext cx="9493989" cy="3953813"/>
          </a:xfrm>
          <a:prstGeom prst="rect">
            <a:avLst/>
          </a:prstGeom>
        </p:spPr>
      </p:pic>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pic>
        <p:nvPicPr>
          <p:cNvPr id="7" name="Picture 4"/>
          <p:cNvPicPr>
            <a:picLocks noChangeAspect="1" noChangeArrowheads="1"/>
          </p:cNvPicPr>
          <p:nvPr/>
        </p:nvPicPr>
        <p:blipFill>
          <a:blip r:embed="rId4" cstate="print"/>
          <a:srcRect/>
          <a:stretch>
            <a:fillRect/>
          </a:stretch>
        </p:blipFill>
        <p:spPr bwMode="auto">
          <a:xfrm>
            <a:off x="11116506" y="789641"/>
            <a:ext cx="585788" cy="504056"/>
          </a:xfrm>
          <a:prstGeom prst="rect">
            <a:avLst/>
          </a:prstGeom>
          <a:noFill/>
          <a:ln w="9525">
            <a:noFill/>
            <a:miter lim="800000"/>
            <a:headEnd/>
            <a:tailEnd/>
          </a:ln>
        </p:spPr>
      </p:pic>
    </p:spTree>
    <p:extLst>
      <p:ext uri="{BB962C8B-B14F-4D97-AF65-F5344CB8AC3E}">
        <p14:creationId xmlns:p14="http://schemas.microsoft.com/office/powerpoint/2010/main" val="6439547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latin typeface="Franklin Gothic Book" panose="020B0503020102020204" pitchFamily="34" charset="0"/>
              </a:rPr>
              <a:t>Clasificación de las empresas turísticas.</a:t>
            </a:r>
            <a:endParaRPr lang="es-MX" dirty="0">
              <a:latin typeface="Franklin Gothic Book" panose="020B0503020102020204" pitchFamily="34" charset="0"/>
            </a:endParaRP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2531238261"/>
              </p:ext>
            </p:extLst>
          </p:nvPr>
        </p:nvGraphicFramePr>
        <p:xfrm>
          <a:off x="681038" y="2112135"/>
          <a:ext cx="96139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pic>
        <p:nvPicPr>
          <p:cNvPr id="8" name="Picture 4"/>
          <p:cNvPicPr>
            <a:picLocks noChangeAspect="1" noChangeArrowheads="1"/>
          </p:cNvPicPr>
          <p:nvPr/>
        </p:nvPicPr>
        <p:blipFill>
          <a:blip r:embed="rId8" cstate="print"/>
          <a:srcRect/>
          <a:stretch>
            <a:fillRect/>
          </a:stretch>
        </p:blipFill>
        <p:spPr bwMode="auto">
          <a:xfrm>
            <a:off x="11116506" y="789641"/>
            <a:ext cx="585788" cy="504056"/>
          </a:xfrm>
          <a:prstGeom prst="rect">
            <a:avLst/>
          </a:prstGeom>
          <a:noFill/>
          <a:ln w="9525">
            <a:noFill/>
            <a:miter lim="800000"/>
            <a:headEnd/>
            <a:tailEnd/>
          </a:ln>
        </p:spPr>
      </p:pic>
    </p:spTree>
    <p:extLst>
      <p:ext uri="{BB962C8B-B14F-4D97-AF65-F5344CB8AC3E}">
        <p14:creationId xmlns:p14="http://schemas.microsoft.com/office/powerpoint/2010/main" val="25829876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Clasificación según su tamaño.</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336872"/>
            <a:ext cx="9613861" cy="4179837"/>
          </a:xfrm>
        </p:spPr>
        <p:txBody>
          <a:bodyPr/>
          <a:lstStyle/>
          <a:p>
            <a:endParaRPr lang="es-MX" dirty="0" smtClean="0"/>
          </a:p>
          <a:p>
            <a:endParaRPr lang="es-MX" dirty="0"/>
          </a:p>
          <a:p>
            <a:endParaRPr lang="es-MX" dirty="0" smtClean="0"/>
          </a:p>
          <a:p>
            <a:endParaRPr lang="es-MX" dirty="0"/>
          </a:p>
          <a:p>
            <a:r>
              <a:rPr lang="es-MX" dirty="0" smtClean="0">
                <a:solidFill>
                  <a:schemeClr val="bg1"/>
                </a:solidFill>
                <a:effectLst/>
                <a:latin typeface="Franklin Gothic Book" panose="020B0503020102020204" pitchFamily="34" charset="0"/>
              </a:rPr>
              <a:t>Criterios</a:t>
            </a:r>
            <a:endParaRPr lang="es-MX" dirty="0">
              <a:solidFill>
                <a:schemeClr val="bg1"/>
              </a:solidFill>
              <a:effectLst/>
              <a:latin typeface="Franklin Gothic Book" panose="020B0503020102020204" pitchFamily="34" charset="0"/>
            </a:endParaRPr>
          </a:p>
        </p:txBody>
      </p:sp>
      <p:sp>
        <p:nvSpPr>
          <p:cNvPr id="4" name="CuadroTexto 3"/>
          <p:cNvSpPr txBox="1"/>
          <p:nvPr/>
        </p:nvSpPr>
        <p:spPr>
          <a:xfrm>
            <a:off x="3122052" y="2190183"/>
            <a:ext cx="1694647" cy="923330"/>
          </a:xfrm>
          <a:prstGeom prst="rect">
            <a:avLst/>
          </a:prstGeom>
          <a:noFill/>
        </p:spPr>
        <p:txBody>
          <a:bodyPr wrap="square" rtlCol="0">
            <a:spAutoFit/>
          </a:bodyPr>
          <a:lstStyle/>
          <a:p>
            <a:pPr algn="just"/>
            <a:r>
              <a:rPr lang="es-MX" dirty="0" smtClean="0">
                <a:solidFill>
                  <a:schemeClr val="bg1"/>
                </a:solidFill>
                <a:latin typeface="Franklin Gothic Book" panose="020B0503020102020204" pitchFamily="34" charset="0"/>
              </a:rPr>
              <a:t>Numero de trabajadores empleados.</a:t>
            </a:r>
            <a:endParaRPr lang="es-MX" dirty="0">
              <a:solidFill>
                <a:schemeClr val="bg1"/>
              </a:solidFill>
              <a:latin typeface="Franklin Gothic Book" panose="020B0503020102020204" pitchFamily="34" charset="0"/>
            </a:endParaRPr>
          </a:p>
        </p:txBody>
      </p:sp>
      <p:sp>
        <p:nvSpPr>
          <p:cNvPr id="5" name="CuadroTexto 4"/>
          <p:cNvSpPr txBox="1"/>
          <p:nvPr/>
        </p:nvSpPr>
        <p:spPr>
          <a:xfrm>
            <a:off x="3127417" y="4080454"/>
            <a:ext cx="1830949" cy="646331"/>
          </a:xfrm>
          <a:prstGeom prst="rect">
            <a:avLst/>
          </a:prstGeom>
          <a:noFill/>
        </p:spPr>
        <p:txBody>
          <a:bodyPr wrap="square" rtlCol="0">
            <a:spAutoFit/>
          </a:bodyPr>
          <a:lstStyle/>
          <a:p>
            <a:r>
              <a:rPr lang="es-MX" dirty="0" smtClean="0">
                <a:solidFill>
                  <a:schemeClr val="bg1"/>
                </a:solidFill>
                <a:latin typeface="Franklin Gothic Book" panose="020B0503020102020204" pitchFamily="34" charset="0"/>
              </a:rPr>
              <a:t>Volumen de ventas.</a:t>
            </a:r>
            <a:endParaRPr lang="es-MX" dirty="0">
              <a:solidFill>
                <a:schemeClr val="bg1"/>
              </a:solidFill>
              <a:latin typeface="Franklin Gothic Book" panose="020B0503020102020204" pitchFamily="34" charset="0"/>
            </a:endParaRPr>
          </a:p>
        </p:txBody>
      </p:sp>
      <p:sp>
        <p:nvSpPr>
          <p:cNvPr id="6" name="CuadroTexto 5"/>
          <p:cNvSpPr txBox="1"/>
          <p:nvPr/>
        </p:nvSpPr>
        <p:spPr>
          <a:xfrm>
            <a:off x="3178934" y="5548651"/>
            <a:ext cx="2021983" cy="646331"/>
          </a:xfrm>
          <a:prstGeom prst="rect">
            <a:avLst/>
          </a:prstGeom>
          <a:noFill/>
        </p:spPr>
        <p:txBody>
          <a:bodyPr wrap="square" rtlCol="0">
            <a:spAutoFit/>
          </a:bodyPr>
          <a:lstStyle/>
          <a:p>
            <a:r>
              <a:rPr lang="es-MX" dirty="0" smtClean="0">
                <a:solidFill>
                  <a:schemeClr val="bg1"/>
                </a:solidFill>
                <a:latin typeface="Franklin Gothic Book" panose="020B0503020102020204" pitchFamily="34" charset="0"/>
              </a:rPr>
              <a:t>Activos que se poseen.</a:t>
            </a:r>
            <a:endParaRPr lang="es-MX" dirty="0">
              <a:solidFill>
                <a:schemeClr val="bg1"/>
              </a:solidFill>
              <a:latin typeface="Franklin Gothic Book" panose="020B0503020102020204" pitchFamily="34" charset="0"/>
            </a:endParaRPr>
          </a:p>
        </p:txBody>
      </p:sp>
      <p:graphicFrame>
        <p:nvGraphicFramePr>
          <p:cNvPr id="7" name="Diagrama 6"/>
          <p:cNvGraphicFramePr/>
          <p:nvPr>
            <p:extLst>
              <p:ext uri="{D42A27DB-BD31-4B8C-83A1-F6EECF244321}">
                <p14:modId xmlns:p14="http://schemas.microsoft.com/office/powerpoint/2010/main" val="450997788"/>
              </p:ext>
            </p:extLst>
          </p:nvPr>
        </p:nvGraphicFramePr>
        <p:xfrm>
          <a:off x="5429903" y="1293697"/>
          <a:ext cx="6604168"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9" name="Conector recto de flecha 8"/>
          <p:cNvCxnSpPr/>
          <p:nvPr/>
        </p:nvCxnSpPr>
        <p:spPr>
          <a:xfrm flipV="1">
            <a:off x="2253803" y="2768958"/>
            <a:ext cx="873614" cy="1635617"/>
          </a:xfrm>
          <a:prstGeom prst="straightConnector1">
            <a:avLst/>
          </a:prstGeom>
          <a:ln w="28575">
            <a:tailEnd type="triangle"/>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12" name="Conector recto de flecha 11"/>
          <p:cNvCxnSpPr>
            <a:endCxn id="5" idx="1"/>
          </p:cNvCxnSpPr>
          <p:nvPr/>
        </p:nvCxnSpPr>
        <p:spPr>
          <a:xfrm flipV="1">
            <a:off x="2266682" y="4403620"/>
            <a:ext cx="860735" cy="39592"/>
          </a:xfrm>
          <a:prstGeom prst="straightConnector1">
            <a:avLst/>
          </a:prstGeom>
          <a:ln w="28575">
            <a:tailEnd type="triangle"/>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a:endCxn id="6" idx="1"/>
          </p:cNvCxnSpPr>
          <p:nvPr/>
        </p:nvCxnSpPr>
        <p:spPr>
          <a:xfrm>
            <a:off x="2253803" y="4443211"/>
            <a:ext cx="925131" cy="1428606"/>
          </a:xfrm>
          <a:prstGeom prst="straightConnector1">
            <a:avLst/>
          </a:prstGeom>
          <a:ln w="28575">
            <a:tailEnd type="triangle"/>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7" name="Cerrar llave 16"/>
          <p:cNvSpPr/>
          <p:nvPr/>
        </p:nvSpPr>
        <p:spPr>
          <a:xfrm>
            <a:off x="4453942" y="2176530"/>
            <a:ext cx="746975" cy="4340179"/>
          </a:xfrm>
          <a:prstGeom prst="rightBrace">
            <a:avLst/>
          </a:prstGeom>
          <a:ln w="28575"/>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3" name="Rectángulo 12"/>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15"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pic>
        <p:nvPicPr>
          <p:cNvPr id="16" name="Picture 4"/>
          <p:cNvPicPr>
            <a:picLocks noChangeAspect="1" noChangeArrowheads="1"/>
          </p:cNvPicPr>
          <p:nvPr/>
        </p:nvPicPr>
        <p:blipFill>
          <a:blip r:embed="rId8" cstate="print"/>
          <a:srcRect/>
          <a:stretch>
            <a:fillRect/>
          </a:stretch>
        </p:blipFill>
        <p:spPr bwMode="auto">
          <a:xfrm>
            <a:off x="11116506" y="789641"/>
            <a:ext cx="585788" cy="504056"/>
          </a:xfrm>
          <a:prstGeom prst="rect">
            <a:avLst/>
          </a:prstGeom>
          <a:noFill/>
          <a:ln w="9525">
            <a:noFill/>
            <a:miter lim="800000"/>
            <a:headEnd/>
            <a:tailEnd/>
          </a:ln>
        </p:spPr>
      </p:pic>
    </p:spTree>
    <p:extLst>
      <p:ext uri="{BB962C8B-B14F-4D97-AF65-F5344CB8AC3E}">
        <p14:creationId xmlns:p14="http://schemas.microsoft.com/office/powerpoint/2010/main" val="32965317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p:txBody>
          <a:bodyPr/>
          <a:lstStyle/>
          <a:p>
            <a:r>
              <a:rPr lang="es-MX" dirty="0" smtClean="0">
                <a:latin typeface="Franklin Gothic Book" panose="020B0503020102020204" pitchFamily="34" charset="0"/>
              </a:rPr>
              <a:t>Clasificación según su actividad.</a:t>
            </a:r>
            <a:endParaRPr lang="es-MX" dirty="0">
              <a:latin typeface="Franklin Gothic Book" panose="020B0503020102020204" pitchFamily="34" charset="0"/>
            </a:endParaRPr>
          </a:p>
        </p:txBody>
      </p:sp>
      <p:graphicFrame>
        <p:nvGraphicFramePr>
          <p:cNvPr id="2" name="Marcador de contenido 1"/>
          <p:cNvGraphicFramePr>
            <a:graphicFrameLocks noGrp="1"/>
          </p:cNvGraphicFramePr>
          <p:nvPr>
            <p:ph idx="1"/>
            <p:extLst>
              <p:ext uri="{D42A27DB-BD31-4B8C-83A1-F6EECF244321}">
                <p14:modId xmlns:p14="http://schemas.microsoft.com/office/powerpoint/2010/main" val="1086034181"/>
              </p:ext>
            </p:extLst>
          </p:nvPr>
        </p:nvGraphicFramePr>
        <p:xfrm>
          <a:off x="681038" y="2137894"/>
          <a:ext cx="9613900" cy="44947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pic>
        <p:nvPicPr>
          <p:cNvPr id="7" name="Picture 4"/>
          <p:cNvPicPr>
            <a:picLocks noChangeAspect="1" noChangeArrowheads="1"/>
          </p:cNvPicPr>
          <p:nvPr/>
        </p:nvPicPr>
        <p:blipFill>
          <a:blip r:embed="rId8" cstate="print"/>
          <a:srcRect/>
          <a:stretch>
            <a:fillRect/>
          </a:stretch>
        </p:blipFill>
        <p:spPr bwMode="auto">
          <a:xfrm>
            <a:off x="11116506" y="789641"/>
            <a:ext cx="585788" cy="504056"/>
          </a:xfrm>
          <a:prstGeom prst="rect">
            <a:avLst/>
          </a:prstGeom>
          <a:noFill/>
          <a:ln w="9525">
            <a:noFill/>
            <a:miter lim="800000"/>
            <a:headEnd/>
            <a:tailEnd/>
          </a:ln>
        </p:spPr>
      </p:pic>
    </p:spTree>
    <p:extLst>
      <p:ext uri="{BB962C8B-B14F-4D97-AF65-F5344CB8AC3E}">
        <p14:creationId xmlns:p14="http://schemas.microsoft.com/office/powerpoint/2010/main" val="39293422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Clasificación según su ámbito geográfico.</a:t>
            </a:r>
            <a:endParaRPr lang="es-MX" dirty="0">
              <a:latin typeface="Franklin Gothic Book" panose="020B0503020102020204" pitchFamily="34" charset="0"/>
            </a:endParaRP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3393259762"/>
              </p:ext>
            </p:extLst>
          </p:nvPr>
        </p:nvGraphicFramePr>
        <p:xfrm>
          <a:off x="681038" y="2336800"/>
          <a:ext cx="9613900" cy="35988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ángulo 7"/>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9"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pic>
        <p:nvPicPr>
          <p:cNvPr id="6" name="Picture 4"/>
          <p:cNvPicPr>
            <a:picLocks noChangeAspect="1" noChangeArrowheads="1"/>
          </p:cNvPicPr>
          <p:nvPr/>
        </p:nvPicPr>
        <p:blipFill>
          <a:blip r:embed="rId8" cstate="print"/>
          <a:srcRect/>
          <a:stretch>
            <a:fillRect/>
          </a:stretch>
        </p:blipFill>
        <p:spPr bwMode="auto">
          <a:xfrm>
            <a:off x="11116506" y="789641"/>
            <a:ext cx="585788" cy="504056"/>
          </a:xfrm>
          <a:prstGeom prst="rect">
            <a:avLst/>
          </a:prstGeom>
          <a:noFill/>
          <a:ln w="9525">
            <a:noFill/>
            <a:miter lim="800000"/>
            <a:headEnd/>
            <a:tailEnd/>
          </a:ln>
        </p:spPr>
      </p:pic>
    </p:spTree>
    <p:extLst>
      <p:ext uri="{BB962C8B-B14F-4D97-AF65-F5344CB8AC3E}">
        <p14:creationId xmlns:p14="http://schemas.microsoft.com/office/powerpoint/2010/main" val="32992785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Clasificación según su forma jurídica.</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240924"/>
            <a:ext cx="9613861" cy="4237149"/>
          </a:xfrm>
        </p:spPr>
        <p:txBody>
          <a:bodyPr>
            <a:normAutofit/>
          </a:bodyPr>
          <a:lstStyle/>
          <a:p>
            <a:r>
              <a:rPr lang="es-PE" b="1" u="sng" dirty="0">
                <a:solidFill>
                  <a:schemeClr val="bg1"/>
                </a:solidFill>
                <a:effectLst/>
                <a:latin typeface="Franklin Gothic Book" panose="020B0503020102020204" pitchFamily="34" charset="0"/>
              </a:rPr>
              <a:t>Personas Físicas: </a:t>
            </a:r>
            <a:r>
              <a:rPr lang="es-PE" dirty="0">
                <a:solidFill>
                  <a:schemeClr val="bg1"/>
                </a:solidFill>
                <a:effectLst/>
                <a:latin typeface="Franklin Gothic Book" panose="020B0503020102020204" pitchFamily="34" charset="0"/>
              </a:rPr>
              <a:t>Una unidad de negocios independientes de su propietario, con personalidad  y capital propio. (Razón social</a:t>
            </a:r>
            <a:r>
              <a:rPr lang="es-PE" dirty="0" smtClean="0">
                <a:solidFill>
                  <a:schemeClr val="bg1"/>
                </a:solidFill>
                <a:effectLst/>
                <a:latin typeface="Franklin Gothic Book" panose="020B0503020102020204" pitchFamily="34" charset="0"/>
              </a:rPr>
              <a:t>)</a:t>
            </a:r>
          </a:p>
          <a:p>
            <a:pPr marL="457200" lvl="1" indent="0">
              <a:buNone/>
            </a:pPr>
            <a:endParaRPr lang="es-PE" dirty="0">
              <a:solidFill>
                <a:schemeClr val="bg1"/>
              </a:solidFill>
              <a:effectLst/>
              <a:latin typeface="Franklin Gothic Book" panose="020B0503020102020204" pitchFamily="34" charset="0"/>
            </a:endParaRPr>
          </a:p>
          <a:p>
            <a:pPr marL="457200" lvl="1" indent="0">
              <a:buNone/>
            </a:pPr>
            <a:endParaRPr lang="es-PE" dirty="0" smtClean="0">
              <a:solidFill>
                <a:schemeClr val="bg1"/>
              </a:solidFill>
              <a:effectLst/>
              <a:latin typeface="Franklin Gothic Book" panose="020B0503020102020204" pitchFamily="34" charset="0"/>
            </a:endParaRPr>
          </a:p>
          <a:p>
            <a:pPr marL="457200" lvl="1" indent="0">
              <a:buNone/>
            </a:pPr>
            <a:endParaRPr lang="es-PE" dirty="0">
              <a:solidFill>
                <a:schemeClr val="bg1"/>
              </a:solidFill>
              <a:effectLst/>
              <a:latin typeface="Franklin Gothic Book" panose="020B0503020102020204" pitchFamily="34" charset="0"/>
            </a:endParaRPr>
          </a:p>
          <a:p>
            <a:pPr marL="457200" lvl="1" indent="0">
              <a:buNone/>
            </a:pPr>
            <a:endParaRPr lang="es-PE" dirty="0" smtClean="0">
              <a:solidFill>
                <a:schemeClr val="bg1"/>
              </a:solidFill>
              <a:effectLst/>
              <a:latin typeface="Franklin Gothic Book" panose="020B0503020102020204" pitchFamily="34" charset="0"/>
            </a:endParaRPr>
          </a:p>
          <a:p>
            <a:pPr marL="457200" lvl="1" indent="0">
              <a:buNone/>
            </a:pPr>
            <a:endParaRPr lang="es-PE" dirty="0">
              <a:solidFill>
                <a:schemeClr val="bg1"/>
              </a:solidFill>
              <a:effectLst/>
              <a:latin typeface="Franklin Gothic Book" panose="020B0503020102020204" pitchFamily="34" charset="0"/>
            </a:endParaRPr>
          </a:p>
          <a:p>
            <a:r>
              <a:rPr lang="es-PE" b="1" u="sng" dirty="0" smtClean="0">
                <a:solidFill>
                  <a:schemeClr val="bg1"/>
                </a:solidFill>
                <a:effectLst/>
                <a:latin typeface="Franklin Gothic Book" panose="020B0503020102020204" pitchFamily="34" charset="0"/>
              </a:rPr>
              <a:t>Persona </a:t>
            </a:r>
            <a:r>
              <a:rPr lang="es-PE" b="1" u="sng" dirty="0">
                <a:solidFill>
                  <a:schemeClr val="bg1"/>
                </a:solidFill>
                <a:effectLst/>
                <a:latin typeface="Franklin Gothic Book" panose="020B0503020102020204" pitchFamily="34" charset="0"/>
              </a:rPr>
              <a:t>Moral: </a:t>
            </a:r>
            <a:r>
              <a:rPr lang="es-PE" dirty="0">
                <a:solidFill>
                  <a:schemeClr val="bg1"/>
                </a:solidFill>
                <a:effectLst/>
                <a:latin typeface="Franklin Gothic Book" panose="020B0503020102020204" pitchFamily="34" charset="0"/>
              </a:rPr>
              <a:t>Tiene personalidad y capital contable o patrimonio contable  propios. (Denominación social</a:t>
            </a:r>
            <a:r>
              <a:rPr lang="es-PE" dirty="0" smtClean="0">
                <a:solidFill>
                  <a:schemeClr val="bg1"/>
                </a:solidFill>
                <a:effectLst/>
                <a:latin typeface="Franklin Gothic Book" panose="020B0503020102020204" pitchFamily="34" charset="0"/>
              </a:rPr>
              <a:t>).</a:t>
            </a:r>
            <a:endParaRPr lang="es-PE" dirty="0">
              <a:solidFill>
                <a:schemeClr val="bg1"/>
              </a:solidFill>
              <a:effectLst/>
              <a:latin typeface="Franklin Gothic Book" panose="020B0503020102020204" pitchFamily="34" charset="0"/>
            </a:endParaRPr>
          </a:p>
          <a:p>
            <a:endParaRPr lang="es-MX" dirty="0">
              <a:solidFill>
                <a:schemeClr val="bg1"/>
              </a:solidFill>
              <a:effectLst/>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pic>
        <p:nvPicPr>
          <p:cNvPr id="6" name="Imagen 5" descr="Resultado de imagen para herramientas"/>
          <p:cNvPicPr/>
          <p:nvPr/>
        </p:nvPicPr>
        <p:blipFill>
          <a:blip r:embed="rId3"/>
          <a:srcRect/>
          <a:stretch>
            <a:fillRect/>
          </a:stretch>
        </p:blipFill>
        <p:spPr bwMode="auto">
          <a:xfrm>
            <a:off x="1367575" y="3174642"/>
            <a:ext cx="2071084" cy="1184856"/>
          </a:xfrm>
          <a:prstGeom prst="rect">
            <a:avLst/>
          </a:prstGeom>
          <a:noFill/>
          <a:ln w="9525">
            <a:noFill/>
            <a:miter lim="800000"/>
            <a:headEnd/>
            <a:tailEnd/>
          </a:ln>
        </p:spPr>
      </p:pic>
      <p:sp>
        <p:nvSpPr>
          <p:cNvPr id="7" name="CuadroTexto 6"/>
          <p:cNvSpPr txBox="1"/>
          <p:nvPr/>
        </p:nvSpPr>
        <p:spPr>
          <a:xfrm>
            <a:off x="3979572" y="3580327"/>
            <a:ext cx="3322749" cy="369332"/>
          </a:xfrm>
          <a:prstGeom prst="rect">
            <a:avLst/>
          </a:prstGeom>
          <a:noFill/>
        </p:spPr>
        <p:txBody>
          <a:bodyPr wrap="square" rtlCol="0">
            <a:spAutoFit/>
          </a:bodyPr>
          <a:lstStyle/>
          <a:p>
            <a:r>
              <a:rPr lang="es-MX" dirty="0" smtClean="0">
                <a:solidFill>
                  <a:schemeClr val="bg1"/>
                </a:solidFill>
              </a:rPr>
              <a:t>Juan Luis Sánchez Gutiérrez</a:t>
            </a:r>
            <a:endParaRPr lang="es-MX" dirty="0">
              <a:solidFill>
                <a:schemeClr val="bg1"/>
              </a:solidFill>
            </a:endParaRPr>
          </a:p>
        </p:txBody>
      </p:sp>
      <p:pic>
        <p:nvPicPr>
          <p:cNvPr id="8" name="Imagen 7" descr="Resultado de imagen para integrar"/>
          <p:cNvPicPr/>
          <p:nvPr/>
        </p:nvPicPr>
        <p:blipFill>
          <a:blip r:embed="rId4"/>
          <a:srcRect/>
          <a:stretch>
            <a:fillRect/>
          </a:stretch>
        </p:blipFill>
        <p:spPr bwMode="auto">
          <a:xfrm>
            <a:off x="7200966" y="5289062"/>
            <a:ext cx="2143125" cy="1189012"/>
          </a:xfrm>
          <a:prstGeom prst="rect">
            <a:avLst/>
          </a:prstGeom>
          <a:noFill/>
          <a:ln w="9525">
            <a:noFill/>
            <a:miter lim="800000"/>
            <a:headEnd/>
            <a:tailEnd/>
          </a:ln>
        </p:spPr>
      </p:pic>
      <p:sp>
        <p:nvSpPr>
          <p:cNvPr id="9" name="CuadroTexto 8"/>
          <p:cNvSpPr txBox="1"/>
          <p:nvPr/>
        </p:nvSpPr>
        <p:spPr>
          <a:xfrm>
            <a:off x="5357610" y="5756855"/>
            <a:ext cx="1790163" cy="369332"/>
          </a:xfrm>
          <a:prstGeom prst="rect">
            <a:avLst/>
          </a:prstGeom>
          <a:noFill/>
        </p:spPr>
        <p:txBody>
          <a:bodyPr wrap="square" rtlCol="0">
            <a:spAutoFit/>
          </a:bodyPr>
          <a:lstStyle/>
          <a:p>
            <a:r>
              <a:rPr lang="es-MX" dirty="0" smtClean="0">
                <a:solidFill>
                  <a:schemeClr val="bg1"/>
                </a:solidFill>
              </a:rPr>
              <a:t>Coca Cola</a:t>
            </a:r>
            <a:endParaRPr lang="es-MX" dirty="0">
              <a:solidFill>
                <a:schemeClr val="bg1"/>
              </a:solidFill>
            </a:endParaRPr>
          </a:p>
        </p:txBody>
      </p:sp>
      <p:pic>
        <p:nvPicPr>
          <p:cNvPr id="10" name="Picture 4"/>
          <p:cNvPicPr>
            <a:picLocks noChangeAspect="1" noChangeArrowheads="1"/>
          </p:cNvPicPr>
          <p:nvPr/>
        </p:nvPicPr>
        <p:blipFill>
          <a:blip r:embed="rId5" cstate="print"/>
          <a:srcRect/>
          <a:stretch>
            <a:fillRect/>
          </a:stretch>
        </p:blipFill>
        <p:spPr bwMode="auto">
          <a:xfrm>
            <a:off x="11116506" y="789641"/>
            <a:ext cx="585788" cy="504056"/>
          </a:xfrm>
          <a:prstGeom prst="rect">
            <a:avLst/>
          </a:prstGeom>
          <a:noFill/>
          <a:ln w="9525">
            <a:noFill/>
            <a:miter lim="800000"/>
            <a:headEnd/>
            <a:tailEnd/>
          </a:ln>
        </p:spPr>
      </p:pic>
    </p:spTree>
    <p:extLst>
      <p:ext uri="{BB962C8B-B14F-4D97-AF65-F5344CB8AC3E}">
        <p14:creationId xmlns:p14="http://schemas.microsoft.com/office/powerpoint/2010/main" val="22771564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Justificación</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730321"/>
            <a:ext cx="9613861" cy="3205868"/>
          </a:xfrm>
        </p:spPr>
        <p:txBody>
          <a:bodyPr/>
          <a:lstStyle/>
          <a:p>
            <a:pPr algn="just">
              <a:lnSpc>
                <a:spcPct val="150000"/>
              </a:lnSpc>
            </a:pPr>
            <a:r>
              <a:rPr lang="es-MX" dirty="0" smtClean="0">
                <a:solidFill>
                  <a:schemeClr val="bg1"/>
                </a:solidFill>
                <a:effectLst/>
                <a:latin typeface="Franklin Gothic Book" panose="020B0503020102020204" pitchFamily="34" charset="0"/>
              </a:rPr>
              <a:t>Que sirva de ayuda para que el alumno elabore registros contables de transacciones que </a:t>
            </a:r>
            <a:r>
              <a:rPr lang="es-MX" dirty="0">
                <a:solidFill>
                  <a:schemeClr val="bg1"/>
                </a:solidFill>
                <a:effectLst/>
                <a:latin typeface="Franklin Gothic Book" panose="020B0503020102020204" pitchFamily="34" charset="0"/>
              </a:rPr>
              <a:t>realice el ente económico . </a:t>
            </a: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37085073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lnSpc>
                <a:spcPct val="150000"/>
              </a:lnSpc>
              <a:spcBef>
                <a:spcPts val="0"/>
              </a:spcBef>
            </a:pPr>
            <a:r>
              <a:rPr lang="es-MX" dirty="0">
                <a:solidFill>
                  <a:schemeClr val="bg1"/>
                </a:solidFill>
                <a:effectLst/>
                <a:latin typeface="Franklin Gothic Book" panose="020B0503020102020204" pitchFamily="34" charset="0"/>
              </a:rPr>
              <a:t>T</a:t>
            </a:r>
            <a:r>
              <a:rPr lang="es-MX" dirty="0" smtClean="0">
                <a:solidFill>
                  <a:schemeClr val="bg1"/>
                </a:solidFill>
                <a:effectLst/>
                <a:latin typeface="Franklin Gothic Book" panose="020B0503020102020204" pitchFamily="34" charset="0"/>
              </a:rPr>
              <a:t>ienen </a:t>
            </a:r>
            <a:r>
              <a:rPr lang="es-MX" dirty="0">
                <a:solidFill>
                  <a:schemeClr val="bg1"/>
                </a:solidFill>
                <a:effectLst/>
                <a:latin typeface="Franklin Gothic Book" panose="020B0503020102020204" pitchFamily="34" charset="0"/>
              </a:rPr>
              <a:t>por objeto de su actividad la prestación, mediante precio, de servicios de alojamiento, restauración, mediación entre los usuarios y los oferentes de servicios turísticos o cualesquiera otras directamente relacionadas con el turismo que sean calificadas como tales.</a:t>
            </a:r>
          </a:p>
          <a:p>
            <a:endParaRPr lang="es-MX" dirty="0">
              <a:solidFill>
                <a:schemeClr val="bg1"/>
              </a:solidFill>
              <a:effectLst/>
              <a:latin typeface="Franklin Gothic Book" panose="020B0503020102020204" pitchFamily="34" charset="0"/>
            </a:endParaRPr>
          </a:p>
        </p:txBody>
      </p:sp>
      <p:sp>
        <p:nvSpPr>
          <p:cNvPr id="4" name="Título 1"/>
          <p:cNvSpPr txBox="1">
            <a:spLocks/>
          </p:cNvSpPr>
          <p:nvPr/>
        </p:nvSpPr>
        <p:spPr>
          <a:xfrm>
            <a:off x="446353" y="699564"/>
            <a:ext cx="9613861" cy="10809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s-MX" dirty="0" smtClean="0">
                <a:latin typeface="Franklin Gothic Book" panose="020B0503020102020204" pitchFamily="34" charset="0"/>
              </a:rPr>
              <a:t>Objetivos de las empresas turísticas.</a:t>
            </a:r>
            <a:endParaRPr lang="es-MX" dirty="0">
              <a:latin typeface="Franklin Gothic Book" panose="020B0503020102020204" pitchFamily="34" charset="0"/>
            </a:endParaRPr>
          </a:p>
        </p:txBody>
      </p:sp>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7"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22492773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Objetivos de las empresas turísticas.</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336873"/>
            <a:ext cx="9613861" cy="4038169"/>
          </a:xfrm>
        </p:spPr>
        <p:txBody>
          <a:bodyPr>
            <a:normAutofit fontScale="92500" lnSpcReduction="10000"/>
          </a:bodyPr>
          <a:lstStyle/>
          <a:p>
            <a:pPr algn="just">
              <a:lnSpc>
                <a:spcPct val="150000"/>
              </a:lnSpc>
            </a:pPr>
            <a:r>
              <a:rPr lang="es-MX" b="1" i="1" dirty="0" smtClean="0">
                <a:solidFill>
                  <a:schemeClr val="bg1"/>
                </a:solidFill>
                <a:effectLst/>
                <a:latin typeface="Franklin Gothic Book" panose="020B0503020102020204" pitchFamily="34" charset="0"/>
              </a:rPr>
              <a:t>Satisfacción del cliente</a:t>
            </a:r>
            <a:r>
              <a:rPr lang="es-MX" dirty="0" smtClean="0">
                <a:solidFill>
                  <a:schemeClr val="bg1"/>
                </a:solidFill>
                <a:effectLst/>
                <a:latin typeface="Franklin Gothic Book" panose="020B0503020102020204" pitchFamily="34" charset="0"/>
              </a:rPr>
              <a:t>: Se entiende que la empresa turística presta ante todo un servicio. La atención del cliente y la calidad son los dos elementos claves.</a:t>
            </a:r>
          </a:p>
          <a:p>
            <a:pPr algn="just">
              <a:lnSpc>
                <a:spcPct val="150000"/>
              </a:lnSpc>
            </a:pPr>
            <a:endParaRPr lang="es-MX" dirty="0" smtClean="0">
              <a:solidFill>
                <a:schemeClr val="bg1"/>
              </a:solidFill>
              <a:effectLst/>
              <a:latin typeface="Franklin Gothic Book" panose="020B0503020102020204" pitchFamily="34" charset="0"/>
            </a:endParaRPr>
          </a:p>
          <a:p>
            <a:pPr algn="just">
              <a:lnSpc>
                <a:spcPct val="150000"/>
              </a:lnSpc>
            </a:pPr>
            <a:r>
              <a:rPr lang="es-MX" b="1" i="1" dirty="0" smtClean="0">
                <a:solidFill>
                  <a:schemeClr val="bg1"/>
                </a:solidFill>
                <a:effectLst/>
                <a:latin typeface="Franklin Gothic Book" panose="020B0503020102020204" pitchFamily="34" charset="0"/>
              </a:rPr>
              <a:t>Corrección de la estacionalidad</a:t>
            </a:r>
            <a:r>
              <a:rPr lang="es-MX" dirty="0" smtClean="0">
                <a:solidFill>
                  <a:schemeClr val="bg1"/>
                </a:solidFill>
                <a:effectLst/>
                <a:latin typeface="Franklin Gothic Book" panose="020B0503020102020204" pitchFamily="34" charset="0"/>
              </a:rPr>
              <a:t>. Fechas determinadas. Tiempo libre.</a:t>
            </a:r>
          </a:p>
          <a:p>
            <a:pPr algn="just">
              <a:lnSpc>
                <a:spcPct val="150000"/>
              </a:lnSpc>
            </a:pPr>
            <a:endParaRPr lang="es-MX" dirty="0" smtClean="0">
              <a:solidFill>
                <a:schemeClr val="bg1"/>
              </a:solidFill>
              <a:effectLst/>
              <a:latin typeface="Franklin Gothic Book" panose="020B0503020102020204" pitchFamily="34" charset="0"/>
            </a:endParaRPr>
          </a:p>
          <a:p>
            <a:pPr algn="just">
              <a:lnSpc>
                <a:spcPct val="150000"/>
              </a:lnSpc>
            </a:pPr>
            <a:r>
              <a:rPr lang="es-MX" b="1" i="1" dirty="0" smtClean="0">
                <a:solidFill>
                  <a:schemeClr val="bg1"/>
                </a:solidFill>
                <a:effectLst/>
                <a:latin typeface="Franklin Gothic Book" panose="020B0503020102020204" pitchFamily="34" charset="0"/>
              </a:rPr>
              <a:t>Dimensión óptima y flexibilidad</a:t>
            </a:r>
            <a:r>
              <a:rPr lang="es-MX" dirty="0" smtClean="0">
                <a:solidFill>
                  <a:schemeClr val="bg1"/>
                </a:solidFill>
                <a:effectLst/>
                <a:latin typeface="Franklin Gothic Book" panose="020B0503020102020204" pitchFamily="34" charset="0"/>
              </a:rPr>
              <a:t>. Capacidad de adaptarse a los cambios.</a:t>
            </a:r>
            <a:endParaRPr lang="es-MX" dirty="0">
              <a:solidFill>
                <a:schemeClr val="bg1"/>
              </a:solidFill>
              <a:effectLst/>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pic>
        <p:nvPicPr>
          <p:cNvPr id="6" name="Picture 4"/>
          <p:cNvPicPr>
            <a:picLocks noChangeAspect="1" noChangeArrowheads="1"/>
          </p:cNvPicPr>
          <p:nvPr/>
        </p:nvPicPr>
        <p:blipFill>
          <a:blip r:embed="rId3" cstate="print"/>
          <a:srcRect/>
          <a:stretch>
            <a:fillRect/>
          </a:stretch>
        </p:blipFill>
        <p:spPr bwMode="auto">
          <a:xfrm>
            <a:off x="11116506" y="789641"/>
            <a:ext cx="585788" cy="504056"/>
          </a:xfrm>
          <a:prstGeom prst="rect">
            <a:avLst/>
          </a:prstGeom>
          <a:noFill/>
          <a:ln w="9525">
            <a:noFill/>
            <a:miter lim="800000"/>
            <a:headEnd/>
            <a:tailEnd/>
          </a:ln>
        </p:spPr>
      </p:pic>
    </p:spTree>
    <p:extLst>
      <p:ext uri="{BB962C8B-B14F-4D97-AF65-F5344CB8AC3E}">
        <p14:creationId xmlns:p14="http://schemas.microsoft.com/office/powerpoint/2010/main" val="11495514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Áreas funcionales de las empresas turísticas.</a:t>
            </a:r>
            <a:endParaRPr lang="es-MX" dirty="0">
              <a:latin typeface="Franklin Gothic Book" panose="020B0503020102020204" pitchFamily="34" charset="0"/>
            </a:endParaRPr>
          </a:p>
        </p:txBody>
      </p:sp>
      <p:sp>
        <p:nvSpPr>
          <p:cNvPr id="3" name="Marcador de contenido 2"/>
          <p:cNvSpPr>
            <a:spLocks noGrp="1"/>
          </p:cNvSpPr>
          <p:nvPr>
            <p:ph idx="1"/>
          </p:nvPr>
        </p:nvSpPr>
        <p:spPr/>
        <p:txBody>
          <a:bodyPr/>
          <a:lstStyle/>
          <a:p>
            <a:pPr algn="just">
              <a:lnSpc>
                <a:spcPct val="150000"/>
              </a:lnSpc>
            </a:pPr>
            <a:r>
              <a:rPr lang="es-MX" dirty="0">
                <a:solidFill>
                  <a:schemeClr val="bg1"/>
                </a:solidFill>
                <a:effectLst/>
                <a:latin typeface="Franklin Gothic Book" panose="020B0503020102020204" pitchFamily="34" charset="0"/>
              </a:rPr>
              <a:t>Serán considerados establecimientos turísticos, </a:t>
            </a:r>
            <a:r>
              <a:rPr lang="es-MX" dirty="0" smtClean="0">
                <a:solidFill>
                  <a:schemeClr val="bg1"/>
                </a:solidFill>
                <a:effectLst/>
                <a:latin typeface="Franklin Gothic Book" panose="020B0503020102020204" pitchFamily="34" charset="0"/>
              </a:rPr>
              <a:t>los </a:t>
            </a:r>
            <a:r>
              <a:rPr lang="es-MX" dirty="0">
                <a:solidFill>
                  <a:schemeClr val="bg1"/>
                </a:solidFill>
                <a:effectLst/>
                <a:latin typeface="Franklin Gothic Book" panose="020B0503020102020204" pitchFamily="34" charset="0"/>
              </a:rPr>
              <a:t>locales e instalaciones, abiertos al público, temporalmente o de modo continuado, y acondicionados de conformidad con la normativa en su caso aplicable, en los que las empresas turísticas prestan al público sus </a:t>
            </a:r>
            <a:r>
              <a:rPr lang="es-MX" dirty="0" smtClean="0">
                <a:solidFill>
                  <a:schemeClr val="bg1"/>
                </a:solidFill>
                <a:effectLst/>
                <a:latin typeface="Franklin Gothic Book" panose="020B0503020102020204" pitchFamily="34" charset="0"/>
              </a:rPr>
              <a:t>servicios.</a:t>
            </a:r>
            <a:endParaRPr lang="es-MX" dirty="0">
              <a:solidFill>
                <a:schemeClr val="bg1"/>
              </a:solidFill>
              <a:effectLst/>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pic>
        <p:nvPicPr>
          <p:cNvPr id="6" name="Picture 4"/>
          <p:cNvPicPr>
            <a:picLocks noChangeAspect="1" noChangeArrowheads="1"/>
          </p:cNvPicPr>
          <p:nvPr/>
        </p:nvPicPr>
        <p:blipFill>
          <a:blip r:embed="rId3" cstate="print"/>
          <a:srcRect/>
          <a:stretch>
            <a:fillRect/>
          </a:stretch>
        </p:blipFill>
        <p:spPr bwMode="auto">
          <a:xfrm>
            <a:off x="11116506" y="789641"/>
            <a:ext cx="585788" cy="504056"/>
          </a:xfrm>
          <a:prstGeom prst="rect">
            <a:avLst/>
          </a:prstGeom>
          <a:noFill/>
          <a:ln w="9525">
            <a:noFill/>
            <a:miter lim="800000"/>
            <a:headEnd/>
            <a:tailEnd/>
          </a:ln>
        </p:spPr>
      </p:pic>
    </p:spTree>
    <p:extLst>
      <p:ext uri="{BB962C8B-B14F-4D97-AF65-F5344CB8AC3E}">
        <p14:creationId xmlns:p14="http://schemas.microsoft.com/office/powerpoint/2010/main" val="25950104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615926" y="753228"/>
            <a:ext cx="9613861" cy="1080938"/>
          </a:xfrm>
        </p:spPr>
        <p:txBody>
          <a:bodyPr/>
          <a:lstStyle/>
          <a:p>
            <a:r>
              <a:rPr lang="es-MX" dirty="0" smtClean="0">
                <a:latin typeface="Franklin Gothic Book" panose="020B0503020102020204" pitchFamily="34" charset="0"/>
              </a:rPr>
              <a:t>Áreas funcionales de las empresas turísticas.</a:t>
            </a:r>
            <a:endParaRPr lang="es-MX" dirty="0">
              <a:latin typeface="Franklin Gothic Book" panose="020B0503020102020204" pitchFamily="34" charset="0"/>
            </a:endParaRPr>
          </a:p>
        </p:txBody>
      </p:sp>
      <p:graphicFrame>
        <p:nvGraphicFramePr>
          <p:cNvPr id="5" name="Diagrama 4"/>
          <p:cNvGraphicFramePr/>
          <p:nvPr>
            <p:extLst>
              <p:ext uri="{D42A27DB-BD31-4B8C-83A1-F6EECF244321}">
                <p14:modId xmlns:p14="http://schemas.microsoft.com/office/powerpoint/2010/main" val="3359809372"/>
              </p:ext>
            </p:extLst>
          </p:nvPr>
        </p:nvGraphicFramePr>
        <p:xfrm>
          <a:off x="795627" y="2112135"/>
          <a:ext cx="10743843" cy="41727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7" name="Picture 4"/>
          <p:cNvPicPr>
            <a:picLocks noChangeAspect="1" noChangeArrowheads="1"/>
          </p:cNvPicPr>
          <p:nvPr/>
        </p:nvPicPr>
        <p:blipFill>
          <a:blip r:embed="rId7" cstate="print"/>
          <a:srcRect/>
          <a:stretch>
            <a:fillRect/>
          </a:stretch>
        </p:blipFill>
        <p:spPr bwMode="auto">
          <a:xfrm>
            <a:off x="11116506" y="789641"/>
            <a:ext cx="585788" cy="504056"/>
          </a:xfrm>
          <a:prstGeom prst="rect">
            <a:avLst/>
          </a:prstGeom>
          <a:noFill/>
          <a:ln w="9525">
            <a:noFill/>
            <a:miter lim="800000"/>
            <a:headEnd/>
            <a:tailEnd/>
          </a:ln>
        </p:spPr>
      </p:pic>
      <p:pic>
        <p:nvPicPr>
          <p:cNvPr id="8" name="Picture 12"/>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36355571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Contabilidad.</a:t>
            </a:r>
            <a:endParaRPr lang="es-MX" dirty="0">
              <a:latin typeface="Franklin Gothic Book" panose="020B0503020102020204" pitchFamily="34" charset="0"/>
            </a:endParaRPr>
          </a:p>
        </p:txBody>
      </p:sp>
      <p:sp>
        <p:nvSpPr>
          <p:cNvPr id="3" name="Marcador de contenido 2"/>
          <p:cNvSpPr>
            <a:spLocks noGrp="1"/>
          </p:cNvSpPr>
          <p:nvPr>
            <p:ph idx="1"/>
          </p:nvPr>
        </p:nvSpPr>
        <p:spPr/>
        <p:txBody>
          <a:bodyPr/>
          <a:lstStyle/>
          <a:p>
            <a:pPr algn="just">
              <a:lnSpc>
                <a:spcPct val="150000"/>
              </a:lnSpc>
              <a:spcBef>
                <a:spcPts val="0"/>
              </a:spcBef>
            </a:pPr>
            <a:r>
              <a:rPr lang="es-MX" dirty="0" smtClean="0">
                <a:solidFill>
                  <a:schemeClr val="bg1"/>
                </a:solidFill>
                <a:effectLst/>
                <a:latin typeface="Franklin Gothic Book" panose="020B0503020102020204" pitchFamily="34" charset="0"/>
              </a:rPr>
              <a:t>Es una técnica que se utiliza para el registro de las operaciones que afectan económicamente a una entidad y que produce sistemática y estructuradamente información financiera. </a:t>
            </a:r>
          </a:p>
          <a:p>
            <a:pPr algn="just">
              <a:lnSpc>
                <a:spcPct val="150000"/>
              </a:lnSpc>
              <a:spcBef>
                <a:spcPts val="0"/>
              </a:spcBef>
            </a:pPr>
            <a:endParaRPr lang="es-MX" dirty="0" smtClean="0">
              <a:solidFill>
                <a:schemeClr val="bg1"/>
              </a:solidFill>
              <a:effectLst/>
              <a:latin typeface="Franklin Gothic Book" panose="020B0503020102020204" pitchFamily="34" charset="0"/>
            </a:endParaRPr>
          </a:p>
          <a:p>
            <a:pPr algn="just">
              <a:lnSpc>
                <a:spcPct val="150000"/>
              </a:lnSpc>
              <a:spcBef>
                <a:spcPts val="0"/>
              </a:spcBef>
            </a:pPr>
            <a:r>
              <a:rPr lang="es-MX" dirty="0" smtClean="0">
                <a:solidFill>
                  <a:schemeClr val="bg1"/>
                </a:solidFill>
                <a:effectLst/>
                <a:latin typeface="Franklin Gothic Book" panose="020B0503020102020204" pitchFamily="34" charset="0"/>
              </a:rPr>
              <a:t>Son las operaciones que informa la situación económica de cualquier negocio.</a:t>
            </a:r>
            <a:endParaRPr lang="es-MX" dirty="0">
              <a:solidFill>
                <a:schemeClr val="bg1"/>
              </a:solidFill>
              <a:effectLst/>
              <a:latin typeface="Franklin Gothic Book" panose="020B0503020102020204" pitchFamily="34" charset="0"/>
            </a:endParaRPr>
          </a:p>
        </p:txBody>
      </p:sp>
      <p:sp>
        <p:nvSpPr>
          <p:cNvPr id="6" name="Rectángulo 5"/>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7"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223005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Información financiera.</a:t>
            </a:r>
            <a:endParaRPr lang="es-MX" dirty="0">
              <a:latin typeface="Franklin Gothic Book" panose="020B0503020102020204" pitchFamily="34" charset="0"/>
            </a:endParaRPr>
          </a:p>
        </p:txBody>
      </p:sp>
      <p:sp>
        <p:nvSpPr>
          <p:cNvPr id="3" name="Marcador de contenido 2"/>
          <p:cNvSpPr>
            <a:spLocks noGrp="1"/>
          </p:cNvSpPr>
          <p:nvPr>
            <p:ph idx="1"/>
          </p:nvPr>
        </p:nvSpPr>
        <p:spPr/>
        <p:txBody>
          <a:bodyPr/>
          <a:lstStyle/>
          <a:p>
            <a:pPr algn="just">
              <a:lnSpc>
                <a:spcPct val="150000"/>
              </a:lnSpc>
              <a:spcBef>
                <a:spcPts val="0"/>
              </a:spcBef>
            </a:pPr>
            <a:r>
              <a:rPr lang="es-MX" dirty="0" smtClean="0">
                <a:solidFill>
                  <a:schemeClr val="bg1"/>
                </a:solidFill>
                <a:effectLst/>
                <a:latin typeface="Franklin Gothic Book" panose="020B0503020102020204" pitchFamily="34" charset="0"/>
              </a:rPr>
              <a:t>La información financiera que emanan de la contabilidad, es información cuantitativa, expresada en unidades monetarias y descriptiva, que muestra la posición y desempeño financiero de una entidad, y cuyo objetivo esencial es el de ser útil al usuario general en la toma de sus decisiones económicas.</a:t>
            </a:r>
            <a:endParaRPr lang="es-MX" dirty="0">
              <a:solidFill>
                <a:schemeClr val="bg1"/>
              </a:solidFill>
              <a:effectLst/>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0497234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Características</a:t>
            </a:r>
            <a:endParaRPr lang="es-MX" dirty="0">
              <a:latin typeface="Franklin Gothic Book" panose="020B0503020102020204" pitchFamily="34" charset="0"/>
            </a:endParaRPr>
          </a:p>
        </p:txBody>
      </p:sp>
      <p:graphicFrame>
        <p:nvGraphicFramePr>
          <p:cNvPr id="5" name="Diagrama 4"/>
          <p:cNvGraphicFramePr/>
          <p:nvPr>
            <p:extLst>
              <p:ext uri="{D42A27DB-BD31-4B8C-83A1-F6EECF244321}">
                <p14:modId xmlns:p14="http://schemas.microsoft.com/office/powerpoint/2010/main" val="4108433530"/>
              </p:ext>
            </p:extLst>
          </p:nvPr>
        </p:nvGraphicFramePr>
        <p:xfrm>
          <a:off x="2006241" y="2112135"/>
          <a:ext cx="8992315" cy="46443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8" name="Conector angular 7"/>
          <p:cNvCxnSpPr/>
          <p:nvPr/>
        </p:nvCxnSpPr>
        <p:spPr>
          <a:xfrm>
            <a:off x="5731099" y="3503055"/>
            <a:ext cx="824247" cy="30909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angular 11"/>
          <p:cNvCxnSpPr/>
          <p:nvPr/>
        </p:nvCxnSpPr>
        <p:spPr>
          <a:xfrm>
            <a:off x="5731099" y="4494726"/>
            <a:ext cx="824247" cy="70833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ángulo 1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7" name="Picture 4"/>
          <p:cNvPicPr>
            <a:picLocks noChangeAspect="1" noChangeArrowheads="1"/>
          </p:cNvPicPr>
          <p:nvPr/>
        </p:nvPicPr>
        <p:blipFill>
          <a:blip r:embed="rId7" cstate="print"/>
          <a:srcRect/>
          <a:stretch>
            <a:fillRect/>
          </a:stretch>
        </p:blipFill>
        <p:spPr bwMode="auto">
          <a:xfrm>
            <a:off x="11116506" y="789641"/>
            <a:ext cx="585788" cy="504056"/>
          </a:xfrm>
          <a:prstGeom prst="rect">
            <a:avLst/>
          </a:prstGeom>
          <a:noFill/>
          <a:ln w="9525">
            <a:noFill/>
            <a:miter lim="800000"/>
            <a:headEnd/>
            <a:tailEnd/>
          </a:ln>
        </p:spPr>
      </p:pic>
      <p:pic>
        <p:nvPicPr>
          <p:cNvPr id="9" name="Picture 12"/>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5149701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Postulados de contabilidad.</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388388"/>
            <a:ext cx="9613861" cy="3741955"/>
          </a:xfrm>
        </p:spPr>
        <p:txBody>
          <a:bodyPr>
            <a:normAutofit fontScale="92500" lnSpcReduction="10000"/>
          </a:bodyPr>
          <a:lstStyle/>
          <a:p>
            <a:pPr algn="just">
              <a:lnSpc>
                <a:spcPct val="150000"/>
              </a:lnSpc>
            </a:pPr>
            <a:r>
              <a:rPr lang="es-PE" dirty="0">
                <a:solidFill>
                  <a:schemeClr val="bg1"/>
                </a:solidFill>
                <a:effectLst/>
                <a:latin typeface="Franklin Gothic Book" panose="020B0503020102020204" pitchFamily="34" charset="0"/>
              </a:rPr>
              <a:t>Se presentan como los conceptos teóricos fundamentales que relacionan medios y fines, es decir, normas particulares y objetivos de la información financiera. </a:t>
            </a:r>
          </a:p>
          <a:p>
            <a:pPr algn="just">
              <a:lnSpc>
                <a:spcPct val="150000"/>
              </a:lnSpc>
            </a:pPr>
            <a:endParaRPr lang="es-PE" dirty="0">
              <a:solidFill>
                <a:schemeClr val="bg1"/>
              </a:solidFill>
              <a:effectLst/>
              <a:latin typeface="Franklin Gothic Book" panose="020B0503020102020204" pitchFamily="34" charset="0"/>
            </a:endParaRPr>
          </a:p>
          <a:p>
            <a:pPr algn="just">
              <a:lnSpc>
                <a:spcPct val="150000"/>
              </a:lnSpc>
            </a:pPr>
            <a:r>
              <a:rPr lang="es-PE" dirty="0">
                <a:solidFill>
                  <a:schemeClr val="bg1"/>
                </a:solidFill>
                <a:effectLst/>
                <a:latin typeface="Franklin Gothic Book" panose="020B0503020102020204" pitchFamily="34" charset="0"/>
              </a:rPr>
              <a:t>Ayudan a explicar las razones por las cuales algunos procedimientos son apropiados y proporcionan las bases para establecer criterios para aquellas situaciones no exploradas por las normas particulares.</a:t>
            </a:r>
            <a:endParaRPr lang="es-MX" dirty="0">
              <a:solidFill>
                <a:schemeClr val="bg1"/>
              </a:solidFill>
              <a:effectLst/>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5926197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PE" smtClean="0">
                <a:latin typeface="Franklin Gothic Book" panose="020B0503020102020204" pitchFamily="34" charset="0"/>
              </a:rPr>
              <a:t>Entidad </a:t>
            </a:r>
            <a:r>
              <a:rPr lang="es-PE" dirty="0">
                <a:latin typeface="Franklin Gothic Book" panose="020B0503020102020204" pitchFamily="34" charset="0"/>
              </a:rPr>
              <a:t>Económica.</a:t>
            </a:r>
            <a:endParaRPr lang="es-MX" dirty="0">
              <a:latin typeface="Franklin Gothic Book" panose="020B0503020102020204" pitchFamily="34" charset="0"/>
            </a:endParaRPr>
          </a:p>
        </p:txBody>
      </p:sp>
      <p:sp>
        <p:nvSpPr>
          <p:cNvPr id="3" name="Marcador de contenido 2"/>
          <p:cNvSpPr>
            <a:spLocks noGrp="1"/>
          </p:cNvSpPr>
          <p:nvPr>
            <p:ph idx="1"/>
          </p:nvPr>
        </p:nvSpPr>
        <p:spPr/>
        <p:txBody>
          <a:bodyPr>
            <a:normAutofit/>
          </a:bodyPr>
          <a:lstStyle/>
          <a:p>
            <a:pPr algn="just">
              <a:lnSpc>
                <a:spcPct val="150000"/>
              </a:lnSpc>
            </a:pPr>
            <a:r>
              <a:rPr lang="es-PE" sz="2200" dirty="0">
                <a:solidFill>
                  <a:schemeClr val="bg1"/>
                </a:solidFill>
                <a:effectLst/>
                <a:latin typeface="Franklin Gothic Book" panose="020B0503020102020204" pitchFamily="34" charset="0"/>
              </a:rPr>
              <a:t>Es aquella unidad identificable que realiza actividades económicas, constituida por combinaciones de recursos humanos, materiales y financieros, conducidos y administrados por un único centro de control que toma decisiones encaminadas al cumplimiento de los fines específicos.</a:t>
            </a:r>
          </a:p>
          <a:p>
            <a:pPr algn="just">
              <a:lnSpc>
                <a:spcPct val="150000"/>
              </a:lnSpc>
            </a:pPr>
            <a:endParaRPr lang="es-MX" sz="2200" dirty="0">
              <a:solidFill>
                <a:schemeClr val="bg1"/>
              </a:solidFill>
              <a:effectLst/>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39488" y="4635925"/>
            <a:ext cx="2295525" cy="1990725"/>
          </a:xfrm>
          <a:prstGeom prst="rect">
            <a:avLst/>
          </a:prstGeom>
        </p:spPr>
      </p:pic>
      <p:pic>
        <p:nvPicPr>
          <p:cNvPr id="6" name="Picture 4"/>
          <p:cNvPicPr>
            <a:picLocks noChangeAspect="1" noChangeArrowheads="1"/>
          </p:cNvPicPr>
          <p:nvPr/>
        </p:nvPicPr>
        <p:blipFill>
          <a:blip r:embed="rId3" cstate="print"/>
          <a:srcRect/>
          <a:stretch>
            <a:fillRect/>
          </a:stretch>
        </p:blipFill>
        <p:spPr bwMode="auto">
          <a:xfrm>
            <a:off x="11116506" y="789641"/>
            <a:ext cx="585788" cy="504056"/>
          </a:xfrm>
          <a:prstGeom prst="rect">
            <a:avLst/>
          </a:prstGeom>
          <a:noFill/>
          <a:ln w="9525">
            <a:noFill/>
            <a:miter lim="800000"/>
            <a:headEnd/>
            <a:tailEnd/>
          </a:ln>
        </p:spPr>
      </p:pic>
      <p:pic>
        <p:nvPicPr>
          <p:cNvPr id="7" name="Picture 1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24459328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PE" dirty="0">
                <a:latin typeface="Franklin Gothic Book" panose="020B0503020102020204" pitchFamily="34" charset="0"/>
              </a:rPr>
              <a:t>Negocio en marcha.</a:t>
            </a:r>
            <a:endParaRPr lang="es-MX" dirty="0">
              <a:latin typeface="Franklin Gothic Book" panose="020B0503020102020204" pitchFamily="34" charset="0"/>
            </a:endParaRPr>
          </a:p>
        </p:txBody>
      </p:sp>
      <p:sp>
        <p:nvSpPr>
          <p:cNvPr id="3" name="Marcador de contenido 2"/>
          <p:cNvSpPr>
            <a:spLocks noGrp="1"/>
          </p:cNvSpPr>
          <p:nvPr>
            <p:ph idx="1"/>
          </p:nvPr>
        </p:nvSpPr>
        <p:spPr/>
        <p:txBody>
          <a:bodyPr/>
          <a:lstStyle/>
          <a:p>
            <a:pPr algn="just">
              <a:lnSpc>
                <a:spcPct val="150000"/>
              </a:lnSpc>
            </a:pPr>
            <a:r>
              <a:rPr lang="es-PE" dirty="0">
                <a:solidFill>
                  <a:schemeClr val="bg1"/>
                </a:solidFill>
                <a:effectLst/>
                <a:latin typeface="Franklin Gothic Book" panose="020B0503020102020204" pitchFamily="34" charset="0"/>
              </a:rPr>
              <a:t>La entidad económica se presume en existencia permanente, dentro de un horizonte de tiempo ilimitado.</a:t>
            </a:r>
          </a:p>
          <a:p>
            <a:pPr algn="just">
              <a:lnSpc>
                <a:spcPct val="150000"/>
              </a:lnSpc>
            </a:pPr>
            <a:endParaRPr lang="es-MX" dirty="0">
              <a:solidFill>
                <a:schemeClr val="bg1"/>
              </a:solidFill>
              <a:effectLst/>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4862" y="3812146"/>
            <a:ext cx="7379593" cy="2124043"/>
          </a:xfrm>
          <a:prstGeom prst="rect">
            <a:avLst/>
          </a:prstGeom>
        </p:spPr>
      </p:pic>
      <p:pic>
        <p:nvPicPr>
          <p:cNvPr id="7" name="Picture 4"/>
          <p:cNvPicPr>
            <a:picLocks noChangeAspect="1" noChangeArrowheads="1"/>
          </p:cNvPicPr>
          <p:nvPr/>
        </p:nvPicPr>
        <p:blipFill>
          <a:blip r:embed="rId3" cstate="print"/>
          <a:srcRect/>
          <a:stretch>
            <a:fillRect/>
          </a:stretch>
        </p:blipFill>
        <p:spPr bwMode="auto">
          <a:xfrm>
            <a:off x="11116506" y="789641"/>
            <a:ext cx="585788" cy="504056"/>
          </a:xfrm>
          <a:prstGeom prst="rect">
            <a:avLst/>
          </a:prstGeom>
          <a:noFill/>
          <a:ln w="9525">
            <a:noFill/>
            <a:miter lim="800000"/>
            <a:headEnd/>
            <a:tailEnd/>
          </a:ln>
        </p:spPr>
      </p:pic>
      <p:pic>
        <p:nvPicPr>
          <p:cNvPr id="8" name="Picture 1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25281053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Objetivo</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150773"/>
            <a:ext cx="9613861" cy="4211392"/>
          </a:xfrm>
        </p:spPr>
        <p:txBody>
          <a:bodyPr>
            <a:normAutofit/>
          </a:bodyPr>
          <a:lstStyle/>
          <a:p>
            <a:pPr algn="just">
              <a:lnSpc>
                <a:spcPct val="150000"/>
              </a:lnSpc>
            </a:pPr>
            <a:r>
              <a:rPr lang="es-MX" dirty="0" smtClean="0">
                <a:solidFill>
                  <a:schemeClr val="bg1"/>
                </a:solidFill>
                <a:effectLst/>
                <a:latin typeface="Franklin Gothic Book" panose="020B0503020102020204" pitchFamily="34" charset="0"/>
              </a:rPr>
              <a:t>Proporcionar de forma clara y comprensible los contenidos teóricos que den  </a:t>
            </a:r>
            <a:r>
              <a:rPr lang="es-MX" dirty="0">
                <a:solidFill>
                  <a:schemeClr val="bg1"/>
                </a:solidFill>
                <a:effectLst/>
                <a:latin typeface="Franklin Gothic Book" panose="020B0503020102020204" pitchFamily="34" charset="0"/>
              </a:rPr>
              <a:t>seguimiento </a:t>
            </a:r>
            <a:r>
              <a:rPr lang="es-MX" dirty="0" smtClean="0">
                <a:solidFill>
                  <a:schemeClr val="bg1"/>
                </a:solidFill>
                <a:effectLst/>
                <a:latin typeface="Franklin Gothic Book" panose="020B0503020102020204" pitchFamily="34" charset="0"/>
              </a:rPr>
              <a:t>al proceso </a:t>
            </a:r>
            <a:r>
              <a:rPr lang="es-MX" dirty="0">
                <a:solidFill>
                  <a:schemeClr val="bg1"/>
                </a:solidFill>
                <a:effectLst/>
                <a:latin typeface="Franklin Gothic Book" panose="020B0503020102020204" pitchFamily="34" charset="0"/>
              </a:rPr>
              <a:t>contable partiendo de cuáles son las fuentes de información, cómo se registran las operaciones financieras de las  entidades </a:t>
            </a:r>
            <a:r>
              <a:rPr lang="es-MX" dirty="0" smtClean="0">
                <a:solidFill>
                  <a:schemeClr val="bg1"/>
                </a:solidFill>
                <a:effectLst/>
                <a:latin typeface="Franklin Gothic Book" panose="020B0503020102020204" pitchFamily="34" charset="0"/>
              </a:rPr>
              <a:t>gastronómicas. </a:t>
            </a:r>
            <a:endParaRPr lang="es-MX" dirty="0">
              <a:solidFill>
                <a:schemeClr val="bg1"/>
              </a:solidFill>
              <a:effectLst/>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7076287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PE" dirty="0">
                <a:latin typeface="Franklin Gothic Book" panose="020B0503020102020204" pitchFamily="34" charset="0"/>
              </a:rPr>
              <a:t>Devengación contable.</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105053"/>
            <a:ext cx="9613861" cy="3599316"/>
          </a:xfrm>
        </p:spPr>
        <p:txBody>
          <a:bodyPr>
            <a:noAutofit/>
          </a:bodyPr>
          <a:lstStyle/>
          <a:p>
            <a:pPr algn="just">
              <a:lnSpc>
                <a:spcPct val="150000"/>
              </a:lnSpc>
            </a:pPr>
            <a:r>
              <a:rPr lang="es-PE" sz="2200" dirty="0">
                <a:solidFill>
                  <a:schemeClr val="bg1"/>
                </a:solidFill>
                <a:effectLst/>
                <a:latin typeface="Franklin Gothic Book" panose="020B0503020102020204" pitchFamily="34" charset="0"/>
              </a:rPr>
              <a:t>Los efectos derivados de las transacciones que lleva a cabo una entidad económica con otras entidades,  de las transacciones internas y de otros eventos, que la han afectado económicamente, deben reconocerse contablemente en su totalidad en el momento en el que ocurren, independientemente de la fecha en que se consideren realizados para fines contables.</a:t>
            </a:r>
          </a:p>
          <a:p>
            <a:pPr algn="just">
              <a:lnSpc>
                <a:spcPct val="150000"/>
              </a:lnSpc>
            </a:pPr>
            <a:r>
              <a:rPr lang="es-PE" sz="2200" dirty="0" err="1">
                <a:solidFill>
                  <a:schemeClr val="bg1"/>
                </a:solidFill>
                <a:effectLst/>
                <a:latin typeface="Franklin Gothic Book" panose="020B0503020102020204" pitchFamily="34" charset="0"/>
              </a:rPr>
              <a:t>Vrg</a:t>
            </a:r>
            <a:r>
              <a:rPr lang="es-PE" sz="2200" dirty="0">
                <a:solidFill>
                  <a:schemeClr val="bg1"/>
                </a:solidFill>
                <a:effectLst/>
                <a:latin typeface="Franklin Gothic Book" panose="020B0503020102020204" pitchFamily="34" charset="0"/>
              </a:rPr>
              <a:t>. Cuando se ha entregado o  recibido la mercancía, cuando se ha otorgado o recibido el servicio.</a:t>
            </a:r>
          </a:p>
          <a:p>
            <a:pPr algn="just">
              <a:lnSpc>
                <a:spcPct val="150000"/>
              </a:lnSpc>
            </a:pPr>
            <a:endParaRPr lang="es-MX" sz="2200" dirty="0">
              <a:solidFill>
                <a:schemeClr val="bg1"/>
              </a:solidFill>
              <a:effectLst/>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39065294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PE" dirty="0">
                <a:latin typeface="Franklin Gothic Book" panose="020B0503020102020204" pitchFamily="34" charset="0"/>
              </a:rPr>
              <a:t>Asociación de costos y gastos con ingresos.</a:t>
            </a:r>
            <a:endParaRPr lang="es-MX" dirty="0">
              <a:latin typeface="Franklin Gothic Book" panose="020B0503020102020204" pitchFamily="34" charset="0"/>
            </a:endParaRPr>
          </a:p>
        </p:txBody>
      </p:sp>
      <p:sp>
        <p:nvSpPr>
          <p:cNvPr id="3" name="Marcador de contenido 2"/>
          <p:cNvSpPr>
            <a:spLocks noGrp="1"/>
          </p:cNvSpPr>
          <p:nvPr>
            <p:ph idx="1"/>
          </p:nvPr>
        </p:nvSpPr>
        <p:spPr/>
        <p:txBody>
          <a:bodyPr>
            <a:normAutofit/>
          </a:bodyPr>
          <a:lstStyle/>
          <a:p>
            <a:pPr>
              <a:lnSpc>
                <a:spcPct val="150000"/>
              </a:lnSpc>
            </a:pPr>
            <a:r>
              <a:rPr lang="es-PE" sz="2200" dirty="0">
                <a:solidFill>
                  <a:schemeClr val="bg1"/>
                </a:solidFill>
                <a:effectLst/>
                <a:latin typeface="Franklin Gothic Book" panose="020B0503020102020204" pitchFamily="34" charset="0"/>
              </a:rPr>
              <a:t>Los costos y gastos de una entidad deben identificarse con el ingreso que generen en el mismo periodo, independientemente de la fecha en que se realicen.</a:t>
            </a:r>
          </a:p>
          <a:p>
            <a:pPr>
              <a:lnSpc>
                <a:spcPct val="150000"/>
              </a:lnSpc>
            </a:pPr>
            <a:endParaRPr lang="es-MX" sz="2200" dirty="0">
              <a:solidFill>
                <a:schemeClr val="bg1"/>
              </a:solidFill>
              <a:effectLst/>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7746" y="3863662"/>
            <a:ext cx="5628068" cy="2072527"/>
          </a:xfrm>
          <a:prstGeom prst="rect">
            <a:avLst/>
          </a:prstGeom>
        </p:spPr>
      </p:pic>
      <p:pic>
        <p:nvPicPr>
          <p:cNvPr id="6" name="Picture 4"/>
          <p:cNvPicPr>
            <a:picLocks noChangeAspect="1" noChangeArrowheads="1"/>
          </p:cNvPicPr>
          <p:nvPr/>
        </p:nvPicPr>
        <p:blipFill>
          <a:blip r:embed="rId3" cstate="print"/>
          <a:srcRect/>
          <a:stretch>
            <a:fillRect/>
          </a:stretch>
        </p:blipFill>
        <p:spPr bwMode="auto">
          <a:xfrm>
            <a:off x="11116506" y="789641"/>
            <a:ext cx="585788" cy="504056"/>
          </a:xfrm>
          <a:prstGeom prst="rect">
            <a:avLst/>
          </a:prstGeom>
          <a:noFill/>
          <a:ln w="9525">
            <a:noFill/>
            <a:miter lim="800000"/>
            <a:headEnd/>
            <a:tailEnd/>
          </a:ln>
        </p:spPr>
      </p:pic>
      <p:pic>
        <p:nvPicPr>
          <p:cNvPr id="7" name="Picture 1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21135083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PE" dirty="0">
                <a:latin typeface="Franklin Gothic Book" panose="020B0503020102020204" pitchFamily="34" charset="0"/>
              </a:rPr>
              <a:t>Valuación.</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336873"/>
            <a:ext cx="9613861" cy="4282868"/>
          </a:xfrm>
        </p:spPr>
        <p:txBody>
          <a:bodyPr>
            <a:normAutofit/>
          </a:bodyPr>
          <a:lstStyle/>
          <a:p>
            <a:pPr algn="just">
              <a:lnSpc>
                <a:spcPct val="150000"/>
              </a:lnSpc>
            </a:pPr>
            <a:r>
              <a:rPr lang="es-PE" dirty="0">
                <a:solidFill>
                  <a:schemeClr val="bg1"/>
                </a:solidFill>
                <a:effectLst/>
                <a:latin typeface="Franklin Gothic Book" panose="020B0503020102020204" pitchFamily="34" charset="0"/>
              </a:rPr>
              <a:t>Los efectos financieros  derivados de las transacciones, transformaciones internas y otros eventos, que afectan económicamente a la entidad, deben cuantificarse en términos monetarios, atendiendo a los atributos  del elemento a ser valuado</a:t>
            </a:r>
            <a:r>
              <a:rPr lang="es-PE" dirty="0" smtClean="0">
                <a:solidFill>
                  <a:schemeClr val="bg1"/>
                </a:solidFill>
                <a:effectLst/>
                <a:latin typeface="Franklin Gothic Book" panose="020B0503020102020204" pitchFamily="34" charset="0"/>
              </a:rPr>
              <a:t>.</a:t>
            </a:r>
          </a:p>
          <a:p>
            <a:pPr lvl="1">
              <a:lnSpc>
                <a:spcPct val="150000"/>
              </a:lnSpc>
            </a:pPr>
            <a:r>
              <a:rPr lang="es-PE" dirty="0" smtClean="0">
                <a:solidFill>
                  <a:schemeClr val="bg1"/>
                </a:solidFill>
                <a:effectLst/>
                <a:latin typeface="Franklin Gothic Book" panose="020B0503020102020204" pitchFamily="34" charset="0"/>
              </a:rPr>
              <a:t>Operaciones </a:t>
            </a:r>
            <a:r>
              <a:rPr lang="es-PE" dirty="0">
                <a:solidFill>
                  <a:schemeClr val="bg1"/>
                </a:solidFill>
                <a:effectLst/>
                <a:latin typeface="Franklin Gothic Book" panose="020B0503020102020204" pitchFamily="34" charset="0"/>
              </a:rPr>
              <a:t>que se reconocen como activos, pasivos y capital contable o patrimonio.</a:t>
            </a:r>
          </a:p>
          <a:p>
            <a:pPr>
              <a:lnSpc>
                <a:spcPct val="150000"/>
              </a:lnSpc>
            </a:pPr>
            <a:endParaRPr lang="es-MX" dirty="0">
              <a:solidFill>
                <a:schemeClr val="bg1"/>
              </a:solidFill>
              <a:effectLst/>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53301" y="5203065"/>
            <a:ext cx="3661155" cy="1235831"/>
          </a:xfrm>
          <a:prstGeom prst="rect">
            <a:avLst/>
          </a:prstGeom>
        </p:spPr>
      </p:pic>
      <p:pic>
        <p:nvPicPr>
          <p:cNvPr id="6" name="Picture 4"/>
          <p:cNvPicPr>
            <a:picLocks noChangeAspect="1" noChangeArrowheads="1"/>
          </p:cNvPicPr>
          <p:nvPr/>
        </p:nvPicPr>
        <p:blipFill>
          <a:blip r:embed="rId3" cstate="print"/>
          <a:srcRect/>
          <a:stretch>
            <a:fillRect/>
          </a:stretch>
        </p:blipFill>
        <p:spPr bwMode="auto">
          <a:xfrm>
            <a:off x="11116506" y="789641"/>
            <a:ext cx="585788" cy="504056"/>
          </a:xfrm>
          <a:prstGeom prst="rect">
            <a:avLst/>
          </a:prstGeom>
          <a:noFill/>
          <a:ln w="9525">
            <a:noFill/>
            <a:miter lim="800000"/>
            <a:headEnd/>
            <a:tailEnd/>
          </a:ln>
        </p:spPr>
      </p:pic>
      <p:pic>
        <p:nvPicPr>
          <p:cNvPr id="7" name="Picture 1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897442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PE" dirty="0">
                <a:latin typeface="Franklin Gothic Book" panose="020B0503020102020204" pitchFamily="34" charset="0"/>
              </a:rPr>
              <a:t>Dualidad económica.</a:t>
            </a:r>
            <a:endParaRPr lang="es-MX" dirty="0">
              <a:latin typeface="Franklin Gothic Book" panose="020B0503020102020204" pitchFamily="34" charset="0"/>
            </a:endParaRPr>
          </a:p>
        </p:txBody>
      </p:sp>
      <p:sp>
        <p:nvSpPr>
          <p:cNvPr id="3" name="Marcador de contenido 2"/>
          <p:cNvSpPr>
            <a:spLocks noGrp="1"/>
          </p:cNvSpPr>
          <p:nvPr>
            <p:ph idx="1"/>
          </p:nvPr>
        </p:nvSpPr>
        <p:spPr/>
        <p:txBody>
          <a:bodyPr>
            <a:normAutofit/>
          </a:bodyPr>
          <a:lstStyle/>
          <a:p>
            <a:pPr algn="just">
              <a:lnSpc>
                <a:spcPct val="150000"/>
              </a:lnSpc>
            </a:pPr>
            <a:r>
              <a:rPr lang="es-PE" sz="2200" dirty="0">
                <a:solidFill>
                  <a:schemeClr val="bg1"/>
                </a:solidFill>
                <a:effectLst/>
                <a:latin typeface="Franklin Gothic Book" panose="020B0503020102020204" pitchFamily="34" charset="0"/>
              </a:rPr>
              <a:t>La estructura financiera de una entidad económica esta constituida por los recursos de los que dispone para la consecución de sus fines y por las fuentes para obtener dichos recursos, ya sean propias o ajenas.</a:t>
            </a:r>
          </a:p>
          <a:p>
            <a:pPr algn="just">
              <a:lnSpc>
                <a:spcPct val="150000"/>
              </a:lnSpc>
            </a:pPr>
            <a:endParaRPr lang="es-MX" sz="2200" dirty="0">
              <a:solidFill>
                <a:schemeClr val="bg1"/>
              </a:solidFill>
              <a:effectLst/>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5172" y="4136532"/>
            <a:ext cx="4740565" cy="1799658"/>
          </a:xfrm>
          <a:prstGeom prst="rect">
            <a:avLst/>
          </a:prstGeom>
        </p:spPr>
      </p:pic>
      <p:pic>
        <p:nvPicPr>
          <p:cNvPr id="6" name="Picture 4"/>
          <p:cNvPicPr>
            <a:picLocks noChangeAspect="1" noChangeArrowheads="1"/>
          </p:cNvPicPr>
          <p:nvPr/>
        </p:nvPicPr>
        <p:blipFill>
          <a:blip r:embed="rId3" cstate="print"/>
          <a:srcRect/>
          <a:stretch>
            <a:fillRect/>
          </a:stretch>
        </p:blipFill>
        <p:spPr bwMode="auto">
          <a:xfrm>
            <a:off x="11116506" y="789641"/>
            <a:ext cx="585788" cy="504056"/>
          </a:xfrm>
          <a:prstGeom prst="rect">
            <a:avLst/>
          </a:prstGeom>
          <a:noFill/>
          <a:ln w="9525">
            <a:noFill/>
            <a:miter lim="800000"/>
            <a:headEnd/>
            <a:tailEnd/>
          </a:ln>
        </p:spPr>
      </p:pic>
      <p:pic>
        <p:nvPicPr>
          <p:cNvPr id="7" name="Picture 1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30248132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PE" dirty="0">
                <a:latin typeface="Franklin Gothic Book" panose="020B0503020102020204" pitchFamily="34" charset="0"/>
              </a:rPr>
              <a:t>Consistencia.</a:t>
            </a:r>
            <a:endParaRPr lang="es-MX" dirty="0">
              <a:latin typeface="Franklin Gothic Book" panose="020B0503020102020204" pitchFamily="34" charset="0"/>
            </a:endParaRPr>
          </a:p>
        </p:txBody>
      </p:sp>
      <p:sp>
        <p:nvSpPr>
          <p:cNvPr id="3" name="Marcador de contenido 2"/>
          <p:cNvSpPr>
            <a:spLocks noGrp="1"/>
          </p:cNvSpPr>
          <p:nvPr>
            <p:ph idx="1"/>
          </p:nvPr>
        </p:nvSpPr>
        <p:spPr/>
        <p:txBody>
          <a:bodyPr>
            <a:normAutofit/>
          </a:bodyPr>
          <a:lstStyle/>
          <a:p>
            <a:pPr algn="just">
              <a:lnSpc>
                <a:spcPct val="150000"/>
              </a:lnSpc>
            </a:pPr>
            <a:r>
              <a:rPr lang="es-PE" sz="2200" dirty="0">
                <a:solidFill>
                  <a:schemeClr val="bg1"/>
                </a:solidFill>
                <a:effectLst/>
                <a:latin typeface="Franklin Gothic Book" panose="020B0503020102020204" pitchFamily="34" charset="0"/>
              </a:rPr>
              <a:t>Ante la existencia de operaciones similares en una entidad, debe corresponder un mismo tratamiento contable el cual debe permanecer a través del tiempo, en tanto no cambie la esencia económica de las operaciones.</a:t>
            </a:r>
          </a:p>
          <a:p>
            <a:pPr algn="just">
              <a:lnSpc>
                <a:spcPct val="150000"/>
              </a:lnSpc>
            </a:pPr>
            <a:endParaRPr lang="es-MX" sz="2200" dirty="0">
              <a:solidFill>
                <a:schemeClr val="bg1"/>
              </a:solidFill>
              <a:effectLst/>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8362" y="4378817"/>
            <a:ext cx="3805370" cy="1712890"/>
          </a:xfrm>
          <a:prstGeom prst="rect">
            <a:avLst/>
          </a:prstGeom>
        </p:spPr>
      </p:pic>
      <p:pic>
        <p:nvPicPr>
          <p:cNvPr id="6" name="Picture 4"/>
          <p:cNvPicPr>
            <a:picLocks noChangeAspect="1" noChangeArrowheads="1"/>
          </p:cNvPicPr>
          <p:nvPr/>
        </p:nvPicPr>
        <p:blipFill>
          <a:blip r:embed="rId3" cstate="print"/>
          <a:srcRect/>
          <a:stretch>
            <a:fillRect/>
          </a:stretch>
        </p:blipFill>
        <p:spPr bwMode="auto">
          <a:xfrm>
            <a:off x="11116506" y="789641"/>
            <a:ext cx="585788" cy="504056"/>
          </a:xfrm>
          <a:prstGeom prst="rect">
            <a:avLst/>
          </a:prstGeom>
          <a:noFill/>
          <a:ln w="9525">
            <a:noFill/>
            <a:miter lim="800000"/>
            <a:headEnd/>
            <a:tailEnd/>
          </a:ln>
        </p:spPr>
      </p:pic>
      <p:pic>
        <p:nvPicPr>
          <p:cNvPr id="7" name="Picture 1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6721846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Proceso contable.</a:t>
            </a:r>
            <a:endParaRPr lang="es-MX" dirty="0">
              <a:latin typeface="Franklin Gothic Book" panose="020B0503020102020204" pitchFamily="34" charset="0"/>
            </a:endParaRPr>
          </a:p>
        </p:txBody>
      </p:sp>
      <p:pic>
        <p:nvPicPr>
          <p:cNvPr id="4" name="Marcador de contenido 3"/>
          <p:cNvPicPr>
            <a:picLocks noGrp="1" noChangeAspect="1"/>
          </p:cNvPicPr>
          <p:nvPr>
            <p:ph idx="1"/>
          </p:nvPr>
        </p:nvPicPr>
        <p:blipFill>
          <a:blip r:embed="rId2"/>
          <a:stretch>
            <a:fillRect/>
          </a:stretch>
        </p:blipFill>
        <p:spPr>
          <a:xfrm>
            <a:off x="965915" y="2336800"/>
            <a:ext cx="9453093" cy="4244304"/>
          </a:xfrm>
          <a:prstGeom prst="rect">
            <a:avLst/>
          </a:prstGeom>
        </p:spPr>
      </p:pic>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4"/>
          <p:cNvPicPr>
            <a:picLocks noChangeAspect="1" noChangeArrowheads="1"/>
          </p:cNvPicPr>
          <p:nvPr/>
        </p:nvPicPr>
        <p:blipFill>
          <a:blip r:embed="rId3" cstate="print"/>
          <a:srcRect/>
          <a:stretch>
            <a:fillRect/>
          </a:stretch>
        </p:blipFill>
        <p:spPr bwMode="auto">
          <a:xfrm>
            <a:off x="11116506" y="789641"/>
            <a:ext cx="585788" cy="504056"/>
          </a:xfrm>
          <a:prstGeom prst="rect">
            <a:avLst/>
          </a:prstGeom>
          <a:noFill/>
          <a:ln w="9525">
            <a:noFill/>
            <a:miter lim="800000"/>
            <a:headEnd/>
            <a:tailEnd/>
          </a:ln>
        </p:spPr>
      </p:pic>
      <p:pic>
        <p:nvPicPr>
          <p:cNvPr id="7" name="Picture 1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35314671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Manual contable.</a:t>
            </a:r>
            <a:endParaRPr lang="es-MX" dirty="0">
              <a:latin typeface="Franklin Gothic Book" panose="020B0503020102020204" pitchFamily="34" charset="0"/>
            </a:endParaRPr>
          </a:p>
        </p:txBody>
      </p:sp>
      <p:sp>
        <p:nvSpPr>
          <p:cNvPr id="3" name="Marcador de contenido 2"/>
          <p:cNvSpPr>
            <a:spLocks noGrp="1"/>
          </p:cNvSpPr>
          <p:nvPr>
            <p:ph idx="1"/>
          </p:nvPr>
        </p:nvSpPr>
        <p:spPr/>
        <p:txBody>
          <a:bodyPr>
            <a:noAutofit/>
          </a:bodyPr>
          <a:lstStyle/>
          <a:p>
            <a:pPr algn="just">
              <a:lnSpc>
                <a:spcPct val="150000"/>
              </a:lnSpc>
            </a:pPr>
            <a:r>
              <a:rPr lang="es-PE" sz="2200" dirty="0">
                <a:solidFill>
                  <a:schemeClr val="bg1"/>
                </a:solidFill>
                <a:effectLst/>
                <a:latin typeface="Franklin Gothic Book" panose="020B0503020102020204" pitchFamily="34" charset="0"/>
              </a:rPr>
              <a:t>También llamado </a:t>
            </a:r>
            <a:r>
              <a:rPr lang="es-PE" sz="2200" i="1" dirty="0">
                <a:solidFill>
                  <a:schemeClr val="bg1"/>
                </a:solidFill>
                <a:effectLst/>
                <a:latin typeface="Franklin Gothic Book" panose="020B0503020102020204" pitchFamily="34" charset="0"/>
              </a:rPr>
              <a:t>guía de contabilización, </a:t>
            </a:r>
            <a:r>
              <a:rPr lang="es-PE" sz="2200" dirty="0">
                <a:solidFill>
                  <a:schemeClr val="bg1"/>
                </a:solidFill>
                <a:effectLst/>
                <a:latin typeface="Franklin Gothic Book" panose="020B0503020102020204" pitchFamily="34" charset="0"/>
              </a:rPr>
              <a:t>sirve de guía cuando se registran transacciones contables.</a:t>
            </a:r>
          </a:p>
          <a:p>
            <a:pPr algn="just">
              <a:lnSpc>
                <a:spcPct val="150000"/>
              </a:lnSpc>
            </a:pPr>
            <a:endParaRPr lang="es-PE" sz="2200" dirty="0">
              <a:solidFill>
                <a:schemeClr val="bg1"/>
              </a:solidFill>
              <a:effectLst/>
              <a:latin typeface="Franklin Gothic Book" panose="020B0503020102020204" pitchFamily="34" charset="0"/>
            </a:endParaRPr>
          </a:p>
          <a:p>
            <a:pPr algn="just">
              <a:lnSpc>
                <a:spcPct val="150000"/>
              </a:lnSpc>
            </a:pPr>
            <a:r>
              <a:rPr lang="es-PE" sz="2200" dirty="0">
                <a:solidFill>
                  <a:schemeClr val="bg1"/>
                </a:solidFill>
                <a:effectLst/>
                <a:latin typeface="Franklin Gothic Book" panose="020B0503020102020204" pitchFamily="34" charset="0"/>
              </a:rPr>
              <a:t>Es un documento independiente donde, además de los números y títulos de las cuentas, se describe en forma detallada el tipo de transacciones que se debe registrar en cada una de ellas, junto con los documentos que dan soporte a la transacción así como lo que representa su saldo.</a:t>
            </a:r>
          </a:p>
          <a:p>
            <a:pPr algn="just">
              <a:lnSpc>
                <a:spcPct val="150000"/>
              </a:lnSpc>
            </a:pPr>
            <a:endParaRPr lang="es-MX" sz="2200" dirty="0">
              <a:solidFill>
                <a:schemeClr val="bg1"/>
              </a:solidFill>
              <a:effectLst/>
              <a:latin typeface="Franklin Gothic Book" panose="020B0503020102020204" pitchFamily="34" charset="0"/>
            </a:endParaRPr>
          </a:p>
          <a:p>
            <a:pPr algn="just">
              <a:lnSpc>
                <a:spcPct val="150000"/>
              </a:lnSpc>
            </a:pPr>
            <a:endParaRPr lang="es-MX" sz="2200" dirty="0">
              <a:solidFill>
                <a:schemeClr val="bg1"/>
              </a:solidFill>
              <a:effectLst/>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1465701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Catalogo de cuentas.</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060620"/>
            <a:ext cx="9613861" cy="4533363"/>
          </a:xfrm>
        </p:spPr>
        <p:txBody>
          <a:bodyPr>
            <a:normAutofit/>
          </a:bodyPr>
          <a:lstStyle/>
          <a:p>
            <a:r>
              <a:rPr lang="es-PE" sz="2200" dirty="0">
                <a:solidFill>
                  <a:schemeClr val="bg1"/>
                </a:solidFill>
                <a:effectLst/>
                <a:latin typeface="Franklin Gothic Book" panose="020B0503020102020204" pitchFamily="34" charset="0"/>
              </a:rPr>
              <a:t>Representa la estructura del sistema contable.</a:t>
            </a:r>
          </a:p>
          <a:p>
            <a:endParaRPr lang="es-PE" sz="2200" dirty="0">
              <a:solidFill>
                <a:schemeClr val="bg1"/>
              </a:solidFill>
              <a:effectLst/>
              <a:latin typeface="Franklin Gothic Book" panose="020B0503020102020204" pitchFamily="34" charset="0"/>
            </a:endParaRPr>
          </a:p>
          <a:p>
            <a:endParaRPr lang="es-PE" sz="2200" dirty="0">
              <a:solidFill>
                <a:schemeClr val="bg1"/>
              </a:solidFill>
              <a:effectLst/>
              <a:latin typeface="Franklin Gothic Book" panose="020B0503020102020204" pitchFamily="34" charset="0"/>
            </a:endParaRPr>
          </a:p>
          <a:p>
            <a:endParaRPr lang="es-PE" sz="2200" dirty="0">
              <a:solidFill>
                <a:schemeClr val="bg1"/>
              </a:solidFill>
              <a:effectLst/>
              <a:latin typeface="Franklin Gothic Book" panose="020B0503020102020204" pitchFamily="34" charset="0"/>
            </a:endParaRPr>
          </a:p>
          <a:p>
            <a:endParaRPr lang="es-PE" sz="2200" dirty="0">
              <a:solidFill>
                <a:schemeClr val="bg1"/>
              </a:solidFill>
              <a:effectLst/>
              <a:latin typeface="Franklin Gothic Book" panose="020B0503020102020204" pitchFamily="34" charset="0"/>
            </a:endParaRPr>
          </a:p>
          <a:p>
            <a:r>
              <a:rPr lang="es-PE" sz="2200" dirty="0">
                <a:solidFill>
                  <a:schemeClr val="bg1"/>
                </a:solidFill>
                <a:effectLst/>
                <a:latin typeface="Franklin Gothic Book" panose="020B0503020102020204" pitchFamily="34" charset="0"/>
              </a:rPr>
              <a:t>Contenido</a:t>
            </a:r>
          </a:p>
          <a:p>
            <a:endParaRPr lang="es-MX" sz="2200" dirty="0">
              <a:solidFill>
                <a:schemeClr val="bg1"/>
              </a:solidFill>
              <a:effectLst/>
              <a:latin typeface="Franklin Gothic Book" panose="020B0503020102020204" pitchFamily="34" charset="0"/>
            </a:endParaRPr>
          </a:p>
        </p:txBody>
      </p:sp>
      <p:sp>
        <p:nvSpPr>
          <p:cNvPr id="4" name="4 CuadroTexto"/>
          <p:cNvSpPr txBox="1"/>
          <p:nvPr/>
        </p:nvSpPr>
        <p:spPr>
          <a:xfrm>
            <a:off x="3933985" y="2640765"/>
            <a:ext cx="5000660" cy="3831818"/>
          </a:xfrm>
          <a:prstGeom prst="rect">
            <a:avLst/>
          </a:prstGeom>
          <a:noFill/>
        </p:spPr>
        <p:txBody>
          <a:bodyPr wrap="square" rtlCol="0">
            <a:spAutoFit/>
          </a:bodyPr>
          <a:lstStyle/>
          <a:p>
            <a:pPr marL="342900" indent="-342900">
              <a:lnSpc>
                <a:spcPct val="150000"/>
              </a:lnSpc>
              <a:buAutoNum type="arabicPeriod"/>
            </a:pPr>
            <a:r>
              <a:rPr lang="es-PE" dirty="0" smtClean="0">
                <a:solidFill>
                  <a:schemeClr val="bg1"/>
                </a:solidFill>
                <a:latin typeface="Franklin Gothic Book" panose="020B0503020102020204" pitchFamily="34" charset="0"/>
              </a:rPr>
              <a:t>El numero.</a:t>
            </a:r>
          </a:p>
          <a:p>
            <a:pPr marL="342900" indent="-342900">
              <a:lnSpc>
                <a:spcPct val="150000"/>
              </a:lnSpc>
              <a:buAutoNum type="arabicPeriod"/>
            </a:pPr>
            <a:r>
              <a:rPr lang="es-PE" dirty="0" smtClean="0">
                <a:solidFill>
                  <a:schemeClr val="bg1"/>
                </a:solidFill>
                <a:latin typeface="Franklin Gothic Book" panose="020B0503020102020204" pitchFamily="34" charset="0"/>
              </a:rPr>
              <a:t>Nombre de cada una de las cuentas.</a:t>
            </a:r>
          </a:p>
          <a:p>
            <a:pPr marL="342900" indent="-342900">
              <a:lnSpc>
                <a:spcPct val="150000"/>
              </a:lnSpc>
              <a:buAutoNum type="arabicPeriod"/>
            </a:pPr>
            <a:r>
              <a:rPr lang="es-PE" dirty="0" smtClean="0">
                <a:solidFill>
                  <a:schemeClr val="bg1"/>
                </a:solidFill>
                <a:latin typeface="Franklin Gothic Book" panose="020B0503020102020204" pitchFamily="34" charset="0"/>
              </a:rPr>
              <a:t>5 clasificaciones: Activo, Pasivo, Capital, Ingreso y Gasto.</a:t>
            </a:r>
          </a:p>
          <a:p>
            <a:pPr marL="342900" indent="-342900">
              <a:lnSpc>
                <a:spcPct val="150000"/>
              </a:lnSpc>
              <a:buAutoNum type="arabicPeriod"/>
            </a:pPr>
            <a:r>
              <a:rPr lang="es-PE" dirty="0" smtClean="0">
                <a:solidFill>
                  <a:schemeClr val="bg1"/>
                </a:solidFill>
                <a:latin typeface="Franklin Gothic Book" panose="020B0503020102020204" pitchFamily="34" charset="0"/>
              </a:rPr>
              <a:t>Cuentas de Activo comienzan con 1.</a:t>
            </a:r>
          </a:p>
          <a:p>
            <a:pPr marL="342900" indent="-342900">
              <a:lnSpc>
                <a:spcPct val="150000"/>
              </a:lnSpc>
              <a:buAutoNum type="arabicPeriod"/>
            </a:pPr>
            <a:r>
              <a:rPr lang="es-PE" dirty="0" smtClean="0">
                <a:solidFill>
                  <a:schemeClr val="bg1"/>
                </a:solidFill>
                <a:latin typeface="Franklin Gothic Book" panose="020B0503020102020204" pitchFamily="34" charset="0"/>
              </a:rPr>
              <a:t>Cuentas de Pasivo comienzan con 2.</a:t>
            </a:r>
          </a:p>
          <a:p>
            <a:pPr marL="342900" indent="-342900">
              <a:lnSpc>
                <a:spcPct val="150000"/>
              </a:lnSpc>
              <a:buAutoNum type="arabicPeriod"/>
            </a:pPr>
            <a:r>
              <a:rPr lang="es-PE" dirty="0" smtClean="0">
                <a:solidFill>
                  <a:schemeClr val="bg1"/>
                </a:solidFill>
                <a:latin typeface="Franklin Gothic Book" panose="020B0503020102020204" pitchFamily="34" charset="0"/>
              </a:rPr>
              <a:t>Cuentas de Capital comienzan con 3.</a:t>
            </a:r>
          </a:p>
          <a:p>
            <a:pPr marL="342900" indent="-342900">
              <a:lnSpc>
                <a:spcPct val="150000"/>
              </a:lnSpc>
              <a:buAutoNum type="arabicPeriod"/>
            </a:pPr>
            <a:r>
              <a:rPr lang="es-PE" dirty="0" smtClean="0">
                <a:solidFill>
                  <a:schemeClr val="bg1"/>
                </a:solidFill>
                <a:latin typeface="Franklin Gothic Book" panose="020B0503020102020204" pitchFamily="34" charset="0"/>
              </a:rPr>
              <a:t>Cuentas de Ingreso comienzan con 4.</a:t>
            </a:r>
          </a:p>
          <a:p>
            <a:pPr marL="342900" indent="-342900">
              <a:lnSpc>
                <a:spcPct val="150000"/>
              </a:lnSpc>
              <a:buAutoNum type="arabicPeriod"/>
            </a:pPr>
            <a:r>
              <a:rPr lang="es-PE" dirty="0" smtClean="0">
                <a:solidFill>
                  <a:schemeClr val="bg1"/>
                </a:solidFill>
                <a:latin typeface="Franklin Gothic Book" panose="020B0503020102020204" pitchFamily="34" charset="0"/>
              </a:rPr>
              <a:t>Cuentas de Gasto comienzan con 5.</a:t>
            </a:r>
            <a:endParaRPr lang="es-PE" dirty="0">
              <a:solidFill>
                <a:schemeClr val="bg1"/>
              </a:solidFill>
              <a:latin typeface="Franklin Gothic Book" panose="020B0503020102020204" pitchFamily="34" charset="0"/>
            </a:endParaRPr>
          </a:p>
        </p:txBody>
      </p:sp>
      <p:sp>
        <p:nvSpPr>
          <p:cNvPr id="5" name="Abrir llave 4"/>
          <p:cNvSpPr/>
          <p:nvPr/>
        </p:nvSpPr>
        <p:spPr>
          <a:xfrm>
            <a:off x="3142444" y="2485623"/>
            <a:ext cx="695459" cy="4108360"/>
          </a:xfrm>
          <a:prstGeom prst="leftBrace">
            <a:avLst/>
          </a:prstGeom>
          <a:ln w="38100"/>
          <a:effectLst>
            <a:glow rad="101600">
              <a:schemeClr val="accent5">
                <a:satMod val="175000"/>
                <a:alpha val="40000"/>
              </a:schemeClr>
            </a:glo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s-MX"/>
          </a:p>
        </p:txBody>
      </p:sp>
      <p:sp>
        <p:nvSpPr>
          <p:cNvPr id="6" name="Rectángulo 5"/>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7"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8"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405760318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Estructura del catálogo de cuentas.</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060620"/>
            <a:ext cx="9613861" cy="3875569"/>
          </a:xfrm>
        </p:spPr>
        <p:txBody>
          <a:bodyPr>
            <a:normAutofit/>
          </a:bodyPr>
          <a:lstStyle/>
          <a:p>
            <a:r>
              <a:rPr lang="es-MX" sz="2200" dirty="0" smtClean="0">
                <a:solidFill>
                  <a:schemeClr val="bg1"/>
                </a:solidFill>
                <a:effectLst/>
                <a:latin typeface="Franklin Gothic Book" panose="020B0503020102020204" pitchFamily="34" charset="0"/>
              </a:rPr>
              <a:t>Se utiliza un catálogo numérico a base de niveles:</a:t>
            </a:r>
          </a:p>
          <a:p>
            <a:endParaRPr lang="es-MX" sz="2200" dirty="0">
              <a:solidFill>
                <a:schemeClr val="bg1"/>
              </a:solidFill>
              <a:effectLst/>
              <a:latin typeface="Franklin Gothic Book" panose="020B0503020102020204" pitchFamily="34" charset="0"/>
            </a:endParaRPr>
          </a:p>
        </p:txBody>
      </p:sp>
      <p:graphicFrame>
        <p:nvGraphicFramePr>
          <p:cNvPr id="4" name="Diagrama 3"/>
          <p:cNvGraphicFramePr/>
          <p:nvPr>
            <p:extLst>
              <p:ext uri="{D42A27DB-BD31-4B8C-83A1-F6EECF244321}">
                <p14:modId xmlns:p14="http://schemas.microsoft.com/office/powerpoint/2010/main" val="2784704915"/>
              </p:ext>
            </p:extLst>
          </p:nvPr>
        </p:nvGraphicFramePr>
        <p:xfrm>
          <a:off x="538051" y="2833352"/>
          <a:ext cx="8128000" cy="37735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7212169" y="6040192"/>
            <a:ext cx="2009104" cy="338554"/>
          </a:xfrm>
          <a:prstGeom prst="rect">
            <a:avLst/>
          </a:prstGeom>
          <a:noFill/>
        </p:spPr>
        <p:txBody>
          <a:bodyPr wrap="square" rtlCol="0">
            <a:spAutoFit/>
          </a:bodyPr>
          <a:lstStyle/>
          <a:p>
            <a:pPr marL="285750" indent="-285750">
              <a:buFont typeface="Arial" panose="020B0604020202020204" pitchFamily="34" charset="0"/>
              <a:buChar char="•"/>
            </a:pPr>
            <a:r>
              <a:rPr lang="es-MX" sz="1600" dirty="0" smtClean="0">
                <a:solidFill>
                  <a:schemeClr val="bg1"/>
                </a:solidFill>
                <a:latin typeface="Franklin Gothic Book" panose="020B0503020102020204" pitchFamily="34" charset="0"/>
              </a:rPr>
              <a:t>Cuenta auxiliar</a:t>
            </a:r>
            <a:endParaRPr lang="es-MX" sz="1600" dirty="0">
              <a:solidFill>
                <a:schemeClr val="bg1"/>
              </a:solidFill>
              <a:latin typeface="Franklin Gothic Book" panose="020B0503020102020204" pitchFamily="34" charset="0"/>
            </a:endParaRPr>
          </a:p>
        </p:txBody>
      </p:sp>
      <p:sp>
        <p:nvSpPr>
          <p:cNvPr id="7" name="Rectángulo 6"/>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8" name="Picture 4"/>
          <p:cNvPicPr>
            <a:picLocks noChangeAspect="1" noChangeArrowheads="1"/>
          </p:cNvPicPr>
          <p:nvPr/>
        </p:nvPicPr>
        <p:blipFill>
          <a:blip r:embed="rId7" cstate="print"/>
          <a:srcRect/>
          <a:stretch>
            <a:fillRect/>
          </a:stretch>
        </p:blipFill>
        <p:spPr bwMode="auto">
          <a:xfrm>
            <a:off x="11116506" y="789641"/>
            <a:ext cx="585788" cy="504056"/>
          </a:xfrm>
          <a:prstGeom prst="rect">
            <a:avLst/>
          </a:prstGeom>
          <a:noFill/>
          <a:ln w="9525">
            <a:noFill/>
            <a:miter lim="800000"/>
            <a:headEnd/>
            <a:tailEnd/>
          </a:ln>
        </p:spPr>
      </p:pic>
      <p:pic>
        <p:nvPicPr>
          <p:cNvPr id="9" name="Picture 12"/>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36390347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Registros contables.</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156569"/>
            <a:ext cx="9613861" cy="4257110"/>
          </a:xfrm>
        </p:spPr>
        <p:txBody>
          <a:bodyPr>
            <a:normAutofit/>
          </a:bodyPr>
          <a:lstStyle/>
          <a:p>
            <a:pPr algn="just"/>
            <a:r>
              <a:rPr lang="es-MX" sz="2200" dirty="0" smtClean="0">
                <a:solidFill>
                  <a:schemeClr val="bg1"/>
                </a:solidFill>
                <a:effectLst/>
                <a:latin typeface="Franklin Gothic Book" panose="020B0503020102020204" pitchFamily="34" charset="0"/>
              </a:rPr>
              <a:t>Se basan en la teoría de la partida doble ( a todo cargo le corresponde un abono).</a:t>
            </a:r>
          </a:p>
          <a:p>
            <a:pPr algn="just"/>
            <a:endParaRPr lang="es-MX" sz="2200" dirty="0">
              <a:solidFill>
                <a:schemeClr val="bg1"/>
              </a:solidFill>
              <a:effectLst/>
              <a:latin typeface="Franklin Gothic Book" panose="020B0503020102020204" pitchFamily="34" charset="0"/>
            </a:endParaRPr>
          </a:p>
          <a:p>
            <a:pPr algn="just"/>
            <a:r>
              <a:rPr lang="es-MX" sz="2200" dirty="0" smtClean="0">
                <a:solidFill>
                  <a:schemeClr val="bg1"/>
                </a:solidFill>
                <a:effectLst/>
                <a:latin typeface="Franklin Gothic Book" panose="020B0503020102020204" pitchFamily="34" charset="0"/>
              </a:rPr>
              <a:t>Esto se muestra en un esquema de mayor (T) donde el lado izquierdo corresponde a un cargo y el lado derecho a un abono.</a:t>
            </a:r>
            <a:endParaRPr lang="es-MX" sz="2200" dirty="0">
              <a:solidFill>
                <a:schemeClr val="bg1"/>
              </a:solidFill>
              <a:effectLst/>
              <a:latin typeface="Franklin Gothic Book" panose="020B0503020102020204" pitchFamily="34" charset="0"/>
            </a:endParaRPr>
          </a:p>
        </p:txBody>
      </p:sp>
      <p:sp>
        <p:nvSpPr>
          <p:cNvPr id="15" name="Rectángulo 14"/>
          <p:cNvSpPr/>
          <p:nvPr/>
        </p:nvSpPr>
        <p:spPr>
          <a:xfrm>
            <a:off x="10612191" y="1647432"/>
            <a:ext cx="1594419" cy="307777"/>
          </a:xfrm>
          <a:prstGeom prst="rect">
            <a:avLst/>
          </a:prstGeom>
        </p:spPr>
        <p:txBody>
          <a:bodyPr wrap="square">
            <a:spAutoFit/>
          </a:bodyPr>
          <a:lstStyle/>
          <a:p>
            <a:r>
              <a:rPr lang="es-PE" sz="1400" dirty="0"/>
              <a:t>SEPTIEMBRE 2015</a:t>
            </a:r>
          </a:p>
        </p:txBody>
      </p:sp>
      <p:graphicFrame>
        <p:nvGraphicFramePr>
          <p:cNvPr id="4" name="Tabla 3"/>
          <p:cNvGraphicFramePr>
            <a:graphicFrameLocks noGrp="1"/>
          </p:cNvGraphicFramePr>
          <p:nvPr>
            <p:extLst>
              <p:ext uri="{D42A27DB-BD31-4B8C-83A1-F6EECF244321}">
                <p14:modId xmlns:p14="http://schemas.microsoft.com/office/powerpoint/2010/main" val="2134616660"/>
              </p:ext>
            </p:extLst>
          </p:nvPr>
        </p:nvGraphicFramePr>
        <p:xfrm>
          <a:off x="4250028" y="4301545"/>
          <a:ext cx="3232596" cy="1970465"/>
        </p:xfrm>
        <a:graphic>
          <a:graphicData uri="http://schemas.openxmlformats.org/drawingml/2006/table">
            <a:tbl>
              <a:tblPr>
                <a:tableStyleId>{0505E3EF-67EA-436B-97B2-0124C06EBD24}</a:tableStyleId>
              </a:tblPr>
              <a:tblGrid>
                <a:gridCol w="1616298"/>
                <a:gridCol w="1616298"/>
              </a:tblGrid>
              <a:tr h="394093">
                <a:tc gridSpan="2">
                  <a:txBody>
                    <a:bodyPr/>
                    <a:lstStyle/>
                    <a:p>
                      <a:pPr algn="ctr" fontAlgn="b"/>
                      <a:r>
                        <a:rPr lang="es-MX" sz="1200" u="none" strike="noStrike" dirty="0">
                          <a:effectLst/>
                        </a:rPr>
                        <a:t>Cuenta</a:t>
                      </a:r>
                      <a:endParaRPr lang="es-MX" sz="1200" b="0" i="0" u="none" strike="noStrike" dirty="0">
                        <a:solidFill>
                          <a:srgbClr val="000000"/>
                        </a:solidFill>
                        <a:effectLst/>
                        <a:latin typeface="Arial" panose="020B0604020202020204" pitchFamily="34" charset="0"/>
                      </a:endParaRPr>
                    </a:p>
                  </a:txBody>
                  <a:tcPr marL="9525" marR="9525" marT="9525" marB="0" anchor="b">
                    <a:cell3D prstMaterial="dkEdge">
                      <a:bevel w="25400" h="25400" prst="angle"/>
                      <a:lightRig rig="flood" dir="t"/>
                    </a:cell3D>
                  </a:tcPr>
                </a:tc>
                <a:tc hMerge="1">
                  <a:txBody>
                    <a:bodyPr/>
                    <a:lstStyle/>
                    <a:p>
                      <a:endParaRPr lang="es-MX"/>
                    </a:p>
                  </a:txBody>
                  <a:tcPr/>
                </a:tc>
              </a:tr>
              <a:tr h="394093">
                <a:tc>
                  <a:txBody>
                    <a:bodyPr/>
                    <a:lstStyle/>
                    <a:p>
                      <a:pPr algn="ctr" fontAlgn="b"/>
                      <a:r>
                        <a:rPr lang="es-MX" sz="1200" u="none" strike="noStrike">
                          <a:effectLst/>
                        </a:rPr>
                        <a:t>Cargo</a:t>
                      </a:r>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w="25400" h="25400" prst="angle"/>
                      <a:lightRig rig="flood" dir="t"/>
                    </a:cell3D>
                  </a:tcPr>
                </a:tc>
                <a:tc>
                  <a:txBody>
                    <a:bodyPr/>
                    <a:lstStyle/>
                    <a:p>
                      <a:pPr algn="ctr" fontAlgn="b"/>
                      <a:r>
                        <a:rPr lang="es-MX" sz="1200" u="none" strike="noStrike" dirty="0">
                          <a:effectLst/>
                        </a:rPr>
                        <a:t>Abono</a:t>
                      </a:r>
                      <a:endParaRPr lang="es-MX" sz="1200" b="0" i="0" u="none" strike="noStrike" dirty="0">
                        <a:solidFill>
                          <a:srgbClr val="000000"/>
                        </a:solidFill>
                        <a:effectLst/>
                        <a:latin typeface="Arial" panose="020B0604020202020204" pitchFamily="34" charset="0"/>
                      </a:endParaRPr>
                    </a:p>
                  </a:txBody>
                  <a:tcPr marL="9525" marR="9525" marT="9525" marB="0" anchor="b">
                    <a:cell3D prstMaterial="dkEdge">
                      <a:bevel w="25400" h="25400" prst="angle"/>
                      <a:lightRig rig="flood" dir="t"/>
                    </a:cell3D>
                  </a:tcPr>
                </a:tc>
              </a:tr>
              <a:tr h="394093">
                <a:tc>
                  <a:txBody>
                    <a:bodyPr/>
                    <a:lstStyle/>
                    <a:p>
                      <a:pPr algn="l" fontAlgn="b"/>
                      <a:r>
                        <a:rPr lang="es-MX" sz="1200" u="none" strike="noStrike">
                          <a:effectLst/>
                        </a:rPr>
                        <a:t> </a:t>
                      </a:r>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w="25400" h="25400" prst="angle"/>
                      <a:lightRig rig="flood" dir="t"/>
                    </a:cell3D>
                  </a:tcPr>
                </a:tc>
                <a:tc>
                  <a:txBody>
                    <a:bodyPr/>
                    <a:lstStyle/>
                    <a:p>
                      <a:pPr algn="l" fontAlgn="b"/>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w="25400" h="25400" prst="angle"/>
                      <a:lightRig rig="flood" dir="t"/>
                    </a:cell3D>
                  </a:tcPr>
                </a:tc>
              </a:tr>
              <a:tr h="394093">
                <a:tc>
                  <a:txBody>
                    <a:bodyPr/>
                    <a:lstStyle/>
                    <a:p>
                      <a:pPr algn="l" fontAlgn="b"/>
                      <a:r>
                        <a:rPr lang="es-MX" sz="1200" u="none" strike="noStrike">
                          <a:effectLst/>
                        </a:rPr>
                        <a:t> </a:t>
                      </a:r>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w="25400" h="25400" prst="angle"/>
                      <a:lightRig rig="flood" dir="t"/>
                    </a:cell3D>
                  </a:tcPr>
                </a:tc>
                <a:tc>
                  <a:txBody>
                    <a:bodyPr/>
                    <a:lstStyle/>
                    <a:p>
                      <a:pPr algn="l" fontAlgn="b"/>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w="25400" h="25400" prst="angle"/>
                      <a:lightRig rig="flood" dir="t"/>
                    </a:cell3D>
                  </a:tcPr>
                </a:tc>
              </a:tr>
              <a:tr h="394093">
                <a:tc>
                  <a:txBody>
                    <a:bodyPr/>
                    <a:lstStyle/>
                    <a:p>
                      <a:pPr algn="l" fontAlgn="b"/>
                      <a:r>
                        <a:rPr lang="es-MX" sz="1200" u="none" strike="noStrike">
                          <a:effectLst/>
                        </a:rPr>
                        <a:t> </a:t>
                      </a:r>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w="25400" h="25400" prst="angle"/>
                      <a:lightRig rig="flood" dir="t"/>
                    </a:cell3D>
                  </a:tcPr>
                </a:tc>
                <a:tc>
                  <a:txBody>
                    <a:bodyPr/>
                    <a:lstStyle/>
                    <a:p>
                      <a:pPr algn="l" fontAlgn="b"/>
                      <a:endParaRPr lang="es-MX" sz="1200" b="0" i="0" u="none" strike="noStrike" dirty="0">
                        <a:solidFill>
                          <a:srgbClr val="000000"/>
                        </a:solidFill>
                        <a:effectLst/>
                        <a:latin typeface="Arial" panose="020B0604020202020204" pitchFamily="34" charset="0"/>
                      </a:endParaRPr>
                    </a:p>
                  </a:txBody>
                  <a:tcPr marL="9525" marR="9525" marT="9525" marB="0" anchor="b">
                    <a:cell3D prstMaterial="dkEdge">
                      <a:bevel w="25400" h="25400" prst="angle"/>
                      <a:lightRig rig="flood" dir="t"/>
                    </a:cell3D>
                  </a:tcPr>
                </a:tc>
              </a:tr>
            </a:tbl>
          </a:graphicData>
        </a:graphic>
      </p:graphicFrame>
      <p:cxnSp>
        <p:nvCxnSpPr>
          <p:cNvPr id="8" name="Conector recto 7"/>
          <p:cNvCxnSpPr/>
          <p:nvPr/>
        </p:nvCxnSpPr>
        <p:spPr>
          <a:xfrm>
            <a:off x="4262907" y="4687910"/>
            <a:ext cx="323259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ector recto 9"/>
          <p:cNvCxnSpPr>
            <a:endCxn id="4" idx="2"/>
          </p:cNvCxnSpPr>
          <p:nvPr/>
        </p:nvCxnSpPr>
        <p:spPr>
          <a:xfrm>
            <a:off x="5859887" y="4687910"/>
            <a:ext cx="6439" cy="1584100"/>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11"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4670953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Índice</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009104"/>
            <a:ext cx="9613861" cy="4700789"/>
          </a:xfrm>
        </p:spPr>
        <p:txBody>
          <a:bodyPr>
            <a:normAutofit fontScale="77500" lnSpcReduction="20000"/>
          </a:bodyPr>
          <a:lstStyle/>
          <a:p>
            <a:pPr>
              <a:lnSpc>
                <a:spcPct val="120000"/>
              </a:lnSpc>
              <a:buFont typeface="Wingdings" panose="05000000000000000000" pitchFamily="2" charset="2"/>
              <a:buChar char="ü"/>
            </a:pPr>
            <a:r>
              <a:rPr lang="es-MX" dirty="0" smtClean="0">
                <a:solidFill>
                  <a:schemeClr val="bg1"/>
                </a:solidFill>
                <a:effectLst/>
                <a:latin typeface="Franklin Gothic Book" panose="020B0503020102020204" pitchFamily="34" charset="0"/>
              </a:rPr>
              <a:t>Entidad Económica.</a:t>
            </a:r>
          </a:p>
          <a:p>
            <a:pPr>
              <a:lnSpc>
                <a:spcPct val="120000"/>
              </a:lnSpc>
              <a:buFont typeface="Wingdings" panose="05000000000000000000" pitchFamily="2" charset="2"/>
              <a:buChar char="ü"/>
            </a:pPr>
            <a:r>
              <a:rPr lang="es-MX" dirty="0" smtClean="0">
                <a:solidFill>
                  <a:schemeClr val="bg1"/>
                </a:solidFill>
                <a:effectLst/>
                <a:latin typeface="Franklin Gothic Book" panose="020B0503020102020204" pitchFamily="34" charset="0"/>
              </a:rPr>
              <a:t>Elementos de una entidad.</a:t>
            </a:r>
          </a:p>
          <a:p>
            <a:pPr>
              <a:lnSpc>
                <a:spcPct val="120000"/>
              </a:lnSpc>
              <a:buFont typeface="Wingdings" panose="05000000000000000000" pitchFamily="2" charset="2"/>
              <a:buChar char="ü"/>
            </a:pPr>
            <a:r>
              <a:rPr lang="es-MX" dirty="0" smtClean="0">
                <a:solidFill>
                  <a:schemeClr val="bg1"/>
                </a:solidFill>
                <a:effectLst/>
                <a:latin typeface="Franklin Gothic Book" panose="020B0503020102020204" pitchFamily="34" charset="0"/>
              </a:rPr>
              <a:t>Elementos de una entidad turística.</a:t>
            </a:r>
          </a:p>
          <a:p>
            <a:pPr>
              <a:lnSpc>
                <a:spcPct val="120000"/>
              </a:lnSpc>
              <a:buFont typeface="Wingdings" panose="05000000000000000000" pitchFamily="2" charset="2"/>
              <a:buChar char="ü"/>
            </a:pPr>
            <a:r>
              <a:rPr lang="es-MX" dirty="0" smtClean="0">
                <a:solidFill>
                  <a:schemeClr val="bg1"/>
                </a:solidFill>
                <a:effectLst/>
                <a:latin typeface="Franklin Gothic Book" panose="020B0503020102020204" pitchFamily="34" charset="0"/>
              </a:rPr>
              <a:t>Clasificación de las empresas turísticas.</a:t>
            </a:r>
          </a:p>
          <a:p>
            <a:pPr lvl="1">
              <a:lnSpc>
                <a:spcPct val="120000"/>
              </a:lnSpc>
              <a:buFont typeface="Wingdings" panose="05000000000000000000" pitchFamily="2" charset="2"/>
              <a:buChar char="ü"/>
            </a:pPr>
            <a:r>
              <a:rPr lang="es-MX" dirty="0" smtClean="0">
                <a:solidFill>
                  <a:schemeClr val="bg1"/>
                </a:solidFill>
                <a:effectLst/>
                <a:latin typeface="Franklin Gothic Book" panose="020B0503020102020204" pitchFamily="34" charset="0"/>
              </a:rPr>
              <a:t>Según su tamaño.</a:t>
            </a:r>
          </a:p>
          <a:p>
            <a:pPr lvl="1">
              <a:lnSpc>
                <a:spcPct val="120000"/>
              </a:lnSpc>
              <a:buFont typeface="Wingdings" panose="05000000000000000000" pitchFamily="2" charset="2"/>
              <a:buChar char="ü"/>
            </a:pPr>
            <a:r>
              <a:rPr lang="es-MX" dirty="0" smtClean="0">
                <a:solidFill>
                  <a:schemeClr val="bg1"/>
                </a:solidFill>
                <a:effectLst/>
                <a:latin typeface="Franklin Gothic Book" panose="020B0503020102020204" pitchFamily="34" charset="0"/>
              </a:rPr>
              <a:t>Según su actividad.</a:t>
            </a:r>
          </a:p>
          <a:p>
            <a:pPr lvl="1">
              <a:lnSpc>
                <a:spcPct val="120000"/>
              </a:lnSpc>
              <a:buFont typeface="Wingdings" panose="05000000000000000000" pitchFamily="2" charset="2"/>
              <a:buChar char="ü"/>
            </a:pPr>
            <a:r>
              <a:rPr lang="es-MX" dirty="0" smtClean="0">
                <a:solidFill>
                  <a:schemeClr val="bg1"/>
                </a:solidFill>
                <a:effectLst/>
                <a:latin typeface="Franklin Gothic Book" panose="020B0503020102020204" pitchFamily="34" charset="0"/>
              </a:rPr>
              <a:t>Según su ámbito geográfico.</a:t>
            </a:r>
          </a:p>
          <a:p>
            <a:pPr lvl="1">
              <a:lnSpc>
                <a:spcPct val="120000"/>
              </a:lnSpc>
              <a:buFont typeface="Wingdings" panose="05000000000000000000" pitchFamily="2" charset="2"/>
              <a:buChar char="ü"/>
            </a:pPr>
            <a:r>
              <a:rPr lang="es-MX" dirty="0" smtClean="0">
                <a:solidFill>
                  <a:schemeClr val="bg1"/>
                </a:solidFill>
                <a:effectLst/>
                <a:latin typeface="Franklin Gothic Book" panose="020B0503020102020204" pitchFamily="34" charset="0"/>
              </a:rPr>
              <a:t>Según su forma jurídica.</a:t>
            </a:r>
          </a:p>
          <a:p>
            <a:pPr>
              <a:lnSpc>
                <a:spcPct val="120000"/>
              </a:lnSpc>
              <a:buFont typeface="Wingdings" panose="05000000000000000000" pitchFamily="2" charset="2"/>
              <a:buChar char="ü"/>
            </a:pPr>
            <a:r>
              <a:rPr lang="es-MX" dirty="0" smtClean="0">
                <a:solidFill>
                  <a:schemeClr val="bg1"/>
                </a:solidFill>
                <a:effectLst/>
                <a:latin typeface="Franklin Gothic Book" panose="020B0503020102020204" pitchFamily="34" charset="0"/>
              </a:rPr>
              <a:t>Objetivo de las empresas turísticas.</a:t>
            </a:r>
          </a:p>
          <a:p>
            <a:pPr>
              <a:lnSpc>
                <a:spcPct val="120000"/>
              </a:lnSpc>
              <a:buFont typeface="Wingdings" panose="05000000000000000000" pitchFamily="2" charset="2"/>
              <a:buChar char="ü"/>
            </a:pPr>
            <a:r>
              <a:rPr lang="es-MX" dirty="0" smtClean="0">
                <a:solidFill>
                  <a:schemeClr val="bg1"/>
                </a:solidFill>
                <a:effectLst/>
                <a:latin typeface="Franklin Gothic Book" panose="020B0503020102020204" pitchFamily="34" charset="0"/>
              </a:rPr>
              <a:t>Áreas funcionales de las empresas turísticas.</a:t>
            </a:r>
          </a:p>
          <a:p>
            <a:pPr>
              <a:lnSpc>
                <a:spcPct val="120000"/>
              </a:lnSpc>
              <a:buFont typeface="Wingdings" panose="05000000000000000000" pitchFamily="2" charset="2"/>
              <a:buChar char="ü"/>
            </a:pPr>
            <a:r>
              <a:rPr lang="es-MX" dirty="0" smtClean="0">
                <a:solidFill>
                  <a:schemeClr val="bg1"/>
                </a:solidFill>
                <a:effectLst/>
                <a:latin typeface="Franklin Gothic Book" panose="020B0503020102020204" pitchFamily="34" charset="0"/>
              </a:rPr>
              <a:t>Contabilidad.</a:t>
            </a:r>
          </a:p>
          <a:p>
            <a:pPr>
              <a:lnSpc>
                <a:spcPct val="120000"/>
              </a:lnSpc>
              <a:buFont typeface="Wingdings" panose="05000000000000000000" pitchFamily="2" charset="2"/>
              <a:buChar char="ü"/>
            </a:pPr>
            <a:r>
              <a:rPr lang="es-MX" dirty="0" smtClean="0">
                <a:solidFill>
                  <a:schemeClr val="bg1"/>
                </a:solidFill>
                <a:effectLst/>
                <a:latin typeface="Franklin Gothic Book" panose="020B0503020102020204" pitchFamily="34" charset="0"/>
              </a:rPr>
              <a:t>Información financiera.</a:t>
            </a:r>
          </a:p>
          <a:p>
            <a:pPr>
              <a:lnSpc>
                <a:spcPct val="170000"/>
              </a:lnSpc>
              <a:buFont typeface="Wingdings" panose="05000000000000000000" pitchFamily="2" charset="2"/>
              <a:buChar char="ü"/>
            </a:pPr>
            <a:endParaRPr lang="es-MX" dirty="0" smtClean="0">
              <a:solidFill>
                <a:schemeClr val="bg1"/>
              </a:solidFill>
              <a:effectLst/>
              <a:latin typeface="Franklin Gothic Book" panose="020B0503020102020204" pitchFamily="34" charset="0"/>
            </a:endParaRPr>
          </a:p>
          <a:p>
            <a:pPr>
              <a:lnSpc>
                <a:spcPct val="170000"/>
              </a:lnSpc>
              <a:buFont typeface="Wingdings" panose="05000000000000000000" pitchFamily="2" charset="2"/>
              <a:buChar char="ü"/>
            </a:pPr>
            <a:endParaRPr lang="es-MX" dirty="0" smtClean="0">
              <a:solidFill>
                <a:schemeClr val="bg1"/>
              </a:solidFill>
              <a:effectLst/>
              <a:latin typeface="Franklin Gothic Book" panose="020B0503020102020204" pitchFamily="34" charset="0"/>
            </a:endParaRPr>
          </a:p>
          <a:p>
            <a:pPr>
              <a:lnSpc>
                <a:spcPct val="170000"/>
              </a:lnSpc>
              <a:buFont typeface="Wingdings" panose="05000000000000000000" pitchFamily="2" charset="2"/>
              <a:buChar char="ü"/>
            </a:pPr>
            <a:endParaRPr lang="es-MX" dirty="0" smtClean="0">
              <a:solidFill>
                <a:schemeClr val="bg1"/>
              </a:solidFill>
              <a:effectLst/>
              <a:latin typeface="Franklin Gothic Book" panose="020B0503020102020204" pitchFamily="34" charset="0"/>
            </a:endParaRPr>
          </a:p>
          <a:p>
            <a:pPr>
              <a:lnSpc>
                <a:spcPct val="170000"/>
              </a:lnSpc>
              <a:buFont typeface="Wingdings" panose="05000000000000000000" pitchFamily="2" charset="2"/>
              <a:buChar char="ü"/>
            </a:pPr>
            <a:endParaRPr lang="es-MX" dirty="0" smtClean="0">
              <a:solidFill>
                <a:schemeClr val="bg1"/>
              </a:solidFill>
              <a:effectLst/>
              <a:latin typeface="Franklin Gothic Book" panose="020B0503020102020204" pitchFamily="34" charset="0"/>
            </a:endParaRPr>
          </a:p>
          <a:p>
            <a:pPr>
              <a:lnSpc>
                <a:spcPct val="170000"/>
              </a:lnSpc>
              <a:buFont typeface="Wingdings" panose="05000000000000000000" pitchFamily="2" charset="2"/>
              <a:buChar char="ü"/>
            </a:pPr>
            <a:endParaRPr lang="es-MX" dirty="0" smtClean="0">
              <a:solidFill>
                <a:schemeClr val="bg1"/>
              </a:solidFill>
              <a:effectLst/>
              <a:latin typeface="Franklin Gothic Book" panose="020B0503020102020204" pitchFamily="34" charset="0"/>
            </a:endParaRPr>
          </a:p>
          <a:p>
            <a:pPr>
              <a:lnSpc>
                <a:spcPct val="170000"/>
              </a:lnSpc>
              <a:buFont typeface="Wingdings" panose="05000000000000000000" pitchFamily="2" charset="2"/>
              <a:buChar char="ü"/>
            </a:pPr>
            <a:endParaRPr lang="es-MX" dirty="0">
              <a:solidFill>
                <a:schemeClr val="bg1"/>
              </a:solidFill>
              <a:effectLst/>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002564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La cuenta contable.</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177505"/>
            <a:ext cx="9613861" cy="3599316"/>
          </a:xfrm>
        </p:spPr>
        <p:txBody>
          <a:bodyPr>
            <a:normAutofit/>
          </a:bodyPr>
          <a:lstStyle/>
          <a:p>
            <a:pPr algn="just"/>
            <a:r>
              <a:rPr lang="es-MX" sz="2200" dirty="0">
                <a:solidFill>
                  <a:schemeClr val="bg1"/>
                </a:solidFill>
                <a:effectLst/>
                <a:latin typeface="Franklin Gothic Book" panose="020B0503020102020204" pitchFamily="34" charset="0"/>
              </a:rPr>
              <a:t>Las cuentas contables son los nombres técnicos que reciben todos y cada uno de los conceptos en que se pueden dividir los elementos patrimoniales. Estos nombre técnico-contables son los que aparecen en los libros contables (libro mayor, libro </a:t>
            </a:r>
            <a:r>
              <a:rPr lang="es-MX" sz="2200" dirty="0" smtClean="0">
                <a:solidFill>
                  <a:schemeClr val="bg1"/>
                </a:solidFill>
                <a:effectLst/>
                <a:latin typeface="Franklin Gothic Book" panose="020B0503020102020204" pitchFamily="34" charset="0"/>
              </a:rPr>
              <a:t>diario)</a:t>
            </a:r>
            <a:endParaRPr lang="es-PE" sz="2200" dirty="0">
              <a:solidFill>
                <a:schemeClr val="bg1"/>
              </a:solidFill>
              <a:effectLst/>
              <a:latin typeface="Franklin Gothic Book" panose="020B0503020102020204" pitchFamily="34" charset="0"/>
            </a:endParaRPr>
          </a:p>
        </p:txBody>
      </p:sp>
      <p:sp>
        <p:nvSpPr>
          <p:cNvPr id="28" name="Rectángulo 27"/>
          <p:cNvSpPr/>
          <p:nvPr/>
        </p:nvSpPr>
        <p:spPr>
          <a:xfrm>
            <a:off x="10612191" y="1647432"/>
            <a:ext cx="1594419" cy="307777"/>
          </a:xfrm>
          <a:prstGeom prst="rect">
            <a:avLst/>
          </a:prstGeom>
        </p:spPr>
        <p:txBody>
          <a:bodyPr wrap="square">
            <a:spAutoFit/>
          </a:bodyPr>
          <a:lstStyle/>
          <a:p>
            <a:r>
              <a:rPr lang="es-PE" sz="1400" dirty="0"/>
              <a:t>SEPTIEMBRE 2015</a:t>
            </a:r>
          </a:p>
        </p:txBody>
      </p:sp>
      <p:graphicFrame>
        <p:nvGraphicFramePr>
          <p:cNvPr id="18" name="Tabla 17"/>
          <p:cNvGraphicFramePr>
            <a:graphicFrameLocks noGrp="1"/>
          </p:cNvGraphicFramePr>
          <p:nvPr>
            <p:extLst>
              <p:ext uri="{D42A27DB-BD31-4B8C-83A1-F6EECF244321}">
                <p14:modId xmlns:p14="http://schemas.microsoft.com/office/powerpoint/2010/main" val="2697852694"/>
              </p:ext>
            </p:extLst>
          </p:nvPr>
        </p:nvGraphicFramePr>
        <p:xfrm>
          <a:off x="4172755" y="3593208"/>
          <a:ext cx="3915176" cy="2650765"/>
        </p:xfrm>
        <a:graphic>
          <a:graphicData uri="http://schemas.openxmlformats.org/drawingml/2006/table">
            <a:tbl>
              <a:tblPr>
                <a:tableStyleId>{93296810-A885-4BE3-A3E7-6D5BEEA58F35}</a:tableStyleId>
              </a:tblPr>
              <a:tblGrid>
                <a:gridCol w="978794"/>
                <a:gridCol w="978794"/>
                <a:gridCol w="978794"/>
                <a:gridCol w="978794"/>
              </a:tblGrid>
              <a:tr h="246310">
                <a:tc gridSpan="4">
                  <a:txBody>
                    <a:bodyPr/>
                    <a:lstStyle/>
                    <a:p>
                      <a:pPr algn="ctr" fontAlgn="b"/>
                      <a:r>
                        <a:rPr lang="es-MX" sz="1200" u="none" strike="noStrike">
                          <a:effectLst/>
                        </a:rPr>
                        <a:t>Cuenta</a:t>
                      </a:r>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prst="cross"/>
                      <a:lightRig rig="flood" dir="t"/>
                    </a:cell3D>
                  </a:tcPr>
                </a:tc>
                <a:tc hMerge="1">
                  <a:txBody>
                    <a:bodyPr/>
                    <a:lstStyle/>
                    <a:p>
                      <a:endParaRPr lang="es-MX"/>
                    </a:p>
                  </a:txBody>
                  <a:tcPr/>
                </a:tc>
                <a:tc hMerge="1">
                  <a:txBody>
                    <a:bodyPr/>
                    <a:lstStyle/>
                    <a:p>
                      <a:endParaRPr lang="es-MX"/>
                    </a:p>
                  </a:txBody>
                  <a:tcPr/>
                </a:tc>
                <a:tc hMerge="1">
                  <a:txBody>
                    <a:bodyPr/>
                    <a:lstStyle/>
                    <a:p>
                      <a:endParaRPr lang="es-MX"/>
                    </a:p>
                  </a:txBody>
                  <a:tcPr/>
                </a:tc>
              </a:tr>
              <a:tr h="246310">
                <a:tc>
                  <a:txBody>
                    <a:bodyPr/>
                    <a:lstStyle/>
                    <a:p>
                      <a:pPr algn="ctr" fontAlgn="b"/>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prst="cross"/>
                      <a:lightRig rig="flood" dir="t"/>
                    </a:cell3D>
                  </a:tcPr>
                </a:tc>
                <a:tc>
                  <a:txBody>
                    <a:bodyPr/>
                    <a:lstStyle/>
                    <a:p>
                      <a:pPr algn="ctr" fontAlgn="b"/>
                      <a:r>
                        <a:rPr lang="es-MX" sz="1200" u="none" strike="noStrike">
                          <a:effectLst/>
                        </a:rPr>
                        <a:t> </a:t>
                      </a:r>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prst="cross"/>
                      <a:lightRig rig="flood" dir="t"/>
                    </a:cell3D>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r>
              <a:tr h="246310">
                <a:tc gridSpan="2">
                  <a:txBody>
                    <a:bodyPr/>
                    <a:lstStyle/>
                    <a:p>
                      <a:pPr algn="ctr" fontAlgn="b"/>
                      <a:r>
                        <a:rPr lang="es-MX" sz="1200" u="none" strike="noStrike">
                          <a:effectLst/>
                        </a:rPr>
                        <a:t>Cargo</a:t>
                      </a:r>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prst="cross"/>
                      <a:lightRig rig="flood" dir="t"/>
                    </a:cell3D>
                  </a:tcPr>
                </a:tc>
                <a:tc hMerge="1">
                  <a:txBody>
                    <a:bodyPr/>
                    <a:lstStyle/>
                    <a:p>
                      <a:endParaRPr lang="es-MX"/>
                    </a:p>
                  </a:txBody>
                  <a:tcPr/>
                </a:tc>
                <a:tc gridSpan="2">
                  <a:txBody>
                    <a:bodyPr/>
                    <a:lstStyle/>
                    <a:p>
                      <a:pPr algn="ctr" fontAlgn="b"/>
                      <a:r>
                        <a:rPr lang="es-MX" sz="1200" u="none" strike="noStrike">
                          <a:effectLst/>
                        </a:rPr>
                        <a:t>Abono</a:t>
                      </a:r>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prst="cross"/>
                      <a:lightRig rig="flood" dir="t"/>
                    </a:cell3D>
                  </a:tcPr>
                </a:tc>
                <a:tc hMerge="1">
                  <a:txBody>
                    <a:bodyPr/>
                    <a:lstStyle/>
                    <a:p>
                      <a:endParaRPr lang="es-MX"/>
                    </a:p>
                  </a:txBody>
                  <a:tcPr/>
                </a:tc>
              </a:tr>
              <a:tr h="246310">
                <a:tc>
                  <a:txBody>
                    <a:bodyPr/>
                    <a:lstStyle/>
                    <a:p>
                      <a:pPr algn="l" fontAlgn="b"/>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prst="cross"/>
                      <a:lightRig rig="flood" dir="t"/>
                    </a:cell3D>
                  </a:tcPr>
                </a:tc>
                <a:tc>
                  <a:txBody>
                    <a:bodyPr/>
                    <a:lstStyle/>
                    <a:p>
                      <a:pPr algn="l" fontAlgn="b"/>
                      <a:r>
                        <a:rPr lang="es-MX" sz="1200" u="none" strike="noStrike">
                          <a:effectLst/>
                        </a:rPr>
                        <a:t> </a:t>
                      </a:r>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prst="cross"/>
                      <a:lightRig rig="flood" dir="t"/>
                    </a:cell3D>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r>
              <a:tr h="246310">
                <a:tc>
                  <a:txBody>
                    <a:bodyPr/>
                    <a:lstStyle/>
                    <a:p>
                      <a:pPr algn="l" fontAlgn="b"/>
                      <a:r>
                        <a:rPr lang="es-MX" sz="1200" u="none" strike="noStrike">
                          <a:effectLst/>
                        </a:rPr>
                        <a:t>Debe</a:t>
                      </a:r>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prst="cross"/>
                      <a:lightRig rig="flood" dir="t"/>
                    </a:cell3D>
                  </a:tcPr>
                </a:tc>
                <a:tc>
                  <a:txBody>
                    <a:bodyPr/>
                    <a:lstStyle/>
                    <a:p>
                      <a:pPr algn="l" fontAlgn="b"/>
                      <a:r>
                        <a:rPr lang="es-MX" sz="1200" u="none" strike="noStrike">
                          <a:effectLst/>
                        </a:rPr>
                        <a:t> </a:t>
                      </a:r>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prst="cross"/>
                      <a:lightRig rig="flood" dir="t"/>
                    </a:cell3D>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r>
                        <a:rPr lang="es-MX" sz="1200" u="none" strike="noStrike">
                          <a:effectLst/>
                        </a:rPr>
                        <a:t>Haber</a:t>
                      </a:r>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prst="cross"/>
                      <a:lightRig rig="flood" dir="t"/>
                    </a:cell3D>
                  </a:tcPr>
                </a:tc>
              </a:tr>
              <a:tr h="234581">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r>
              <a:tr h="234581">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r>
              <a:tr h="234581">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r>
              <a:tr h="246310">
                <a:tc gridSpan="2">
                  <a:txBody>
                    <a:bodyPr/>
                    <a:lstStyle/>
                    <a:p>
                      <a:pPr algn="ctr" fontAlgn="b"/>
                      <a:r>
                        <a:rPr lang="es-MX" sz="1200" u="none" strike="noStrike">
                          <a:effectLst/>
                        </a:rPr>
                        <a:t>Saldo deudor</a:t>
                      </a:r>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prst="cross"/>
                      <a:lightRig rig="flood" dir="t"/>
                    </a:cell3D>
                  </a:tcPr>
                </a:tc>
                <a:tc hMerge="1">
                  <a:txBody>
                    <a:bodyPr/>
                    <a:lstStyle/>
                    <a:p>
                      <a:endParaRPr lang="es-MX"/>
                    </a:p>
                  </a:txBody>
                  <a:tcPr/>
                </a:tc>
                <a:tc gridSpan="2">
                  <a:txBody>
                    <a:bodyPr/>
                    <a:lstStyle/>
                    <a:p>
                      <a:pPr algn="ctr" fontAlgn="b"/>
                      <a:r>
                        <a:rPr lang="es-MX" sz="1200" u="none" strike="noStrike">
                          <a:effectLst/>
                        </a:rPr>
                        <a:t>Saldo acreedor</a:t>
                      </a:r>
                      <a:endParaRPr lang="es-MX" sz="1200" b="0" i="0" u="none" strike="noStrike">
                        <a:solidFill>
                          <a:srgbClr val="000000"/>
                        </a:solidFill>
                        <a:effectLst/>
                        <a:latin typeface="Arial" panose="020B0604020202020204" pitchFamily="34" charset="0"/>
                      </a:endParaRPr>
                    </a:p>
                  </a:txBody>
                  <a:tcPr marL="9525" marR="9525" marT="9525" marB="0" anchor="b">
                    <a:cell3D prstMaterial="dkEdge">
                      <a:bevel prst="cross"/>
                      <a:lightRig rig="flood" dir="t"/>
                    </a:cell3D>
                  </a:tcPr>
                </a:tc>
                <a:tc hMerge="1">
                  <a:txBody>
                    <a:bodyPr/>
                    <a:lstStyle/>
                    <a:p>
                      <a:endParaRPr lang="es-MX"/>
                    </a:p>
                  </a:txBody>
                  <a:tcPr/>
                </a:tc>
              </a:tr>
              <a:tr h="234581">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r>
              <a:tr h="234581">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r>
                        <a:rPr lang="es-MX" sz="1100" u="none" strike="noStrike">
                          <a:effectLst/>
                        </a:rPr>
                        <a:t> </a:t>
                      </a:r>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cell3D prstMaterial="dkEdge">
                      <a:bevel prst="cross"/>
                      <a:lightRig rig="flood" dir="t"/>
                    </a:cell3D>
                  </a:tcPr>
                </a:tc>
              </a:tr>
            </a:tbl>
          </a:graphicData>
        </a:graphic>
      </p:graphicFrame>
      <p:cxnSp>
        <p:nvCxnSpPr>
          <p:cNvPr id="21" name="Conector recto 20"/>
          <p:cNvCxnSpPr/>
          <p:nvPr/>
        </p:nvCxnSpPr>
        <p:spPr>
          <a:xfrm>
            <a:off x="4198513" y="4095482"/>
            <a:ext cx="3915177" cy="1287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Conector recto 22"/>
          <p:cNvCxnSpPr>
            <a:endCxn id="18" idx="2"/>
          </p:cNvCxnSpPr>
          <p:nvPr/>
        </p:nvCxnSpPr>
        <p:spPr>
          <a:xfrm flipH="1">
            <a:off x="6130343" y="4095482"/>
            <a:ext cx="12880" cy="2148491"/>
          </a:xfrm>
          <a:prstGeom prst="line">
            <a:avLst/>
          </a:prstGeom>
        </p:spPr>
        <p:style>
          <a:lnRef idx="1">
            <a:schemeClr val="accent1"/>
          </a:lnRef>
          <a:fillRef idx="0">
            <a:schemeClr val="accent1"/>
          </a:fillRef>
          <a:effectRef idx="0">
            <a:schemeClr val="accent1"/>
          </a:effectRef>
          <a:fontRef idx="minor">
            <a:schemeClr val="tx1"/>
          </a:fontRef>
        </p:style>
      </p:cxnSp>
      <p:pic>
        <p:nvPicPr>
          <p:cNvPr id="8"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9"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405009428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Libro diario.</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1955209"/>
            <a:ext cx="9613861" cy="4468968"/>
          </a:xfrm>
        </p:spPr>
        <p:txBody>
          <a:bodyPr>
            <a:normAutofit fontScale="92500" lnSpcReduction="10000"/>
          </a:bodyPr>
          <a:lstStyle/>
          <a:p>
            <a:pPr algn="just">
              <a:lnSpc>
                <a:spcPct val="160000"/>
              </a:lnSpc>
            </a:pPr>
            <a:r>
              <a:rPr lang="es-MX" dirty="0">
                <a:solidFill>
                  <a:schemeClr val="bg1"/>
                </a:solidFill>
                <a:effectLst/>
                <a:latin typeface="Franklin Gothic Book" panose="020B0503020102020204" pitchFamily="34" charset="0"/>
              </a:rPr>
              <a:t>Para registrar las transacciones de la compañía utilizaremos un libro diario, el cual es un registro que se utiliza desde la época de Luca </a:t>
            </a:r>
            <a:r>
              <a:rPr lang="es-MX" dirty="0" err="1">
                <a:solidFill>
                  <a:schemeClr val="bg1"/>
                </a:solidFill>
                <a:effectLst/>
                <a:latin typeface="Franklin Gothic Book" panose="020B0503020102020204" pitchFamily="34" charset="0"/>
              </a:rPr>
              <a:t>Paccioli</a:t>
            </a:r>
            <a:r>
              <a:rPr lang="es-MX" dirty="0">
                <a:solidFill>
                  <a:schemeClr val="bg1"/>
                </a:solidFill>
                <a:effectLst/>
                <a:latin typeface="Franklin Gothic Book" panose="020B0503020102020204" pitchFamily="34" charset="0"/>
              </a:rPr>
              <a:t>.</a:t>
            </a:r>
          </a:p>
          <a:p>
            <a:pPr algn="just">
              <a:lnSpc>
                <a:spcPct val="160000"/>
              </a:lnSpc>
            </a:pPr>
            <a:endParaRPr lang="es-MX" dirty="0">
              <a:solidFill>
                <a:schemeClr val="bg1"/>
              </a:solidFill>
              <a:effectLst/>
              <a:latin typeface="Franklin Gothic Book" panose="020B0503020102020204" pitchFamily="34" charset="0"/>
            </a:endParaRPr>
          </a:p>
          <a:p>
            <a:pPr algn="just">
              <a:lnSpc>
                <a:spcPct val="160000"/>
              </a:lnSpc>
            </a:pPr>
            <a:r>
              <a:rPr lang="es-MX" dirty="0">
                <a:solidFill>
                  <a:schemeClr val="bg1"/>
                </a:solidFill>
                <a:effectLst/>
                <a:latin typeface="Franklin Gothic Book" panose="020B0503020102020204" pitchFamily="34" charset="0"/>
              </a:rPr>
              <a:t>Consiste en hacer un registro cronológico de todas y cada una de las operaciones realizadas por la entidad, anotando la fecha de la transacción, con quién se lleva a cabo, el concepto por registrar, los cargos y abonos correspondientes para su reconocimiento en nuestro sistema contable y una breve redacción que describa el objeto de la transacción.</a:t>
            </a:r>
          </a:p>
          <a:p>
            <a:pPr algn="just">
              <a:lnSpc>
                <a:spcPct val="160000"/>
              </a:lnSpc>
            </a:pPr>
            <a:endParaRPr lang="es-MX" dirty="0">
              <a:solidFill>
                <a:schemeClr val="bg1"/>
              </a:solidFill>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38938987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Los asientos simples.</a:t>
            </a:r>
            <a:endParaRPr lang="es-MX" dirty="0"/>
          </a:p>
        </p:txBody>
      </p:sp>
      <p:sp>
        <p:nvSpPr>
          <p:cNvPr id="3" name="Marcador de contenido 2"/>
          <p:cNvSpPr>
            <a:spLocks noGrp="1"/>
          </p:cNvSpPr>
          <p:nvPr>
            <p:ph idx="1"/>
          </p:nvPr>
        </p:nvSpPr>
        <p:spPr/>
        <p:txBody>
          <a:bodyPr>
            <a:normAutofit/>
          </a:bodyPr>
          <a:lstStyle/>
          <a:p>
            <a:pPr algn="just">
              <a:lnSpc>
                <a:spcPct val="150000"/>
              </a:lnSpc>
            </a:pPr>
            <a:r>
              <a:rPr lang="es-MX" dirty="0">
                <a:solidFill>
                  <a:schemeClr val="bg1"/>
                </a:solidFill>
                <a:effectLst/>
                <a:latin typeface="Franklin Gothic Book" panose="020B0503020102020204" pitchFamily="34" charset="0"/>
              </a:rPr>
              <a:t>Los asientos simples son aquellos en los que sólo tenemos un cargo y un </a:t>
            </a:r>
            <a:r>
              <a:rPr lang="es-MX" dirty="0" smtClean="0">
                <a:solidFill>
                  <a:schemeClr val="bg1"/>
                </a:solidFill>
                <a:effectLst/>
                <a:latin typeface="Franklin Gothic Book" panose="020B0503020102020204" pitchFamily="34" charset="0"/>
              </a:rPr>
              <a:t>abono.</a:t>
            </a:r>
          </a:p>
          <a:p>
            <a:pPr algn="just">
              <a:lnSpc>
                <a:spcPct val="150000"/>
              </a:lnSpc>
            </a:pPr>
            <a:endParaRPr lang="es-MX" dirty="0">
              <a:solidFill>
                <a:schemeClr val="bg1"/>
              </a:solidFill>
              <a:effectLst/>
              <a:latin typeface="Franklin Gothic Book" panose="020B0503020102020204" pitchFamily="34" charset="0"/>
            </a:endParaRPr>
          </a:p>
          <a:p>
            <a:pPr algn="just">
              <a:lnSpc>
                <a:spcPct val="150000"/>
              </a:lnSpc>
            </a:pPr>
            <a:r>
              <a:rPr lang="es-MX" dirty="0" smtClean="0">
                <a:solidFill>
                  <a:schemeClr val="bg1"/>
                </a:solidFill>
                <a:effectLst/>
                <a:latin typeface="Franklin Gothic Book" panose="020B0503020102020204" pitchFamily="34" charset="0"/>
              </a:rPr>
              <a:t>Los asientos compuestos </a:t>
            </a:r>
            <a:r>
              <a:rPr lang="es-MX" dirty="0">
                <a:solidFill>
                  <a:schemeClr val="bg1"/>
                </a:solidFill>
                <a:effectLst/>
                <a:latin typeface="Franklin Gothic Book" panose="020B0503020102020204" pitchFamily="34" charset="0"/>
              </a:rPr>
              <a:t>pueden intervenir una o más cuentas de cargo y una o más cuentas de abono.</a:t>
            </a:r>
          </a:p>
          <a:p>
            <a:pPr algn="just">
              <a:lnSpc>
                <a:spcPct val="150000"/>
              </a:lnSpc>
            </a:pPr>
            <a:endParaRPr lang="es-MX" dirty="0">
              <a:solidFill>
                <a:schemeClr val="bg1"/>
              </a:solidFill>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8562873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Libro mayor.</a:t>
            </a:r>
            <a:endParaRPr lang="es-MX" dirty="0">
              <a:latin typeface="Franklin Gothic Book" panose="020B0503020102020204" pitchFamily="34" charset="0"/>
            </a:endParaRPr>
          </a:p>
        </p:txBody>
      </p:sp>
      <p:sp>
        <p:nvSpPr>
          <p:cNvPr id="3" name="Marcador de contenido 2"/>
          <p:cNvSpPr>
            <a:spLocks noGrp="1"/>
          </p:cNvSpPr>
          <p:nvPr>
            <p:ph idx="1"/>
          </p:nvPr>
        </p:nvSpPr>
        <p:spPr/>
        <p:txBody>
          <a:bodyPr/>
          <a:lstStyle/>
          <a:p>
            <a:pPr algn="just">
              <a:lnSpc>
                <a:spcPct val="150000"/>
              </a:lnSpc>
            </a:pPr>
            <a:r>
              <a:rPr lang="es-MX" dirty="0">
                <a:solidFill>
                  <a:schemeClr val="bg1"/>
                </a:solidFill>
                <a:effectLst/>
                <a:latin typeface="Franklin Gothic Book" panose="020B0503020102020204" pitchFamily="34" charset="0"/>
              </a:rPr>
              <a:t>El libro mayor es el registro donde concentraremos los movimientos que tuvieron las cuentas de activo, pasivo, capital contable y resultados durante el periodo correspondiente. En el libro mayor se abrirá un folio individual para cada cuenta que se haya abierto en el catálogo de cuentas.</a:t>
            </a:r>
          </a:p>
          <a:p>
            <a:pPr algn="just">
              <a:lnSpc>
                <a:spcPct val="150000"/>
              </a:lnSpc>
            </a:pPr>
            <a:endParaRPr lang="es-MX" dirty="0">
              <a:solidFill>
                <a:schemeClr val="bg1"/>
              </a:solidFill>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61441957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Cuentas complementarias.</a:t>
            </a:r>
            <a:endParaRPr lang="es-MX" dirty="0"/>
          </a:p>
        </p:txBody>
      </p:sp>
      <p:sp>
        <p:nvSpPr>
          <p:cNvPr id="3" name="Marcador de contenido 2"/>
          <p:cNvSpPr>
            <a:spLocks noGrp="1"/>
          </p:cNvSpPr>
          <p:nvPr>
            <p:ph idx="1"/>
          </p:nvPr>
        </p:nvSpPr>
        <p:spPr/>
        <p:txBody>
          <a:bodyPr/>
          <a:lstStyle/>
          <a:p>
            <a:pPr algn="just">
              <a:lnSpc>
                <a:spcPct val="150000"/>
              </a:lnSpc>
            </a:pPr>
            <a:r>
              <a:rPr lang="es-MX" dirty="0">
                <a:solidFill>
                  <a:schemeClr val="bg1"/>
                </a:solidFill>
                <a:effectLst/>
                <a:latin typeface="Franklin Gothic Book" panose="020B0503020102020204" pitchFamily="34" charset="0"/>
              </a:rPr>
              <a:t>Dentro del mayor y como un apoyo en el control de las cuentas, deberemos considerar la necesidad de abrir cuentas complementarias o subcuentas que nos permitan tener mejor control de una cuenta colectiva. </a:t>
            </a:r>
            <a:endParaRPr lang="es-MX" dirty="0">
              <a:solidFill>
                <a:schemeClr val="bg1"/>
              </a:solidFill>
              <a:latin typeface="Franklin Gothic Book" panose="020B050302010202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5"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305772017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Balanza de comprobación.</a:t>
            </a:r>
            <a:endParaRPr lang="es-MX" dirty="0">
              <a:latin typeface="Franklin Gothic Book" panose="020B0503020102020204" pitchFamily="34" charset="0"/>
            </a:endParaRPr>
          </a:p>
        </p:txBody>
      </p:sp>
      <p:sp>
        <p:nvSpPr>
          <p:cNvPr id="3" name="Marcador de contenido 2"/>
          <p:cNvSpPr>
            <a:spLocks noGrp="1"/>
          </p:cNvSpPr>
          <p:nvPr>
            <p:ph idx="1"/>
          </p:nvPr>
        </p:nvSpPr>
        <p:spPr/>
        <p:txBody>
          <a:bodyPr/>
          <a:lstStyle/>
          <a:p>
            <a:pPr algn="just">
              <a:lnSpc>
                <a:spcPct val="150000"/>
              </a:lnSpc>
            </a:pPr>
            <a:r>
              <a:rPr lang="es-MX" dirty="0">
                <a:solidFill>
                  <a:schemeClr val="bg1"/>
                </a:solidFill>
                <a:effectLst/>
                <a:latin typeface="Franklin Gothic Book" panose="020B0503020102020204" pitchFamily="34" charset="0"/>
              </a:rPr>
              <a:t>La elaboración de la balanza de comprobación nos permite corroborar que se ha efectuado correctamente los registros y, en su caso, detectar los posibles errores que se hayan presentado en el proceso y corregirlos a tiempo para elaborar correctamente los estados financieros.</a:t>
            </a:r>
          </a:p>
          <a:p>
            <a:pPr algn="just">
              <a:lnSpc>
                <a:spcPct val="150000"/>
              </a:lnSpc>
            </a:pPr>
            <a:endParaRPr lang="es-MX" dirty="0">
              <a:solidFill>
                <a:schemeClr val="bg1"/>
              </a:solidFill>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726179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Bibliografía.</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085734"/>
            <a:ext cx="9613861" cy="4563259"/>
          </a:xfrm>
        </p:spPr>
        <p:txBody>
          <a:bodyPr>
            <a:normAutofit/>
          </a:bodyPr>
          <a:lstStyle/>
          <a:p>
            <a:pPr lvl="0" algn="just">
              <a:lnSpc>
                <a:spcPct val="170000"/>
              </a:lnSpc>
              <a:buFont typeface="Wingdings" panose="05000000000000000000" pitchFamily="2" charset="2"/>
              <a:buChar char="Ø"/>
            </a:pPr>
            <a:r>
              <a:rPr lang="es-ES" dirty="0">
                <a:solidFill>
                  <a:schemeClr val="bg1"/>
                </a:solidFill>
                <a:effectLst/>
                <a:latin typeface="Franklin Gothic Book" panose="020B0503020102020204" pitchFamily="34" charset="0"/>
              </a:rPr>
              <a:t>Guajardo, G. (2010).</a:t>
            </a:r>
            <a:r>
              <a:rPr lang="es-ES" i="1" dirty="0">
                <a:solidFill>
                  <a:schemeClr val="bg1"/>
                </a:solidFill>
                <a:effectLst/>
                <a:latin typeface="Franklin Gothic Book" panose="020B0503020102020204" pitchFamily="34" charset="0"/>
              </a:rPr>
              <a:t>Contabilidad financiera</a:t>
            </a:r>
            <a:r>
              <a:rPr lang="es-ES" dirty="0">
                <a:solidFill>
                  <a:schemeClr val="bg1"/>
                </a:solidFill>
                <a:effectLst/>
                <a:latin typeface="Franklin Gothic Book" panose="020B0503020102020204" pitchFamily="34" charset="0"/>
              </a:rPr>
              <a:t>. Ed: Mc Graw Hill.</a:t>
            </a:r>
            <a:endParaRPr lang="es-MX" dirty="0">
              <a:solidFill>
                <a:schemeClr val="bg1"/>
              </a:solidFill>
              <a:effectLst/>
              <a:latin typeface="Franklin Gothic Book" panose="020B0503020102020204" pitchFamily="34" charset="0"/>
            </a:endParaRPr>
          </a:p>
          <a:p>
            <a:pPr lvl="0" algn="just">
              <a:lnSpc>
                <a:spcPct val="170000"/>
              </a:lnSpc>
              <a:buFont typeface="Wingdings" panose="05000000000000000000" pitchFamily="2" charset="2"/>
              <a:buChar char="Ø"/>
            </a:pPr>
            <a:r>
              <a:rPr lang="es-ES" dirty="0">
                <a:solidFill>
                  <a:schemeClr val="bg1"/>
                </a:solidFill>
                <a:effectLst/>
                <a:latin typeface="Franklin Gothic Book" panose="020B0503020102020204" pitchFamily="34" charset="0"/>
              </a:rPr>
              <a:t>López, E.  (2010) </a:t>
            </a:r>
            <a:r>
              <a:rPr lang="es-ES" i="1" dirty="0">
                <a:solidFill>
                  <a:schemeClr val="bg1"/>
                </a:solidFill>
                <a:effectLst/>
                <a:latin typeface="Franklin Gothic Book" panose="020B0503020102020204" pitchFamily="34" charset="0"/>
              </a:rPr>
              <a:t>El proceso contable</a:t>
            </a:r>
            <a:r>
              <a:rPr lang="es-ES" dirty="0">
                <a:solidFill>
                  <a:schemeClr val="bg1"/>
                </a:solidFill>
                <a:effectLst/>
                <a:latin typeface="Franklin Gothic Book" panose="020B0503020102020204" pitchFamily="34" charset="0"/>
              </a:rPr>
              <a:t>. Ed ECAFSA. </a:t>
            </a:r>
            <a:endParaRPr lang="es-MX" dirty="0">
              <a:solidFill>
                <a:schemeClr val="bg1"/>
              </a:solidFill>
              <a:effectLst/>
              <a:latin typeface="Franklin Gothic Book" panose="020B0503020102020204" pitchFamily="34" charset="0"/>
            </a:endParaRPr>
          </a:p>
          <a:p>
            <a:pPr lvl="0" algn="just">
              <a:lnSpc>
                <a:spcPct val="170000"/>
              </a:lnSpc>
              <a:buFont typeface="Wingdings" panose="05000000000000000000" pitchFamily="2" charset="2"/>
              <a:buChar char="Ø"/>
            </a:pPr>
            <a:r>
              <a:rPr lang="es-ES" dirty="0">
                <a:solidFill>
                  <a:schemeClr val="bg1"/>
                </a:solidFill>
                <a:effectLst/>
                <a:latin typeface="Franklin Gothic Book" panose="020B0503020102020204" pitchFamily="34" charset="0"/>
              </a:rPr>
              <a:t>Lara, E. (2010).</a:t>
            </a:r>
            <a:r>
              <a:rPr lang="es-ES" i="1" dirty="0">
                <a:solidFill>
                  <a:schemeClr val="bg1"/>
                </a:solidFill>
                <a:effectLst/>
                <a:latin typeface="Franklin Gothic Book" panose="020B0503020102020204" pitchFamily="34" charset="0"/>
              </a:rPr>
              <a:t>Primer y segundo curso de contabilidad</a:t>
            </a:r>
            <a:r>
              <a:rPr lang="es-ES" dirty="0">
                <a:solidFill>
                  <a:schemeClr val="bg1"/>
                </a:solidFill>
                <a:effectLst/>
                <a:latin typeface="Franklin Gothic Book" panose="020B0503020102020204" pitchFamily="34" charset="0"/>
              </a:rPr>
              <a:t>. Ed: Trillas.</a:t>
            </a:r>
            <a:endParaRPr lang="es-MX" dirty="0">
              <a:solidFill>
                <a:schemeClr val="bg1"/>
              </a:solidFill>
              <a:effectLst/>
              <a:latin typeface="Franklin Gothic Book" panose="020B0503020102020204" pitchFamily="34" charset="0"/>
            </a:endParaRPr>
          </a:p>
          <a:p>
            <a:pPr lvl="0" algn="just">
              <a:lnSpc>
                <a:spcPct val="170000"/>
              </a:lnSpc>
              <a:buFont typeface="Wingdings" panose="05000000000000000000" pitchFamily="2" charset="2"/>
              <a:buChar char="Ø"/>
            </a:pPr>
            <a:r>
              <a:rPr lang="es-ES" dirty="0">
                <a:solidFill>
                  <a:schemeClr val="bg1"/>
                </a:solidFill>
                <a:effectLst/>
                <a:latin typeface="Franklin Gothic Book" panose="020B0503020102020204" pitchFamily="34" charset="0"/>
              </a:rPr>
              <a:t>Romero, J. (2010). </a:t>
            </a:r>
            <a:r>
              <a:rPr lang="es-ES" i="1" dirty="0">
                <a:solidFill>
                  <a:schemeClr val="bg1"/>
                </a:solidFill>
                <a:effectLst/>
                <a:latin typeface="Franklin Gothic Book" panose="020B0503020102020204" pitchFamily="34" charset="0"/>
              </a:rPr>
              <a:t>Principios de contabilidad</a:t>
            </a:r>
            <a:r>
              <a:rPr lang="es-ES" dirty="0">
                <a:solidFill>
                  <a:schemeClr val="bg1"/>
                </a:solidFill>
                <a:effectLst/>
                <a:latin typeface="Franklin Gothic Book" panose="020B0503020102020204" pitchFamily="34" charset="0"/>
              </a:rPr>
              <a:t>. Ed: Mc Graw Hill.</a:t>
            </a:r>
            <a:endParaRPr lang="es-MX" dirty="0">
              <a:solidFill>
                <a:schemeClr val="bg1"/>
              </a:solidFill>
              <a:effectLst/>
              <a:latin typeface="Franklin Gothic Book" panose="020B0503020102020204" pitchFamily="34" charset="0"/>
            </a:endParaRPr>
          </a:p>
          <a:p>
            <a:pPr lvl="0" algn="just">
              <a:lnSpc>
                <a:spcPct val="170000"/>
              </a:lnSpc>
              <a:buFont typeface="Wingdings" panose="05000000000000000000" pitchFamily="2" charset="2"/>
              <a:buChar char="Ø"/>
            </a:pPr>
            <a:r>
              <a:rPr lang="es-ES" dirty="0">
                <a:solidFill>
                  <a:schemeClr val="bg1"/>
                </a:solidFill>
                <a:effectLst/>
                <a:latin typeface="Franklin Gothic Book" panose="020B0503020102020204" pitchFamily="34" charset="0"/>
              </a:rPr>
              <a:t>IMCP. (2014). </a:t>
            </a:r>
            <a:r>
              <a:rPr lang="es-ES" i="1" dirty="0">
                <a:solidFill>
                  <a:schemeClr val="bg1"/>
                </a:solidFill>
                <a:effectLst/>
                <a:latin typeface="Franklin Gothic Book" panose="020B0503020102020204" pitchFamily="34" charset="0"/>
              </a:rPr>
              <a:t>Normas de Información Financiera</a:t>
            </a:r>
            <a:r>
              <a:rPr lang="es-ES" dirty="0">
                <a:solidFill>
                  <a:schemeClr val="bg1"/>
                </a:solidFill>
                <a:effectLst/>
                <a:latin typeface="Franklin Gothic Book" panose="020B0503020102020204" pitchFamily="34" charset="0"/>
              </a:rPr>
              <a:t>, CINIF.</a:t>
            </a:r>
            <a:endParaRPr lang="es-MX" dirty="0">
              <a:solidFill>
                <a:schemeClr val="bg1"/>
              </a:solidFill>
              <a:effectLst/>
              <a:latin typeface="Franklin Gothic Book" panose="020B0503020102020204" pitchFamily="34" charset="0"/>
            </a:endParaRPr>
          </a:p>
          <a:p>
            <a:pPr lvl="0" algn="just">
              <a:lnSpc>
                <a:spcPct val="170000"/>
              </a:lnSpc>
              <a:buFont typeface="Wingdings" panose="05000000000000000000" pitchFamily="2" charset="2"/>
              <a:buChar char="Ø"/>
            </a:pPr>
            <a:r>
              <a:rPr lang="es-MX" dirty="0" smtClean="0">
                <a:solidFill>
                  <a:schemeClr val="bg1"/>
                </a:solidFill>
                <a:effectLst/>
                <a:latin typeface="Franklin Gothic Book" panose="020B0503020102020204" pitchFamily="34" charset="0"/>
              </a:rPr>
              <a:t>Segura</a:t>
            </a:r>
            <a:r>
              <a:rPr lang="es-MX" dirty="0">
                <a:solidFill>
                  <a:schemeClr val="bg1"/>
                </a:solidFill>
                <a:effectLst/>
                <a:latin typeface="Franklin Gothic Book" panose="020B0503020102020204" pitchFamily="34" charset="0"/>
              </a:rPr>
              <a:t>, M.</a:t>
            </a:r>
            <a:r>
              <a:rPr lang="es-MX" i="1" dirty="0">
                <a:solidFill>
                  <a:schemeClr val="bg1"/>
                </a:solidFill>
                <a:effectLst/>
                <a:latin typeface="Franklin Gothic Book" panose="020B0503020102020204" pitchFamily="34" charset="0"/>
              </a:rPr>
              <a:t> Contabilidad financiera.</a:t>
            </a:r>
            <a:r>
              <a:rPr lang="es-MX" dirty="0">
                <a:solidFill>
                  <a:schemeClr val="bg1"/>
                </a:solidFill>
                <a:effectLst/>
                <a:latin typeface="Franklin Gothic Book" panose="020B0503020102020204" pitchFamily="34" charset="0"/>
              </a:rPr>
              <a:t> Ed: Patria.</a:t>
            </a:r>
          </a:p>
          <a:p>
            <a:pPr algn="just">
              <a:lnSpc>
                <a:spcPct val="170000"/>
              </a:lnSpc>
            </a:pPr>
            <a:endParaRPr lang="es-MX" dirty="0">
              <a:latin typeface="Franklin Gothic Book" panose="020B050302010202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
        <p:nvSpPr>
          <p:cNvPr id="7" name="Rectángulo 6"/>
          <p:cNvSpPr/>
          <p:nvPr/>
        </p:nvSpPr>
        <p:spPr>
          <a:xfrm>
            <a:off x="10612191" y="1647432"/>
            <a:ext cx="1594419" cy="307777"/>
          </a:xfrm>
          <a:prstGeom prst="rect">
            <a:avLst/>
          </a:prstGeom>
        </p:spPr>
        <p:txBody>
          <a:bodyPr wrap="square">
            <a:spAutoFit/>
          </a:bodyPr>
          <a:lstStyle/>
          <a:p>
            <a:r>
              <a:rPr lang="es-PE" sz="1400" dirty="0"/>
              <a:t>SEPTIEMBRE 2015</a:t>
            </a:r>
          </a:p>
        </p:txBody>
      </p:sp>
    </p:spTree>
    <p:extLst>
      <p:ext uri="{BB962C8B-B14F-4D97-AF65-F5344CB8AC3E}">
        <p14:creationId xmlns:p14="http://schemas.microsoft.com/office/powerpoint/2010/main" val="35018983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atin typeface="Franklin Gothic Book" panose="020B0503020102020204" pitchFamily="34" charset="0"/>
              </a:rPr>
              <a:t>Bibliografía.</a:t>
            </a:r>
            <a:endParaRPr lang="es-MX" dirty="0"/>
          </a:p>
        </p:txBody>
      </p:sp>
      <p:sp>
        <p:nvSpPr>
          <p:cNvPr id="3" name="Marcador de contenido 2"/>
          <p:cNvSpPr>
            <a:spLocks noGrp="1"/>
          </p:cNvSpPr>
          <p:nvPr>
            <p:ph idx="1"/>
          </p:nvPr>
        </p:nvSpPr>
        <p:spPr>
          <a:xfrm>
            <a:off x="680321" y="2336873"/>
            <a:ext cx="9613861" cy="4168430"/>
          </a:xfrm>
        </p:spPr>
        <p:txBody>
          <a:bodyPr>
            <a:normAutofit fontScale="92500" lnSpcReduction="10000"/>
          </a:bodyPr>
          <a:lstStyle/>
          <a:p>
            <a:pPr lvl="0" algn="just">
              <a:lnSpc>
                <a:spcPct val="170000"/>
              </a:lnSpc>
            </a:pPr>
            <a:r>
              <a:rPr lang="es-ES" sz="2600" dirty="0">
                <a:solidFill>
                  <a:schemeClr val="bg1"/>
                </a:solidFill>
                <a:effectLst/>
                <a:latin typeface="Franklin Gothic Book" panose="020B0503020102020204" pitchFamily="34" charset="0"/>
              </a:rPr>
              <a:t>Zavala, P. (2010) </a:t>
            </a:r>
            <a:r>
              <a:rPr lang="es-ES" sz="2600" i="1" dirty="0">
                <a:solidFill>
                  <a:schemeClr val="bg1"/>
                </a:solidFill>
                <a:effectLst/>
                <a:latin typeface="Franklin Gothic Book" panose="020B0503020102020204" pitchFamily="34" charset="0"/>
              </a:rPr>
              <a:t>Contabilidad general</a:t>
            </a:r>
            <a:r>
              <a:rPr lang="es-ES" sz="2600" dirty="0">
                <a:solidFill>
                  <a:schemeClr val="bg1"/>
                </a:solidFill>
                <a:effectLst/>
                <a:latin typeface="Franklin Gothic Book" panose="020B0503020102020204" pitchFamily="34" charset="0"/>
              </a:rPr>
              <a:t>, Paz Zavala. Ed: Mc Graw Hill.</a:t>
            </a:r>
            <a:endParaRPr lang="es-MX" sz="2600" dirty="0">
              <a:solidFill>
                <a:schemeClr val="bg1"/>
              </a:solidFill>
              <a:effectLst/>
              <a:latin typeface="Franklin Gothic Book" panose="020B0503020102020204" pitchFamily="34" charset="0"/>
            </a:endParaRPr>
          </a:p>
          <a:p>
            <a:pPr lvl="0" algn="just">
              <a:lnSpc>
                <a:spcPct val="170000"/>
              </a:lnSpc>
            </a:pPr>
            <a:r>
              <a:rPr lang="es-ES" sz="2600" dirty="0">
                <a:solidFill>
                  <a:schemeClr val="bg1"/>
                </a:solidFill>
                <a:effectLst/>
                <a:latin typeface="Franklin Gothic Book" panose="020B0503020102020204" pitchFamily="34" charset="0"/>
              </a:rPr>
              <a:t>Asociación Mexicana de Hoteles y Moteles. (1990). </a:t>
            </a:r>
            <a:r>
              <a:rPr lang="es-ES" sz="2600" i="1" dirty="0">
                <a:solidFill>
                  <a:schemeClr val="bg1"/>
                </a:solidFill>
                <a:effectLst/>
                <a:latin typeface="Franklin Gothic Book" panose="020B0503020102020204" pitchFamily="34" charset="0"/>
              </a:rPr>
              <a:t>Manual del puesto de contabilidad para restaurantes</a:t>
            </a:r>
            <a:r>
              <a:rPr lang="es-ES" sz="2600" dirty="0">
                <a:solidFill>
                  <a:schemeClr val="bg1"/>
                </a:solidFill>
                <a:effectLst/>
                <a:latin typeface="Franklin Gothic Book" panose="020B0503020102020204" pitchFamily="34" charset="0"/>
              </a:rPr>
              <a:t>, Ed: </a:t>
            </a:r>
            <a:r>
              <a:rPr lang="es-ES" sz="2600" dirty="0" err="1">
                <a:solidFill>
                  <a:schemeClr val="bg1"/>
                </a:solidFill>
                <a:effectLst/>
                <a:latin typeface="Franklin Gothic Book" panose="020B0503020102020204" pitchFamily="34" charset="0"/>
              </a:rPr>
              <a:t>Limusa</a:t>
            </a:r>
            <a:r>
              <a:rPr lang="es-ES" sz="2600" dirty="0">
                <a:solidFill>
                  <a:schemeClr val="bg1"/>
                </a:solidFill>
                <a:effectLst/>
                <a:latin typeface="Franklin Gothic Book" panose="020B0503020102020204" pitchFamily="34" charset="0"/>
              </a:rPr>
              <a:t>.</a:t>
            </a:r>
            <a:endParaRPr lang="es-MX" sz="2600" dirty="0">
              <a:solidFill>
                <a:schemeClr val="bg1"/>
              </a:solidFill>
              <a:effectLst/>
              <a:latin typeface="Franklin Gothic Book" panose="020B0503020102020204" pitchFamily="34" charset="0"/>
            </a:endParaRPr>
          </a:p>
          <a:p>
            <a:pPr lvl="0" algn="just">
              <a:lnSpc>
                <a:spcPct val="170000"/>
              </a:lnSpc>
            </a:pPr>
            <a:r>
              <a:rPr lang="es-ES" sz="2600" dirty="0">
                <a:solidFill>
                  <a:schemeClr val="bg1"/>
                </a:solidFill>
                <a:effectLst/>
                <a:latin typeface="Franklin Gothic Book" panose="020B0503020102020204" pitchFamily="34" charset="0"/>
              </a:rPr>
              <a:t>Rodríguez, J. (1999) </a:t>
            </a:r>
            <a:r>
              <a:rPr lang="es-ES" sz="2600" i="1" dirty="0">
                <a:solidFill>
                  <a:schemeClr val="bg1"/>
                </a:solidFill>
                <a:effectLst/>
                <a:latin typeface="Franklin Gothic Book" panose="020B0503020102020204" pitchFamily="34" charset="0"/>
              </a:rPr>
              <a:t>Contabilidad para licenciaturas</a:t>
            </a:r>
            <a:r>
              <a:rPr lang="es-ES" sz="2600" dirty="0">
                <a:solidFill>
                  <a:schemeClr val="bg1"/>
                </a:solidFill>
                <a:effectLst/>
                <a:latin typeface="Franklin Gothic Book" panose="020B0503020102020204" pitchFamily="34" charset="0"/>
              </a:rPr>
              <a:t>. CECSA.</a:t>
            </a:r>
            <a:endParaRPr lang="es-MX" sz="2600" dirty="0">
              <a:solidFill>
                <a:schemeClr val="bg1"/>
              </a:solidFill>
              <a:effectLst/>
              <a:latin typeface="Franklin Gothic Book" panose="020B0503020102020204" pitchFamily="34" charset="0"/>
            </a:endParaRPr>
          </a:p>
          <a:p>
            <a:pPr lvl="0" algn="just">
              <a:lnSpc>
                <a:spcPct val="170000"/>
              </a:lnSpc>
            </a:pPr>
            <a:r>
              <a:rPr lang="es-ES" sz="2600" dirty="0">
                <a:solidFill>
                  <a:schemeClr val="bg1"/>
                </a:solidFill>
                <a:effectLst/>
                <a:latin typeface="Franklin Gothic Book" panose="020B0503020102020204" pitchFamily="34" charset="0"/>
              </a:rPr>
              <a:t>Guajardo, G. (1999). Contabilidad un enfoque para usuarios. Ed: Mc Graw Hill. </a:t>
            </a:r>
            <a:endParaRPr lang="es-MX" sz="2600" dirty="0">
              <a:solidFill>
                <a:schemeClr val="bg1"/>
              </a:solidFill>
              <a:effectLst/>
              <a:latin typeface="Franklin Gothic Book" panose="020B0503020102020204" pitchFamily="34" charset="0"/>
            </a:endParaRPr>
          </a:p>
          <a:p>
            <a:endParaRPr lang="es-MX" sz="2000" dirty="0">
              <a:solidFill>
                <a:schemeClr val="bg1"/>
              </a:solidFill>
            </a:endParaRPr>
          </a:p>
        </p:txBody>
      </p:sp>
      <p:pic>
        <p:nvPicPr>
          <p:cNvPr id="4"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5"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
        <p:nvSpPr>
          <p:cNvPr id="6" name="Rectángulo 5"/>
          <p:cNvSpPr/>
          <p:nvPr/>
        </p:nvSpPr>
        <p:spPr>
          <a:xfrm>
            <a:off x="10612191" y="1647432"/>
            <a:ext cx="1594419" cy="307777"/>
          </a:xfrm>
          <a:prstGeom prst="rect">
            <a:avLst/>
          </a:prstGeom>
        </p:spPr>
        <p:txBody>
          <a:bodyPr wrap="square">
            <a:spAutoFit/>
          </a:bodyPr>
          <a:lstStyle/>
          <a:p>
            <a:r>
              <a:rPr lang="es-PE" sz="1400" dirty="0"/>
              <a:t>SEPTIEMBRE 2015</a:t>
            </a:r>
          </a:p>
        </p:txBody>
      </p:sp>
    </p:spTree>
    <p:extLst>
      <p:ext uri="{BB962C8B-B14F-4D97-AF65-F5344CB8AC3E}">
        <p14:creationId xmlns:p14="http://schemas.microsoft.com/office/powerpoint/2010/main" val="9371174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atin typeface="Franklin Gothic Book" panose="020B0503020102020204" pitchFamily="34" charset="0"/>
              </a:rPr>
              <a:t>Índice</a:t>
            </a:r>
            <a:endParaRPr lang="es-MX" dirty="0"/>
          </a:p>
        </p:txBody>
      </p:sp>
      <p:sp>
        <p:nvSpPr>
          <p:cNvPr id="3" name="Marcador de contenido 2"/>
          <p:cNvSpPr>
            <a:spLocks noGrp="1"/>
          </p:cNvSpPr>
          <p:nvPr>
            <p:ph idx="1"/>
          </p:nvPr>
        </p:nvSpPr>
        <p:spPr>
          <a:xfrm>
            <a:off x="680321" y="2112135"/>
            <a:ext cx="9613861" cy="4391696"/>
          </a:xfrm>
        </p:spPr>
        <p:txBody>
          <a:bodyPr>
            <a:noAutofit/>
          </a:bodyPr>
          <a:lstStyle/>
          <a:p>
            <a:pPr>
              <a:lnSpc>
                <a:spcPct val="110000"/>
              </a:lnSpc>
              <a:buFont typeface="Wingdings" panose="05000000000000000000" pitchFamily="2" charset="2"/>
              <a:buChar char="ü"/>
            </a:pPr>
            <a:r>
              <a:rPr lang="es-MX" sz="1900" dirty="0" smtClean="0">
                <a:solidFill>
                  <a:schemeClr val="bg1"/>
                </a:solidFill>
                <a:effectLst/>
                <a:latin typeface="Franklin Gothic Book" panose="020B0503020102020204" pitchFamily="34" charset="0"/>
              </a:rPr>
              <a:t>Características.</a:t>
            </a:r>
          </a:p>
          <a:p>
            <a:pPr>
              <a:lnSpc>
                <a:spcPct val="110000"/>
              </a:lnSpc>
              <a:buFont typeface="Wingdings" panose="05000000000000000000" pitchFamily="2" charset="2"/>
              <a:buChar char="ü"/>
            </a:pPr>
            <a:r>
              <a:rPr lang="es-MX" sz="1900" dirty="0" smtClean="0">
                <a:solidFill>
                  <a:schemeClr val="bg1"/>
                </a:solidFill>
                <a:effectLst/>
                <a:latin typeface="Franklin Gothic Book" panose="020B0503020102020204" pitchFamily="34" charset="0"/>
              </a:rPr>
              <a:t>Postulados de contabilidad.</a:t>
            </a:r>
          </a:p>
          <a:p>
            <a:pPr lvl="1">
              <a:lnSpc>
                <a:spcPct val="110000"/>
              </a:lnSpc>
              <a:buFont typeface="Wingdings" panose="05000000000000000000" pitchFamily="2" charset="2"/>
              <a:buChar char="ü"/>
            </a:pPr>
            <a:r>
              <a:rPr lang="es-MX" sz="1600" dirty="0" smtClean="0">
                <a:solidFill>
                  <a:schemeClr val="bg1"/>
                </a:solidFill>
                <a:effectLst/>
                <a:latin typeface="Franklin Gothic Book" panose="020B0503020102020204" pitchFamily="34" charset="0"/>
              </a:rPr>
              <a:t>Entidad económica.</a:t>
            </a:r>
          </a:p>
          <a:p>
            <a:pPr lvl="1">
              <a:lnSpc>
                <a:spcPct val="110000"/>
              </a:lnSpc>
              <a:buFont typeface="Wingdings" panose="05000000000000000000" pitchFamily="2" charset="2"/>
              <a:buChar char="ü"/>
            </a:pPr>
            <a:r>
              <a:rPr lang="es-MX" sz="1600" dirty="0" smtClean="0">
                <a:solidFill>
                  <a:schemeClr val="bg1"/>
                </a:solidFill>
                <a:effectLst/>
                <a:latin typeface="Franklin Gothic Book" panose="020B0503020102020204" pitchFamily="34" charset="0"/>
              </a:rPr>
              <a:t>Negocio en marcha.</a:t>
            </a:r>
          </a:p>
          <a:p>
            <a:pPr lvl="1">
              <a:lnSpc>
                <a:spcPct val="110000"/>
              </a:lnSpc>
              <a:buFont typeface="Wingdings" panose="05000000000000000000" pitchFamily="2" charset="2"/>
              <a:buChar char="ü"/>
            </a:pPr>
            <a:r>
              <a:rPr lang="es-MX" sz="1600" dirty="0" smtClean="0">
                <a:solidFill>
                  <a:schemeClr val="bg1"/>
                </a:solidFill>
                <a:effectLst/>
                <a:latin typeface="Franklin Gothic Book" panose="020B0503020102020204" pitchFamily="34" charset="0"/>
              </a:rPr>
              <a:t>Devengación contable.</a:t>
            </a:r>
          </a:p>
          <a:p>
            <a:pPr lvl="1">
              <a:lnSpc>
                <a:spcPct val="110000"/>
              </a:lnSpc>
              <a:buFont typeface="Wingdings" panose="05000000000000000000" pitchFamily="2" charset="2"/>
              <a:buChar char="ü"/>
            </a:pPr>
            <a:r>
              <a:rPr lang="es-MX" sz="1600" dirty="0" smtClean="0">
                <a:solidFill>
                  <a:schemeClr val="bg1"/>
                </a:solidFill>
                <a:effectLst/>
                <a:latin typeface="Franklin Gothic Book" panose="020B0503020102020204" pitchFamily="34" charset="0"/>
              </a:rPr>
              <a:t>Asociación de costos y gastos con ingresos.</a:t>
            </a:r>
          </a:p>
          <a:p>
            <a:pPr lvl="1">
              <a:lnSpc>
                <a:spcPct val="110000"/>
              </a:lnSpc>
              <a:buFont typeface="Wingdings" panose="05000000000000000000" pitchFamily="2" charset="2"/>
              <a:buChar char="ü"/>
            </a:pPr>
            <a:r>
              <a:rPr lang="es-MX" sz="1600" dirty="0" smtClean="0">
                <a:solidFill>
                  <a:schemeClr val="bg1"/>
                </a:solidFill>
                <a:effectLst/>
                <a:latin typeface="Franklin Gothic Book" panose="020B0503020102020204" pitchFamily="34" charset="0"/>
              </a:rPr>
              <a:t>Valuación.</a:t>
            </a:r>
          </a:p>
          <a:p>
            <a:pPr lvl="1">
              <a:lnSpc>
                <a:spcPct val="110000"/>
              </a:lnSpc>
              <a:buFont typeface="Wingdings" panose="05000000000000000000" pitchFamily="2" charset="2"/>
              <a:buChar char="ü"/>
            </a:pPr>
            <a:r>
              <a:rPr lang="es-MX" sz="1600" dirty="0" smtClean="0">
                <a:solidFill>
                  <a:schemeClr val="bg1"/>
                </a:solidFill>
                <a:effectLst/>
                <a:latin typeface="Franklin Gothic Book" panose="020B0503020102020204" pitchFamily="34" charset="0"/>
              </a:rPr>
              <a:t>Dualidad económica.</a:t>
            </a:r>
          </a:p>
          <a:p>
            <a:pPr lvl="1">
              <a:lnSpc>
                <a:spcPct val="110000"/>
              </a:lnSpc>
              <a:buFont typeface="Wingdings" panose="05000000000000000000" pitchFamily="2" charset="2"/>
              <a:buChar char="ü"/>
            </a:pPr>
            <a:r>
              <a:rPr lang="es-MX" sz="1600" dirty="0" smtClean="0">
                <a:solidFill>
                  <a:schemeClr val="bg1"/>
                </a:solidFill>
                <a:effectLst/>
                <a:latin typeface="Franklin Gothic Book" panose="020B0503020102020204" pitchFamily="34" charset="0"/>
              </a:rPr>
              <a:t>Consistencia.</a:t>
            </a:r>
          </a:p>
          <a:p>
            <a:pPr>
              <a:lnSpc>
                <a:spcPct val="110000"/>
              </a:lnSpc>
              <a:buFont typeface="Wingdings" panose="05000000000000000000" pitchFamily="2" charset="2"/>
              <a:buChar char="ü"/>
            </a:pPr>
            <a:r>
              <a:rPr lang="es-MX" sz="1900" dirty="0" smtClean="0">
                <a:solidFill>
                  <a:schemeClr val="bg1"/>
                </a:solidFill>
                <a:effectLst/>
                <a:latin typeface="Franklin Gothic Book" panose="020B0503020102020204" pitchFamily="34" charset="0"/>
              </a:rPr>
              <a:t>Proceso contable.</a:t>
            </a:r>
          </a:p>
          <a:p>
            <a:pPr>
              <a:lnSpc>
                <a:spcPct val="110000"/>
              </a:lnSpc>
              <a:buFont typeface="Wingdings" panose="05000000000000000000" pitchFamily="2" charset="2"/>
              <a:buChar char="ü"/>
            </a:pPr>
            <a:r>
              <a:rPr lang="es-MX" sz="1900" dirty="0" smtClean="0">
                <a:solidFill>
                  <a:schemeClr val="bg1"/>
                </a:solidFill>
                <a:effectLst/>
                <a:latin typeface="Franklin Gothic Book" panose="020B0503020102020204" pitchFamily="34" charset="0"/>
              </a:rPr>
              <a:t>Manual contable.</a:t>
            </a:r>
          </a:p>
          <a:p>
            <a:pPr>
              <a:lnSpc>
                <a:spcPct val="110000"/>
              </a:lnSpc>
              <a:buFont typeface="Wingdings" panose="05000000000000000000" pitchFamily="2" charset="2"/>
              <a:buChar char="ü"/>
            </a:pPr>
            <a:r>
              <a:rPr lang="es-MX" sz="1900" dirty="0" smtClean="0">
                <a:solidFill>
                  <a:schemeClr val="bg1"/>
                </a:solidFill>
                <a:effectLst/>
                <a:latin typeface="Franklin Gothic Book" panose="020B0503020102020204" pitchFamily="34" charset="0"/>
              </a:rPr>
              <a:t>Catalogo de cuentas.</a:t>
            </a:r>
          </a:p>
          <a:p>
            <a:pPr marL="0" indent="0">
              <a:lnSpc>
                <a:spcPct val="110000"/>
              </a:lnSpc>
              <a:buNone/>
            </a:pPr>
            <a:endParaRPr lang="es-MX" sz="1900" dirty="0" smtClean="0">
              <a:solidFill>
                <a:schemeClr val="bg1"/>
              </a:solidFill>
              <a:effectLst/>
              <a:latin typeface="Franklin Gothic Book" panose="020B0503020102020204" pitchFamily="34" charset="0"/>
            </a:endParaRPr>
          </a:p>
          <a:p>
            <a:pPr marL="0" indent="0">
              <a:lnSpc>
                <a:spcPct val="110000"/>
              </a:lnSpc>
              <a:buNone/>
            </a:pPr>
            <a:endParaRPr lang="es-MX" sz="1900" dirty="0">
              <a:solidFill>
                <a:schemeClr val="bg1"/>
              </a:solidFill>
              <a:effectLst/>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31222895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atin typeface="Franklin Gothic Book" panose="020B0503020102020204" pitchFamily="34" charset="0"/>
              </a:rPr>
              <a:t>Índice</a:t>
            </a:r>
            <a:endParaRPr lang="es-MX" dirty="0"/>
          </a:p>
        </p:txBody>
      </p:sp>
      <p:sp>
        <p:nvSpPr>
          <p:cNvPr id="3" name="Marcador de contenido 2"/>
          <p:cNvSpPr>
            <a:spLocks noGrp="1"/>
          </p:cNvSpPr>
          <p:nvPr>
            <p:ph idx="1"/>
          </p:nvPr>
        </p:nvSpPr>
        <p:spPr>
          <a:xfrm>
            <a:off x="680321" y="2047741"/>
            <a:ext cx="9613861" cy="4520484"/>
          </a:xfrm>
        </p:spPr>
        <p:txBody>
          <a:bodyPr>
            <a:noAutofit/>
          </a:bodyPr>
          <a:lstStyle/>
          <a:p>
            <a:pPr>
              <a:lnSpc>
                <a:spcPct val="100000"/>
              </a:lnSpc>
              <a:buFont typeface="Wingdings" panose="05000000000000000000" pitchFamily="2" charset="2"/>
              <a:buChar char="ü"/>
            </a:pPr>
            <a:r>
              <a:rPr lang="es-MX" sz="1900" dirty="0" smtClean="0">
                <a:solidFill>
                  <a:schemeClr val="bg1"/>
                </a:solidFill>
                <a:effectLst/>
                <a:latin typeface="Franklin Gothic Book" panose="020B0503020102020204" pitchFamily="34" charset="0"/>
              </a:rPr>
              <a:t>Estructura del catalogo de cuentas.</a:t>
            </a:r>
          </a:p>
          <a:p>
            <a:pPr>
              <a:lnSpc>
                <a:spcPct val="100000"/>
              </a:lnSpc>
              <a:buFont typeface="Wingdings" panose="05000000000000000000" pitchFamily="2" charset="2"/>
              <a:buChar char="ü"/>
            </a:pPr>
            <a:r>
              <a:rPr lang="es-MX" sz="1900" dirty="0" smtClean="0">
                <a:solidFill>
                  <a:schemeClr val="bg1"/>
                </a:solidFill>
                <a:effectLst/>
                <a:latin typeface="Franklin Gothic Book" panose="020B0503020102020204" pitchFamily="34" charset="0"/>
              </a:rPr>
              <a:t>Registros contables.</a:t>
            </a:r>
          </a:p>
          <a:p>
            <a:pPr>
              <a:lnSpc>
                <a:spcPct val="100000"/>
              </a:lnSpc>
              <a:buFont typeface="Wingdings" panose="05000000000000000000" pitchFamily="2" charset="2"/>
              <a:buChar char="ü"/>
            </a:pPr>
            <a:r>
              <a:rPr lang="es-MX" sz="1900" dirty="0" smtClean="0">
                <a:solidFill>
                  <a:schemeClr val="bg1"/>
                </a:solidFill>
                <a:effectLst/>
                <a:latin typeface="Franklin Gothic Book" panose="020B0503020102020204" pitchFamily="34" charset="0"/>
              </a:rPr>
              <a:t>La cuenta contable.</a:t>
            </a:r>
          </a:p>
          <a:p>
            <a:pPr>
              <a:lnSpc>
                <a:spcPct val="100000"/>
              </a:lnSpc>
              <a:buFont typeface="Wingdings" panose="05000000000000000000" pitchFamily="2" charset="2"/>
              <a:buChar char="ü"/>
            </a:pPr>
            <a:r>
              <a:rPr lang="es-MX" sz="1900" dirty="0" smtClean="0">
                <a:solidFill>
                  <a:schemeClr val="bg1"/>
                </a:solidFill>
                <a:effectLst/>
                <a:latin typeface="Franklin Gothic Book" panose="020B0503020102020204" pitchFamily="34" charset="0"/>
              </a:rPr>
              <a:t>Libro diario.</a:t>
            </a:r>
          </a:p>
          <a:p>
            <a:pPr>
              <a:lnSpc>
                <a:spcPct val="100000"/>
              </a:lnSpc>
              <a:buFont typeface="Wingdings" panose="05000000000000000000" pitchFamily="2" charset="2"/>
              <a:buChar char="ü"/>
            </a:pPr>
            <a:r>
              <a:rPr lang="es-MX" sz="1900" dirty="0" smtClean="0">
                <a:solidFill>
                  <a:schemeClr val="bg1"/>
                </a:solidFill>
                <a:effectLst/>
                <a:latin typeface="Franklin Gothic Book" panose="020B0503020102020204" pitchFamily="34" charset="0"/>
              </a:rPr>
              <a:t>Los asientos simples.</a:t>
            </a:r>
          </a:p>
          <a:p>
            <a:pPr>
              <a:lnSpc>
                <a:spcPct val="100000"/>
              </a:lnSpc>
              <a:buFont typeface="Wingdings" panose="05000000000000000000" pitchFamily="2" charset="2"/>
              <a:buChar char="ü"/>
            </a:pPr>
            <a:r>
              <a:rPr lang="es-MX" sz="1900" dirty="0" smtClean="0">
                <a:solidFill>
                  <a:schemeClr val="bg1"/>
                </a:solidFill>
                <a:effectLst/>
                <a:latin typeface="Franklin Gothic Book" panose="020B0503020102020204" pitchFamily="34" charset="0"/>
              </a:rPr>
              <a:t>Libro mayor.</a:t>
            </a:r>
          </a:p>
          <a:p>
            <a:pPr>
              <a:lnSpc>
                <a:spcPct val="100000"/>
              </a:lnSpc>
              <a:buFont typeface="Wingdings" panose="05000000000000000000" pitchFamily="2" charset="2"/>
              <a:buChar char="ü"/>
            </a:pPr>
            <a:r>
              <a:rPr lang="es-MX" sz="1900" dirty="0" smtClean="0">
                <a:solidFill>
                  <a:schemeClr val="bg1"/>
                </a:solidFill>
                <a:effectLst/>
                <a:latin typeface="Franklin Gothic Book" panose="020B0503020102020204" pitchFamily="34" charset="0"/>
              </a:rPr>
              <a:t>Cuentas compuestas.</a:t>
            </a:r>
          </a:p>
          <a:p>
            <a:pPr>
              <a:lnSpc>
                <a:spcPct val="100000"/>
              </a:lnSpc>
              <a:buFont typeface="Wingdings" panose="05000000000000000000" pitchFamily="2" charset="2"/>
              <a:buChar char="ü"/>
            </a:pPr>
            <a:r>
              <a:rPr lang="es-MX" sz="1900" dirty="0" smtClean="0">
                <a:solidFill>
                  <a:schemeClr val="bg1"/>
                </a:solidFill>
                <a:effectLst/>
                <a:latin typeface="Franklin Gothic Book" panose="020B0503020102020204" pitchFamily="34" charset="0"/>
              </a:rPr>
              <a:t>Balanza de comprobación.</a:t>
            </a:r>
          </a:p>
          <a:p>
            <a:pPr>
              <a:lnSpc>
                <a:spcPct val="100000"/>
              </a:lnSpc>
              <a:buFont typeface="Wingdings" panose="05000000000000000000" pitchFamily="2" charset="2"/>
              <a:buChar char="ü"/>
            </a:pPr>
            <a:r>
              <a:rPr lang="es-MX" sz="1900" dirty="0" smtClean="0">
                <a:solidFill>
                  <a:schemeClr val="bg1"/>
                </a:solidFill>
                <a:effectLst/>
                <a:latin typeface="Franklin Gothic Book" panose="020B0503020102020204" pitchFamily="34" charset="0"/>
              </a:rPr>
              <a:t>Bibliografía.</a:t>
            </a:r>
          </a:p>
          <a:p>
            <a:pPr marL="0" indent="0">
              <a:lnSpc>
                <a:spcPct val="100000"/>
              </a:lnSpc>
              <a:buNone/>
            </a:pPr>
            <a:endParaRPr lang="es-MX" sz="1900" dirty="0" smtClean="0">
              <a:solidFill>
                <a:schemeClr val="bg1"/>
              </a:solidFill>
              <a:effectLst/>
              <a:latin typeface="Franklin Gothic Book" panose="020B0503020102020204" pitchFamily="34" charset="0"/>
            </a:endParaRPr>
          </a:p>
          <a:p>
            <a:pPr>
              <a:lnSpc>
                <a:spcPct val="100000"/>
              </a:lnSpc>
            </a:pPr>
            <a:endParaRPr lang="es-MX" sz="1900" dirty="0" smtClean="0">
              <a:solidFill>
                <a:schemeClr val="bg1"/>
              </a:solidFill>
              <a:effectLst/>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4"/>
          <p:cNvPicPr>
            <a:picLocks noChangeAspect="1" noChangeArrowheads="1"/>
          </p:cNvPicPr>
          <p:nvPr/>
        </p:nvPicPr>
        <p:blipFill>
          <a:blip r:embed="rId2" cstate="print"/>
          <a:srcRect/>
          <a:stretch>
            <a:fillRect/>
          </a:stretch>
        </p:blipFill>
        <p:spPr bwMode="auto">
          <a:xfrm>
            <a:off x="11116506" y="789641"/>
            <a:ext cx="585788" cy="504056"/>
          </a:xfrm>
          <a:prstGeom prst="rect">
            <a:avLst/>
          </a:prstGeom>
          <a:noFill/>
          <a:ln w="9525">
            <a:noFill/>
            <a:miter lim="800000"/>
            <a:headEnd/>
            <a:tailEnd/>
          </a:ln>
        </p:spPr>
      </p:pic>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20852657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Franklin Gothic Book" panose="020B0503020102020204" pitchFamily="34" charset="0"/>
              </a:rPr>
              <a:t>Entidad Económica.</a:t>
            </a:r>
            <a:endParaRPr lang="es-MX" dirty="0">
              <a:latin typeface="Franklin Gothic Book" panose="020B0503020102020204" pitchFamily="34" charset="0"/>
            </a:endParaRPr>
          </a:p>
        </p:txBody>
      </p:sp>
      <p:sp>
        <p:nvSpPr>
          <p:cNvPr id="3" name="2 Marcador de contenido"/>
          <p:cNvSpPr>
            <a:spLocks noGrp="1"/>
          </p:cNvSpPr>
          <p:nvPr>
            <p:ph idx="1"/>
          </p:nvPr>
        </p:nvSpPr>
        <p:spPr/>
        <p:txBody>
          <a:bodyPr/>
          <a:lstStyle/>
          <a:p>
            <a:pPr algn="just">
              <a:lnSpc>
                <a:spcPct val="150000"/>
              </a:lnSpc>
              <a:spcBef>
                <a:spcPts val="0"/>
              </a:spcBef>
            </a:pPr>
            <a:r>
              <a:rPr lang="es-PE" dirty="0">
                <a:solidFill>
                  <a:schemeClr val="bg1"/>
                </a:solidFill>
                <a:effectLst/>
                <a:latin typeface="Franklin Gothic Book" panose="020B0503020102020204" pitchFamily="34" charset="0"/>
              </a:rPr>
              <a:t>Es una unidad económica y social que está conformada por un conjunto de factores y elementos humanos, materiales y financieros, con cierta  estructura organizativa, cuya función es abastecer a la sociedad de productos y servicios y que persigue distintos objetivos dependiendo de cada empresa.</a:t>
            </a:r>
          </a:p>
          <a:p>
            <a:endParaRPr lang="es-MX" dirty="0">
              <a:effectLst/>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pic>
        <p:nvPicPr>
          <p:cNvPr id="6" name="Picture 4"/>
          <p:cNvPicPr>
            <a:picLocks noChangeAspect="1" noChangeArrowheads="1"/>
          </p:cNvPicPr>
          <p:nvPr/>
        </p:nvPicPr>
        <p:blipFill>
          <a:blip r:embed="rId3" cstate="print"/>
          <a:srcRect/>
          <a:stretch>
            <a:fillRect/>
          </a:stretch>
        </p:blipFill>
        <p:spPr bwMode="auto">
          <a:xfrm>
            <a:off x="11116506" y="789641"/>
            <a:ext cx="585788" cy="504056"/>
          </a:xfrm>
          <a:prstGeom prst="rect">
            <a:avLst/>
          </a:prstGeom>
          <a:noFill/>
          <a:ln w="9525">
            <a:noFill/>
            <a:miter lim="800000"/>
            <a:headEnd/>
            <a:tailEnd/>
          </a:ln>
        </p:spPr>
      </p:pic>
    </p:spTree>
    <p:extLst>
      <p:ext uri="{BB962C8B-B14F-4D97-AF65-F5344CB8AC3E}">
        <p14:creationId xmlns:p14="http://schemas.microsoft.com/office/powerpoint/2010/main" val="39173455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Elementos de una entidad.</a:t>
            </a:r>
            <a:endParaRPr lang="es-MX" dirty="0">
              <a:latin typeface="Franklin Gothic Book" panose="020B0503020102020204" pitchFamily="34" charset="0"/>
            </a:endParaRPr>
          </a:p>
        </p:txBody>
      </p:sp>
      <p:sp>
        <p:nvSpPr>
          <p:cNvPr id="3" name="Marcador de contenido 2"/>
          <p:cNvSpPr>
            <a:spLocks noGrp="1"/>
          </p:cNvSpPr>
          <p:nvPr>
            <p:ph idx="1"/>
          </p:nvPr>
        </p:nvSpPr>
        <p:spPr>
          <a:xfrm>
            <a:off x="501997" y="2143703"/>
            <a:ext cx="9970507" cy="2144962"/>
          </a:xfrm>
        </p:spPr>
        <p:txBody>
          <a:bodyPr>
            <a:normAutofit/>
          </a:bodyPr>
          <a:lstStyle/>
          <a:p>
            <a:pPr marL="0" indent="0" algn="ctr">
              <a:buNone/>
            </a:pPr>
            <a:r>
              <a:rPr lang="es-MX" u="sng" dirty="0" smtClean="0">
                <a:solidFill>
                  <a:schemeClr val="bg1"/>
                </a:solidFill>
                <a:effectLst/>
                <a:latin typeface="Franklin Gothic Book" panose="020B0503020102020204" pitchFamily="34" charset="0"/>
              </a:rPr>
              <a:t>Componente humano.</a:t>
            </a:r>
          </a:p>
          <a:p>
            <a:pPr marL="0" indent="0" algn="ctr">
              <a:buNone/>
            </a:pPr>
            <a:endParaRPr lang="es-MX" dirty="0">
              <a:solidFill>
                <a:schemeClr val="bg1"/>
              </a:solidFill>
              <a:effectLst/>
              <a:latin typeface="Franklin Gothic Book" panose="020B0503020102020204" pitchFamily="34" charset="0"/>
            </a:endParaRPr>
          </a:p>
          <a:p>
            <a:pPr marL="0" indent="0">
              <a:buNone/>
            </a:pPr>
            <a:r>
              <a:rPr lang="es-MX" dirty="0" smtClean="0">
                <a:solidFill>
                  <a:schemeClr val="bg1"/>
                </a:solidFill>
                <a:effectLst/>
                <a:latin typeface="Franklin Gothic Book" panose="020B0503020102020204" pitchFamily="34" charset="0"/>
              </a:rPr>
              <a:t>Grupo de personas con determinada relación.</a:t>
            </a:r>
          </a:p>
          <a:p>
            <a:pPr marL="0" indent="0">
              <a:buNone/>
            </a:pPr>
            <a:endParaRPr lang="es-MX" dirty="0">
              <a:solidFill>
                <a:schemeClr val="bg1"/>
              </a:solidFill>
              <a:effectLst/>
              <a:latin typeface="Franklin Gothic Book" panose="020B0503020102020204" pitchFamily="34" charset="0"/>
            </a:endParaRPr>
          </a:p>
        </p:txBody>
      </p:sp>
      <p:graphicFrame>
        <p:nvGraphicFramePr>
          <p:cNvPr id="4" name="Diagrama 3"/>
          <p:cNvGraphicFramePr/>
          <p:nvPr>
            <p:extLst>
              <p:ext uri="{D42A27DB-BD31-4B8C-83A1-F6EECF244321}">
                <p14:modId xmlns:p14="http://schemas.microsoft.com/office/powerpoint/2010/main" val="96902318"/>
              </p:ext>
            </p:extLst>
          </p:nvPr>
        </p:nvGraphicFramePr>
        <p:xfrm>
          <a:off x="512894" y="3940935"/>
          <a:ext cx="11258395" cy="25580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pic>
        <p:nvPicPr>
          <p:cNvPr id="7" name="Picture 4"/>
          <p:cNvPicPr>
            <a:picLocks noChangeAspect="1" noChangeArrowheads="1"/>
          </p:cNvPicPr>
          <p:nvPr/>
        </p:nvPicPr>
        <p:blipFill>
          <a:blip r:embed="rId8" cstate="print"/>
          <a:srcRect/>
          <a:stretch>
            <a:fillRect/>
          </a:stretch>
        </p:blipFill>
        <p:spPr bwMode="auto">
          <a:xfrm>
            <a:off x="11116506" y="789641"/>
            <a:ext cx="585788" cy="504056"/>
          </a:xfrm>
          <a:prstGeom prst="rect">
            <a:avLst/>
          </a:prstGeom>
          <a:noFill/>
          <a:ln w="9525">
            <a:noFill/>
            <a:miter lim="800000"/>
            <a:headEnd/>
            <a:tailEnd/>
          </a:ln>
        </p:spPr>
      </p:pic>
    </p:spTree>
    <p:extLst>
      <p:ext uri="{BB962C8B-B14F-4D97-AF65-F5344CB8AC3E}">
        <p14:creationId xmlns:p14="http://schemas.microsoft.com/office/powerpoint/2010/main" val="38792887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1391197" y="2085735"/>
            <a:ext cx="10161710" cy="59949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lgn="ctr">
              <a:buFont typeface="Arial" panose="020B0604020202020204" pitchFamily="34" charset="0"/>
              <a:buNone/>
            </a:pPr>
            <a:r>
              <a:rPr lang="es-MX" u="sng" dirty="0" smtClean="0">
                <a:solidFill>
                  <a:schemeClr val="bg1"/>
                </a:solidFill>
                <a:latin typeface="Franklin Gothic Book" panose="020B0503020102020204" pitchFamily="34" charset="0"/>
              </a:rPr>
              <a:t>Bienes económicos o técnicos.</a:t>
            </a:r>
          </a:p>
          <a:p>
            <a:pPr marL="0" indent="0">
              <a:buFont typeface="Arial" panose="020B0604020202020204" pitchFamily="34" charset="0"/>
              <a:buNone/>
            </a:pPr>
            <a:endParaRPr lang="es-MX" dirty="0" smtClean="0">
              <a:solidFill>
                <a:schemeClr val="bg1"/>
              </a:solidFill>
              <a:latin typeface="Franklin Gothic Book" panose="020B0503020102020204" pitchFamily="34" charset="0"/>
            </a:endParaRPr>
          </a:p>
          <a:p>
            <a:pPr marL="0" indent="0">
              <a:buFont typeface="Arial" panose="020B0604020202020204" pitchFamily="34" charset="0"/>
              <a:buNone/>
            </a:pPr>
            <a:endParaRPr lang="es-MX" dirty="0">
              <a:latin typeface="Franklin Gothic Book" panose="020B0503020102020204" pitchFamily="34" charset="0"/>
            </a:endParaRPr>
          </a:p>
        </p:txBody>
      </p:sp>
      <p:sp>
        <p:nvSpPr>
          <p:cNvPr id="5" name="Título 1"/>
          <p:cNvSpPr>
            <a:spLocks noGrp="1"/>
          </p:cNvSpPr>
          <p:nvPr>
            <p:ph type="title"/>
          </p:nvPr>
        </p:nvSpPr>
        <p:spPr/>
        <p:txBody>
          <a:bodyPr/>
          <a:lstStyle/>
          <a:p>
            <a:r>
              <a:rPr lang="es-MX" dirty="0" smtClean="0">
                <a:latin typeface="Franklin Gothic Book" panose="020B0503020102020204" pitchFamily="34" charset="0"/>
              </a:rPr>
              <a:t>Elementos de una entidad.</a:t>
            </a:r>
            <a:endParaRPr lang="es-MX" dirty="0">
              <a:latin typeface="Franklin Gothic Book" panose="020B0503020102020204" pitchFamily="34" charset="0"/>
            </a:endParaRPr>
          </a:p>
        </p:txBody>
      </p:sp>
      <p:graphicFrame>
        <p:nvGraphicFramePr>
          <p:cNvPr id="6" name="Diagrama 5"/>
          <p:cNvGraphicFramePr/>
          <p:nvPr>
            <p:extLst>
              <p:ext uri="{D42A27DB-BD31-4B8C-83A1-F6EECF244321}">
                <p14:modId xmlns:p14="http://schemas.microsoft.com/office/powerpoint/2010/main" val="2738149575"/>
              </p:ext>
            </p:extLst>
          </p:nvPr>
        </p:nvGraphicFramePr>
        <p:xfrm>
          <a:off x="5580468" y="2085735"/>
          <a:ext cx="7645202" cy="45562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Marcador de contenido 2"/>
          <p:cNvSpPr txBox="1">
            <a:spLocks/>
          </p:cNvSpPr>
          <p:nvPr/>
        </p:nvSpPr>
        <p:spPr>
          <a:xfrm>
            <a:off x="680321" y="3622626"/>
            <a:ext cx="6294087" cy="21449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lgn="just">
              <a:buFont typeface="Arial" panose="020B0604020202020204" pitchFamily="34" charset="0"/>
              <a:buNone/>
            </a:pPr>
            <a:endParaRPr lang="es-MX" u="sng" dirty="0" smtClean="0">
              <a:solidFill>
                <a:schemeClr val="bg1"/>
              </a:solidFill>
              <a:latin typeface="Franklin Gothic Book" panose="020B0503020102020204" pitchFamily="34" charset="0"/>
            </a:endParaRPr>
          </a:p>
          <a:p>
            <a:pPr marL="0" indent="0" algn="just">
              <a:buFont typeface="Arial" panose="020B0604020202020204" pitchFamily="34" charset="0"/>
              <a:buNone/>
            </a:pPr>
            <a:r>
              <a:rPr lang="es-MX" dirty="0" smtClean="0">
                <a:solidFill>
                  <a:schemeClr val="bg1"/>
                </a:solidFill>
                <a:latin typeface="Franklin Gothic Book" panose="020B0503020102020204" pitchFamily="34" charset="0"/>
              </a:rPr>
              <a:t>Lo constituye todos los elementos materiales necesarios para que una empresa desarrolle su actividad.</a:t>
            </a:r>
          </a:p>
          <a:p>
            <a:pPr marL="0" indent="0" algn="just">
              <a:buFont typeface="Arial" panose="020B0604020202020204" pitchFamily="34" charset="0"/>
              <a:buNone/>
            </a:pPr>
            <a:endParaRPr lang="es-MX" dirty="0">
              <a:latin typeface="Franklin Gothic Book" panose="020B0503020102020204" pitchFamily="34" charset="0"/>
            </a:endParaRPr>
          </a:p>
        </p:txBody>
      </p:sp>
      <p:sp>
        <p:nvSpPr>
          <p:cNvPr id="8" name="Rectángulo 7"/>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9"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pic>
        <p:nvPicPr>
          <p:cNvPr id="10" name="Picture 4"/>
          <p:cNvPicPr>
            <a:picLocks noChangeAspect="1" noChangeArrowheads="1"/>
          </p:cNvPicPr>
          <p:nvPr/>
        </p:nvPicPr>
        <p:blipFill>
          <a:blip r:embed="rId8" cstate="print"/>
          <a:srcRect/>
          <a:stretch>
            <a:fillRect/>
          </a:stretch>
        </p:blipFill>
        <p:spPr bwMode="auto">
          <a:xfrm>
            <a:off x="11116506" y="789641"/>
            <a:ext cx="585788" cy="504056"/>
          </a:xfrm>
          <a:prstGeom prst="rect">
            <a:avLst/>
          </a:prstGeom>
          <a:noFill/>
          <a:ln w="9525">
            <a:noFill/>
            <a:miter lim="800000"/>
            <a:headEnd/>
            <a:tailEnd/>
          </a:ln>
        </p:spPr>
      </p:pic>
    </p:spTree>
    <p:extLst>
      <p:ext uri="{BB962C8B-B14F-4D97-AF65-F5344CB8AC3E}">
        <p14:creationId xmlns:p14="http://schemas.microsoft.com/office/powerpoint/2010/main" val="2953586510"/>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ín">
  <a:themeElements>
    <a:clrScheme name="Berlín">
      <a:dk1>
        <a:sysClr val="windowText" lastClr="000000"/>
      </a:dk1>
      <a:lt1>
        <a:sysClr val="window" lastClr="FFFFFF"/>
      </a:lt1>
      <a:dk2>
        <a:srgbClr val="6A9C41"/>
      </a:dk2>
      <a:lt2>
        <a:srgbClr val="E7E6E6"/>
      </a:lt2>
      <a:accent1>
        <a:srgbClr val="A7D535"/>
      </a:accent1>
      <a:accent2>
        <a:srgbClr val="EACA4F"/>
      </a:accent2>
      <a:accent3>
        <a:srgbClr val="FD9850"/>
      </a:accent3>
      <a:accent4>
        <a:srgbClr val="F46442"/>
      </a:accent4>
      <a:accent5>
        <a:srgbClr val="54D289"/>
      </a:accent5>
      <a:accent6>
        <a:srgbClr val="6AD8CB"/>
      </a:accent6>
      <a:hlink>
        <a:srgbClr val="CAFB50"/>
      </a:hlink>
      <a:folHlink>
        <a:srgbClr val="DEFF8B"/>
      </a:folHlink>
    </a:clrScheme>
    <a:fontScheme name="Berlí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í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38000"/>
              </a:schemeClr>
            </a:gs>
            <a:gs pos="50000">
              <a:schemeClr val="phClr">
                <a:shade val="100000"/>
                <a:hueMod val="100000"/>
                <a:satMod val="110000"/>
                <a:lumMod val="130000"/>
              </a:schemeClr>
            </a:gs>
            <a:gs pos="100000">
              <a:schemeClr val="phClr">
                <a:shade val="78000"/>
                <a:hueMod val="106000"/>
                <a:satMod val="120000"/>
                <a:lumMod val="7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B587E4A9-1405-4B4F-8BC3-512EE08D2EBF}"/>
    </a:ext>
  </a:extLst>
</a:theme>
</file>

<file path=docProps/app.xml><?xml version="1.0" encoding="utf-8"?>
<Properties xmlns="http://schemas.openxmlformats.org/officeDocument/2006/extended-properties" xmlns:vt="http://schemas.openxmlformats.org/officeDocument/2006/docPropsVTypes">
  <Template>TM04033917[[fn=Berlín]]</Template>
  <TotalTime>1417</TotalTime>
  <Words>2301</Words>
  <Application>Microsoft Office PowerPoint</Application>
  <PresentationFormat>Panorámica</PresentationFormat>
  <Paragraphs>340</Paragraphs>
  <Slides>47</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47</vt:i4>
      </vt:variant>
    </vt:vector>
  </HeadingPairs>
  <TitlesOfParts>
    <vt:vector size="53" baseType="lpstr">
      <vt:lpstr>Arial</vt:lpstr>
      <vt:lpstr>Calibri</vt:lpstr>
      <vt:lpstr>Franklin Gothic Book</vt:lpstr>
      <vt:lpstr>Trebuchet MS</vt:lpstr>
      <vt:lpstr>Wingdings</vt:lpstr>
      <vt:lpstr>Berlín</vt:lpstr>
      <vt:lpstr>Diapositivas de: LA CONTABILIDAD EN LAS ENTIDADES TURISTICAS.    U.A. Contabilidad Básica.  Licenciatura en Turismo.   Centro Universitario UAEM Valle de Teotihuacán.   L. C. P. Lizbeth Sandoval Juárez.</vt:lpstr>
      <vt:lpstr>Justificación</vt:lpstr>
      <vt:lpstr>Objetivo</vt:lpstr>
      <vt:lpstr>Índice</vt:lpstr>
      <vt:lpstr>Índice</vt:lpstr>
      <vt:lpstr>Índice</vt:lpstr>
      <vt:lpstr>Entidad Económica.</vt:lpstr>
      <vt:lpstr>Elementos de una entidad.</vt:lpstr>
      <vt:lpstr>Elementos de una entidad.</vt:lpstr>
      <vt:lpstr>Elementos de una entidad.</vt:lpstr>
      <vt:lpstr>Elementos de una entidad.</vt:lpstr>
      <vt:lpstr>Elementos de una entidad.</vt:lpstr>
      <vt:lpstr>Presentación de PowerPoint</vt:lpstr>
      <vt:lpstr>Elementos de la empresa turística.</vt:lpstr>
      <vt:lpstr>Clasificación de las empresas turísticas.</vt:lpstr>
      <vt:lpstr>Clasificación según su tamaño.</vt:lpstr>
      <vt:lpstr>Clasificación según su actividad.</vt:lpstr>
      <vt:lpstr>Clasificación según su ámbito geográfico.</vt:lpstr>
      <vt:lpstr>Clasificación según su forma jurídica.</vt:lpstr>
      <vt:lpstr>Presentación de PowerPoint</vt:lpstr>
      <vt:lpstr>Objetivos de las empresas turísticas.</vt:lpstr>
      <vt:lpstr>Áreas funcionales de las empresas turísticas.</vt:lpstr>
      <vt:lpstr>Áreas funcionales de las empresas turísticas.</vt:lpstr>
      <vt:lpstr>Contabilidad.</vt:lpstr>
      <vt:lpstr>Información financiera.</vt:lpstr>
      <vt:lpstr>Características</vt:lpstr>
      <vt:lpstr>Postulados de contabilidad.</vt:lpstr>
      <vt:lpstr>Entidad Económica.</vt:lpstr>
      <vt:lpstr>Negocio en marcha.</vt:lpstr>
      <vt:lpstr>Devengación contable.</vt:lpstr>
      <vt:lpstr>Asociación de costos y gastos con ingresos.</vt:lpstr>
      <vt:lpstr>Valuación.</vt:lpstr>
      <vt:lpstr>Dualidad económica.</vt:lpstr>
      <vt:lpstr>Consistencia.</vt:lpstr>
      <vt:lpstr>Proceso contable.</vt:lpstr>
      <vt:lpstr>Manual contable.</vt:lpstr>
      <vt:lpstr>Catalogo de cuentas.</vt:lpstr>
      <vt:lpstr>Estructura del catálogo de cuentas.</vt:lpstr>
      <vt:lpstr>Registros contables.</vt:lpstr>
      <vt:lpstr>La cuenta contable.</vt:lpstr>
      <vt:lpstr>Libro diario.</vt:lpstr>
      <vt:lpstr>Los asientos simples.</vt:lpstr>
      <vt:lpstr>Libro mayor.</vt:lpstr>
      <vt:lpstr>Cuentas complementarias.</vt:lpstr>
      <vt:lpstr>Balanza de comprobación.</vt:lpstr>
      <vt:lpstr>Bibliografía.</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Chalalai Sarakor</dc:creator>
  <cp:lastModifiedBy>lizbeth sandoval juarez</cp:lastModifiedBy>
  <cp:revision>102</cp:revision>
  <dcterms:created xsi:type="dcterms:W3CDTF">2013-07-30T10:58:06Z</dcterms:created>
  <dcterms:modified xsi:type="dcterms:W3CDTF">2015-09-29T01:40:20Z</dcterms:modified>
</cp:coreProperties>
</file>