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40"/>
  </p:notesMasterIdLst>
  <p:sldIdLst>
    <p:sldId id="256" r:id="rId2"/>
    <p:sldId id="292" r:id="rId3"/>
    <p:sldId id="293" r:id="rId4"/>
    <p:sldId id="294" r:id="rId5"/>
    <p:sldId id="295" r:id="rId6"/>
    <p:sldId id="296" r:id="rId7"/>
    <p:sldId id="291" r:id="rId8"/>
    <p:sldId id="257" r:id="rId9"/>
    <p:sldId id="258" r:id="rId10"/>
    <p:sldId id="259" r:id="rId11"/>
    <p:sldId id="260" r:id="rId12"/>
    <p:sldId id="261" r:id="rId13"/>
    <p:sldId id="262" r:id="rId14"/>
    <p:sldId id="263" r:id="rId15"/>
    <p:sldId id="264" r:id="rId16"/>
    <p:sldId id="265" r:id="rId17"/>
    <p:sldId id="285" r:id="rId18"/>
    <p:sldId id="266" r:id="rId19"/>
    <p:sldId id="267" r:id="rId20"/>
    <p:sldId id="268" r:id="rId21"/>
    <p:sldId id="269" r:id="rId22"/>
    <p:sldId id="286" r:id="rId23"/>
    <p:sldId id="270" r:id="rId24"/>
    <p:sldId id="271" r:id="rId25"/>
    <p:sldId id="272" r:id="rId26"/>
    <p:sldId id="273" r:id="rId27"/>
    <p:sldId id="274" r:id="rId28"/>
    <p:sldId id="275" r:id="rId29"/>
    <p:sldId id="277" r:id="rId30"/>
    <p:sldId id="289" r:id="rId31"/>
    <p:sldId id="276" r:id="rId32"/>
    <p:sldId id="287" r:id="rId33"/>
    <p:sldId id="280" r:id="rId34"/>
    <p:sldId id="282" r:id="rId35"/>
    <p:sldId id="281" r:id="rId36"/>
    <p:sldId id="278" r:id="rId37"/>
    <p:sldId id="279" r:id="rId38"/>
    <p:sldId id="288"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714"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11.xml.rels><?xml version="1.0" encoding="UTF-8" standalone="yes"?>
<Relationships xmlns="http://schemas.openxmlformats.org/package/2006/relationships"><Relationship Id="rId1" Type="http://schemas.openxmlformats.org/officeDocument/2006/relationships/image" Target="../media/image19.gif"/></Relationships>
</file>

<file path=ppt/diagrams/_rels/data12.xml.rels><?xml version="1.0" encoding="UTF-8" standalone="yes"?>
<Relationships xmlns="http://schemas.openxmlformats.org/package/2006/relationships"><Relationship Id="rId1" Type="http://schemas.openxmlformats.org/officeDocument/2006/relationships/image" Target="../media/image24.jpeg"/></Relationships>
</file>

<file path=ppt/diagrams/_rels/data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 Id="rId4" Type="http://schemas.openxmlformats.org/officeDocument/2006/relationships/image" Target="../media/image28.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 Id="rId4"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3BE548-A1BA-472C-86A2-CEC517769D9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B8D6FFB-EC79-4B64-9874-C92E7792ECA3}">
      <dgm:prSet/>
      <dgm:spPr/>
      <dgm:t>
        <a:bodyPr/>
        <a:lstStyle/>
        <a:p>
          <a:pPr rtl="0"/>
          <a:r>
            <a:rPr lang="es-MX" dirty="0" smtClean="0"/>
            <a:t>La unidad de aprendizaje “Metodología de la Investigación” se integra dentro del plan de estudios de la Licenciatura en Administración en el núcleo  básico,  dicha asignatura  es obligatoria bajo una total de 6 créditos.</a:t>
          </a:r>
          <a:endParaRPr lang="es-MX" dirty="0"/>
        </a:p>
      </dgm:t>
    </dgm:pt>
    <dgm:pt modelId="{C5D84445-79FC-4100-947E-622A78C00246}" type="parTrans" cxnId="{01BC874B-E8CE-49B0-BBC6-0C9E5332FC5D}">
      <dgm:prSet/>
      <dgm:spPr/>
      <dgm:t>
        <a:bodyPr/>
        <a:lstStyle/>
        <a:p>
          <a:endParaRPr lang="es-MX"/>
        </a:p>
      </dgm:t>
    </dgm:pt>
    <dgm:pt modelId="{F5746BA1-5CCB-4372-A7A0-CEB35D7F9865}" type="sibTrans" cxnId="{01BC874B-E8CE-49B0-BBC6-0C9E5332FC5D}">
      <dgm:prSet/>
      <dgm:spPr/>
      <dgm:t>
        <a:bodyPr/>
        <a:lstStyle/>
        <a:p>
          <a:endParaRPr lang="es-MX"/>
        </a:p>
      </dgm:t>
    </dgm:pt>
    <dgm:pt modelId="{52131C75-E9B2-4004-B3D8-861094601A58}">
      <dgm:prSet/>
      <dgm:spPr/>
      <dgm:t>
        <a:bodyPr/>
        <a:lstStyle/>
        <a:p>
          <a:pPr rtl="0"/>
          <a:r>
            <a:rPr lang="es-MX" dirty="0" smtClean="0"/>
            <a:t>Dentro del programa de la asignatura se establecen </a:t>
          </a:r>
          <a:r>
            <a:rPr lang="es-ES" dirty="0" smtClean="0"/>
            <a:t> el proceso de investigación científica.</a:t>
          </a:r>
          <a:endParaRPr lang="es-MX" dirty="0"/>
        </a:p>
      </dgm:t>
    </dgm:pt>
    <dgm:pt modelId="{CB1E38CB-4E6B-4E48-9FAC-E37A20FBCA40}" type="parTrans" cxnId="{5D99B192-0D76-4902-8821-99C1C2A4D652}">
      <dgm:prSet/>
      <dgm:spPr/>
      <dgm:t>
        <a:bodyPr/>
        <a:lstStyle/>
        <a:p>
          <a:endParaRPr lang="es-MX"/>
        </a:p>
      </dgm:t>
    </dgm:pt>
    <dgm:pt modelId="{592609A3-2D22-4705-8D78-519A37DC6699}" type="sibTrans" cxnId="{5D99B192-0D76-4902-8821-99C1C2A4D652}">
      <dgm:prSet/>
      <dgm:spPr/>
      <dgm:t>
        <a:bodyPr/>
        <a:lstStyle/>
        <a:p>
          <a:endParaRPr lang="es-MX"/>
        </a:p>
      </dgm:t>
    </dgm:pt>
    <dgm:pt modelId="{EE2F4848-0F58-4707-AE11-D5FA9FC2DAC0}">
      <dgm:prSet/>
      <dgm:spPr/>
      <dgm:t>
        <a:bodyPr/>
        <a:lstStyle/>
        <a:p>
          <a:pPr rtl="0"/>
          <a:r>
            <a:rPr lang="es-ES" dirty="0" smtClean="0"/>
            <a:t>Para llevar </a:t>
          </a:r>
          <a:r>
            <a:rPr lang="es-MX" dirty="0" smtClean="0"/>
            <a:t>a cabo dicho tema los alumnos deberán tener conocimientos previos de comunicación y redacción.</a:t>
          </a:r>
          <a:endParaRPr lang="es-MX" dirty="0"/>
        </a:p>
      </dgm:t>
    </dgm:pt>
    <dgm:pt modelId="{195E0276-B831-407A-BB8E-3C383D7DD814}" type="parTrans" cxnId="{EB0285FB-BEC7-44CA-9E01-EEA0B4AB90ED}">
      <dgm:prSet/>
      <dgm:spPr/>
      <dgm:t>
        <a:bodyPr/>
        <a:lstStyle/>
        <a:p>
          <a:endParaRPr lang="es-MX"/>
        </a:p>
      </dgm:t>
    </dgm:pt>
    <dgm:pt modelId="{B8A8E5CE-2DC1-4B48-A470-CCF69C5088E6}" type="sibTrans" cxnId="{EB0285FB-BEC7-44CA-9E01-EEA0B4AB90ED}">
      <dgm:prSet/>
      <dgm:spPr/>
      <dgm:t>
        <a:bodyPr/>
        <a:lstStyle/>
        <a:p>
          <a:endParaRPr lang="es-MX"/>
        </a:p>
      </dgm:t>
    </dgm:pt>
    <dgm:pt modelId="{BDEACF2E-7E67-4A62-8982-D80A943AB745}" type="pres">
      <dgm:prSet presAssocID="{5F3BE548-A1BA-472C-86A2-CEC517769D93}" presName="linear" presStyleCnt="0">
        <dgm:presLayoutVars>
          <dgm:animLvl val="lvl"/>
          <dgm:resizeHandles val="exact"/>
        </dgm:presLayoutVars>
      </dgm:prSet>
      <dgm:spPr/>
    </dgm:pt>
    <dgm:pt modelId="{AC99863D-83C3-4E83-A560-C6C382583CD6}" type="pres">
      <dgm:prSet presAssocID="{EB8D6FFB-EC79-4B64-9874-C92E7792ECA3}" presName="parentText" presStyleLbl="node1" presStyleIdx="0" presStyleCnt="3">
        <dgm:presLayoutVars>
          <dgm:chMax val="0"/>
          <dgm:bulletEnabled val="1"/>
        </dgm:presLayoutVars>
      </dgm:prSet>
      <dgm:spPr/>
    </dgm:pt>
    <dgm:pt modelId="{4C414765-43DF-4541-9F32-72D83B15DD77}" type="pres">
      <dgm:prSet presAssocID="{F5746BA1-5CCB-4372-A7A0-CEB35D7F9865}" presName="spacer" presStyleCnt="0"/>
      <dgm:spPr/>
    </dgm:pt>
    <dgm:pt modelId="{BB57CF0C-8F01-4E00-8BE1-726A2687A626}" type="pres">
      <dgm:prSet presAssocID="{52131C75-E9B2-4004-B3D8-861094601A58}" presName="parentText" presStyleLbl="node1" presStyleIdx="1" presStyleCnt="3">
        <dgm:presLayoutVars>
          <dgm:chMax val="0"/>
          <dgm:bulletEnabled val="1"/>
        </dgm:presLayoutVars>
      </dgm:prSet>
      <dgm:spPr/>
    </dgm:pt>
    <dgm:pt modelId="{83425235-F830-4317-BBA5-AE30A15B3236}" type="pres">
      <dgm:prSet presAssocID="{592609A3-2D22-4705-8D78-519A37DC6699}" presName="spacer" presStyleCnt="0"/>
      <dgm:spPr/>
    </dgm:pt>
    <dgm:pt modelId="{BB826B41-E378-4F23-80C3-23F7C5DFB68C}" type="pres">
      <dgm:prSet presAssocID="{EE2F4848-0F58-4707-AE11-D5FA9FC2DAC0}" presName="parentText" presStyleLbl="node1" presStyleIdx="2" presStyleCnt="3">
        <dgm:presLayoutVars>
          <dgm:chMax val="0"/>
          <dgm:bulletEnabled val="1"/>
        </dgm:presLayoutVars>
      </dgm:prSet>
      <dgm:spPr/>
    </dgm:pt>
  </dgm:ptLst>
  <dgm:cxnLst>
    <dgm:cxn modelId="{01BC874B-E8CE-49B0-BBC6-0C9E5332FC5D}" srcId="{5F3BE548-A1BA-472C-86A2-CEC517769D93}" destId="{EB8D6FFB-EC79-4B64-9874-C92E7792ECA3}" srcOrd="0" destOrd="0" parTransId="{C5D84445-79FC-4100-947E-622A78C00246}" sibTransId="{F5746BA1-5CCB-4372-A7A0-CEB35D7F9865}"/>
    <dgm:cxn modelId="{C4B63628-5D50-428E-8E47-D10833B02C14}" type="presOf" srcId="{52131C75-E9B2-4004-B3D8-861094601A58}" destId="{BB57CF0C-8F01-4E00-8BE1-726A2687A626}" srcOrd="0" destOrd="0" presId="urn:microsoft.com/office/officeart/2005/8/layout/vList2"/>
    <dgm:cxn modelId="{53DA0DF6-2860-4E49-B687-8DABFBA1B9C9}" type="presOf" srcId="{EE2F4848-0F58-4707-AE11-D5FA9FC2DAC0}" destId="{BB826B41-E378-4F23-80C3-23F7C5DFB68C}" srcOrd="0" destOrd="0" presId="urn:microsoft.com/office/officeart/2005/8/layout/vList2"/>
    <dgm:cxn modelId="{EB0285FB-BEC7-44CA-9E01-EEA0B4AB90ED}" srcId="{5F3BE548-A1BA-472C-86A2-CEC517769D93}" destId="{EE2F4848-0F58-4707-AE11-D5FA9FC2DAC0}" srcOrd="2" destOrd="0" parTransId="{195E0276-B831-407A-BB8E-3C383D7DD814}" sibTransId="{B8A8E5CE-2DC1-4B48-A470-CCF69C5088E6}"/>
    <dgm:cxn modelId="{5D99B192-0D76-4902-8821-99C1C2A4D652}" srcId="{5F3BE548-A1BA-472C-86A2-CEC517769D93}" destId="{52131C75-E9B2-4004-B3D8-861094601A58}" srcOrd="1" destOrd="0" parTransId="{CB1E38CB-4E6B-4E48-9FAC-E37A20FBCA40}" sibTransId="{592609A3-2D22-4705-8D78-519A37DC6699}"/>
    <dgm:cxn modelId="{47145D7F-75EA-4F54-93F5-55BD1F9A3A57}" type="presOf" srcId="{5F3BE548-A1BA-472C-86A2-CEC517769D93}" destId="{BDEACF2E-7E67-4A62-8982-D80A943AB745}" srcOrd="0" destOrd="0" presId="urn:microsoft.com/office/officeart/2005/8/layout/vList2"/>
    <dgm:cxn modelId="{38FC5ECB-EC57-4866-8E17-5108A11EF702}" type="presOf" srcId="{EB8D6FFB-EC79-4B64-9874-C92E7792ECA3}" destId="{AC99863D-83C3-4E83-A560-C6C382583CD6}" srcOrd="0" destOrd="0" presId="urn:microsoft.com/office/officeart/2005/8/layout/vList2"/>
    <dgm:cxn modelId="{B423EBF6-9690-4B12-BC16-D84EF7C9E927}" type="presParOf" srcId="{BDEACF2E-7E67-4A62-8982-D80A943AB745}" destId="{AC99863D-83C3-4E83-A560-C6C382583CD6}" srcOrd="0" destOrd="0" presId="urn:microsoft.com/office/officeart/2005/8/layout/vList2"/>
    <dgm:cxn modelId="{CAD11105-C4F6-4F12-8081-7B15E3F5896B}" type="presParOf" srcId="{BDEACF2E-7E67-4A62-8982-D80A943AB745}" destId="{4C414765-43DF-4541-9F32-72D83B15DD77}" srcOrd="1" destOrd="0" presId="urn:microsoft.com/office/officeart/2005/8/layout/vList2"/>
    <dgm:cxn modelId="{0E60E326-9F96-4D7B-B86A-B3FCAF8113BA}" type="presParOf" srcId="{BDEACF2E-7E67-4A62-8982-D80A943AB745}" destId="{BB57CF0C-8F01-4E00-8BE1-726A2687A626}" srcOrd="2" destOrd="0" presId="urn:microsoft.com/office/officeart/2005/8/layout/vList2"/>
    <dgm:cxn modelId="{3D60F161-74BA-48F6-813A-A284102663F0}" type="presParOf" srcId="{BDEACF2E-7E67-4A62-8982-D80A943AB745}" destId="{83425235-F830-4317-BBA5-AE30A15B3236}" srcOrd="3" destOrd="0" presId="urn:microsoft.com/office/officeart/2005/8/layout/vList2"/>
    <dgm:cxn modelId="{E465451F-493C-4CCE-8C87-9AAB7CD8A1C4}" type="presParOf" srcId="{BDEACF2E-7E67-4A62-8982-D80A943AB745}" destId="{BB826B41-E378-4F23-80C3-23F7C5DFB6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CAE5C0A-04B8-4CDA-83EA-FEF487DAA2B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6D708825-A850-48AD-AC99-F9EAEDEC7564}">
      <dgm:prSet phldrT="[Texto]"/>
      <dgm:spPr/>
      <dgm:t>
        <a:bodyPr/>
        <a:lstStyle/>
        <a:p>
          <a:r>
            <a:rPr lang="es-MX" b="1" dirty="0" smtClean="0"/>
            <a:t>Experimental</a:t>
          </a:r>
          <a:endParaRPr lang="es-MX" b="1" dirty="0"/>
        </a:p>
      </dgm:t>
    </dgm:pt>
    <dgm:pt modelId="{E4B441E8-57F7-4217-897D-F92BEAF14DFE}" type="parTrans" cxnId="{C923A661-8FE9-4168-A5DD-09431A0694B0}">
      <dgm:prSet/>
      <dgm:spPr/>
      <dgm:t>
        <a:bodyPr/>
        <a:lstStyle/>
        <a:p>
          <a:endParaRPr lang="es-MX"/>
        </a:p>
      </dgm:t>
    </dgm:pt>
    <dgm:pt modelId="{09AEB0E3-9571-4721-BE9F-7767C64FD26F}" type="sibTrans" cxnId="{C923A661-8FE9-4168-A5DD-09431A0694B0}">
      <dgm:prSet/>
      <dgm:spPr/>
      <dgm:t>
        <a:bodyPr/>
        <a:lstStyle/>
        <a:p>
          <a:endParaRPr lang="es-MX"/>
        </a:p>
      </dgm:t>
    </dgm:pt>
    <dgm:pt modelId="{FA7F3898-B9FF-4DB0-9A3E-90DD7E0929D6}">
      <dgm:prSet phldrT="[Texto]"/>
      <dgm:spPr/>
      <dgm:t>
        <a:bodyPr/>
        <a:lstStyle/>
        <a:p>
          <a:r>
            <a:rPr lang="es-MX" dirty="0" smtClean="0"/>
            <a:t>Se manipulan las variables independientes para poder observar las consecuencias (variables dependientes)</a:t>
          </a:r>
          <a:endParaRPr lang="es-MX" dirty="0"/>
        </a:p>
      </dgm:t>
    </dgm:pt>
    <dgm:pt modelId="{C7E94076-FD4A-481F-904F-2F4D93F98629}" type="parTrans" cxnId="{490443E3-39AD-40E6-8E08-204A55969126}">
      <dgm:prSet/>
      <dgm:spPr/>
      <dgm:t>
        <a:bodyPr/>
        <a:lstStyle/>
        <a:p>
          <a:endParaRPr lang="es-MX"/>
        </a:p>
      </dgm:t>
    </dgm:pt>
    <dgm:pt modelId="{9C3370E4-80E2-4FF3-9435-2D5A3B408ADD}" type="sibTrans" cxnId="{490443E3-39AD-40E6-8E08-204A55969126}">
      <dgm:prSet/>
      <dgm:spPr/>
      <dgm:t>
        <a:bodyPr/>
        <a:lstStyle/>
        <a:p>
          <a:endParaRPr lang="es-MX"/>
        </a:p>
      </dgm:t>
    </dgm:pt>
    <dgm:pt modelId="{8F07F327-5199-4A99-89A3-FA0EE197FCCF}">
      <dgm:prSet phldrT="[Texto]"/>
      <dgm:spPr/>
      <dgm:t>
        <a:bodyPr/>
        <a:lstStyle/>
        <a:p>
          <a:r>
            <a:rPr lang="es-MX" b="1" dirty="0" smtClean="0"/>
            <a:t>No experimental</a:t>
          </a:r>
          <a:endParaRPr lang="es-MX" b="1" dirty="0"/>
        </a:p>
      </dgm:t>
    </dgm:pt>
    <dgm:pt modelId="{64D6CB48-D2CB-4306-8EB0-1CD3EBD5B229}" type="parTrans" cxnId="{F5C2C88B-4830-4B8A-9476-BA9EE84C12FD}">
      <dgm:prSet/>
      <dgm:spPr/>
      <dgm:t>
        <a:bodyPr/>
        <a:lstStyle/>
        <a:p>
          <a:endParaRPr lang="es-MX"/>
        </a:p>
      </dgm:t>
    </dgm:pt>
    <dgm:pt modelId="{59686067-5644-47A6-9900-EF780728DC9E}" type="sibTrans" cxnId="{F5C2C88B-4830-4B8A-9476-BA9EE84C12FD}">
      <dgm:prSet/>
      <dgm:spPr/>
      <dgm:t>
        <a:bodyPr/>
        <a:lstStyle/>
        <a:p>
          <a:endParaRPr lang="es-MX"/>
        </a:p>
      </dgm:t>
    </dgm:pt>
    <dgm:pt modelId="{A9F7A780-AEEA-4BB0-BB25-211707BA7F01}">
      <dgm:prSet phldrT="[Texto]"/>
      <dgm:spPr/>
      <dgm:t>
        <a:bodyPr/>
        <a:lstStyle/>
        <a:p>
          <a:r>
            <a:rPr lang="es-MX" dirty="0" smtClean="0"/>
            <a:t>No se manipula la variable independiente, se observa el fenómeno sin intervención</a:t>
          </a:r>
          <a:endParaRPr lang="es-MX" dirty="0"/>
        </a:p>
      </dgm:t>
    </dgm:pt>
    <dgm:pt modelId="{B01E7928-B2E6-41CB-8CD4-E325423310E4}" type="parTrans" cxnId="{FFB4AC7F-2A88-4620-9EB8-075EC486A631}">
      <dgm:prSet/>
      <dgm:spPr/>
      <dgm:t>
        <a:bodyPr/>
        <a:lstStyle/>
        <a:p>
          <a:endParaRPr lang="es-MX"/>
        </a:p>
      </dgm:t>
    </dgm:pt>
    <dgm:pt modelId="{C46733E0-F594-4BAC-B480-826C04E28C73}" type="sibTrans" cxnId="{FFB4AC7F-2A88-4620-9EB8-075EC486A631}">
      <dgm:prSet/>
      <dgm:spPr/>
      <dgm:t>
        <a:bodyPr/>
        <a:lstStyle/>
        <a:p>
          <a:endParaRPr lang="es-MX"/>
        </a:p>
      </dgm:t>
    </dgm:pt>
    <dgm:pt modelId="{9EF51EFB-3187-401A-B8ED-AF7EA23D116A}" type="pres">
      <dgm:prSet presAssocID="{2CAE5C0A-04B8-4CDA-83EA-FEF487DAA2BD}" presName="Name0" presStyleCnt="0">
        <dgm:presLayoutVars>
          <dgm:dir/>
          <dgm:animLvl val="lvl"/>
          <dgm:resizeHandles val="exact"/>
        </dgm:presLayoutVars>
      </dgm:prSet>
      <dgm:spPr/>
      <dgm:t>
        <a:bodyPr/>
        <a:lstStyle/>
        <a:p>
          <a:endParaRPr lang="es-MX"/>
        </a:p>
      </dgm:t>
    </dgm:pt>
    <dgm:pt modelId="{5C5A847A-9FE1-4341-BD09-60954EBD2B5D}" type="pres">
      <dgm:prSet presAssocID="{6D708825-A850-48AD-AC99-F9EAEDEC7564}" presName="linNode" presStyleCnt="0"/>
      <dgm:spPr/>
    </dgm:pt>
    <dgm:pt modelId="{02749989-5CA9-477A-97CE-F6CC75D5E41C}" type="pres">
      <dgm:prSet presAssocID="{6D708825-A850-48AD-AC99-F9EAEDEC7564}" presName="parentText" presStyleLbl="node1" presStyleIdx="0" presStyleCnt="2" custScaleX="70136">
        <dgm:presLayoutVars>
          <dgm:chMax val="1"/>
          <dgm:bulletEnabled val="1"/>
        </dgm:presLayoutVars>
      </dgm:prSet>
      <dgm:spPr/>
      <dgm:t>
        <a:bodyPr/>
        <a:lstStyle/>
        <a:p>
          <a:endParaRPr lang="es-MX"/>
        </a:p>
      </dgm:t>
    </dgm:pt>
    <dgm:pt modelId="{3EFB591E-D0EB-421D-A73C-8E2EF211BE6F}" type="pres">
      <dgm:prSet presAssocID="{6D708825-A850-48AD-AC99-F9EAEDEC7564}" presName="descendantText" presStyleLbl="alignAccFollowNode1" presStyleIdx="0" presStyleCnt="2">
        <dgm:presLayoutVars>
          <dgm:bulletEnabled val="1"/>
        </dgm:presLayoutVars>
      </dgm:prSet>
      <dgm:spPr/>
      <dgm:t>
        <a:bodyPr/>
        <a:lstStyle/>
        <a:p>
          <a:endParaRPr lang="es-MX"/>
        </a:p>
      </dgm:t>
    </dgm:pt>
    <dgm:pt modelId="{5DB1BC25-8F20-4370-9ED7-921BDA02EC5A}" type="pres">
      <dgm:prSet presAssocID="{09AEB0E3-9571-4721-BE9F-7767C64FD26F}" presName="sp" presStyleCnt="0"/>
      <dgm:spPr/>
    </dgm:pt>
    <dgm:pt modelId="{4D36FB04-0FAB-4AAA-8CB5-2F20454C7F17}" type="pres">
      <dgm:prSet presAssocID="{8F07F327-5199-4A99-89A3-FA0EE197FCCF}" presName="linNode" presStyleCnt="0"/>
      <dgm:spPr/>
    </dgm:pt>
    <dgm:pt modelId="{1280BC9C-E318-4031-8B06-54E75A9934C1}" type="pres">
      <dgm:prSet presAssocID="{8F07F327-5199-4A99-89A3-FA0EE197FCCF}" presName="parentText" presStyleLbl="node1" presStyleIdx="1" presStyleCnt="2" custScaleX="70137">
        <dgm:presLayoutVars>
          <dgm:chMax val="1"/>
          <dgm:bulletEnabled val="1"/>
        </dgm:presLayoutVars>
      </dgm:prSet>
      <dgm:spPr/>
      <dgm:t>
        <a:bodyPr/>
        <a:lstStyle/>
        <a:p>
          <a:endParaRPr lang="es-MX"/>
        </a:p>
      </dgm:t>
    </dgm:pt>
    <dgm:pt modelId="{41D4B2EA-DAE2-41B3-8655-087F830ACAEE}" type="pres">
      <dgm:prSet presAssocID="{8F07F327-5199-4A99-89A3-FA0EE197FCCF}" presName="descendantText" presStyleLbl="alignAccFollowNode1" presStyleIdx="1" presStyleCnt="2">
        <dgm:presLayoutVars>
          <dgm:bulletEnabled val="1"/>
        </dgm:presLayoutVars>
      </dgm:prSet>
      <dgm:spPr/>
      <dgm:t>
        <a:bodyPr/>
        <a:lstStyle/>
        <a:p>
          <a:endParaRPr lang="es-MX"/>
        </a:p>
      </dgm:t>
    </dgm:pt>
  </dgm:ptLst>
  <dgm:cxnLst>
    <dgm:cxn modelId="{14F548F4-5FC3-4B34-9C21-01D3B09483D5}" type="presOf" srcId="{2CAE5C0A-04B8-4CDA-83EA-FEF487DAA2BD}" destId="{9EF51EFB-3187-401A-B8ED-AF7EA23D116A}" srcOrd="0" destOrd="0" presId="urn:microsoft.com/office/officeart/2005/8/layout/vList5"/>
    <dgm:cxn modelId="{490443E3-39AD-40E6-8E08-204A55969126}" srcId="{6D708825-A850-48AD-AC99-F9EAEDEC7564}" destId="{FA7F3898-B9FF-4DB0-9A3E-90DD7E0929D6}" srcOrd="0" destOrd="0" parTransId="{C7E94076-FD4A-481F-904F-2F4D93F98629}" sibTransId="{9C3370E4-80E2-4FF3-9435-2D5A3B408ADD}"/>
    <dgm:cxn modelId="{DA4BAF81-6133-44E6-AF25-3F3BAFFB59F6}" type="presOf" srcId="{A9F7A780-AEEA-4BB0-BB25-211707BA7F01}" destId="{41D4B2EA-DAE2-41B3-8655-087F830ACAEE}" srcOrd="0" destOrd="0" presId="urn:microsoft.com/office/officeart/2005/8/layout/vList5"/>
    <dgm:cxn modelId="{C923A661-8FE9-4168-A5DD-09431A0694B0}" srcId="{2CAE5C0A-04B8-4CDA-83EA-FEF487DAA2BD}" destId="{6D708825-A850-48AD-AC99-F9EAEDEC7564}" srcOrd="0" destOrd="0" parTransId="{E4B441E8-57F7-4217-897D-F92BEAF14DFE}" sibTransId="{09AEB0E3-9571-4721-BE9F-7767C64FD26F}"/>
    <dgm:cxn modelId="{F5C2C88B-4830-4B8A-9476-BA9EE84C12FD}" srcId="{2CAE5C0A-04B8-4CDA-83EA-FEF487DAA2BD}" destId="{8F07F327-5199-4A99-89A3-FA0EE197FCCF}" srcOrd="1" destOrd="0" parTransId="{64D6CB48-D2CB-4306-8EB0-1CD3EBD5B229}" sibTransId="{59686067-5644-47A6-9900-EF780728DC9E}"/>
    <dgm:cxn modelId="{58CF97A2-EBEF-4CDE-931F-833E341C6EEA}" type="presOf" srcId="{6D708825-A850-48AD-AC99-F9EAEDEC7564}" destId="{02749989-5CA9-477A-97CE-F6CC75D5E41C}" srcOrd="0" destOrd="0" presId="urn:microsoft.com/office/officeart/2005/8/layout/vList5"/>
    <dgm:cxn modelId="{5BB3D188-8CD6-47EC-9A69-F9D892C0D0B0}" type="presOf" srcId="{FA7F3898-B9FF-4DB0-9A3E-90DD7E0929D6}" destId="{3EFB591E-D0EB-421D-A73C-8E2EF211BE6F}" srcOrd="0" destOrd="0" presId="urn:microsoft.com/office/officeart/2005/8/layout/vList5"/>
    <dgm:cxn modelId="{FFB4AC7F-2A88-4620-9EB8-075EC486A631}" srcId="{8F07F327-5199-4A99-89A3-FA0EE197FCCF}" destId="{A9F7A780-AEEA-4BB0-BB25-211707BA7F01}" srcOrd="0" destOrd="0" parTransId="{B01E7928-B2E6-41CB-8CD4-E325423310E4}" sibTransId="{C46733E0-F594-4BAC-B480-826C04E28C73}"/>
    <dgm:cxn modelId="{9031B06D-6AE1-489C-AAE8-94E944F2631A}" type="presOf" srcId="{8F07F327-5199-4A99-89A3-FA0EE197FCCF}" destId="{1280BC9C-E318-4031-8B06-54E75A9934C1}" srcOrd="0" destOrd="0" presId="urn:microsoft.com/office/officeart/2005/8/layout/vList5"/>
    <dgm:cxn modelId="{5E30D2C6-6CAD-4F00-B2E0-C2F3B73DDFE6}" type="presParOf" srcId="{9EF51EFB-3187-401A-B8ED-AF7EA23D116A}" destId="{5C5A847A-9FE1-4341-BD09-60954EBD2B5D}" srcOrd="0" destOrd="0" presId="urn:microsoft.com/office/officeart/2005/8/layout/vList5"/>
    <dgm:cxn modelId="{5A135876-C9B5-4B99-B727-E6E9F290E84D}" type="presParOf" srcId="{5C5A847A-9FE1-4341-BD09-60954EBD2B5D}" destId="{02749989-5CA9-477A-97CE-F6CC75D5E41C}" srcOrd="0" destOrd="0" presId="urn:microsoft.com/office/officeart/2005/8/layout/vList5"/>
    <dgm:cxn modelId="{27171F9D-AEAE-499F-9D4D-E5B5EF07887D}" type="presParOf" srcId="{5C5A847A-9FE1-4341-BD09-60954EBD2B5D}" destId="{3EFB591E-D0EB-421D-A73C-8E2EF211BE6F}" srcOrd="1" destOrd="0" presId="urn:microsoft.com/office/officeart/2005/8/layout/vList5"/>
    <dgm:cxn modelId="{B7C7DAC9-8286-4DFB-ADC8-8B8B17689D5F}" type="presParOf" srcId="{9EF51EFB-3187-401A-B8ED-AF7EA23D116A}" destId="{5DB1BC25-8F20-4370-9ED7-921BDA02EC5A}" srcOrd="1" destOrd="0" presId="urn:microsoft.com/office/officeart/2005/8/layout/vList5"/>
    <dgm:cxn modelId="{92A11CF5-1A51-4F17-BE5F-20E199DA0BC1}" type="presParOf" srcId="{9EF51EFB-3187-401A-B8ED-AF7EA23D116A}" destId="{4D36FB04-0FAB-4AAA-8CB5-2F20454C7F17}" srcOrd="2" destOrd="0" presId="urn:microsoft.com/office/officeart/2005/8/layout/vList5"/>
    <dgm:cxn modelId="{696F62C3-F36D-4CF5-BCBD-6E009C33A0F2}" type="presParOf" srcId="{4D36FB04-0FAB-4AAA-8CB5-2F20454C7F17}" destId="{1280BC9C-E318-4031-8B06-54E75A9934C1}" srcOrd="0" destOrd="0" presId="urn:microsoft.com/office/officeart/2005/8/layout/vList5"/>
    <dgm:cxn modelId="{AC392BD9-466A-44A3-86F5-B9885D8D60F1}" type="presParOf" srcId="{4D36FB04-0FAB-4AAA-8CB5-2F20454C7F17}" destId="{41D4B2EA-DAE2-41B3-8655-087F830ACAE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38DF2CA-7FB6-499D-9FC5-6C3F9E6DE88F}" type="doc">
      <dgm:prSet loTypeId="urn:microsoft.com/office/officeart/2005/8/layout/venn1" loCatId="relationship" qsTypeId="urn:microsoft.com/office/officeart/2005/8/quickstyle/simple5" qsCatId="simple" csTypeId="urn:microsoft.com/office/officeart/2005/8/colors/colorful1#1" csCatId="colorful" phldr="1"/>
      <dgm:spPr/>
      <dgm:t>
        <a:bodyPr/>
        <a:lstStyle/>
        <a:p>
          <a:endParaRPr lang="es-MX"/>
        </a:p>
      </dgm:t>
    </dgm:pt>
    <dgm:pt modelId="{52B5005C-189F-45FF-9808-21FCF6FA19D0}">
      <dgm:prSet/>
      <dgm:spPr/>
      <dgm:t>
        <a:bodyPr/>
        <a:lstStyle/>
        <a:p>
          <a:pPr rtl="0"/>
          <a:r>
            <a:rPr lang="es-ES" b="1" i="0" baseline="0" dirty="0" smtClean="0"/>
            <a:t>Manipulación intencional de una o más variables independientes</a:t>
          </a:r>
          <a:endParaRPr lang="es-MX" b="1" dirty="0"/>
        </a:p>
      </dgm:t>
    </dgm:pt>
    <dgm:pt modelId="{A00BD2D8-91AB-45F2-9B9B-0B35A7E4D0F5}" type="parTrans" cxnId="{20297EF8-3A89-414B-A25C-29E5F3E30710}">
      <dgm:prSet/>
      <dgm:spPr/>
      <dgm:t>
        <a:bodyPr/>
        <a:lstStyle/>
        <a:p>
          <a:endParaRPr lang="es-MX"/>
        </a:p>
      </dgm:t>
    </dgm:pt>
    <dgm:pt modelId="{9430BDAE-91F9-4865-B3A7-AB40E5B3517B}" type="sibTrans" cxnId="{20297EF8-3A89-414B-A25C-29E5F3E30710}">
      <dgm:prSet/>
      <dgm:spPr/>
      <dgm:t>
        <a:bodyPr/>
        <a:lstStyle/>
        <a:p>
          <a:endParaRPr lang="es-MX"/>
        </a:p>
      </dgm:t>
    </dgm:pt>
    <dgm:pt modelId="{309C9515-B636-4C64-9842-549A6C1DAFF5}">
      <dgm:prSet/>
      <dgm:spPr/>
      <dgm:t>
        <a:bodyPr/>
        <a:lstStyle/>
        <a:p>
          <a:pPr rtl="0"/>
          <a:r>
            <a:rPr lang="es-ES" b="1" i="0" baseline="0" dirty="0" smtClean="0"/>
            <a:t>Medir el efecto  que ejerce la variable en de la VI sobre la VD</a:t>
          </a:r>
          <a:endParaRPr lang="es-MX" b="1" dirty="0"/>
        </a:p>
      </dgm:t>
    </dgm:pt>
    <dgm:pt modelId="{668339D7-B8A4-477E-8C5C-5550ED1472F6}" type="parTrans" cxnId="{3272C004-3B86-4912-A9A6-D97A9C9945C9}">
      <dgm:prSet/>
      <dgm:spPr/>
      <dgm:t>
        <a:bodyPr/>
        <a:lstStyle/>
        <a:p>
          <a:endParaRPr lang="es-MX"/>
        </a:p>
      </dgm:t>
    </dgm:pt>
    <dgm:pt modelId="{731B6CF5-B840-4962-A7F9-AA0FC2A5863B}" type="sibTrans" cxnId="{3272C004-3B86-4912-A9A6-D97A9C9945C9}">
      <dgm:prSet/>
      <dgm:spPr/>
      <dgm:t>
        <a:bodyPr/>
        <a:lstStyle/>
        <a:p>
          <a:endParaRPr lang="es-MX"/>
        </a:p>
      </dgm:t>
    </dgm:pt>
    <dgm:pt modelId="{E371ACB0-65B5-4A94-AAE5-819048F5A0C4}">
      <dgm:prSet/>
      <dgm:spPr/>
      <dgm:t>
        <a:bodyPr/>
        <a:lstStyle/>
        <a:p>
          <a:pPr rtl="0"/>
          <a:r>
            <a:rPr lang="es-ES" b="1" i="0" baseline="0" dirty="0" smtClean="0"/>
            <a:t>Controlar o validar internamente de la situación experimental</a:t>
          </a:r>
          <a:endParaRPr lang="es-ES" b="1" i="0" baseline="0" dirty="0"/>
        </a:p>
      </dgm:t>
    </dgm:pt>
    <dgm:pt modelId="{D3CCE6F7-99FE-47CB-ABAD-11C28D837F54}" type="parTrans" cxnId="{EB89D033-3C56-41DB-9201-6C3B2324373A}">
      <dgm:prSet/>
      <dgm:spPr/>
      <dgm:t>
        <a:bodyPr/>
        <a:lstStyle/>
        <a:p>
          <a:endParaRPr lang="es-MX"/>
        </a:p>
      </dgm:t>
    </dgm:pt>
    <dgm:pt modelId="{1C0E77D6-F348-441B-8264-F9D1002C38FA}" type="sibTrans" cxnId="{EB89D033-3C56-41DB-9201-6C3B2324373A}">
      <dgm:prSet/>
      <dgm:spPr/>
      <dgm:t>
        <a:bodyPr/>
        <a:lstStyle/>
        <a:p>
          <a:endParaRPr lang="es-MX"/>
        </a:p>
      </dgm:t>
    </dgm:pt>
    <dgm:pt modelId="{5B00522D-0D92-4681-9A04-479D21356194}">
      <dgm:prSet/>
      <dgm:spPr/>
      <dgm:t>
        <a:bodyPr/>
        <a:lstStyle/>
        <a:p>
          <a:pPr rtl="0"/>
          <a:endParaRPr lang="es-MX" dirty="0"/>
        </a:p>
      </dgm:t>
    </dgm:pt>
    <dgm:pt modelId="{5482A277-45FD-4B07-8A16-64E38B3FA894}" type="parTrans" cxnId="{DA40A8E1-561F-4D8A-B223-1F7E2AC9A3F0}">
      <dgm:prSet/>
      <dgm:spPr/>
      <dgm:t>
        <a:bodyPr/>
        <a:lstStyle/>
        <a:p>
          <a:endParaRPr lang="es-MX"/>
        </a:p>
      </dgm:t>
    </dgm:pt>
    <dgm:pt modelId="{B926FB50-D2EC-426E-8CBF-5782863D2C17}" type="sibTrans" cxnId="{DA40A8E1-561F-4D8A-B223-1F7E2AC9A3F0}">
      <dgm:prSet/>
      <dgm:spPr/>
      <dgm:t>
        <a:bodyPr/>
        <a:lstStyle/>
        <a:p>
          <a:endParaRPr lang="es-MX"/>
        </a:p>
      </dgm:t>
    </dgm:pt>
    <dgm:pt modelId="{FF2FC32A-0EB6-4A32-891A-915933F728BD}" type="pres">
      <dgm:prSet presAssocID="{838DF2CA-7FB6-499D-9FC5-6C3F9E6DE88F}" presName="compositeShape" presStyleCnt="0">
        <dgm:presLayoutVars>
          <dgm:chMax val="7"/>
          <dgm:dir/>
          <dgm:resizeHandles val="exact"/>
        </dgm:presLayoutVars>
      </dgm:prSet>
      <dgm:spPr/>
      <dgm:t>
        <a:bodyPr/>
        <a:lstStyle/>
        <a:p>
          <a:endParaRPr lang="es-MX"/>
        </a:p>
      </dgm:t>
    </dgm:pt>
    <dgm:pt modelId="{6E332D27-99FC-4974-B627-589A703D7C9E}" type="pres">
      <dgm:prSet presAssocID="{52B5005C-189F-45FF-9808-21FCF6FA19D0}" presName="circ1" presStyleLbl="vennNode1" presStyleIdx="0" presStyleCnt="3" custLinFactNeighborX="-355" custLinFactNeighborY="4276"/>
      <dgm:spPr/>
      <dgm:t>
        <a:bodyPr/>
        <a:lstStyle/>
        <a:p>
          <a:endParaRPr lang="es-MX"/>
        </a:p>
      </dgm:t>
    </dgm:pt>
    <dgm:pt modelId="{9B71D266-0AB5-4A61-A39E-996FC0BBDCA7}" type="pres">
      <dgm:prSet presAssocID="{52B5005C-189F-45FF-9808-21FCF6FA19D0}" presName="circ1Tx" presStyleLbl="revTx" presStyleIdx="0" presStyleCnt="0">
        <dgm:presLayoutVars>
          <dgm:chMax val="0"/>
          <dgm:chPref val="0"/>
          <dgm:bulletEnabled val="1"/>
        </dgm:presLayoutVars>
      </dgm:prSet>
      <dgm:spPr/>
      <dgm:t>
        <a:bodyPr/>
        <a:lstStyle/>
        <a:p>
          <a:endParaRPr lang="es-MX"/>
        </a:p>
      </dgm:t>
    </dgm:pt>
    <dgm:pt modelId="{603540E8-96D8-482D-9BE6-E2CFC7D9F8FC}" type="pres">
      <dgm:prSet presAssocID="{309C9515-B636-4C64-9842-549A6C1DAFF5}" presName="circ2" presStyleLbl="vennNode1" presStyleIdx="1" presStyleCnt="3" custLinFactNeighborX="3840" custLinFactNeighborY="2083"/>
      <dgm:spPr/>
      <dgm:t>
        <a:bodyPr/>
        <a:lstStyle/>
        <a:p>
          <a:endParaRPr lang="es-MX"/>
        </a:p>
      </dgm:t>
    </dgm:pt>
    <dgm:pt modelId="{07B09B10-947D-40E7-92CA-F9E0E2AD1824}" type="pres">
      <dgm:prSet presAssocID="{309C9515-B636-4C64-9842-549A6C1DAFF5}" presName="circ2Tx" presStyleLbl="revTx" presStyleIdx="0" presStyleCnt="0">
        <dgm:presLayoutVars>
          <dgm:chMax val="0"/>
          <dgm:chPref val="0"/>
          <dgm:bulletEnabled val="1"/>
        </dgm:presLayoutVars>
      </dgm:prSet>
      <dgm:spPr/>
      <dgm:t>
        <a:bodyPr/>
        <a:lstStyle/>
        <a:p>
          <a:endParaRPr lang="es-MX"/>
        </a:p>
      </dgm:t>
    </dgm:pt>
    <dgm:pt modelId="{5380A47B-8989-4BAF-8F5D-309A165B4434}" type="pres">
      <dgm:prSet presAssocID="{E371ACB0-65B5-4A94-AAE5-819048F5A0C4}" presName="circ3" presStyleLbl="vennNode1" presStyleIdx="2" presStyleCnt="3"/>
      <dgm:spPr/>
      <dgm:t>
        <a:bodyPr/>
        <a:lstStyle/>
        <a:p>
          <a:endParaRPr lang="es-MX"/>
        </a:p>
      </dgm:t>
    </dgm:pt>
    <dgm:pt modelId="{73D65450-2C42-434F-9302-F58DBC0AA7CF}" type="pres">
      <dgm:prSet presAssocID="{E371ACB0-65B5-4A94-AAE5-819048F5A0C4}" presName="circ3Tx" presStyleLbl="revTx" presStyleIdx="0" presStyleCnt="0">
        <dgm:presLayoutVars>
          <dgm:chMax val="0"/>
          <dgm:chPref val="0"/>
          <dgm:bulletEnabled val="1"/>
        </dgm:presLayoutVars>
      </dgm:prSet>
      <dgm:spPr/>
      <dgm:t>
        <a:bodyPr/>
        <a:lstStyle/>
        <a:p>
          <a:endParaRPr lang="es-MX"/>
        </a:p>
      </dgm:t>
    </dgm:pt>
  </dgm:ptLst>
  <dgm:cxnLst>
    <dgm:cxn modelId="{75B3AC15-A500-49E0-A811-44DE0B2481C3}" type="presOf" srcId="{52B5005C-189F-45FF-9808-21FCF6FA19D0}" destId="{6E332D27-99FC-4974-B627-589A703D7C9E}" srcOrd="0" destOrd="0" presId="urn:microsoft.com/office/officeart/2005/8/layout/venn1"/>
    <dgm:cxn modelId="{EB89D033-3C56-41DB-9201-6C3B2324373A}" srcId="{838DF2CA-7FB6-499D-9FC5-6C3F9E6DE88F}" destId="{E371ACB0-65B5-4A94-AAE5-819048F5A0C4}" srcOrd="2" destOrd="0" parTransId="{D3CCE6F7-99FE-47CB-ABAD-11C28D837F54}" sibTransId="{1C0E77D6-F348-441B-8264-F9D1002C38FA}"/>
    <dgm:cxn modelId="{5F2015DE-2FF0-46F1-9C19-967B69790423}" type="presOf" srcId="{5B00522D-0D92-4681-9A04-479D21356194}" destId="{73D65450-2C42-434F-9302-F58DBC0AA7CF}" srcOrd="1" destOrd="1" presId="urn:microsoft.com/office/officeart/2005/8/layout/venn1"/>
    <dgm:cxn modelId="{B2E48037-FDFA-4311-8A9A-F6915929764E}" type="presOf" srcId="{309C9515-B636-4C64-9842-549A6C1DAFF5}" destId="{603540E8-96D8-482D-9BE6-E2CFC7D9F8FC}" srcOrd="0" destOrd="0" presId="urn:microsoft.com/office/officeart/2005/8/layout/venn1"/>
    <dgm:cxn modelId="{20297EF8-3A89-414B-A25C-29E5F3E30710}" srcId="{838DF2CA-7FB6-499D-9FC5-6C3F9E6DE88F}" destId="{52B5005C-189F-45FF-9808-21FCF6FA19D0}" srcOrd="0" destOrd="0" parTransId="{A00BD2D8-91AB-45F2-9B9B-0B35A7E4D0F5}" sibTransId="{9430BDAE-91F9-4865-B3A7-AB40E5B3517B}"/>
    <dgm:cxn modelId="{B95E8341-F247-4C51-8953-CC127FE67262}" type="presOf" srcId="{E371ACB0-65B5-4A94-AAE5-819048F5A0C4}" destId="{73D65450-2C42-434F-9302-F58DBC0AA7CF}" srcOrd="1" destOrd="0" presId="urn:microsoft.com/office/officeart/2005/8/layout/venn1"/>
    <dgm:cxn modelId="{DA40A8E1-561F-4D8A-B223-1F7E2AC9A3F0}" srcId="{E371ACB0-65B5-4A94-AAE5-819048F5A0C4}" destId="{5B00522D-0D92-4681-9A04-479D21356194}" srcOrd="0" destOrd="0" parTransId="{5482A277-45FD-4B07-8A16-64E38B3FA894}" sibTransId="{B926FB50-D2EC-426E-8CBF-5782863D2C17}"/>
    <dgm:cxn modelId="{33F6FB2B-DFEB-4014-9BF0-9FB538820104}" type="presOf" srcId="{52B5005C-189F-45FF-9808-21FCF6FA19D0}" destId="{9B71D266-0AB5-4A61-A39E-996FC0BBDCA7}" srcOrd="1" destOrd="0" presId="urn:microsoft.com/office/officeart/2005/8/layout/venn1"/>
    <dgm:cxn modelId="{517E2CBE-6438-4442-9C1A-32136F6E7275}" type="presOf" srcId="{838DF2CA-7FB6-499D-9FC5-6C3F9E6DE88F}" destId="{FF2FC32A-0EB6-4A32-891A-915933F728BD}" srcOrd="0" destOrd="0" presId="urn:microsoft.com/office/officeart/2005/8/layout/venn1"/>
    <dgm:cxn modelId="{12C46B49-BA84-45F8-AE52-8A2D773522FE}" type="presOf" srcId="{5B00522D-0D92-4681-9A04-479D21356194}" destId="{5380A47B-8989-4BAF-8F5D-309A165B4434}" srcOrd="0" destOrd="1" presId="urn:microsoft.com/office/officeart/2005/8/layout/venn1"/>
    <dgm:cxn modelId="{06A9B0CC-026D-4A51-BB48-263DE51C8CC1}" type="presOf" srcId="{309C9515-B636-4C64-9842-549A6C1DAFF5}" destId="{07B09B10-947D-40E7-92CA-F9E0E2AD1824}" srcOrd="1" destOrd="0" presId="urn:microsoft.com/office/officeart/2005/8/layout/venn1"/>
    <dgm:cxn modelId="{E08DD9CB-B66B-49B1-A6BB-CE4B574AB763}" type="presOf" srcId="{E371ACB0-65B5-4A94-AAE5-819048F5A0C4}" destId="{5380A47B-8989-4BAF-8F5D-309A165B4434}" srcOrd="0" destOrd="0" presId="urn:microsoft.com/office/officeart/2005/8/layout/venn1"/>
    <dgm:cxn modelId="{3272C004-3B86-4912-A9A6-D97A9C9945C9}" srcId="{838DF2CA-7FB6-499D-9FC5-6C3F9E6DE88F}" destId="{309C9515-B636-4C64-9842-549A6C1DAFF5}" srcOrd="1" destOrd="0" parTransId="{668339D7-B8A4-477E-8C5C-5550ED1472F6}" sibTransId="{731B6CF5-B840-4962-A7F9-AA0FC2A5863B}"/>
    <dgm:cxn modelId="{1D5D558B-E646-4ED4-B160-351953F07DA6}" type="presParOf" srcId="{FF2FC32A-0EB6-4A32-891A-915933F728BD}" destId="{6E332D27-99FC-4974-B627-589A703D7C9E}" srcOrd="0" destOrd="0" presId="urn:microsoft.com/office/officeart/2005/8/layout/venn1"/>
    <dgm:cxn modelId="{D002A854-DEDC-4EC4-A165-BBB4ECC9312D}" type="presParOf" srcId="{FF2FC32A-0EB6-4A32-891A-915933F728BD}" destId="{9B71D266-0AB5-4A61-A39E-996FC0BBDCA7}" srcOrd="1" destOrd="0" presId="urn:microsoft.com/office/officeart/2005/8/layout/venn1"/>
    <dgm:cxn modelId="{1FBE3548-8377-4C77-9EC7-AFA86DBA1627}" type="presParOf" srcId="{FF2FC32A-0EB6-4A32-891A-915933F728BD}" destId="{603540E8-96D8-482D-9BE6-E2CFC7D9F8FC}" srcOrd="2" destOrd="0" presId="urn:microsoft.com/office/officeart/2005/8/layout/venn1"/>
    <dgm:cxn modelId="{FAC08EF0-F757-4B64-8C7B-2CDAA31853EE}" type="presParOf" srcId="{FF2FC32A-0EB6-4A32-891A-915933F728BD}" destId="{07B09B10-947D-40E7-92CA-F9E0E2AD1824}" srcOrd="3" destOrd="0" presId="urn:microsoft.com/office/officeart/2005/8/layout/venn1"/>
    <dgm:cxn modelId="{676E523D-5BD4-4C9F-A93F-91134709CD11}" type="presParOf" srcId="{FF2FC32A-0EB6-4A32-891A-915933F728BD}" destId="{5380A47B-8989-4BAF-8F5D-309A165B4434}" srcOrd="4" destOrd="0" presId="urn:microsoft.com/office/officeart/2005/8/layout/venn1"/>
    <dgm:cxn modelId="{F0EA8449-1CA1-4E66-A1CA-93943BAD33BB}" type="presParOf" srcId="{FF2FC32A-0EB6-4A32-891A-915933F728BD}" destId="{73D65450-2C42-434F-9302-F58DBC0AA7CF}" srcOrd="5" destOrd="0" presId="urn:microsoft.com/office/officeart/2005/8/layout/venn1"/>
  </dgm:cxnLst>
  <dgm:bg>
    <a:blipFill>
      <a:blip xmlns:r="http://schemas.openxmlformats.org/officeDocument/2006/relationships" r:embed="rId1"/>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123FA7-49D6-4DA0-92A2-83AA65159A66}" type="doc">
      <dgm:prSet loTypeId="urn:microsoft.com/office/officeart/2005/8/layout/venn1" loCatId="relationship" qsTypeId="urn:microsoft.com/office/officeart/2005/8/quickstyle/3d3" qsCatId="3D" csTypeId="urn:microsoft.com/office/officeart/2005/8/colors/accent1_2" csCatId="accent1" phldr="1"/>
      <dgm:spPr/>
    </dgm:pt>
    <dgm:pt modelId="{A7665CF8-50FB-4AD7-B537-A22818FD61A9}">
      <dgm:prSet phldrT="[Texto]" custT="1"/>
      <dgm:spPr/>
      <dgm:t>
        <a:bodyPr/>
        <a:lstStyle/>
        <a:p>
          <a:r>
            <a:rPr lang="es-MX" sz="2800" dirty="0" smtClean="0"/>
            <a:t>Aleatorio simple</a:t>
          </a:r>
          <a:endParaRPr lang="es-MX" sz="2800" dirty="0"/>
        </a:p>
      </dgm:t>
    </dgm:pt>
    <dgm:pt modelId="{47CC55CD-5D9E-4D35-A85C-86CB7A8B98AD}" type="parTrans" cxnId="{629DB9E2-B82F-43EE-9EC5-38B52D95C259}">
      <dgm:prSet/>
      <dgm:spPr/>
      <dgm:t>
        <a:bodyPr/>
        <a:lstStyle/>
        <a:p>
          <a:endParaRPr lang="es-MX"/>
        </a:p>
      </dgm:t>
    </dgm:pt>
    <dgm:pt modelId="{6DD0B905-6F11-4A1C-928A-B006FB383FBE}" type="sibTrans" cxnId="{629DB9E2-B82F-43EE-9EC5-38B52D95C259}">
      <dgm:prSet/>
      <dgm:spPr/>
      <dgm:t>
        <a:bodyPr/>
        <a:lstStyle/>
        <a:p>
          <a:endParaRPr lang="es-MX"/>
        </a:p>
      </dgm:t>
    </dgm:pt>
    <dgm:pt modelId="{2681472F-8C39-4ABC-92A7-64188470C1FA}">
      <dgm:prSet phldrT="[Texto]" custT="1"/>
      <dgm:spPr/>
      <dgm:t>
        <a:bodyPr/>
        <a:lstStyle/>
        <a:p>
          <a:r>
            <a:rPr lang="es-MX" sz="2800" dirty="0" smtClean="0"/>
            <a:t>Estratificado proporcional</a:t>
          </a:r>
          <a:endParaRPr lang="es-MX" sz="2800" dirty="0"/>
        </a:p>
      </dgm:t>
    </dgm:pt>
    <dgm:pt modelId="{621632D5-2841-4A5B-993A-47B6DB4F8AD0}" type="parTrans" cxnId="{BF391423-A3E0-4BEE-98A4-AB58326BDA00}">
      <dgm:prSet/>
      <dgm:spPr/>
      <dgm:t>
        <a:bodyPr/>
        <a:lstStyle/>
        <a:p>
          <a:endParaRPr lang="es-MX"/>
        </a:p>
      </dgm:t>
    </dgm:pt>
    <dgm:pt modelId="{4FE5DA7F-2A22-4F92-A8A7-C559A44AF8CB}" type="sibTrans" cxnId="{BF391423-A3E0-4BEE-98A4-AB58326BDA00}">
      <dgm:prSet/>
      <dgm:spPr/>
      <dgm:t>
        <a:bodyPr/>
        <a:lstStyle/>
        <a:p>
          <a:endParaRPr lang="es-MX"/>
        </a:p>
      </dgm:t>
    </dgm:pt>
    <dgm:pt modelId="{63788FBA-3444-4231-9D56-CA5F0BFEB19C}">
      <dgm:prSet phldrT="[Texto]" custT="1"/>
      <dgm:spPr/>
      <dgm:t>
        <a:bodyPr/>
        <a:lstStyle/>
        <a:p>
          <a:r>
            <a:rPr lang="es-MX" sz="2800" dirty="0" smtClean="0"/>
            <a:t>Por racimos</a:t>
          </a:r>
          <a:endParaRPr lang="es-MX" sz="2800" dirty="0"/>
        </a:p>
      </dgm:t>
    </dgm:pt>
    <dgm:pt modelId="{6FE5CB3C-38E9-483E-9663-8482EFE43CF5}" type="parTrans" cxnId="{FDF8B960-B6EA-4616-ADCD-84A31E337933}">
      <dgm:prSet/>
      <dgm:spPr/>
      <dgm:t>
        <a:bodyPr/>
        <a:lstStyle/>
        <a:p>
          <a:endParaRPr lang="es-MX"/>
        </a:p>
      </dgm:t>
    </dgm:pt>
    <dgm:pt modelId="{12C45934-A9B7-4D67-90B5-4D20F1B5D24D}" type="sibTrans" cxnId="{FDF8B960-B6EA-4616-ADCD-84A31E337933}">
      <dgm:prSet/>
      <dgm:spPr/>
      <dgm:t>
        <a:bodyPr/>
        <a:lstStyle/>
        <a:p>
          <a:endParaRPr lang="es-MX"/>
        </a:p>
      </dgm:t>
    </dgm:pt>
    <dgm:pt modelId="{278D7134-6570-41C4-958F-E30865864B9E}">
      <dgm:prSet phldrT="[Texto]" custT="1"/>
      <dgm:spPr/>
      <dgm:t>
        <a:bodyPr/>
        <a:lstStyle/>
        <a:p>
          <a:r>
            <a:rPr lang="es-MX" sz="2800" dirty="0" smtClean="0"/>
            <a:t>Sistemático</a:t>
          </a:r>
          <a:endParaRPr lang="es-MX" sz="2800" dirty="0"/>
        </a:p>
      </dgm:t>
    </dgm:pt>
    <dgm:pt modelId="{6C29EF73-669C-43B2-A302-543548A4A054}" type="parTrans" cxnId="{E94DC540-C218-4F2A-B616-1BE53C464798}">
      <dgm:prSet/>
      <dgm:spPr/>
      <dgm:t>
        <a:bodyPr/>
        <a:lstStyle/>
        <a:p>
          <a:endParaRPr lang="es-MX"/>
        </a:p>
      </dgm:t>
    </dgm:pt>
    <dgm:pt modelId="{E09A2DF8-165B-495F-B939-1D20866D3661}" type="sibTrans" cxnId="{E94DC540-C218-4F2A-B616-1BE53C464798}">
      <dgm:prSet/>
      <dgm:spPr/>
      <dgm:t>
        <a:bodyPr/>
        <a:lstStyle/>
        <a:p>
          <a:endParaRPr lang="es-MX"/>
        </a:p>
      </dgm:t>
    </dgm:pt>
    <dgm:pt modelId="{B8AE1F39-0F63-4121-BF37-328E759D31D9}" type="pres">
      <dgm:prSet presAssocID="{B6123FA7-49D6-4DA0-92A2-83AA65159A66}" presName="compositeShape" presStyleCnt="0">
        <dgm:presLayoutVars>
          <dgm:chMax val="7"/>
          <dgm:dir/>
          <dgm:resizeHandles val="exact"/>
        </dgm:presLayoutVars>
      </dgm:prSet>
      <dgm:spPr/>
    </dgm:pt>
    <dgm:pt modelId="{DB70CDB7-4D63-411D-BE41-E87E906A59AD}" type="pres">
      <dgm:prSet presAssocID="{A7665CF8-50FB-4AD7-B537-A22818FD61A9}" presName="circ1" presStyleLbl="vennNode1" presStyleIdx="0" presStyleCnt="4" custScaleX="156741"/>
      <dgm:spPr/>
      <dgm:t>
        <a:bodyPr/>
        <a:lstStyle/>
        <a:p>
          <a:endParaRPr lang="es-MX"/>
        </a:p>
      </dgm:t>
    </dgm:pt>
    <dgm:pt modelId="{B9756F38-74CF-4D71-BA26-841CFEAB3E4D}" type="pres">
      <dgm:prSet presAssocID="{A7665CF8-50FB-4AD7-B537-A22818FD61A9}" presName="circ1Tx" presStyleLbl="revTx" presStyleIdx="0" presStyleCnt="0">
        <dgm:presLayoutVars>
          <dgm:chMax val="0"/>
          <dgm:chPref val="0"/>
          <dgm:bulletEnabled val="1"/>
        </dgm:presLayoutVars>
      </dgm:prSet>
      <dgm:spPr/>
      <dgm:t>
        <a:bodyPr/>
        <a:lstStyle/>
        <a:p>
          <a:endParaRPr lang="es-MX"/>
        </a:p>
      </dgm:t>
    </dgm:pt>
    <dgm:pt modelId="{55448C28-B5E9-46A9-9D4F-0C1BDFD67AA1}" type="pres">
      <dgm:prSet presAssocID="{2681472F-8C39-4ABC-92A7-64188470C1FA}" presName="circ2" presStyleLbl="vennNode1" presStyleIdx="1" presStyleCnt="4" custScaleX="198636"/>
      <dgm:spPr/>
      <dgm:t>
        <a:bodyPr/>
        <a:lstStyle/>
        <a:p>
          <a:endParaRPr lang="es-MX"/>
        </a:p>
      </dgm:t>
    </dgm:pt>
    <dgm:pt modelId="{1E486839-B409-49A0-AF9E-7E46F0D6F0BC}" type="pres">
      <dgm:prSet presAssocID="{2681472F-8C39-4ABC-92A7-64188470C1FA}" presName="circ2Tx" presStyleLbl="revTx" presStyleIdx="0" presStyleCnt="0">
        <dgm:presLayoutVars>
          <dgm:chMax val="0"/>
          <dgm:chPref val="0"/>
          <dgm:bulletEnabled val="1"/>
        </dgm:presLayoutVars>
      </dgm:prSet>
      <dgm:spPr/>
      <dgm:t>
        <a:bodyPr/>
        <a:lstStyle/>
        <a:p>
          <a:endParaRPr lang="es-MX"/>
        </a:p>
      </dgm:t>
    </dgm:pt>
    <dgm:pt modelId="{FC76F449-7A7E-46BD-B62D-DCF6CC833C12}" type="pres">
      <dgm:prSet presAssocID="{63788FBA-3444-4231-9D56-CA5F0BFEB19C}" presName="circ3" presStyleLbl="vennNode1" presStyleIdx="2" presStyleCnt="4" custScaleX="146267"/>
      <dgm:spPr/>
      <dgm:t>
        <a:bodyPr/>
        <a:lstStyle/>
        <a:p>
          <a:endParaRPr lang="es-MX"/>
        </a:p>
      </dgm:t>
    </dgm:pt>
    <dgm:pt modelId="{0E1C5769-6E48-4683-90B7-1434122711CC}" type="pres">
      <dgm:prSet presAssocID="{63788FBA-3444-4231-9D56-CA5F0BFEB19C}" presName="circ3Tx" presStyleLbl="revTx" presStyleIdx="0" presStyleCnt="0">
        <dgm:presLayoutVars>
          <dgm:chMax val="0"/>
          <dgm:chPref val="0"/>
          <dgm:bulletEnabled val="1"/>
        </dgm:presLayoutVars>
      </dgm:prSet>
      <dgm:spPr/>
      <dgm:t>
        <a:bodyPr/>
        <a:lstStyle/>
        <a:p>
          <a:endParaRPr lang="es-MX"/>
        </a:p>
      </dgm:t>
    </dgm:pt>
    <dgm:pt modelId="{7D51E092-7C5A-42AF-AF67-AA0C5CF4DD7B}" type="pres">
      <dgm:prSet presAssocID="{278D7134-6570-41C4-958F-E30865864B9E}" presName="circ4" presStyleLbl="vennNode1" presStyleIdx="3" presStyleCnt="4" custScaleX="183678" custLinFactNeighborX="2331" custLinFactNeighborY="982"/>
      <dgm:spPr/>
      <dgm:t>
        <a:bodyPr/>
        <a:lstStyle/>
        <a:p>
          <a:endParaRPr lang="es-MX"/>
        </a:p>
      </dgm:t>
    </dgm:pt>
    <dgm:pt modelId="{8116183D-78E9-46DD-950C-096A0342E4AA}" type="pres">
      <dgm:prSet presAssocID="{278D7134-6570-41C4-958F-E30865864B9E}" presName="circ4Tx" presStyleLbl="revTx" presStyleIdx="0" presStyleCnt="0">
        <dgm:presLayoutVars>
          <dgm:chMax val="0"/>
          <dgm:chPref val="0"/>
          <dgm:bulletEnabled val="1"/>
        </dgm:presLayoutVars>
      </dgm:prSet>
      <dgm:spPr/>
      <dgm:t>
        <a:bodyPr/>
        <a:lstStyle/>
        <a:p>
          <a:endParaRPr lang="es-MX"/>
        </a:p>
      </dgm:t>
    </dgm:pt>
  </dgm:ptLst>
  <dgm:cxnLst>
    <dgm:cxn modelId="{629DB9E2-B82F-43EE-9EC5-38B52D95C259}" srcId="{B6123FA7-49D6-4DA0-92A2-83AA65159A66}" destId="{A7665CF8-50FB-4AD7-B537-A22818FD61A9}" srcOrd="0" destOrd="0" parTransId="{47CC55CD-5D9E-4D35-A85C-86CB7A8B98AD}" sibTransId="{6DD0B905-6F11-4A1C-928A-B006FB383FBE}"/>
    <dgm:cxn modelId="{3F7D9A3B-38EC-4D7A-A03F-26F63E02B92C}" type="presOf" srcId="{278D7134-6570-41C4-958F-E30865864B9E}" destId="{8116183D-78E9-46DD-950C-096A0342E4AA}" srcOrd="1" destOrd="0" presId="urn:microsoft.com/office/officeart/2005/8/layout/venn1"/>
    <dgm:cxn modelId="{E94DC540-C218-4F2A-B616-1BE53C464798}" srcId="{B6123FA7-49D6-4DA0-92A2-83AA65159A66}" destId="{278D7134-6570-41C4-958F-E30865864B9E}" srcOrd="3" destOrd="0" parTransId="{6C29EF73-669C-43B2-A302-543548A4A054}" sibTransId="{E09A2DF8-165B-495F-B939-1D20866D3661}"/>
    <dgm:cxn modelId="{A481DE0A-65E3-4555-911D-CE46618707B9}" type="presOf" srcId="{B6123FA7-49D6-4DA0-92A2-83AA65159A66}" destId="{B8AE1F39-0F63-4121-BF37-328E759D31D9}" srcOrd="0" destOrd="0" presId="urn:microsoft.com/office/officeart/2005/8/layout/venn1"/>
    <dgm:cxn modelId="{5A1179DF-8E79-4AC9-9EFB-DE876668441B}" type="presOf" srcId="{278D7134-6570-41C4-958F-E30865864B9E}" destId="{7D51E092-7C5A-42AF-AF67-AA0C5CF4DD7B}" srcOrd="0" destOrd="0" presId="urn:microsoft.com/office/officeart/2005/8/layout/venn1"/>
    <dgm:cxn modelId="{3EF980FB-357C-48BC-860F-BFA7CA2BC70D}" type="presOf" srcId="{63788FBA-3444-4231-9D56-CA5F0BFEB19C}" destId="{FC76F449-7A7E-46BD-B62D-DCF6CC833C12}" srcOrd="0" destOrd="0" presId="urn:microsoft.com/office/officeart/2005/8/layout/venn1"/>
    <dgm:cxn modelId="{CE30627E-9695-4725-8CA0-BD61915D8556}" type="presOf" srcId="{63788FBA-3444-4231-9D56-CA5F0BFEB19C}" destId="{0E1C5769-6E48-4683-90B7-1434122711CC}" srcOrd="1" destOrd="0" presId="urn:microsoft.com/office/officeart/2005/8/layout/venn1"/>
    <dgm:cxn modelId="{D4147517-27A1-4B73-A0B1-A3C71EE70DA2}" type="presOf" srcId="{2681472F-8C39-4ABC-92A7-64188470C1FA}" destId="{55448C28-B5E9-46A9-9D4F-0C1BDFD67AA1}" srcOrd="0" destOrd="0" presId="urn:microsoft.com/office/officeart/2005/8/layout/venn1"/>
    <dgm:cxn modelId="{FDF8B960-B6EA-4616-ADCD-84A31E337933}" srcId="{B6123FA7-49D6-4DA0-92A2-83AA65159A66}" destId="{63788FBA-3444-4231-9D56-CA5F0BFEB19C}" srcOrd="2" destOrd="0" parTransId="{6FE5CB3C-38E9-483E-9663-8482EFE43CF5}" sibTransId="{12C45934-A9B7-4D67-90B5-4D20F1B5D24D}"/>
    <dgm:cxn modelId="{BF391423-A3E0-4BEE-98A4-AB58326BDA00}" srcId="{B6123FA7-49D6-4DA0-92A2-83AA65159A66}" destId="{2681472F-8C39-4ABC-92A7-64188470C1FA}" srcOrd="1" destOrd="0" parTransId="{621632D5-2841-4A5B-993A-47B6DB4F8AD0}" sibTransId="{4FE5DA7F-2A22-4F92-A8A7-C559A44AF8CB}"/>
    <dgm:cxn modelId="{62ECC80C-47AF-41AC-8817-4ED9C7D05432}" type="presOf" srcId="{A7665CF8-50FB-4AD7-B537-A22818FD61A9}" destId="{DB70CDB7-4D63-411D-BE41-E87E906A59AD}" srcOrd="0" destOrd="0" presId="urn:microsoft.com/office/officeart/2005/8/layout/venn1"/>
    <dgm:cxn modelId="{AA9712B7-7F66-4B46-944B-5D47A792FFE1}" type="presOf" srcId="{A7665CF8-50FB-4AD7-B537-A22818FD61A9}" destId="{B9756F38-74CF-4D71-BA26-841CFEAB3E4D}" srcOrd="1" destOrd="0" presId="urn:microsoft.com/office/officeart/2005/8/layout/venn1"/>
    <dgm:cxn modelId="{F383EBFB-312F-49E3-9496-5C3C1B7B52D5}" type="presOf" srcId="{2681472F-8C39-4ABC-92A7-64188470C1FA}" destId="{1E486839-B409-49A0-AF9E-7E46F0D6F0BC}" srcOrd="1" destOrd="0" presId="urn:microsoft.com/office/officeart/2005/8/layout/venn1"/>
    <dgm:cxn modelId="{082B9F6D-8A04-45CC-949A-7F42BFB7833C}" type="presParOf" srcId="{B8AE1F39-0F63-4121-BF37-328E759D31D9}" destId="{DB70CDB7-4D63-411D-BE41-E87E906A59AD}" srcOrd="0" destOrd="0" presId="urn:microsoft.com/office/officeart/2005/8/layout/venn1"/>
    <dgm:cxn modelId="{D5614EEA-AEDE-41F2-A7DD-BC5660D63D6F}" type="presParOf" srcId="{B8AE1F39-0F63-4121-BF37-328E759D31D9}" destId="{B9756F38-74CF-4D71-BA26-841CFEAB3E4D}" srcOrd="1" destOrd="0" presId="urn:microsoft.com/office/officeart/2005/8/layout/venn1"/>
    <dgm:cxn modelId="{A238DC64-5BCB-471D-96FB-910EAC603EC2}" type="presParOf" srcId="{B8AE1F39-0F63-4121-BF37-328E759D31D9}" destId="{55448C28-B5E9-46A9-9D4F-0C1BDFD67AA1}" srcOrd="2" destOrd="0" presId="urn:microsoft.com/office/officeart/2005/8/layout/venn1"/>
    <dgm:cxn modelId="{2BB158BD-0233-45C8-B2CA-FCC899108608}" type="presParOf" srcId="{B8AE1F39-0F63-4121-BF37-328E759D31D9}" destId="{1E486839-B409-49A0-AF9E-7E46F0D6F0BC}" srcOrd="3" destOrd="0" presId="urn:microsoft.com/office/officeart/2005/8/layout/venn1"/>
    <dgm:cxn modelId="{35936E27-6329-4962-9461-4B4990712C13}" type="presParOf" srcId="{B8AE1F39-0F63-4121-BF37-328E759D31D9}" destId="{FC76F449-7A7E-46BD-B62D-DCF6CC833C12}" srcOrd="4" destOrd="0" presId="urn:microsoft.com/office/officeart/2005/8/layout/venn1"/>
    <dgm:cxn modelId="{1AFE251E-64A2-4A71-9E42-8BDC1D74F589}" type="presParOf" srcId="{B8AE1F39-0F63-4121-BF37-328E759D31D9}" destId="{0E1C5769-6E48-4683-90B7-1434122711CC}" srcOrd="5" destOrd="0" presId="urn:microsoft.com/office/officeart/2005/8/layout/venn1"/>
    <dgm:cxn modelId="{21B3B335-21A1-4888-9B6E-3BA791C20BEB}" type="presParOf" srcId="{B8AE1F39-0F63-4121-BF37-328E759D31D9}" destId="{7D51E092-7C5A-42AF-AF67-AA0C5CF4DD7B}" srcOrd="6" destOrd="0" presId="urn:microsoft.com/office/officeart/2005/8/layout/venn1"/>
    <dgm:cxn modelId="{01AE32A0-3F0B-4008-99AA-5C81273040EA}" type="presParOf" srcId="{B8AE1F39-0F63-4121-BF37-328E759D31D9}" destId="{8116183D-78E9-46DD-950C-096A0342E4AA}" srcOrd="7" destOrd="0" presId="urn:microsoft.com/office/officeart/2005/8/layout/venn1"/>
  </dgm:cxnLst>
  <dgm:bg>
    <a:blipFill>
      <a:blip xmlns:r="http://schemas.openxmlformats.org/officeDocument/2006/relationships" r:embed="rId1"/>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8396FF3-8F94-4912-B61E-C334C38B94BC}" type="doc">
      <dgm:prSet loTypeId="urn:microsoft.com/office/officeart/2005/8/layout/pList1#1" loCatId="list" qsTypeId="urn:microsoft.com/office/officeart/2005/8/quickstyle/simple1" qsCatId="simple" csTypeId="urn:microsoft.com/office/officeart/2005/8/colors/accent1_2" csCatId="accent1" phldr="1"/>
      <dgm:spPr/>
      <dgm:t>
        <a:bodyPr/>
        <a:lstStyle/>
        <a:p>
          <a:endParaRPr lang="es-MX"/>
        </a:p>
      </dgm:t>
    </dgm:pt>
    <dgm:pt modelId="{BFBEA8CC-9ED3-4611-B9AA-68D47B92DBB6}">
      <dgm:prSet phldrT="[Texto]" custT="1"/>
      <dgm:spPr/>
      <dgm:t>
        <a:bodyPr/>
        <a:lstStyle/>
        <a:p>
          <a:r>
            <a:rPr lang="es-MX" sz="2000" dirty="0" smtClean="0"/>
            <a:t>Sujetos voluntarios</a:t>
          </a:r>
          <a:endParaRPr lang="es-MX" sz="2000" dirty="0"/>
        </a:p>
      </dgm:t>
    </dgm:pt>
    <dgm:pt modelId="{591612C0-102A-48B1-B267-EABB85A06C0A}" type="parTrans" cxnId="{B9DD1BA0-2196-4B39-98DA-DA06C35633AB}">
      <dgm:prSet/>
      <dgm:spPr/>
      <dgm:t>
        <a:bodyPr/>
        <a:lstStyle/>
        <a:p>
          <a:endParaRPr lang="es-MX"/>
        </a:p>
      </dgm:t>
    </dgm:pt>
    <dgm:pt modelId="{316CC17F-33C1-4C9C-B8DB-4ED98DC47A45}" type="sibTrans" cxnId="{B9DD1BA0-2196-4B39-98DA-DA06C35633AB}">
      <dgm:prSet/>
      <dgm:spPr/>
      <dgm:t>
        <a:bodyPr/>
        <a:lstStyle/>
        <a:p>
          <a:endParaRPr lang="es-MX"/>
        </a:p>
      </dgm:t>
    </dgm:pt>
    <dgm:pt modelId="{4FF0B894-DEC6-48B9-93B4-8DCF83ED0F60}">
      <dgm:prSet phldrT="[Texto]" custT="1"/>
      <dgm:spPr/>
      <dgm:t>
        <a:bodyPr/>
        <a:lstStyle/>
        <a:p>
          <a:r>
            <a:rPr lang="es-MX" sz="2000" dirty="0" smtClean="0"/>
            <a:t>Frecuente en las ciencias sociales</a:t>
          </a:r>
          <a:endParaRPr lang="es-MX" sz="2000" dirty="0"/>
        </a:p>
      </dgm:t>
    </dgm:pt>
    <dgm:pt modelId="{9CBD7229-26F9-4577-8F3E-8BF27DFDAD46}" type="parTrans" cxnId="{187F1ACA-EFD9-4F2A-A98B-73654D37ACC1}">
      <dgm:prSet/>
      <dgm:spPr/>
      <dgm:t>
        <a:bodyPr/>
        <a:lstStyle/>
        <a:p>
          <a:endParaRPr lang="es-MX"/>
        </a:p>
      </dgm:t>
    </dgm:pt>
    <dgm:pt modelId="{49F83911-B2F8-4906-A837-5BC5BB375EB7}" type="sibTrans" cxnId="{187F1ACA-EFD9-4F2A-A98B-73654D37ACC1}">
      <dgm:prSet/>
      <dgm:spPr/>
      <dgm:t>
        <a:bodyPr/>
        <a:lstStyle/>
        <a:p>
          <a:endParaRPr lang="es-MX"/>
        </a:p>
      </dgm:t>
    </dgm:pt>
    <dgm:pt modelId="{6B6F8DB1-5FA9-4622-9AF9-66424946A4CE}">
      <dgm:prSet phldrT="[Texto]" custT="1"/>
      <dgm:spPr/>
      <dgm:t>
        <a:bodyPr/>
        <a:lstStyle/>
        <a:p>
          <a:r>
            <a:rPr lang="es-MX" sz="2000" dirty="0" smtClean="0"/>
            <a:t>Muestra de expertos</a:t>
          </a:r>
          <a:endParaRPr lang="es-MX" sz="2000" dirty="0"/>
        </a:p>
      </dgm:t>
    </dgm:pt>
    <dgm:pt modelId="{C394283D-A960-4BC1-8D26-9616201A1764}" type="parTrans" cxnId="{DD3742FA-3A0D-4DF9-88A3-CEA9273434B5}">
      <dgm:prSet/>
      <dgm:spPr/>
      <dgm:t>
        <a:bodyPr/>
        <a:lstStyle/>
        <a:p>
          <a:endParaRPr lang="es-MX"/>
        </a:p>
      </dgm:t>
    </dgm:pt>
    <dgm:pt modelId="{DE650F02-3415-44B3-9C25-869F22FCA2DE}" type="sibTrans" cxnId="{DD3742FA-3A0D-4DF9-88A3-CEA9273434B5}">
      <dgm:prSet/>
      <dgm:spPr/>
      <dgm:t>
        <a:bodyPr/>
        <a:lstStyle/>
        <a:p>
          <a:endParaRPr lang="es-MX"/>
        </a:p>
      </dgm:t>
    </dgm:pt>
    <dgm:pt modelId="{451F7A7F-67D0-4F25-812F-91B7AF5556D0}">
      <dgm:prSet phldrT="[Texto]" custT="1"/>
      <dgm:spPr/>
      <dgm:t>
        <a:bodyPr/>
        <a:lstStyle/>
        <a:p>
          <a:r>
            <a:rPr lang="es-MX" sz="2000" dirty="0" smtClean="0"/>
            <a:t>Opinión de expertos en un tema</a:t>
          </a:r>
          <a:endParaRPr lang="es-MX" sz="2000" dirty="0"/>
        </a:p>
      </dgm:t>
    </dgm:pt>
    <dgm:pt modelId="{3521156C-E966-4EA0-B818-25E5298B4C47}" type="parTrans" cxnId="{DB04EC2E-AE3B-43C7-A42D-5B715995D962}">
      <dgm:prSet/>
      <dgm:spPr/>
      <dgm:t>
        <a:bodyPr/>
        <a:lstStyle/>
        <a:p>
          <a:endParaRPr lang="es-MX"/>
        </a:p>
      </dgm:t>
    </dgm:pt>
    <dgm:pt modelId="{95EC730C-FBD5-4C49-8553-B8702CF25277}" type="sibTrans" cxnId="{DB04EC2E-AE3B-43C7-A42D-5B715995D962}">
      <dgm:prSet/>
      <dgm:spPr/>
      <dgm:t>
        <a:bodyPr/>
        <a:lstStyle/>
        <a:p>
          <a:endParaRPr lang="es-MX"/>
        </a:p>
      </dgm:t>
    </dgm:pt>
    <dgm:pt modelId="{AC91D393-6A57-4C50-AF53-C8C44562D974}">
      <dgm:prSet phldrT="[Texto]" custT="1"/>
      <dgm:spPr/>
      <dgm:t>
        <a:bodyPr/>
        <a:lstStyle/>
        <a:p>
          <a:r>
            <a:rPr lang="es-MX" sz="2000" dirty="0" smtClean="0"/>
            <a:t>Sujetos-tipo</a:t>
          </a:r>
          <a:endParaRPr lang="es-MX" sz="2000" dirty="0"/>
        </a:p>
      </dgm:t>
    </dgm:pt>
    <dgm:pt modelId="{8A469320-D4D7-48A6-8F25-51E506A38060}" type="parTrans" cxnId="{6A13113F-D884-4DA1-9DE5-EDB5A91ABA23}">
      <dgm:prSet/>
      <dgm:spPr/>
      <dgm:t>
        <a:bodyPr/>
        <a:lstStyle/>
        <a:p>
          <a:endParaRPr lang="es-MX"/>
        </a:p>
      </dgm:t>
    </dgm:pt>
    <dgm:pt modelId="{F70E9326-118A-4678-AAA9-12AD43DC166E}" type="sibTrans" cxnId="{6A13113F-D884-4DA1-9DE5-EDB5A91ABA23}">
      <dgm:prSet/>
      <dgm:spPr/>
      <dgm:t>
        <a:bodyPr/>
        <a:lstStyle/>
        <a:p>
          <a:endParaRPr lang="es-MX"/>
        </a:p>
      </dgm:t>
    </dgm:pt>
    <dgm:pt modelId="{DD2F5238-B7AD-4849-83C4-C91B75981CD7}">
      <dgm:prSet phldrT="[Texto]" custT="1"/>
      <dgm:spPr/>
      <dgm:t>
        <a:bodyPr/>
        <a:lstStyle/>
        <a:p>
          <a:r>
            <a:rPr lang="es-MX" sz="2000" dirty="0" smtClean="0"/>
            <a:t>El objetivo es la calidad de la información y no la cantidad</a:t>
          </a:r>
          <a:endParaRPr lang="es-MX" sz="2000" dirty="0"/>
        </a:p>
      </dgm:t>
    </dgm:pt>
    <dgm:pt modelId="{BC097B91-ADE9-424B-8DCE-F2D66C013504}" type="parTrans" cxnId="{80DF5685-C83A-4367-99AF-1A97866ACD28}">
      <dgm:prSet/>
      <dgm:spPr/>
      <dgm:t>
        <a:bodyPr/>
        <a:lstStyle/>
        <a:p>
          <a:endParaRPr lang="es-MX"/>
        </a:p>
      </dgm:t>
    </dgm:pt>
    <dgm:pt modelId="{A67694C3-C12A-497B-B14C-3CF56C0AF07F}" type="sibTrans" cxnId="{80DF5685-C83A-4367-99AF-1A97866ACD28}">
      <dgm:prSet/>
      <dgm:spPr/>
      <dgm:t>
        <a:bodyPr/>
        <a:lstStyle/>
        <a:p>
          <a:endParaRPr lang="es-MX"/>
        </a:p>
      </dgm:t>
    </dgm:pt>
    <dgm:pt modelId="{114A596B-2D2C-4219-827D-5054F18AC6CB}">
      <dgm:prSet phldrT="[Texto]" custT="1"/>
      <dgm:spPr/>
      <dgm:t>
        <a:bodyPr/>
        <a:lstStyle/>
        <a:p>
          <a:r>
            <a:rPr lang="es-MX" sz="2000" dirty="0" smtClean="0"/>
            <a:t>Muestra por cuota</a:t>
          </a:r>
          <a:endParaRPr lang="es-MX" sz="2000" dirty="0"/>
        </a:p>
      </dgm:t>
    </dgm:pt>
    <dgm:pt modelId="{236876EE-7F3B-4215-AE02-AA426221D50A}" type="parTrans" cxnId="{B6D48C55-1048-4238-8A22-655F6DD4063D}">
      <dgm:prSet/>
      <dgm:spPr/>
      <dgm:t>
        <a:bodyPr/>
        <a:lstStyle/>
        <a:p>
          <a:endParaRPr lang="es-MX"/>
        </a:p>
      </dgm:t>
    </dgm:pt>
    <dgm:pt modelId="{E12FA1A9-A6CB-4BAD-9307-C587ACD7C8C0}" type="sibTrans" cxnId="{B6D48C55-1048-4238-8A22-655F6DD4063D}">
      <dgm:prSet/>
      <dgm:spPr/>
      <dgm:t>
        <a:bodyPr/>
        <a:lstStyle/>
        <a:p>
          <a:endParaRPr lang="es-MX"/>
        </a:p>
      </dgm:t>
    </dgm:pt>
    <dgm:pt modelId="{BE1584F0-DAB7-4E5D-9524-3983F5621F0B}">
      <dgm:prSet phldrT="[Texto]" custT="1"/>
      <dgm:spPr/>
      <dgm:t>
        <a:bodyPr/>
        <a:lstStyle/>
        <a:p>
          <a:r>
            <a:rPr lang="es-MX" sz="2000" dirty="0" smtClean="0"/>
            <a:t>Aplicado a estudios de opinión</a:t>
          </a:r>
          <a:endParaRPr lang="es-MX" sz="2000" dirty="0"/>
        </a:p>
      </dgm:t>
    </dgm:pt>
    <dgm:pt modelId="{CDFBDCE5-C151-4FC6-A6A9-D4E4AF129468}" type="parTrans" cxnId="{FBC33B20-E892-46D1-8BB6-2895EA348E35}">
      <dgm:prSet/>
      <dgm:spPr/>
      <dgm:t>
        <a:bodyPr/>
        <a:lstStyle/>
        <a:p>
          <a:endParaRPr lang="es-MX"/>
        </a:p>
      </dgm:t>
    </dgm:pt>
    <dgm:pt modelId="{313B5C7C-656A-46EC-B4EA-67C2DB942B21}" type="sibTrans" cxnId="{FBC33B20-E892-46D1-8BB6-2895EA348E35}">
      <dgm:prSet/>
      <dgm:spPr/>
      <dgm:t>
        <a:bodyPr/>
        <a:lstStyle/>
        <a:p>
          <a:endParaRPr lang="es-MX"/>
        </a:p>
      </dgm:t>
    </dgm:pt>
    <dgm:pt modelId="{E5363A08-8DA7-4536-AC34-4DC2D08CB467}" type="pres">
      <dgm:prSet presAssocID="{58396FF3-8F94-4912-B61E-C334C38B94BC}" presName="Name0" presStyleCnt="0">
        <dgm:presLayoutVars>
          <dgm:dir/>
          <dgm:resizeHandles val="exact"/>
        </dgm:presLayoutVars>
      </dgm:prSet>
      <dgm:spPr/>
      <dgm:t>
        <a:bodyPr/>
        <a:lstStyle/>
        <a:p>
          <a:endParaRPr lang="es-MX"/>
        </a:p>
      </dgm:t>
    </dgm:pt>
    <dgm:pt modelId="{03AE52DC-9F0E-4BBF-9754-4512A4362D37}" type="pres">
      <dgm:prSet presAssocID="{BFBEA8CC-9ED3-4611-B9AA-68D47B92DBB6}" presName="compNode" presStyleCnt="0"/>
      <dgm:spPr/>
    </dgm:pt>
    <dgm:pt modelId="{C088B2B7-23F9-44B8-98AB-FC5D6201D007}" type="pres">
      <dgm:prSet presAssocID="{BFBEA8CC-9ED3-4611-B9AA-68D47B92DBB6}" presName="pictRect" presStyleLbl="node1" presStyleIdx="0" presStyleCnt="4"/>
      <dgm:spPr>
        <a:blipFill rotWithShape="0">
          <a:blip xmlns:r="http://schemas.openxmlformats.org/officeDocument/2006/relationships" r:embed="rId1"/>
          <a:stretch>
            <a:fillRect/>
          </a:stretch>
        </a:blipFill>
      </dgm:spPr>
    </dgm:pt>
    <dgm:pt modelId="{ED4B6879-4AB4-42C9-A82E-E41108A7AC57}" type="pres">
      <dgm:prSet presAssocID="{BFBEA8CC-9ED3-4611-B9AA-68D47B92DBB6}" presName="textRect" presStyleLbl="revTx" presStyleIdx="0" presStyleCnt="4">
        <dgm:presLayoutVars>
          <dgm:bulletEnabled val="1"/>
        </dgm:presLayoutVars>
      </dgm:prSet>
      <dgm:spPr/>
      <dgm:t>
        <a:bodyPr/>
        <a:lstStyle/>
        <a:p>
          <a:endParaRPr lang="es-MX"/>
        </a:p>
      </dgm:t>
    </dgm:pt>
    <dgm:pt modelId="{B8F4DBB9-90C6-4B5C-849D-AA4B718332B0}" type="pres">
      <dgm:prSet presAssocID="{316CC17F-33C1-4C9C-B8DB-4ED98DC47A45}" presName="sibTrans" presStyleLbl="sibTrans2D1" presStyleIdx="0" presStyleCnt="0"/>
      <dgm:spPr/>
      <dgm:t>
        <a:bodyPr/>
        <a:lstStyle/>
        <a:p>
          <a:endParaRPr lang="es-MX"/>
        </a:p>
      </dgm:t>
    </dgm:pt>
    <dgm:pt modelId="{2BCD08FD-AF0D-4B10-AB46-F31A56843495}" type="pres">
      <dgm:prSet presAssocID="{6B6F8DB1-5FA9-4622-9AF9-66424946A4CE}" presName="compNode" presStyleCnt="0"/>
      <dgm:spPr/>
    </dgm:pt>
    <dgm:pt modelId="{AFDE9BDA-E35B-453F-8250-265897E46DAE}" type="pres">
      <dgm:prSet presAssocID="{6B6F8DB1-5FA9-4622-9AF9-66424946A4CE}" presName="pictRect" presStyleLbl="node1" presStyleIdx="1" presStyleCnt="4"/>
      <dgm:spPr>
        <a:blipFill rotWithShape="0">
          <a:blip xmlns:r="http://schemas.openxmlformats.org/officeDocument/2006/relationships" r:embed="rId2"/>
          <a:stretch>
            <a:fillRect/>
          </a:stretch>
        </a:blipFill>
      </dgm:spPr>
    </dgm:pt>
    <dgm:pt modelId="{26AA1EC7-343D-40FB-84B2-2CCAC0555F3E}" type="pres">
      <dgm:prSet presAssocID="{6B6F8DB1-5FA9-4622-9AF9-66424946A4CE}" presName="textRect" presStyleLbl="revTx" presStyleIdx="1" presStyleCnt="4" custScaleX="118829">
        <dgm:presLayoutVars>
          <dgm:bulletEnabled val="1"/>
        </dgm:presLayoutVars>
      </dgm:prSet>
      <dgm:spPr/>
      <dgm:t>
        <a:bodyPr/>
        <a:lstStyle/>
        <a:p>
          <a:endParaRPr lang="es-MX"/>
        </a:p>
      </dgm:t>
    </dgm:pt>
    <dgm:pt modelId="{52894B79-940E-40A8-8451-472EC8171BB6}" type="pres">
      <dgm:prSet presAssocID="{DE650F02-3415-44B3-9C25-869F22FCA2DE}" presName="sibTrans" presStyleLbl="sibTrans2D1" presStyleIdx="0" presStyleCnt="0"/>
      <dgm:spPr/>
      <dgm:t>
        <a:bodyPr/>
        <a:lstStyle/>
        <a:p>
          <a:endParaRPr lang="es-MX"/>
        </a:p>
      </dgm:t>
    </dgm:pt>
    <dgm:pt modelId="{47F0466A-FBC5-4A89-AB68-F0B0A32BD52E}" type="pres">
      <dgm:prSet presAssocID="{AC91D393-6A57-4C50-AF53-C8C44562D974}" presName="compNode" presStyleCnt="0"/>
      <dgm:spPr/>
    </dgm:pt>
    <dgm:pt modelId="{FA37C7DC-9AE5-4323-836C-0CC1B5548386}" type="pres">
      <dgm:prSet presAssocID="{AC91D393-6A57-4C50-AF53-C8C44562D974}" presName="pictRect" presStyleLbl="node1" presStyleIdx="2" presStyleCnt="4" custLinFactNeighborX="-640" custLinFactNeighborY="-2909"/>
      <dgm:spPr>
        <a:blipFill rotWithShape="0">
          <a:blip xmlns:r="http://schemas.openxmlformats.org/officeDocument/2006/relationships" r:embed="rId3"/>
          <a:stretch>
            <a:fillRect/>
          </a:stretch>
        </a:blipFill>
      </dgm:spPr>
    </dgm:pt>
    <dgm:pt modelId="{E9B8D650-80C7-4CC3-A31F-E9C5625D2835}" type="pres">
      <dgm:prSet presAssocID="{AC91D393-6A57-4C50-AF53-C8C44562D974}" presName="textRect" presStyleLbl="revTx" presStyleIdx="2" presStyleCnt="4" custLinFactNeighborX="-2325" custLinFactNeighborY="1856">
        <dgm:presLayoutVars>
          <dgm:bulletEnabled val="1"/>
        </dgm:presLayoutVars>
      </dgm:prSet>
      <dgm:spPr/>
      <dgm:t>
        <a:bodyPr/>
        <a:lstStyle/>
        <a:p>
          <a:endParaRPr lang="es-MX"/>
        </a:p>
      </dgm:t>
    </dgm:pt>
    <dgm:pt modelId="{EFED77CA-BDA2-4E7D-81CB-56AC5EECFB6C}" type="pres">
      <dgm:prSet presAssocID="{F70E9326-118A-4678-AAA9-12AD43DC166E}" presName="sibTrans" presStyleLbl="sibTrans2D1" presStyleIdx="0" presStyleCnt="0"/>
      <dgm:spPr/>
      <dgm:t>
        <a:bodyPr/>
        <a:lstStyle/>
        <a:p>
          <a:endParaRPr lang="es-MX"/>
        </a:p>
      </dgm:t>
    </dgm:pt>
    <dgm:pt modelId="{C5ECE1B7-F8A5-4F37-AE6C-679CB283E7F7}" type="pres">
      <dgm:prSet presAssocID="{114A596B-2D2C-4219-827D-5054F18AC6CB}" presName="compNode" presStyleCnt="0"/>
      <dgm:spPr/>
    </dgm:pt>
    <dgm:pt modelId="{F2A3C77D-7FBB-433F-8E35-0D4D30ECFD57}" type="pres">
      <dgm:prSet presAssocID="{114A596B-2D2C-4219-827D-5054F18AC6CB}" presName="pictRect" presStyleLbl="node1" presStyleIdx="3" presStyleCnt="4"/>
      <dgm:spPr>
        <a:blipFill rotWithShape="0">
          <a:blip xmlns:r="http://schemas.openxmlformats.org/officeDocument/2006/relationships" r:embed="rId4"/>
          <a:stretch>
            <a:fillRect/>
          </a:stretch>
        </a:blipFill>
      </dgm:spPr>
    </dgm:pt>
    <dgm:pt modelId="{A8D2882A-4E36-42C7-B90A-F34C52A2F036}" type="pres">
      <dgm:prSet presAssocID="{114A596B-2D2C-4219-827D-5054F18AC6CB}" presName="textRect" presStyleLbl="revTx" presStyleIdx="3" presStyleCnt="4" custScaleX="179641">
        <dgm:presLayoutVars>
          <dgm:bulletEnabled val="1"/>
        </dgm:presLayoutVars>
      </dgm:prSet>
      <dgm:spPr/>
      <dgm:t>
        <a:bodyPr/>
        <a:lstStyle/>
        <a:p>
          <a:endParaRPr lang="es-MX"/>
        </a:p>
      </dgm:t>
    </dgm:pt>
  </dgm:ptLst>
  <dgm:cxnLst>
    <dgm:cxn modelId="{80DF5685-C83A-4367-99AF-1A97866ACD28}" srcId="{AC91D393-6A57-4C50-AF53-C8C44562D974}" destId="{DD2F5238-B7AD-4849-83C4-C91B75981CD7}" srcOrd="0" destOrd="0" parTransId="{BC097B91-ADE9-424B-8DCE-F2D66C013504}" sibTransId="{A67694C3-C12A-497B-B14C-3CF56C0AF07F}"/>
    <dgm:cxn modelId="{C98EE935-E938-4E1A-A78B-257201B4C256}" type="presOf" srcId="{BE1584F0-DAB7-4E5D-9524-3983F5621F0B}" destId="{A8D2882A-4E36-42C7-B90A-F34C52A2F036}" srcOrd="0" destOrd="1" presId="urn:microsoft.com/office/officeart/2005/8/layout/pList1#1"/>
    <dgm:cxn modelId="{2853B3E3-4AC4-425C-AAB7-A4A503E4165C}" type="presOf" srcId="{451F7A7F-67D0-4F25-812F-91B7AF5556D0}" destId="{26AA1EC7-343D-40FB-84B2-2CCAC0555F3E}" srcOrd="0" destOrd="1" presId="urn:microsoft.com/office/officeart/2005/8/layout/pList1#1"/>
    <dgm:cxn modelId="{8AA5A60C-3152-49CE-8E30-B84F12B7D2D0}" type="presOf" srcId="{AC91D393-6A57-4C50-AF53-C8C44562D974}" destId="{E9B8D650-80C7-4CC3-A31F-E9C5625D2835}" srcOrd="0" destOrd="0" presId="urn:microsoft.com/office/officeart/2005/8/layout/pList1#1"/>
    <dgm:cxn modelId="{B6D48C55-1048-4238-8A22-655F6DD4063D}" srcId="{58396FF3-8F94-4912-B61E-C334C38B94BC}" destId="{114A596B-2D2C-4219-827D-5054F18AC6CB}" srcOrd="3" destOrd="0" parTransId="{236876EE-7F3B-4215-AE02-AA426221D50A}" sibTransId="{E12FA1A9-A6CB-4BAD-9307-C587ACD7C8C0}"/>
    <dgm:cxn modelId="{FBC33B20-E892-46D1-8BB6-2895EA348E35}" srcId="{114A596B-2D2C-4219-827D-5054F18AC6CB}" destId="{BE1584F0-DAB7-4E5D-9524-3983F5621F0B}" srcOrd="0" destOrd="0" parTransId="{CDFBDCE5-C151-4FC6-A6A9-D4E4AF129468}" sibTransId="{313B5C7C-656A-46EC-B4EA-67C2DB942B21}"/>
    <dgm:cxn modelId="{2EF42D69-02CB-4106-8545-D4319DE19C85}" type="presOf" srcId="{F70E9326-118A-4678-AAA9-12AD43DC166E}" destId="{EFED77CA-BDA2-4E7D-81CB-56AC5EECFB6C}" srcOrd="0" destOrd="0" presId="urn:microsoft.com/office/officeart/2005/8/layout/pList1#1"/>
    <dgm:cxn modelId="{873E6BFC-037D-4122-8231-6A5FE4DC2880}" type="presOf" srcId="{114A596B-2D2C-4219-827D-5054F18AC6CB}" destId="{A8D2882A-4E36-42C7-B90A-F34C52A2F036}" srcOrd="0" destOrd="0" presId="urn:microsoft.com/office/officeart/2005/8/layout/pList1#1"/>
    <dgm:cxn modelId="{31837EE6-2FEE-4061-B6C5-D5EF6B5402D1}" type="presOf" srcId="{DD2F5238-B7AD-4849-83C4-C91B75981CD7}" destId="{E9B8D650-80C7-4CC3-A31F-E9C5625D2835}" srcOrd="0" destOrd="1" presId="urn:microsoft.com/office/officeart/2005/8/layout/pList1#1"/>
    <dgm:cxn modelId="{B9DD1BA0-2196-4B39-98DA-DA06C35633AB}" srcId="{58396FF3-8F94-4912-B61E-C334C38B94BC}" destId="{BFBEA8CC-9ED3-4611-B9AA-68D47B92DBB6}" srcOrd="0" destOrd="0" parTransId="{591612C0-102A-48B1-B267-EABB85A06C0A}" sibTransId="{316CC17F-33C1-4C9C-B8DB-4ED98DC47A45}"/>
    <dgm:cxn modelId="{EC082974-A259-4E11-BA9D-123F23835CF5}" type="presOf" srcId="{DE650F02-3415-44B3-9C25-869F22FCA2DE}" destId="{52894B79-940E-40A8-8451-472EC8171BB6}" srcOrd="0" destOrd="0" presId="urn:microsoft.com/office/officeart/2005/8/layout/pList1#1"/>
    <dgm:cxn modelId="{21C00863-FF40-4019-83A3-3FC0615DE1DB}" type="presOf" srcId="{BFBEA8CC-9ED3-4611-B9AA-68D47B92DBB6}" destId="{ED4B6879-4AB4-42C9-A82E-E41108A7AC57}" srcOrd="0" destOrd="0" presId="urn:microsoft.com/office/officeart/2005/8/layout/pList1#1"/>
    <dgm:cxn modelId="{5CDD02BA-9599-4041-B096-83B2E3E18EC2}" type="presOf" srcId="{6B6F8DB1-5FA9-4622-9AF9-66424946A4CE}" destId="{26AA1EC7-343D-40FB-84B2-2CCAC0555F3E}" srcOrd="0" destOrd="0" presId="urn:microsoft.com/office/officeart/2005/8/layout/pList1#1"/>
    <dgm:cxn modelId="{DB04EC2E-AE3B-43C7-A42D-5B715995D962}" srcId="{6B6F8DB1-5FA9-4622-9AF9-66424946A4CE}" destId="{451F7A7F-67D0-4F25-812F-91B7AF5556D0}" srcOrd="0" destOrd="0" parTransId="{3521156C-E966-4EA0-B818-25E5298B4C47}" sibTransId="{95EC730C-FBD5-4C49-8553-B8702CF25277}"/>
    <dgm:cxn modelId="{6A13113F-D884-4DA1-9DE5-EDB5A91ABA23}" srcId="{58396FF3-8F94-4912-B61E-C334C38B94BC}" destId="{AC91D393-6A57-4C50-AF53-C8C44562D974}" srcOrd="2" destOrd="0" parTransId="{8A469320-D4D7-48A6-8F25-51E506A38060}" sibTransId="{F70E9326-118A-4678-AAA9-12AD43DC166E}"/>
    <dgm:cxn modelId="{DD3742FA-3A0D-4DF9-88A3-CEA9273434B5}" srcId="{58396FF3-8F94-4912-B61E-C334C38B94BC}" destId="{6B6F8DB1-5FA9-4622-9AF9-66424946A4CE}" srcOrd="1" destOrd="0" parTransId="{C394283D-A960-4BC1-8D26-9616201A1764}" sibTransId="{DE650F02-3415-44B3-9C25-869F22FCA2DE}"/>
    <dgm:cxn modelId="{B8A7D20A-2A30-4A4D-ABA3-CABBC47BECFC}" type="presOf" srcId="{4FF0B894-DEC6-48B9-93B4-8DCF83ED0F60}" destId="{ED4B6879-4AB4-42C9-A82E-E41108A7AC57}" srcOrd="0" destOrd="1" presId="urn:microsoft.com/office/officeart/2005/8/layout/pList1#1"/>
    <dgm:cxn modelId="{187F1ACA-EFD9-4F2A-A98B-73654D37ACC1}" srcId="{BFBEA8CC-9ED3-4611-B9AA-68D47B92DBB6}" destId="{4FF0B894-DEC6-48B9-93B4-8DCF83ED0F60}" srcOrd="0" destOrd="0" parTransId="{9CBD7229-26F9-4577-8F3E-8BF27DFDAD46}" sibTransId="{49F83911-B2F8-4906-A837-5BC5BB375EB7}"/>
    <dgm:cxn modelId="{0400A8E9-E900-4AB0-8615-C3305C888008}" type="presOf" srcId="{316CC17F-33C1-4C9C-B8DB-4ED98DC47A45}" destId="{B8F4DBB9-90C6-4B5C-849D-AA4B718332B0}" srcOrd="0" destOrd="0" presId="urn:microsoft.com/office/officeart/2005/8/layout/pList1#1"/>
    <dgm:cxn modelId="{33AF5483-1EC7-43DC-BBB3-86FB82ACFEAE}" type="presOf" srcId="{58396FF3-8F94-4912-B61E-C334C38B94BC}" destId="{E5363A08-8DA7-4536-AC34-4DC2D08CB467}" srcOrd="0" destOrd="0" presId="urn:microsoft.com/office/officeart/2005/8/layout/pList1#1"/>
    <dgm:cxn modelId="{E9BAB98A-A6DC-443D-8886-7AEED38228B5}" type="presParOf" srcId="{E5363A08-8DA7-4536-AC34-4DC2D08CB467}" destId="{03AE52DC-9F0E-4BBF-9754-4512A4362D37}" srcOrd="0" destOrd="0" presId="urn:microsoft.com/office/officeart/2005/8/layout/pList1#1"/>
    <dgm:cxn modelId="{A0B804F9-E149-4835-8602-FC7E139326E6}" type="presParOf" srcId="{03AE52DC-9F0E-4BBF-9754-4512A4362D37}" destId="{C088B2B7-23F9-44B8-98AB-FC5D6201D007}" srcOrd="0" destOrd="0" presId="urn:microsoft.com/office/officeart/2005/8/layout/pList1#1"/>
    <dgm:cxn modelId="{E7F351B7-6E9D-41D4-AD48-FEAB4FA3EFBC}" type="presParOf" srcId="{03AE52DC-9F0E-4BBF-9754-4512A4362D37}" destId="{ED4B6879-4AB4-42C9-A82E-E41108A7AC57}" srcOrd="1" destOrd="0" presId="urn:microsoft.com/office/officeart/2005/8/layout/pList1#1"/>
    <dgm:cxn modelId="{954E847A-1069-48F6-9D2D-327BF6DCBF5F}" type="presParOf" srcId="{E5363A08-8DA7-4536-AC34-4DC2D08CB467}" destId="{B8F4DBB9-90C6-4B5C-849D-AA4B718332B0}" srcOrd="1" destOrd="0" presId="urn:microsoft.com/office/officeart/2005/8/layout/pList1#1"/>
    <dgm:cxn modelId="{AE6582FE-AACE-44F3-B46D-5CD5137782CC}" type="presParOf" srcId="{E5363A08-8DA7-4536-AC34-4DC2D08CB467}" destId="{2BCD08FD-AF0D-4B10-AB46-F31A56843495}" srcOrd="2" destOrd="0" presId="urn:microsoft.com/office/officeart/2005/8/layout/pList1#1"/>
    <dgm:cxn modelId="{42A7FFE0-0A3F-43F8-8433-00452A9E597F}" type="presParOf" srcId="{2BCD08FD-AF0D-4B10-AB46-F31A56843495}" destId="{AFDE9BDA-E35B-453F-8250-265897E46DAE}" srcOrd="0" destOrd="0" presId="urn:microsoft.com/office/officeart/2005/8/layout/pList1#1"/>
    <dgm:cxn modelId="{A8B41291-887D-4E16-8100-17AC0052CF33}" type="presParOf" srcId="{2BCD08FD-AF0D-4B10-AB46-F31A56843495}" destId="{26AA1EC7-343D-40FB-84B2-2CCAC0555F3E}" srcOrd="1" destOrd="0" presId="urn:microsoft.com/office/officeart/2005/8/layout/pList1#1"/>
    <dgm:cxn modelId="{CE935155-315B-435D-A3B6-8CA02FF8E8ED}" type="presParOf" srcId="{E5363A08-8DA7-4536-AC34-4DC2D08CB467}" destId="{52894B79-940E-40A8-8451-472EC8171BB6}" srcOrd="3" destOrd="0" presId="urn:microsoft.com/office/officeart/2005/8/layout/pList1#1"/>
    <dgm:cxn modelId="{91D29323-C6DF-4990-941B-4241DF088170}" type="presParOf" srcId="{E5363A08-8DA7-4536-AC34-4DC2D08CB467}" destId="{47F0466A-FBC5-4A89-AB68-F0B0A32BD52E}" srcOrd="4" destOrd="0" presId="urn:microsoft.com/office/officeart/2005/8/layout/pList1#1"/>
    <dgm:cxn modelId="{8780FF6B-8AE3-4D01-A6FF-E05DDB880CD6}" type="presParOf" srcId="{47F0466A-FBC5-4A89-AB68-F0B0A32BD52E}" destId="{FA37C7DC-9AE5-4323-836C-0CC1B5548386}" srcOrd="0" destOrd="0" presId="urn:microsoft.com/office/officeart/2005/8/layout/pList1#1"/>
    <dgm:cxn modelId="{F61F1EEE-BA46-49BB-8052-A838276A8798}" type="presParOf" srcId="{47F0466A-FBC5-4A89-AB68-F0B0A32BD52E}" destId="{E9B8D650-80C7-4CC3-A31F-E9C5625D2835}" srcOrd="1" destOrd="0" presId="urn:microsoft.com/office/officeart/2005/8/layout/pList1#1"/>
    <dgm:cxn modelId="{58956BE0-44F0-4393-BE79-EE5E7EA28EBC}" type="presParOf" srcId="{E5363A08-8DA7-4536-AC34-4DC2D08CB467}" destId="{EFED77CA-BDA2-4E7D-81CB-56AC5EECFB6C}" srcOrd="5" destOrd="0" presId="urn:microsoft.com/office/officeart/2005/8/layout/pList1#1"/>
    <dgm:cxn modelId="{2D6230CB-C75A-4208-B4D7-49D103498316}" type="presParOf" srcId="{E5363A08-8DA7-4536-AC34-4DC2D08CB467}" destId="{C5ECE1B7-F8A5-4F37-AE6C-679CB283E7F7}" srcOrd="6" destOrd="0" presId="urn:microsoft.com/office/officeart/2005/8/layout/pList1#1"/>
    <dgm:cxn modelId="{F75C9FEA-043D-40B6-8E33-7CCBF8748198}" type="presParOf" srcId="{C5ECE1B7-F8A5-4F37-AE6C-679CB283E7F7}" destId="{F2A3C77D-7FBB-433F-8E35-0D4D30ECFD57}" srcOrd="0" destOrd="0" presId="urn:microsoft.com/office/officeart/2005/8/layout/pList1#1"/>
    <dgm:cxn modelId="{BEE66526-61AE-4D4A-B9F7-0F60CC295148}" type="presParOf" srcId="{C5ECE1B7-F8A5-4F37-AE6C-679CB283E7F7}" destId="{A8D2882A-4E36-42C7-B90A-F34C52A2F036}" srcOrd="1" destOrd="0" presId="urn:microsoft.com/office/officeart/2005/8/layout/pList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2FD1768-9A9B-4BC6-BB30-85342974FEA3}" type="doc">
      <dgm:prSet loTypeId="urn:microsoft.com/office/officeart/2005/8/layout/process1" loCatId="process" qsTypeId="urn:microsoft.com/office/officeart/2005/8/quickstyle/3d3" qsCatId="3D" csTypeId="urn:microsoft.com/office/officeart/2005/8/colors/accent1_2" csCatId="accent1" phldr="1"/>
      <dgm:spPr/>
    </dgm:pt>
    <dgm:pt modelId="{6B225D66-FEA4-44CE-8CD1-43D243AC1FED}">
      <dgm:prSet phldrT="[Texto]"/>
      <dgm:spPr/>
      <dgm:t>
        <a:bodyPr/>
        <a:lstStyle/>
        <a:p>
          <a:r>
            <a:rPr lang="es-MX" dirty="0" smtClean="0"/>
            <a:t>Seleccionar un instrumento</a:t>
          </a:r>
          <a:endParaRPr lang="es-MX" dirty="0"/>
        </a:p>
      </dgm:t>
    </dgm:pt>
    <dgm:pt modelId="{066F203B-D19A-4CCB-9219-113ACB2DCCB8}" type="parTrans" cxnId="{4F435BBC-8736-4AB9-8865-ABAF3F70C215}">
      <dgm:prSet/>
      <dgm:spPr/>
      <dgm:t>
        <a:bodyPr/>
        <a:lstStyle/>
        <a:p>
          <a:endParaRPr lang="es-MX"/>
        </a:p>
      </dgm:t>
    </dgm:pt>
    <dgm:pt modelId="{3B888557-A367-4AB6-A43E-473B15F500CA}" type="sibTrans" cxnId="{4F435BBC-8736-4AB9-8865-ABAF3F70C215}">
      <dgm:prSet/>
      <dgm:spPr/>
      <dgm:t>
        <a:bodyPr/>
        <a:lstStyle/>
        <a:p>
          <a:endParaRPr lang="es-MX"/>
        </a:p>
      </dgm:t>
    </dgm:pt>
    <dgm:pt modelId="{B9F11D15-D754-493E-B88C-D381FF28DBED}">
      <dgm:prSet phldrT="[Texto]"/>
      <dgm:spPr/>
      <dgm:t>
        <a:bodyPr/>
        <a:lstStyle/>
        <a:p>
          <a:r>
            <a:rPr lang="es-MX" dirty="0" smtClean="0"/>
            <a:t>Aplicar el instrumento</a:t>
          </a:r>
          <a:endParaRPr lang="es-MX" dirty="0"/>
        </a:p>
      </dgm:t>
    </dgm:pt>
    <dgm:pt modelId="{8E60DAEB-7A79-4D01-BAF0-24FB8888B33F}" type="parTrans" cxnId="{AB8B05EF-3ACC-46AC-8CE8-24B34EDF0B1F}">
      <dgm:prSet/>
      <dgm:spPr/>
      <dgm:t>
        <a:bodyPr/>
        <a:lstStyle/>
        <a:p>
          <a:endParaRPr lang="es-MX"/>
        </a:p>
      </dgm:t>
    </dgm:pt>
    <dgm:pt modelId="{A28DB0AF-A71D-4E26-8D71-CDEAFCF27766}" type="sibTrans" cxnId="{AB8B05EF-3ACC-46AC-8CE8-24B34EDF0B1F}">
      <dgm:prSet/>
      <dgm:spPr/>
      <dgm:t>
        <a:bodyPr/>
        <a:lstStyle/>
        <a:p>
          <a:endParaRPr lang="es-MX"/>
        </a:p>
      </dgm:t>
    </dgm:pt>
    <dgm:pt modelId="{FAE0BC30-3B13-423E-8B51-2B234341556F}">
      <dgm:prSet phldrT="[Texto]"/>
      <dgm:spPr/>
      <dgm:t>
        <a:bodyPr/>
        <a:lstStyle/>
        <a:p>
          <a:r>
            <a:rPr lang="es-MX" dirty="0" smtClean="0"/>
            <a:t>Preparar las mediciones</a:t>
          </a:r>
          <a:endParaRPr lang="es-MX" dirty="0"/>
        </a:p>
      </dgm:t>
    </dgm:pt>
    <dgm:pt modelId="{FBE11CD3-86B1-4BEA-89B4-93B7B9A99278}" type="parTrans" cxnId="{38AACF38-6480-4B85-8A7C-517EE5F541EE}">
      <dgm:prSet/>
      <dgm:spPr/>
      <dgm:t>
        <a:bodyPr/>
        <a:lstStyle/>
        <a:p>
          <a:endParaRPr lang="es-MX"/>
        </a:p>
      </dgm:t>
    </dgm:pt>
    <dgm:pt modelId="{11972712-21DD-4F85-81FA-C76479B5AB63}" type="sibTrans" cxnId="{38AACF38-6480-4B85-8A7C-517EE5F541EE}">
      <dgm:prSet/>
      <dgm:spPr/>
      <dgm:t>
        <a:bodyPr/>
        <a:lstStyle/>
        <a:p>
          <a:endParaRPr lang="es-MX"/>
        </a:p>
      </dgm:t>
    </dgm:pt>
    <dgm:pt modelId="{2EC2BDDC-A160-4420-8243-C966F8B66063}" type="pres">
      <dgm:prSet presAssocID="{32FD1768-9A9B-4BC6-BB30-85342974FEA3}" presName="Name0" presStyleCnt="0">
        <dgm:presLayoutVars>
          <dgm:dir/>
          <dgm:resizeHandles val="exact"/>
        </dgm:presLayoutVars>
      </dgm:prSet>
      <dgm:spPr/>
    </dgm:pt>
    <dgm:pt modelId="{1F618ADC-9C39-4E9D-A06D-CD24CDD9EFC5}" type="pres">
      <dgm:prSet presAssocID="{6B225D66-FEA4-44CE-8CD1-43D243AC1FED}" presName="node" presStyleLbl="node1" presStyleIdx="0" presStyleCnt="3">
        <dgm:presLayoutVars>
          <dgm:bulletEnabled val="1"/>
        </dgm:presLayoutVars>
      </dgm:prSet>
      <dgm:spPr/>
      <dgm:t>
        <a:bodyPr/>
        <a:lstStyle/>
        <a:p>
          <a:endParaRPr lang="es-MX"/>
        </a:p>
      </dgm:t>
    </dgm:pt>
    <dgm:pt modelId="{7D195A0E-6CC4-4C27-94C0-A5DF4DDDBBA6}" type="pres">
      <dgm:prSet presAssocID="{3B888557-A367-4AB6-A43E-473B15F500CA}" presName="sibTrans" presStyleLbl="sibTrans2D1" presStyleIdx="0" presStyleCnt="2"/>
      <dgm:spPr/>
      <dgm:t>
        <a:bodyPr/>
        <a:lstStyle/>
        <a:p>
          <a:endParaRPr lang="es-MX"/>
        </a:p>
      </dgm:t>
    </dgm:pt>
    <dgm:pt modelId="{34EFA817-45FA-44EC-921A-3EA2E73136A2}" type="pres">
      <dgm:prSet presAssocID="{3B888557-A367-4AB6-A43E-473B15F500CA}" presName="connectorText" presStyleLbl="sibTrans2D1" presStyleIdx="0" presStyleCnt="2"/>
      <dgm:spPr/>
      <dgm:t>
        <a:bodyPr/>
        <a:lstStyle/>
        <a:p>
          <a:endParaRPr lang="es-MX"/>
        </a:p>
      </dgm:t>
    </dgm:pt>
    <dgm:pt modelId="{40D6AA48-241F-494D-9AF8-EA4556729C37}" type="pres">
      <dgm:prSet presAssocID="{B9F11D15-D754-493E-B88C-D381FF28DBED}" presName="node" presStyleLbl="node1" presStyleIdx="1" presStyleCnt="3">
        <dgm:presLayoutVars>
          <dgm:bulletEnabled val="1"/>
        </dgm:presLayoutVars>
      </dgm:prSet>
      <dgm:spPr/>
      <dgm:t>
        <a:bodyPr/>
        <a:lstStyle/>
        <a:p>
          <a:endParaRPr lang="es-MX"/>
        </a:p>
      </dgm:t>
    </dgm:pt>
    <dgm:pt modelId="{1DE39B98-DC7B-40FC-83DA-D3BD2AC2256A}" type="pres">
      <dgm:prSet presAssocID="{A28DB0AF-A71D-4E26-8D71-CDEAFCF27766}" presName="sibTrans" presStyleLbl="sibTrans2D1" presStyleIdx="1" presStyleCnt="2"/>
      <dgm:spPr/>
      <dgm:t>
        <a:bodyPr/>
        <a:lstStyle/>
        <a:p>
          <a:endParaRPr lang="es-MX"/>
        </a:p>
      </dgm:t>
    </dgm:pt>
    <dgm:pt modelId="{8D07A03B-4CB4-4B2B-9C11-52FC22EE469E}" type="pres">
      <dgm:prSet presAssocID="{A28DB0AF-A71D-4E26-8D71-CDEAFCF27766}" presName="connectorText" presStyleLbl="sibTrans2D1" presStyleIdx="1" presStyleCnt="2"/>
      <dgm:spPr/>
      <dgm:t>
        <a:bodyPr/>
        <a:lstStyle/>
        <a:p>
          <a:endParaRPr lang="es-MX"/>
        </a:p>
      </dgm:t>
    </dgm:pt>
    <dgm:pt modelId="{3DD80CA3-9A92-4D22-AD78-CEE568570647}" type="pres">
      <dgm:prSet presAssocID="{FAE0BC30-3B13-423E-8B51-2B234341556F}" presName="node" presStyleLbl="node1" presStyleIdx="2" presStyleCnt="3">
        <dgm:presLayoutVars>
          <dgm:bulletEnabled val="1"/>
        </dgm:presLayoutVars>
      </dgm:prSet>
      <dgm:spPr/>
      <dgm:t>
        <a:bodyPr/>
        <a:lstStyle/>
        <a:p>
          <a:endParaRPr lang="es-MX"/>
        </a:p>
      </dgm:t>
    </dgm:pt>
  </dgm:ptLst>
  <dgm:cxnLst>
    <dgm:cxn modelId="{4298AFE4-A3D8-498D-A68A-C6DDC9F15CAD}" type="presOf" srcId="{6B225D66-FEA4-44CE-8CD1-43D243AC1FED}" destId="{1F618ADC-9C39-4E9D-A06D-CD24CDD9EFC5}" srcOrd="0" destOrd="0" presId="urn:microsoft.com/office/officeart/2005/8/layout/process1"/>
    <dgm:cxn modelId="{EDFC238E-4067-4347-AC3D-2109B84A75F8}" type="presOf" srcId="{A28DB0AF-A71D-4E26-8D71-CDEAFCF27766}" destId="{1DE39B98-DC7B-40FC-83DA-D3BD2AC2256A}" srcOrd="0" destOrd="0" presId="urn:microsoft.com/office/officeart/2005/8/layout/process1"/>
    <dgm:cxn modelId="{38AACF38-6480-4B85-8A7C-517EE5F541EE}" srcId="{32FD1768-9A9B-4BC6-BB30-85342974FEA3}" destId="{FAE0BC30-3B13-423E-8B51-2B234341556F}" srcOrd="2" destOrd="0" parTransId="{FBE11CD3-86B1-4BEA-89B4-93B7B9A99278}" sibTransId="{11972712-21DD-4F85-81FA-C76479B5AB63}"/>
    <dgm:cxn modelId="{4A3275CA-3704-4BD6-82A0-A18F28A41530}" type="presOf" srcId="{FAE0BC30-3B13-423E-8B51-2B234341556F}" destId="{3DD80CA3-9A92-4D22-AD78-CEE568570647}" srcOrd="0" destOrd="0" presId="urn:microsoft.com/office/officeart/2005/8/layout/process1"/>
    <dgm:cxn modelId="{F10AE1F3-8D36-420C-9AC9-B5837343500B}" type="presOf" srcId="{32FD1768-9A9B-4BC6-BB30-85342974FEA3}" destId="{2EC2BDDC-A160-4420-8243-C966F8B66063}" srcOrd="0" destOrd="0" presId="urn:microsoft.com/office/officeart/2005/8/layout/process1"/>
    <dgm:cxn modelId="{A0CC517A-6577-4F79-833E-30611F81A440}" type="presOf" srcId="{3B888557-A367-4AB6-A43E-473B15F500CA}" destId="{34EFA817-45FA-44EC-921A-3EA2E73136A2}" srcOrd="1" destOrd="0" presId="urn:microsoft.com/office/officeart/2005/8/layout/process1"/>
    <dgm:cxn modelId="{AB8B05EF-3ACC-46AC-8CE8-24B34EDF0B1F}" srcId="{32FD1768-9A9B-4BC6-BB30-85342974FEA3}" destId="{B9F11D15-D754-493E-B88C-D381FF28DBED}" srcOrd="1" destOrd="0" parTransId="{8E60DAEB-7A79-4D01-BAF0-24FB8888B33F}" sibTransId="{A28DB0AF-A71D-4E26-8D71-CDEAFCF27766}"/>
    <dgm:cxn modelId="{F68DCAED-FF26-4520-BE3D-A18007933635}" type="presOf" srcId="{A28DB0AF-A71D-4E26-8D71-CDEAFCF27766}" destId="{8D07A03B-4CB4-4B2B-9C11-52FC22EE469E}" srcOrd="1" destOrd="0" presId="urn:microsoft.com/office/officeart/2005/8/layout/process1"/>
    <dgm:cxn modelId="{4F435BBC-8736-4AB9-8865-ABAF3F70C215}" srcId="{32FD1768-9A9B-4BC6-BB30-85342974FEA3}" destId="{6B225D66-FEA4-44CE-8CD1-43D243AC1FED}" srcOrd="0" destOrd="0" parTransId="{066F203B-D19A-4CCB-9219-113ACB2DCCB8}" sibTransId="{3B888557-A367-4AB6-A43E-473B15F500CA}"/>
    <dgm:cxn modelId="{BF2EE1EF-27AE-46FF-A5BF-6B3446E98FBB}" type="presOf" srcId="{B9F11D15-D754-493E-B88C-D381FF28DBED}" destId="{40D6AA48-241F-494D-9AF8-EA4556729C37}" srcOrd="0" destOrd="0" presId="urn:microsoft.com/office/officeart/2005/8/layout/process1"/>
    <dgm:cxn modelId="{B289E1CE-12CF-4385-B8FD-5901917F1469}" type="presOf" srcId="{3B888557-A367-4AB6-A43E-473B15F500CA}" destId="{7D195A0E-6CC4-4C27-94C0-A5DF4DDDBBA6}" srcOrd="0" destOrd="0" presId="urn:microsoft.com/office/officeart/2005/8/layout/process1"/>
    <dgm:cxn modelId="{811EFD78-A797-46BE-B65A-20ABD106DB81}" type="presParOf" srcId="{2EC2BDDC-A160-4420-8243-C966F8B66063}" destId="{1F618ADC-9C39-4E9D-A06D-CD24CDD9EFC5}" srcOrd="0" destOrd="0" presId="urn:microsoft.com/office/officeart/2005/8/layout/process1"/>
    <dgm:cxn modelId="{3C463F34-0548-4A78-B6F7-5A844CFAF24A}" type="presParOf" srcId="{2EC2BDDC-A160-4420-8243-C966F8B66063}" destId="{7D195A0E-6CC4-4C27-94C0-A5DF4DDDBBA6}" srcOrd="1" destOrd="0" presId="urn:microsoft.com/office/officeart/2005/8/layout/process1"/>
    <dgm:cxn modelId="{3965A51C-7EFB-48F0-AE33-EF1D057EE41A}" type="presParOf" srcId="{7D195A0E-6CC4-4C27-94C0-A5DF4DDDBBA6}" destId="{34EFA817-45FA-44EC-921A-3EA2E73136A2}" srcOrd="0" destOrd="0" presId="urn:microsoft.com/office/officeart/2005/8/layout/process1"/>
    <dgm:cxn modelId="{0C7BB880-947E-4B09-B086-31DEEC26958C}" type="presParOf" srcId="{2EC2BDDC-A160-4420-8243-C966F8B66063}" destId="{40D6AA48-241F-494D-9AF8-EA4556729C37}" srcOrd="2" destOrd="0" presId="urn:microsoft.com/office/officeart/2005/8/layout/process1"/>
    <dgm:cxn modelId="{93B45FB3-C109-44D5-BAF6-F053649603B6}" type="presParOf" srcId="{2EC2BDDC-A160-4420-8243-C966F8B66063}" destId="{1DE39B98-DC7B-40FC-83DA-D3BD2AC2256A}" srcOrd="3" destOrd="0" presId="urn:microsoft.com/office/officeart/2005/8/layout/process1"/>
    <dgm:cxn modelId="{A46D8817-56CC-45D3-A849-34BBAD94D91F}" type="presParOf" srcId="{1DE39B98-DC7B-40FC-83DA-D3BD2AC2256A}" destId="{8D07A03B-4CB4-4B2B-9C11-52FC22EE469E}" srcOrd="0" destOrd="0" presId="urn:microsoft.com/office/officeart/2005/8/layout/process1"/>
    <dgm:cxn modelId="{A0D11196-37FE-414C-98F0-D32989B7A459}" type="presParOf" srcId="{2EC2BDDC-A160-4420-8243-C966F8B66063}" destId="{3DD80CA3-9A92-4D22-AD78-CEE568570647}"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04BF08E-45A4-40C4-BAD1-8D4E0B71CD6F}" type="doc">
      <dgm:prSet loTypeId="urn:microsoft.com/office/officeart/2005/8/layout/hList1" loCatId="list" qsTypeId="urn:microsoft.com/office/officeart/2005/8/quickstyle/3d3" qsCatId="3D" csTypeId="urn:microsoft.com/office/officeart/2005/8/colors/accent1_2" csCatId="accent1" phldr="1"/>
      <dgm:spPr/>
      <dgm:t>
        <a:bodyPr/>
        <a:lstStyle/>
        <a:p>
          <a:endParaRPr lang="es-MX"/>
        </a:p>
      </dgm:t>
    </dgm:pt>
    <dgm:pt modelId="{CC091F6B-0D0C-498D-8FC1-F895BAEE1F3F}">
      <dgm:prSet/>
      <dgm:spPr/>
      <dgm:t>
        <a:bodyPr/>
        <a:lstStyle/>
        <a:p>
          <a:pPr rtl="0"/>
          <a:r>
            <a:rPr lang="es-MX" dirty="0" smtClean="0"/>
            <a:t>Confiabilidad</a:t>
          </a:r>
          <a:endParaRPr lang="es-MX" dirty="0"/>
        </a:p>
      </dgm:t>
    </dgm:pt>
    <dgm:pt modelId="{21B4B86F-B0E2-45C8-BCD2-73B7723D70B5}" type="parTrans" cxnId="{A4FCF7F6-C598-4A5B-9F28-FD8034678A0D}">
      <dgm:prSet/>
      <dgm:spPr/>
      <dgm:t>
        <a:bodyPr/>
        <a:lstStyle/>
        <a:p>
          <a:endParaRPr lang="es-MX"/>
        </a:p>
      </dgm:t>
    </dgm:pt>
    <dgm:pt modelId="{3098C7CC-6678-4822-878A-C4082D26A214}" type="sibTrans" cxnId="{A4FCF7F6-C598-4A5B-9F28-FD8034678A0D}">
      <dgm:prSet/>
      <dgm:spPr/>
      <dgm:t>
        <a:bodyPr/>
        <a:lstStyle/>
        <a:p>
          <a:endParaRPr lang="es-MX"/>
        </a:p>
      </dgm:t>
    </dgm:pt>
    <dgm:pt modelId="{B21F6412-BA08-4A26-8B24-6A7A66735131}">
      <dgm:prSet/>
      <dgm:spPr/>
      <dgm:t>
        <a:bodyPr/>
        <a:lstStyle/>
        <a:p>
          <a:pPr rtl="0"/>
          <a:r>
            <a:rPr lang="es-MX" dirty="0" smtClean="0"/>
            <a:t>Validez</a:t>
          </a:r>
          <a:endParaRPr lang="es-MX" dirty="0"/>
        </a:p>
      </dgm:t>
    </dgm:pt>
    <dgm:pt modelId="{535C5832-7E5F-4CB0-8DA7-A94A41AF85BA}" type="parTrans" cxnId="{29AB5988-A3DD-4C79-83CA-36F342925210}">
      <dgm:prSet/>
      <dgm:spPr/>
      <dgm:t>
        <a:bodyPr/>
        <a:lstStyle/>
        <a:p>
          <a:endParaRPr lang="es-MX"/>
        </a:p>
      </dgm:t>
    </dgm:pt>
    <dgm:pt modelId="{91BAF2B1-F040-4311-8BE9-A46A62E0AC8A}" type="sibTrans" cxnId="{29AB5988-A3DD-4C79-83CA-36F342925210}">
      <dgm:prSet/>
      <dgm:spPr/>
      <dgm:t>
        <a:bodyPr/>
        <a:lstStyle/>
        <a:p>
          <a:endParaRPr lang="es-MX"/>
        </a:p>
      </dgm:t>
    </dgm:pt>
    <dgm:pt modelId="{68F264BC-19B4-4613-AFBA-8E6FAF47F1D5}">
      <dgm:prSet/>
      <dgm:spPr/>
      <dgm:t>
        <a:bodyPr/>
        <a:lstStyle/>
        <a:p>
          <a:r>
            <a:rPr lang="es-MX" dirty="0" smtClean="0"/>
            <a:t>Su aplicación repetida al mismo sujeto arroja el mismo resultado </a:t>
          </a:r>
          <a:endParaRPr lang="es-MX" dirty="0"/>
        </a:p>
      </dgm:t>
    </dgm:pt>
    <dgm:pt modelId="{C107390E-DBF3-4792-820C-21768D6B52BF}" type="parTrans" cxnId="{16ED7299-762D-4526-B84F-0180A44F1811}">
      <dgm:prSet/>
      <dgm:spPr/>
    </dgm:pt>
    <dgm:pt modelId="{F7421299-5FBC-4CEA-9C76-3837A16A3E6A}" type="sibTrans" cxnId="{16ED7299-762D-4526-B84F-0180A44F1811}">
      <dgm:prSet/>
      <dgm:spPr/>
    </dgm:pt>
    <dgm:pt modelId="{EE25E0B2-6FE3-49B9-97A5-C1FC1906C00B}">
      <dgm:prSet/>
      <dgm:spPr/>
      <dgm:t>
        <a:bodyPr/>
        <a:lstStyle/>
        <a:p>
          <a:r>
            <a:rPr lang="es-MX" dirty="0" smtClean="0"/>
            <a:t>El grado en que el instrumento mide la variable que pretende medir</a:t>
          </a:r>
          <a:endParaRPr lang="es-MX" dirty="0"/>
        </a:p>
      </dgm:t>
    </dgm:pt>
    <dgm:pt modelId="{409CB000-7A4A-4F81-ABBE-7B704F0CC5A6}" type="parTrans" cxnId="{70D9FAC6-222B-44C5-98E9-E64BBE22DF73}">
      <dgm:prSet/>
      <dgm:spPr/>
    </dgm:pt>
    <dgm:pt modelId="{0874C200-38DB-4112-A190-F3A33480BCD0}" type="sibTrans" cxnId="{70D9FAC6-222B-44C5-98E9-E64BBE22DF73}">
      <dgm:prSet/>
      <dgm:spPr/>
    </dgm:pt>
    <dgm:pt modelId="{C0F7E2D7-23C1-4520-8EF8-2A97DCE96CE4}" type="pres">
      <dgm:prSet presAssocID="{A04BF08E-45A4-40C4-BAD1-8D4E0B71CD6F}" presName="Name0" presStyleCnt="0">
        <dgm:presLayoutVars>
          <dgm:dir/>
          <dgm:animLvl val="lvl"/>
          <dgm:resizeHandles val="exact"/>
        </dgm:presLayoutVars>
      </dgm:prSet>
      <dgm:spPr/>
      <dgm:t>
        <a:bodyPr/>
        <a:lstStyle/>
        <a:p>
          <a:endParaRPr lang="es-MX"/>
        </a:p>
      </dgm:t>
    </dgm:pt>
    <dgm:pt modelId="{52EE81E2-82D8-4E25-BF11-BC7A0C2FE194}" type="pres">
      <dgm:prSet presAssocID="{CC091F6B-0D0C-498D-8FC1-F895BAEE1F3F}" presName="composite" presStyleCnt="0"/>
      <dgm:spPr/>
    </dgm:pt>
    <dgm:pt modelId="{13FEB60D-898C-49EF-AC42-B86D7E8D47FA}" type="pres">
      <dgm:prSet presAssocID="{CC091F6B-0D0C-498D-8FC1-F895BAEE1F3F}" presName="parTx" presStyleLbl="alignNode1" presStyleIdx="0" presStyleCnt="2">
        <dgm:presLayoutVars>
          <dgm:chMax val="0"/>
          <dgm:chPref val="0"/>
          <dgm:bulletEnabled val="1"/>
        </dgm:presLayoutVars>
      </dgm:prSet>
      <dgm:spPr/>
      <dgm:t>
        <a:bodyPr/>
        <a:lstStyle/>
        <a:p>
          <a:endParaRPr lang="es-MX"/>
        </a:p>
      </dgm:t>
    </dgm:pt>
    <dgm:pt modelId="{02C8623F-CE29-4EF0-965D-C7CD82B4D955}" type="pres">
      <dgm:prSet presAssocID="{CC091F6B-0D0C-498D-8FC1-F895BAEE1F3F}" presName="desTx" presStyleLbl="alignAccFollowNode1" presStyleIdx="0" presStyleCnt="2">
        <dgm:presLayoutVars>
          <dgm:bulletEnabled val="1"/>
        </dgm:presLayoutVars>
      </dgm:prSet>
      <dgm:spPr/>
      <dgm:t>
        <a:bodyPr/>
        <a:lstStyle/>
        <a:p>
          <a:endParaRPr lang="es-MX"/>
        </a:p>
      </dgm:t>
    </dgm:pt>
    <dgm:pt modelId="{37451546-DD79-4E84-844F-5E019478A716}" type="pres">
      <dgm:prSet presAssocID="{3098C7CC-6678-4822-878A-C4082D26A214}" presName="space" presStyleCnt="0"/>
      <dgm:spPr/>
    </dgm:pt>
    <dgm:pt modelId="{DD6E8D27-20E4-41CC-8760-748A42473F37}" type="pres">
      <dgm:prSet presAssocID="{B21F6412-BA08-4A26-8B24-6A7A66735131}" presName="composite" presStyleCnt="0"/>
      <dgm:spPr/>
    </dgm:pt>
    <dgm:pt modelId="{90C844DA-8842-4286-8A5F-6DDA6FA27F4B}" type="pres">
      <dgm:prSet presAssocID="{B21F6412-BA08-4A26-8B24-6A7A66735131}" presName="parTx" presStyleLbl="alignNode1" presStyleIdx="1" presStyleCnt="2">
        <dgm:presLayoutVars>
          <dgm:chMax val="0"/>
          <dgm:chPref val="0"/>
          <dgm:bulletEnabled val="1"/>
        </dgm:presLayoutVars>
      </dgm:prSet>
      <dgm:spPr/>
      <dgm:t>
        <a:bodyPr/>
        <a:lstStyle/>
        <a:p>
          <a:endParaRPr lang="es-MX"/>
        </a:p>
      </dgm:t>
    </dgm:pt>
    <dgm:pt modelId="{FF7DDAC1-536B-4098-A0C0-221A8E6AF468}" type="pres">
      <dgm:prSet presAssocID="{B21F6412-BA08-4A26-8B24-6A7A66735131}" presName="desTx" presStyleLbl="alignAccFollowNode1" presStyleIdx="1" presStyleCnt="2">
        <dgm:presLayoutVars>
          <dgm:bulletEnabled val="1"/>
        </dgm:presLayoutVars>
      </dgm:prSet>
      <dgm:spPr/>
      <dgm:t>
        <a:bodyPr/>
        <a:lstStyle/>
        <a:p>
          <a:endParaRPr lang="es-MX"/>
        </a:p>
      </dgm:t>
    </dgm:pt>
  </dgm:ptLst>
  <dgm:cxnLst>
    <dgm:cxn modelId="{29AB5988-A3DD-4C79-83CA-36F342925210}" srcId="{A04BF08E-45A4-40C4-BAD1-8D4E0B71CD6F}" destId="{B21F6412-BA08-4A26-8B24-6A7A66735131}" srcOrd="1" destOrd="0" parTransId="{535C5832-7E5F-4CB0-8DA7-A94A41AF85BA}" sibTransId="{91BAF2B1-F040-4311-8BE9-A46A62E0AC8A}"/>
    <dgm:cxn modelId="{70D9FAC6-222B-44C5-98E9-E64BBE22DF73}" srcId="{B21F6412-BA08-4A26-8B24-6A7A66735131}" destId="{EE25E0B2-6FE3-49B9-97A5-C1FC1906C00B}" srcOrd="0" destOrd="0" parTransId="{409CB000-7A4A-4F81-ABBE-7B704F0CC5A6}" sibTransId="{0874C200-38DB-4112-A190-F3A33480BCD0}"/>
    <dgm:cxn modelId="{16ED7299-762D-4526-B84F-0180A44F1811}" srcId="{CC091F6B-0D0C-498D-8FC1-F895BAEE1F3F}" destId="{68F264BC-19B4-4613-AFBA-8E6FAF47F1D5}" srcOrd="0" destOrd="0" parTransId="{C107390E-DBF3-4792-820C-21768D6B52BF}" sibTransId="{F7421299-5FBC-4CEA-9C76-3837A16A3E6A}"/>
    <dgm:cxn modelId="{A9D51308-268A-414D-A02A-DC31C8D77E7D}" type="presOf" srcId="{EE25E0B2-6FE3-49B9-97A5-C1FC1906C00B}" destId="{FF7DDAC1-536B-4098-A0C0-221A8E6AF468}" srcOrd="0" destOrd="0" presId="urn:microsoft.com/office/officeart/2005/8/layout/hList1"/>
    <dgm:cxn modelId="{A4FCF7F6-C598-4A5B-9F28-FD8034678A0D}" srcId="{A04BF08E-45A4-40C4-BAD1-8D4E0B71CD6F}" destId="{CC091F6B-0D0C-498D-8FC1-F895BAEE1F3F}" srcOrd="0" destOrd="0" parTransId="{21B4B86F-B0E2-45C8-BCD2-73B7723D70B5}" sibTransId="{3098C7CC-6678-4822-878A-C4082D26A214}"/>
    <dgm:cxn modelId="{77C16DA8-77A2-4E57-82E8-B9EEF3EBD159}" type="presOf" srcId="{B21F6412-BA08-4A26-8B24-6A7A66735131}" destId="{90C844DA-8842-4286-8A5F-6DDA6FA27F4B}" srcOrd="0" destOrd="0" presId="urn:microsoft.com/office/officeart/2005/8/layout/hList1"/>
    <dgm:cxn modelId="{E03D4855-9885-4117-BEC0-63E287CAB36D}" type="presOf" srcId="{A04BF08E-45A4-40C4-BAD1-8D4E0B71CD6F}" destId="{C0F7E2D7-23C1-4520-8EF8-2A97DCE96CE4}" srcOrd="0" destOrd="0" presId="urn:microsoft.com/office/officeart/2005/8/layout/hList1"/>
    <dgm:cxn modelId="{9286FCCE-A002-4AED-9B29-DE7ABAA040AD}" type="presOf" srcId="{68F264BC-19B4-4613-AFBA-8E6FAF47F1D5}" destId="{02C8623F-CE29-4EF0-965D-C7CD82B4D955}" srcOrd="0" destOrd="0" presId="urn:microsoft.com/office/officeart/2005/8/layout/hList1"/>
    <dgm:cxn modelId="{74D7FAC1-6C3A-4FD7-B7B4-78111F651B1F}" type="presOf" srcId="{CC091F6B-0D0C-498D-8FC1-F895BAEE1F3F}" destId="{13FEB60D-898C-49EF-AC42-B86D7E8D47FA}" srcOrd="0" destOrd="0" presId="urn:microsoft.com/office/officeart/2005/8/layout/hList1"/>
    <dgm:cxn modelId="{CBE06733-ED20-4773-AF99-A7F84E265085}" type="presParOf" srcId="{C0F7E2D7-23C1-4520-8EF8-2A97DCE96CE4}" destId="{52EE81E2-82D8-4E25-BF11-BC7A0C2FE194}" srcOrd="0" destOrd="0" presId="urn:microsoft.com/office/officeart/2005/8/layout/hList1"/>
    <dgm:cxn modelId="{3A2D778E-C6F8-4754-A650-6D9485B6C9F5}" type="presParOf" srcId="{52EE81E2-82D8-4E25-BF11-BC7A0C2FE194}" destId="{13FEB60D-898C-49EF-AC42-B86D7E8D47FA}" srcOrd="0" destOrd="0" presId="urn:microsoft.com/office/officeart/2005/8/layout/hList1"/>
    <dgm:cxn modelId="{BD57D80F-3A98-44C7-B18A-FBF5B18B5C66}" type="presParOf" srcId="{52EE81E2-82D8-4E25-BF11-BC7A0C2FE194}" destId="{02C8623F-CE29-4EF0-965D-C7CD82B4D955}" srcOrd="1" destOrd="0" presId="urn:microsoft.com/office/officeart/2005/8/layout/hList1"/>
    <dgm:cxn modelId="{074F916E-580C-4263-883A-1CB8936E3B12}" type="presParOf" srcId="{C0F7E2D7-23C1-4520-8EF8-2A97DCE96CE4}" destId="{37451546-DD79-4E84-844F-5E019478A716}" srcOrd="1" destOrd="0" presId="urn:microsoft.com/office/officeart/2005/8/layout/hList1"/>
    <dgm:cxn modelId="{2B949DA4-BD0F-45D2-9862-74D43000F2A0}" type="presParOf" srcId="{C0F7E2D7-23C1-4520-8EF8-2A97DCE96CE4}" destId="{DD6E8D27-20E4-41CC-8760-748A42473F37}" srcOrd="2" destOrd="0" presId="urn:microsoft.com/office/officeart/2005/8/layout/hList1"/>
    <dgm:cxn modelId="{28FEEAE3-5534-4F2B-BB33-A2745D2C01B8}" type="presParOf" srcId="{DD6E8D27-20E4-41CC-8760-748A42473F37}" destId="{90C844DA-8842-4286-8A5F-6DDA6FA27F4B}" srcOrd="0" destOrd="0" presId="urn:microsoft.com/office/officeart/2005/8/layout/hList1"/>
    <dgm:cxn modelId="{574734AD-A87B-475B-BB45-227319E9E273}" type="presParOf" srcId="{DD6E8D27-20E4-41CC-8760-748A42473F37}" destId="{FF7DDAC1-536B-4098-A0C0-221A8E6AF468}"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F1DD243-288B-4DE6-BB62-D38144B503A1}" type="doc">
      <dgm:prSet loTypeId="urn:microsoft.com/office/officeart/2005/8/layout/process1" loCatId="process" qsTypeId="urn:microsoft.com/office/officeart/2005/8/quickstyle/3d3" qsCatId="3D" csTypeId="urn:microsoft.com/office/officeart/2005/8/colors/accent1_2" csCatId="accent1" phldr="1"/>
      <dgm:spPr/>
    </dgm:pt>
    <dgm:pt modelId="{8D4206B9-D909-4B52-9CE5-71EF531F49EF}">
      <dgm:prSet phldrT="[Texto]"/>
      <dgm:spPr/>
      <dgm:t>
        <a:bodyPr/>
        <a:lstStyle/>
        <a:p>
          <a:r>
            <a:rPr lang="es-MX" dirty="0" smtClean="0"/>
            <a:t>Portada</a:t>
          </a:r>
          <a:endParaRPr lang="es-MX" dirty="0"/>
        </a:p>
      </dgm:t>
    </dgm:pt>
    <dgm:pt modelId="{E5EE7AE1-5D48-42B7-9716-69DB311BBC5B}" type="parTrans" cxnId="{9E50C811-378A-48E1-80D9-F8450D176348}">
      <dgm:prSet/>
      <dgm:spPr/>
      <dgm:t>
        <a:bodyPr/>
        <a:lstStyle/>
        <a:p>
          <a:endParaRPr lang="es-MX"/>
        </a:p>
      </dgm:t>
    </dgm:pt>
    <dgm:pt modelId="{BF680774-EC03-4ADF-8996-3C34B8A73B9F}" type="sibTrans" cxnId="{9E50C811-378A-48E1-80D9-F8450D176348}">
      <dgm:prSet/>
      <dgm:spPr/>
      <dgm:t>
        <a:bodyPr/>
        <a:lstStyle/>
        <a:p>
          <a:endParaRPr lang="es-MX"/>
        </a:p>
      </dgm:t>
    </dgm:pt>
    <dgm:pt modelId="{8EA6FF8A-DB7C-4F31-A09F-37ADD8B114DC}">
      <dgm:prSet phldrT="[Texto]"/>
      <dgm:spPr/>
      <dgm:t>
        <a:bodyPr/>
        <a:lstStyle/>
        <a:p>
          <a:r>
            <a:rPr lang="es-MX" dirty="0" smtClean="0"/>
            <a:t>Índice</a:t>
          </a:r>
          <a:endParaRPr lang="es-MX" dirty="0"/>
        </a:p>
      </dgm:t>
    </dgm:pt>
    <dgm:pt modelId="{CDFB11AF-DB34-47F8-8151-4AF853BEFA40}" type="parTrans" cxnId="{CB4B2EA5-BDF2-495B-B043-95CBAE688509}">
      <dgm:prSet/>
      <dgm:spPr/>
      <dgm:t>
        <a:bodyPr/>
        <a:lstStyle/>
        <a:p>
          <a:endParaRPr lang="es-MX"/>
        </a:p>
      </dgm:t>
    </dgm:pt>
    <dgm:pt modelId="{EFF227CE-EDFB-41BE-9560-738EA1747BAE}" type="sibTrans" cxnId="{CB4B2EA5-BDF2-495B-B043-95CBAE688509}">
      <dgm:prSet/>
      <dgm:spPr/>
      <dgm:t>
        <a:bodyPr/>
        <a:lstStyle/>
        <a:p>
          <a:endParaRPr lang="es-MX"/>
        </a:p>
      </dgm:t>
    </dgm:pt>
    <dgm:pt modelId="{F573F83B-4C2D-45CD-A83B-509D04349834}">
      <dgm:prSet phldrT="[Texto]"/>
      <dgm:spPr/>
      <dgm:t>
        <a:bodyPr/>
        <a:lstStyle/>
        <a:p>
          <a:r>
            <a:rPr lang="es-MX" dirty="0" smtClean="0"/>
            <a:t>Resumen</a:t>
          </a:r>
          <a:endParaRPr lang="es-MX" dirty="0"/>
        </a:p>
      </dgm:t>
    </dgm:pt>
    <dgm:pt modelId="{E4429CF1-B95D-4499-8911-385109B240B0}" type="parTrans" cxnId="{8255E95D-1C24-432D-A501-459F6065426C}">
      <dgm:prSet/>
      <dgm:spPr/>
      <dgm:t>
        <a:bodyPr/>
        <a:lstStyle/>
        <a:p>
          <a:endParaRPr lang="es-MX"/>
        </a:p>
      </dgm:t>
    </dgm:pt>
    <dgm:pt modelId="{24402E4B-5C59-4BDE-8509-51B9706F04A2}" type="sibTrans" cxnId="{8255E95D-1C24-432D-A501-459F6065426C}">
      <dgm:prSet/>
      <dgm:spPr/>
      <dgm:t>
        <a:bodyPr/>
        <a:lstStyle/>
        <a:p>
          <a:endParaRPr lang="es-MX"/>
        </a:p>
      </dgm:t>
    </dgm:pt>
    <dgm:pt modelId="{2C71399B-7F41-4CCC-906D-556DB7CD956A}">
      <dgm:prSet phldrT="[Texto]"/>
      <dgm:spPr/>
      <dgm:t>
        <a:bodyPr/>
        <a:lstStyle/>
        <a:p>
          <a:r>
            <a:rPr lang="es-MX" dirty="0" smtClean="0"/>
            <a:t>Introducción</a:t>
          </a:r>
          <a:endParaRPr lang="es-MX" dirty="0"/>
        </a:p>
      </dgm:t>
    </dgm:pt>
    <dgm:pt modelId="{73EF3FEE-08C4-4F49-9112-3A98776CE871}" type="parTrans" cxnId="{4C78294A-FDEC-487D-99CA-EBC4A8972873}">
      <dgm:prSet/>
      <dgm:spPr/>
      <dgm:t>
        <a:bodyPr/>
        <a:lstStyle/>
        <a:p>
          <a:endParaRPr lang="es-MX"/>
        </a:p>
      </dgm:t>
    </dgm:pt>
    <dgm:pt modelId="{86B5D1C8-5B6D-47C5-8972-E013DB8E110C}" type="sibTrans" cxnId="{4C78294A-FDEC-487D-99CA-EBC4A8972873}">
      <dgm:prSet/>
      <dgm:spPr/>
      <dgm:t>
        <a:bodyPr/>
        <a:lstStyle/>
        <a:p>
          <a:endParaRPr lang="es-MX"/>
        </a:p>
      </dgm:t>
    </dgm:pt>
    <dgm:pt modelId="{3F5A82C3-1010-4230-8497-511E89CBA85A}" type="pres">
      <dgm:prSet presAssocID="{9F1DD243-288B-4DE6-BB62-D38144B503A1}" presName="Name0" presStyleCnt="0">
        <dgm:presLayoutVars>
          <dgm:dir/>
          <dgm:resizeHandles val="exact"/>
        </dgm:presLayoutVars>
      </dgm:prSet>
      <dgm:spPr/>
    </dgm:pt>
    <dgm:pt modelId="{5E999B23-1A01-4AEB-B8D4-0DEDB7D1E2C0}" type="pres">
      <dgm:prSet presAssocID="{8D4206B9-D909-4B52-9CE5-71EF531F49EF}" presName="node" presStyleLbl="node1" presStyleIdx="0" presStyleCnt="4">
        <dgm:presLayoutVars>
          <dgm:bulletEnabled val="1"/>
        </dgm:presLayoutVars>
      </dgm:prSet>
      <dgm:spPr/>
      <dgm:t>
        <a:bodyPr/>
        <a:lstStyle/>
        <a:p>
          <a:endParaRPr lang="es-MX"/>
        </a:p>
      </dgm:t>
    </dgm:pt>
    <dgm:pt modelId="{970D6607-6622-4733-AC68-B12F3C53D31C}" type="pres">
      <dgm:prSet presAssocID="{BF680774-EC03-4ADF-8996-3C34B8A73B9F}" presName="sibTrans" presStyleLbl="sibTrans2D1" presStyleIdx="0" presStyleCnt="3"/>
      <dgm:spPr/>
      <dgm:t>
        <a:bodyPr/>
        <a:lstStyle/>
        <a:p>
          <a:endParaRPr lang="es-MX"/>
        </a:p>
      </dgm:t>
    </dgm:pt>
    <dgm:pt modelId="{31F8DBEF-2C30-4AE4-9783-F2C500CE76D7}" type="pres">
      <dgm:prSet presAssocID="{BF680774-EC03-4ADF-8996-3C34B8A73B9F}" presName="connectorText" presStyleLbl="sibTrans2D1" presStyleIdx="0" presStyleCnt="3"/>
      <dgm:spPr/>
      <dgm:t>
        <a:bodyPr/>
        <a:lstStyle/>
        <a:p>
          <a:endParaRPr lang="es-MX"/>
        </a:p>
      </dgm:t>
    </dgm:pt>
    <dgm:pt modelId="{A64C8CF1-CAC1-4311-AD26-ABCF43D55C5C}" type="pres">
      <dgm:prSet presAssocID="{8EA6FF8A-DB7C-4F31-A09F-37ADD8B114DC}" presName="node" presStyleLbl="node1" presStyleIdx="1" presStyleCnt="4">
        <dgm:presLayoutVars>
          <dgm:bulletEnabled val="1"/>
        </dgm:presLayoutVars>
      </dgm:prSet>
      <dgm:spPr/>
      <dgm:t>
        <a:bodyPr/>
        <a:lstStyle/>
        <a:p>
          <a:endParaRPr lang="es-MX"/>
        </a:p>
      </dgm:t>
    </dgm:pt>
    <dgm:pt modelId="{A24591B9-61EF-475F-BC26-7BCC86F99F75}" type="pres">
      <dgm:prSet presAssocID="{EFF227CE-EDFB-41BE-9560-738EA1747BAE}" presName="sibTrans" presStyleLbl="sibTrans2D1" presStyleIdx="1" presStyleCnt="3"/>
      <dgm:spPr/>
      <dgm:t>
        <a:bodyPr/>
        <a:lstStyle/>
        <a:p>
          <a:endParaRPr lang="es-MX"/>
        </a:p>
      </dgm:t>
    </dgm:pt>
    <dgm:pt modelId="{C332E771-7598-4956-B263-B02EF856A98A}" type="pres">
      <dgm:prSet presAssocID="{EFF227CE-EDFB-41BE-9560-738EA1747BAE}" presName="connectorText" presStyleLbl="sibTrans2D1" presStyleIdx="1" presStyleCnt="3"/>
      <dgm:spPr/>
      <dgm:t>
        <a:bodyPr/>
        <a:lstStyle/>
        <a:p>
          <a:endParaRPr lang="es-MX"/>
        </a:p>
      </dgm:t>
    </dgm:pt>
    <dgm:pt modelId="{28F705EE-EA46-4135-941D-4F8A72A5E7D2}" type="pres">
      <dgm:prSet presAssocID="{F573F83B-4C2D-45CD-A83B-509D04349834}" presName="node" presStyleLbl="node1" presStyleIdx="2" presStyleCnt="4">
        <dgm:presLayoutVars>
          <dgm:bulletEnabled val="1"/>
        </dgm:presLayoutVars>
      </dgm:prSet>
      <dgm:spPr/>
      <dgm:t>
        <a:bodyPr/>
        <a:lstStyle/>
        <a:p>
          <a:endParaRPr lang="es-MX"/>
        </a:p>
      </dgm:t>
    </dgm:pt>
    <dgm:pt modelId="{35BD9E92-AA28-4396-9480-2E6E6351EE7B}" type="pres">
      <dgm:prSet presAssocID="{24402E4B-5C59-4BDE-8509-51B9706F04A2}" presName="sibTrans" presStyleLbl="sibTrans2D1" presStyleIdx="2" presStyleCnt="3"/>
      <dgm:spPr/>
      <dgm:t>
        <a:bodyPr/>
        <a:lstStyle/>
        <a:p>
          <a:endParaRPr lang="es-MX"/>
        </a:p>
      </dgm:t>
    </dgm:pt>
    <dgm:pt modelId="{9509A35B-8F4B-4D42-82E8-082A4080F577}" type="pres">
      <dgm:prSet presAssocID="{24402E4B-5C59-4BDE-8509-51B9706F04A2}" presName="connectorText" presStyleLbl="sibTrans2D1" presStyleIdx="2" presStyleCnt="3"/>
      <dgm:spPr/>
      <dgm:t>
        <a:bodyPr/>
        <a:lstStyle/>
        <a:p>
          <a:endParaRPr lang="es-MX"/>
        </a:p>
      </dgm:t>
    </dgm:pt>
    <dgm:pt modelId="{D5637DC0-D967-4CB0-80D3-DF82DCE0D617}" type="pres">
      <dgm:prSet presAssocID="{2C71399B-7F41-4CCC-906D-556DB7CD956A}" presName="node" presStyleLbl="node1" presStyleIdx="3" presStyleCnt="4">
        <dgm:presLayoutVars>
          <dgm:bulletEnabled val="1"/>
        </dgm:presLayoutVars>
      </dgm:prSet>
      <dgm:spPr/>
      <dgm:t>
        <a:bodyPr/>
        <a:lstStyle/>
        <a:p>
          <a:endParaRPr lang="es-MX"/>
        </a:p>
      </dgm:t>
    </dgm:pt>
  </dgm:ptLst>
  <dgm:cxnLst>
    <dgm:cxn modelId="{8255E95D-1C24-432D-A501-459F6065426C}" srcId="{9F1DD243-288B-4DE6-BB62-D38144B503A1}" destId="{F573F83B-4C2D-45CD-A83B-509D04349834}" srcOrd="2" destOrd="0" parTransId="{E4429CF1-B95D-4499-8911-385109B240B0}" sibTransId="{24402E4B-5C59-4BDE-8509-51B9706F04A2}"/>
    <dgm:cxn modelId="{DBD9CADA-6606-4402-A7D1-83C8DA441B2B}" type="presOf" srcId="{F573F83B-4C2D-45CD-A83B-509D04349834}" destId="{28F705EE-EA46-4135-941D-4F8A72A5E7D2}" srcOrd="0" destOrd="0" presId="urn:microsoft.com/office/officeart/2005/8/layout/process1"/>
    <dgm:cxn modelId="{33727513-E6E3-4A2B-AEB1-935853E54212}" type="presOf" srcId="{24402E4B-5C59-4BDE-8509-51B9706F04A2}" destId="{35BD9E92-AA28-4396-9480-2E6E6351EE7B}" srcOrd="0" destOrd="0" presId="urn:microsoft.com/office/officeart/2005/8/layout/process1"/>
    <dgm:cxn modelId="{9E50C811-378A-48E1-80D9-F8450D176348}" srcId="{9F1DD243-288B-4DE6-BB62-D38144B503A1}" destId="{8D4206B9-D909-4B52-9CE5-71EF531F49EF}" srcOrd="0" destOrd="0" parTransId="{E5EE7AE1-5D48-42B7-9716-69DB311BBC5B}" sibTransId="{BF680774-EC03-4ADF-8996-3C34B8A73B9F}"/>
    <dgm:cxn modelId="{E8D5ADC5-F947-47F8-8603-550CEF19E823}" type="presOf" srcId="{BF680774-EC03-4ADF-8996-3C34B8A73B9F}" destId="{31F8DBEF-2C30-4AE4-9783-F2C500CE76D7}" srcOrd="1" destOrd="0" presId="urn:microsoft.com/office/officeart/2005/8/layout/process1"/>
    <dgm:cxn modelId="{7866AFE7-565E-4919-BEA2-36ED28EECAF7}" type="presOf" srcId="{2C71399B-7F41-4CCC-906D-556DB7CD956A}" destId="{D5637DC0-D967-4CB0-80D3-DF82DCE0D617}" srcOrd="0" destOrd="0" presId="urn:microsoft.com/office/officeart/2005/8/layout/process1"/>
    <dgm:cxn modelId="{403BFD20-446B-44DE-ADDC-89887A895B9C}" type="presOf" srcId="{BF680774-EC03-4ADF-8996-3C34B8A73B9F}" destId="{970D6607-6622-4733-AC68-B12F3C53D31C}" srcOrd="0" destOrd="0" presId="urn:microsoft.com/office/officeart/2005/8/layout/process1"/>
    <dgm:cxn modelId="{70A127BA-D11A-4CB4-80D0-844C696A2508}" type="presOf" srcId="{EFF227CE-EDFB-41BE-9560-738EA1747BAE}" destId="{C332E771-7598-4956-B263-B02EF856A98A}" srcOrd="1" destOrd="0" presId="urn:microsoft.com/office/officeart/2005/8/layout/process1"/>
    <dgm:cxn modelId="{89C5B93E-8ED9-40D6-A0C0-2D7E6438A0F1}" type="presOf" srcId="{8EA6FF8A-DB7C-4F31-A09F-37ADD8B114DC}" destId="{A64C8CF1-CAC1-4311-AD26-ABCF43D55C5C}" srcOrd="0" destOrd="0" presId="urn:microsoft.com/office/officeart/2005/8/layout/process1"/>
    <dgm:cxn modelId="{3B80CF3C-F59C-4AD7-9434-966FAB1B90B1}" type="presOf" srcId="{EFF227CE-EDFB-41BE-9560-738EA1747BAE}" destId="{A24591B9-61EF-475F-BC26-7BCC86F99F75}" srcOrd="0" destOrd="0" presId="urn:microsoft.com/office/officeart/2005/8/layout/process1"/>
    <dgm:cxn modelId="{BE8C07E9-C3C3-4E02-B374-A57884D176D6}" type="presOf" srcId="{24402E4B-5C59-4BDE-8509-51B9706F04A2}" destId="{9509A35B-8F4B-4D42-82E8-082A4080F577}" srcOrd="1" destOrd="0" presId="urn:microsoft.com/office/officeart/2005/8/layout/process1"/>
    <dgm:cxn modelId="{E671267A-0EFF-4B44-A9D1-1B4EEE92D4A2}" type="presOf" srcId="{9F1DD243-288B-4DE6-BB62-D38144B503A1}" destId="{3F5A82C3-1010-4230-8497-511E89CBA85A}" srcOrd="0" destOrd="0" presId="urn:microsoft.com/office/officeart/2005/8/layout/process1"/>
    <dgm:cxn modelId="{4C78294A-FDEC-487D-99CA-EBC4A8972873}" srcId="{9F1DD243-288B-4DE6-BB62-D38144B503A1}" destId="{2C71399B-7F41-4CCC-906D-556DB7CD956A}" srcOrd="3" destOrd="0" parTransId="{73EF3FEE-08C4-4F49-9112-3A98776CE871}" sibTransId="{86B5D1C8-5B6D-47C5-8972-E013DB8E110C}"/>
    <dgm:cxn modelId="{44356186-F9B8-49D3-A32B-C64D11401625}" type="presOf" srcId="{8D4206B9-D909-4B52-9CE5-71EF531F49EF}" destId="{5E999B23-1A01-4AEB-B8D4-0DEDB7D1E2C0}" srcOrd="0" destOrd="0" presId="urn:microsoft.com/office/officeart/2005/8/layout/process1"/>
    <dgm:cxn modelId="{CB4B2EA5-BDF2-495B-B043-95CBAE688509}" srcId="{9F1DD243-288B-4DE6-BB62-D38144B503A1}" destId="{8EA6FF8A-DB7C-4F31-A09F-37ADD8B114DC}" srcOrd="1" destOrd="0" parTransId="{CDFB11AF-DB34-47F8-8151-4AF853BEFA40}" sibTransId="{EFF227CE-EDFB-41BE-9560-738EA1747BAE}"/>
    <dgm:cxn modelId="{A35F9113-9253-46CD-8DA5-07712D11C8CC}" type="presParOf" srcId="{3F5A82C3-1010-4230-8497-511E89CBA85A}" destId="{5E999B23-1A01-4AEB-B8D4-0DEDB7D1E2C0}" srcOrd="0" destOrd="0" presId="urn:microsoft.com/office/officeart/2005/8/layout/process1"/>
    <dgm:cxn modelId="{2283CD09-3996-4F81-9558-4FB6EBC2D203}" type="presParOf" srcId="{3F5A82C3-1010-4230-8497-511E89CBA85A}" destId="{970D6607-6622-4733-AC68-B12F3C53D31C}" srcOrd="1" destOrd="0" presId="urn:microsoft.com/office/officeart/2005/8/layout/process1"/>
    <dgm:cxn modelId="{9A7EE07E-8E92-408B-88C4-301E16D032E9}" type="presParOf" srcId="{970D6607-6622-4733-AC68-B12F3C53D31C}" destId="{31F8DBEF-2C30-4AE4-9783-F2C500CE76D7}" srcOrd="0" destOrd="0" presId="urn:microsoft.com/office/officeart/2005/8/layout/process1"/>
    <dgm:cxn modelId="{D8DDE93C-01EB-4FBA-A6E6-112840913B93}" type="presParOf" srcId="{3F5A82C3-1010-4230-8497-511E89CBA85A}" destId="{A64C8CF1-CAC1-4311-AD26-ABCF43D55C5C}" srcOrd="2" destOrd="0" presId="urn:microsoft.com/office/officeart/2005/8/layout/process1"/>
    <dgm:cxn modelId="{F7D60280-E25E-4623-804F-248332024376}" type="presParOf" srcId="{3F5A82C3-1010-4230-8497-511E89CBA85A}" destId="{A24591B9-61EF-475F-BC26-7BCC86F99F75}" srcOrd="3" destOrd="0" presId="urn:microsoft.com/office/officeart/2005/8/layout/process1"/>
    <dgm:cxn modelId="{354998D9-1227-4EAC-9F7B-2B640FF3C3E4}" type="presParOf" srcId="{A24591B9-61EF-475F-BC26-7BCC86F99F75}" destId="{C332E771-7598-4956-B263-B02EF856A98A}" srcOrd="0" destOrd="0" presId="urn:microsoft.com/office/officeart/2005/8/layout/process1"/>
    <dgm:cxn modelId="{6EAB08B2-7353-433F-84C5-EAB9DD33B4CA}" type="presParOf" srcId="{3F5A82C3-1010-4230-8497-511E89CBA85A}" destId="{28F705EE-EA46-4135-941D-4F8A72A5E7D2}" srcOrd="4" destOrd="0" presId="urn:microsoft.com/office/officeart/2005/8/layout/process1"/>
    <dgm:cxn modelId="{6CEFC702-D4E1-493B-886F-FF3C3A99A457}" type="presParOf" srcId="{3F5A82C3-1010-4230-8497-511E89CBA85A}" destId="{35BD9E92-AA28-4396-9480-2E6E6351EE7B}" srcOrd="5" destOrd="0" presId="urn:microsoft.com/office/officeart/2005/8/layout/process1"/>
    <dgm:cxn modelId="{6B7CFB7C-104B-4EE2-B4FD-DB4789593F15}" type="presParOf" srcId="{35BD9E92-AA28-4396-9480-2E6E6351EE7B}" destId="{9509A35B-8F4B-4D42-82E8-082A4080F577}" srcOrd="0" destOrd="0" presId="urn:microsoft.com/office/officeart/2005/8/layout/process1"/>
    <dgm:cxn modelId="{91E0C54B-2C5D-496F-8EC0-837008110D44}" type="presParOf" srcId="{3F5A82C3-1010-4230-8497-511E89CBA85A}" destId="{D5637DC0-D967-4CB0-80D3-DF82DCE0D617}" srcOrd="6" destOrd="0" presId="urn:microsoft.com/office/officeart/2005/8/layout/process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F1DD243-288B-4DE6-BB62-D38144B503A1}" type="doc">
      <dgm:prSet loTypeId="urn:microsoft.com/office/officeart/2005/8/layout/process1" loCatId="process" qsTypeId="urn:microsoft.com/office/officeart/2005/8/quickstyle/3d3" qsCatId="3D" csTypeId="urn:microsoft.com/office/officeart/2005/8/colors/accent1_2" csCatId="accent1" phldr="1"/>
      <dgm:spPr/>
    </dgm:pt>
    <dgm:pt modelId="{8D4206B9-D909-4B52-9CE5-71EF531F49EF}">
      <dgm:prSet phldrT="[Texto]"/>
      <dgm:spPr/>
      <dgm:t>
        <a:bodyPr/>
        <a:lstStyle/>
        <a:p>
          <a:r>
            <a:rPr lang="es-MX" dirty="0" smtClean="0"/>
            <a:t>Conclusiones </a:t>
          </a:r>
          <a:endParaRPr lang="es-MX" dirty="0"/>
        </a:p>
      </dgm:t>
    </dgm:pt>
    <dgm:pt modelId="{E5EE7AE1-5D48-42B7-9716-69DB311BBC5B}" type="parTrans" cxnId="{9E50C811-378A-48E1-80D9-F8450D176348}">
      <dgm:prSet/>
      <dgm:spPr/>
      <dgm:t>
        <a:bodyPr/>
        <a:lstStyle/>
        <a:p>
          <a:endParaRPr lang="es-MX"/>
        </a:p>
      </dgm:t>
    </dgm:pt>
    <dgm:pt modelId="{BF680774-EC03-4ADF-8996-3C34B8A73B9F}" type="sibTrans" cxnId="{9E50C811-378A-48E1-80D9-F8450D176348}">
      <dgm:prSet/>
      <dgm:spPr/>
      <dgm:t>
        <a:bodyPr/>
        <a:lstStyle/>
        <a:p>
          <a:endParaRPr lang="es-MX"/>
        </a:p>
      </dgm:t>
    </dgm:pt>
    <dgm:pt modelId="{8EA6FF8A-DB7C-4F31-A09F-37ADD8B114DC}">
      <dgm:prSet phldrT="[Texto]"/>
      <dgm:spPr/>
      <dgm:t>
        <a:bodyPr/>
        <a:lstStyle/>
        <a:p>
          <a:r>
            <a:rPr lang="es-MX" dirty="0" smtClean="0"/>
            <a:t>Resultados</a:t>
          </a:r>
          <a:endParaRPr lang="es-MX" dirty="0"/>
        </a:p>
      </dgm:t>
    </dgm:pt>
    <dgm:pt modelId="{CDFB11AF-DB34-47F8-8151-4AF853BEFA40}" type="parTrans" cxnId="{CB4B2EA5-BDF2-495B-B043-95CBAE688509}">
      <dgm:prSet/>
      <dgm:spPr/>
      <dgm:t>
        <a:bodyPr/>
        <a:lstStyle/>
        <a:p>
          <a:endParaRPr lang="es-MX"/>
        </a:p>
      </dgm:t>
    </dgm:pt>
    <dgm:pt modelId="{EFF227CE-EDFB-41BE-9560-738EA1747BAE}" type="sibTrans" cxnId="{CB4B2EA5-BDF2-495B-B043-95CBAE688509}">
      <dgm:prSet/>
      <dgm:spPr/>
      <dgm:t>
        <a:bodyPr/>
        <a:lstStyle/>
        <a:p>
          <a:endParaRPr lang="es-MX"/>
        </a:p>
      </dgm:t>
    </dgm:pt>
    <dgm:pt modelId="{F573F83B-4C2D-45CD-A83B-509D04349834}">
      <dgm:prSet phldrT="[Texto]"/>
      <dgm:spPr/>
      <dgm:t>
        <a:bodyPr/>
        <a:lstStyle/>
        <a:p>
          <a:r>
            <a:rPr lang="es-MX" dirty="0" smtClean="0"/>
            <a:t>Método</a:t>
          </a:r>
          <a:endParaRPr lang="es-MX" dirty="0"/>
        </a:p>
      </dgm:t>
    </dgm:pt>
    <dgm:pt modelId="{E4429CF1-B95D-4499-8911-385109B240B0}" type="parTrans" cxnId="{8255E95D-1C24-432D-A501-459F6065426C}">
      <dgm:prSet/>
      <dgm:spPr/>
      <dgm:t>
        <a:bodyPr/>
        <a:lstStyle/>
        <a:p>
          <a:endParaRPr lang="es-MX"/>
        </a:p>
      </dgm:t>
    </dgm:pt>
    <dgm:pt modelId="{24402E4B-5C59-4BDE-8509-51B9706F04A2}" type="sibTrans" cxnId="{8255E95D-1C24-432D-A501-459F6065426C}">
      <dgm:prSet/>
      <dgm:spPr/>
      <dgm:t>
        <a:bodyPr/>
        <a:lstStyle/>
        <a:p>
          <a:endParaRPr lang="es-MX"/>
        </a:p>
      </dgm:t>
    </dgm:pt>
    <dgm:pt modelId="{2C71399B-7F41-4CCC-906D-556DB7CD956A}">
      <dgm:prSet phldrT="[Texto]"/>
      <dgm:spPr/>
      <dgm:t>
        <a:bodyPr/>
        <a:lstStyle/>
        <a:p>
          <a:r>
            <a:rPr lang="es-MX" dirty="0" smtClean="0"/>
            <a:t>Marco teórico</a:t>
          </a:r>
          <a:endParaRPr lang="es-MX" dirty="0"/>
        </a:p>
      </dgm:t>
    </dgm:pt>
    <dgm:pt modelId="{73EF3FEE-08C4-4F49-9112-3A98776CE871}" type="parTrans" cxnId="{4C78294A-FDEC-487D-99CA-EBC4A8972873}">
      <dgm:prSet/>
      <dgm:spPr/>
      <dgm:t>
        <a:bodyPr/>
        <a:lstStyle/>
        <a:p>
          <a:endParaRPr lang="es-MX"/>
        </a:p>
      </dgm:t>
    </dgm:pt>
    <dgm:pt modelId="{86B5D1C8-5B6D-47C5-8972-E013DB8E110C}" type="sibTrans" cxnId="{4C78294A-FDEC-487D-99CA-EBC4A8972873}">
      <dgm:prSet/>
      <dgm:spPr/>
      <dgm:t>
        <a:bodyPr/>
        <a:lstStyle/>
        <a:p>
          <a:endParaRPr lang="es-MX"/>
        </a:p>
      </dgm:t>
    </dgm:pt>
    <dgm:pt modelId="{3F5A82C3-1010-4230-8497-511E89CBA85A}" type="pres">
      <dgm:prSet presAssocID="{9F1DD243-288B-4DE6-BB62-D38144B503A1}" presName="Name0" presStyleCnt="0">
        <dgm:presLayoutVars>
          <dgm:dir/>
          <dgm:resizeHandles val="exact"/>
        </dgm:presLayoutVars>
      </dgm:prSet>
      <dgm:spPr/>
    </dgm:pt>
    <dgm:pt modelId="{5E999B23-1A01-4AEB-B8D4-0DEDB7D1E2C0}" type="pres">
      <dgm:prSet presAssocID="{8D4206B9-D909-4B52-9CE5-71EF531F49EF}" presName="node" presStyleLbl="node1" presStyleIdx="0" presStyleCnt="4">
        <dgm:presLayoutVars>
          <dgm:bulletEnabled val="1"/>
        </dgm:presLayoutVars>
      </dgm:prSet>
      <dgm:spPr/>
      <dgm:t>
        <a:bodyPr/>
        <a:lstStyle/>
        <a:p>
          <a:endParaRPr lang="es-MX"/>
        </a:p>
      </dgm:t>
    </dgm:pt>
    <dgm:pt modelId="{970D6607-6622-4733-AC68-B12F3C53D31C}" type="pres">
      <dgm:prSet presAssocID="{BF680774-EC03-4ADF-8996-3C34B8A73B9F}" presName="sibTrans" presStyleLbl="sibTrans2D1" presStyleIdx="0" presStyleCnt="3"/>
      <dgm:spPr/>
      <dgm:t>
        <a:bodyPr/>
        <a:lstStyle/>
        <a:p>
          <a:endParaRPr lang="es-MX"/>
        </a:p>
      </dgm:t>
    </dgm:pt>
    <dgm:pt modelId="{31F8DBEF-2C30-4AE4-9783-F2C500CE76D7}" type="pres">
      <dgm:prSet presAssocID="{BF680774-EC03-4ADF-8996-3C34B8A73B9F}" presName="connectorText" presStyleLbl="sibTrans2D1" presStyleIdx="0" presStyleCnt="3"/>
      <dgm:spPr/>
      <dgm:t>
        <a:bodyPr/>
        <a:lstStyle/>
        <a:p>
          <a:endParaRPr lang="es-MX"/>
        </a:p>
      </dgm:t>
    </dgm:pt>
    <dgm:pt modelId="{A64C8CF1-CAC1-4311-AD26-ABCF43D55C5C}" type="pres">
      <dgm:prSet presAssocID="{8EA6FF8A-DB7C-4F31-A09F-37ADD8B114DC}" presName="node" presStyleLbl="node1" presStyleIdx="1" presStyleCnt="4">
        <dgm:presLayoutVars>
          <dgm:bulletEnabled val="1"/>
        </dgm:presLayoutVars>
      </dgm:prSet>
      <dgm:spPr/>
      <dgm:t>
        <a:bodyPr/>
        <a:lstStyle/>
        <a:p>
          <a:endParaRPr lang="es-MX"/>
        </a:p>
      </dgm:t>
    </dgm:pt>
    <dgm:pt modelId="{A24591B9-61EF-475F-BC26-7BCC86F99F75}" type="pres">
      <dgm:prSet presAssocID="{EFF227CE-EDFB-41BE-9560-738EA1747BAE}" presName="sibTrans" presStyleLbl="sibTrans2D1" presStyleIdx="1" presStyleCnt="3"/>
      <dgm:spPr/>
      <dgm:t>
        <a:bodyPr/>
        <a:lstStyle/>
        <a:p>
          <a:endParaRPr lang="es-MX"/>
        </a:p>
      </dgm:t>
    </dgm:pt>
    <dgm:pt modelId="{C332E771-7598-4956-B263-B02EF856A98A}" type="pres">
      <dgm:prSet presAssocID="{EFF227CE-EDFB-41BE-9560-738EA1747BAE}" presName="connectorText" presStyleLbl="sibTrans2D1" presStyleIdx="1" presStyleCnt="3"/>
      <dgm:spPr/>
      <dgm:t>
        <a:bodyPr/>
        <a:lstStyle/>
        <a:p>
          <a:endParaRPr lang="es-MX"/>
        </a:p>
      </dgm:t>
    </dgm:pt>
    <dgm:pt modelId="{28F705EE-EA46-4135-941D-4F8A72A5E7D2}" type="pres">
      <dgm:prSet presAssocID="{F573F83B-4C2D-45CD-A83B-509D04349834}" presName="node" presStyleLbl="node1" presStyleIdx="2" presStyleCnt="4">
        <dgm:presLayoutVars>
          <dgm:bulletEnabled val="1"/>
        </dgm:presLayoutVars>
      </dgm:prSet>
      <dgm:spPr/>
      <dgm:t>
        <a:bodyPr/>
        <a:lstStyle/>
        <a:p>
          <a:endParaRPr lang="es-MX"/>
        </a:p>
      </dgm:t>
    </dgm:pt>
    <dgm:pt modelId="{35BD9E92-AA28-4396-9480-2E6E6351EE7B}" type="pres">
      <dgm:prSet presAssocID="{24402E4B-5C59-4BDE-8509-51B9706F04A2}" presName="sibTrans" presStyleLbl="sibTrans2D1" presStyleIdx="2" presStyleCnt="3"/>
      <dgm:spPr/>
      <dgm:t>
        <a:bodyPr/>
        <a:lstStyle/>
        <a:p>
          <a:endParaRPr lang="es-MX"/>
        </a:p>
      </dgm:t>
    </dgm:pt>
    <dgm:pt modelId="{9509A35B-8F4B-4D42-82E8-082A4080F577}" type="pres">
      <dgm:prSet presAssocID="{24402E4B-5C59-4BDE-8509-51B9706F04A2}" presName="connectorText" presStyleLbl="sibTrans2D1" presStyleIdx="2" presStyleCnt="3"/>
      <dgm:spPr/>
      <dgm:t>
        <a:bodyPr/>
        <a:lstStyle/>
        <a:p>
          <a:endParaRPr lang="es-MX"/>
        </a:p>
      </dgm:t>
    </dgm:pt>
    <dgm:pt modelId="{D5637DC0-D967-4CB0-80D3-DF82DCE0D617}" type="pres">
      <dgm:prSet presAssocID="{2C71399B-7F41-4CCC-906D-556DB7CD956A}" presName="node" presStyleLbl="node1" presStyleIdx="3" presStyleCnt="4">
        <dgm:presLayoutVars>
          <dgm:bulletEnabled val="1"/>
        </dgm:presLayoutVars>
      </dgm:prSet>
      <dgm:spPr/>
      <dgm:t>
        <a:bodyPr/>
        <a:lstStyle/>
        <a:p>
          <a:endParaRPr lang="es-MX"/>
        </a:p>
      </dgm:t>
    </dgm:pt>
  </dgm:ptLst>
  <dgm:cxnLst>
    <dgm:cxn modelId="{8255E95D-1C24-432D-A501-459F6065426C}" srcId="{9F1DD243-288B-4DE6-BB62-D38144B503A1}" destId="{F573F83B-4C2D-45CD-A83B-509D04349834}" srcOrd="2" destOrd="0" parTransId="{E4429CF1-B95D-4499-8911-385109B240B0}" sibTransId="{24402E4B-5C59-4BDE-8509-51B9706F04A2}"/>
    <dgm:cxn modelId="{9E50C811-378A-48E1-80D9-F8450D176348}" srcId="{9F1DD243-288B-4DE6-BB62-D38144B503A1}" destId="{8D4206B9-D909-4B52-9CE5-71EF531F49EF}" srcOrd="0" destOrd="0" parTransId="{E5EE7AE1-5D48-42B7-9716-69DB311BBC5B}" sibTransId="{BF680774-EC03-4ADF-8996-3C34B8A73B9F}"/>
    <dgm:cxn modelId="{2040A9E2-5E17-49A3-86DE-030F311C4F1D}" type="presOf" srcId="{EFF227CE-EDFB-41BE-9560-738EA1747BAE}" destId="{A24591B9-61EF-475F-BC26-7BCC86F99F75}" srcOrd="0" destOrd="0" presId="urn:microsoft.com/office/officeart/2005/8/layout/process1"/>
    <dgm:cxn modelId="{3598CEA1-B807-44FA-A4D0-5C3A97F6F00E}" type="presOf" srcId="{24402E4B-5C59-4BDE-8509-51B9706F04A2}" destId="{35BD9E92-AA28-4396-9480-2E6E6351EE7B}" srcOrd="0" destOrd="0" presId="urn:microsoft.com/office/officeart/2005/8/layout/process1"/>
    <dgm:cxn modelId="{013658A0-1B16-4FA7-9CBC-3FF92D933880}" type="presOf" srcId="{8D4206B9-D909-4B52-9CE5-71EF531F49EF}" destId="{5E999B23-1A01-4AEB-B8D4-0DEDB7D1E2C0}" srcOrd="0" destOrd="0" presId="urn:microsoft.com/office/officeart/2005/8/layout/process1"/>
    <dgm:cxn modelId="{7E519CC8-E32C-4814-AD4E-ED5CF190FEB9}" type="presOf" srcId="{BF680774-EC03-4ADF-8996-3C34B8A73B9F}" destId="{970D6607-6622-4733-AC68-B12F3C53D31C}" srcOrd="0" destOrd="0" presId="urn:microsoft.com/office/officeart/2005/8/layout/process1"/>
    <dgm:cxn modelId="{3A0BB6AB-967F-46DB-9C85-273CC74C2768}" type="presOf" srcId="{2C71399B-7F41-4CCC-906D-556DB7CD956A}" destId="{D5637DC0-D967-4CB0-80D3-DF82DCE0D617}" srcOrd="0" destOrd="0" presId="urn:microsoft.com/office/officeart/2005/8/layout/process1"/>
    <dgm:cxn modelId="{9C7EA5F7-C379-40A7-9EBB-E9A4C02A84AA}" type="presOf" srcId="{EFF227CE-EDFB-41BE-9560-738EA1747BAE}" destId="{C332E771-7598-4956-B263-B02EF856A98A}" srcOrd="1" destOrd="0" presId="urn:microsoft.com/office/officeart/2005/8/layout/process1"/>
    <dgm:cxn modelId="{D1836407-8C94-4720-B7A6-5236EFFB3B22}" type="presOf" srcId="{24402E4B-5C59-4BDE-8509-51B9706F04A2}" destId="{9509A35B-8F4B-4D42-82E8-082A4080F577}" srcOrd="1" destOrd="0" presId="urn:microsoft.com/office/officeart/2005/8/layout/process1"/>
    <dgm:cxn modelId="{4C78294A-FDEC-487D-99CA-EBC4A8972873}" srcId="{9F1DD243-288B-4DE6-BB62-D38144B503A1}" destId="{2C71399B-7F41-4CCC-906D-556DB7CD956A}" srcOrd="3" destOrd="0" parTransId="{73EF3FEE-08C4-4F49-9112-3A98776CE871}" sibTransId="{86B5D1C8-5B6D-47C5-8972-E013DB8E110C}"/>
    <dgm:cxn modelId="{E707CC72-0050-4114-BDF6-F6787677CBC9}" type="presOf" srcId="{F573F83B-4C2D-45CD-A83B-509D04349834}" destId="{28F705EE-EA46-4135-941D-4F8A72A5E7D2}" srcOrd="0" destOrd="0" presId="urn:microsoft.com/office/officeart/2005/8/layout/process1"/>
    <dgm:cxn modelId="{CB4B2EA5-BDF2-495B-B043-95CBAE688509}" srcId="{9F1DD243-288B-4DE6-BB62-D38144B503A1}" destId="{8EA6FF8A-DB7C-4F31-A09F-37ADD8B114DC}" srcOrd="1" destOrd="0" parTransId="{CDFB11AF-DB34-47F8-8151-4AF853BEFA40}" sibTransId="{EFF227CE-EDFB-41BE-9560-738EA1747BAE}"/>
    <dgm:cxn modelId="{2DFA2118-4D61-4CA9-9724-B61BB20171D8}" type="presOf" srcId="{BF680774-EC03-4ADF-8996-3C34B8A73B9F}" destId="{31F8DBEF-2C30-4AE4-9783-F2C500CE76D7}" srcOrd="1" destOrd="0" presId="urn:microsoft.com/office/officeart/2005/8/layout/process1"/>
    <dgm:cxn modelId="{2543B47E-E245-470A-9577-5200B6740EC3}" type="presOf" srcId="{8EA6FF8A-DB7C-4F31-A09F-37ADD8B114DC}" destId="{A64C8CF1-CAC1-4311-AD26-ABCF43D55C5C}" srcOrd="0" destOrd="0" presId="urn:microsoft.com/office/officeart/2005/8/layout/process1"/>
    <dgm:cxn modelId="{ECED1981-FDC1-4F1E-978D-9E764BBD85B6}" type="presOf" srcId="{9F1DD243-288B-4DE6-BB62-D38144B503A1}" destId="{3F5A82C3-1010-4230-8497-511E89CBA85A}" srcOrd="0" destOrd="0" presId="urn:microsoft.com/office/officeart/2005/8/layout/process1"/>
    <dgm:cxn modelId="{E4D5B902-D4C2-46EE-83E5-21F9FC49E5B7}" type="presParOf" srcId="{3F5A82C3-1010-4230-8497-511E89CBA85A}" destId="{5E999B23-1A01-4AEB-B8D4-0DEDB7D1E2C0}" srcOrd="0" destOrd="0" presId="urn:microsoft.com/office/officeart/2005/8/layout/process1"/>
    <dgm:cxn modelId="{EF7FD77C-DF2D-45FF-9150-822CD32A6503}" type="presParOf" srcId="{3F5A82C3-1010-4230-8497-511E89CBA85A}" destId="{970D6607-6622-4733-AC68-B12F3C53D31C}" srcOrd="1" destOrd="0" presId="urn:microsoft.com/office/officeart/2005/8/layout/process1"/>
    <dgm:cxn modelId="{3C3A852C-7C5F-4344-A3C3-416FAF703AC8}" type="presParOf" srcId="{970D6607-6622-4733-AC68-B12F3C53D31C}" destId="{31F8DBEF-2C30-4AE4-9783-F2C500CE76D7}" srcOrd="0" destOrd="0" presId="urn:microsoft.com/office/officeart/2005/8/layout/process1"/>
    <dgm:cxn modelId="{161DE830-6512-4B24-A6AA-CABB05FDB347}" type="presParOf" srcId="{3F5A82C3-1010-4230-8497-511E89CBA85A}" destId="{A64C8CF1-CAC1-4311-AD26-ABCF43D55C5C}" srcOrd="2" destOrd="0" presId="urn:microsoft.com/office/officeart/2005/8/layout/process1"/>
    <dgm:cxn modelId="{9B9505C7-135C-460E-BBF2-392BDF8066DC}" type="presParOf" srcId="{3F5A82C3-1010-4230-8497-511E89CBA85A}" destId="{A24591B9-61EF-475F-BC26-7BCC86F99F75}" srcOrd="3" destOrd="0" presId="urn:microsoft.com/office/officeart/2005/8/layout/process1"/>
    <dgm:cxn modelId="{E69B62A9-0E7E-4AE8-953B-9103E7A619C1}" type="presParOf" srcId="{A24591B9-61EF-475F-BC26-7BCC86F99F75}" destId="{C332E771-7598-4956-B263-B02EF856A98A}" srcOrd="0" destOrd="0" presId="urn:microsoft.com/office/officeart/2005/8/layout/process1"/>
    <dgm:cxn modelId="{4D59908A-8004-4662-8EF9-9A0B5150988C}" type="presParOf" srcId="{3F5A82C3-1010-4230-8497-511E89CBA85A}" destId="{28F705EE-EA46-4135-941D-4F8A72A5E7D2}" srcOrd="4" destOrd="0" presId="urn:microsoft.com/office/officeart/2005/8/layout/process1"/>
    <dgm:cxn modelId="{6B923AC0-3FC6-46A9-9478-CF51B2FCAC1A}" type="presParOf" srcId="{3F5A82C3-1010-4230-8497-511E89CBA85A}" destId="{35BD9E92-AA28-4396-9480-2E6E6351EE7B}" srcOrd="5" destOrd="0" presId="urn:microsoft.com/office/officeart/2005/8/layout/process1"/>
    <dgm:cxn modelId="{E5CF45E0-A71A-4754-9510-51342F6A0100}" type="presParOf" srcId="{35BD9E92-AA28-4396-9480-2E6E6351EE7B}" destId="{9509A35B-8F4B-4D42-82E8-082A4080F577}" srcOrd="0" destOrd="0" presId="urn:microsoft.com/office/officeart/2005/8/layout/process1"/>
    <dgm:cxn modelId="{AC0DDBD0-8AB8-4078-8D47-FE0FC1F16A2F}" type="presParOf" srcId="{3F5A82C3-1010-4230-8497-511E89CBA85A}" destId="{D5637DC0-D967-4CB0-80D3-DF82DCE0D617}" srcOrd="6"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F1DD243-288B-4DE6-BB62-D38144B503A1}" type="doc">
      <dgm:prSet loTypeId="urn:microsoft.com/office/officeart/2005/8/layout/process1" loCatId="process" qsTypeId="urn:microsoft.com/office/officeart/2005/8/quickstyle/3d3" qsCatId="3D" csTypeId="urn:microsoft.com/office/officeart/2005/8/colors/accent1_2" csCatId="accent1" phldr="1"/>
      <dgm:spPr/>
    </dgm:pt>
    <dgm:pt modelId="{8D4206B9-D909-4B52-9CE5-71EF531F49EF}">
      <dgm:prSet phldrT="[Texto]"/>
      <dgm:spPr/>
      <dgm:t>
        <a:bodyPr/>
        <a:lstStyle/>
        <a:p>
          <a:r>
            <a:rPr lang="es-MX" dirty="0" smtClean="0"/>
            <a:t>Bibliografía</a:t>
          </a:r>
          <a:endParaRPr lang="es-MX" dirty="0"/>
        </a:p>
      </dgm:t>
    </dgm:pt>
    <dgm:pt modelId="{E5EE7AE1-5D48-42B7-9716-69DB311BBC5B}" type="parTrans" cxnId="{9E50C811-378A-48E1-80D9-F8450D176348}">
      <dgm:prSet/>
      <dgm:spPr/>
      <dgm:t>
        <a:bodyPr/>
        <a:lstStyle/>
        <a:p>
          <a:endParaRPr lang="es-MX"/>
        </a:p>
      </dgm:t>
    </dgm:pt>
    <dgm:pt modelId="{BF680774-EC03-4ADF-8996-3C34B8A73B9F}" type="sibTrans" cxnId="{9E50C811-378A-48E1-80D9-F8450D176348}">
      <dgm:prSet/>
      <dgm:spPr/>
      <dgm:t>
        <a:bodyPr/>
        <a:lstStyle/>
        <a:p>
          <a:endParaRPr lang="es-MX"/>
        </a:p>
      </dgm:t>
    </dgm:pt>
    <dgm:pt modelId="{8EA6FF8A-DB7C-4F31-A09F-37ADD8B114DC}">
      <dgm:prSet phldrT="[Texto]"/>
      <dgm:spPr/>
      <dgm:t>
        <a:bodyPr/>
        <a:lstStyle/>
        <a:p>
          <a:r>
            <a:rPr lang="es-MX" dirty="0" smtClean="0"/>
            <a:t>Apéndice</a:t>
          </a:r>
          <a:endParaRPr lang="es-MX" dirty="0"/>
        </a:p>
      </dgm:t>
    </dgm:pt>
    <dgm:pt modelId="{CDFB11AF-DB34-47F8-8151-4AF853BEFA40}" type="parTrans" cxnId="{CB4B2EA5-BDF2-495B-B043-95CBAE688509}">
      <dgm:prSet/>
      <dgm:spPr/>
      <dgm:t>
        <a:bodyPr/>
        <a:lstStyle/>
        <a:p>
          <a:endParaRPr lang="es-MX"/>
        </a:p>
      </dgm:t>
    </dgm:pt>
    <dgm:pt modelId="{EFF227CE-EDFB-41BE-9560-738EA1747BAE}" type="sibTrans" cxnId="{CB4B2EA5-BDF2-495B-B043-95CBAE688509}">
      <dgm:prSet/>
      <dgm:spPr/>
      <dgm:t>
        <a:bodyPr/>
        <a:lstStyle/>
        <a:p>
          <a:endParaRPr lang="es-MX"/>
        </a:p>
      </dgm:t>
    </dgm:pt>
    <dgm:pt modelId="{F573F83B-4C2D-45CD-A83B-509D04349834}">
      <dgm:prSet phldrT="[Texto]"/>
      <dgm:spPr/>
      <dgm:t>
        <a:bodyPr/>
        <a:lstStyle/>
        <a:p>
          <a:endParaRPr lang="es-MX" dirty="0"/>
        </a:p>
      </dgm:t>
    </dgm:pt>
    <dgm:pt modelId="{24402E4B-5C59-4BDE-8509-51B9706F04A2}" type="sibTrans" cxnId="{8255E95D-1C24-432D-A501-459F6065426C}">
      <dgm:prSet/>
      <dgm:spPr/>
      <dgm:t>
        <a:bodyPr/>
        <a:lstStyle/>
        <a:p>
          <a:endParaRPr lang="es-MX"/>
        </a:p>
      </dgm:t>
    </dgm:pt>
    <dgm:pt modelId="{E4429CF1-B95D-4499-8911-385109B240B0}" type="parTrans" cxnId="{8255E95D-1C24-432D-A501-459F6065426C}">
      <dgm:prSet/>
      <dgm:spPr/>
      <dgm:t>
        <a:bodyPr/>
        <a:lstStyle/>
        <a:p>
          <a:endParaRPr lang="es-MX"/>
        </a:p>
      </dgm:t>
    </dgm:pt>
    <dgm:pt modelId="{2C71399B-7F41-4CCC-906D-556DB7CD956A}">
      <dgm:prSet phldrT="[Texto]"/>
      <dgm:spPr/>
      <dgm:t>
        <a:bodyPr/>
        <a:lstStyle/>
        <a:p>
          <a:endParaRPr lang="es-MX" dirty="0"/>
        </a:p>
      </dgm:t>
    </dgm:pt>
    <dgm:pt modelId="{86B5D1C8-5B6D-47C5-8972-E013DB8E110C}" type="sibTrans" cxnId="{4C78294A-FDEC-487D-99CA-EBC4A8972873}">
      <dgm:prSet/>
      <dgm:spPr/>
      <dgm:t>
        <a:bodyPr/>
        <a:lstStyle/>
        <a:p>
          <a:endParaRPr lang="es-MX"/>
        </a:p>
      </dgm:t>
    </dgm:pt>
    <dgm:pt modelId="{73EF3FEE-08C4-4F49-9112-3A98776CE871}" type="parTrans" cxnId="{4C78294A-FDEC-487D-99CA-EBC4A8972873}">
      <dgm:prSet/>
      <dgm:spPr/>
      <dgm:t>
        <a:bodyPr/>
        <a:lstStyle/>
        <a:p>
          <a:endParaRPr lang="es-MX"/>
        </a:p>
      </dgm:t>
    </dgm:pt>
    <dgm:pt modelId="{3F5A82C3-1010-4230-8497-511E89CBA85A}" type="pres">
      <dgm:prSet presAssocID="{9F1DD243-288B-4DE6-BB62-D38144B503A1}" presName="Name0" presStyleCnt="0">
        <dgm:presLayoutVars>
          <dgm:dir/>
          <dgm:resizeHandles val="exact"/>
        </dgm:presLayoutVars>
      </dgm:prSet>
      <dgm:spPr/>
    </dgm:pt>
    <dgm:pt modelId="{5E999B23-1A01-4AEB-B8D4-0DEDB7D1E2C0}" type="pres">
      <dgm:prSet presAssocID="{8D4206B9-D909-4B52-9CE5-71EF531F49EF}" presName="node" presStyleLbl="node1" presStyleIdx="0" presStyleCnt="4">
        <dgm:presLayoutVars>
          <dgm:bulletEnabled val="1"/>
        </dgm:presLayoutVars>
      </dgm:prSet>
      <dgm:spPr/>
      <dgm:t>
        <a:bodyPr/>
        <a:lstStyle/>
        <a:p>
          <a:endParaRPr lang="es-MX"/>
        </a:p>
      </dgm:t>
    </dgm:pt>
    <dgm:pt modelId="{970D6607-6622-4733-AC68-B12F3C53D31C}" type="pres">
      <dgm:prSet presAssocID="{BF680774-EC03-4ADF-8996-3C34B8A73B9F}" presName="sibTrans" presStyleLbl="sibTrans2D1" presStyleIdx="0" presStyleCnt="3"/>
      <dgm:spPr/>
      <dgm:t>
        <a:bodyPr/>
        <a:lstStyle/>
        <a:p>
          <a:endParaRPr lang="es-MX"/>
        </a:p>
      </dgm:t>
    </dgm:pt>
    <dgm:pt modelId="{31F8DBEF-2C30-4AE4-9783-F2C500CE76D7}" type="pres">
      <dgm:prSet presAssocID="{BF680774-EC03-4ADF-8996-3C34B8A73B9F}" presName="connectorText" presStyleLbl="sibTrans2D1" presStyleIdx="0" presStyleCnt="3"/>
      <dgm:spPr/>
      <dgm:t>
        <a:bodyPr/>
        <a:lstStyle/>
        <a:p>
          <a:endParaRPr lang="es-MX"/>
        </a:p>
      </dgm:t>
    </dgm:pt>
    <dgm:pt modelId="{A64C8CF1-CAC1-4311-AD26-ABCF43D55C5C}" type="pres">
      <dgm:prSet presAssocID="{8EA6FF8A-DB7C-4F31-A09F-37ADD8B114DC}" presName="node" presStyleLbl="node1" presStyleIdx="1" presStyleCnt="4">
        <dgm:presLayoutVars>
          <dgm:bulletEnabled val="1"/>
        </dgm:presLayoutVars>
      </dgm:prSet>
      <dgm:spPr/>
      <dgm:t>
        <a:bodyPr/>
        <a:lstStyle/>
        <a:p>
          <a:endParaRPr lang="es-MX"/>
        </a:p>
      </dgm:t>
    </dgm:pt>
    <dgm:pt modelId="{A24591B9-61EF-475F-BC26-7BCC86F99F75}" type="pres">
      <dgm:prSet presAssocID="{EFF227CE-EDFB-41BE-9560-738EA1747BAE}" presName="sibTrans" presStyleLbl="sibTrans2D1" presStyleIdx="1" presStyleCnt="3"/>
      <dgm:spPr/>
      <dgm:t>
        <a:bodyPr/>
        <a:lstStyle/>
        <a:p>
          <a:endParaRPr lang="es-MX"/>
        </a:p>
      </dgm:t>
    </dgm:pt>
    <dgm:pt modelId="{C332E771-7598-4956-B263-B02EF856A98A}" type="pres">
      <dgm:prSet presAssocID="{EFF227CE-EDFB-41BE-9560-738EA1747BAE}" presName="connectorText" presStyleLbl="sibTrans2D1" presStyleIdx="1" presStyleCnt="3"/>
      <dgm:spPr/>
      <dgm:t>
        <a:bodyPr/>
        <a:lstStyle/>
        <a:p>
          <a:endParaRPr lang="es-MX"/>
        </a:p>
      </dgm:t>
    </dgm:pt>
    <dgm:pt modelId="{28F705EE-EA46-4135-941D-4F8A72A5E7D2}" type="pres">
      <dgm:prSet presAssocID="{F573F83B-4C2D-45CD-A83B-509D04349834}" presName="node" presStyleLbl="node1" presStyleIdx="2" presStyleCnt="4">
        <dgm:presLayoutVars>
          <dgm:bulletEnabled val="1"/>
        </dgm:presLayoutVars>
      </dgm:prSet>
      <dgm:spPr/>
      <dgm:t>
        <a:bodyPr/>
        <a:lstStyle/>
        <a:p>
          <a:endParaRPr lang="es-MX"/>
        </a:p>
      </dgm:t>
    </dgm:pt>
    <dgm:pt modelId="{35BD9E92-AA28-4396-9480-2E6E6351EE7B}" type="pres">
      <dgm:prSet presAssocID="{24402E4B-5C59-4BDE-8509-51B9706F04A2}" presName="sibTrans" presStyleLbl="sibTrans2D1" presStyleIdx="2" presStyleCnt="3"/>
      <dgm:spPr/>
      <dgm:t>
        <a:bodyPr/>
        <a:lstStyle/>
        <a:p>
          <a:endParaRPr lang="es-MX"/>
        </a:p>
      </dgm:t>
    </dgm:pt>
    <dgm:pt modelId="{9509A35B-8F4B-4D42-82E8-082A4080F577}" type="pres">
      <dgm:prSet presAssocID="{24402E4B-5C59-4BDE-8509-51B9706F04A2}" presName="connectorText" presStyleLbl="sibTrans2D1" presStyleIdx="2" presStyleCnt="3"/>
      <dgm:spPr/>
      <dgm:t>
        <a:bodyPr/>
        <a:lstStyle/>
        <a:p>
          <a:endParaRPr lang="es-MX"/>
        </a:p>
      </dgm:t>
    </dgm:pt>
    <dgm:pt modelId="{D5637DC0-D967-4CB0-80D3-DF82DCE0D617}" type="pres">
      <dgm:prSet presAssocID="{2C71399B-7F41-4CCC-906D-556DB7CD956A}" presName="node" presStyleLbl="node1" presStyleIdx="3" presStyleCnt="4">
        <dgm:presLayoutVars>
          <dgm:bulletEnabled val="1"/>
        </dgm:presLayoutVars>
      </dgm:prSet>
      <dgm:spPr/>
      <dgm:t>
        <a:bodyPr/>
        <a:lstStyle/>
        <a:p>
          <a:endParaRPr lang="es-MX"/>
        </a:p>
      </dgm:t>
    </dgm:pt>
  </dgm:ptLst>
  <dgm:cxnLst>
    <dgm:cxn modelId="{D5DD0998-20F3-43F0-981A-2ADCC2D5E587}" type="presOf" srcId="{2C71399B-7F41-4CCC-906D-556DB7CD956A}" destId="{D5637DC0-D967-4CB0-80D3-DF82DCE0D617}" srcOrd="0" destOrd="0" presId="urn:microsoft.com/office/officeart/2005/8/layout/process1"/>
    <dgm:cxn modelId="{8255E95D-1C24-432D-A501-459F6065426C}" srcId="{9F1DD243-288B-4DE6-BB62-D38144B503A1}" destId="{F573F83B-4C2D-45CD-A83B-509D04349834}" srcOrd="2" destOrd="0" parTransId="{E4429CF1-B95D-4499-8911-385109B240B0}" sibTransId="{24402E4B-5C59-4BDE-8509-51B9706F04A2}"/>
    <dgm:cxn modelId="{52BCAF2B-286E-4845-A2E5-943E3D6E8223}" type="presOf" srcId="{24402E4B-5C59-4BDE-8509-51B9706F04A2}" destId="{35BD9E92-AA28-4396-9480-2E6E6351EE7B}" srcOrd="0" destOrd="0" presId="urn:microsoft.com/office/officeart/2005/8/layout/process1"/>
    <dgm:cxn modelId="{9E50C811-378A-48E1-80D9-F8450D176348}" srcId="{9F1DD243-288B-4DE6-BB62-D38144B503A1}" destId="{8D4206B9-D909-4B52-9CE5-71EF531F49EF}" srcOrd="0" destOrd="0" parTransId="{E5EE7AE1-5D48-42B7-9716-69DB311BBC5B}" sibTransId="{BF680774-EC03-4ADF-8996-3C34B8A73B9F}"/>
    <dgm:cxn modelId="{25F61609-3E0D-4B3B-9D78-29E5313268D1}" type="presOf" srcId="{EFF227CE-EDFB-41BE-9560-738EA1747BAE}" destId="{C332E771-7598-4956-B263-B02EF856A98A}" srcOrd="1" destOrd="0" presId="urn:microsoft.com/office/officeart/2005/8/layout/process1"/>
    <dgm:cxn modelId="{15EFBA9B-E294-486F-BEAC-E56313C0B6D0}" type="presOf" srcId="{BF680774-EC03-4ADF-8996-3C34B8A73B9F}" destId="{970D6607-6622-4733-AC68-B12F3C53D31C}" srcOrd="0" destOrd="0" presId="urn:microsoft.com/office/officeart/2005/8/layout/process1"/>
    <dgm:cxn modelId="{AB524953-36BA-4559-A910-AAF473D9994F}" type="presOf" srcId="{F573F83B-4C2D-45CD-A83B-509D04349834}" destId="{28F705EE-EA46-4135-941D-4F8A72A5E7D2}" srcOrd="0" destOrd="0" presId="urn:microsoft.com/office/officeart/2005/8/layout/process1"/>
    <dgm:cxn modelId="{4D9F2E59-9B46-46DE-8966-1D766C0285C4}" type="presOf" srcId="{EFF227CE-EDFB-41BE-9560-738EA1747BAE}" destId="{A24591B9-61EF-475F-BC26-7BCC86F99F75}" srcOrd="0" destOrd="0" presId="urn:microsoft.com/office/officeart/2005/8/layout/process1"/>
    <dgm:cxn modelId="{D6D0C634-A515-4065-8C27-BE011D122D6B}" type="presOf" srcId="{24402E4B-5C59-4BDE-8509-51B9706F04A2}" destId="{9509A35B-8F4B-4D42-82E8-082A4080F577}" srcOrd="1" destOrd="0" presId="urn:microsoft.com/office/officeart/2005/8/layout/process1"/>
    <dgm:cxn modelId="{5C6A8081-4C90-4E23-8E07-28DACD537219}" type="presOf" srcId="{8D4206B9-D909-4B52-9CE5-71EF531F49EF}" destId="{5E999B23-1A01-4AEB-B8D4-0DEDB7D1E2C0}" srcOrd="0" destOrd="0" presId="urn:microsoft.com/office/officeart/2005/8/layout/process1"/>
    <dgm:cxn modelId="{4C78294A-FDEC-487D-99CA-EBC4A8972873}" srcId="{9F1DD243-288B-4DE6-BB62-D38144B503A1}" destId="{2C71399B-7F41-4CCC-906D-556DB7CD956A}" srcOrd="3" destOrd="0" parTransId="{73EF3FEE-08C4-4F49-9112-3A98776CE871}" sibTransId="{86B5D1C8-5B6D-47C5-8972-E013DB8E110C}"/>
    <dgm:cxn modelId="{8F58A553-38FD-4382-88DF-B83DB34D0EF0}" type="presOf" srcId="{9F1DD243-288B-4DE6-BB62-D38144B503A1}" destId="{3F5A82C3-1010-4230-8497-511E89CBA85A}" srcOrd="0" destOrd="0" presId="urn:microsoft.com/office/officeart/2005/8/layout/process1"/>
    <dgm:cxn modelId="{C878CE97-4680-4FFF-8AD9-1BB2213B132E}" type="presOf" srcId="{BF680774-EC03-4ADF-8996-3C34B8A73B9F}" destId="{31F8DBEF-2C30-4AE4-9783-F2C500CE76D7}" srcOrd="1" destOrd="0" presId="urn:microsoft.com/office/officeart/2005/8/layout/process1"/>
    <dgm:cxn modelId="{CB4B2EA5-BDF2-495B-B043-95CBAE688509}" srcId="{9F1DD243-288B-4DE6-BB62-D38144B503A1}" destId="{8EA6FF8A-DB7C-4F31-A09F-37ADD8B114DC}" srcOrd="1" destOrd="0" parTransId="{CDFB11AF-DB34-47F8-8151-4AF853BEFA40}" sibTransId="{EFF227CE-EDFB-41BE-9560-738EA1747BAE}"/>
    <dgm:cxn modelId="{56D09BCF-1E2D-49EF-A2D8-448B0CC990BF}" type="presOf" srcId="{8EA6FF8A-DB7C-4F31-A09F-37ADD8B114DC}" destId="{A64C8CF1-CAC1-4311-AD26-ABCF43D55C5C}" srcOrd="0" destOrd="0" presId="urn:microsoft.com/office/officeart/2005/8/layout/process1"/>
    <dgm:cxn modelId="{477E5C46-1580-49EF-8B6D-64A4CD86FDA1}" type="presParOf" srcId="{3F5A82C3-1010-4230-8497-511E89CBA85A}" destId="{5E999B23-1A01-4AEB-B8D4-0DEDB7D1E2C0}" srcOrd="0" destOrd="0" presId="urn:microsoft.com/office/officeart/2005/8/layout/process1"/>
    <dgm:cxn modelId="{59D777D3-1467-46F2-B1B3-EE0B27B06523}" type="presParOf" srcId="{3F5A82C3-1010-4230-8497-511E89CBA85A}" destId="{970D6607-6622-4733-AC68-B12F3C53D31C}" srcOrd="1" destOrd="0" presId="urn:microsoft.com/office/officeart/2005/8/layout/process1"/>
    <dgm:cxn modelId="{3042E52C-4800-4519-9E0E-046E2A3BBB4F}" type="presParOf" srcId="{970D6607-6622-4733-AC68-B12F3C53D31C}" destId="{31F8DBEF-2C30-4AE4-9783-F2C500CE76D7}" srcOrd="0" destOrd="0" presId="urn:microsoft.com/office/officeart/2005/8/layout/process1"/>
    <dgm:cxn modelId="{F4116044-9AF8-4F99-87AF-C03B03C91A8C}" type="presParOf" srcId="{3F5A82C3-1010-4230-8497-511E89CBA85A}" destId="{A64C8CF1-CAC1-4311-AD26-ABCF43D55C5C}" srcOrd="2" destOrd="0" presId="urn:microsoft.com/office/officeart/2005/8/layout/process1"/>
    <dgm:cxn modelId="{A496EFAB-B277-41C2-A605-0580E6963A1B}" type="presParOf" srcId="{3F5A82C3-1010-4230-8497-511E89CBA85A}" destId="{A24591B9-61EF-475F-BC26-7BCC86F99F75}" srcOrd="3" destOrd="0" presId="urn:microsoft.com/office/officeart/2005/8/layout/process1"/>
    <dgm:cxn modelId="{727C3981-5BE6-4B00-9E23-99E9E3CE2CFB}" type="presParOf" srcId="{A24591B9-61EF-475F-BC26-7BCC86F99F75}" destId="{C332E771-7598-4956-B263-B02EF856A98A}" srcOrd="0" destOrd="0" presId="urn:microsoft.com/office/officeart/2005/8/layout/process1"/>
    <dgm:cxn modelId="{47F58795-4F7D-4197-95B8-6B61632997C4}" type="presParOf" srcId="{3F5A82C3-1010-4230-8497-511E89CBA85A}" destId="{28F705EE-EA46-4135-941D-4F8A72A5E7D2}" srcOrd="4" destOrd="0" presId="urn:microsoft.com/office/officeart/2005/8/layout/process1"/>
    <dgm:cxn modelId="{D768AA0E-3A1C-46BA-8595-E13FABA59CCB}" type="presParOf" srcId="{3F5A82C3-1010-4230-8497-511E89CBA85A}" destId="{35BD9E92-AA28-4396-9480-2E6E6351EE7B}" srcOrd="5" destOrd="0" presId="urn:microsoft.com/office/officeart/2005/8/layout/process1"/>
    <dgm:cxn modelId="{988FDDB1-1D3C-447A-B336-DCB8C2C218F0}" type="presParOf" srcId="{35BD9E92-AA28-4396-9480-2E6E6351EE7B}" destId="{9509A35B-8F4B-4D42-82E8-082A4080F577}" srcOrd="0" destOrd="0" presId="urn:microsoft.com/office/officeart/2005/8/layout/process1"/>
    <dgm:cxn modelId="{8C32E19B-5912-4B8C-A4F2-6A82F74712FD}" type="presParOf" srcId="{3F5A82C3-1010-4230-8497-511E89CBA85A}" destId="{D5637DC0-D967-4CB0-80D3-DF82DCE0D617}" srcOrd="6"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3BA0F0-D7B2-4AEA-9667-EE64A2C2FB26}"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s-MX"/>
        </a:p>
      </dgm:t>
    </dgm:pt>
    <dgm:pt modelId="{281BAFBD-BB3B-40A6-ADC5-10142624D500}">
      <dgm:prSet/>
      <dgm:spPr/>
      <dgm:t>
        <a:bodyPr/>
        <a:lstStyle/>
        <a:p>
          <a:pPr rtl="0"/>
          <a:r>
            <a:rPr lang="es-MX" b="1" dirty="0" smtClean="0"/>
            <a:t>La investigación en un país permite la creación y la  innovación que contribuye al crecimiento y desarrollo sostenido. </a:t>
          </a:r>
          <a:endParaRPr lang="es-MX" b="1" dirty="0"/>
        </a:p>
      </dgm:t>
    </dgm:pt>
    <dgm:pt modelId="{768630FD-D866-467E-B85B-AEC396C2D1BA}" type="parTrans" cxnId="{60DBC891-B878-4CD6-97B0-13EFCF5B5F9D}">
      <dgm:prSet/>
      <dgm:spPr/>
      <dgm:t>
        <a:bodyPr/>
        <a:lstStyle/>
        <a:p>
          <a:endParaRPr lang="es-MX"/>
        </a:p>
      </dgm:t>
    </dgm:pt>
    <dgm:pt modelId="{AA2F82EC-3398-4CE0-9D27-6C8D7C180100}" type="sibTrans" cxnId="{60DBC891-B878-4CD6-97B0-13EFCF5B5F9D}">
      <dgm:prSet/>
      <dgm:spPr/>
      <dgm:t>
        <a:bodyPr/>
        <a:lstStyle/>
        <a:p>
          <a:endParaRPr lang="es-MX"/>
        </a:p>
      </dgm:t>
    </dgm:pt>
    <dgm:pt modelId="{DAD92AF5-CF52-4AC0-8DD3-61155B296657}">
      <dgm:prSet/>
      <dgm:spPr/>
      <dgm:t>
        <a:bodyPr/>
        <a:lstStyle/>
        <a:p>
          <a:pPr rtl="0"/>
          <a:r>
            <a:rPr lang="es-MX" b="1" dirty="0" smtClean="0"/>
            <a:t>De ahí la importancia que las instituciones públicas de educación tengan el compromiso hacia sus alumnos  de ofrecer dentro de sus programas de estudio  unidades de aprendizaje enfocados a la investigación.</a:t>
          </a:r>
          <a:endParaRPr lang="es-MX" b="1" dirty="0"/>
        </a:p>
      </dgm:t>
    </dgm:pt>
    <dgm:pt modelId="{68F59C8F-333C-4C85-AB9C-A8562085CBC2}" type="parTrans" cxnId="{A4F65BBE-AE29-409E-B93F-B581747C39D9}">
      <dgm:prSet/>
      <dgm:spPr/>
      <dgm:t>
        <a:bodyPr/>
        <a:lstStyle/>
        <a:p>
          <a:endParaRPr lang="es-MX"/>
        </a:p>
      </dgm:t>
    </dgm:pt>
    <dgm:pt modelId="{4958CD0A-8922-4FBD-A5E2-C9F89288FDC2}" type="sibTrans" cxnId="{A4F65BBE-AE29-409E-B93F-B581747C39D9}">
      <dgm:prSet/>
      <dgm:spPr/>
      <dgm:t>
        <a:bodyPr/>
        <a:lstStyle/>
        <a:p>
          <a:endParaRPr lang="es-MX"/>
        </a:p>
      </dgm:t>
    </dgm:pt>
    <dgm:pt modelId="{7425FDC1-1C14-4A51-8D6C-68FFADA739B8}">
      <dgm:prSet/>
      <dgm:spPr/>
      <dgm:t>
        <a:bodyPr/>
        <a:lstStyle/>
        <a:p>
          <a:pPr rtl="0"/>
          <a:r>
            <a:rPr lang="es-MX" b="1" dirty="0" smtClean="0"/>
            <a:t>Así pues, la unidad de aprendizaje de “Metodología de Investigación” provee de procesos y herramientas para llevar a cabo la investigación de manera científica.</a:t>
          </a:r>
          <a:endParaRPr lang="es-MX" b="1" dirty="0"/>
        </a:p>
      </dgm:t>
    </dgm:pt>
    <dgm:pt modelId="{B874E17A-3B0F-4D39-BA58-2968FC81BC9D}" type="parTrans" cxnId="{1C5314B8-42A3-477B-8EB5-A1FF19A33207}">
      <dgm:prSet/>
      <dgm:spPr/>
      <dgm:t>
        <a:bodyPr/>
        <a:lstStyle/>
        <a:p>
          <a:endParaRPr lang="es-MX"/>
        </a:p>
      </dgm:t>
    </dgm:pt>
    <dgm:pt modelId="{91A3125C-C25D-43CB-80BE-86B30C19BE5E}" type="sibTrans" cxnId="{1C5314B8-42A3-477B-8EB5-A1FF19A33207}">
      <dgm:prSet/>
      <dgm:spPr/>
      <dgm:t>
        <a:bodyPr/>
        <a:lstStyle/>
        <a:p>
          <a:endParaRPr lang="es-MX"/>
        </a:p>
      </dgm:t>
    </dgm:pt>
    <dgm:pt modelId="{9DE63A6D-CFF3-468D-9C5B-C0C58DE9AC27}">
      <dgm:prSet/>
      <dgm:spPr/>
      <dgm:t>
        <a:bodyPr/>
        <a:lstStyle/>
        <a:p>
          <a:pPr rtl="0"/>
          <a:r>
            <a:rPr lang="es-MX" b="1" dirty="0" smtClean="0"/>
            <a:t>En el presente documento se retoman las diferentes etapas que contempla esta investigación científica, especialmente aplicado a las ciencias sociales.</a:t>
          </a:r>
          <a:endParaRPr lang="es-MX" b="1" dirty="0"/>
        </a:p>
      </dgm:t>
    </dgm:pt>
    <dgm:pt modelId="{777BD1EA-5436-404A-A5C7-29BE02FE7023}" type="parTrans" cxnId="{FC072257-AD9C-4404-B8DC-C8FDC110E62B}">
      <dgm:prSet/>
      <dgm:spPr/>
      <dgm:t>
        <a:bodyPr/>
        <a:lstStyle/>
        <a:p>
          <a:endParaRPr lang="es-MX"/>
        </a:p>
      </dgm:t>
    </dgm:pt>
    <dgm:pt modelId="{2FADA731-B84D-47C8-9E52-73B393D4395B}" type="sibTrans" cxnId="{FC072257-AD9C-4404-B8DC-C8FDC110E62B}">
      <dgm:prSet/>
      <dgm:spPr/>
      <dgm:t>
        <a:bodyPr/>
        <a:lstStyle/>
        <a:p>
          <a:endParaRPr lang="es-MX"/>
        </a:p>
      </dgm:t>
    </dgm:pt>
    <dgm:pt modelId="{C0AEFF6E-45B5-47F7-B6CA-FB9982E6F021}" type="pres">
      <dgm:prSet presAssocID="{5F3BA0F0-D7B2-4AEA-9667-EE64A2C2FB26}" presName="linear" presStyleCnt="0">
        <dgm:presLayoutVars>
          <dgm:animLvl val="lvl"/>
          <dgm:resizeHandles val="exact"/>
        </dgm:presLayoutVars>
      </dgm:prSet>
      <dgm:spPr/>
    </dgm:pt>
    <dgm:pt modelId="{A7F74E4B-04B4-4769-8601-FC6867AA240B}" type="pres">
      <dgm:prSet presAssocID="{281BAFBD-BB3B-40A6-ADC5-10142624D500}" presName="parentText" presStyleLbl="node1" presStyleIdx="0" presStyleCnt="4">
        <dgm:presLayoutVars>
          <dgm:chMax val="0"/>
          <dgm:bulletEnabled val="1"/>
        </dgm:presLayoutVars>
      </dgm:prSet>
      <dgm:spPr/>
    </dgm:pt>
    <dgm:pt modelId="{4E5DB8D2-659F-4E5A-BFBB-A9F4C9BD4442}" type="pres">
      <dgm:prSet presAssocID="{AA2F82EC-3398-4CE0-9D27-6C8D7C180100}" presName="spacer" presStyleCnt="0"/>
      <dgm:spPr/>
    </dgm:pt>
    <dgm:pt modelId="{3715EB14-7AA2-4D18-B205-315B76A14071}" type="pres">
      <dgm:prSet presAssocID="{DAD92AF5-CF52-4AC0-8DD3-61155B296657}" presName="parentText" presStyleLbl="node1" presStyleIdx="1" presStyleCnt="4">
        <dgm:presLayoutVars>
          <dgm:chMax val="0"/>
          <dgm:bulletEnabled val="1"/>
        </dgm:presLayoutVars>
      </dgm:prSet>
      <dgm:spPr/>
    </dgm:pt>
    <dgm:pt modelId="{9B4ACAB8-04FB-4DEA-93AE-96339AA355E3}" type="pres">
      <dgm:prSet presAssocID="{4958CD0A-8922-4FBD-A5E2-C9F89288FDC2}" presName="spacer" presStyleCnt="0"/>
      <dgm:spPr/>
    </dgm:pt>
    <dgm:pt modelId="{C52185E9-F7E0-4C8D-8C46-C4CAD1E97698}" type="pres">
      <dgm:prSet presAssocID="{7425FDC1-1C14-4A51-8D6C-68FFADA739B8}" presName="parentText" presStyleLbl="node1" presStyleIdx="2" presStyleCnt="4">
        <dgm:presLayoutVars>
          <dgm:chMax val="0"/>
          <dgm:bulletEnabled val="1"/>
        </dgm:presLayoutVars>
      </dgm:prSet>
      <dgm:spPr/>
    </dgm:pt>
    <dgm:pt modelId="{948A6E16-5BCC-41E5-BC18-C2B73E9E0BAD}" type="pres">
      <dgm:prSet presAssocID="{91A3125C-C25D-43CB-80BE-86B30C19BE5E}" presName="spacer" presStyleCnt="0"/>
      <dgm:spPr/>
    </dgm:pt>
    <dgm:pt modelId="{38500320-6F92-4A76-8063-C65CDED968C9}" type="pres">
      <dgm:prSet presAssocID="{9DE63A6D-CFF3-468D-9C5B-C0C58DE9AC27}" presName="parentText" presStyleLbl="node1" presStyleIdx="3" presStyleCnt="4">
        <dgm:presLayoutVars>
          <dgm:chMax val="0"/>
          <dgm:bulletEnabled val="1"/>
        </dgm:presLayoutVars>
      </dgm:prSet>
      <dgm:spPr/>
    </dgm:pt>
  </dgm:ptLst>
  <dgm:cxnLst>
    <dgm:cxn modelId="{B68CAF84-6E7B-4E72-B58B-E55C6E70D4CD}" type="presOf" srcId="{DAD92AF5-CF52-4AC0-8DD3-61155B296657}" destId="{3715EB14-7AA2-4D18-B205-315B76A14071}" srcOrd="0" destOrd="0" presId="urn:microsoft.com/office/officeart/2005/8/layout/vList2"/>
    <dgm:cxn modelId="{763B19D3-C7DC-4269-AF5C-82038A75523B}" type="presOf" srcId="{7425FDC1-1C14-4A51-8D6C-68FFADA739B8}" destId="{C52185E9-F7E0-4C8D-8C46-C4CAD1E97698}" srcOrd="0" destOrd="0" presId="urn:microsoft.com/office/officeart/2005/8/layout/vList2"/>
    <dgm:cxn modelId="{0283BE84-CE6A-44A4-8379-2ACD0246F0BC}" type="presOf" srcId="{9DE63A6D-CFF3-468D-9C5B-C0C58DE9AC27}" destId="{38500320-6F92-4A76-8063-C65CDED968C9}" srcOrd="0" destOrd="0" presId="urn:microsoft.com/office/officeart/2005/8/layout/vList2"/>
    <dgm:cxn modelId="{1FE047FB-C8E5-4E3C-AC3C-EA55A7C9C5BD}" type="presOf" srcId="{281BAFBD-BB3B-40A6-ADC5-10142624D500}" destId="{A7F74E4B-04B4-4769-8601-FC6867AA240B}" srcOrd="0" destOrd="0" presId="urn:microsoft.com/office/officeart/2005/8/layout/vList2"/>
    <dgm:cxn modelId="{FC072257-AD9C-4404-B8DC-C8FDC110E62B}" srcId="{5F3BA0F0-D7B2-4AEA-9667-EE64A2C2FB26}" destId="{9DE63A6D-CFF3-468D-9C5B-C0C58DE9AC27}" srcOrd="3" destOrd="0" parTransId="{777BD1EA-5436-404A-A5C7-29BE02FE7023}" sibTransId="{2FADA731-B84D-47C8-9E52-73B393D4395B}"/>
    <dgm:cxn modelId="{60DBC891-B878-4CD6-97B0-13EFCF5B5F9D}" srcId="{5F3BA0F0-D7B2-4AEA-9667-EE64A2C2FB26}" destId="{281BAFBD-BB3B-40A6-ADC5-10142624D500}" srcOrd="0" destOrd="0" parTransId="{768630FD-D866-467E-B85B-AEC396C2D1BA}" sibTransId="{AA2F82EC-3398-4CE0-9D27-6C8D7C180100}"/>
    <dgm:cxn modelId="{876A033A-C035-45B5-AC6B-546687166697}" type="presOf" srcId="{5F3BA0F0-D7B2-4AEA-9667-EE64A2C2FB26}" destId="{C0AEFF6E-45B5-47F7-B6CA-FB9982E6F021}" srcOrd="0" destOrd="0" presId="urn:microsoft.com/office/officeart/2005/8/layout/vList2"/>
    <dgm:cxn modelId="{A4F65BBE-AE29-409E-B93F-B581747C39D9}" srcId="{5F3BA0F0-D7B2-4AEA-9667-EE64A2C2FB26}" destId="{DAD92AF5-CF52-4AC0-8DD3-61155B296657}" srcOrd="1" destOrd="0" parTransId="{68F59C8F-333C-4C85-AB9C-A8562085CBC2}" sibTransId="{4958CD0A-8922-4FBD-A5E2-C9F89288FDC2}"/>
    <dgm:cxn modelId="{1C5314B8-42A3-477B-8EB5-A1FF19A33207}" srcId="{5F3BA0F0-D7B2-4AEA-9667-EE64A2C2FB26}" destId="{7425FDC1-1C14-4A51-8D6C-68FFADA739B8}" srcOrd="2" destOrd="0" parTransId="{B874E17A-3B0F-4D39-BA58-2968FC81BC9D}" sibTransId="{91A3125C-C25D-43CB-80BE-86B30C19BE5E}"/>
    <dgm:cxn modelId="{E763E325-21B4-4445-9DFF-4BA625E78437}" type="presParOf" srcId="{C0AEFF6E-45B5-47F7-B6CA-FB9982E6F021}" destId="{A7F74E4B-04B4-4769-8601-FC6867AA240B}" srcOrd="0" destOrd="0" presId="urn:microsoft.com/office/officeart/2005/8/layout/vList2"/>
    <dgm:cxn modelId="{87C6EA4A-F599-4BB2-9E03-C8721C9B4EE9}" type="presParOf" srcId="{C0AEFF6E-45B5-47F7-B6CA-FB9982E6F021}" destId="{4E5DB8D2-659F-4E5A-BFBB-A9F4C9BD4442}" srcOrd="1" destOrd="0" presId="urn:microsoft.com/office/officeart/2005/8/layout/vList2"/>
    <dgm:cxn modelId="{D9B44B31-D8ED-493B-BB8E-10E1D05B85B7}" type="presParOf" srcId="{C0AEFF6E-45B5-47F7-B6CA-FB9982E6F021}" destId="{3715EB14-7AA2-4D18-B205-315B76A14071}" srcOrd="2" destOrd="0" presId="urn:microsoft.com/office/officeart/2005/8/layout/vList2"/>
    <dgm:cxn modelId="{40157D56-B8A1-47D5-8CAC-5DF6F69E415C}" type="presParOf" srcId="{C0AEFF6E-45B5-47F7-B6CA-FB9982E6F021}" destId="{9B4ACAB8-04FB-4DEA-93AE-96339AA355E3}" srcOrd="3" destOrd="0" presId="urn:microsoft.com/office/officeart/2005/8/layout/vList2"/>
    <dgm:cxn modelId="{1158D411-E8CC-4CBB-92E9-0DFAE155CC98}" type="presParOf" srcId="{C0AEFF6E-45B5-47F7-B6CA-FB9982E6F021}" destId="{C52185E9-F7E0-4C8D-8C46-C4CAD1E97698}" srcOrd="4" destOrd="0" presId="urn:microsoft.com/office/officeart/2005/8/layout/vList2"/>
    <dgm:cxn modelId="{17E85558-DF49-4695-BE98-EF166D5CFDB1}" type="presParOf" srcId="{C0AEFF6E-45B5-47F7-B6CA-FB9982E6F021}" destId="{948A6E16-5BCC-41E5-BC18-C2B73E9E0BAD}" srcOrd="5" destOrd="0" presId="urn:microsoft.com/office/officeart/2005/8/layout/vList2"/>
    <dgm:cxn modelId="{CC822156-A64F-4241-B7A3-BAD36DB9608A}" type="presParOf" srcId="{C0AEFF6E-45B5-47F7-B6CA-FB9982E6F021}" destId="{38500320-6F92-4A76-8063-C65CDED968C9}"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A3675EE-1E8D-4E5C-8A44-F27EB0898AF5}"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50893DB6-8CD5-490E-9450-182B0B2E9D7D}">
      <dgm:prSet custT="1"/>
      <dgm:spPr/>
      <dgm:t>
        <a:bodyPr/>
        <a:lstStyle/>
        <a:p>
          <a:pPr rtl="0"/>
          <a:r>
            <a:rPr lang="es-MX" sz="2000" b="1" dirty="0" smtClean="0"/>
            <a:t>Idea del tema</a:t>
          </a:r>
          <a:r>
            <a:rPr lang="es-MX" sz="2000" dirty="0" smtClean="0"/>
            <a:t>: se investiga sobre el posible tema y se delimita</a:t>
          </a:r>
        </a:p>
        <a:p>
          <a:pPr rtl="0"/>
          <a:r>
            <a:rPr lang="es-MX" sz="2000" b="1" dirty="0" smtClean="0"/>
            <a:t>Planteamiento del problema</a:t>
          </a:r>
          <a:r>
            <a:rPr lang="es-MX" sz="2000" dirty="0" smtClean="0"/>
            <a:t>: Se establecen los objetivos, la pregunta de investigación, la justificación y la viabilidad</a:t>
          </a:r>
        </a:p>
        <a:p>
          <a:pPr rtl="0"/>
          <a:endParaRPr lang="es-MX" sz="2000" b="1" dirty="0" smtClean="0"/>
        </a:p>
        <a:p>
          <a:pPr rtl="0"/>
          <a:r>
            <a:rPr lang="es-MX" sz="2000" b="1" dirty="0" smtClean="0"/>
            <a:t>Marco de la investigación</a:t>
          </a:r>
          <a:r>
            <a:rPr lang="es-MX" sz="2000" dirty="0" smtClean="0"/>
            <a:t>: marco contextual y marco </a:t>
          </a:r>
          <a:r>
            <a:rPr lang="es-MX" sz="2400" dirty="0" smtClean="0"/>
            <a:t>teórico</a:t>
          </a:r>
          <a:endParaRPr lang="es-MX" sz="2600" dirty="0"/>
        </a:p>
      </dgm:t>
    </dgm:pt>
    <dgm:pt modelId="{E711E320-CB6D-4B6B-B7D1-F071002A5621}" type="parTrans" cxnId="{EED767AD-54B0-4C88-87D0-4DB316B526FD}">
      <dgm:prSet/>
      <dgm:spPr/>
      <dgm:t>
        <a:bodyPr/>
        <a:lstStyle/>
        <a:p>
          <a:endParaRPr lang="es-MX"/>
        </a:p>
      </dgm:t>
    </dgm:pt>
    <dgm:pt modelId="{9FA9B1F2-161B-41F2-80E1-962B981E885E}" type="sibTrans" cxnId="{EED767AD-54B0-4C88-87D0-4DB316B526FD}">
      <dgm:prSet/>
      <dgm:spPr/>
      <dgm:t>
        <a:bodyPr/>
        <a:lstStyle/>
        <a:p>
          <a:endParaRPr lang="es-MX"/>
        </a:p>
      </dgm:t>
    </dgm:pt>
    <dgm:pt modelId="{E615A2FD-A92A-427E-B26C-DDD79D8483F3}" type="pres">
      <dgm:prSet presAssocID="{BA3675EE-1E8D-4E5C-8A44-F27EB0898AF5}" presName="compositeShape" presStyleCnt="0">
        <dgm:presLayoutVars>
          <dgm:chMax val="7"/>
          <dgm:dir/>
          <dgm:resizeHandles val="exact"/>
        </dgm:presLayoutVars>
      </dgm:prSet>
      <dgm:spPr/>
    </dgm:pt>
    <dgm:pt modelId="{1BD17E8F-1C4A-41F0-884A-D5C64B000E2E}" type="pres">
      <dgm:prSet presAssocID="{50893DB6-8CD5-490E-9450-182B0B2E9D7D}" presName="circ1TxSh" presStyleLbl="vennNode1" presStyleIdx="0" presStyleCnt="1" custScaleX="142512"/>
      <dgm:spPr/>
      <dgm:t>
        <a:bodyPr/>
        <a:lstStyle/>
        <a:p>
          <a:endParaRPr lang="es-MX"/>
        </a:p>
      </dgm:t>
    </dgm:pt>
  </dgm:ptLst>
  <dgm:cxnLst>
    <dgm:cxn modelId="{EED767AD-54B0-4C88-87D0-4DB316B526FD}" srcId="{BA3675EE-1E8D-4E5C-8A44-F27EB0898AF5}" destId="{50893DB6-8CD5-490E-9450-182B0B2E9D7D}" srcOrd="0" destOrd="0" parTransId="{E711E320-CB6D-4B6B-B7D1-F071002A5621}" sibTransId="{9FA9B1F2-161B-41F2-80E1-962B981E885E}"/>
    <dgm:cxn modelId="{C276A9B1-F935-4426-9C65-E146A1485743}" type="presOf" srcId="{50893DB6-8CD5-490E-9450-182B0B2E9D7D}" destId="{1BD17E8F-1C4A-41F0-884A-D5C64B000E2E}" srcOrd="0" destOrd="0" presId="urn:microsoft.com/office/officeart/2005/8/layout/venn1"/>
    <dgm:cxn modelId="{A4F88CE1-7B32-4DD8-840D-FE774381125B}" type="presOf" srcId="{BA3675EE-1E8D-4E5C-8A44-F27EB0898AF5}" destId="{E615A2FD-A92A-427E-B26C-DDD79D8483F3}" srcOrd="0" destOrd="0" presId="urn:microsoft.com/office/officeart/2005/8/layout/venn1"/>
    <dgm:cxn modelId="{3A3ECE03-FA39-4FEF-97FD-93CC9E44B8B0}" type="presParOf" srcId="{E615A2FD-A92A-427E-B26C-DDD79D8483F3}" destId="{1BD17E8F-1C4A-41F0-884A-D5C64B000E2E}"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C40D9E7-8073-4742-9974-900CD3FEB47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2F8AC4E4-6CF9-46F1-AF64-05D59D654803}">
      <dgm:prSet/>
      <dgm:spPr/>
      <dgm:t>
        <a:bodyPr/>
        <a:lstStyle/>
        <a:p>
          <a:pPr rtl="0"/>
          <a:r>
            <a:rPr lang="es-MX" i="1" dirty="0" smtClean="0"/>
            <a:t>La mayoría de las ideas iniciales son vagar y requieren analizarse para convertirse en planteamientos precisos y estructurados</a:t>
          </a:r>
          <a:endParaRPr lang="es-MX" dirty="0"/>
        </a:p>
      </dgm:t>
    </dgm:pt>
    <dgm:pt modelId="{3000F6C1-8EC8-4CBF-AB8D-48B2D6424F25}" type="parTrans" cxnId="{20E0C3BB-F9AB-4238-9CD3-F4AE5E5C9D2D}">
      <dgm:prSet/>
      <dgm:spPr/>
      <dgm:t>
        <a:bodyPr/>
        <a:lstStyle/>
        <a:p>
          <a:endParaRPr lang="es-MX"/>
        </a:p>
      </dgm:t>
    </dgm:pt>
    <dgm:pt modelId="{1A75F221-73E8-4C14-84AC-199FBD1BBEC3}" type="sibTrans" cxnId="{20E0C3BB-F9AB-4238-9CD3-F4AE5E5C9D2D}">
      <dgm:prSet/>
      <dgm:spPr/>
      <dgm:t>
        <a:bodyPr/>
        <a:lstStyle/>
        <a:p>
          <a:endParaRPr lang="es-MX"/>
        </a:p>
      </dgm:t>
    </dgm:pt>
    <dgm:pt modelId="{44F5CAD0-EBAA-4C82-AD67-9388D74B199F}" type="pres">
      <dgm:prSet presAssocID="{4C40D9E7-8073-4742-9974-900CD3FEB47E}" presName="linear" presStyleCnt="0">
        <dgm:presLayoutVars>
          <dgm:animLvl val="lvl"/>
          <dgm:resizeHandles val="exact"/>
        </dgm:presLayoutVars>
      </dgm:prSet>
      <dgm:spPr/>
    </dgm:pt>
    <dgm:pt modelId="{26F3CC92-8F92-405A-8743-D3C6872209E7}" type="pres">
      <dgm:prSet presAssocID="{2F8AC4E4-6CF9-46F1-AF64-05D59D654803}" presName="parentText" presStyleLbl="node1" presStyleIdx="0" presStyleCnt="1" custLinFactNeighborX="8716" custLinFactNeighborY="14372">
        <dgm:presLayoutVars>
          <dgm:chMax val="0"/>
          <dgm:bulletEnabled val="1"/>
        </dgm:presLayoutVars>
      </dgm:prSet>
      <dgm:spPr/>
    </dgm:pt>
  </dgm:ptLst>
  <dgm:cxnLst>
    <dgm:cxn modelId="{276475F1-E32B-439A-8E5B-A8ED850A5317}" type="presOf" srcId="{4C40D9E7-8073-4742-9974-900CD3FEB47E}" destId="{44F5CAD0-EBAA-4C82-AD67-9388D74B199F}" srcOrd="0" destOrd="0" presId="urn:microsoft.com/office/officeart/2005/8/layout/vList2"/>
    <dgm:cxn modelId="{20E0C3BB-F9AB-4238-9CD3-F4AE5E5C9D2D}" srcId="{4C40D9E7-8073-4742-9974-900CD3FEB47E}" destId="{2F8AC4E4-6CF9-46F1-AF64-05D59D654803}" srcOrd="0" destOrd="0" parTransId="{3000F6C1-8EC8-4CBF-AB8D-48B2D6424F25}" sibTransId="{1A75F221-73E8-4C14-84AC-199FBD1BBEC3}"/>
    <dgm:cxn modelId="{C1AD99D5-09F7-4CCB-9C05-564FB0414D0C}" type="presOf" srcId="{2F8AC4E4-6CF9-46F1-AF64-05D59D654803}" destId="{26F3CC92-8F92-405A-8743-D3C6872209E7}" srcOrd="0" destOrd="0" presId="urn:microsoft.com/office/officeart/2005/8/layout/vList2"/>
    <dgm:cxn modelId="{768906FD-3E48-4B75-803D-702A1E24CBC5}" type="presParOf" srcId="{44F5CAD0-EBAA-4C82-AD67-9388D74B199F}" destId="{26F3CC92-8F92-405A-8743-D3C6872209E7}"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F7EAA2-574B-4F86-B90D-B96F51FA9FED}"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73F1AFBA-E7EE-40DF-9B61-E38CB5C002BE}">
      <dgm:prSet/>
      <dgm:spPr/>
      <dgm:t>
        <a:bodyPr/>
        <a:lstStyle/>
        <a:p>
          <a:pPr rtl="0"/>
          <a:r>
            <a:rPr lang="es-MX" smtClean="0"/>
            <a:t>Es recomendable realizar una revisión en fuentes formales de investigación, para conocer los alcances del tema.</a:t>
          </a:r>
          <a:endParaRPr lang="es-MX"/>
        </a:p>
      </dgm:t>
    </dgm:pt>
    <dgm:pt modelId="{DE638B4A-18AD-48DA-B001-C99852B580B5}" type="parTrans" cxnId="{717CBEF3-659C-42C9-A536-4A33E3A88E3D}">
      <dgm:prSet/>
      <dgm:spPr/>
      <dgm:t>
        <a:bodyPr/>
        <a:lstStyle/>
        <a:p>
          <a:endParaRPr lang="es-MX"/>
        </a:p>
      </dgm:t>
    </dgm:pt>
    <dgm:pt modelId="{37564DA7-FAB2-4CDE-BF40-14185F0F2711}" type="sibTrans" cxnId="{717CBEF3-659C-42C9-A536-4A33E3A88E3D}">
      <dgm:prSet/>
      <dgm:spPr/>
      <dgm:t>
        <a:bodyPr/>
        <a:lstStyle/>
        <a:p>
          <a:endParaRPr lang="es-MX"/>
        </a:p>
      </dgm:t>
    </dgm:pt>
    <dgm:pt modelId="{F551DF1B-1D82-4C87-9C43-190EC00E273B}" type="pres">
      <dgm:prSet presAssocID="{18F7EAA2-574B-4F86-B90D-B96F51FA9FED}" presName="compositeShape" presStyleCnt="0">
        <dgm:presLayoutVars>
          <dgm:chMax val="7"/>
          <dgm:dir/>
          <dgm:resizeHandles val="exact"/>
        </dgm:presLayoutVars>
      </dgm:prSet>
      <dgm:spPr/>
    </dgm:pt>
    <dgm:pt modelId="{1C68204A-0D02-4FFD-850D-353B23F7290E}" type="pres">
      <dgm:prSet presAssocID="{73F1AFBA-E7EE-40DF-9B61-E38CB5C002BE}" presName="circ1TxSh" presStyleLbl="vennNode1" presStyleIdx="0" presStyleCnt="1"/>
      <dgm:spPr/>
    </dgm:pt>
  </dgm:ptLst>
  <dgm:cxnLst>
    <dgm:cxn modelId="{77E8C67C-7253-4C7F-8C09-B2CFA2D65446}" type="presOf" srcId="{73F1AFBA-E7EE-40DF-9B61-E38CB5C002BE}" destId="{1C68204A-0D02-4FFD-850D-353B23F7290E}" srcOrd="0" destOrd="0" presId="urn:microsoft.com/office/officeart/2005/8/layout/venn1"/>
    <dgm:cxn modelId="{058C952C-FE5D-4986-BBA8-B488DC48688E}" type="presOf" srcId="{18F7EAA2-574B-4F86-B90D-B96F51FA9FED}" destId="{F551DF1B-1D82-4C87-9C43-190EC00E273B}" srcOrd="0" destOrd="0" presId="urn:microsoft.com/office/officeart/2005/8/layout/venn1"/>
    <dgm:cxn modelId="{717CBEF3-659C-42C9-A536-4A33E3A88E3D}" srcId="{18F7EAA2-574B-4F86-B90D-B96F51FA9FED}" destId="{73F1AFBA-E7EE-40DF-9B61-E38CB5C002BE}" srcOrd="0" destOrd="0" parTransId="{DE638B4A-18AD-48DA-B001-C99852B580B5}" sibTransId="{37564DA7-FAB2-4CDE-BF40-14185F0F2711}"/>
    <dgm:cxn modelId="{8828ABDF-57FC-413F-A9BE-9AE65C01D46D}" type="presParOf" srcId="{F551DF1B-1D82-4C87-9C43-190EC00E273B}" destId="{1C68204A-0D02-4FFD-850D-353B23F7290E}"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5D6799-64F7-4927-815B-883B8F10588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A8D7A9B-235F-4CFA-B5D6-012563C382E6}">
      <dgm:prSet custT="1"/>
      <dgm:spPr/>
      <dgm:t>
        <a:bodyPr/>
        <a:lstStyle/>
        <a:p>
          <a:pPr rtl="0"/>
          <a:r>
            <a:rPr lang="es-MX" sz="2400" dirty="0" smtClean="0"/>
            <a:t>No se cae en la una investigación ya realizada a fondo</a:t>
          </a:r>
          <a:endParaRPr lang="es-MX" sz="2400" dirty="0"/>
        </a:p>
      </dgm:t>
    </dgm:pt>
    <dgm:pt modelId="{12CEE4E1-C0EA-4189-89FE-7F8748AD24FA}" type="parTrans" cxnId="{17000376-A6DC-4E57-8139-D79C66EC0A3E}">
      <dgm:prSet/>
      <dgm:spPr/>
      <dgm:t>
        <a:bodyPr/>
        <a:lstStyle/>
        <a:p>
          <a:endParaRPr lang="es-MX"/>
        </a:p>
      </dgm:t>
    </dgm:pt>
    <dgm:pt modelId="{2520B993-F927-443A-BEE9-C119D347050D}" type="sibTrans" cxnId="{17000376-A6DC-4E57-8139-D79C66EC0A3E}">
      <dgm:prSet/>
      <dgm:spPr/>
      <dgm:t>
        <a:bodyPr/>
        <a:lstStyle/>
        <a:p>
          <a:endParaRPr lang="es-MX"/>
        </a:p>
      </dgm:t>
    </dgm:pt>
    <dgm:pt modelId="{CF76C184-1188-489D-92A2-32B5EDF3285D}">
      <dgm:prSet custT="1"/>
      <dgm:spPr/>
      <dgm:t>
        <a:bodyPr/>
        <a:lstStyle/>
        <a:p>
          <a:pPr rtl="0"/>
          <a:r>
            <a:rPr lang="es-MX" sz="2400" smtClean="0"/>
            <a:t>Estructurar mejor las ideas</a:t>
          </a:r>
          <a:endParaRPr lang="es-MX" sz="2400"/>
        </a:p>
      </dgm:t>
    </dgm:pt>
    <dgm:pt modelId="{B9EFCDF9-E20D-45BE-B629-C09BF004C309}" type="parTrans" cxnId="{FCF37294-7590-4A2C-930D-C0C15F69D309}">
      <dgm:prSet/>
      <dgm:spPr/>
      <dgm:t>
        <a:bodyPr/>
        <a:lstStyle/>
        <a:p>
          <a:endParaRPr lang="es-MX"/>
        </a:p>
      </dgm:t>
    </dgm:pt>
    <dgm:pt modelId="{11407102-0458-4702-8A3F-3C55C22FD020}" type="sibTrans" cxnId="{FCF37294-7590-4A2C-930D-C0C15F69D309}">
      <dgm:prSet/>
      <dgm:spPr/>
      <dgm:t>
        <a:bodyPr/>
        <a:lstStyle/>
        <a:p>
          <a:endParaRPr lang="es-MX"/>
        </a:p>
      </dgm:t>
    </dgm:pt>
    <dgm:pt modelId="{3B8AAD3F-C2AA-4698-82FD-D06CC0D01C20}">
      <dgm:prSet custT="1"/>
      <dgm:spPr/>
      <dgm:t>
        <a:bodyPr/>
        <a:lstStyle/>
        <a:p>
          <a:pPr rtl="0"/>
          <a:r>
            <a:rPr lang="es-MX" sz="2400" dirty="0" smtClean="0"/>
            <a:t>Seleccionar la perspectiva bajo la que se abordará la idea </a:t>
          </a:r>
          <a:endParaRPr lang="es-MX" sz="2400" dirty="0"/>
        </a:p>
      </dgm:t>
    </dgm:pt>
    <dgm:pt modelId="{BB625FCA-7D0D-48B0-BBC3-87DF79D9B1CA}" type="parTrans" cxnId="{15B56996-5690-44F6-AE4F-A87163FCF653}">
      <dgm:prSet/>
      <dgm:spPr/>
      <dgm:t>
        <a:bodyPr/>
        <a:lstStyle/>
        <a:p>
          <a:endParaRPr lang="es-MX"/>
        </a:p>
      </dgm:t>
    </dgm:pt>
    <dgm:pt modelId="{61EEFD60-E1ED-4126-B5C4-7BE48337EB8E}" type="sibTrans" cxnId="{15B56996-5690-44F6-AE4F-A87163FCF653}">
      <dgm:prSet/>
      <dgm:spPr/>
      <dgm:t>
        <a:bodyPr/>
        <a:lstStyle/>
        <a:p>
          <a:endParaRPr lang="es-MX"/>
        </a:p>
      </dgm:t>
    </dgm:pt>
    <dgm:pt modelId="{67781EE7-2FA1-48A3-9D84-BD45745F4810}" type="pres">
      <dgm:prSet presAssocID="{C05D6799-64F7-4927-815B-883B8F105886}" presName="linear" presStyleCnt="0">
        <dgm:presLayoutVars>
          <dgm:animLvl val="lvl"/>
          <dgm:resizeHandles val="exact"/>
        </dgm:presLayoutVars>
      </dgm:prSet>
      <dgm:spPr/>
    </dgm:pt>
    <dgm:pt modelId="{317C0887-DCE9-49B6-BB73-AB80AE48743D}" type="pres">
      <dgm:prSet presAssocID="{8A8D7A9B-235F-4CFA-B5D6-012563C382E6}" presName="parentText" presStyleLbl="node1" presStyleIdx="0" presStyleCnt="3">
        <dgm:presLayoutVars>
          <dgm:chMax val="0"/>
          <dgm:bulletEnabled val="1"/>
        </dgm:presLayoutVars>
      </dgm:prSet>
      <dgm:spPr/>
    </dgm:pt>
    <dgm:pt modelId="{CC69B534-1E06-4C7E-8054-9DC7A0DD6DB7}" type="pres">
      <dgm:prSet presAssocID="{2520B993-F927-443A-BEE9-C119D347050D}" presName="spacer" presStyleCnt="0"/>
      <dgm:spPr/>
    </dgm:pt>
    <dgm:pt modelId="{0D95236A-531A-464A-A711-E569DF1AFF5A}" type="pres">
      <dgm:prSet presAssocID="{CF76C184-1188-489D-92A2-32B5EDF3285D}" presName="parentText" presStyleLbl="node1" presStyleIdx="1" presStyleCnt="3">
        <dgm:presLayoutVars>
          <dgm:chMax val="0"/>
          <dgm:bulletEnabled val="1"/>
        </dgm:presLayoutVars>
      </dgm:prSet>
      <dgm:spPr/>
    </dgm:pt>
    <dgm:pt modelId="{1E80B220-467E-41D5-86DF-B483D4EF5591}" type="pres">
      <dgm:prSet presAssocID="{11407102-0458-4702-8A3F-3C55C22FD020}" presName="spacer" presStyleCnt="0"/>
      <dgm:spPr/>
    </dgm:pt>
    <dgm:pt modelId="{10D6C903-E3BA-48CB-BA36-C3FE3829219F}" type="pres">
      <dgm:prSet presAssocID="{3B8AAD3F-C2AA-4698-82FD-D06CC0D01C20}" presName="parentText" presStyleLbl="node1" presStyleIdx="2" presStyleCnt="3">
        <dgm:presLayoutVars>
          <dgm:chMax val="0"/>
          <dgm:bulletEnabled val="1"/>
        </dgm:presLayoutVars>
      </dgm:prSet>
      <dgm:spPr/>
    </dgm:pt>
  </dgm:ptLst>
  <dgm:cxnLst>
    <dgm:cxn modelId="{048F2121-38FA-4405-976E-EC1CAB0BDAD3}" type="presOf" srcId="{CF76C184-1188-489D-92A2-32B5EDF3285D}" destId="{0D95236A-531A-464A-A711-E569DF1AFF5A}" srcOrd="0" destOrd="0" presId="urn:microsoft.com/office/officeart/2005/8/layout/vList2"/>
    <dgm:cxn modelId="{15B56996-5690-44F6-AE4F-A87163FCF653}" srcId="{C05D6799-64F7-4927-815B-883B8F105886}" destId="{3B8AAD3F-C2AA-4698-82FD-D06CC0D01C20}" srcOrd="2" destOrd="0" parTransId="{BB625FCA-7D0D-48B0-BBC3-87DF79D9B1CA}" sibTransId="{61EEFD60-E1ED-4126-B5C4-7BE48337EB8E}"/>
    <dgm:cxn modelId="{DFE66CB5-1531-4C7E-BBE5-8FCB18E3F9EF}" type="presOf" srcId="{C05D6799-64F7-4927-815B-883B8F105886}" destId="{67781EE7-2FA1-48A3-9D84-BD45745F4810}" srcOrd="0" destOrd="0" presId="urn:microsoft.com/office/officeart/2005/8/layout/vList2"/>
    <dgm:cxn modelId="{3C1826CB-27AD-48D1-854F-D7B57AA1C709}" type="presOf" srcId="{3B8AAD3F-C2AA-4698-82FD-D06CC0D01C20}" destId="{10D6C903-E3BA-48CB-BA36-C3FE3829219F}" srcOrd="0" destOrd="0" presId="urn:microsoft.com/office/officeart/2005/8/layout/vList2"/>
    <dgm:cxn modelId="{8CDEFF0A-737D-452E-8DDB-0FA2ECB1C5F3}" type="presOf" srcId="{8A8D7A9B-235F-4CFA-B5D6-012563C382E6}" destId="{317C0887-DCE9-49B6-BB73-AB80AE48743D}" srcOrd="0" destOrd="0" presId="urn:microsoft.com/office/officeart/2005/8/layout/vList2"/>
    <dgm:cxn modelId="{FCF37294-7590-4A2C-930D-C0C15F69D309}" srcId="{C05D6799-64F7-4927-815B-883B8F105886}" destId="{CF76C184-1188-489D-92A2-32B5EDF3285D}" srcOrd="1" destOrd="0" parTransId="{B9EFCDF9-E20D-45BE-B629-C09BF004C309}" sibTransId="{11407102-0458-4702-8A3F-3C55C22FD020}"/>
    <dgm:cxn modelId="{17000376-A6DC-4E57-8139-D79C66EC0A3E}" srcId="{C05D6799-64F7-4927-815B-883B8F105886}" destId="{8A8D7A9B-235F-4CFA-B5D6-012563C382E6}" srcOrd="0" destOrd="0" parTransId="{12CEE4E1-C0EA-4189-89FE-7F8748AD24FA}" sibTransId="{2520B993-F927-443A-BEE9-C119D347050D}"/>
    <dgm:cxn modelId="{6D362EDD-E62C-4C0C-A24E-F8954C2D9E93}" type="presParOf" srcId="{67781EE7-2FA1-48A3-9D84-BD45745F4810}" destId="{317C0887-DCE9-49B6-BB73-AB80AE48743D}" srcOrd="0" destOrd="0" presId="urn:microsoft.com/office/officeart/2005/8/layout/vList2"/>
    <dgm:cxn modelId="{4F36A637-91CD-4114-A3A2-726742EBE656}" type="presParOf" srcId="{67781EE7-2FA1-48A3-9D84-BD45745F4810}" destId="{CC69B534-1E06-4C7E-8054-9DC7A0DD6DB7}" srcOrd="1" destOrd="0" presId="urn:microsoft.com/office/officeart/2005/8/layout/vList2"/>
    <dgm:cxn modelId="{5A2E8DAD-750D-4649-912E-1066C6EDE34B}" type="presParOf" srcId="{67781EE7-2FA1-48A3-9D84-BD45745F4810}" destId="{0D95236A-531A-464A-A711-E569DF1AFF5A}" srcOrd="2" destOrd="0" presId="urn:microsoft.com/office/officeart/2005/8/layout/vList2"/>
    <dgm:cxn modelId="{43247B97-38E4-4E43-B99E-C88E4F0E1F23}" type="presParOf" srcId="{67781EE7-2FA1-48A3-9D84-BD45745F4810}" destId="{1E80B220-467E-41D5-86DF-B483D4EF5591}" srcOrd="3" destOrd="0" presId="urn:microsoft.com/office/officeart/2005/8/layout/vList2"/>
    <dgm:cxn modelId="{A3E6C75E-92AA-402E-B5D6-7D7E37A24B6B}" type="presParOf" srcId="{67781EE7-2FA1-48A3-9D84-BD45745F4810}" destId="{10D6C903-E3BA-48CB-BA36-C3FE3829219F}"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7B837C-DB16-4415-A3AE-1BA4B45B7B2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941D94B2-E415-47D6-9835-01CE22450A42}">
      <dgm:prSet/>
      <dgm:spPr/>
      <dgm:t>
        <a:bodyPr/>
        <a:lstStyle/>
        <a:p>
          <a:pPr rtl="0"/>
          <a:r>
            <a:rPr lang="es-MX" dirty="0" smtClean="0"/>
            <a:t>Objetivos</a:t>
          </a:r>
          <a:endParaRPr lang="es-MX" dirty="0"/>
        </a:p>
      </dgm:t>
    </dgm:pt>
    <dgm:pt modelId="{FCE6BBB4-4E0C-433C-9210-F8CCF45B6FCA}" type="parTrans" cxnId="{BF4C20AB-EEBD-4D73-9005-BC352F056FE1}">
      <dgm:prSet/>
      <dgm:spPr/>
      <dgm:t>
        <a:bodyPr/>
        <a:lstStyle/>
        <a:p>
          <a:endParaRPr lang="es-MX"/>
        </a:p>
      </dgm:t>
    </dgm:pt>
    <dgm:pt modelId="{9967DC46-9DA1-4F11-86FA-9499F2D4B5A0}" type="sibTrans" cxnId="{BF4C20AB-EEBD-4D73-9005-BC352F056FE1}">
      <dgm:prSet/>
      <dgm:spPr/>
      <dgm:t>
        <a:bodyPr/>
        <a:lstStyle/>
        <a:p>
          <a:endParaRPr lang="es-MX"/>
        </a:p>
      </dgm:t>
    </dgm:pt>
    <dgm:pt modelId="{F060998F-6BFE-4601-811D-23BC728D3D3F}">
      <dgm:prSet/>
      <dgm:spPr/>
      <dgm:t>
        <a:bodyPr/>
        <a:lstStyle/>
        <a:p>
          <a:pPr rtl="0"/>
          <a:r>
            <a:rPr lang="es-MX" dirty="0" smtClean="0"/>
            <a:t>Pregunta de investigación</a:t>
          </a:r>
          <a:endParaRPr lang="es-MX" dirty="0"/>
        </a:p>
      </dgm:t>
    </dgm:pt>
    <dgm:pt modelId="{78A6100D-2D73-4D6B-B11D-CA4FBBB26DB4}" type="parTrans" cxnId="{A08B231C-72B1-4E43-96A5-AA17B9696ECC}">
      <dgm:prSet/>
      <dgm:spPr/>
      <dgm:t>
        <a:bodyPr/>
        <a:lstStyle/>
        <a:p>
          <a:endParaRPr lang="es-MX"/>
        </a:p>
      </dgm:t>
    </dgm:pt>
    <dgm:pt modelId="{7E565A4E-B2A8-48F3-9DF6-F10FD4E455BF}" type="sibTrans" cxnId="{A08B231C-72B1-4E43-96A5-AA17B9696ECC}">
      <dgm:prSet/>
      <dgm:spPr/>
      <dgm:t>
        <a:bodyPr/>
        <a:lstStyle/>
        <a:p>
          <a:endParaRPr lang="es-MX"/>
        </a:p>
      </dgm:t>
    </dgm:pt>
    <dgm:pt modelId="{DB638B72-55BB-4B76-BA38-785A3A75CD81}">
      <dgm:prSet/>
      <dgm:spPr/>
      <dgm:t>
        <a:bodyPr/>
        <a:lstStyle/>
        <a:p>
          <a:pPr rtl="0"/>
          <a:r>
            <a:rPr lang="es-MX" dirty="0" smtClean="0"/>
            <a:t>Justificación</a:t>
          </a:r>
          <a:endParaRPr lang="es-MX" dirty="0"/>
        </a:p>
      </dgm:t>
    </dgm:pt>
    <dgm:pt modelId="{59513487-C46F-4331-968E-FB3608011F3E}" type="parTrans" cxnId="{B627C75C-01B6-4C1D-ACEB-DF6DA45610FC}">
      <dgm:prSet/>
      <dgm:spPr/>
      <dgm:t>
        <a:bodyPr/>
        <a:lstStyle/>
        <a:p>
          <a:endParaRPr lang="es-MX"/>
        </a:p>
      </dgm:t>
    </dgm:pt>
    <dgm:pt modelId="{99ED2093-A578-4E4C-82FB-863B99DEA493}" type="sibTrans" cxnId="{B627C75C-01B6-4C1D-ACEB-DF6DA45610FC}">
      <dgm:prSet/>
      <dgm:spPr/>
      <dgm:t>
        <a:bodyPr/>
        <a:lstStyle/>
        <a:p>
          <a:endParaRPr lang="es-MX"/>
        </a:p>
      </dgm:t>
    </dgm:pt>
    <dgm:pt modelId="{0880B8D0-1707-46ED-A2AC-4DA8BB7FCF9C}">
      <dgm:prSet/>
      <dgm:spPr/>
      <dgm:t>
        <a:bodyPr/>
        <a:lstStyle/>
        <a:p>
          <a:pPr rtl="0"/>
          <a:r>
            <a:rPr lang="es-MX" dirty="0" smtClean="0"/>
            <a:t>Viabilidad</a:t>
          </a:r>
          <a:endParaRPr lang="es-MX" dirty="0"/>
        </a:p>
      </dgm:t>
    </dgm:pt>
    <dgm:pt modelId="{90EBC020-E1AC-470A-BD22-B1D2430CA66F}" type="parTrans" cxnId="{A88BDB74-CA5B-4341-B413-DE3247516C6D}">
      <dgm:prSet/>
      <dgm:spPr/>
      <dgm:t>
        <a:bodyPr/>
        <a:lstStyle/>
        <a:p>
          <a:endParaRPr lang="es-MX"/>
        </a:p>
      </dgm:t>
    </dgm:pt>
    <dgm:pt modelId="{7F7CA55B-68CF-4AC3-94E4-1E7B9CFE1A44}" type="sibTrans" cxnId="{A88BDB74-CA5B-4341-B413-DE3247516C6D}">
      <dgm:prSet/>
      <dgm:spPr/>
      <dgm:t>
        <a:bodyPr/>
        <a:lstStyle/>
        <a:p>
          <a:endParaRPr lang="es-MX"/>
        </a:p>
      </dgm:t>
    </dgm:pt>
    <dgm:pt modelId="{F07553CC-0BF0-4029-8C81-F55C15C2C068}">
      <dgm:prSet/>
      <dgm:spPr/>
      <dgm:t>
        <a:bodyPr/>
        <a:lstStyle/>
        <a:p>
          <a:pPr rtl="0"/>
          <a:r>
            <a:rPr lang="es-MX" dirty="0" smtClean="0"/>
            <a:t>Disposición de recursos financieros, humanos y materiales</a:t>
          </a:r>
          <a:endParaRPr lang="es-MX" dirty="0"/>
        </a:p>
      </dgm:t>
    </dgm:pt>
    <dgm:pt modelId="{BB500F16-C8D9-4319-A5C4-AD6F8F623093}" type="parTrans" cxnId="{42F1A83D-95B2-49A9-AFFA-4D0A7B086A24}">
      <dgm:prSet/>
      <dgm:spPr/>
      <dgm:t>
        <a:bodyPr/>
        <a:lstStyle/>
        <a:p>
          <a:endParaRPr lang="es-MX"/>
        </a:p>
      </dgm:t>
    </dgm:pt>
    <dgm:pt modelId="{545B27EE-BA14-4E69-844D-DFBEAFF8D5C0}" type="sibTrans" cxnId="{42F1A83D-95B2-49A9-AFFA-4D0A7B086A24}">
      <dgm:prSet/>
      <dgm:spPr/>
      <dgm:t>
        <a:bodyPr/>
        <a:lstStyle/>
        <a:p>
          <a:endParaRPr lang="es-MX"/>
        </a:p>
      </dgm:t>
    </dgm:pt>
    <dgm:pt modelId="{492ECE09-8323-4A11-B553-92DEB81F94B3}">
      <dgm:prSet/>
      <dgm:spPr/>
      <dgm:t>
        <a:bodyPr/>
        <a:lstStyle/>
        <a:p>
          <a:pPr rtl="0"/>
          <a:r>
            <a:rPr lang="es-MX" dirty="0" smtClean="0"/>
            <a:t>Pretensión de la investigación</a:t>
          </a:r>
          <a:endParaRPr lang="es-MX" dirty="0"/>
        </a:p>
      </dgm:t>
    </dgm:pt>
    <dgm:pt modelId="{11D5CF05-B5CE-4EC9-B52B-386A2539AA01}" type="parTrans" cxnId="{54713D18-6569-4586-9D87-C501CD458971}">
      <dgm:prSet/>
      <dgm:spPr/>
      <dgm:t>
        <a:bodyPr/>
        <a:lstStyle/>
        <a:p>
          <a:endParaRPr lang="es-MX"/>
        </a:p>
      </dgm:t>
    </dgm:pt>
    <dgm:pt modelId="{A1EA3D78-2B14-4353-BD2C-0618CA59BAA6}" type="sibTrans" cxnId="{54713D18-6569-4586-9D87-C501CD458971}">
      <dgm:prSet/>
      <dgm:spPr/>
      <dgm:t>
        <a:bodyPr/>
        <a:lstStyle/>
        <a:p>
          <a:endParaRPr lang="es-MX"/>
        </a:p>
      </dgm:t>
    </dgm:pt>
    <dgm:pt modelId="{004AA4FA-20C6-4F05-B51D-3B26714AFF67}">
      <dgm:prSet/>
      <dgm:spPr/>
      <dgm:t>
        <a:bodyPr/>
        <a:lstStyle/>
        <a:p>
          <a:pPr rtl="0"/>
          <a:r>
            <a:rPr lang="es-MX" dirty="0" smtClean="0"/>
            <a:t>Planteamiento del problema en forma de pregunta</a:t>
          </a:r>
          <a:endParaRPr lang="es-MX" dirty="0"/>
        </a:p>
      </dgm:t>
    </dgm:pt>
    <dgm:pt modelId="{8D85F87F-18F4-489B-890D-2F23D43402B4}" type="parTrans" cxnId="{14449D5B-B0E2-4C50-9302-5776DE0505B5}">
      <dgm:prSet/>
      <dgm:spPr/>
      <dgm:t>
        <a:bodyPr/>
        <a:lstStyle/>
        <a:p>
          <a:endParaRPr lang="es-MX"/>
        </a:p>
      </dgm:t>
    </dgm:pt>
    <dgm:pt modelId="{D04BACEB-7201-4A23-B1E4-9A398EF15109}" type="sibTrans" cxnId="{14449D5B-B0E2-4C50-9302-5776DE0505B5}">
      <dgm:prSet/>
      <dgm:spPr/>
      <dgm:t>
        <a:bodyPr/>
        <a:lstStyle/>
        <a:p>
          <a:endParaRPr lang="es-MX"/>
        </a:p>
      </dgm:t>
    </dgm:pt>
    <dgm:pt modelId="{A9EF5085-3F57-443B-B2D6-9818B675F2FF}">
      <dgm:prSet/>
      <dgm:spPr/>
      <dgm:t>
        <a:bodyPr/>
        <a:lstStyle/>
        <a:p>
          <a:pPr rtl="0"/>
          <a:r>
            <a:rPr lang="es-MX" dirty="0" smtClean="0"/>
            <a:t>Exposición de beneficios de la investigación</a:t>
          </a:r>
          <a:endParaRPr lang="es-MX" dirty="0"/>
        </a:p>
      </dgm:t>
    </dgm:pt>
    <dgm:pt modelId="{F29E47AC-32C8-430B-B78A-96E80AD8C1E3}" type="parTrans" cxnId="{85B5E214-C0F1-4AD7-9BB0-B3CB96F7EF27}">
      <dgm:prSet/>
      <dgm:spPr/>
      <dgm:t>
        <a:bodyPr/>
        <a:lstStyle/>
        <a:p>
          <a:endParaRPr lang="es-MX"/>
        </a:p>
      </dgm:t>
    </dgm:pt>
    <dgm:pt modelId="{C165D975-EE4F-4B5B-B015-8D4A262B31A6}" type="sibTrans" cxnId="{85B5E214-C0F1-4AD7-9BB0-B3CB96F7EF27}">
      <dgm:prSet/>
      <dgm:spPr/>
      <dgm:t>
        <a:bodyPr/>
        <a:lstStyle/>
        <a:p>
          <a:endParaRPr lang="es-MX"/>
        </a:p>
      </dgm:t>
    </dgm:pt>
    <dgm:pt modelId="{D60F6BD8-4B45-4847-AEBA-EC76E81522CF}" type="pres">
      <dgm:prSet presAssocID="{CB7B837C-DB16-4415-A3AE-1BA4B45B7B25}" presName="Name0" presStyleCnt="0">
        <dgm:presLayoutVars>
          <dgm:dir/>
          <dgm:animLvl val="lvl"/>
          <dgm:resizeHandles val="exact"/>
        </dgm:presLayoutVars>
      </dgm:prSet>
      <dgm:spPr/>
      <dgm:t>
        <a:bodyPr/>
        <a:lstStyle/>
        <a:p>
          <a:endParaRPr lang="es-MX"/>
        </a:p>
      </dgm:t>
    </dgm:pt>
    <dgm:pt modelId="{BD16EE8A-8B2B-4B1F-BCD5-BEFFDE17DD32}" type="pres">
      <dgm:prSet presAssocID="{941D94B2-E415-47D6-9835-01CE22450A42}" presName="linNode" presStyleCnt="0"/>
      <dgm:spPr/>
    </dgm:pt>
    <dgm:pt modelId="{EBF2EAF1-9DD9-411C-AB12-4341A1476B7E}" type="pres">
      <dgm:prSet presAssocID="{941D94B2-E415-47D6-9835-01CE22450A42}" presName="parentText" presStyleLbl="node1" presStyleIdx="0" presStyleCnt="4">
        <dgm:presLayoutVars>
          <dgm:chMax val="1"/>
          <dgm:bulletEnabled val="1"/>
        </dgm:presLayoutVars>
      </dgm:prSet>
      <dgm:spPr/>
      <dgm:t>
        <a:bodyPr/>
        <a:lstStyle/>
        <a:p>
          <a:endParaRPr lang="es-MX"/>
        </a:p>
      </dgm:t>
    </dgm:pt>
    <dgm:pt modelId="{735AB96E-306E-43AF-ACCE-B6412E2EDA66}" type="pres">
      <dgm:prSet presAssocID="{941D94B2-E415-47D6-9835-01CE22450A42}" presName="descendantText" presStyleLbl="alignAccFollowNode1" presStyleIdx="0" presStyleCnt="4">
        <dgm:presLayoutVars>
          <dgm:bulletEnabled val="1"/>
        </dgm:presLayoutVars>
      </dgm:prSet>
      <dgm:spPr/>
      <dgm:t>
        <a:bodyPr/>
        <a:lstStyle/>
        <a:p>
          <a:endParaRPr lang="es-MX"/>
        </a:p>
      </dgm:t>
    </dgm:pt>
    <dgm:pt modelId="{BB922039-FF12-4EE4-91F7-0AD5771CE067}" type="pres">
      <dgm:prSet presAssocID="{9967DC46-9DA1-4F11-86FA-9499F2D4B5A0}" presName="sp" presStyleCnt="0"/>
      <dgm:spPr/>
    </dgm:pt>
    <dgm:pt modelId="{AF61B83E-C8E6-4FB4-8196-340D49F30E15}" type="pres">
      <dgm:prSet presAssocID="{F060998F-6BFE-4601-811D-23BC728D3D3F}" presName="linNode" presStyleCnt="0"/>
      <dgm:spPr/>
    </dgm:pt>
    <dgm:pt modelId="{B17FA23D-5BD9-48C8-8C43-E989D298C786}" type="pres">
      <dgm:prSet presAssocID="{F060998F-6BFE-4601-811D-23BC728D3D3F}" presName="parentText" presStyleLbl="node1" presStyleIdx="1" presStyleCnt="4">
        <dgm:presLayoutVars>
          <dgm:chMax val="1"/>
          <dgm:bulletEnabled val="1"/>
        </dgm:presLayoutVars>
      </dgm:prSet>
      <dgm:spPr/>
      <dgm:t>
        <a:bodyPr/>
        <a:lstStyle/>
        <a:p>
          <a:endParaRPr lang="es-MX"/>
        </a:p>
      </dgm:t>
    </dgm:pt>
    <dgm:pt modelId="{3C9D74AA-2486-4C70-8802-FEB7AB687109}" type="pres">
      <dgm:prSet presAssocID="{F060998F-6BFE-4601-811D-23BC728D3D3F}" presName="descendantText" presStyleLbl="alignAccFollowNode1" presStyleIdx="1" presStyleCnt="4">
        <dgm:presLayoutVars>
          <dgm:bulletEnabled val="1"/>
        </dgm:presLayoutVars>
      </dgm:prSet>
      <dgm:spPr/>
      <dgm:t>
        <a:bodyPr/>
        <a:lstStyle/>
        <a:p>
          <a:endParaRPr lang="es-MX"/>
        </a:p>
      </dgm:t>
    </dgm:pt>
    <dgm:pt modelId="{F55396C4-066F-44F1-8B7F-36FDB0C7A846}" type="pres">
      <dgm:prSet presAssocID="{7E565A4E-B2A8-48F3-9DF6-F10FD4E455BF}" presName="sp" presStyleCnt="0"/>
      <dgm:spPr/>
    </dgm:pt>
    <dgm:pt modelId="{46967777-903A-4813-B2C8-F43B0B6D94CD}" type="pres">
      <dgm:prSet presAssocID="{DB638B72-55BB-4B76-BA38-785A3A75CD81}" presName="linNode" presStyleCnt="0"/>
      <dgm:spPr/>
    </dgm:pt>
    <dgm:pt modelId="{76DCC2D7-DF3B-4C6B-BD8C-8B94AE67532D}" type="pres">
      <dgm:prSet presAssocID="{DB638B72-55BB-4B76-BA38-785A3A75CD81}" presName="parentText" presStyleLbl="node1" presStyleIdx="2" presStyleCnt="4">
        <dgm:presLayoutVars>
          <dgm:chMax val="1"/>
          <dgm:bulletEnabled val="1"/>
        </dgm:presLayoutVars>
      </dgm:prSet>
      <dgm:spPr/>
      <dgm:t>
        <a:bodyPr/>
        <a:lstStyle/>
        <a:p>
          <a:endParaRPr lang="es-MX"/>
        </a:p>
      </dgm:t>
    </dgm:pt>
    <dgm:pt modelId="{A18191E7-9878-4667-B15C-D45614734A8B}" type="pres">
      <dgm:prSet presAssocID="{DB638B72-55BB-4B76-BA38-785A3A75CD81}" presName="descendantText" presStyleLbl="alignAccFollowNode1" presStyleIdx="2" presStyleCnt="4">
        <dgm:presLayoutVars>
          <dgm:bulletEnabled val="1"/>
        </dgm:presLayoutVars>
      </dgm:prSet>
      <dgm:spPr/>
      <dgm:t>
        <a:bodyPr/>
        <a:lstStyle/>
        <a:p>
          <a:endParaRPr lang="es-MX"/>
        </a:p>
      </dgm:t>
    </dgm:pt>
    <dgm:pt modelId="{283E7630-1F98-4758-8809-EECFCF7047FD}" type="pres">
      <dgm:prSet presAssocID="{99ED2093-A578-4E4C-82FB-863B99DEA493}" presName="sp" presStyleCnt="0"/>
      <dgm:spPr/>
    </dgm:pt>
    <dgm:pt modelId="{03DDAA3B-0921-47F5-930F-97239CA6FE93}" type="pres">
      <dgm:prSet presAssocID="{0880B8D0-1707-46ED-A2AC-4DA8BB7FCF9C}" presName="linNode" presStyleCnt="0"/>
      <dgm:spPr/>
    </dgm:pt>
    <dgm:pt modelId="{3A5A90F4-111A-41AE-9222-3E26617F02B4}" type="pres">
      <dgm:prSet presAssocID="{0880B8D0-1707-46ED-A2AC-4DA8BB7FCF9C}" presName="parentText" presStyleLbl="node1" presStyleIdx="3" presStyleCnt="4">
        <dgm:presLayoutVars>
          <dgm:chMax val="1"/>
          <dgm:bulletEnabled val="1"/>
        </dgm:presLayoutVars>
      </dgm:prSet>
      <dgm:spPr/>
      <dgm:t>
        <a:bodyPr/>
        <a:lstStyle/>
        <a:p>
          <a:endParaRPr lang="es-MX"/>
        </a:p>
      </dgm:t>
    </dgm:pt>
    <dgm:pt modelId="{29A9C804-F2BD-44B4-BB0C-DC380CC6997C}" type="pres">
      <dgm:prSet presAssocID="{0880B8D0-1707-46ED-A2AC-4DA8BB7FCF9C}" presName="descendantText" presStyleLbl="alignAccFollowNode1" presStyleIdx="3" presStyleCnt="4">
        <dgm:presLayoutVars>
          <dgm:bulletEnabled val="1"/>
        </dgm:presLayoutVars>
      </dgm:prSet>
      <dgm:spPr/>
      <dgm:t>
        <a:bodyPr/>
        <a:lstStyle/>
        <a:p>
          <a:endParaRPr lang="es-MX"/>
        </a:p>
      </dgm:t>
    </dgm:pt>
  </dgm:ptLst>
  <dgm:cxnLst>
    <dgm:cxn modelId="{BF4C20AB-EEBD-4D73-9005-BC352F056FE1}" srcId="{CB7B837C-DB16-4415-A3AE-1BA4B45B7B25}" destId="{941D94B2-E415-47D6-9835-01CE22450A42}" srcOrd="0" destOrd="0" parTransId="{FCE6BBB4-4E0C-433C-9210-F8CCF45B6FCA}" sibTransId="{9967DC46-9DA1-4F11-86FA-9499F2D4B5A0}"/>
    <dgm:cxn modelId="{85B5E214-C0F1-4AD7-9BB0-B3CB96F7EF27}" srcId="{DB638B72-55BB-4B76-BA38-785A3A75CD81}" destId="{A9EF5085-3F57-443B-B2D6-9818B675F2FF}" srcOrd="0" destOrd="0" parTransId="{F29E47AC-32C8-430B-B78A-96E80AD8C1E3}" sibTransId="{C165D975-EE4F-4B5B-B015-8D4A262B31A6}"/>
    <dgm:cxn modelId="{BFA4E8B3-3B44-401B-93D4-774D3449ED28}" type="presOf" srcId="{004AA4FA-20C6-4F05-B51D-3B26714AFF67}" destId="{3C9D74AA-2486-4C70-8802-FEB7AB687109}" srcOrd="0" destOrd="0" presId="urn:microsoft.com/office/officeart/2005/8/layout/vList5"/>
    <dgm:cxn modelId="{A08B231C-72B1-4E43-96A5-AA17B9696ECC}" srcId="{CB7B837C-DB16-4415-A3AE-1BA4B45B7B25}" destId="{F060998F-6BFE-4601-811D-23BC728D3D3F}" srcOrd="1" destOrd="0" parTransId="{78A6100D-2D73-4D6B-B11D-CA4FBBB26DB4}" sibTransId="{7E565A4E-B2A8-48F3-9DF6-F10FD4E455BF}"/>
    <dgm:cxn modelId="{A88BDB74-CA5B-4341-B413-DE3247516C6D}" srcId="{CB7B837C-DB16-4415-A3AE-1BA4B45B7B25}" destId="{0880B8D0-1707-46ED-A2AC-4DA8BB7FCF9C}" srcOrd="3" destOrd="0" parTransId="{90EBC020-E1AC-470A-BD22-B1D2430CA66F}" sibTransId="{7F7CA55B-68CF-4AC3-94E4-1E7B9CFE1A44}"/>
    <dgm:cxn modelId="{F2677257-2B33-404B-B04B-5D4C9723D27B}" type="presOf" srcId="{F07553CC-0BF0-4029-8C81-F55C15C2C068}" destId="{29A9C804-F2BD-44B4-BB0C-DC380CC6997C}" srcOrd="0" destOrd="0" presId="urn:microsoft.com/office/officeart/2005/8/layout/vList5"/>
    <dgm:cxn modelId="{14449D5B-B0E2-4C50-9302-5776DE0505B5}" srcId="{F060998F-6BFE-4601-811D-23BC728D3D3F}" destId="{004AA4FA-20C6-4F05-B51D-3B26714AFF67}" srcOrd="0" destOrd="0" parTransId="{8D85F87F-18F4-489B-890D-2F23D43402B4}" sibTransId="{D04BACEB-7201-4A23-B1E4-9A398EF15109}"/>
    <dgm:cxn modelId="{8B31C985-A69D-470C-A4C9-E37AB761A46C}" type="presOf" srcId="{941D94B2-E415-47D6-9835-01CE22450A42}" destId="{EBF2EAF1-9DD9-411C-AB12-4341A1476B7E}" srcOrd="0" destOrd="0" presId="urn:microsoft.com/office/officeart/2005/8/layout/vList5"/>
    <dgm:cxn modelId="{D85EDB03-F878-49B0-94BE-034C7A8BE453}" type="presOf" srcId="{492ECE09-8323-4A11-B553-92DEB81F94B3}" destId="{735AB96E-306E-43AF-ACCE-B6412E2EDA66}" srcOrd="0" destOrd="0" presId="urn:microsoft.com/office/officeart/2005/8/layout/vList5"/>
    <dgm:cxn modelId="{54713D18-6569-4586-9D87-C501CD458971}" srcId="{941D94B2-E415-47D6-9835-01CE22450A42}" destId="{492ECE09-8323-4A11-B553-92DEB81F94B3}" srcOrd="0" destOrd="0" parTransId="{11D5CF05-B5CE-4EC9-B52B-386A2539AA01}" sibTransId="{A1EA3D78-2B14-4353-BD2C-0618CA59BAA6}"/>
    <dgm:cxn modelId="{B627C75C-01B6-4C1D-ACEB-DF6DA45610FC}" srcId="{CB7B837C-DB16-4415-A3AE-1BA4B45B7B25}" destId="{DB638B72-55BB-4B76-BA38-785A3A75CD81}" srcOrd="2" destOrd="0" parTransId="{59513487-C46F-4331-968E-FB3608011F3E}" sibTransId="{99ED2093-A578-4E4C-82FB-863B99DEA493}"/>
    <dgm:cxn modelId="{42F1A83D-95B2-49A9-AFFA-4D0A7B086A24}" srcId="{0880B8D0-1707-46ED-A2AC-4DA8BB7FCF9C}" destId="{F07553CC-0BF0-4029-8C81-F55C15C2C068}" srcOrd="0" destOrd="0" parTransId="{BB500F16-C8D9-4319-A5C4-AD6F8F623093}" sibTransId="{545B27EE-BA14-4E69-844D-DFBEAFF8D5C0}"/>
    <dgm:cxn modelId="{ADC35902-8C62-45F8-AD22-D215372911F6}" type="presOf" srcId="{A9EF5085-3F57-443B-B2D6-9818B675F2FF}" destId="{A18191E7-9878-4667-B15C-D45614734A8B}" srcOrd="0" destOrd="0" presId="urn:microsoft.com/office/officeart/2005/8/layout/vList5"/>
    <dgm:cxn modelId="{8FA338D4-81EA-4D7B-AF35-B2B717334F50}" type="presOf" srcId="{F060998F-6BFE-4601-811D-23BC728D3D3F}" destId="{B17FA23D-5BD9-48C8-8C43-E989D298C786}" srcOrd="0" destOrd="0" presId="urn:microsoft.com/office/officeart/2005/8/layout/vList5"/>
    <dgm:cxn modelId="{792DA904-E9D3-4114-81C7-CA6A2C2CE5D5}" type="presOf" srcId="{DB638B72-55BB-4B76-BA38-785A3A75CD81}" destId="{76DCC2D7-DF3B-4C6B-BD8C-8B94AE67532D}" srcOrd="0" destOrd="0" presId="urn:microsoft.com/office/officeart/2005/8/layout/vList5"/>
    <dgm:cxn modelId="{C8F6FC2A-E6F2-4A2A-B057-80F2B2F76337}" type="presOf" srcId="{0880B8D0-1707-46ED-A2AC-4DA8BB7FCF9C}" destId="{3A5A90F4-111A-41AE-9222-3E26617F02B4}" srcOrd="0" destOrd="0" presId="urn:microsoft.com/office/officeart/2005/8/layout/vList5"/>
    <dgm:cxn modelId="{C3DF4C58-F5D4-4E3F-880B-B052A0AA58D5}" type="presOf" srcId="{CB7B837C-DB16-4415-A3AE-1BA4B45B7B25}" destId="{D60F6BD8-4B45-4847-AEBA-EC76E81522CF}" srcOrd="0" destOrd="0" presId="urn:microsoft.com/office/officeart/2005/8/layout/vList5"/>
    <dgm:cxn modelId="{A8EE7C26-DD12-4FE9-BF3E-A8AF3F56AED8}" type="presParOf" srcId="{D60F6BD8-4B45-4847-AEBA-EC76E81522CF}" destId="{BD16EE8A-8B2B-4B1F-BCD5-BEFFDE17DD32}" srcOrd="0" destOrd="0" presId="urn:microsoft.com/office/officeart/2005/8/layout/vList5"/>
    <dgm:cxn modelId="{11E3F66E-89DC-45EE-8314-A5F26803591F}" type="presParOf" srcId="{BD16EE8A-8B2B-4B1F-BCD5-BEFFDE17DD32}" destId="{EBF2EAF1-9DD9-411C-AB12-4341A1476B7E}" srcOrd="0" destOrd="0" presId="urn:microsoft.com/office/officeart/2005/8/layout/vList5"/>
    <dgm:cxn modelId="{A9EECFAD-EC40-4D62-A7BA-E42D11C15A01}" type="presParOf" srcId="{BD16EE8A-8B2B-4B1F-BCD5-BEFFDE17DD32}" destId="{735AB96E-306E-43AF-ACCE-B6412E2EDA66}" srcOrd="1" destOrd="0" presId="urn:microsoft.com/office/officeart/2005/8/layout/vList5"/>
    <dgm:cxn modelId="{9C86C77A-4AAB-4390-B281-DBAC892A9760}" type="presParOf" srcId="{D60F6BD8-4B45-4847-AEBA-EC76E81522CF}" destId="{BB922039-FF12-4EE4-91F7-0AD5771CE067}" srcOrd="1" destOrd="0" presId="urn:microsoft.com/office/officeart/2005/8/layout/vList5"/>
    <dgm:cxn modelId="{7B0AB1E0-0C44-41EE-B753-D37F278D9082}" type="presParOf" srcId="{D60F6BD8-4B45-4847-AEBA-EC76E81522CF}" destId="{AF61B83E-C8E6-4FB4-8196-340D49F30E15}" srcOrd="2" destOrd="0" presId="urn:microsoft.com/office/officeart/2005/8/layout/vList5"/>
    <dgm:cxn modelId="{82F640C0-F97C-4670-9CB1-F7E40F01EA95}" type="presParOf" srcId="{AF61B83E-C8E6-4FB4-8196-340D49F30E15}" destId="{B17FA23D-5BD9-48C8-8C43-E989D298C786}" srcOrd="0" destOrd="0" presId="urn:microsoft.com/office/officeart/2005/8/layout/vList5"/>
    <dgm:cxn modelId="{8427F1F0-BB33-4E76-B365-36E100EC5DE7}" type="presParOf" srcId="{AF61B83E-C8E6-4FB4-8196-340D49F30E15}" destId="{3C9D74AA-2486-4C70-8802-FEB7AB687109}" srcOrd="1" destOrd="0" presId="urn:microsoft.com/office/officeart/2005/8/layout/vList5"/>
    <dgm:cxn modelId="{2FF522DA-411E-4F94-A5FD-89A3F9C58E4D}" type="presParOf" srcId="{D60F6BD8-4B45-4847-AEBA-EC76E81522CF}" destId="{F55396C4-066F-44F1-8B7F-36FDB0C7A846}" srcOrd="3" destOrd="0" presId="urn:microsoft.com/office/officeart/2005/8/layout/vList5"/>
    <dgm:cxn modelId="{0AEA5D57-7E1B-46DA-9314-F8396EF65D40}" type="presParOf" srcId="{D60F6BD8-4B45-4847-AEBA-EC76E81522CF}" destId="{46967777-903A-4813-B2C8-F43B0B6D94CD}" srcOrd="4" destOrd="0" presId="urn:microsoft.com/office/officeart/2005/8/layout/vList5"/>
    <dgm:cxn modelId="{EB10B82E-5F7F-42C1-A8F7-4ABFFED62B67}" type="presParOf" srcId="{46967777-903A-4813-B2C8-F43B0B6D94CD}" destId="{76DCC2D7-DF3B-4C6B-BD8C-8B94AE67532D}" srcOrd="0" destOrd="0" presId="urn:microsoft.com/office/officeart/2005/8/layout/vList5"/>
    <dgm:cxn modelId="{A8355C3A-F8D2-4C80-A3ED-6C0A1BA10653}" type="presParOf" srcId="{46967777-903A-4813-B2C8-F43B0B6D94CD}" destId="{A18191E7-9878-4667-B15C-D45614734A8B}" srcOrd="1" destOrd="0" presId="urn:microsoft.com/office/officeart/2005/8/layout/vList5"/>
    <dgm:cxn modelId="{3C20CA7C-14B9-4696-8C53-9004DB8F3146}" type="presParOf" srcId="{D60F6BD8-4B45-4847-AEBA-EC76E81522CF}" destId="{283E7630-1F98-4758-8809-EECFCF7047FD}" srcOrd="5" destOrd="0" presId="urn:microsoft.com/office/officeart/2005/8/layout/vList5"/>
    <dgm:cxn modelId="{3EAA86CF-C98D-44BA-8B31-E29439713CB4}" type="presParOf" srcId="{D60F6BD8-4B45-4847-AEBA-EC76E81522CF}" destId="{03DDAA3B-0921-47F5-930F-97239CA6FE93}" srcOrd="6" destOrd="0" presId="urn:microsoft.com/office/officeart/2005/8/layout/vList5"/>
    <dgm:cxn modelId="{EE0281C1-40F7-472F-B093-86FC0C0D18D7}" type="presParOf" srcId="{03DDAA3B-0921-47F5-930F-97239CA6FE93}" destId="{3A5A90F4-111A-41AE-9222-3E26617F02B4}" srcOrd="0" destOrd="0" presId="urn:microsoft.com/office/officeart/2005/8/layout/vList5"/>
    <dgm:cxn modelId="{409F322D-192A-4780-BAD6-7A8CA23688E0}" type="presParOf" srcId="{03DDAA3B-0921-47F5-930F-97239CA6FE93}" destId="{29A9C804-F2BD-44B4-BB0C-DC380CC6997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3AD3710-F223-4C8C-AF5B-A46231976459}"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ECA43F-DDA7-4C12-A05D-FB71CE18687A}">
      <dgm:prSet phldrT="[Texto]"/>
      <dgm:spPr/>
      <dgm:t>
        <a:bodyPr/>
        <a:lstStyle/>
        <a:p>
          <a:r>
            <a:rPr lang="es-MX" dirty="0" smtClean="0"/>
            <a:t>Recolección de información </a:t>
          </a:r>
          <a:endParaRPr lang="es-MX" dirty="0"/>
        </a:p>
      </dgm:t>
    </dgm:pt>
    <dgm:pt modelId="{26F34304-B958-4371-9E33-E8154EF8EF46}" type="parTrans" cxnId="{6C4EC20B-E224-4325-BD21-48A429FC32D6}">
      <dgm:prSet/>
      <dgm:spPr/>
      <dgm:t>
        <a:bodyPr/>
        <a:lstStyle/>
        <a:p>
          <a:endParaRPr lang="es-MX"/>
        </a:p>
      </dgm:t>
    </dgm:pt>
    <dgm:pt modelId="{E7CF46C8-4BFA-44E5-A0F0-AA37D2F3FA8B}" type="sibTrans" cxnId="{6C4EC20B-E224-4325-BD21-48A429FC32D6}">
      <dgm:prSet/>
      <dgm:spPr/>
      <dgm:t>
        <a:bodyPr/>
        <a:lstStyle/>
        <a:p>
          <a:endParaRPr lang="es-MX"/>
        </a:p>
      </dgm:t>
    </dgm:pt>
    <dgm:pt modelId="{0B24469B-64D9-4118-B7AB-9A3ACFF0A5D9}">
      <dgm:prSet phldrT="[Texto]"/>
      <dgm:spPr/>
      <dgm:t>
        <a:bodyPr/>
        <a:lstStyle/>
        <a:p>
          <a:r>
            <a:rPr lang="es-MX" dirty="0" smtClean="0"/>
            <a:t>Análisis y Síntesis</a:t>
          </a:r>
          <a:endParaRPr lang="es-MX" dirty="0"/>
        </a:p>
      </dgm:t>
    </dgm:pt>
    <dgm:pt modelId="{B7A3545E-36CA-400C-ABD6-E337B26CF7C2}" type="parTrans" cxnId="{24A8B917-21C7-45D3-BCF5-0F787CAE7B96}">
      <dgm:prSet/>
      <dgm:spPr/>
      <dgm:t>
        <a:bodyPr/>
        <a:lstStyle/>
        <a:p>
          <a:endParaRPr lang="es-MX"/>
        </a:p>
      </dgm:t>
    </dgm:pt>
    <dgm:pt modelId="{DCC20B7B-02CE-4312-A9C9-7A03803E26E3}" type="sibTrans" cxnId="{24A8B917-21C7-45D3-BCF5-0F787CAE7B96}">
      <dgm:prSet/>
      <dgm:spPr/>
      <dgm:t>
        <a:bodyPr/>
        <a:lstStyle/>
        <a:p>
          <a:endParaRPr lang="es-MX"/>
        </a:p>
      </dgm:t>
    </dgm:pt>
    <dgm:pt modelId="{53E59520-7D7D-419B-9205-ADE1081ABE90}">
      <dgm:prSet phldrT="[Texto]"/>
      <dgm:spPr/>
      <dgm:t>
        <a:bodyPr/>
        <a:lstStyle/>
        <a:p>
          <a:r>
            <a:rPr lang="es-MX" dirty="0" smtClean="0"/>
            <a:t>Construcción de una idea propia</a:t>
          </a:r>
          <a:endParaRPr lang="es-MX" dirty="0"/>
        </a:p>
      </dgm:t>
    </dgm:pt>
    <dgm:pt modelId="{E1317FFE-7970-4FE8-B24A-7FA6EF34E340}" type="parTrans" cxnId="{38AAFABA-79D9-461C-BA3A-5299665D6CF9}">
      <dgm:prSet/>
      <dgm:spPr/>
      <dgm:t>
        <a:bodyPr/>
        <a:lstStyle/>
        <a:p>
          <a:endParaRPr lang="es-MX"/>
        </a:p>
      </dgm:t>
    </dgm:pt>
    <dgm:pt modelId="{F7D6DC73-6C54-4D0E-A454-CDF9760C4E50}" type="sibTrans" cxnId="{38AAFABA-79D9-461C-BA3A-5299665D6CF9}">
      <dgm:prSet/>
      <dgm:spPr/>
      <dgm:t>
        <a:bodyPr/>
        <a:lstStyle/>
        <a:p>
          <a:endParaRPr lang="es-MX"/>
        </a:p>
      </dgm:t>
    </dgm:pt>
    <dgm:pt modelId="{E657E1A2-6FF4-4997-B3A1-4A80D544E670}" type="pres">
      <dgm:prSet presAssocID="{F3AD3710-F223-4C8C-AF5B-A46231976459}" presName="theList" presStyleCnt="0">
        <dgm:presLayoutVars>
          <dgm:dir/>
          <dgm:animLvl val="lvl"/>
          <dgm:resizeHandles val="exact"/>
        </dgm:presLayoutVars>
      </dgm:prSet>
      <dgm:spPr/>
      <dgm:t>
        <a:bodyPr/>
        <a:lstStyle/>
        <a:p>
          <a:endParaRPr lang="es-MX"/>
        </a:p>
      </dgm:t>
    </dgm:pt>
    <dgm:pt modelId="{08531584-B356-4EF1-9652-E540E2895243}" type="pres">
      <dgm:prSet presAssocID="{E3ECA43F-DDA7-4C12-A05D-FB71CE18687A}" presName="compNode" presStyleCnt="0"/>
      <dgm:spPr/>
    </dgm:pt>
    <dgm:pt modelId="{BC1D3A99-8C1B-49AD-A6E3-2847618B5DED}" type="pres">
      <dgm:prSet presAssocID="{E3ECA43F-DDA7-4C12-A05D-FB71CE18687A}" presName="noGeometry" presStyleCnt="0"/>
      <dgm:spPr/>
    </dgm:pt>
    <dgm:pt modelId="{B2F77D59-B5F9-45E7-8813-38CB2342D463}" type="pres">
      <dgm:prSet presAssocID="{E3ECA43F-DDA7-4C12-A05D-FB71CE18687A}" presName="childTextVisible" presStyleLbl="bgAccFollowNode1" presStyleIdx="0" presStyleCnt="3">
        <dgm:presLayoutVars>
          <dgm:bulletEnabled val="1"/>
        </dgm:presLayoutVars>
      </dgm:prSet>
      <dgm:spPr/>
      <dgm:t>
        <a:bodyPr/>
        <a:lstStyle/>
        <a:p>
          <a:endParaRPr lang="es-MX"/>
        </a:p>
      </dgm:t>
    </dgm:pt>
    <dgm:pt modelId="{E1F541F7-C18C-414B-9A6F-9FB25B95CFEF}" type="pres">
      <dgm:prSet presAssocID="{E3ECA43F-DDA7-4C12-A05D-FB71CE18687A}" presName="childTextHidden" presStyleLbl="bgAccFollowNode1" presStyleIdx="0" presStyleCnt="3"/>
      <dgm:spPr/>
      <dgm:t>
        <a:bodyPr/>
        <a:lstStyle/>
        <a:p>
          <a:endParaRPr lang="es-MX"/>
        </a:p>
      </dgm:t>
    </dgm:pt>
    <dgm:pt modelId="{1A375124-D6A7-4E33-A391-507E59C4A616}" type="pres">
      <dgm:prSet presAssocID="{E3ECA43F-DDA7-4C12-A05D-FB71CE18687A}" presName="parentText" presStyleLbl="node1" presStyleIdx="0" presStyleCnt="3" custScaleX="313940" custScaleY="181245">
        <dgm:presLayoutVars>
          <dgm:chMax val="1"/>
          <dgm:bulletEnabled val="1"/>
        </dgm:presLayoutVars>
      </dgm:prSet>
      <dgm:spPr/>
      <dgm:t>
        <a:bodyPr/>
        <a:lstStyle/>
        <a:p>
          <a:endParaRPr lang="es-MX"/>
        </a:p>
      </dgm:t>
    </dgm:pt>
    <dgm:pt modelId="{B780D90E-1B0B-4913-AB6F-1430780883BB}" type="pres">
      <dgm:prSet presAssocID="{E3ECA43F-DDA7-4C12-A05D-FB71CE18687A}" presName="aSpace" presStyleCnt="0"/>
      <dgm:spPr/>
    </dgm:pt>
    <dgm:pt modelId="{A8A12F99-99BE-4575-900C-DD94C2BBBE43}" type="pres">
      <dgm:prSet presAssocID="{0B24469B-64D9-4118-B7AB-9A3ACFF0A5D9}" presName="compNode" presStyleCnt="0"/>
      <dgm:spPr/>
    </dgm:pt>
    <dgm:pt modelId="{26572C7D-8551-4186-A7CD-D657097D9DB7}" type="pres">
      <dgm:prSet presAssocID="{0B24469B-64D9-4118-B7AB-9A3ACFF0A5D9}" presName="noGeometry" presStyleCnt="0"/>
      <dgm:spPr/>
    </dgm:pt>
    <dgm:pt modelId="{DBAC8E74-48E2-42FD-988E-8DF1735071B5}" type="pres">
      <dgm:prSet presAssocID="{0B24469B-64D9-4118-B7AB-9A3ACFF0A5D9}" presName="childTextVisible" presStyleLbl="bgAccFollowNode1" presStyleIdx="1" presStyleCnt="3">
        <dgm:presLayoutVars>
          <dgm:bulletEnabled val="1"/>
        </dgm:presLayoutVars>
      </dgm:prSet>
      <dgm:spPr/>
      <dgm:t>
        <a:bodyPr/>
        <a:lstStyle/>
        <a:p>
          <a:endParaRPr lang="es-MX"/>
        </a:p>
      </dgm:t>
    </dgm:pt>
    <dgm:pt modelId="{E5674D29-BDCF-4FD3-827F-900DA08C57D6}" type="pres">
      <dgm:prSet presAssocID="{0B24469B-64D9-4118-B7AB-9A3ACFF0A5D9}" presName="childTextHidden" presStyleLbl="bgAccFollowNode1" presStyleIdx="1" presStyleCnt="3"/>
      <dgm:spPr/>
      <dgm:t>
        <a:bodyPr/>
        <a:lstStyle/>
        <a:p>
          <a:endParaRPr lang="es-MX"/>
        </a:p>
      </dgm:t>
    </dgm:pt>
    <dgm:pt modelId="{2F05F8F7-8FD6-482C-B421-BA91E2EAECE9}" type="pres">
      <dgm:prSet presAssocID="{0B24469B-64D9-4118-B7AB-9A3ACFF0A5D9}" presName="parentText" presStyleLbl="node1" presStyleIdx="1" presStyleCnt="3" custScaleX="324087" custScaleY="202018">
        <dgm:presLayoutVars>
          <dgm:chMax val="1"/>
          <dgm:bulletEnabled val="1"/>
        </dgm:presLayoutVars>
      </dgm:prSet>
      <dgm:spPr/>
      <dgm:t>
        <a:bodyPr/>
        <a:lstStyle/>
        <a:p>
          <a:endParaRPr lang="es-MX"/>
        </a:p>
      </dgm:t>
    </dgm:pt>
    <dgm:pt modelId="{F3B5852F-6703-4B53-B6C3-5FB345C37D17}" type="pres">
      <dgm:prSet presAssocID="{0B24469B-64D9-4118-B7AB-9A3ACFF0A5D9}" presName="aSpace" presStyleCnt="0"/>
      <dgm:spPr/>
    </dgm:pt>
    <dgm:pt modelId="{A5793B46-2B39-4A1D-9BBC-53FE3F3E46A1}" type="pres">
      <dgm:prSet presAssocID="{53E59520-7D7D-419B-9205-ADE1081ABE90}" presName="compNode" presStyleCnt="0"/>
      <dgm:spPr/>
    </dgm:pt>
    <dgm:pt modelId="{6B3B7A15-CEED-4B80-9B09-A06C42FA7E5C}" type="pres">
      <dgm:prSet presAssocID="{53E59520-7D7D-419B-9205-ADE1081ABE90}" presName="noGeometry" presStyleCnt="0"/>
      <dgm:spPr/>
    </dgm:pt>
    <dgm:pt modelId="{D511D4C0-7DEF-4733-A001-DE95559A9891}" type="pres">
      <dgm:prSet presAssocID="{53E59520-7D7D-419B-9205-ADE1081ABE90}" presName="childTextVisible" presStyleLbl="bgAccFollowNode1" presStyleIdx="2" presStyleCnt="3">
        <dgm:presLayoutVars>
          <dgm:bulletEnabled val="1"/>
        </dgm:presLayoutVars>
      </dgm:prSet>
      <dgm:spPr/>
      <dgm:t>
        <a:bodyPr/>
        <a:lstStyle/>
        <a:p>
          <a:endParaRPr lang="es-MX"/>
        </a:p>
      </dgm:t>
    </dgm:pt>
    <dgm:pt modelId="{6BBD8361-1B29-4849-804A-45BBA5E31F1C}" type="pres">
      <dgm:prSet presAssocID="{53E59520-7D7D-419B-9205-ADE1081ABE90}" presName="childTextHidden" presStyleLbl="bgAccFollowNode1" presStyleIdx="2" presStyleCnt="3"/>
      <dgm:spPr/>
      <dgm:t>
        <a:bodyPr/>
        <a:lstStyle/>
        <a:p>
          <a:endParaRPr lang="es-MX"/>
        </a:p>
      </dgm:t>
    </dgm:pt>
    <dgm:pt modelId="{18FB712E-D174-497C-A7A2-5C001ED83323}" type="pres">
      <dgm:prSet presAssocID="{53E59520-7D7D-419B-9205-ADE1081ABE90}" presName="parentText" presStyleLbl="node1" presStyleIdx="2" presStyleCnt="3" custScaleX="349922" custScaleY="170879">
        <dgm:presLayoutVars>
          <dgm:chMax val="1"/>
          <dgm:bulletEnabled val="1"/>
        </dgm:presLayoutVars>
      </dgm:prSet>
      <dgm:spPr/>
      <dgm:t>
        <a:bodyPr/>
        <a:lstStyle/>
        <a:p>
          <a:endParaRPr lang="es-MX"/>
        </a:p>
      </dgm:t>
    </dgm:pt>
  </dgm:ptLst>
  <dgm:cxnLst>
    <dgm:cxn modelId="{38AAFABA-79D9-461C-BA3A-5299665D6CF9}" srcId="{F3AD3710-F223-4C8C-AF5B-A46231976459}" destId="{53E59520-7D7D-419B-9205-ADE1081ABE90}" srcOrd="2" destOrd="0" parTransId="{E1317FFE-7970-4FE8-B24A-7FA6EF34E340}" sibTransId="{F7D6DC73-6C54-4D0E-A454-CDF9760C4E50}"/>
    <dgm:cxn modelId="{223844E8-085C-458C-ACEC-890E6DA61B6A}" type="presOf" srcId="{E3ECA43F-DDA7-4C12-A05D-FB71CE18687A}" destId="{1A375124-D6A7-4E33-A391-507E59C4A616}" srcOrd="0" destOrd="0" presId="urn:microsoft.com/office/officeart/2005/8/layout/hProcess6"/>
    <dgm:cxn modelId="{C7739C4F-AE84-41E0-84FD-B422F97E03F4}" type="presOf" srcId="{53E59520-7D7D-419B-9205-ADE1081ABE90}" destId="{18FB712E-D174-497C-A7A2-5C001ED83323}" srcOrd="0" destOrd="0" presId="urn:microsoft.com/office/officeart/2005/8/layout/hProcess6"/>
    <dgm:cxn modelId="{FD64D82F-A56B-485B-888C-FE3F187A5DF6}" type="presOf" srcId="{0B24469B-64D9-4118-B7AB-9A3ACFF0A5D9}" destId="{2F05F8F7-8FD6-482C-B421-BA91E2EAECE9}" srcOrd="0" destOrd="0" presId="urn:microsoft.com/office/officeart/2005/8/layout/hProcess6"/>
    <dgm:cxn modelId="{6C4EC20B-E224-4325-BD21-48A429FC32D6}" srcId="{F3AD3710-F223-4C8C-AF5B-A46231976459}" destId="{E3ECA43F-DDA7-4C12-A05D-FB71CE18687A}" srcOrd="0" destOrd="0" parTransId="{26F34304-B958-4371-9E33-E8154EF8EF46}" sibTransId="{E7CF46C8-4BFA-44E5-A0F0-AA37D2F3FA8B}"/>
    <dgm:cxn modelId="{4F4985C8-5661-4D8A-AD0F-D6F4C9822D37}" type="presOf" srcId="{F3AD3710-F223-4C8C-AF5B-A46231976459}" destId="{E657E1A2-6FF4-4997-B3A1-4A80D544E670}" srcOrd="0" destOrd="0" presId="urn:microsoft.com/office/officeart/2005/8/layout/hProcess6"/>
    <dgm:cxn modelId="{24A8B917-21C7-45D3-BCF5-0F787CAE7B96}" srcId="{F3AD3710-F223-4C8C-AF5B-A46231976459}" destId="{0B24469B-64D9-4118-B7AB-9A3ACFF0A5D9}" srcOrd="1" destOrd="0" parTransId="{B7A3545E-36CA-400C-ABD6-E337B26CF7C2}" sibTransId="{DCC20B7B-02CE-4312-A9C9-7A03803E26E3}"/>
    <dgm:cxn modelId="{1B9B13A0-8E08-472F-9DF2-34AD7CA1ED89}" type="presParOf" srcId="{E657E1A2-6FF4-4997-B3A1-4A80D544E670}" destId="{08531584-B356-4EF1-9652-E540E2895243}" srcOrd="0" destOrd="0" presId="urn:microsoft.com/office/officeart/2005/8/layout/hProcess6"/>
    <dgm:cxn modelId="{0769BD8A-FBD4-4110-95AB-2FE76BCCAF88}" type="presParOf" srcId="{08531584-B356-4EF1-9652-E540E2895243}" destId="{BC1D3A99-8C1B-49AD-A6E3-2847618B5DED}" srcOrd="0" destOrd="0" presId="urn:microsoft.com/office/officeart/2005/8/layout/hProcess6"/>
    <dgm:cxn modelId="{507989C1-0A86-4267-AC84-86BD7AC88CE7}" type="presParOf" srcId="{08531584-B356-4EF1-9652-E540E2895243}" destId="{B2F77D59-B5F9-45E7-8813-38CB2342D463}" srcOrd="1" destOrd="0" presId="urn:microsoft.com/office/officeart/2005/8/layout/hProcess6"/>
    <dgm:cxn modelId="{FCC4A1B6-7B8D-4F99-A385-4A6585B93A45}" type="presParOf" srcId="{08531584-B356-4EF1-9652-E540E2895243}" destId="{E1F541F7-C18C-414B-9A6F-9FB25B95CFEF}" srcOrd="2" destOrd="0" presId="urn:microsoft.com/office/officeart/2005/8/layout/hProcess6"/>
    <dgm:cxn modelId="{9A9F2CA8-48EA-407C-A7EF-B7BA0098C0CD}" type="presParOf" srcId="{08531584-B356-4EF1-9652-E540E2895243}" destId="{1A375124-D6A7-4E33-A391-507E59C4A616}" srcOrd="3" destOrd="0" presId="urn:microsoft.com/office/officeart/2005/8/layout/hProcess6"/>
    <dgm:cxn modelId="{0CBA5208-F1CD-43C9-8B56-F52004C7FE97}" type="presParOf" srcId="{E657E1A2-6FF4-4997-B3A1-4A80D544E670}" destId="{B780D90E-1B0B-4913-AB6F-1430780883BB}" srcOrd="1" destOrd="0" presId="urn:microsoft.com/office/officeart/2005/8/layout/hProcess6"/>
    <dgm:cxn modelId="{76CD3D17-CE54-4CD2-BD1B-BA50173418B0}" type="presParOf" srcId="{E657E1A2-6FF4-4997-B3A1-4A80D544E670}" destId="{A8A12F99-99BE-4575-900C-DD94C2BBBE43}" srcOrd="2" destOrd="0" presId="urn:microsoft.com/office/officeart/2005/8/layout/hProcess6"/>
    <dgm:cxn modelId="{211F8590-3855-4040-AF9C-A8C162A98DAA}" type="presParOf" srcId="{A8A12F99-99BE-4575-900C-DD94C2BBBE43}" destId="{26572C7D-8551-4186-A7CD-D657097D9DB7}" srcOrd="0" destOrd="0" presId="urn:microsoft.com/office/officeart/2005/8/layout/hProcess6"/>
    <dgm:cxn modelId="{EDC891F8-653D-4E65-A196-FC6DCD083B9D}" type="presParOf" srcId="{A8A12F99-99BE-4575-900C-DD94C2BBBE43}" destId="{DBAC8E74-48E2-42FD-988E-8DF1735071B5}" srcOrd="1" destOrd="0" presId="urn:microsoft.com/office/officeart/2005/8/layout/hProcess6"/>
    <dgm:cxn modelId="{F154A9DB-8CCF-4F8F-AE51-00DD975B0DAF}" type="presParOf" srcId="{A8A12F99-99BE-4575-900C-DD94C2BBBE43}" destId="{E5674D29-BDCF-4FD3-827F-900DA08C57D6}" srcOrd="2" destOrd="0" presId="urn:microsoft.com/office/officeart/2005/8/layout/hProcess6"/>
    <dgm:cxn modelId="{39B5B096-8C21-4F0F-8070-F9BB9C97A3AA}" type="presParOf" srcId="{A8A12F99-99BE-4575-900C-DD94C2BBBE43}" destId="{2F05F8F7-8FD6-482C-B421-BA91E2EAECE9}" srcOrd="3" destOrd="0" presId="urn:microsoft.com/office/officeart/2005/8/layout/hProcess6"/>
    <dgm:cxn modelId="{33D445CE-CE1B-4AE9-873D-D0FC6BBAFA13}" type="presParOf" srcId="{E657E1A2-6FF4-4997-B3A1-4A80D544E670}" destId="{F3B5852F-6703-4B53-B6C3-5FB345C37D17}" srcOrd="3" destOrd="0" presId="urn:microsoft.com/office/officeart/2005/8/layout/hProcess6"/>
    <dgm:cxn modelId="{80944654-89A4-4FAA-A1BB-D169C72B8E5C}" type="presParOf" srcId="{E657E1A2-6FF4-4997-B3A1-4A80D544E670}" destId="{A5793B46-2B39-4A1D-9BBC-53FE3F3E46A1}" srcOrd="4" destOrd="0" presId="urn:microsoft.com/office/officeart/2005/8/layout/hProcess6"/>
    <dgm:cxn modelId="{A1B1ED3D-EAC0-4BF3-950B-F212D5FF6355}" type="presParOf" srcId="{A5793B46-2B39-4A1D-9BBC-53FE3F3E46A1}" destId="{6B3B7A15-CEED-4B80-9B09-A06C42FA7E5C}" srcOrd="0" destOrd="0" presId="urn:microsoft.com/office/officeart/2005/8/layout/hProcess6"/>
    <dgm:cxn modelId="{015EBFDC-A41E-41C9-97A9-723C9B032BF3}" type="presParOf" srcId="{A5793B46-2B39-4A1D-9BBC-53FE3F3E46A1}" destId="{D511D4C0-7DEF-4733-A001-DE95559A9891}" srcOrd="1" destOrd="0" presId="urn:microsoft.com/office/officeart/2005/8/layout/hProcess6"/>
    <dgm:cxn modelId="{E3BBED08-812B-426D-9527-49892CDA9732}" type="presParOf" srcId="{A5793B46-2B39-4A1D-9BBC-53FE3F3E46A1}" destId="{6BBD8361-1B29-4849-804A-45BBA5E31F1C}" srcOrd="2" destOrd="0" presId="urn:microsoft.com/office/officeart/2005/8/layout/hProcess6"/>
    <dgm:cxn modelId="{564CBBDE-DECC-4FA1-825A-6E6EA756050D}" type="presParOf" srcId="{A5793B46-2B39-4A1D-9BBC-53FE3F3E46A1}" destId="{18FB712E-D174-497C-A7A2-5C001ED83323}"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3536FB9-39DA-4CBA-A7B6-CF2E5F0BA106}"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6CD6E096-C955-481B-A3EC-97971E6B6184}">
      <dgm:prSet phldrT="[Texto]"/>
      <dgm:spPr/>
      <dgm:t>
        <a:bodyPr/>
        <a:lstStyle/>
        <a:p>
          <a:r>
            <a:rPr lang="es-MX" dirty="0" smtClean="0"/>
            <a:t>Hipótesis</a:t>
          </a:r>
          <a:endParaRPr lang="es-MX" dirty="0"/>
        </a:p>
      </dgm:t>
    </dgm:pt>
    <dgm:pt modelId="{CF656460-2CA6-411A-A0A4-CC1AEABAE165}" type="parTrans" cxnId="{E49D3E2F-66B9-47D9-BEA3-412148F15C97}">
      <dgm:prSet/>
      <dgm:spPr/>
      <dgm:t>
        <a:bodyPr/>
        <a:lstStyle/>
        <a:p>
          <a:endParaRPr lang="es-MX"/>
        </a:p>
      </dgm:t>
    </dgm:pt>
    <dgm:pt modelId="{B811C306-2635-4746-BDF6-65D402316256}" type="sibTrans" cxnId="{E49D3E2F-66B9-47D9-BEA3-412148F15C97}">
      <dgm:prSet/>
      <dgm:spPr/>
      <dgm:t>
        <a:bodyPr/>
        <a:lstStyle/>
        <a:p>
          <a:endParaRPr lang="es-MX"/>
        </a:p>
      </dgm:t>
    </dgm:pt>
    <dgm:pt modelId="{63EC63B0-8669-42DC-9E8C-09AEC7313DAD}">
      <dgm:prSet phldrT="[Texto]"/>
      <dgm:spPr/>
      <dgm:t>
        <a:bodyPr/>
        <a:lstStyle/>
        <a:p>
          <a:r>
            <a:rPr lang="es-MX" dirty="0" smtClean="0"/>
            <a:t>Proposición aceptable que relaciona variables, sujeto a ser comprobado</a:t>
          </a:r>
          <a:endParaRPr lang="es-MX" dirty="0"/>
        </a:p>
      </dgm:t>
    </dgm:pt>
    <dgm:pt modelId="{12184D5D-7EFE-4ADE-823F-987D3510CCBB}" type="parTrans" cxnId="{1EDA2854-0FA0-4967-97C2-CCDB6E028E98}">
      <dgm:prSet/>
      <dgm:spPr/>
      <dgm:t>
        <a:bodyPr/>
        <a:lstStyle/>
        <a:p>
          <a:endParaRPr lang="es-MX"/>
        </a:p>
      </dgm:t>
    </dgm:pt>
    <dgm:pt modelId="{2C5E2BA2-0414-4D53-9AF7-5008F878EF52}" type="sibTrans" cxnId="{1EDA2854-0FA0-4967-97C2-CCDB6E028E98}">
      <dgm:prSet/>
      <dgm:spPr/>
      <dgm:t>
        <a:bodyPr/>
        <a:lstStyle/>
        <a:p>
          <a:endParaRPr lang="es-MX"/>
        </a:p>
      </dgm:t>
    </dgm:pt>
    <dgm:pt modelId="{D2BFCC9D-0BCE-459B-8C3F-C142B6870679}">
      <dgm:prSet phldrT="[Texto]"/>
      <dgm:spPr/>
      <dgm:t>
        <a:bodyPr/>
        <a:lstStyle/>
        <a:p>
          <a:r>
            <a:rPr lang="es-MX" dirty="0" smtClean="0"/>
            <a:t>Variable</a:t>
          </a:r>
          <a:endParaRPr lang="es-MX" dirty="0"/>
        </a:p>
      </dgm:t>
    </dgm:pt>
    <dgm:pt modelId="{A3328754-CD08-4B0F-B057-3485AD6C9CC1}" type="parTrans" cxnId="{4F5DEE46-43C0-4A81-A09D-3D7D54BF1722}">
      <dgm:prSet/>
      <dgm:spPr/>
      <dgm:t>
        <a:bodyPr/>
        <a:lstStyle/>
        <a:p>
          <a:endParaRPr lang="es-MX"/>
        </a:p>
      </dgm:t>
    </dgm:pt>
    <dgm:pt modelId="{A76694B3-166B-48C0-9453-53E24FE342BE}" type="sibTrans" cxnId="{4F5DEE46-43C0-4A81-A09D-3D7D54BF1722}">
      <dgm:prSet/>
      <dgm:spPr/>
      <dgm:t>
        <a:bodyPr/>
        <a:lstStyle/>
        <a:p>
          <a:endParaRPr lang="es-MX"/>
        </a:p>
      </dgm:t>
    </dgm:pt>
    <dgm:pt modelId="{8D6E00B8-7623-4063-8B7E-A554D4E3DCE6}">
      <dgm:prSet phldrT="[Texto]"/>
      <dgm:spPr/>
      <dgm:t>
        <a:bodyPr/>
        <a:lstStyle/>
        <a:p>
          <a:r>
            <a:rPr lang="es-MX" dirty="0" smtClean="0"/>
            <a:t>Es un símbolo o constructo que puede retomar diversos valores</a:t>
          </a:r>
          <a:endParaRPr lang="es-MX" dirty="0"/>
        </a:p>
      </dgm:t>
    </dgm:pt>
    <dgm:pt modelId="{AA81833A-A56B-41F1-901A-1A3A59B3C431}" type="parTrans" cxnId="{939D211D-7A94-4834-85F1-199437B3B573}">
      <dgm:prSet/>
      <dgm:spPr/>
      <dgm:t>
        <a:bodyPr/>
        <a:lstStyle/>
        <a:p>
          <a:endParaRPr lang="es-MX"/>
        </a:p>
      </dgm:t>
    </dgm:pt>
    <dgm:pt modelId="{5663A352-4333-420E-9F87-1BBCE8EFAD9A}" type="sibTrans" cxnId="{939D211D-7A94-4834-85F1-199437B3B573}">
      <dgm:prSet/>
      <dgm:spPr/>
      <dgm:t>
        <a:bodyPr/>
        <a:lstStyle/>
        <a:p>
          <a:endParaRPr lang="es-MX"/>
        </a:p>
      </dgm:t>
    </dgm:pt>
    <dgm:pt modelId="{34349BE0-606C-4967-9E94-774C91171A22}">
      <dgm:prSet phldrT="[Texto]"/>
      <dgm:spPr/>
      <dgm:t>
        <a:bodyPr/>
        <a:lstStyle/>
        <a:p>
          <a:r>
            <a:rPr lang="es-MX" dirty="0" smtClean="0"/>
            <a:t>Variable dependientes y variables independientes</a:t>
          </a:r>
          <a:endParaRPr lang="es-MX" dirty="0"/>
        </a:p>
      </dgm:t>
    </dgm:pt>
    <dgm:pt modelId="{64DBB19F-79EA-4A0C-A2B7-8BF63363844F}" type="parTrans" cxnId="{11EACF87-D781-441D-A7D1-8F6FA097E01C}">
      <dgm:prSet/>
      <dgm:spPr/>
      <dgm:t>
        <a:bodyPr/>
        <a:lstStyle/>
        <a:p>
          <a:endParaRPr lang="es-MX"/>
        </a:p>
      </dgm:t>
    </dgm:pt>
    <dgm:pt modelId="{301E910D-81B8-4DD3-8AFB-D572B6F34009}" type="sibTrans" cxnId="{11EACF87-D781-441D-A7D1-8F6FA097E01C}">
      <dgm:prSet/>
      <dgm:spPr/>
      <dgm:t>
        <a:bodyPr/>
        <a:lstStyle/>
        <a:p>
          <a:endParaRPr lang="es-MX"/>
        </a:p>
      </dgm:t>
    </dgm:pt>
    <dgm:pt modelId="{AF47244B-DAF1-4525-80E1-76E6696AFF36}">
      <dgm:prSet phldrT="[Texto]"/>
      <dgm:spPr/>
      <dgm:t>
        <a:bodyPr/>
        <a:lstStyle/>
        <a:p>
          <a:r>
            <a:rPr lang="es-MX" dirty="0" smtClean="0"/>
            <a:t>Hipótesis de investigación, nulas y alternativas</a:t>
          </a:r>
          <a:endParaRPr lang="es-MX" dirty="0"/>
        </a:p>
      </dgm:t>
    </dgm:pt>
    <dgm:pt modelId="{CC81946D-904D-45BE-98B1-53CDD6206B48}" type="parTrans" cxnId="{548A0CA1-F8F2-4423-925C-488FB63CF6E3}">
      <dgm:prSet/>
      <dgm:spPr/>
      <dgm:t>
        <a:bodyPr/>
        <a:lstStyle/>
        <a:p>
          <a:endParaRPr lang="es-MX"/>
        </a:p>
      </dgm:t>
    </dgm:pt>
    <dgm:pt modelId="{71B2A330-FF73-43E9-9681-928752CA521C}" type="sibTrans" cxnId="{548A0CA1-F8F2-4423-925C-488FB63CF6E3}">
      <dgm:prSet/>
      <dgm:spPr/>
      <dgm:t>
        <a:bodyPr/>
        <a:lstStyle/>
        <a:p>
          <a:endParaRPr lang="es-MX"/>
        </a:p>
      </dgm:t>
    </dgm:pt>
    <dgm:pt modelId="{0C9A8B51-8625-40F3-8D30-AE075ACAF87C}" type="pres">
      <dgm:prSet presAssocID="{C3536FB9-39DA-4CBA-A7B6-CF2E5F0BA106}" presName="Name0" presStyleCnt="0">
        <dgm:presLayoutVars>
          <dgm:chPref val="3"/>
          <dgm:dir/>
          <dgm:animLvl val="lvl"/>
          <dgm:resizeHandles/>
        </dgm:presLayoutVars>
      </dgm:prSet>
      <dgm:spPr/>
      <dgm:t>
        <a:bodyPr/>
        <a:lstStyle/>
        <a:p>
          <a:endParaRPr lang="es-MX"/>
        </a:p>
      </dgm:t>
    </dgm:pt>
    <dgm:pt modelId="{F7DF8FDE-C2CB-416B-8DA0-6847D6756BF5}" type="pres">
      <dgm:prSet presAssocID="{6CD6E096-C955-481B-A3EC-97971E6B6184}" presName="horFlow" presStyleCnt="0"/>
      <dgm:spPr/>
    </dgm:pt>
    <dgm:pt modelId="{CCFCE623-06B7-4862-9E96-25EE5270B3DA}" type="pres">
      <dgm:prSet presAssocID="{6CD6E096-C955-481B-A3EC-97971E6B6184}" presName="bigChev" presStyleLbl="node1" presStyleIdx="0" presStyleCnt="2" custScaleX="66467"/>
      <dgm:spPr/>
      <dgm:t>
        <a:bodyPr/>
        <a:lstStyle/>
        <a:p>
          <a:endParaRPr lang="es-MX"/>
        </a:p>
      </dgm:t>
    </dgm:pt>
    <dgm:pt modelId="{63059522-0A0D-41DE-BB00-1B8B208407D3}" type="pres">
      <dgm:prSet presAssocID="{12184D5D-7EFE-4ADE-823F-987D3510CCBB}" presName="parTrans" presStyleCnt="0"/>
      <dgm:spPr/>
    </dgm:pt>
    <dgm:pt modelId="{0FBA4A06-CD76-4EDF-8F13-E82BC1CB8B52}" type="pres">
      <dgm:prSet presAssocID="{63EC63B0-8669-42DC-9E8C-09AEC7313DAD}" presName="node" presStyleLbl="alignAccFollowNode1" presStyleIdx="0" presStyleCnt="4">
        <dgm:presLayoutVars>
          <dgm:bulletEnabled val="1"/>
        </dgm:presLayoutVars>
      </dgm:prSet>
      <dgm:spPr/>
      <dgm:t>
        <a:bodyPr/>
        <a:lstStyle/>
        <a:p>
          <a:endParaRPr lang="es-MX"/>
        </a:p>
      </dgm:t>
    </dgm:pt>
    <dgm:pt modelId="{BC4D0454-368F-415C-8E6E-83CAAA70EEFA}" type="pres">
      <dgm:prSet presAssocID="{2C5E2BA2-0414-4D53-9AF7-5008F878EF52}" presName="sibTrans" presStyleCnt="0"/>
      <dgm:spPr/>
    </dgm:pt>
    <dgm:pt modelId="{7A1DCACF-E048-4822-9687-A04C6F96D0D0}" type="pres">
      <dgm:prSet presAssocID="{AF47244B-DAF1-4525-80E1-76E6696AFF36}" presName="node" presStyleLbl="alignAccFollowNode1" presStyleIdx="1" presStyleCnt="4">
        <dgm:presLayoutVars>
          <dgm:bulletEnabled val="1"/>
        </dgm:presLayoutVars>
      </dgm:prSet>
      <dgm:spPr/>
      <dgm:t>
        <a:bodyPr/>
        <a:lstStyle/>
        <a:p>
          <a:endParaRPr lang="es-MX"/>
        </a:p>
      </dgm:t>
    </dgm:pt>
    <dgm:pt modelId="{7B959B83-0C12-402A-916E-164B19BDDDC3}" type="pres">
      <dgm:prSet presAssocID="{6CD6E096-C955-481B-A3EC-97971E6B6184}" presName="vSp" presStyleCnt="0"/>
      <dgm:spPr/>
    </dgm:pt>
    <dgm:pt modelId="{490DEF45-9F0B-426D-985F-39EF86DD07B7}" type="pres">
      <dgm:prSet presAssocID="{D2BFCC9D-0BCE-459B-8C3F-C142B6870679}" presName="horFlow" presStyleCnt="0"/>
      <dgm:spPr/>
    </dgm:pt>
    <dgm:pt modelId="{D73D342F-135B-4665-9297-74419E8B63C8}" type="pres">
      <dgm:prSet presAssocID="{D2BFCC9D-0BCE-459B-8C3F-C142B6870679}" presName="bigChev" presStyleLbl="node1" presStyleIdx="1" presStyleCnt="2" custScaleX="68258"/>
      <dgm:spPr/>
      <dgm:t>
        <a:bodyPr/>
        <a:lstStyle/>
        <a:p>
          <a:endParaRPr lang="es-MX"/>
        </a:p>
      </dgm:t>
    </dgm:pt>
    <dgm:pt modelId="{00000E18-59C6-4218-B879-DC52832E63C4}" type="pres">
      <dgm:prSet presAssocID="{AA81833A-A56B-41F1-901A-1A3A59B3C431}" presName="parTrans" presStyleCnt="0"/>
      <dgm:spPr/>
    </dgm:pt>
    <dgm:pt modelId="{4AE93EE4-4F05-45C9-93D8-A43052381380}" type="pres">
      <dgm:prSet presAssocID="{8D6E00B8-7623-4063-8B7E-A554D4E3DCE6}" presName="node" presStyleLbl="alignAccFollowNode1" presStyleIdx="2" presStyleCnt="4">
        <dgm:presLayoutVars>
          <dgm:bulletEnabled val="1"/>
        </dgm:presLayoutVars>
      </dgm:prSet>
      <dgm:spPr/>
      <dgm:t>
        <a:bodyPr/>
        <a:lstStyle/>
        <a:p>
          <a:endParaRPr lang="es-MX"/>
        </a:p>
      </dgm:t>
    </dgm:pt>
    <dgm:pt modelId="{A643EE29-3E30-4E43-912A-8B91CBCF2033}" type="pres">
      <dgm:prSet presAssocID="{5663A352-4333-420E-9F87-1BBCE8EFAD9A}" presName="sibTrans" presStyleCnt="0"/>
      <dgm:spPr/>
    </dgm:pt>
    <dgm:pt modelId="{A843AD67-EC52-4453-AD1D-2CCA4ACA2A73}" type="pres">
      <dgm:prSet presAssocID="{34349BE0-606C-4967-9E94-774C91171A22}" presName="node" presStyleLbl="alignAccFollowNode1" presStyleIdx="3" presStyleCnt="4">
        <dgm:presLayoutVars>
          <dgm:bulletEnabled val="1"/>
        </dgm:presLayoutVars>
      </dgm:prSet>
      <dgm:spPr/>
      <dgm:t>
        <a:bodyPr/>
        <a:lstStyle/>
        <a:p>
          <a:endParaRPr lang="es-MX"/>
        </a:p>
      </dgm:t>
    </dgm:pt>
  </dgm:ptLst>
  <dgm:cxnLst>
    <dgm:cxn modelId="{11EACF87-D781-441D-A7D1-8F6FA097E01C}" srcId="{D2BFCC9D-0BCE-459B-8C3F-C142B6870679}" destId="{34349BE0-606C-4967-9E94-774C91171A22}" srcOrd="1" destOrd="0" parTransId="{64DBB19F-79EA-4A0C-A2B7-8BF63363844F}" sibTransId="{301E910D-81B8-4DD3-8AFB-D572B6F34009}"/>
    <dgm:cxn modelId="{E7FCF9E4-984B-4695-AF7B-DB692AEC1DD1}" type="presOf" srcId="{6CD6E096-C955-481B-A3EC-97971E6B6184}" destId="{CCFCE623-06B7-4862-9E96-25EE5270B3DA}" srcOrd="0" destOrd="0" presId="urn:microsoft.com/office/officeart/2005/8/layout/lProcess3"/>
    <dgm:cxn modelId="{A9F1593E-710B-40D1-AEC6-6124987E35BD}" type="presOf" srcId="{D2BFCC9D-0BCE-459B-8C3F-C142B6870679}" destId="{D73D342F-135B-4665-9297-74419E8B63C8}" srcOrd="0" destOrd="0" presId="urn:microsoft.com/office/officeart/2005/8/layout/lProcess3"/>
    <dgm:cxn modelId="{B5A5A2B2-ECD8-48E3-AC46-D186B3088A66}" type="presOf" srcId="{8D6E00B8-7623-4063-8B7E-A554D4E3DCE6}" destId="{4AE93EE4-4F05-45C9-93D8-A43052381380}" srcOrd="0" destOrd="0" presId="urn:microsoft.com/office/officeart/2005/8/layout/lProcess3"/>
    <dgm:cxn modelId="{F55FF392-D8E9-412D-A19F-39650D8449CB}" type="presOf" srcId="{34349BE0-606C-4967-9E94-774C91171A22}" destId="{A843AD67-EC52-4453-AD1D-2CCA4ACA2A73}" srcOrd="0" destOrd="0" presId="urn:microsoft.com/office/officeart/2005/8/layout/lProcess3"/>
    <dgm:cxn modelId="{939D211D-7A94-4834-85F1-199437B3B573}" srcId="{D2BFCC9D-0BCE-459B-8C3F-C142B6870679}" destId="{8D6E00B8-7623-4063-8B7E-A554D4E3DCE6}" srcOrd="0" destOrd="0" parTransId="{AA81833A-A56B-41F1-901A-1A3A59B3C431}" sibTransId="{5663A352-4333-420E-9F87-1BBCE8EFAD9A}"/>
    <dgm:cxn modelId="{E49D3E2F-66B9-47D9-BEA3-412148F15C97}" srcId="{C3536FB9-39DA-4CBA-A7B6-CF2E5F0BA106}" destId="{6CD6E096-C955-481B-A3EC-97971E6B6184}" srcOrd="0" destOrd="0" parTransId="{CF656460-2CA6-411A-A0A4-CC1AEABAE165}" sibTransId="{B811C306-2635-4746-BDF6-65D402316256}"/>
    <dgm:cxn modelId="{548A0CA1-F8F2-4423-925C-488FB63CF6E3}" srcId="{6CD6E096-C955-481B-A3EC-97971E6B6184}" destId="{AF47244B-DAF1-4525-80E1-76E6696AFF36}" srcOrd="1" destOrd="0" parTransId="{CC81946D-904D-45BE-98B1-53CDD6206B48}" sibTransId="{71B2A330-FF73-43E9-9681-928752CA521C}"/>
    <dgm:cxn modelId="{4F5DEE46-43C0-4A81-A09D-3D7D54BF1722}" srcId="{C3536FB9-39DA-4CBA-A7B6-CF2E5F0BA106}" destId="{D2BFCC9D-0BCE-459B-8C3F-C142B6870679}" srcOrd="1" destOrd="0" parTransId="{A3328754-CD08-4B0F-B057-3485AD6C9CC1}" sibTransId="{A76694B3-166B-48C0-9453-53E24FE342BE}"/>
    <dgm:cxn modelId="{0FA59E10-96B4-4D6F-9642-FAB6C8189ED9}" type="presOf" srcId="{63EC63B0-8669-42DC-9E8C-09AEC7313DAD}" destId="{0FBA4A06-CD76-4EDF-8F13-E82BC1CB8B52}" srcOrd="0" destOrd="0" presId="urn:microsoft.com/office/officeart/2005/8/layout/lProcess3"/>
    <dgm:cxn modelId="{1EDA2854-0FA0-4967-97C2-CCDB6E028E98}" srcId="{6CD6E096-C955-481B-A3EC-97971E6B6184}" destId="{63EC63B0-8669-42DC-9E8C-09AEC7313DAD}" srcOrd="0" destOrd="0" parTransId="{12184D5D-7EFE-4ADE-823F-987D3510CCBB}" sibTransId="{2C5E2BA2-0414-4D53-9AF7-5008F878EF52}"/>
    <dgm:cxn modelId="{39D97118-5014-4803-A9E7-CE057F08758A}" type="presOf" srcId="{AF47244B-DAF1-4525-80E1-76E6696AFF36}" destId="{7A1DCACF-E048-4822-9687-A04C6F96D0D0}" srcOrd="0" destOrd="0" presId="urn:microsoft.com/office/officeart/2005/8/layout/lProcess3"/>
    <dgm:cxn modelId="{ED42D650-4DB6-4458-97D9-13DACDDBEECE}" type="presOf" srcId="{C3536FB9-39DA-4CBA-A7B6-CF2E5F0BA106}" destId="{0C9A8B51-8625-40F3-8D30-AE075ACAF87C}" srcOrd="0" destOrd="0" presId="urn:microsoft.com/office/officeart/2005/8/layout/lProcess3"/>
    <dgm:cxn modelId="{B9A7188F-D8DD-468F-AFD7-0865B5FBC0C4}" type="presParOf" srcId="{0C9A8B51-8625-40F3-8D30-AE075ACAF87C}" destId="{F7DF8FDE-C2CB-416B-8DA0-6847D6756BF5}" srcOrd="0" destOrd="0" presId="urn:microsoft.com/office/officeart/2005/8/layout/lProcess3"/>
    <dgm:cxn modelId="{10D3AAB2-9845-4FB1-A95E-E594BF461433}" type="presParOf" srcId="{F7DF8FDE-C2CB-416B-8DA0-6847D6756BF5}" destId="{CCFCE623-06B7-4862-9E96-25EE5270B3DA}" srcOrd="0" destOrd="0" presId="urn:microsoft.com/office/officeart/2005/8/layout/lProcess3"/>
    <dgm:cxn modelId="{03F4B3C4-82A0-43BE-9CCC-70B7D6F35828}" type="presParOf" srcId="{F7DF8FDE-C2CB-416B-8DA0-6847D6756BF5}" destId="{63059522-0A0D-41DE-BB00-1B8B208407D3}" srcOrd="1" destOrd="0" presId="urn:microsoft.com/office/officeart/2005/8/layout/lProcess3"/>
    <dgm:cxn modelId="{5DB60F43-5D9A-4E2E-98B8-A787036914A3}" type="presParOf" srcId="{F7DF8FDE-C2CB-416B-8DA0-6847D6756BF5}" destId="{0FBA4A06-CD76-4EDF-8F13-E82BC1CB8B52}" srcOrd="2" destOrd="0" presId="urn:microsoft.com/office/officeart/2005/8/layout/lProcess3"/>
    <dgm:cxn modelId="{6157A28D-AD20-43BF-BF09-8202AE5052DB}" type="presParOf" srcId="{F7DF8FDE-C2CB-416B-8DA0-6847D6756BF5}" destId="{BC4D0454-368F-415C-8E6E-83CAAA70EEFA}" srcOrd="3" destOrd="0" presId="urn:microsoft.com/office/officeart/2005/8/layout/lProcess3"/>
    <dgm:cxn modelId="{075E2FF5-D2F7-44F5-ADEB-DFCAD6B00B68}" type="presParOf" srcId="{F7DF8FDE-C2CB-416B-8DA0-6847D6756BF5}" destId="{7A1DCACF-E048-4822-9687-A04C6F96D0D0}" srcOrd="4" destOrd="0" presId="urn:microsoft.com/office/officeart/2005/8/layout/lProcess3"/>
    <dgm:cxn modelId="{422C499E-15D3-4866-AAD9-672220773934}" type="presParOf" srcId="{0C9A8B51-8625-40F3-8D30-AE075ACAF87C}" destId="{7B959B83-0C12-402A-916E-164B19BDDDC3}" srcOrd="1" destOrd="0" presId="urn:microsoft.com/office/officeart/2005/8/layout/lProcess3"/>
    <dgm:cxn modelId="{A3BF31FD-ACC8-4773-9983-BFE7C7B6EE3C}" type="presParOf" srcId="{0C9A8B51-8625-40F3-8D30-AE075ACAF87C}" destId="{490DEF45-9F0B-426D-985F-39EF86DD07B7}" srcOrd="2" destOrd="0" presId="urn:microsoft.com/office/officeart/2005/8/layout/lProcess3"/>
    <dgm:cxn modelId="{39C7FA33-5E2E-4240-B4D3-347E8BDC3311}" type="presParOf" srcId="{490DEF45-9F0B-426D-985F-39EF86DD07B7}" destId="{D73D342F-135B-4665-9297-74419E8B63C8}" srcOrd="0" destOrd="0" presId="urn:microsoft.com/office/officeart/2005/8/layout/lProcess3"/>
    <dgm:cxn modelId="{04F612CC-7F87-4A64-8E76-12186F1CDF4C}" type="presParOf" srcId="{490DEF45-9F0B-426D-985F-39EF86DD07B7}" destId="{00000E18-59C6-4218-B879-DC52832E63C4}" srcOrd="1" destOrd="0" presId="urn:microsoft.com/office/officeart/2005/8/layout/lProcess3"/>
    <dgm:cxn modelId="{E8559BAA-8471-422F-BFDA-2933335B7EF5}" type="presParOf" srcId="{490DEF45-9F0B-426D-985F-39EF86DD07B7}" destId="{4AE93EE4-4F05-45C9-93D8-A43052381380}" srcOrd="2" destOrd="0" presId="urn:microsoft.com/office/officeart/2005/8/layout/lProcess3"/>
    <dgm:cxn modelId="{FDEE022A-BAE1-4C2F-87F7-47573C823588}" type="presParOf" srcId="{490DEF45-9F0B-426D-985F-39EF86DD07B7}" destId="{A643EE29-3E30-4E43-912A-8B91CBCF2033}" srcOrd="3" destOrd="0" presId="urn:microsoft.com/office/officeart/2005/8/layout/lProcess3"/>
    <dgm:cxn modelId="{7C10CDDE-6497-4A56-8C2C-E3FDE2A907E1}" type="presParOf" srcId="{490DEF45-9F0B-426D-985F-39EF86DD07B7}" destId="{A843AD67-EC52-4453-AD1D-2CCA4ACA2A73}"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99863D-83C3-4E83-A560-C6C382583CD6}">
      <dsp:nvSpPr>
        <dsp:cNvPr id="0" name=""/>
        <dsp:cNvSpPr/>
      </dsp:nvSpPr>
      <dsp:spPr>
        <a:xfrm>
          <a:off x="0" y="123177"/>
          <a:ext cx="8147248" cy="15607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dirty="0" smtClean="0"/>
            <a:t>La unidad de aprendizaje “Metodología de la Investigación” se integra dentro del plan de estudios de la Licenciatura en Administración en el núcleo  básico,  dicha asignatura  es obligatoria bajo una total de 6 créditos.</a:t>
          </a:r>
          <a:endParaRPr lang="es-MX" sz="2300" kern="1200" dirty="0"/>
        </a:p>
      </dsp:txBody>
      <dsp:txXfrm>
        <a:off x="76191" y="199368"/>
        <a:ext cx="7994866" cy="1408398"/>
      </dsp:txXfrm>
    </dsp:sp>
    <dsp:sp modelId="{BB57CF0C-8F01-4E00-8BE1-726A2687A626}">
      <dsp:nvSpPr>
        <dsp:cNvPr id="0" name=""/>
        <dsp:cNvSpPr/>
      </dsp:nvSpPr>
      <dsp:spPr>
        <a:xfrm>
          <a:off x="0" y="1750198"/>
          <a:ext cx="8147248" cy="15607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dirty="0" smtClean="0"/>
            <a:t>Dentro del programa de la asignatura se establecen </a:t>
          </a:r>
          <a:r>
            <a:rPr lang="es-ES" sz="2300" kern="1200" dirty="0" smtClean="0"/>
            <a:t> el proceso de investigación científica.</a:t>
          </a:r>
          <a:endParaRPr lang="es-MX" sz="2300" kern="1200" dirty="0"/>
        </a:p>
      </dsp:txBody>
      <dsp:txXfrm>
        <a:off x="76191" y="1826389"/>
        <a:ext cx="7994866" cy="1408398"/>
      </dsp:txXfrm>
    </dsp:sp>
    <dsp:sp modelId="{BB826B41-E378-4F23-80C3-23F7C5DFB68C}">
      <dsp:nvSpPr>
        <dsp:cNvPr id="0" name=""/>
        <dsp:cNvSpPr/>
      </dsp:nvSpPr>
      <dsp:spPr>
        <a:xfrm>
          <a:off x="0" y="3377218"/>
          <a:ext cx="8147248" cy="15607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ES" sz="2300" kern="1200" dirty="0" smtClean="0"/>
            <a:t>Para llevar </a:t>
          </a:r>
          <a:r>
            <a:rPr lang="es-MX" sz="2300" kern="1200" dirty="0" smtClean="0"/>
            <a:t>a cabo dicho tema los alumnos deberán tener conocimientos previos de comunicación y redacción.</a:t>
          </a:r>
          <a:endParaRPr lang="es-MX" sz="2300" kern="1200" dirty="0"/>
        </a:p>
      </dsp:txBody>
      <dsp:txXfrm>
        <a:off x="76191" y="3453409"/>
        <a:ext cx="7994866" cy="140839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B591E-D0EB-421D-A73C-8E2EF211BE6F}">
      <dsp:nvSpPr>
        <dsp:cNvPr id="0" name=""/>
        <dsp:cNvSpPr/>
      </dsp:nvSpPr>
      <dsp:spPr>
        <a:xfrm rot="5400000">
          <a:off x="3738775" y="-1257778"/>
          <a:ext cx="1766186" cy="472339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es-MX" sz="2700" kern="1200" dirty="0" smtClean="0"/>
            <a:t>Se manipulan las variables independientes para poder observar las consecuencias (variables dependientes)</a:t>
          </a:r>
          <a:endParaRPr lang="es-MX" sz="2700" kern="1200" dirty="0"/>
        </a:p>
      </dsp:txBody>
      <dsp:txXfrm rot="-5400000">
        <a:off x="2260169" y="307046"/>
        <a:ext cx="4637181" cy="1593750"/>
      </dsp:txXfrm>
    </dsp:sp>
    <dsp:sp modelId="{02749989-5CA9-477A-97CE-F6CC75D5E41C}">
      <dsp:nvSpPr>
        <dsp:cNvPr id="0" name=""/>
        <dsp:cNvSpPr/>
      </dsp:nvSpPr>
      <dsp:spPr>
        <a:xfrm>
          <a:off x="396716" y="55"/>
          <a:ext cx="1863452" cy="220773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b="1" kern="1200" dirty="0" smtClean="0"/>
            <a:t>Experimental</a:t>
          </a:r>
          <a:endParaRPr lang="es-MX" sz="1900" b="1" kern="1200" dirty="0"/>
        </a:p>
      </dsp:txBody>
      <dsp:txXfrm>
        <a:off x="487682" y="91021"/>
        <a:ext cx="1681520" cy="2025800"/>
      </dsp:txXfrm>
    </dsp:sp>
    <dsp:sp modelId="{41D4B2EA-DAE2-41B3-8655-087F830ACAEE}">
      <dsp:nvSpPr>
        <dsp:cNvPr id="0" name=""/>
        <dsp:cNvSpPr/>
      </dsp:nvSpPr>
      <dsp:spPr>
        <a:xfrm rot="5400000">
          <a:off x="3738802" y="1060341"/>
          <a:ext cx="1766186" cy="472339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es-MX" sz="2700" kern="1200" dirty="0" smtClean="0"/>
            <a:t>No se manipula la variable independiente, se observa el fenómeno sin intervención</a:t>
          </a:r>
          <a:endParaRPr lang="es-MX" sz="2700" kern="1200" dirty="0"/>
        </a:p>
      </dsp:txBody>
      <dsp:txXfrm rot="-5400000">
        <a:off x="2260196" y="2625165"/>
        <a:ext cx="4637181" cy="1593750"/>
      </dsp:txXfrm>
    </dsp:sp>
    <dsp:sp modelId="{1280BC9C-E318-4031-8B06-54E75A9934C1}">
      <dsp:nvSpPr>
        <dsp:cNvPr id="0" name=""/>
        <dsp:cNvSpPr/>
      </dsp:nvSpPr>
      <dsp:spPr>
        <a:xfrm>
          <a:off x="396716" y="2318174"/>
          <a:ext cx="1863478" cy="220773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MX" sz="1900" b="1" kern="1200" dirty="0" smtClean="0"/>
            <a:t>No experimental</a:t>
          </a:r>
          <a:endParaRPr lang="es-MX" sz="1900" b="1" kern="1200" dirty="0"/>
        </a:p>
      </dsp:txBody>
      <dsp:txXfrm>
        <a:off x="487683" y="2409141"/>
        <a:ext cx="1681544" cy="202579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332D27-99FC-4974-B627-589A703D7C9E}">
      <dsp:nvSpPr>
        <dsp:cNvPr id="0" name=""/>
        <dsp:cNvSpPr/>
      </dsp:nvSpPr>
      <dsp:spPr>
        <a:xfrm>
          <a:off x="2948590" y="205020"/>
          <a:ext cx="3223929" cy="3223929"/>
        </a:xfrm>
        <a:prstGeom prst="ellipse">
          <a:avLst/>
        </a:prstGeom>
        <a:gradFill rotWithShape="0">
          <a:gsLst>
            <a:gs pos="0">
              <a:schemeClr val="accent2">
                <a:alpha val="50000"/>
                <a:hueOff val="0"/>
                <a:satOff val="0"/>
                <a:lumOff val="0"/>
                <a:alphaOff val="0"/>
                <a:tint val="96000"/>
                <a:lumMod val="100000"/>
              </a:schemeClr>
            </a:gs>
            <a:gs pos="78000">
              <a:schemeClr val="accent2">
                <a:alpha val="5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ES" sz="2100" b="1" i="0" kern="1200" baseline="0" dirty="0" smtClean="0"/>
            <a:t>Manipulación intencional de una o más variables independientes</a:t>
          </a:r>
          <a:endParaRPr lang="es-MX" sz="2100" b="1" kern="1200" dirty="0"/>
        </a:p>
      </dsp:txBody>
      <dsp:txXfrm>
        <a:off x="3378447" y="769208"/>
        <a:ext cx="2364215" cy="1450768"/>
      </dsp:txXfrm>
    </dsp:sp>
    <dsp:sp modelId="{603540E8-96D8-482D-9BE6-E2CFC7D9F8FC}">
      <dsp:nvSpPr>
        <dsp:cNvPr id="0" name=""/>
        <dsp:cNvSpPr/>
      </dsp:nvSpPr>
      <dsp:spPr>
        <a:xfrm>
          <a:off x="4247135" y="2149275"/>
          <a:ext cx="3223929" cy="3223929"/>
        </a:xfrm>
        <a:prstGeom prst="ellipse">
          <a:avLst/>
        </a:prstGeom>
        <a:gradFill rotWithShape="0">
          <a:gsLst>
            <a:gs pos="0">
              <a:schemeClr val="accent3">
                <a:alpha val="50000"/>
                <a:hueOff val="0"/>
                <a:satOff val="0"/>
                <a:lumOff val="0"/>
                <a:alphaOff val="0"/>
                <a:tint val="96000"/>
                <a:lumMod val="100000"/>
              </a:schemeClr>
            </a:gs>
            <a:gs pos="78000">
              <a:schemeClr val="accent3">
                <a:alpha val="5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ES" sz="2100" b="1" i="0" kern="1200" baseline="0" dirty="0" smtClean="0"/>
            <a:t>Medir el efecto  que ejerce la variable en de la VI sobre la VD</a:t>
          </a:r>
          <a:endParaRPr lang="es-MX" sz="2100" b="1" kern="1200" dirty="0"/>
        </a:p>
      </dsp:txBody>
      <dsp:txXfrm>
        <a:off x="5233120" y="2982124"/>
        <a:ext cx="1934357" cy="1773161"/>
      </dsp:txXfrm>
    </dsp:sp>
    <dsp:sp modelId="{5380A47B-8989-4BAF-8F5D-309A165B4434}">
      <dsp:nvSpPr>
        <dsp:cNvPr id="0" name=""/>
        <dsp:cNvSpPr/>
      </dsp:nvSpPr>
      <dsp:spPr>
        <a:xfrm>
          <a:off x="1796733" y="2082121"/>
          <a:ext cx="3223929" cy="3223929"/>
        </a:xfrm>
        <a:prstGeom prst="ellipse">
          <a:avLst/>
        </a:prstGeom>
        <a:gradFill rotWithShape="0">
          <a:gsLst>
            <a:gs pos="0">
              <a:schemeClr val="accent4">
                <a:alpha val="50000"/>
                <a:hueOff val="0"/>
                <a:satOff val="0"/>
                <a:lumOff val="0"/>
                <a:alphaOff val="0"/>
                <a:tint val="96000"/>
                <a:lumMod val="100000"/>
              </a:schemeClr>
            </a:gs>
            <a:gs pos="78000">
              <a:schemeClr val="accent4">
                <a:alpha val="5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1">
          <a:noAutofit/>
        </a:bodyPr>
        <a:lstStyle/>
        <a:p>
          <a:pPr lvl="0" algn="l" defTabSz="933450" rtl="0">
            <a:lnSpc>
              <a:spcPct val="90000"/>
            </a:lnSpc>
            <a:spcBef>
              <a:spcPct val="0"/>
            </a:spcBef>
            <a:spcAft>
              <a:spcPct val="35000"/>
            </a:spcAft>
          </a:pPr>
          <a:r>
            <a:rPr lang="es-ES" sz="2100" b="1" i="0" kern="1200" baseline="0" dirty="0" smtClean="0"/>
            <a:t>Controlar o validar internamente de la situación experimental</a:t>
          </a:r>
          <a:endParaRPr lang="es-ES" sz="2100" b="1" i="0" kern="1200" baseline="0" dirty="0"/>
        </a:p>
        <a:p>
          <a:pPr marL="171450" lvl="1" indent="-171450" algn="l" defTabSz="711200" rtl="0">
            <a:lnSpc>
              <a:spcPct val="90000"/>
            </a:lnSpc>
            <a:spcBef>
              <a:spcPct val="0"/>
            </a:spcBef>
            <a:spcAft>
              <a:spcPct val="15000"/>
            </a:spcAft>
            <a:buChar char="••"/>
          </a:pPr>
          <a:endParaRPr lang="es-MX" sz="1600" kern="1200" dirty="0"/>
        </a:p>
      </dsp:txBody>
      <dsp:txXfrm>
        <a:off x="2100320" y="2914969"/>
        <a:ext cx="1934357" cy="17731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0CDB7-4D63-411D-BE41-E87E906A59AD}">
      <dsp:nvSpPr>
        <dsp:cNvPr id="0" name=""/>
        <dsp:cNvSpPr/>
      </dsp:nvSpPr>
      <dsp:spPr>
        <a:xfrm>
          <a:off x="1882573" y="52881"/>
          <a:ext cx="4310112" cy="27498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s-MX" sz="2800" kern="1200" dirty="0" smtClean="0"/>
            <a:t>Aleatorio simple</a:t>
          </a:r>
          <a:endParaRPr lang="es-MX" sz="2800" kern="1200" dirty="0"/>
        </a:p>
      </dsp:txBody>
      <dsp:txXfrm>
        <a:off x="2379894" y="423050"/>
        <a:ext cx="3315470" cy="872542"/>
      </dsp:txXfrm>
    </dsp:sp>
    <dsp:sp modelId="{55448C28-B5E9-46A9-9D4F-0C1BDFD67AA1}">
      <dsp:nvSpPr>
        <dsp:cNvPr id="0" name=""/>
        <dsp:cNvSpPr/>
      </dsp:nvSpPr>
      <dsp:spPr>
        <a:xfrm>
          <a:off x="2522824" y="1269152"/>
          <a:ext cx="5462153" cy="27498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s-MX" sz="2800" kern="1200" dirty="0" smtClean="0"/>
            <a:t>Estratificado proporcional</a:t>
          </a:r>
          <a:endParaRPr lang="es-MX" sz="2800" kern="1200" dirty="0"/>
        </a:p>
      </dsp:txBody>
      <dsp:txXfrm>
        <a:off x="5463984" y="1586440"/>
        <a:ext cx="2100828" cy="2115254"/>
      </dsp:txXfrm>
    </dsp:sp>
    <dsp:sp modelId="{FC76F449-7A7E-46BD-B62D-DCF6CC833C12}">
      <dsp:nvSpPr>
        <dsp:cNvPr id="0" name=""/>
        <dsp:cNvSpPr/>
      </dsp:nvSpPr>
      <dsp:spPr>
        <a:xfrm>
          <a:off x="2026582" y="2485423"/>
          <a:ext cx="4022094" cy="27498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s-MX" sz="2800" kern="1200" dirty="0" smtClean="0"/>
            <a:t>Por racimos</a:t>
          </a:r>
          <a:endParaRPr lang="es-MX" sz="2800" kern="1200" dirty="0"/>
        </a:p>
      </dsp:txBody>
      <dsp:txXfrm>
        <a:off x="2490670" y="3992542"/>
        <a:ext cx="3093919" cy="872542"/>
      </dsp:txXfrm>
    </dsp:sp>
    <dsp:sp modelId="{7D51E092-7C5A-42AF-AF67-AA0C5CF4DD7B}">
      <dsp:nvSpPr>
        <dsp:cNvPr id="0" name=""/>
        <dsp:cNvSpPr/>
      </dsp:nvSpPr>
      <dsp:spPr>
        <a:xfrm>
          <a:off x="360040" y="1296155"/>
          <a:ext cx="5050834" cy="2749830"/>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s-MX" sz="2800" kern="1200" dirty="0" smtClean="0"/>
            <a:t>Sistemático</a:t>
          </a:r>
          <a:endParaRPr lang="es-MX" sz="2800" kern="1200" dirty="0"/>
        </a:p>
      </dsp:txBody>
      <dsp:txXfrm>
        <a:off x="748566" y="1613444"/>
        <a:ext cx="1942628" cy="211525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88B2B7-23F9-44B8-98AB-FC5D6201D007}">
      <dsp:nvSpPr>
        <dsp:cNvPr id="0" name=""/>
        <dsp:cNvSpPr/>
      </dsp:nvSpPr>
      <dsp:spPr>
        <a:xfrm>
          <a:off x="2005373" y="2786"/>
          <a:ext cx="2365319" cy="1629705"/>
        </a:xfrm>
        <a:prstGeom prst="roundRect">
          <a:avLst/>
        </a:prstGeom>
        <a:blipFill rotWithShape="0">
          <a:blip xmlns:r="http://schemas.openxmlformats.org/officeDocument/2006/relationships" r:embed="rId1"/>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4B6879-4AB4-42C9-A82E-E41108A7AC57}">
      <dsp:nvSpPr>
        <dsp:cNvPr id="0" name=""/>
        <dsp:cNvSpPr/>
      </dsp:nvSpPr>
      <dsp:spPr>
        <a:xfrm>
          <a:off x="2005373" y="1632492"/>
          <a:ext cx="2365319" cy="8775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l" defTabSz="889000">
            <a:lnSpc>
              <a:spcPct val="90000"/>
            </a:lnSpc>
            <a:spcBef>
              <a:spcPct val="0"/>
            </a:spcBef>
            <a:spcAft>
              <a:spcPct val="35000"/>
            </a:spcAft>
          </a:pPr>
          <a:r>
            <a:rPr lang="es-MX" sz="2000" kern="1200" dirty="0" smtClean="0"/>
            <a:t>Sujetos voluntarios</a:t>
          </a:r>
          <a:endParaRPr lang="es-MX" sz="2000" kern="1200" dirty="0"/>
        </a:p>
        <a:p>
          <a:pPr marL="228600" lvl="1" indent="-228600" algn="l" defTabSz="889000">
            <a:lnSpc>
              <a:spcPct val="90000"/>
            </a:lnSpc>
            <a:spcBef>
              <a:spcPct val="0"/>
            </a:spcBef>
            <a:spcAft>
              <a:spcPct val="15000"/>
            </a:spcAft>
            <a:buChar char="••"/>
          </a:pPr>
          <a:r>
            <a:rPr lang="es-MX" sz="2000" kern="1200" dirty="0" smtClean="0"/>
            <a:t>Frecuente en las ciencias sociales</a:t>
          </a:r>
          <a:endParaRPr lang="es-MX" sz="2000" kern="1200" dirty="0"/>
        </a:p>
      </dsp:txBody>
      <dsp:txXfrm>
        <a:off x="2005373" y="1632492"/>
        <a:ext cx="2365319" cy="877533"/>
      </dsp:txXfrm>
    </dsp:sp>
    <dsp:sp modelId="{AFDE9BDA-E35B-453F-8250-265897E46DAE}">
      <dsp:nvSpPr>
        <dsp:cNvPr id="0" name=""/>
        <dsp:cNvSpPr/>
      </dsp:nvSpPr>
      <dsp:spPr>
        <a:xfrm>
          <a:off x="4830008" y="2786"/>
          <a:ext cx="2365319" cy="1629705"/>
        </a:xfrm>
        <a:prstGeom prst="roundRect">
          <a:avLst/>
        </a:prstGeom>
        <a:blipFill rotWithShape="0">
          <a:blip xmlns:r="http://schemas.openxmlformats.org/officeDocument/2006/relationships" r:embed="rId2"/>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AA1EC7-343D-40FB-84B2-2CCAC0555F3E}">
      <dsp:nvSpPr>
        <dsp:cNvPr id="0" name=""/>
        <dsp:cNvSpPr/>
      </dsp:nvSpPr>
      <dsp:spPr>
        <a:xfrm>
          <a:off x="4607325" y="1632492"/>
          <a:ext cx="2810685" cy="8775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l" defTabSz="889000">
            <a:lnSpc>
              <a:spcPct val="90000"/>
            </a:lnSpc>
            <a:spcBef>
              <a:spcPct val="0"/>
            </a:spcBef>
            <a:spcAft>
              <a:spcPct val="35000"/>
            </a:spcAft>
          </a:pPr>
          <a:r>
            <a:rPr lang="es-MX" sz="2000" kern="1200" dirty="0" smtClean="0"/>
            <a:t>Muestra de expertos</a:t>
          </a:r>
          <a:endParaRPr lang="es-MX" sz="2000" kern="1200" dirty="0"/>
        </a:p>
        <a:p>
          <a:pPr marL="228600" lvl="1" indent="-228600" algn="l" defTabSz="889000">
            <a:lnSpc>
              <a:spcPct val="90000"/>
            </a:lnSpc>
            <a:spcBef>
              <a:spcPct val="0"/>
            </a:spcBef>
            <a:spcAft>
              <a:spcPct val="15000"/>
            </a:spcAft>
            <a:buChar char="••"/>
          </a:pPr>
          <a:r>
            <a:rPr lang="es-MX" sz="2000" kern="1200" dirty="0" smtClean="0"/>
            <a:t>Opinión de expertos en un tema</a:t>
          </a:r>
          <a:endParaRPr lang="es-MX" sz="2000" kern="1200" dirty="0"/>
        </a:p>
      </dsp:txBody>
      <dsp:txXfrm>
        <a:off x="4607325" y="1632492"/>
        <a:ext cx="2810685" cy="877533"/>
      </dsp:txXfrm>
    </dsp:sp>
    <dsp:sp modelId="{FA37C7DC-9AE5-4323-836C-0CC1B5548386}">
      <dsp:nvSpPr>
        <dsp:cNvPr id="0" name=""/>
        <dsp:cNvSpPr/>
      </dsp:nvSpPr>
      <dsp:spPr>
        <a:xfrm>
          <a:off x="7639504" y="0"/>
          <a:ext cx="2365319" cy="1629705"/>
        </a:xfrm>
        <a:prstGeom prst="roundRect">
          <a:avLst/>
        </a:prstGeom>
        <a:blipFill rotWithShape="0">
          <a:blip xmlns:r="http://schemas.openxmlformats.org/officeDocument/2006/relationships" r:embed="rId3"/>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B8D650-80C7-4CC3-A31F-E9C5625D2835}">
      <dsp:nvSpPr>
        <dsp:cNvPr id="0" name=""/>
        <dsp:cNvSpPr/>
      </dsp:nvSpPr>
      <dsp:spPr>
        <a:xfrm>
          <a:off x="7599648" y="1648779"/>
          <a:ext cx="2365319" cy="8775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l" defTabSz="889000">
            <a:lnSpc>
              <a:spcPct val="90000"/>
            </a:lnSpc>
            <a:spcBef>
              <a:spcPct val="0"/>
            </a:spcBef>
            <a:spcAft>
              <a:spcPct val="35000"/>
            </a:spcAft>
          </a:pPr>
          <a:r>
            <a:rPr lang="es-MX" sz="2000" kern="1200" dirty="0" smtClean="0"/>
            <a:t>Sujetos-tipo</a:t>
          </a:r>
          <a:endParaRPr lang="es-MX" sz="2000" kern="1200" dirty="0"/>
        </a:p>
        <a:p>
          <a:pPr marL="228600" lvl="1" indent="-228600" algn="l" defTabSz="889000">
            <a:lnSpc>
              <a:spcPct val="90000"/>
            </a:lnSpc>
            <a:spcBef>
              <a:spcPct val="0"/>
            </a:spcBef>
            <a:spcAft>
              <a:spcPct val="15000"/>
            </a:spcAft>
            <a:buChar char="••"/>
          </a:pPr>
          <a:r>
            <a:rPr lang="es-MX" sz="2000" kern="1200" dirty="0" smtClean="0"/>
            <a:t>El objetivo es la calidad de la información y no la cantidad</a:t>
          </a:r>
          <a:endParaRPr lang="es-MX" sz="2000" kern="1200" dirty="0"/>
        </a:p>
      </dsp:txBody>
      <dsp:txXfrm>
        <a:off x="7599648" y="1648779"/>
        <a:ext cx="2365319" cy="877533"/>
      </dsp:txXfrm>
    </dsp:sp>
    <dsp:sp modelId="{F2A3C77D-7FBB-433F-8E35-0D4D30ECFD57}">
      <dsp:nvSpPr>
        <dsp:cNvPr id="0" name=""/>
        <dsp:cNvSpPr/>
      </dsp:nvSpPr>
      <dsp:spPr>
        <a:xfrm>
          <a:off x="4830008" y="2746557"/>
          <a:ext cx="2365319" cy="1629705"/>
        </a:xfrm>
        <a:prstGeom prst="roundRect">
          <a:avLst/>
        </a:prstGeom>
        <a:blipFill rotWithShape="0">
          <a:blip xmlns:r="http://schemas.openxmlformats.org/officeDocument/2006/relationships" r:embed="rId4"/>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D2882A-4E36-42C7-B90A-F34C52A2F036}">
      <dsp:nvSpPr>
        <dsp:cNvPr id="0" name=""/>
        <dsp:cNvSpPr/>
      </dsp:nvSpPr>
      <dsp:spPr>
        <a:xfrm>
          <a:off x="3888125" y="4376263"/>
          <a:ext cx="4249084" cy="8775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lvl="0" algn="l" defTabSz="889000">
            <a:lnSpc>
              <a:spcPct val="90000"/>
            </a:lnSpc>
            <a:spcBef>
              <a:spcPct val="0"/>
            </a:spcBef>
            <a:spcAft>
              <a:spcPct val="35000"/>
            </a:spcAft>
          </a:pPr>
          <a:r>
            <a:rPr lang="es-MX" sz="2000" kern="1200" dirty="0" smtClean="0"/>
            <a:t>Muestra por cuota</a:t>
          </a:r>
          <a:endParaRPr lang="es-MX" sz="2000" kern="1200" dirty="0"/>
        </a:p>
        <a:p>
          <a:pPr marL="228600" lvl="1" indent="-228600" algn="l" defTabSz="889000">
            <a:lnSpc>
              <a:spcPct val="90000"/>
            </a:lnSpc>
            <a:spcBef>
              <a:spcPct val="0"/>
            </a:spcBef>
            <a:spcAft>
              <a:spcPct val="15000"/>
            </a:spcAft>
            <a:buChar char="••"/>
          </a:pPr>
          <a:r>
            <a:rPr lang="es-MX" sz="2000" kern="1200" dirty="0" smtClean="0"/>
            <a:t>Aplicado a estudios de opinión</a:t>
          </a:r>
          <a:endParaRPr lang="es-MX" sz="2000" kern="1200" dirty="0"/>
        </a:p>
      </dsp:txBody>
      <dsp:txXfrm>
        <a:off x="3888125" y="4376263"/>
        <a:ext cx="4249084" cy="87753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618ADC-9C39-4E9D-A06D-CD24CDD9EFC5}">
      <dsp:nvSpPr>
        <dsp:cNvPr id="0" name=""/>
        <dsp:cNvSpPr/>
      </dsp:nvSpPr>
      <dsp:spPr>
        <a:xfrm>
          <a:off x="7594" y="1567042"/>
          <a:ext cx="2269939" cy="1361963"/>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t>Seleccionar un instrumento</a:t>
          </a:r>
          <a:endParaRPr lang="es-MX" sz="2700" kern="1200" dirty="0"/>
        </a:p>
      </dsp:txBody>
      <dsp:txXfrm>
        <a:off x="47485" y="1606933"/>
        <a:ext cx="2190157" cy="1282181"/>
      </dsp:txXfrm>
    </dsp:sp>
    <dsp:sp modelId="{7D195A0E-6CC4-4C27-94C0-A5DF4DDDBBA6}">
      <dsp:nvSpPr>
        <dsp:cNvPr id="0" name=""/>
        <dsp:cNvSpPr/>
      </dsp:nvSpPr>
      <dsp:spPr>
        <a:xfrm>
          <a:off x="2504528" y="1966551"/>
          <a:ext cx="481227" cy="5629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2504528" y="2079140"/>
        <a:ext cx="336859" cy="337767"/>
      </dsp:txXfrm>
    </dsp:sp>
    <dsp:sp modelId="{40D6AA48-241F-494D-9AF8-EA4556729C37}">
      <dsp:nvSpPr>
        <dsp:cNvPr id="0" name=""/>
        <dsp:cNvSpPr/>
      </dsp:nvSpPr>
      <dsp:spPr>
        <a:xfrm>
          <a:off x="3185510" y="1567042"/>
          <a:ext cx="2269939" cy="1361963"/>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t>Aplicar el instrumento</a:t>
          </a:r>
          <a:endParaRPr lang="es-MX" sz="2700" kern="1200" dirty="0"/>
        </a:p>
      </dsp:txBody>
      <dsp:txXfrm>
        <a:off x="3225401" y="1606933"/>
        <a:ext cx="2190157" cy="1282181"/>
      </dsp:txXfrm>
    </dsp:sp>
    <dsp:sp modelId="{1DE39B98-DC7B-40FC-83DA-D3BD2AC2256A}">
      <dsp:nvSpPr>
        <dsp:cNvPr id="0" name=""/>
        <dsp:cNvSpPr/>
      </dsp:nvSpPr>
      <dsp:spPr>
        <a:xfrm>
          <a:off x="5682443" y="1966551"/>
          <a:ext cx="481227" cy="5629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s-MX" sz="2100" kern="1200"/>
        </a:p>
      </dsp:txBody>
      <dsp:txXfrm>
        <a:off x="5682443" y="2079140"/>
        <a:ext cx="336859" cy="337767"/>
      </dsp:txXfrm>
    </dsp:sp>
    <dsp:sp modelId="{3DD80CA3-9A92-4D22-AD78-CEE568570647}">
      <dsp:nvSpPr>
        <dsp:cNvPr id="0" name=""/>
        <dsp:cNvSpPr/>
      </dsp:nvSpPr>
      <dsp:spPr>
        <a:xfrm>
          <a:off x="6363425" y="1567042"/>
          <a:ext cx="2269939" cy="1361963"/>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MX" sz="2700" kern="1200" dirty="0" smtClean="0"/>
            <a:t>Preparar las mediciones</a:t>
          </a:r>
          <a:endParaRPr lang="es-MX" sz="2700" kern="1200" dirty="0"/>
        </a:p>
      </dsp:txBody>
      <dsp:txXfrm>
        <a:off x="6403316" y="1606933"/>
        <a:ext cx="2190157" cy="128218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FEB60D-898C-49EF-AC42-B86D7E8D47FA}">
      <dsp:nvSpPr>
        <dsp:cNvPr id="0" name=""/>
        <dsp:cNvSpPr/>
      </dsp:nvSpPr>
      <dsp:spPr>
        <a:xfrm>
          <a:off x="25" y="71472"/>
          <a:ext cx="2456323" cy="604800"/>
        </a:xfrm>
        <a:prstGeom prst="rect">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es-MX" sz="2100" kern="1200" dirty="0" smtClean="0"/>
            <a:t>Confiabilidad</a:t>
          </a:r>
          <a:endParaRPr lang="es-MX" sz="2100" kern="1200" dirty="0"/>
        </a:p>
      </dsp:txBody>
      <dsp:txXfrm>
        <a:off x="25" y="71472"/>
        <a:ext cx="2456323" cy="604800"/>
      </dsp:txXfrm>
    </dsp:sp>
    <dsp:sp modelId="{02C8623F-CE29-4EF0-965D-C7CD82B4D955}">
      <dsp:nvSpPr>
        <dsp:cNvPr id="0" name=""/>
        <dsp:cNvSpPr/>
      </dsp:nvSpPr>
      <dsp:spPr>
        <a:xfrm>
          <a:off x="25" y="676272"/>
          <a:ext cx="2456323" cy="1700527"/>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MX" sz="2100" kern="1200" dirty="0" smtClean="0"/>
            <a:t>Su aplicación repetida al mismo sujeto arroja el mismo resultado </a:t>
          </a:r>
          <a:endParaRPr lang="es-MX" sz="2100" kern="1200" dirty="0"/>
        </a:p>
      </dsp:txBody>
      <dsp:txXfrm>
        <a:off x="25" y="676272"/>
        <a:ext cx="2456323" cy="1700527"/>
      </dsp:txXfrm>
    </dsp:sp>
    <dsp:sp modelId="{90C844DA-8842-4286-8A5F-6DDA6FA27F4B}">
      <dsp:nvSpPr>
        <dsp:cNvPr id="0" name=""/>
        <dsp:cNvSpPr/>
      </dsp:nvSpPr>
      <dsp:spPr>
        <a:xfrm>
          <a:off x="2800234" y="71472"/>
          <a:ext cx="2456323" cy="604800"/>
        </a:xfrm>
        <a:prstGeom prst="rect">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es-MX" sz="2100" kern="1200" dirty="0" smtClean="0"/>
            <a:t>Validez</a:t>
          </a:r>
          <a:endParaRPr lang="es-MX" sz="2100" kern="1200" dirty="0"/>
        </a:p>
      </dsp:txBody>
      <dsp:txXfrm>
        <a:off x="2800234" y="71472"/>
        <a:ext cx="2456323" cy="604800"/>
      </dsp:txXfrm>
    </dsp:sp>
    <dsp:sp modelId="{FF7DDAC1-536B-4098-A0C0-221A8E6AF468}">
      <dsp:nvSpPr>
        <dsp:cNvPr id="0" name=""/>
        <dsp:cNvSpPr/>
      </dsp:nvSpPr>
      <dsp:spPr>
        <a:xfrm>
          <a:off x="2800234" y="676272"/>
          <a:ext cx="2456323" cy="1700527"/>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s-MX" sz="2100" kern="1200" dirty="0" smtClean="0"/>
            <a:t>El grado en que el instrumento mide la variable que pretende medir</a:t>
          </a:r>
          <a:endParaRPr lang="es-MX" sz="2100" kern="1200" dirty="0"/>
        </a:p>
      </dsp:txBody>
      <dsp:txXfrm>
        <a:off x="2800234" y="676272"/>
        <a:ext cx="2456323" cy="170052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99B23-1A01-4AEB-B8D4-0DEDB7D1E2C0}">
      <dsp:nvSpPr>
        <dsp:cNvPr id="0" name=""/>
        <dsp:cNvSpPr/>
      </dsp:nvSpPr>
      <dsp:spPr>
        <a:xfrm>
          <a:off x="3797"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Portada</a:t>
          </a:r>
          <a:endParaRPr lang="es-MX" sz="2000" kern="1200" dirty="0"/>
        </a:p>
      </dsp:txBody>
      <dsp:txXfrm>
        <a:off x="32973" y="2195393"/>
        <a:ext cx="1601910" cy="937805"/>
      </dsp:txXfrm>
    </dsp:sp>
    <dsp:sp modelId="{970D6607-6622-4733-AC68-B12F3C53D31C}">
      <dsp:nvSpPr>
        <dsp:cNvPr id="0" name=""/>
        <dsp:cNvSpPr/>
      </dsp:nvSpPr>
      <dsp:spPr>
        <a:xfrm>
          <a:off x="1830086"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1830086" y="2540772"/>
        <a:ext cx="246383" cy="247047"/>
      </dsp:txXfrm>
    </dsp:sp>
    <dsp:sp modelId="{A64C8CF1-CAC1-4311-AD26-ABCF43D55C5C}">
      <dsp:nvSpPr>
        <dsp:cNvPr id="0" name=""/>
        <dsp:cNvSpPr/>
      </dsp:nvSpPr>
      <dsp:spPr>
        <a:xfrm>
          <a:off x="2328164"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Índice</a:t>
          </a:r>
          <a:endParaRPr lang="es-MX" sz="2000" kern="1200" dirty="0"/>
        </a:p>
      </dsp:txBody>
      <dsp:txXfrm>
        <a:off x="2357340" y="2195393"/>
        <a:ext cx="1601910" cy="937805"/>
      </dsp:txXfrm>
    </dsp:sp>
    <dsp:sp modelId="{A24591B9-61EF-475F-BC26-7BCC86F99F75}">
      <dsp:nvSpPr>
        <dsp:cNvPr id="0" name=""/>
        <dsp:cNvSpPr/>
      </dsp:nvSpPr>
      <dsp:spPr>
        <a:xfrm>
          <a:off x="4154453"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4154453" y="2540772"/>
        <a:ext cx="246383" cy="247047"/>
      </dsp:txXfrm>
    </dsp:sp>
    <dsp:sp modelId="{28F705EE-EA46-4135-941D-4F8A72A5E7D2}">
      <dsp:nvSpPr>
        <dsp:cNvPr id="0" name=""/>
        <dsp:cNvSpPr/>
      </dsp:nvSpPr>
      <dsp:spPr>
        <a:xfrm>
          <a:off x="4652532"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Resumen</a:t>
          </a:r>
          <a:endParaRPr lang="es-MX" sz="2000" kern="1200" dirty="0"/>
        </a:p>
      </dsp:txBody>
      <dsp:txXfrm>
        <a:off x="4681708" y="2195393"/>
        <a:ext cx="1601910" cy="937805"/>
      </dsp:txXfrm>
    </dsp:sp>
    <dsp:sp modelId="{35BD9E92-AA28-4396-9480-2E6E6351EE7B}">
      <dsp:nvSpPr>
        <dsp:cNvPr id="0" name=""/>
        <dsp:cNvSpPr/>
      </dsp:nvSpPr>
      <dsp:spPr>
        <a:xfrm>
          <a:off x="6478821"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6478821" y="2540772"/>
        <a:ext cx="246383" cy="247047"/>
      </dsp:txXfrm>
    </dsp:sp>
    <dsp:sp modelId="{D5637DC0-D967-4CB0-80D3-DF82DCE0D617}">
      <dsp:nvSpPr>
        <dsp:cNvPr id="0" name=""/>
        <dsp:cNvSpPr/>
      </dsp:nvSpPr>
      <dsp:spPr>
        <a:xfrm>
          <a:off x="6976900"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Introducción</a:t>
          </a:r>
          <a:endParaRPr lang="es-MX" sz="2000" kern="1200" dirty="0"/>
        </a:p>
      </dsp:txBody>
      <dsp:txXfrm>
        <a:off x="7006076" y="2195393"/>
        <a:ext cx="1601910" cy="93780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99B23-1A01-4AEB-B8D4-0DEDB7D1E2C0}">
      <dsp:nvSpPr>
        <dsp:cNvPr id="0" name=""/>
        <dsp:cNvSpPr/>
      </dsp:nvSpPr>
      <dsp:spPr>
        <a:xfrm>
          <a:off x="3797"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Conclusiones </a:t>
          </a:r>
          <a:endParaRPr lang="es-MX" sz="1900" kern="1200" dirty="0"/>
        </a:p>
      </dsp:txBody>
      <dsp:txXfrm>
        <a:off x="32973" y="2195393"/>
        <a:ext cx="1601910" cy="937805"/>
      </dsp:txXfrm>
    </dsp:sp>
    <dsp:sp modelId="{970D6607-6622-4733-AC68-B12F3C53D31C}">
      <dsp:nvSpPr>
        <dsp:cNvPr id="0" name=""/>
        <dsp:cNvSpPr/>
      </dsp:nvSpPr>
      <dsp:spPr>
        <a:xfrm>
          <a:off x="1830086"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1830086" y="2540772"/>
        <a:ext cx="246383" cy="247047"/>
      </dsp:txXfrm>
    </dsp:sp>
    <dsp:sp modelId="{A64C8CF1-CAC1-4311-AD26-ABCF43D55C5C}">
      <dsp:nvSpPr>
        <dsp:cNvPr id="0" name=""/>
        <dsp:cNvSpPr/>
      </dsp:nvSpPr>
      <dsp:spPr>
        <a:xfrm>
          <a:off x="2328164"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Resultados</a:t>
          </a:r>
          <a:endParaRPr lang="es-MX" sz="1900" kern="1200" dirty="0"/>
        </a:p>
      </dsp:txBody>
      <dsp:txXfrm>
        <a:off x="2357340" y="2195393"/>
        <a:ext cx="1601910" cy="937805"/>
      </dsp:txXfrm>
    </dsp:sp>
    <dsp:sp modelId="{A24591B9-61EF-475F-BC26-7BCC86F99F75}">
      <dsp:nvSpPr>
        <dsp:cNvPr id="0" name=""/>
        <dsp:cNvSpPr/>
      </dsp:nvSpPr>
      <dsp:spPr>
        <a:xfrm>
          <a:off x="4154453"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4154453" y="2540772"/>
        <a:ext cx="246383" cy="247047"/>
      </dsp:txXfrm>
    </dsp:sp>
    <dsp:sp modelId="{28F705EE-EA46-4135-941D-4F8A72A5E7D2}">
      <dsp:nvSpPr>
        <dsp:cNvPr id="0" name=""/>
        <dsp:cNvSpPr/>
      </dsp:nvSpPr>
      <dsp:spPr>
        <a:xfrm>
          <a:off x="4652532"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Método</a:t>
          </a:r>
          <a:endParaRPr lang="es-MX" sz="1900" kern="1200" dirty="0"/>
        </a:p>
      </dsp:txBody>
      <dsp:txXfrm>
        <a:off x="4681708" y="2195393"/>
        <a:ext cx="1601910" cy="937805"/>
      </dsp:txXfrm>
    </dsp:sp>
    <dsp:sp modelId="{35BD9E92-AA28-4396-9480-2E6E6351EE7B}">
      <dsp:nvSpPr>
        <dsp:cNvPr id="0" name=""/>
        <dsp:cNvSpPr/>
      </dsp:nvSpPr>
      <dsp:spPr>
        <a:xfrm>
          <a:off x="6478821"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6478821" y="2540772"/>
        <a:ext cx="246383" cy="247047"/>
      </dsp:txXfrm>
    </dsp:sp>
    <dsp:sp modelId="{D5637DC0-D967-4CB0-80D3-DF82DCE0D617}">
      <dsp:nvSpPr>
        <dsp:cNvPr id="0" name=""/>
        <dsp:cNvSpPr/>
      </dsp:nvSpPr>
      <dsp:spPr>
        <a:xfrm>
          <a:off x="6976900"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Marco teórico</a:t>
          </a:r>
          <a:endParaRPr lang="es-MX" sz="1900" kern="1200" dirty="0"/>
        </a:p>
      </dsp:txBody>
      <dsp:txXfrm>
        <a:off x="7006076" y="2195393"/>
        <a:ext cx="1601910" cy="93780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99B23-1A01-4AEB-B8D4-0DEDB7D1E2C0}">
      <dsp:nvSpPr>
        <dsp:cNvPr id="0" name=""/>
        <dsp:cNvSpPr/>
      </dsp:nvSpPr>
      <dsp:spPr>
        <a:xfrm>
          <a:off x="3797"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Bibliografía</a:t>
          </a:r>
          <a:endParaRPr lang="es-MX" sz="2200" kern="1200" dirty="0"/>
        </a:p>
      </dsp:txBody>
      <dsp:txXfrm>
        <a:off x="32973" y="2195393"/>
        <a:ext cx="1601910" cy="937805"/>
      </dsp:txXfrm>
    </dsp:sp>
    <dsp:sp modelId="{970D6607-6622-4733-AC68-B12F3C53D31C}">
      <dsp:nvSpPr>
        <dsp:cNvPr id="0" name=""/>
        <dsp:cNvSpPr/>
      </dsp:nvSpPr>
      <dsp:spPr>
        <a:xfrm>
          <a:off x="1830086"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1830086" y="2540772"/>
        <a:ext cx="246383" cy="247047"/>
      </dsp:txXfrm>
    </dsp:sp>
    <dsp:sp modelId="{A64C8CF1-CAC1-4311-AD26-ABCF43D55C5C}">
      <dsp:nvSpPr>
        <dsp:cNvPr id="0" name=""/>
        <dsp:cNvSpPr/>
      </dsp:nvSpPr>
      <dsp:spPr>
        <a:xfrm>
          <a:off x="2328164"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MX" sz="2200" kern="1200" dirty="0" smtClean="0"/>
            <a:t>Apéndice</a:t>
          </a:r>
          <a:endParaRPr lang="es-MX" sz="2200" kern="1200" dirty="0"/>
        </a:p>
      </dsp:txBody>
      <dsp:txXfrm>
        <a:off x="2357340" y="2195393"/>
        <a:ext cx="1601910" cy="937805"/>
      </dsp:txXfrm>
    </dsp:sp>
    <dsp:sp modelId="{A24591B9-61EF-475F-BC26-7BCC86F99F75}">
      <dsp:nvSpPr>
        <dsp:cNvPr id="0" name=""/>
        <dsp:cNvSpPr/>
      </dsp:nvSpPr>
      <dsp:spPr>
        <a:xfrm>
          <a:off x="4154453"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4154453" y="2540772"/>
        <a:ext cx="246383" cy="247047"/>
      </dsp:txXfrm>
    </dsp:sp>
    <dsp:sp modelId="{28F705EE-EA46-4135-941D-4F8A72A5E7D2}">
      <dsp:nvSpPr>
        <dsp:cNvPr id="0" name=""/>
        <dsp:cNvSpPr/>
      </dsp:nvSpPr>
      <dsp:spPr>
        <a:xfrm>
          <a:off x="4652532"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es-MX" sz="2200" kern="1200" dirty="0"/>
        </a:p>
      </dsp:txBody>
      <dsp:txXfrm>
        <a:off x="4681708" y="2195393"/>
        <a:ext cx="1601910" cy="937805"/>
      </dsp:txXfrm>
    </dsp:sp>
    <dsp:sp modelId="{35BD9E92-AA28-4396-9480-2E6E6351EE7B}">
      <dsp:nvSpPr>
        <dsp:cNvPr id="0" name=""/>
        <dsp:cNvSpPr/>
      </dsp:nvSpPr>
      <dsp:spPr>
        <a:xfrm>
          <a:off x="6478821" y="2458423"/>
          <a:ext cx="351975" cy="411745"/>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MX" sz="1800" kern="1200"/>
        </a:p>
      </dsp:txBody>
      <dsp:txXfrm>
        <a:off x="6478821" y="2540772"/>
        <a:ext cx="246383" cy="247047"/>
      </dsp:txXfrm>
    </dsp:sp>
    <dsp:sp modelId="{D5637DC0-D967-4CB0-80D3-DF82DCE0D617}">
      <dsp:nvSpPr>
        <dsp:cNvPr id="0" name=""/>
        <dsp:cNvSpPr/>
      </dsp:nvSpPr>
      <dsp:spPr>
        <a:xfrm>
          <a:off x="6976900" y="2166217"/>
          <a:ext cx="1660262" cy="996157"/>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es-MX" sz="2200" kern="1200" dirty="0"/>
        </a:p>
      </dsp:txBody>
      <dsp:txXfrm>
        <a:off x="7006076" y="2195393"/>
        <a:ext cx="1601910" cy="9378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F74E4B-04B4-4769-8601-FC6867AA240B}">
      <dsp:nvSpPr>
        <dsp:cNvPr id="0" name=""/>
        <dsp:cNvSpPr/>
      </dsp:nvSpPr>
      <dsp:spPr>
        <a:xfrm>
          <a:off x="0" y="541632"/>
          <a:ext cx="8147248" cy="955597"/>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t>La investigación en un país permite la creación y la  innovación que contribuye al crecimiento y desarrollo sostenido. </a:t>
          </a:r>
          <a:endParaRPr lang="es-MX" sz="1800" b="1" kern="1200" dirty="0"/>
        </a:p>
      </dsp:txBody>
      <dsp:txXfrm>
        <a:off x="46648" y="588280"/>
        <a:ext cx="8053952" cy="862301"/>
      </dsp:txXfrm>
    </dsp:sp>
    <dsp:sp modelId="{3715EB14-7AA2-4D18-B205-315B76A14071}">
      <dsp:nvSpPr>
        <dsp:cNvPr id="0" name=""/>
        <dsp:cNvSpPr/>
      </dsp:nvSpPr>
      <dsp:spPr>
        <a:xfrm>
          <a:off x="0" y="1549070"/>
          <a:ext cx="8147248" cy="955597"/>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t>De ahí la importancia que las instituciones públicas de educación tengan el compromiso hacia sus alumnos  de ofrecer dentro de sus programas de estudio  unidades de aprendizaje enfocados a la investigación.</a:t>
          </a:r>
          <a:endParaRPr lang="es-MX" sz="1800" b="1" kern="1200" dirty="0"/>
        </a:p>
      </dsp:txBody>
      <dsp:txXfrm>
        <a:off x="46648" y="1595718"/>
        <a:ext cx="8053952" cy="862301"/>
      </dsp:txXfrm>
    </dsp:sp>
    <dsp:sp modelId="{C52185E9-F7E0-4C8D-8C46-C4CAD1E97698}">
      <dsp:nvSpPr>
        <dsp:cNvPr id="0" name=""/>
        <dsp:cNvSpPr/>
      </dsp:nvSpPr>
      <dsp:spPr>
        <a:xfrm>
          <a:off x="0" y="2556507"/>
          <a:ext cx="8147248" cy="955597"/>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t>Así pues, la unidad de aprendizaje de “Metodología de Investigación” provee de procesos y herramientas para llevar a cabo la investigación de manera científica.</a:t>
          </a:r>
          <a:endParaRPr lang="es-MX" sz="1800" b="1" kern="1200" dirty="0"/>
        </a:p>
      </dsp:txBody>
      <dsp:txXfrm>
        <a:off x="46648" y="2603155"/>
        <a:ext cx="8053952" cy="862301"/>
      </dsp:txXfrm>
    </dsp:sp>
    <dsp:sp modelId="{38500320-6F92-4A76-8063-C65CDED968C9}">
      <dsp:nvSpPr>
        <dsp:cNvPr id="0" name=""/>
        <dsp:cNvSpPr/>
      </dsp:nvSpPr>
      <dsp:spPr>
        <a:xfrm>
          <a:off x="0" y="3563945"/>
          <a:ext cx="8147248" cy="955597"/>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t>En el presente documento se retoman las diferentes etapas que contempla esta investigación científica, especialmente aplicado a las ciencias sociales.</a:t>
          </a:r>
          <a:endParaRPr lang="es-MX" sz="1800" b="1" kern="1200" dirty="0"/>
        </a:p>
      </dsp:txBody>
      <dsp:txXfrm>
        <a:off x="46648" y="3610593"/>
        <a:ext cx="8053952" cy="8623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D17E8F-1C4A-41F0-884A-D5C64B000E2E}">
      <dsp:nvSpPr>
        <dsp:cNvPr id="0" name=""/>
        <dsp:cNvSpPr/>
      </dsp:nvSpPr>
      <dsp:spPr>
        <a:xfrm>
          <a:off x="1187622" y="0"/>
          <a:ext cx="6877275" cy="4825752"/>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MX" sz="2000" b="1" kern="1200" dirty="0" smtClean="0"/>
            <a:t>Idea del tema</a:t>
          </a:r>
          <a:r>
            <a:rPr lang="es-MX" sz="2000" kern="1200" dirty="0" smtClean="0"/>
            <a:t>: se investiga sobre el posible tema y se delimita</a:t>
          </a:r>
        </a:p>
        <a:p>
          <a:pPr lvl="0" algn="ctr" defTabSz="889000" rtl="0">
            <a:lnSpc>
              <a:spcPct val="90000"/>
            </a:lnSpc>
            <a:spcBef>
              <a:spcPct val="0"/>
            </a:spcBef>
            <a:spcAft>
              <a:spcPct val="35000"/>
            </a:spcAft>
          </a:pPr>
          <a:r>
            <a:rPr lang="es-MX" sz="2000" b="1" kern="1200" dirty="0" smtClean="0"/>
            <a:t>Planteamiento del problema</a:t>
          </a:r>
          <a:r>
            <a:rPr lang="es-MX" sz="2000" kern="1200" dirty="0" smtClean="0"/>
            <a:t>: Se establecen los objetivos, la pregunta de investigación, la justificación y la viabilidad</a:t>
          </a:r>
        </a:p>
        <a:p>
          <a:pPr lvl="0" algn="ctr" defTabSz="889000" rtl="0">
            <a:lnSpc>
              <a:spcPct val="90000"/>
            </a:lnSpc>
            <a:spcBef>
              <a:spcPct val="0"/>
            </a:spcBef>
            <a:spcAft>
              <a:spcPct val="35000"/>
            </a:spcAft>
          </a:pPr>
          <a:endParaRPr lang="es-MX" sz="2000" b="1" kern="1200" dirty="0" smtClean="0"/>
        </a:p>
        <a:p>
          <a:pPr lvl="0" algn="ctr" defTabSz="889000" rtl="0">
            <a:lnSpc>
              <a:spcPct val="90000"/>
            </a:lnSpc>
            <a:spcBef>
              <a:spcPct val="0"/>
            </a:spcBef>
            <a:spcAft>
              <a:spcPct val="35000"/>
            </a:spcAft>
          </a:pPr>
          <a:r>
            <a:rPr lang="es-MX" sz="2000" b="1" kern="1200" dirty="0" smtClean="0"/>
            <a:t>Marco de la investigación</a:t>
          </a:r>
          <a:r>
            <a:rPr lang="es-MX" sz="2000" kern="1200" dirty="0" smtClean="0"/>
            <a:t>: marco contextual y marco </a:t>
          </a:r>
          <a:r>
            <a:rPr lang="es-MX" sz="2400" kern="1200" dirty="0" smtClean="0"/>
            <a:t>teórico</a:t>
          </a:r>
          <a:endParaRPr lang="es-MX" sz="2600" kern="1200" dirty="0"/>
        </a:p>
      </dsp:txBody>
      <dsp:txXfrm>
        <a:off x="2194776" y="706715"/>
        <a:ext cx="4862967" cy="34123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F3CC92-8F92-405A-8743-D3C6872209E7}">
      <dsp:nvSpPr>
        <dsp:cNvPr id="0" name=""/>
        <dsp:cNvSpPr/>
      </dsp:nvSpPr>
      <dsp:spPr>
        <a:xfrm>
          <a:off x="0" y="42028"/>
          <a:ext cx="7848872" cy="11583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i="1" kern="1200" dirty="0" smtClean="0"/>
            <a:t>La mayoría de las ideas iniciales son vagar y requieren analizarse para convertirse en planteamientos precisos y estructurados</a:t>
          </a:r>
          <a:endParaRPr lang="es-MX" sz="2200" kern="1200" dirty="0"/>
        </a:p>
      </dsp:txBody>
      <dsp:txXfrm>
        <a:off x="56544" y="98572"/>
        <a:ext cx="7735784" cy="10452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8204A-0D02-4FFD-850D-353B23F7290E}">
      <dsp:nvSpPr>
        <dsp:cNvPr id="0" name=""/>
        <dsp:cNvSpPr/>
      </dsp:nvSpPr>
      <dsp:spPr>
        <a:xfrm>
          <a:off x="1112007" y="0"/>
          <a:ext cx="3546968" cy="3546968"/>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smtClean="0"/>
            <a:t>Es recomendable realizar una revisión en fuentes formales de investigación, para conocer los alcances del tema.</a:t>
          </a:r>
          <a:endParaRPr lang="es-MX" sz="2300" kern="1200"/>
        </a:p>
      </dsp:txBody>
      <dsp:txXfrm>
        <a:off x="1631448" y="519441"/>
        <a:ext cx="2508086" cy="25080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7C0887-DCE9-49B6-BB73-AB80AE48743D}">
      <dsp:nvSpPr>
        <dsp:cNvPr id="0" name=""/>
        <dsp:cNvSpPr/>
      </dsp:nvSpPr>
      <dsp:spPr>
        <a:xfrm>
          <a:off x="0" y="860"/>
          <a:ext cx="7848872" cy="68979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No se cae en la una investigación ya realizada a fondo</a:t>
          </a:r>
          <a:endParaRPr lang="es-MX" sz="2400" kern="1200" dirty="0"/>
        </a:p>
      </dsp:txBody>
      <dsp:txXfrm>
        <a:off x="33673" y="34533"/>
        <a:ext cx="7781526" cy="622451"/>
      </dsp:txXfrm>
    </dsp:sp>
    <dsp:sp modelId="{0D95236A-531A-464A-A711-E569DF1AFF5A}">
      <dsp:nvSpPr>
        <dsp:cNvPr id="0" name=""/>
        <dsp:cNvSpPr/>
      </dsp:nvSpPr>
      <dsp:spPr>
        <a:xfrm>
          <a:off x="0" y="701541"/>
          <a:ext cx="7848872" cy="68979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smtClean="0"/>
            <a:t>Estructurar mejor las ideas</a:t>
          </a:r>
          <a:endParaRPr lang="es-MX" sz="2400" kern="1200"/>
        </a:p>
      </dsp:txBody>
      <dsp:txXfrm>
        <a:off x="33673" y="735214"/>
        <a:ext cx="7781526" cy="622451"/>
      </dsp:txXfrm>
    </dsp:sp>
    <dsp:sp modelId="{10D6C903-E3BA-48CB-BA36-C3FE3829219F}">
      <dsp:nvSpPr>
        <dsp:cNvPr id="0" name=""/>
        <dsp:cNvSpPr/>
      </dsp:nvSpPr>
      <dsp:spPr>
        <a:xfrm>
          <a:off x="0" y="1402223"/>
          <a:ext cx="7848872" cy="68979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Seleccionar la perspectiva bajo la que se abordará la idea </a:t>
          </a:r>
          <a:endParaRPr lang="es-MX" sz="2400" kern="1200" dirty="0"/>
        </a:p>
      </dsp:txBody>
      <dsp:txXfrm>
        <a:off x="33673" y="1435896"/>
        <a:ext cx="7781526" cy="62245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AB96E-306E-43AF-ACCE-B6412E2EDA66}">
      <dsp:nvSpPr>
        <dsp:cNvPr id="0" name=""/>
        <dsp:cNvSpPr/>
      </dsp:nvSpPr>
      <dsp:spPr>
        <a:xfrm rot="5400000">
          <a:off x="3970934" y="-1449783"/>
          <a:ext cx="1067771" cy="4239831"/>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es-MX" sz="2200" kern="1200" dirty="0" smtClean="0"/>
            <a:t>Pretensión de la investigación</a:t>
          </a:r>
          <a:endParaRPr lang="es-MX" sz="2200" kern="1200" dirty="0"/>
        </a:p>
      </dsp:txBody>
      <dsp:txXfrm rot="-5400000">
        <a:off x="2384904" y="188371"/>
        <a:ext cx="4187707" cy="963523"/>
      </dsp:txXfrm>
    </dsp:sp>
    <dsp:sp modelId="{EBF2EAF1-9DD9-411C-AB12-4341A1476B7E}">
      <dsp:nvSpPr>
        <dsp:cNvPr id="0" name=""/>
        <dsp:cNvSpPr/>
      </dsp:nvSpPr>
      <dsp:spPr>
        <a:xfrm>
          <a:off x="0" y="2775"/>
          <a:ext cx="2384904" cy="13347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dirty="0" smtClean="0"/>
            <a:t>Objetivos</a:t>
          </a:r>
          <a:endParaRPr lang="es-MX" sz="2600" kern="1200" dirty="0"/>
        </a:p>
      </dsp:txBody>
      <dsp:txXfrm>
        <a:off x="65155" y="67930"/>
        <a:ext cx="2254594" cy="1204404"/>
      </dsp:txXfrm>
    </dsp:sp>
    <dsp:sp modelId="{3C9D74AA-2486-4C70-8802-FEB7AB687109}">
      <dsp:nvSpPr>
        <dsp:cNvPr id="0" name=""/>
        <dsp:cNvSpPr/>
      </dsp:nvSpPr>
      <dsp:spPr>
        <a:xfrm rot="5400000">
          <a:off x="3970934" y="-48332"/>
          <a:ext cx="1067771" cy="4239831"/>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es-MX" sz="2200" kern="1200" dirty="0" smtClean="0"/>
            <a:t>Planteamiento del problema en forma de pregunta</a:t>
          </a:r>
          <a:endParaRPr lang="es-MX" sz="2200" kern="1200" dirty="0"/>
        </a:p>
      </dsp:txBody>
      <dsp:txXfrm rot="-5400000">
        <a:off x="2384904" y="1589822"/>
        <a:ext cx="4187707" cy="963523"/>
      </dsp:txXfrm>
    </dsp:sp>
    <dsp:sp modelId="{B17FA23D-5BD9-48C8-8C43-E989D298C786}">
      <dsp:nvSpPr>
        <dsp:cNvPr id="0" name=""/>
        <dsp:cNvSpPr/>
      </dsp:nvSpPr>
      <dsp:spPr>
        <a:xfrm>
          <a:off x="0" y="1404225"/>
          <a:ext cx="2384904" cy="13347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dirty="0" smtClean="0"/>
            <a:t>Pregunta de investigación</a:t>
          </a:r>
          <a:endParaRPr lang="es-MX" sz="2600" kern="1200" dirty="0"/>
        </a:p>
      </dsp:txBody>
      <dsp:txXfrm>
        <a:off x="65155" y="1469380"/>
        <a:ext cx="2254594" cy="1204404"/>
      </dsp:txXfrm>
    </dsp:sp>
    <dsp:sp modelId="{A18191E7-9878-4667-B15C-D45614734A8B}">
      <dsp:nvSpPr>
        <dsp:cNvPr id="0" name=""/>
        <dsp:cNvSpPr/>
      </dsp:nvSpPr>
      <dsp:spPr>
        <a:xfrm rot="5400000">
          <a:off x="3970934" y="1353117"/>
          <a:ext cx="1067771" cy="4239831"/>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es-MX" sz="2200" kern="1200" dirty="0" smtClean="0"/>
            <a:t>Exposición de beneficios de la investigación</a:t>
          </a:r>
          <a:endParaRPr lang="es-MX" sz="2200" kern="1200" dirty="0"/>
        </a:p>
      </dsp:txBody>
      <dsp:txXfrm rot="-5400000">
        <a:off x="2384904" y="2991271"/>
        <a:ext cx="4187707" cy="963523"/>
      </dsp:txXfrm>
    </dsp:sp>
    <dsp:sp modelId="{76DCC2D7-DF3B-4C6B-BD8C-8B94AE67532D}">
      <dsp:nvSpPr>
        <dsp:cNvPr id="0" name=""/>
        <dsp:cNvSpPr/>
      </dsp:nvSpPr>
      <dsp:spPr>
        <a:xfrm>
          <a:off x="0" y="2805675"/>
          <a:ext cx="2384904" cy="13347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dirty="0" smtClean="0"/>
            <a:t>Justificación</a:t>
          </a:r>
          <a:endParaRPr lang="es-MX" sz="2600" kern="1200" dirty="0"/>
        </a:p>
      </dsp:txBody>
      <dsp:txXfrm>
        <a:off x="65155" y="2870830"/>
        <a:ext cx="2254594" cy="1204404"/>
      </dsp:txXfrm>
    </dsp:sp>
    <dsp:sp modelId="{29A9C804-F2BD-44B4-BB0C-DC380CC6997C}">
      <dsp:nvSpPr>
        <dsp:cNvPr id="0" name=""/>
        <dsp:cNvSpPr/>
      </dsp:nvSpPr>
      <dsp:spPr>
        <a:xfrm rot="5400000">
          <a:off x="3970934" y="2754568"/>
          <a:ext cx="1067771" cy="4239831"/>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rtl="0">
            <a:lnSpc>
              <a:spcPct val="90000"/>
            </a:lnSpc>
            <a:spcBef>
              <a:spcPct val="0"/>
            </a:spcBef>
            <a:spcAft>
              <a:spcPct val="15000"/>
            </a:spcAft>
            <a:buChar char="••"/>
          </a:pPr>
          <a:r>
            <a:rPr lang="es-MX" sz="2200" kern="1200" dirty="0" smtClean="0"/>
            <a:t>Disposición de recursos financieros, humanos y materiales</a:t>
          </a:r>
          <a:endParaRPr lang="es-MX" sz="2200" kern="1200" dirty="0"/>
        </a:p>
      </dsp:txBody>
      <dsp:txXfrm rot="-5400000">
        <a:off x="2384904" y="4392722"/>
        <a:ext cx="4187707" cy="963523"/>
      </dsp:txXfrm>
    </dsp:sp>
    <dsp:sp modelId="{3A5A90F4-111A-41AE-9222-3E26617F02B4}">
      <dsp:nvSpPr>
        <dsp:cNvPr id="0" name=""/>
        <dsp:cNvSpPr/>
      </dsp:nvSpPr>
      <dsp:spPr>
        <a:xfrm>
          <a:off x="0" y="4207126"/>
          <a:ext cx="2384904" cy="13347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dirty="0" smtClean="0"/>
            <a:t>Viabilidad</a:t>
          </a:r>
          <a:endParaRPr lang="es-MX" sz="2600" kern="1200" dirty="0"/>
        </a:p>
      </dsp:txBody>
      <dsp:txXfrm>
        <a:off x="65155" y="4272281"/>
        <a:ext cx="2254594" cy="12044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F77D59-B5F9-45E7-8813-38CB2342D463}">
      <dsp:nvSpPr>
        <dsp:cNvPr id="0" name=""/>
        <dsp:cNvSpPr/>
      </dsp:nvSpPr>
      <dsp:spPr>
        <a:xfrm>
          <a:off x="1247871" y="1337426"/>
          <a:ext cx="1589183" cy="1389146"/>
        </a:xfrm>
        <a:prstGeom prst="rightArrow">
          <a:avLst>
            <a:gd name="adj1" fmla="val 70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375124-D6A7-4E33-A391-507E59C4A616}">
      <dsp:nvSpPr>
        <dsp:cNvPr id="0" name=""/>
        <dsp:cNvSpPr/>
      </dsp:nvSpPr>
      <dsp:spPr>
        <a:xfrm>
          <a:off x="600" y="1311921"/>
          <a:ext cx="2494541" cy="144015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t>Recolección de información </a:t>
          </a:r>
          <a:endParaRPr lang="es-MX" sz="2200" kern="1200" dirty="0"/>
        </a:p>
      </dsp:txBody>
      <dsp:txXfrm>
        <a:off x="365917" y="1522827"/>
        <a:ext cx="1763907" cy="1018345"/>
      </dsp:txXfrm>
    </dsp:sp>
    <dsp:sp modelId="{DBAC8E74-48E2-42FD-988E-8DF1735071B5}">
      <dsp:nvSpPr>
        <dsp:cNvPr id="0" name=""/>
        <dsp:cNvSpPr/>
      </dsp:nvSpPr>
      <dsp:spPr>
        <a:xfrm>
          <a:off x="4223962" y="1337426"/>
          <a:ext cx="1589183" cy="1389146"/>
        </a:xfrm>
        <a:prstGeom prst="rightArrow">
          <a:avLst>
            <a:gd name="adj1" fmla="val 70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05F8F7-8FD6-482C-B421-BA91E2EAECE9}">
      <dsp:nvSpPr>
        <dsp:cNvPr id="0" name=""/>
        <dsp:cNvSpPr/>
      </dsp:nvSpPr>
      <dsp:spPr>
        <a:xfrm>
          <a:off x="2936378" y="1229390"/>
          <a:ext cx="2575168" cy="160521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t>Análisis y Síntesis</a:t>
          </a:r>
          <a:endParaRPr lang="es-MX" sz="2200" kern="1200" dirty="0"/>
        </a:p>
      </dsp:txBody>
      <dsp:txXfrm>
        <a:off x="3313503" y="1464469"/>
        <a:ext cx="1820918" cy="1135060"/>
      </dsp:txXfrm>
    </dsp:sp>
    <dsp:sp modelId="{D511D4C0-7DEF-4733-A001-DE95559A9891}">
      <dsp:nvSpPr>
        <dsp:cNvPr id="0" name=""/>
        <dsp:cNvSpPr/>
      </dsp:nvSpPr>
      <dsp:spPr>
        <a:xfrm>
          <a:off x="7302695" y="1337426"/>
          <a:ext cx="1589183" cy="1389146"/>
        </a:xfrm>
        <a:prstGeom prst="rightArrow">
          <a:avLst>
            <a:gd name="adj1" fmla="val 70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FB712E-D174-497C-A7A2-5C001ED83323}">
      <dsp:nvSpPr>
        <dsp:cNvPr id="0" name=""/>
        <dsp:cNvSpPr/>
      </dsp:nvSpPr>
      <dsp:spPr>
        <a:xfrm>
          <a:off x="5912470" y="1353104"/>
          <a:ext cx="2780451" cy="135779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t>Construcción de una idea propia</a:t>
          </a:r>
          <a:endParaRPr lang="es-MX" sz="2100" kern="1200" dirty="0"/>
        </a:p>
      </dsp:txBody>
      <dsp:txXfrm>
        <a:off x="6319658" y="1551948"/>
        <a:ext cx="1966075" cy="9601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CE623-06B7-4862-9E96-25EE5270B3DA}">
      <dsp:nvSpPr>
        <dsp:cNvPr id="0" name=""/>
        <dsp:cNvSpPr/>
      </dsp:nvSpPr>
      <dsp:spPr>
        <a:xfrm>
          <a:off x="4383" y="1921751"/>
          <a:ext cx="2942364" cy="1770721"/>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lvl="0" algn="ctr" defTabSz="977900">
            <a:lnSpc>
              <a:spcPct val="90000"/>
            </a:lnSpc>
            <a:spcBef>
              <a:spcPct val="0"/>
            </a:spcBef>
            <a:spcAft>
              <a:spcPct val="35000"/>
            </a:spcAft>
          </a:pPr>
          <a:r>
            <a:rPr lang="es-MX" sz="2200" kern="1200" dirty="0" smtClean="0"/>
            <a:t>Hipótesis</a:t>
          </a:r>
          <a:endParaRPr lang="es-MX" sz="2200" kern="1200" dirty="0"/>
        </a:p>
      </dsp:txBody>
      <dsp:txXfrm>
        <a:off x="889744" y="1921751"/>
        <a:ext cx="1171643" cy="1770721"/>
      </dsp:txXfrm>
    </dsp:sp>
    <dsp:sp modelId="{0FBA4A06-CD76-4EDF-8F13-E82BC1CB8B52}">
      <dsp:nvSpPr>
        <dsp:cNvPr id="0" name=""/>
        <dsp:cNvSpPr/>
      </dsp:nvSpPr>
      <dsp:spPr>
        <a:xfrm>
          <a:off x="2371263" y="2072263"/>
          <a:ext cx="3674247" cy="1469699"/>
        </a:xfrm>
        <a:prstGeom prst="chevron">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es-MX" sz="2100" kern="1200" dirty="0" smtClean="0"/>
            <a:t>Proposición aceptable que relaciona variables, sujeto a ser comprobado</a:t>
          </a:r>
          <a:endParaRPr lang="es-MX" sz="2100" kern="1200" dirty="0"/>
        </a:p>
      </dsp:txBody>
      <dsp:txXfrm>
        <a:off x="3106113" y="2072263"/>
        <a:ext cx="2204548" cy="1469699"/>
      </dsp:txXfrm>
    </dsp:sp>
    <dsp:sp modelId="{7A1DCACF-E048-4822-9687-A04C6F96D0D0}">
      <dsp:nvSpPr>
        <dsp:cNvPr id="0" name=""/>
        <dsp:cNvSpPr/>
      </dsp:nvSpPr>
      <dsp:spPr>
        <a:xfrm>
          <a:off x="5531116" y="2072263"/>
          <a:ext cx="3674247" cy="1469699"/>
        </a:xfrm>
        <a:prstGeom prst="chevron">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es-MX" sz="2100" kern="1200" dirty="0" smtClean="0"/>
            <a:t>Hipótesis de investigación, nulas y alternativas</a:t>
          </a:r>
          <a:endParaRPr lang="es-MX" sz="2100" kern="1200" dirty="0"/>
        </a:p>
      </dsp:txBody>
      <dsp:txXfrm>
        <a:off x="6265966" y="2072263"/>
        <a:ext cx="2204548" cy="1469699"/>
      </dsp:txXfrm>
    </dsp:sp>
    <dsp:sp modelId="{D73D342F-135B-4665-9297-74419E8B63C8}">
      <dsp:nvSpPr>
        <dsp:cNvPr id="0" name=""/>
        <dsp:cNvSpPr/>
      </dsp:nvSpPr>
      <dsp:spPr>
        <a:xfrm>
          <a:off x="4383" y="3940374"/>
          <a:ext cx="3021648" cy="1770721"/>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lvl="0" algn="ctr" defTabSz="977900">
            <a:lnSpc>
              <a:spcPct val="90000"/>
            </a:lnSpc>
            <a:spcBef>
              <a:spcPct val="0"/>
            </a:spcBef>
            <a:spcAft>
              <a:spcPct val="35000"/>
            </a:spcAft>
          </a:pPr>
          <a:r>
            <a:rPr lang="es-MX" sz="2200" kern="1200" dirty="0" smtClean="0"/>
            <a:t>Variable</a:t>
          </a:r>
          <a:endParaRPr lang="es-MX" sz="2200" kern="1200" dirty="0"/>
        </a:p>
      </dsp:txBody>
      <dsp:txXfrm>
        <a:off x="889744" y="3940374"/>
        <a:ext cx="1250927" cy="1770721"/>
      </dsp:txXfrm>
    </dsp:sp>
    <dsp:sp modelId="{4AE93EE4-4F05-45C9-93D8-A43052381380}">
      <dsp:nvSpPr>
        <dsp:cNvPr id="0" name=""/>
        <dsp:cNvSpPr/>
      </dsp:nvSpPr>
      <dsp:spPr>
        <a:xfrm>
          <a:off x="2450547" y="4090885"/>
          <a:ext cx="3674247" cy="1469699"/>
        </a:xfrm>
        <a:prstGeom prst="chevron">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es-MX" sz="2100" kern="1200" dirty="0" smtClean="0"/>
            <a:t>Es un símbolo o constructo que puede retomar diversos valores</a:t>
          </a:r>
          <a:endParaRPr lang="es-MX" sz="2100" kern="1200" dirty="0"/>
        </a:p>
      </dsp:txBody>
      <dsp:txXfrm>
        <a:off x="3185397" y="4090885"/>
        <a:ext cx="2204548" cy="1469699"/>
      </dsp:txXfrm>
    </dsp:sp>
    <dsp:sp modelId="{A843AD67-EC52-4453-AD1D-2CCA4ACA2A73}">
      <dsp:nvSpPr>
        <dsp:cNvPr id="0" name=""/>
        <dsp:cNvSpPr/>
      </dsp:nvSpPr>
      <dsp:spPr>
        <a:xfrm>
          <a:off x="5610400" y="4090885"/>
          <a:ext cx="3674247" cy="1469699"/>
        </a:xfrm>
        <a:prstGeom prst="chevron">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3335" rIns="0" bIns="13335" numCol="1" spcCol="1270" anchor="ctr" anchorCtr="0">
          <a:noAutofit/>
        </a:bodyPr>
        <a:lstStyle/>
        <a:p>
          <a:pPr lvl="0" algn="ctr" defTabSz="933450">
            <a:lnSpc>
              <a:spcPct val="90000"/>
            </a:lnSpc>
            <a:spcBef>
              <a:spcPct val="0"/>
            </a:spcBef>
            <a:spcAft>
              <a:spcPct val="35000"/>
            </a:spcAft>
          </a:pPr>
          <a:r>
            <a:rPr lang="es-MX" sz="2100" kern="1200" dirty="0" smtClean="0"/>
            <a:t>Variable dependientes y variables independientes</a:t>
          </a:r>
          <a:endParaRPr lang="es-MX" sz="2100" kern="1200" dirty="0"/>
        </a:p>
      </dsp:txBody>
      <dsp:txXfrm>
        <a:off x="6345250" y="4090885"/>
        <a:ext cx="2204548" cy="146969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pList1#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A79BE5-4D6A-4C2C-91F4-1C973CB765B0}"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50D512-82AA-42E6-8B80-A7800D52EC1A}" type="slidenum">
              <a:rPr lang="es-MX" smtClean="0"/>
              <a:pPr/>
              <a:t>‹Nº›</a:t>
            </a:fld>
            <a:endParaRPr lang="es-MX"/>
          </a:p>
        </p:txBody>
      </p:sp>
    </p:spTree>
    <p:extLst>
      <p:ext uri="{BB962C8B-B14F-4D97-AF65-F5344CB8AC3E}">
        <p14:creationId xmlns:p14="http://schemas.microsoft.com/office/powerpoint/2010/main" val="2733401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A2499A4A-E651-4B0C-8CBD-55A2241FC457}" type="slidenum">
              <a:rPr lang="es-ES_tradnl" smtClean="0"/>
              <a:pPr/>
              <a:t>7</a:t>
            </a:fld>
            <a:endParaRPr lang="es-ES_tradnl"/>
          </a:p>
        </p:txBody>
      </p:sp>
    </p:spTree>
    <p:extLst>
      <p:ext uri="{BB962C8B-B14F-4D97-AF65-F5344CB8AC3E}">
        <p14:creationId xmlns:p14="http://schemas.microsoft.com/office/powerpoint/2010/main" val="1120493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450D512-82AA-42E6-8B80-A7800D52EC1A}" type="slidenum">
              <a:rPr lang="es-MX" smtClean="0"/>
              <a:pPr/>
              <a:t>8</a:t>
            </a:fld>
            <a:endParaRPr lang="es-MX"/>
          </a:p>
        </p:txBody>
      </p:sp>
    </p:spTree>
    <p:extLst>
      <p:ext uri="{BB962C8B-B14F-4D97-AF65-F5344CB8AC3E}">
        <p14:creationId xmlns:p14="http://schemas.microsoft.com/office/powerpoint/2010/main" val="3974089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2450D512-82AA-42E6-8B80-A7800D52EC1A}" type="slidenum">
              <a:rPr lang="es-MX" smtClean="0"/>
              <a:pPr/>
              <a:t>24</a:t>
            </a:fld>
            <a:endParaRPr lang="es-MX"/>
          </a:p>
        </p:txBody>
      </p:sp>
    </p:spTree>
    <p:extLst>
      <p:ext uri="{BB962C8B-B14F-4D97-AF65-F5344CB8AC3E}">
        <p14:creationId xmlns:p14="http://schemas.microsoft.com/office/powerpoint/2010/main" val="1995634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1E4C432-235C-4BE2-AD2E-ABBC9CB8B790}"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4065654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121A9A9-D2FA-4106-9E5E-0853A0824597}"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201188033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121A9A9-D2FA-4106-9E5E-0853A0824597}"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54675352"/>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121A9A9-D2FA-4106-9E5E-0853A0824597}"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102987230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121A9A9-D2FA-4106-9E5E-0853A0824597}"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9631553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121A9A9-D2FA-4106-9E5E-0853A0824597}"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383352028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748759B-BD34-4FD7-86BA-C30586FD0407}"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1199140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E972A5-7B20-470E-A1FE-AE1E2E630294}"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2281945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4610CF1-0A6C-408C-BDDF-A9E6817289DF}"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15264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3846E7A-6D73-457F-92C8-D7BC70F9B3AA}" type="datetime1">
              <a:rPr lang="es-MX" smtClean="0"/>
              <a:pPr/>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899888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1FF20FB-0F8A-4F1D-A8C1-C31B08913B4B}" type="datetime1">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2798753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2C3025C-A1BA-44FB-9DCF-0C152529EDA3}" type="datetime1">
              <a:rPr lang="es-MX" smtClean="0"/>
              <a:pPr/>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1308079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121A9A9-D2FA-4106-9E5E-0853A0824597}" type="datetime1">
              <a:rPr lang="es-MX" smtClean="0"/>
              <a:pPr/>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336277118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0393D8-0725-463E-B675-A0B115553CCE}" type="datetime1">
              <a:rPr lang="es-MX" smtClean="0"/>
              <a:pPr/>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988276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86F3BB3-0DD0-4C11-B76F-30C23806444F}" type="datetime1">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3889358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C233584-C13D-4083-BC61-8A89EA999F90}" type="datetime1">
              <a:rPr lang="es-MX" smtClean="0"/>
              <a:pPr/>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16F45FF-438E-41DD-BCD3-49F357921DAD}" type="slidenum">
              <a:rPr lang="es-MX" smtClean="0"/>
              <a:pPr/>
              <a:t>‹Nº›</a:t>
            </a:fld>
            <a:endParaRPr lang="es-MX"/>
          </a:p>
        </p:txBody>
      </p:sp>
    </p:spTree>
    <p:extLst>
      <p:ext uri="{BB962C8B-B14F-4D97-AF65-F5344CB8AC3E}">
        <p14:creationId xmlns:p14="http://schemas.microsoft.com/office/powerpoint/2010/main" val="3579486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21A9A9-D2FA-4106-9E5E-0853A0824597}" type="datetime1">
              <a:rPr lang="es-MX" smtClean="0"/>
              <a:pPr/>
              <a:t>02/10/2015</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16F45FF-438E-41DD-BCD3-49F357921DAD}" type="slidenum">
              <a:rPr lang="es-MX" smtClean="0"/>
              <a:pPr/>
              <a:t>‹Nº›</a:t>
            </a:fld>
            <a:endParaRPr lang="es-MX"/>
          </a:p>
        </p:txBody>
      </p:sp>
    </p:spTree>
    <p:extLst>
      <p:ext uri="{BB962C8B-B14F-4D97-AF65-F5344CB8AC3E}">
        <p14:creationId xmlns:p14="http://schemas.microsoft.com/office/powerpoint/2010/main" val="65896366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image" Target="../media/image7.jpeg"/><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image" Target="../media/image6.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5.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8.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12" Type="http://schemas.openxmlformats.org/officeDocument/2006/relationships/image" Target="../media/image29.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diagramLayout" Target="../diagrams/layout17.xml"/><Relationship Id="rId13" Type="http://schemas.openxmlformats.org/officeDocument/2006/relationships/diagramLayout" Target="../diagrams/layout18.xml"/><Relationship Id="rId3" Type="http://schemas.openxmlformats.org/officeDocument/2006/relationships/diagramLayout" Target="../diagrams/layout16.xml"/><Relationship Id="rId7" Type="http://schemas.openxmlformats.org/officeDocument/2006/relationships/diagramData" Target="../diagrams/data17.xml"/><Relationship Id="rId12" Type="http://schemas.openxmlformats.org/officeDocument/2006/relationships/diagramData" Target="../diagrams/data18.xml"/><Relationship Id="rId17" Type="http://schemas.openxmlformats.org/officeDocument/2006/relationships/image" Target="../media/image33.jpeg"/><Relationship Id="rId2" Type="http://schemas.openxmlformats.org/officeDocument/2006/relationships/diagramData" Target="../diagrams/data16.xml"/><Relationship Id="rId16" Type="http://schemas.microsoft.com/office/2007/relationships/diagramDrawing" Target="../diagrams/drawing18.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5" Type="http://schemas.openxmlformats.org/officeDocument/2006/relationships/diagramColors" Target="../diagrams/colors18.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 Id="rId14" Type="http://schemas.openxmlformats.org/officeDocument/2006/relationships/diagramQuickStyle" Target="../diagrams/quickStyle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 Imagen" descr="escudoUAEM.gif"/>
          <p:cNvPicPr>
            <a:picLocks noChangeAspect="1"/>
          </p:cNvPicPr>
          <p:nvPr/>
        </p:nvPicPr>
        <p:blipFill>
          <a:blip r:embed="rId2" cstate="print"/>
          <a:srcRect/>
          <a:stretch>
            <a:fillRect/>
          </a:stretch>
        </p:blipFill>
        <p:spPr bwMode="auto">
          <a:xfrm>
            <a:off x="1524000" y="2913331"/>
            <a:ext cx="3568834" cy="3021921"/>
          </a:xfrm>
          <a:prstGeom prst="rect">
            <a:avLst/>
          </a:prstGeom>
          <a:noFill/>
          <a:ln w="9525">
            <a:noFill/>
            <a:miter lim="800000"/>
            <a:headEnd/>
            <a:tailEnd/>
          </a:ln>
        </p:spPr>
      </p:pic>
      <p:sp>
        <p:nvSpPr>
          <p:cNvPr id="5" name="5 CuadroTexto"/>
          <p:cNvSpPr txBox="1">
            <a:spLocks noChangeArrowheads="1"/>
          </p:cNvSpPr>
          <p:nvPr/>
        </p:nvSpPr>
        <p:spPr bwMode="auto">
          <a:xfrm>
            <a:off x="1775521" y="1928446"/>
            <a:ext cx="8353425" cy="492443"/>
          </a:xfrm>
          <a:prstGeom prst="rect">
            <a:avLst/>
          </a:prstGeom>
          <a:noFill/>
          <a:ln w="9525">
            <a:noFill/>
            <a:miter lim="800000"/>
            <a:headEnd/>
            <a:tailEnd/>
          </a:ln>
        </p:spPr>
        <p:txBody>
          <a:bodyPr vert="horz" lIns="0" tIns="0" rIns="18288" bIns="0" anchor="b">
            <a:spAutoFit/>
            <a:scene3d>
              <a:camera prst="orthographicFront"/>
              <a:lightRig rig="freezing" dir="t">
                <a:rot lat="0" lon="0" rev="5640000"/>
              </a:lightRig>
            </a:scene3d>
            <a:sp3d prstMaterial="flat">
              <a:bevelT w="38100" h="38100"/>
              <a:contourClr>
                <a:schemeClr val="tx2"/>
              </a:contourClr>
            </a:sp3d>
          </a:bodyPr>
          <a:lstStyle/>
          <a:p>
            <a:pPr algn="ctr">
              <a:spcBef>
                <a:spcPct val="0"/>
              </a:spcBef>
              <a:defRPr/>
            </a:pPr>
            <a:r>
              <a:rPr lang="es-MX" sz="3200" b="1" dirty="0">
                <a:solidFill>
                  <a:schemeClr val="tx1">
                    <a:lumMod val="75000"/>
                  </a:schemeClr>
                </a:solidFill>
                <a:effectLst>
                  <a:outerShdw blurRad="38100" dist="25400" dir="5400000" algn="tl" rotWithShape="0">
                    <a:srgbClr val="000000">
                      <a:alpha val="43000"/>
                    </a:srgbClr>
                  </a:outerShdw>
                </a:effectLst>
                <a:latin typeface="+mj-lt"/>
                <a:ea typeface="+mj-ea"/>
                <a:cs typeface="+mj-cs"/>
              </a:rPr>
              <a:t>ETAPAS DEL PROCESO DE INVESTIGACIÓN</a:t>
            </a:r>
            <a:endParaRPr lang="es-MX" sz="3200" b="1" dirty="0">
              <a:solidFill>
                <a:schemeClr val="tx1">
                  <a:lumMod val="75000"/>
                </a:schemeClr>
              </a:solidFill>
              <a:effectLst>
                <a:outerShdw blurRad="38100" dist="25400" dir="5400000" algn="tl" rotWithShape="0">
                  <a:srgbClr val="000000">
                    <a:alpha val="43000"/>
                  </a:srgbClr>
                </a:outerShdw>
              </a:effectLst>
              <a:latin typeface="+mj-lt"/>
              <a:ea typeface="+mj-ea"/>
              <a:cs typeface="+mj-cs"/>
            </a:endParaRPr>
          </a:p>
        </p:txBody>
      </p:sp>
      <p:sp>
        <p:nvSpPr>
          <p:cNvPr id="6" name="5 Rectángulo"/>
          <p:cNvSpPr/>
          <p:nvPr/>
        </p:nvSpPr>
        <p:spPr>
          <a:xfrm>
            <a:off x="5087888" y="2420888"/>
            <a:ext cx="5364088" cy="2677656"/>
          </a:xfrm>
          <a:prstGeom prst="rect">
            <a:avLst/>
          </a:prstGeom>
        </p:spPr>
        <p:txBody>
          <a:bodyPr wrap="square">
            <a:spAutoFit/>
          </a:bodyPr>
          <a:lstStyle/>
          <a:p>
            <a:pPr algn="r"/>
            <a:endParaRPr lang="es-MX" sz="2800" dirty="0"/>
          </a:p>
          <a:p>
            <a:pPr algn="r"/>
            <a:r>
              <a:rPr lang="es-MX" sz="2800" dirty="0"/>
              <a:t>Unidad de Aprendizaje: </a:t>
            </a:r>
          </a:p>
          <a:p>
            <a:pPr algn="r">
              <a:buNone/>
            </a:pPr>
            <a:r>
              <a:rPr lang="es-MX" sz="2800" dirty="0"/>
              <a:t>Metodología de la investigación</a:t>
            </a:r>
          </a:p>
          <a:p>
            <a:pPr algn="r">
              <a:buNone/>
            </a:pPr>
            <a:endParaRPr lang="es-MX" sz="2800" dirty="0"/>
          </a:p>
          <a:p>
            <a:pPr algn="r">
              <a:buNone/>
            </a:pPr>
            <a:r>
              <a:rPr lang="es-MX" sz="2800" dirty="0"/>
              <a:t>2014</a:t>
            </a:r>
          </a:p>
        </p:txBody>
      </p:sp>
      <p:sp>
        <p:nvSpPr>
          <p:cNvPr id="8" name="7 Marcador de número de diapositiva"/>
          <p:cNvSpPr>
            <a:spLocks noGrp="1"/>
          </p:cNvSpPr>
          <p:nvPr>
            <p:ph type="sldNum" sz="quarter" idx="12"/>
          </p:nvPr>
        </p:nvSpPr>
        <p:spPr/>
        <p:txBody>
          <a:bodyPr/>
          <a:lstStyle/>
          <a:p>
            <a:fld id="{016F45FF-438E-41DD-BCD3-49F357921DAD}" type="slidenum">
              <a:rPr lang="es-MX" smtClean="0"/>
              <a:pPr/>
              <a:t>1</a:t>
            </a:fld>
            <a:endParaRPr lang="es-MX"/>
          </a:p>
        </p:txBody>
      </p:sp>
      <p:sp>
        <p:nvSpPr>
          <p:cNvPr id="2" name="CuadroTexto 1"/>
          <p:cNvSpPr txBox="1"/>
          <p:nvPr/>
        </p:nvSpPr>
        <p:spPr>
          <a:xfrm>
            <a:off x="2783632" y="805971"/>
            <a:ext cx="6969968" cy="923330"/>
          </a:xfrm>
          <a:prstGeom prst="rect">
            <a:avLst/>
          </a:prstGeom>
          <a:noFill/>
        </p:spPr>
        <p:txBody>
          <a:bodyPr wrap="square" rtlCol="0">
            <a:spAutoFit/>
          </a:bodyPr>
          <a:lstStyle/>
          <a:p>
            <a:pPr algn="ctr"/>
            <a:r>
              <a:rPr lang="es-MX" dirty="0"/>
              <a:t>CENTRO UNIVERSITARIO UAEM ZUMPANGO</a:t>
            </a:r>
          </a:p>
          <a:p>
            <a:pPr algn="ctr"/>
            <a:endParaRPr lang="es-MX" dirty="0"/>
          </a:p>
          <a:p>
            <a:pPr algn="ctr"/>
            <a:r>
              <a:rPr lang="es-MX" dirty="0"/>
              <a:t>LICENCIATURA EN ADMINISTRACIÓN</a:t>
            </a:r>
            <a:endParaRPr lang="es-MX" dirty="0"/>
          </a:p>
        </p:txBody>
      </p:sp>
      <p:sp>
        <p:nvSpPr>
          <p:cNvPr id="3" name="CuadroTexto 2"/>
          <p:cNvSpPr txBox="1"/>
          <p:nvPr/>
        </p:nvSpPr>
        <p:spPr>
          <a:xfrm>
            <a:off x="4144205" y="5288921"/>
            <a:ext cx="4536504" cy="646331"/>
          </a:xfrm>
          <a:prstGeom prst="rect">
            <a:avLst/>
          </a:prstGeom>
          <a:noFill/>
        </p:spPr>
        <p:txBody>
          <a:bodyPr wrap="square" rtlCol="0">
            <a:spAutoFit/>
          </a:bodyPr>
          <a:lstStyle/>
          <a:p>
            <a:pPr algn="ctr"/>
            <a:r>
              <a:rPr lang="es-MX" dirty="0"/>
              <a:t>AUTOR: M.A. JUANA GABRIELA SORIANO HERNANDEZ</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438400" y="260648"/>
            <a:ext cx="8229600" cy="1143000"/>
          </a:xfrm>
        </p:spPr>
        <p:txBody>
          <a:bodyPr/>
          <a:lstStyle/>
          <a:p>
            <a:r>
              <a:rPr lang="es-MX" dirty="0" smtClean="0"/>
              <a:t>Etapas de la investigación</a:t>
            </a:r>
            <a:endParaRPr lang="es-MX" dirty="0"/>
          </a:p>
        </p:txBody>
      </p:sp>
      <p:sp>
        <p:nvSpPr>
          <p:cNvPr id="3" name="2 Marcador de contenido"/>
          <p:cNvSpPr>
            <a:spLocks noGrp="1"/>
          </p:cNvSpPr>
          <p:nvPr>
            <p:ph idx="1"/>
          </p:nvPr>
        </p:nvSpPr>
        <p:spPr>
          <a:xfrm>
            <a:off x="2063552" y="1700808"/>
            <a:ext cx="4762872" cy="4389120"/>
          </a:xfrm>
          <a:ln w="76200"/>
        </p:spPr>
        <p:style>
          <a:lnRef idx="2">
            <a:schemeClr val="accent1"/>
          </a:lnRef>
          <a:fillRef idx="1">
            <a:schemeClr val="lt1"/>
          </a:fillRef>
          <a:effectRef idx="0">
            <a:schemeClr val="accent1"/>
          </a:effectRef>
          <a:fontRef idx="minor">
            <a:schemeClr val="dk1"/>
          </a:fontRef>
        </p:style>
        <p:txBody>
          <a:bodyPr>
            <a:normAutofit/>
          </a:bodyPr>
          <a:lstStyle/>
          <a:p>
            <a:pPr marL="514350" indent="-514350" algn="just">
              <a:buAutoNum type="arabicParenR" startAt="8"/>
            </a:pPr>
            <a:endParaRPr lang="es-MX" b="1" dirty="0" smtClean="0">
              <a:solidFill>
                <a:schemeClr val="accent1">
                  <a:lumMod val="60000"/>
                  <a:lumOff val="40000"/>
                </a:schemeClr>
              </a:solidFill>
            </a:endParaRPr>
          </a:p>
          <a:p>
            <a:pPr marL="514350" indent="-514350" algn="just">
              <a:buAutoNum type="arabicParenR" startAt="8"/>
            </a:pPr>
            <a:r>
              <a:rPr lang="es-MX" b="1" dirty="0" smtClean="0">
                <a:solidFill>
                  <a:schemeClr val="accent1">
                    <a:lumMod val="60000"/>
                    <a:lumOff val="40000"/>
                  </a:schemeClr>
                </a:solidFill>
              </a:rPr>
              <a:t>Recolección </a:t>
            </a:r>
            <a:r>
              <a:rPr lang="es-MX" b="1" dirty="0" smtClean="0">
                <a:solidFill>
                  <a:schemeClr val="accent1">
                    <a:lumMod val="60000"/>
                    <a:lumOff val="40000"/>
                  </a:schemeClr>
                </a:solidFill>
              </a:rPr>
              <a:t>de datos</a:t>
            </a:r>
            <a:r>
              <a:rPr lang="es-MX" dirty="0" smtClean="0"/>
              <a:t>: A partir de diversos instrumentos</a:t>
            </a:r>
          </a:p>
          <a:p>
            <a:pPr marL="514350" indent="-514350" algn="just">
              <a:buNone/>
            </a:pPr>
            <a:endParaRPr lang="es-MX" dirty="0" smtClean="0"/>
          </a:p>
          <a:p>
            <a:pPr marL="514350" indent="-514350" algn="just">
              <a:buAutoNum type="arabicParenR" startAt="9"/>
            </a:pPr>
            <a:r>
              <a:rPr lang="es-MX" b="1" dirty="0" smtClean="0">
                <a:solidFill>
                  <a:schemeClr val="accent1">
                    <a:lumMod val="60000"/>
                    <a:lumOff val="40000"/>
                  </a:schemeClr>
                </a:solidFill>
              </a:rPr>
              <a:t>Análisis de datos</a:t>
            </a:r>
            <a:r>
              <a:rPr lang="es-MX" dirty="0" smtClean="0"/>
              <a:t>: codificación de datos</a:t>
            </a:r>
          </a:p>
          <a:p>
            <a:pPr marL="514350" indent="-514350" algn="just">
              <a:buNone/>
            </a:pPr>
            <a:endParaRPr lang="es-MX" dirty="0" smtClean="0"/>
          </a:p>
          <a:p>
            <a:pPr algn="just">
              <a:buNone/>
            </a:pPr>
            <a:r>
              <a:rPr lang="es-MX" dirty="0" smtClean="0">
                <a:solidFill>
                  <a:schemeClr val="accent1">
                    <a:lumMod val="60000"/>
                    <a:lumOff val="40000"/>
                  </a:schemeClr>
                </a:solidFill>
              </a:rPr>
              <a:t>10)  </a:t>
            </a:r>
            <a:r>
              <a:rPr lang="es-MX" b="1" dirty="0" smtClean="0">
                <a:solidFill>
                  <a:schemeClr val="accent1">
                    <a:lumMod val="60000"/>
                    <a:lumOff val="40000"/>
                  </a:schemeClr>
                </a:solidFill>
              </a:rPr>
              <a:t>Resultados</a:t>
            </a:r>
            <a:r>
              <a:rPr lang="es-MX" dirty="0" smtClean="0"/>
              <a:t>: Presentación de los resultados del análisis junto con las recomendaciones</a:t>
            </a:r>
          </a:p>
          <a:p>
            <a:pPr>
              <a:buNone/>
            </a:pPr>
            <a:endParaRPr lang="es-MX" dirty="0"/>
          </a:p>
        </p:txBody>
      </p:sp>
      <p:sp>
        <p:nvSpPr>
          <p:cNvPr id="6" name="5 Marcador de número de diapositiva"/>
          <p:cNvSpPr>
            <a:spLocks noGrp="1"/>
          </p:cNvSpPr>
          <p:nvPr>
            <p:ph type="sldNum" sz="quarter" idx="12"/>
          </p:nvPr>
        </p:nvSpPr>
        <p:spPr/>
        <p:txBody>
          <a:bodyPr/>
          <a:lstStyle/>
          <a:p>
            <a:fld id="{016F45FF-438E-41DD-BCD3-49F357921DAD}" type="slidenum">
              <a:rPr lang="es-MX" smtClean="0"/>
              <a:pPr/>
              <a:t>10</a:t>
            </a:fld>
            <a:endParaRPr lang="es-MX"/>
          </a:p>
        </p:txBody>
      </p:sp>
      <p:pic>
        <p:nvPicPr>
          <p:cNvPr id="15362" name="Picture 2" descr="http://t0.gstatic.com/images?q=tbn:ANd9GcSHxz4CVm7HCz-ysQbiq2u_bHH1LnpJkAFbtVLwrRxDFIaKJRDhVzbqq3W1lQ"/>
          <p:cNvPicPr>
            <a:picLocks noChangeAspect="1" noChangeArrowheads="1"/>
          </p:cNvPicPr>
          <p:nvPr/>
        </p:nvPicPr>
        <p:blipFill>
          <a:blip r:embed="rId2" cstate="print"/>
          <a:srcRect/>
          <a:stretch>
            <a:fillRect/>
          </a:stretch>
        </p:blipFill>
        <p:spPr bwMode="auto">
          <a:xfrm>
            <a:off x="7176120" y="2276872"/>
            <a:ext cx="2775308" cy="266429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Flecha a la derecha con bandas"/>
          <p:cNvSpPr/>
          <p:nvPr/>
        </p:nvSpPr>
        <p:spPr>
          <a:xfrm>
            <a:off x="5231904" y="2276872"/>
            <a:ext cx="1512168" cy="1800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338" name="Picture 2" descr="http://t2.gstatic.com/images?q=tbn:ANd9GcSdlMrCMf4w3zwCSW56l66Z47m8-ny9RfDboI5AiWZJ4uupEVA6kw"/>
          <p:cNvPicPr>
            <a:picLocks noChangeAspect="1" noChangeArrowheads="1"/>
          </p:cNvPicPr>
          <p:nvPr/>
        </p:nvPicPr>
        <p:blipFill>
          <a:blip r:embed="rId2" cstate="print"/>
          <a:srcRect/>
          <a:stretch>
            <a:fillRect/>
          </a:stretch>
        </p:blipFill>
        <p:spPr bwMode="auto">
          <a:xfrm>
            <a:off x="4871864" y="1880860"/>
            <a:ext cx="2232248" cy="2528472"/>
          </a:xfrm>
          <a:prstGeom prst="rect">
            <a:avLst/>
          </a:prstGeom>
          <a:noFill/>
        </p:spPr>
      </p:pic>
      <p:sp>
        <p:nvSpPr>
          <p:cNvPr id="2" name="1 Título"/>
          <p:cNvSpPr>
            <a:spLocks noGrp="1"/>
          </p:cNvSpPr>
          <p:nvPr>
            <p:ph type="title"/>
          </p:nvPr>
        </p:nvSpPr>
        <p:spPr>
          <a:xfrm>
            <a:off x="2135560" y="260648"/>
            <a:ext cx="8229600" cy="1143000"/>
          </a:xfrm>
        </p:spPr>
        <p:txBody>
          <a:bodyPr/>
          <a:lstStyle/>
          <a:p>
            <a:r>
              <a:rPr lang="es-MX" dirty="0" smtClean="0"/>
              <a:t>Idea de investigación</a:t>
            </a:r>
            <a:endParaRPr lang="es-MX" dirty="0"/>
          </a:p>
        </p:txBody>
      </p:sp>
      <p:sp>
        <p:nvSpPr>
          <p:cNvPr id="3" name="2 Marcador de contenido"/>
          <p:cNvSpPr>
            <a:spLocks noGrp="1"/>
          </p:cNvSpPr>
          <p:nvPr>
            <p:ph idx="1"/>
          </p:nvPr>
        </p:nvSpPr>
        <p:spPr>
          <a:xfrm>
            <a:off x="8455908" y="1236881"/>
            <a:ext cx="3250704" cy="3632279"/>
          </a:xfrm>
        </p:spPr>
        <p:style>
          <a:lnRef idx="1">
            <a:schemeClr val="accent2"/>
          </a:lnRef>
          <a:fillRef idx="2">
            <a:schemeClr val="accent2"/>
          </a:fillRef>
          <a:effectRef idx="1">
            <a:schemeClr val="accent2"/>
          </a:effectRef>
          <a:fontRef idx="minor">
            <a:schemeClr val="dk1"/>
          </a:fontRef>
        </p:style>
        <p:txBody>
          <a:bodyPr>
            <a:normAutofit/>
          </a:bodyPr>
          <a:lstStyle/>
          <a:p>
            <a:pPr algn="r">
              <a:buNone/>
            </a:pPr>
            <a:r>
              <a:rPr lang="es-MX" sz="2600" dirty="0"/>
              <a:t>De manera general</a:t>
            </a:r>
          </a:p>
          <a:p>
            <a:pPr algn="r">
              <a:buNone/>
            </a:pPr>
            <a:r>
              <a:rPr lang="es-MX" sz="2600" dirty="0"/>
              <a:t>se tiene un interés</a:t>
            </a:r>
          </a:p>
          <a:p>
            <a:pPr algn="r">
              <a:buNone/>
            </a:pPr>
            <a:r>
              <a:rPr lang="es-MX" sz="2600" dirty="0"/>
              <a:t>sobre algún tema</a:t>
            </a:r>
          </a:p>
          <a:p>
            <a:pPr algn="r">
              <a:buNone/>
            </a:pPr>
            <a:r>
              <a:rPr lang="es-MX" sz="2600" dirty="0"/>
              <a:t>que se requiere</a:t>
            </a:r>
          </a:p>
          <a:p>
            <a:pPr algn="r">
              <a:buNone/>
            </a:pPr>
            <a:r>
              <a:rPr lang="es-MX" sz="2600" dirty="0"/>
              <a:t>investigar para ser</a:t>
            </a:r>
          </a:p>
          <a:p>
            <a:pPr algn="r">
              <a:buNone/>
            </a:pPr>
            <a:r>
              <a:rPr lang="es-MX" sz="2600" dirty="0"/>
              <a:t>delimitado</a:t>
            </a:r>
            <a:endParaRPr lang="es-MX" sz="2600" dirty="0"/>
          </a:p>
        </p:txBody>
      </p:sp>
      <p:sp>
        <p:nvSpPr>
          <p:cNvPr id="9" name="8 Marcador de número de diapositiva"/>
          <p:cNvSpPr>
            <a:spLocks noGrp="1"/>
          </p:cNvSpPr>
          <p:nvPr>
            <p:ph type="sldNum" sz="quarter" idx="12"/>
          </p:nvPr>
        </p:nvSpPr>
        <p:spPr/>
        <p:txBody>
          <a:bodyPr/>
          <a:lstStyle/>
          <a:p>
            <a:fld id="{016F45FF-438E-41DD-BCD3-49F357921DAD}" type="slidenum">
              <a:rPr lang="es-MX" smtClean="0"/>
              <a:pPr/>
              <a:t>11</a:t>
            </a:fld>
            <a:endParaRPr lang="es-MX"/>
          </a:p>
        </p:txBody>
      </p:sp>
      <p:sp>
        <p:nvSpPr>
          <p:cNvPr id="5" name="4 CuadroTexto"/>
          <p:cNvSpPr txBox="1"/>
          <p:nvPr/>
        </p:nvSpPr>
        <p:spPr>
          <a:xfrm>
            <a:off x="484555" y="1236881"/>
            <a:ext cx="2880320" cy="381642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s-MX" sz="2800" dirty="0"/>
              <a:t>La idea de investigación puede surgir desde una simple plática hasta la asistencia de un congresos.</a:t>
            </a:r>
          </a:p>
          <a:p>
            <a:endParaRPr lang="es-MX" dirty="0"/>
          </a:p>
        </p:txBody>
      </p:sp>
      <p:graphicFrame>
        <p:nvGraphicFramePr>
          <p:cNvPr id="4" name="Diagrama 3"/>
          <p:cNvGraphicFramePr/>
          <p:nvPr>
            <p:extLst>
              <p:ext uri="{D42A27DB-BD31-4B8C-83A1-F6EECF244321}">
                <p14:modId xmlns:p14="http://schemas.microsoft.com/office/powerpoint/2010/main" val="1085836958"/>
              </p:ext>
            </p:extLst>
          </p:nvPr>
        </p:nvGraphicFramePr>
        <p:xfrm>
          <a:off x="2575691" y="5245228"/>
          <a:ext cx="7848872" cy="1200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0"/>
            <a:ext cx="8229600" cy="980728"/>
          </a:xfrm>
        </p:spPr>
        <p:txBody>
          <a:bodyPr/>
          <a:lstStyle/>
          <a:p>
            <a:r>
              <a:rPr lang="es-MX" dirty="0" smtClean="0"/>
              <a:t>Investigación del tema</a:t>
            </a:r>
            <a:endParaRPr lang="es-MX"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432171465"/>
              </p:ext>
            </p:extLst>
          </p:nvPr>
        </p:nvGraphicFramePr>
        <p:xfrm>
          <a:off x="263352" y="746128"/>
          <a:ext cx="5770984" cy="35469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12 Marcador de número de diapositiva"/>
          <p:cNvSpPr>
            <a:spLocks noGrp="1"/>
          </p:cNvSpPr>
          <p:nvPr>
            <p:ph type="sldNum" sz="quarter" idx="12"/>
          </p:nvPr>
        </p:nvSpPr>
        <p:spPr/>
        <p:txBody>
          <a:bodyPr/>
          <a:lstStyle/>
          <a:p>
            <a:fld id="{016F45FF-438E-41DD-BCD3-49F357921DAD}" type="slidenum">
              <a:rPr lang="es-MX" smtClean="0"/>
              <a:pPr/>
              <a:t>12</a:t>
            </a:fld>
            <a:endParaRPr lang="es-MX"/>
          </a:p>
        </p:txBody>
      </p:sp>
      <p:sp>
        <p:nvSpPr>
          <p:cNvPr id="4" name="3 Rectángulo"/>
          <p:cNvSpPr/>
          <p:nvPr/>
        </p:nvSpPr>
        <p:spPr>
          <a:xfrm>
            <a:off x="6312024" y="1556792"/>
            <a:ext cx="2016224"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Fuentes Primarias</a:t>
            </a:r>
            <a:endParaRPr lang="es-MX" sz="2400" dirty="0"/>
          </a:p>
        </p:txBody>
      </p:sp>
      <p:sp>
        <p:nvSpPr>
          <p:cNvPr id="5" name="4 Rectángulo"/>
          <p:cNvSpPr/>
          <p:nvPr/>
        </p:nvSpPr>
        <p:spPr>
          <a:xfrm>
            <a:off x="6312024" y="2708920"/>
            <a:ext cx="2088232"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Fuentes Secundarias</a:t>
            </a:r>
            <a:endParaRPr lang="es-MX" sz="2400" dirty="0"/>
          </a:p>
        </p:txBody>
      </p:sp>
      <p:graphicFrame>
        <p:nvGraphicFramePr>
          <p:cNvPr id="8" name="Diagrama 7"/>
          <p:cNvGraphicFramePr/>
          <p:nvPr>
            <p:extLst>
              <p:ext uri="{D42A27DB-BD31-4B8C-83A1-F6EECF244321}">
                <p14:modId xmlns:p14="http://schemas.microsoft.com/office/powerpoint/2010/main" val="4073095471"/>
              </p:ext>
            </p:extLst>
          </p:nvPr>
        </p:nvGraphicFramePr>
        <p:xfrm>
          <a:off x="2351584" y="4581129"/>
          <a:ext cx="7848872" cy="20928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4098" name="Picture 2" descr="http://t2.gstatic.com/images?q=tbn:ANd9GcQ9AEQKqB_Ia-A985LsHdxhdEaSUpu2mWQ0JzeDEzxW-GCTRrjIxw"/>
          <p:cNvPicPr>
            <a:picLocks noChangeAspect="1" noChangeArrowheads="1"/>
          </p:cNvPicPr>
          <p:nvPr/>
        </p:nvPicPr>
        <p:blipFill>
          <a:blip r:embed="rId12" cstate="print"/>
          <a:srcRect/>
          <a:stretch>
            <a:fillRect/>
          </a:stretch>
        </p:blipFill>
        <p:spPr bwMode="auto">
          <a:xfrm>
            <a:off x="8472265" y="2570119"/>
            <a:ext cx="1800200" cy="1348412"/>
          </a:xfrm>
          <a:prstGeom prst="rect">
            <a:avLst/>
          </a:prstGeom>
          <a:noFill/>
        </p:spPr>
      </p:pic>
      <p:sp>
        <p:nvSpPr>
          <p:cNvPr id="4100" name="AutoShape 4" descr="data:image/jpg;base64,/9j/4AAQSkZJRgABAQAAAQABAAD/2wCEAAkGBhQSERQUExQVFRUWGBcXGBcYGBgaHRgXGBUYHBYYFxgXHSYeHRokHBcXHy8gJCcpLCwsFx4xNTAqNSYrLCkBCQoKDgwOGg8PGiwlHyQsLCwsKiwtLCwsLSwsLCwsLCwsLCwsLCwsLCwsLCwsLCwsLCwsLCwsLCwsLCwsLCwsLP/AABEIAMIBAwMBIgACEQEDEQH/xAAcAAAABwEBAAAAAAAAAAAAAAAAAQIDBAUGBwj/xABFEAACAQIEAwUFBQUHBAEFAQABAhEAAwQSITEFQVEGEyJhcTKBkaGxByNSwdEUQmJy8BYzQ5Ki4fEkc4KyUxc0Y9LiFf/EABoBAAMBAQEBAAAAAAAAAAAAAAECAwQABQb/xAAtEQACAgIBAwMDBAIDAQAAAAAAAQIRAyESBDFBEyJRYZHwcaGx4UKBUsHRMv/aAAwDAQACEQMRAD8A5UM3QfGg9wjcfOulf2Zw/wD8fzb9aJuyuHO9v/U361h9ePwbuP1MMbLDCC+QmXPkXxeJjBLELHsiNSY3A1pzAcJu3rYdF0M/Ix0rYYjsrY7tlCGNWjO8ZogGM29TPstQPhVUna6yn35T+dej0MMWebUk6onOUo9zFf2Zv/g+v6UP7LX/AMH1/Su3HgUlgGiCQJG+pAkzuYp5uz8fvfL+Ijr5V6b6fo18/f8Aoj6zOGf2SxH4fr+lJPZW/wDh+v6V3ZuCDMq5j4gTJHIR59DPupX/APgjmxmYIjbfU+Wld6HR/X7/ANHeszgp7MX/AMP1/Si/s5e/DXcOI8NFqIbNM/19fhUGKrHoummrV/f+grI2cWxPB7ltWZl0Ak1WtiABsdK7D2uX/osR/wBtj8K4lfxZJ00G0D/evP6vpoYppQ+PI3qOtk1cSOhomxSzGvwronYDszZv4S3cuWldiXBYgmYdgPkK0OM7NcLsjNet4dT03b3KCSfhXlcly4pMpydXZxO9dB61Y8F4e1+5btKQGfRZ5nkK2mOxfCxOTA5vMwvyzGqbh9+2cfYNi13KgjwgzrDGZ+Hwq0oSircWkJGab0y2/wDpRjui/EfrUXE/ZNjW3Ue5h+tdLscVuR7Z+f60nEcWuMMisSWOXQHnpWuGHE9pkXmyN06/c5dhfszxQJChWPOHUx8DT7fZ1jB/h/MfrXR+MYP9ke01ticwMk7g810jSCPhUK7xq4d2j40Y4cU7exvVmu1UcixmDNu9kb2lkMNdCNCDRFakcWctirh5l3J/zGmiK8ueno3R7DZFEy0siiIpbDQzaG/rSyKFld/WlkUW9grQw1Nka0+Vpi42WSaeIrEtSTSmppxTokxy0JMDU9KGIbYdKbw9vXXy8/lR3jLHzNPWxLsBoUCKFdYaNdhu119dCVcfxDX4rFT07bnnaHuYj6g1mVsMVLAHKIk8hO1LbDOoVipAf2SR7Uaada9B9Lhl3ijGsuReTTN22H/xf6//AOasPstxEW70R4bwYDfdR/8ArWJe0VJDAggwQRBBG4IPOui9iMHbS1KLBuKjNqTLDQnU6bnbrWjpumhjnygv1Cszk6kay7jnJYzGYkkDaTvRftb83b4nnvU7C8PAQuwDELnykkDLMA6aknXTT50d7BrcRXtLlbMEZJnU+yQTyNbPUxp1X+x9FZ3hPM/GnzhHKZzovKTv6VJw2GAMZc78l318xtANTcuZt1a5EgE+FOXPc7f1rSzzU9fn58gbKe5gWChiNzAHOfSkXcIytlZSCYMc9dqumxWRmCeO6facxC9cvlvTFtMsmczHdj+VdHNLz+fn7iSycTJdrrBGExKncWn/APWa4JcGtek+1+EBwl5hv3VwH/IYrzli7cNWTqnzcZHRycki24S7ZAMzRrpJjfptWmtcBuhVJtPDgMpgnMDEER6j41neCJ4R6n613HhWIS1aw+dxbb9mtGGiDq3s6+0Rv/40OXpxTSJ1ybtnNL3Bbipma2wWYkqQJ6SRvVfwaxGOsj+L8mrqPabHWrtkot0O5YGAumkgNMaGI0rnHD7ccQsj+L8mqPVycsDk1WyuBJZaTOgNoKjnG5WGUQQZB10IMipfcliAASdqX2rtWrdy2tsCVRcxHMj5TEa+dYI5nFaNXFXQrtdxQ3O4GdWAXMcpBhjG8bHTbyrPNjGMyZ06CrDD8Och2NskFWylgQJOuZdRJAHmNaXjcAt21Za1pCZXUAbz7RJPMk6nyplOS7eRfatHKMaZxD+r/WhFFif/ALh/V/8A2NKisUzdATFERSyKBFJYw3YXT3mjIpGFuT4YOgmeWs0+woy0wLaI7CmXWpRWmLq00WK0RnNMs1HiLsfSm7lkxJ8zHlWmKM0n8BftI5fCnrFosdWVZO5mPXam8NfRGDMgfyJifWKY7qT0k7dBVKJXRMuKimDcM/wgEfGaFRhhh/RoV3EHNnTe4a4VRbcwM1vCqV/dgFrxEfvHn166VN4fYdr3c4YLfxct95qLWEUnxBZ00M+KPIToKY4VwM41zZwgItAziMZcBlyVhgNvCZMJuZBMbne8I4Vas2gln7vDxqW0bEXmMIXYalY1CiPaG2opsuZQX1+P/fzYYR5HJ+1fCDhsXctNcN0wjd4f386BiefMn4Vq+wuIlFWdkYD3P/vWv7S9k7GJwThQP2hEa5bP7xyyco/gMFco0GlYL7P733gHXP8AQGvR6HP6kd90ZckOORfqdYe73d+2xAKFEGo/dygGKJf+ne5swBBidgJy+jSR8DTGH4gMgS4mcD2TMFfQ0xi8VmGVVyrMxMknqxO5qyxtvi1rt+vwWoc4dcnOC4tjVieZB5D3/Wm8ZjBGS2MqDnzbkSTUTLQitHprlyOol4BTlY8tNakKtKwv90Pf+dO2rfM1GUtsxTfuZX9o7P8A0l8f/jf/ANTXmviqQ/ur0txvFK1m6g1lGH+k15nx5JI9P0rNlTpWPjTVWXHZ8eEeprdcIs3bsBA75F0Ak5QTyHISawnAXhfea612f7G40ISE7vOBqzKND5CT05VZTUcfdX4sDjcinfCsjFXBVhqQRBE7aVmkxYTHq5XMFMkTE6Eb8t66LxzsZdw2Fu4i5cQlFBIWTMsBEwBz6Vyi3ic18setYuuyqXTuns1dJCsys2tztqF1SzB694T8oqqxXbZi2bulJmZLN1nbaqPFYkcqq8S5kakV4WNyfc9fJCC7GuH2i4gCAtuIy8zpBHx1qE/bC8Z0USIMTsdxvWaw1yZkzBj5VImrNtEYwj8CC83SeoJ+Jp+KguWznKJOnwmp9JPwUh5Cigw0pdJubH0pLHE2R4R6Uoiki4Ao9KRhMJcxAORgJOVV5sRBJB2AAJJLEDYDWmUHJtizmoiXxCzlnXT57VAv42TlXnz8o1pPELb2me2wllLIzCSJB5Hb/k1Gt2onNO0xrMda1QxRWzHPNJ6Be9oeySYMjXlEEbcpp79id5bQJIXQiT0ETJNT8Hw20+UI+XQku5AEQZJG+mmnl8GeLhLV1ls3VuiF8arAmNQp5jz8z61TlbpEq8shYm2E05ga7GDO0jyiiw4Unx6AalpMnoANqbFto5xPXnvUzD4MFEYtBJMyPDoREEanToDTP2rYEuT1oubWGOUd2ljJAiZYnTckgak6nQanYUKhtwadcw89bY15wGYECeoB8qFS18/n3Kfodr4Xi2bC4Rbai1h2sWGlBq73BF1VA1LkhtY0mak8b4NcfFd7dbJgsKq3hl08SAswCjQmRudh5mrUcCt4dVtYdGHdzaTOzOEEZy+p595ECCYA2Gld2p7Q54w1kLdGa0MS8jwIXUuqge02XxNyUHXUiM0tz/2U/wAVRI4BwjHW8mKutbMq04XIcyWrjKzDvs0teGVSQRlJBURMjmvY24BiljYuwHoVaPlFehYrgttBb4pdVPYXFGAOU3GHw1ivU6J8W/zyYcrcmm/k6DFFlq4wHA+8UMWgGdI10NWdngNobgt6n9K9OfVQi6KNmW7uiayRuK29rCovsqB6CqHjdv731ApcfVc5VQLIPDyZy8t6exrFvCs+eh0qRgrAHiHP9ahYgwxJ2nWdvnpRtSm2Z0lLI38DmKuDumTwyVI0AE/nXmDiC+Ib++vRGO7X4cSouWyeYSDtrq2w261wXtHZKuAerHedDtt/WtZcklqPkLfuQfBfZPvr0thu2GFW2n3oYhF0QFoIUTqNPnXBfs+4GcRmAE5a6DwXALbss977lNYNyFmOYk6z5a/SunGE4rkx4p2yb247fpiMJds2rVzxiMzZQBDAzAknby3rjuEwDlXuSgUNHidVMwDoGIn3VqO0faa1l7vDiRs1xhE/yKdh5nXyFZLKG5nz2+VZs3GS4Yy2O4PkwjcNRMVc+hp5rkGMpHnv9NPnTF5JO1YlBxezW8iaGeGXAAZPMVOa/poJ15GoC4YgHTmKk2AQNd5P9fGjkSbs7FLXEcwd2XbloPPnU0GqzAv428/ympGJx4TrqDHSfOozi3KkVjNKNslPdA3IHOq/EcSlAQIDSJMct/rvUU3WuDMVzZdBA8vKginW4VUryWJXXkYMr76rHCl3ITzN9htsUzyssddByj+UflU27ahSGbTLGXxCTmkEiOQ1g7mpeBwiPcGQ2wHAGUalWkSYIk/vQF3gVGxWHKN94MxgZQ2YmM2p0METIPXKapyTdLRNRaXJ7CwuIVNhOx1O3i2KmQZq0w2HkZ0TvDInJmldQfEpXafUCKmcNwttrTGzaN2HlnWw0iPMuyosMAY1E8+Q7Q8PSyi3lueN2Riq+JAup8bGZclRoB+KeUzbt0PG4+5MpLfCzcu93kyZzILMFCrsJJ5SRJ58hVWMHDkMYAMMRrG+3WYMVecOvLfNwXb3dbsMys/kASOUwehjambmMtAm3lDADxXFJl2jQoWXwrMakddKdSa0TnUti8DwuWyIc8hMzZQApbZDrPsyTB5eUhXERh2yLYNzKgVbl14GbUSEUbAanck1Ds491y5RIR80ZZBb+L8XSDUm/wAYe6uR0spmaTktraXWNW7oAmDPXejTuzlLwRrWMtqIm7oT7LgCJMaFTGnnQqJdwSAkC4rRzEkH0JAn4Cjo8Y/UW39D1BYLXMXjbTPKkYa8mXT7t0dCFM7Zre/8VO4zhGFwdq/duKqrcB70gfukRkQDqx25sR0EYD7LuNXBjcj5nRMKyLCklQtzPbQkb/4gQb7jWBS/tG7THF3reHt5wiEZldWtk3W2DLciAqkanTxk1RdPeTixHk9pX8b7S4/H+FRdFsCMlsEZo/euFdydyJyjl1qhwFpsLiwlxcr5kkepB1jyNarh2Lvd2Ee4LoUKAtuWCBRH3jqVtTqNWcwQDrrOV4pdAxYKAQSghXR4EAHxIAmbTYSPM1s7JxS1RHJHVnoDglwdzqQIY/186kXOKIOcny1rkh7esdEtgDYFjJJ/lEAe+q7H9o2ukC7iu4X8IaM0n8K6ke7rSP05Su+5PJ1MIulb/Q6xj+1tq17TIv8AM2v+Ua1ieOfapYBlVe622gCD4tr8qbw2EsYYPLKzwZKAE6jU5iQoGvMiueY9rIRlt3AXggHMpI94OUb8iaX1IRdY9v6bJ48ubI//AI4r5Z0HhPa+/ijltEJKloUSQNP3m568gKpOMcTtd/dt3nZhaTO9zNnhiQMgQ7tqOka9DXPcJeuWA418cS2aTA5SNI91dPxOH4fisDat2mS1fC2yVgE3mKKJYqdXMe0JK66cqOTJKC3o5dH6s25TbT8LWzO4JMPctu9ssxa7aUq8CbbuFzADoxURJ9oTG9X3b7sFa/aLBGd0uILY7tT4buY5XuBQZUjeNRk9Kk8E7H2MCmZMuLuuchW6pCIhknw78lltZkwoq74jj2t2Wu+PLbUsbKsEtaqq5YRQSgMkAnnrNYJSuXJM9CGKOONUYfBcFxWEuYa7pZCNaRx3igMoYEs4zSxJLDLBgZYkDS47W8JuY27bbwJbQEKFkmGOY7gDcmOQHwpFrD47EbBcPbMGRC6PqPEPG2hnTrSsR2mIsJbtjKVRVZzqSQsHL09Tr6VofSZaW1f8BeaCvRyzEq0kbQSPnTdi3urNAaATvAmCYHQVZ37JE6UwbXurYsKj2M/O+4WNwNpMjWna5+KUyiNIgHUzrUnHWMikqhY8gBPxil8O4Rm+8fRF1knQx5nlU7C8QtXC4Q5sgBJiJmdp9K8bqptSSW67npdPG429X2MsA0AnMCeWump/hpSSd598/mBT/EXBuGY/0/mJpnDoCwAjcfh/JaoncbZB+2eiJaZkYmPcec9KTi7qsF1O+2girjFcLL6g6xEHY1n7tgoxVhB/ranxuMtgna0OXLmSMhIBHSJHmRoak4OzKOY8MAGZGpPhjz0nXpTSmbeWVjMNTuo5n0986GtO+HNm2pxOV1IUoGuJnBAGXwTIBAAkgwDBozlWjscU3sb4b2ltJbVbwYophUUj2QNS4eVOZmB1H+HAjm5x3jtvEgIy5WGWGKZGIygKuUDROenkNQBGcLL3rET4fEJEgwQSPTferHA8QxF45bGHDsglioYsASBJIOkkgT5xUpQ/yXf7FYTp8G9fcrU4jesrkV3tqZlQSsnnI+HupYx7PbS2FC6kZ5gZZJjXQalmJ5z5Cp6cNu3kY3B4lclgQMxOgK5jtoAImpFnhvcraOKTLaeXtJmGviKsWMlkUROmraHWn5qvqTUblS7EXhnCe9VkV/ET+EmUEQR01O1LXsgJK9/bNzMALcPLA/hZVYEg6FYkTSO8UreKd6WOXKw2Xxic5j2SAIMjUba6XXBcPbw6rfs3bq3ZQZmVHCljq6QhOgzayNJ1G9Dk47s7jbpIg8d4PbwoS3mZ7o0dSCBb56BgGaTzAA05zVTxLDDOStt1UGG1nxHWAQIGnKnuKcSW64eGDrIJdi2YLszMTOaf3RoBEVZdoAf2TDAqyyWuXM4IYs3PKYMGSQ20R0oJuPG/IXTtIrW4EvK/Yg6ibyA66wQSDPXQa0Ku8Hwe8UUpbvFSJUpZ8JB1BXMJoV3qMZYTtn2bdmXwbYtbuXOXtrKmQUCSpBIB3dtCK5zxPi4N+83dI1xr10l3Bf8AxGgBD4BAgag7cq2tn7VLVsZntu90qobLAUss+IE9QemkVzHifG8165cRAod3cKdcuZi0TpMTWuGZKbctmZwdFvdF68suzMBsCfCP5VHhHuFJs9nWa9ZXLmLkyJiFggE/+UAdarLfbHEAZR3cf9sUh+1OJafvCslWOQKplfZggSAOQBjU1fJ1CcXGJJYt2y34vhP2LxGxfzg+GVCrprMtII06Gsld4zebENfKoznSWAeANtW0kQI00qTfxJYlrjFiebEkn3nWolq0Og+FL0vTrIny2dkag7iqHcVi71+DcuNI85HuHL3VGXhknr51PtJ5U+GivXx4IRVJGdzbItrhZ57Uxw7h/cYuwzXCEDKRIMatBAO2gMk1ZHEkf81Dv3cxEkwGzROhPU+dL1OKM4UNCTTOhv2zw1v2M10+Qyr8W/IGqnjfbK9esugVbaEQQBJIkaZj+QFZBb8bCia8x5+6vMh02PHutlZZZSNviu2LKqpaOQBEBYAZyVtqphgTAldCIOtZjE4yedNYbhd1/wB3KOraf7/KomP4jZw7lCDecROuVASJjTxH5U8upgvavsgrDN7f7kvD4ZrphFLHy5ep5VcYHsyAQbhBP4Rt7zz+nrTfZvtIWsubqrahvAqqVBXLy6mZ186dvcbJ9kZfM143VdZkdwho9Pp+mglylskcZ4fZZMt3UHYAkbbbVm0wduyCLYieskkctTy8qm3LxOsz57/D+oplbU6n/nSsMOSW3o0zab0tlecECZOafIkfSnLfDwPxf5m/Wp4s0sWhuavzfYyuKsat26qO0eGDWw43H51oGs8hufpzP9eVUGOvPcNuzZQuQozKFzSSBpEchBkdfKqYb5WJOqoqeE24aWyAlgF7yYkTuBvy0O/nU/iYSO9N/vL1xi7J3JBWMwEsTlykGco2gdKRhr/dqwe2CwMAaFtZBB5+76VDuYrNczuxzEjMdZ0MQI5xHwHnWrbkRWomg4VgGtyolnYFmFuXlQFJzRoQJ2M6jyqu4hZa25y/dhTsYBOaWlBMldNSBpIHOq04plfMtx11aJ3Gm09dd4G4qRjH7w9690FipbJzzdIGg1JMaUFB3bG5+F3NSbVuxbAvKzuqlz3N1mBLSQ7m0wy8gZOkTGsVleIYxbtxnOx2AiJkDQenKjTFNasyma3mPjIzAHmoLTGxJjp1pfDMBcuDwjRiVUEHpJgxOgExOtLGPG2w8vCNVgOzWEupbv2Gd0AyYiwzqLls5dXWEII9AfrFB2gt2bTrbw7sbY38SsSSTlByAAsBodxtFQr9y5bQ22TuyNHWMrnYw06gTBjnA98Xh6zetvczBC3tQf3YJ15nafWjGPls6UlHUToNvsbabCKVU28bZ8dzO+ebZk58qEqSPCYGwBkSKl8KxOHXD/8AU2f2hTmBuXMyz/21VhCjaTqfkMC/GWDXQrEo4hgOahgSddpIqdx/tQmIsoVa4t1CQVIUoyNzBgGRA0YHc68qnLHJ0rDGSSb8lfxztAXxFw2WZbUwikkwigKvyFCqTMOlCtajH4I+pL5N/jblVd16k4zE6kAFj0UE1WMtxzAyr5FlB9JYipY4MMpCnvhdzTRxrHRdPM0i5w909tWHqDB9Dsacs2CdgT6Ca2QxruyLk+yDtJrJMnzqcj09w/s/fvEKlvU/iIX6mr9vs7vJbe5cuW1yKzZVlicqkwJhZMda2wyQitEnCXlGe76knEVU3OPqPZtz5u5+iAfWtn2Sx9lsKz3ktLcFwiSsErClYzT1OtM+riGGByZR2rD3PZVm9ATU3D9nbrbwo8z+Qq6ftPZXaW/lGn6VAxHapj7FsDzYz8hWPP1uva1/Juh0kV3LbA9j7IE3Wd/IeEfLX5ijxOOw9gEIltOUgSf8xk/OsvieLXrnt3DHQaCooA3Gvnv8zXj5sryeWzXDFCHZF1c46D7Kk+Z0qBeu5jmIUR0A+pptbB56emv+1KstB9Cd/fWfjQ/qJ9hYB9qOmp8zHPU0/bcDU6mfz6fnSYLemmp8jyp63bA8zS2k/aDbj7nQVmxprpT+UUQY0nGf3T/yt9KVJ3sDl8Dwt0zxIAWzJgcyekgfMkD40nFcXS1CuYY6dR6xIMf1rzzHF+PtcLKDlQ6ECNV9CJ69PrWjHik3fghKaRO41xwDMliZ2LeUbKSZ6baVG4LxK1Z8TWjduCAA2QhswPhhlMesEiPSKRMRccKmrBT4VjSSddPPSesCjuYdlgtu0x1gHU+k6adDW1Y0lxM7m3s0vHL7YgDEHDphRlnvclwLeKEDcAgOSecTprtWfxeJhO7DBlDlx4eZUDUnWOWXbSedWmL4nibgVb9x2EEEXCZUCIlTqJAETv7qiYiwLRRUOaVVmBA0LCcvnAInoaEdaGe0JvcXa5ZS0yW0CEEMqwxEH2o9rffeot7BhY8SvIGoJhSRMHTcfDetJju14v4NMLcwqBrbeG5bGVoOkOANTE6ncx0MwCgtuNMoGQ5G2JBzQ4O4GgPUzsNu5cRlBNfP/RFBu28igBi8DKIYEmIVhtOo03E8qs+0hxWAxDWGdJWD920odNGjlI3BAPypzjfatLhzJaS3dLB2IXRGQAL3a+yPZAHKBzqnbGYjEABmLIGZ/ERox1YjMRJO9JBOXuar9R8qjjdRlel2/gTxrFZ7rXRszGF10ChY3O3v5UR48W9pLYgQpVcuXXUhVOWTzMTUPFAaATprqQdyZ2qKKuoRaM8ptMtWxh+8V11ZYEggg5lII26Ea8iav+z6YPD2zcvNmvBScjIWEzoEHskiNz1O0CnOIcSQ4DuWBuXEWRdaTqSPYJ1AAMRtpWMF5vOoqLyRrsVk1Fp9x/F8Sa47OwSWMmEUD4AUKJcBOudPeSD8Ioq0KkZ7ZqF4OCwGbcxt/vVpa4BaXfxHzMfIVXNfG43Hv+tKGIYnesc5ZJdpUaYLHHurLq3gbVvcKvrpTOK4jaQGLnu9ofr86oTcIB123HKkNdBBkAeg8vKKlwl5ZdZI+EaHBdrO6YEIW89vkf1qRi+3GIuyEFoZgQdZaI/jj5VmLZUiZj11+mtL7k+R/roYPyqnqziqQeMZbEHD5T7OU+ShfymigT1PxP604zEDmPLl8NqlpdXKNRsNAAOXQaVNb2GUuOkiKVIE5T79PlvV52gsYexatZMdYxGcrmS1aUXE8BaS0s2hAWPOqu7dzCADWezt3zKDrOmm0HTbpFXw8GmmiGVz0zRW7awCB721+tNxJPPxE/OaVbtddTz9fKnRWaUm+xaKUdtg18hS0AHr50QFIOLQEKWEn+tenvpHFyO58e2iSGNOIKhpxG3MZx/x0OxqNhuI37xJsWc6rE+nmT7pI0EjXUS6xSZNzQvjmNuWihDQjEAwAWESSVnQgjr+dRsd2mD2Mqgq7acjPXQdduXvqtbHW3vk3Gd0ltB4C8E5FOpyg6DSY9a23aftfg+7S1b4dasulsIrhw7KDuCVWG1nUsW1PUg6VjSStWyPNt/QzfA8AcXfUNaF9mLMUzsmYwdEKqYOk66D0qsxvBb1l2UoyFSyvngZQCNTyUSQJnembeGuIO8kW0YkKWPtcjlU6sPOIpvF8QZ2+8d7sAKCxPsr7IE6wNYqyTv6E20PPcRri5c/swcmuZpMZdBlB8I5xE67Vdvjrts97eTvBbYopjVWX2gt6DJUsDzEkkQSKobGLLNAdbSa7SABGskSzdIkzV72e4pZZf2e9ecWVbMtsjKjtMk3Muse8noRFCardHJ35KjGdocRiMqXHZwu2gJ16Hf3VK4x2du2bFq4+HuWbb6B7h1uEgHRYEDQxptzMTVrgL1nBY85zmsRI7qHfKdVUEtKkkQSSNDNRe3/AGp/a8QpCNbtIvgts0lc2rGBtOmnSK5NuSUVo5LTbKzgjqbyr3psBs03PE0AKSBAImSAsTGtWHbTGtedbpa2WYCQhBIj8YXRSd4HUjTas9h7ZdsqIWY7AeW/urR8F4DhrgKX7rpd8ioC+UMPEeuorpJKSk/AYzfFxXkojiQFWFAaNTMk9DB9n86TbtlivhyidSSY1O58vSrfjPCRg3OVkeTCurA5Y3BUjR9uZG9Vd3EyJaJP4QBPrGlPF2rQjW9jbWBuzemmpHWOQNMm0BtW++zn7L04lae/dxPd20coyhQW0VWksxyqCG6HaumcN7G8IwXsWDibg/ecG775aLa+tVhCUuxGeaMe5wvhfCcVfBazZu3VVSWZVYqABJlvZ2png+HR8TYRx4Hu21bUiVZwCJG2h5V6ZucYvun3VlLabDYiOknLbHxNeceIYE4bGm2dDYvwPRbgK689IozxuC2dDJ6idHb7H2fYBVA/ZrRjqpJ95Jmjqba40hEz/U0KFoy7OGDEdEHvJP0omvsZ2B8h+pqOGpYNea7PoEo/AsX4EwfOSOe+gmkyIjcnbQ/1tNHQImjzYrxphNbA0BB60NR60oL009NPpSLt0IJJ3OmgJ+dFSvQrx8d2Oi+dvrTtiMs6CNyeUUwpBUNoAeZPXptT37ALmGuObiIoH7zjMzjWFSNem/SJoUmdcojt2+FXMTA68vLaqFcT9+pgBt2Ikg5tQQPQj50i/wAQIt27ejZSW2iJG0jU+8/nUezLtpE9fp760Y8SimQnkcmbnCcPuXFDqpyHXOYVQAYMsxAEEfKoHHcRbtIVF0O7KYKCVHKMxIJ56qCBWcwwUoczt0yKpafMkkKB8deVTBdAw9wi1bUvlUM0EgD2sgJJzHm3IaCKmsKUrsb1bXYasYtzbyTofFuBpoIM8ucDfSpWE7K4p1S8tm4bGbKbqqcqwRmknaOp0qBbwCBZzvcYja0hhfJrjQJ9AR51obX2nYy3hUwlhhYS3m8SCHYGdGb1JJIAJJGulWr/AIkW/kyV92J35nz51d9kOM4eybwxdtrttrZChcuZbs+FlLbCJnUSN52quxN5TaUFnZ1EAeEKgmSBuSTMzp76jYdVOjHLuQYmSNh5T1p/GwedDiKoRyVZm0gggKsnUkRJ1MAaDX3VHGKbqakYtbeVcjuWI8YIAUdIjeo9vINWknoPzNEFlpY4Rcym6UW4tvVlLjQcpAIOXzX5a1AxtwsQSFBI2XLAHIALoPSmmv8AQfU/WkqDXJPuwtrwL7kL7R93P/ajNwGBG3zou486TMeVEWqLLhd8W3DXNQJOWYJaPCSegMGKhcQu53ZtdTzM/OmRc8tK9A9n/s8wQVHt2EcFVYNcJfRgCD4tNjyFNDFcuQJ5eMeJwrhWDvM/3C3GbbwKW332FabAfZfjrxl0W0Dzutr65Vk/GK7/AIThCosLlReiAAU3fwsE8/WrrHEzPLLweYL19rTtbZVlGZSIGjKYPzFQTWq+0/hfc8SvQIFzLdH/AJjxf6w1ZXLUHFRZpUrR1D7Cst3E37DkgG0Lij+JGAJEyJh+h28qsvtN+0YYe82FwMBrZi7fIDMH5paDeFY5sANdBETWE+zTjX7NxTCXCdDcFtv5bvgM+mYH3VQ8Vulr91m3a45PqXM06k6qyfCPK6HuIdoMRfJN69duE7l7jNPuJiKhJeIM01NCaQoaZe1d3k8eVHWZmjpeIdfBfK1OKKeW0PL+vWnRXnM9BSSGxaPpTeJuqikkyRGg3123/Snb2JCjqelZ/iOLzOSBGg+VPjxuT2LPLxWiUONGfZEek/mKbxGOW7GctAmAqr8zp9DUJtBrpzHvo7qiAeu49K1rHFPSMjySapss1uW2VfGtkqIOQXGa50La5Qd5OYDy0o8DZd8wtvCjfwwzdBKgmTroWqtv2QAGGx+tWOD4yLdk20UKzEFn1nTkOg2+B60JJ17Qx29jPEsKwOW4CrL4YMT11G8686suC2rFpM963mblnvraWOoRVa4T8BWfu3izTJmiu4dljMCJ286LhapsHLdlhxHiBe4xDyDoAp9ldwshVkD0FRLF5s3hGY8pGaPdt8ajgxSxiG2BgdBpT8aVIWyXi7l5v7xmPkToPRdh8KkcZxKgKlokW8okT7TDUt7559PSqijmhw2mFTpNfItboHIH1/Sja+x5x6afSkCKHedABTCBMDUjCYPPJmOnmaj94etWOF9kf1vQk6QUQbgymDv8qMPpWhtdjr1zx3PuLfN3B28lGvxiqfimEt23Zbb94oOjEZZHpr50qnFukNwaVkMNQYzSaNRVBbAor0h9lXEO+4bhyTqitaPrbYgf6cvxrzjNdi+wbivgxFk/uul0ejDK3zRfjVMb2RyrVnZFtiKj4u3J0pd3GogJZgANyY+ZrIcd+1bAWdO+Fxh+7b8Z9JXw/E1REavsYH7cuHkHD3h/HaY/6k+r1yg10Ptv29PErfc2sOwUMrBmIzSJGw0EyRvzrn4t661KbTejRjTUaYu0sQ2aCNRHIjUGhibhZiTqSZJ8zqaRm1oXTqaQcRQoUK44FChQrjjQd+3UCjyk7kmjA9BTgIrFZqGWwc7kj30VnhiAzGY+evy2qSG8qOa7kzuKDeyGMkCesCo44RaLEsSAQdtYbeY6cop4tRZ6VNrsFpMpsTgXHhGqySP96iXbZUwdDWjJqPewobca9avHL8knj+Chq/wK/tFkp/iJqp+nx2qKvDBUdVe27FZA1EjTQ+Zpm1PsKk49yEamcJS2bgFwGDpvGvnUTJQiqvaoRaLLjPCe6fT+7bY9OoqueOUx5/7Vf4HFC/aNu4dQN/ofUVn2pMbfaXdDSS7oTQpSClE9KpYhO7P8LXEX1tM5TNMQJJPJR0Jq7TtTbwvhw+GQOuhuXGLtPOIAA16aVEwWOR7ZDAKQJgCNtisc6z01GubfL7FL4rRacQ7S37395cJ15afADTnVaWpNA1VRUewrk33DIpNChRFFpaJq67N8WvYS6z2nCFlykiDILKdm8wDVKDS2uEiu34OVeTdYsftijvrr3G/nbQ/y6j5Vi8ZhmtOUbQr9ORHkatOznEyGyk+laTifCUxKdHHst+R6isnqSxzqXY0OKmriYnD3HAIVioO8aT6xUogMuVl22I0I/UeR9xFSzwhwcnP8K6+m2tKtcMuHMpVljkRG/UmqOa7iKL7Mq8Lw0uTl1A3Y7fAVIxPBiNis+/61OXD90N9eYG2vkfrSWudaVzd6CopLZRXsMVGvpTIWrLHLIPuqudqvF2TaoTFHRUdMKaAMKXnpsGjN0Vio1WKk0I86R3nShJrqOsUTQLUnJRxXAFBqE0maLNXUEUTTV1Z0NKzUeajTBaIH7B60m/ZAUjY1PN0f8aU1OswB/XWqKTEcUV1nCtvEDzMSOnWmWTU1ZXWqFeXWqxlYjVDJoClGlBCaYUQjkGRSTSnSDSaIAUVHSgK44RQpyiy1xwVCaesQDLAEdKZO9ccO2XAM6gjaOvnWm4bxmV+tZOnrGIKHT4VPJjU0PCXE3VrjzKIUxULE8UZtZJrPW+KxS24kOVZ1hor6hPvXZqKz1GbFE0BejXSqKFCOQWKfSq807fvljvTdXiqRNgihQmhRAWrGnrIoUKzPsXXccoUKFTY4fKkmhQogE0TmhQp4isSaI0KFcBdgCktQoVyD4ENTTChQp0KxKiluKFCj5ARcVuPSmaFCqx7CMNaVRUK45gozQoUACre/x+lNUKFHyFgNHQoUQAoUKFA4k2dqK/tQoUvkIxRUKFOwAo6FCgcf/9k="/>
          <p:cNvSpPr>
            <a:spLocks noChangeAspect="1" noChangeArrowheads="1"/>
          </p:cNvSpPr>
          <p:nvPr/>
        </p:nvSpPr>
        <p:spPr bwMode="auto">
          <a:xfrm>
            <a:off x="2711625" y="692696"/>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102" name="AutoShape 6" descr="data:image/jpg;base64,/9j/4AAQSkZJRgABAQAAAQABAAD/2wCEAAkGBhQSERQUExQVFRUWGBcXGBcYGBgaHRgXGBUYHBYYFxgXHSYeHRokHBcXHy8gJCcpLCwsFx4xNTAqNSYrLCkBCQoKDgwOGg8PGiwlHyQsLCwsKiwtLCwsLSwsLCwsLCwsLCwsLCwsLCwsLCwsLCwsLCwsLCwsLCwsLCwsLCwsLP/AABEIAMIBAwMBIgACEQEDEQH/xAAcAAAABwEBAAAAAAAAAAAAAAAAAQIDBAUGBwj/xABFEAACAQIEAwUFBQUHBAEFAQABAhEAAwQSITEFQVEGEyJhcTKBkaGxByNSwdEUQmJy8BYzQ5Ki4fEkc4KyUxc0Y9LiFf/EABoBAAMBAQEBAAAAAAAAAAAAAAECAwQABQb/xAAtEQACAgIBAwMDBAIDAQAAAAAAAQIRAyESBDFBEyJRYZHwcaGx4UKBUsHRMv/aAAwDAQACEQMRAD8A5UM3QfGg9wjcfOulf2Zw/wD8fzb9aJuyuHO9v/U361h9ePwbuP1MMbLDCC+QmXPkXxeJjBLELHsiNSY3A1pzAcJu3rYdF0M/Ix0rYYjsrY7tlCGNWjO8ZogGM29TPstQPhVUna6yn35T+dej0MMWebUk6onOUo9zFf2Zv/g+v6UP7LX/AMH1/Su3HgUlgGiCQJG+pAkzuYp5uz8fvfL+Ijr5V6b6fo18/f8Aoj6zOGf2SxH4fr+lJPZW/wDh+v6V3ZuCDMq5j4gTJHIR59DPupX/APgjmxmYIjbfU+Wld6HR/X7/ANHeszgp7MX/AMP1/Si/s5e/DXcOI8NFqIbNM/19fhUGKrHoummrV/f+grI2cWxPB7ltWZl0Ak1WtiABsdK7D2uX/osR/wBtj8K4lfxZJ00G0D/evP6vpoYppQ+PI3qOtk1cSOhomxSzGvwronYDszZv4S3cuWldiXBYgmYdgPkK0OM7NcLsjNet4dT03b3KCSfhXlcly4pMpydXZxO9dB61Y8F4e1+5btKQGfRZ5nkK2mOxfCxOTA5vMwvyzGqbh9+2cfYNi13KgjwgzrDGZ+Hwq0oSircWkJGab0y2/wDpRjui/EfrUXE/ZNjW3Ue5h+tdLscVuR7Z+f60nEcWuMMisSWOXQHnpWuGHE9pkXmyN06/c5dhfszxQJChWPOHUx8DT7fZ1jB/h/MfrXR+MYP9ke01ticwMk7g810jSCPhUK7xq4d2j40Y4cU7exvVmu1UcixmDNu9kb2lkMNdCNCDRFakcWctirh5l3J/zGmiK8ueno3R7DZFEy0siiIpbDQzaG/rSyKFld/WlkUW9grQw1Nka0+Vpi42WSaeIrEtSTSmppxTokxy0JMDU9KGIbYdKbw9vXXy8/lR3jLHzNPWxLsBoUCKFdYaNdhu119dCVcfxDX4rFT07bnnaHuYj6g1mVsMVLAHKIk8hO1LbDOoVipAf2SR7Uaada9B9Lhl3ijGsuReTTN22H/xf6//AOasPstxEW70R4bwYDfdR/8ArWJe0VJDAggwQRBBG4IPOui9iMHbS1KLBuKjNqTLDQnU6bnbrWjpumhjnygv1Cszk6kay7jnJYzGYkkDaTvRftb83b4nnvU7C8PAQuwDELnykkDLMA6aknXTT50d7BrcRXtLlbMEZJnU+yQTyNbPUxp1X+x9FZ3hPM/GnzhHKZzovKTv6VJw2GAMZc78l318xtANTcuZt1a5EgE+FOXPc7f1rSzzU9fn58gbKe5gWChiNzAHOfSkXcIytlZSCYMc9dqumxWRmCeO6facxC9cvlvTFtMsmczHdj+VdHNLz+fn7iSycTJdrrBGExKncWn/APWa4JcGtek+1+EBwl5hv3VwH/IYrzli7cNWTqnzcZHRycki24S7ZAMzRrpJjfptWmtcBuhVJtPDgMpgnMDEER6j41neCJ4R6n613HhWIS1aw+dxbb9mtGGiDq3s6+0Rv/40OXpxTSJ1ybtnNL3Bbipma2wWYkqQJ6SRvVfwaxGOsj+L8mrqPabHWrtkot0O5YGAumkgNMaGI0rnHD7ccQsj+L8mqPVycsDk1WyuBJZaTOgNoKjnG5WGUQQZB10IMipfcliAASdqX2rtWrdy2tsCVRcxHMj5TEa+dYI5nFaNXFXQrtdxQ3O4GdWAXMcpBhjG8bHTbyrPNjGMyZ06CrDD8Och2NskFWylgQJOuZdRJAHmNaXjcAt21Za1pCZXUAbz7RJPMk6nyplOS7eRfatHKMaZxD+r/WhFFif/ALh/V/8A2NKisUzdATFERSyKBFJYw3YXT3mjIpGFuT4YOgmeWs0+woy0wLaI7CmXWpRWmLq00WK0RnNMs1HiLsfSm7lkxJ8zHlWmKM0n8BftI5fCnrFosdWVZO5mPXam8NfRGDMgfyJifWKY7qT0k7dBVKJXRMuKimDcM/wgEfGaFRhhh/RoV3EHNnTe4a4VRbcwM1vCqV/dgFrxEfvHn166VN4fYdr3c4YLfxct95qLWEUnxBZ00M+KPIToKY4VwM41zZwgItAziMZcBlyVhgNvCZMJuZBMbne8I4Vas2gln7vDxqW0bEXmMIXYalY1CiPaG2opsuZQX1+P/fzYYR5HJ+1fCDhsXctNcN0wjd4f386BiefMn4Vq+wuIlFWdkYD3P/vWv7S9k7GJwThQP2hEa5bP7xyyco/gMFco0GlYL7P733gHXP8AQGvR6HP6kd90ZckOORfqdYe73d+2xAKFEGo/dygGKJf+ne5swBBidgJy+jSR8DTGH4gMgS4mcD2TMFfQ0xi8VmGVVyrMxMknqxO5qyxtvi1rt+vwWoc4dcnOC4tjVieZB5D3/Wm8ZjBGS2MqDnzbkSTUTLQitHprlyOol4BTlY8tNakKtKwv90Pf+dO2rfM1GUtsxTfuZX9o7P8A0l8f/jf/ANTXmviqQ/ur0txvFK1m6g1lGH+k15nx5JI9P0rNlTpWPjTVWXHZ8eEeprdcIs3bsBA75F0Ak5QTyHISawnAXhfea612f7G40ISE7vOBqzKND5CT05VZTUcfdX4sDjcinfCsjFXBVhqQRBE7aVmkxYTHq5XMFMkTE6Eb8t66LxzsZdw2Fu4i5cQlFBIWTMsBEwBz6Vyi3ic18setYuuyqXTuns1dJCsys2tztqF1SzB694T8oqqxXbZi2bulJmZLN1nbaqPFYkcqq8S5kakV4WNyfc9fJCC7GuH2i4gCAtuIy8zpBHx1qE/bC8Z0USIMTsdxvWaw1yZkzBj5VImrNtEYwj8CC83SeoJ+Jp+KguWznKJOnwmp9JPwUh5Cigw0pdJubH0pLHE2R4R6Uoiki4Ao9KRhMJcxAORgJOVV5sRBJB2AAJJLEDYDWmUHJtizmoiXxCzlnXT57VAv42TlXnz8o1pPELb2me2wllLIzCSJB5Hb/k1Gt2onNO0xrMda1QxRWzHPNJ6Be9oeySYMjXlEEbcpp79id5bQJIXQiT0ETJNT8Hw20+UI+XQku5AEQZJG+mmnl8GeLhLV1ls3VuiF8arAmNQp5jz8z61TlbpEq8shYm2E05ga7GDO0jyiiw4Unx6AalpMnoANqbFto5xPXnvUzD4MFEYtBJMyPDoREEanToDTP2rYEuT1oubWGOUd2ljJAiZYnTckgak6nQanYUKhtwadcw89bY15wGYECeoB8qFS18/n3Kfodr4Xi2bC4Rbai1h2sWGlBq73BF1VA1LkhtY0mak8b4NcfFd7dbJgsKq3hl08SAswCjQmRudh5mrUcCt4dVtYdGHdzaTOzOEEZy+p595ECCYA2Gld2p7Q54w1kLdGa0MS8jwIXUuqge02XxNyUHXUiM0tz/2U/wAVRI4BwjHW8mKutbMq04XIcyWrjKzDvs0teGVSQRlJBURMjmvY24BiljYuwHoVaPlFehYrgttBb4pdVPYXFGAOU3GHw1ivU6J8W/zyYcrcmm/k6DFFlq4wHA+8UMWgGdI10NWdngNobgt6n9K9OfVQi6KNmW7uiayRuK29rCovsqB6CqHjdv731ApcfVc5VQLIPDyZy8t6exrFvCs+eh0qRgrAHiHP9ahYgwxJ2nWdvnpRtSm2Z0lLI38DmKuDumTwyVI0AE/nXmDiC+Ib++vRGO7X4cSouWyeYSDtrq2w261wXtHZKuAerHedDtt/WtZcklqPkLfuQfBfZPvr0thu2GFW2n3oYhF0QFoIUTqNPnXBfs+4GcRmAE5a6DwXALbss977lNYNyFmOYk6z5a/SunGE4rkx4p2yb247fpiMJds2rVzxiMzZQBDAzAknby3rjuEwDlXuSgUNHidVMwDoGIn3VqO0faa1l7vDiRs1xhE/yKdh5nXyFZLKG5nz2+VZs3GS4Yy2O4PkwjcNRMVc+hp5rkGMpHnv9NPnTF5JO1YlBxezW8iaGeGXAAZPMVOa/poJ15GoC4YgHTmKk2AQNd5P9fGjkSbs7FLXEcwd2XbloPPnU0GqzAv428/ympGJx4TrqDHSfOozi3KkVjNKNslPdA3IHOq/EcSlAQIDSJMct/rvUU3WuDMVzZdBA8vKginW4VUryWJXXkYMr76rHCl3ITzN9htsUzyssddByj+UflU27ahSGbTLGXxCTmkEiOQ1g7mpeBwiPcGQ2wHAGUalWkSYIk/vQF3gVGxWHKN94MxgZQ2YmM2p0METIPXKapyTdLRNRaXJ7CwuIVNhOx1O3i2KmQZq0w2HkZ0TvDInJmldQfEpXafUCKmcNwttrTGzaN2HlnWw0iPMuyosMAY1E8+Q7Q8PSyi3lueN2Riq+JAup8bGZclRoB+KeUzbt0PG4+5MpLfCzcu93kyZzILMFCrsJJ5SRJ58hVWMHDkMYAMMRrG+3WYMVecOvLfNwXb3dbsMys/kASOUwehjambmMtAm3lDADxXFJl2jQoWXwrMakddKdSa0TnUti8DwuWyIc8hMzZQApbZDrPsyTB5eUhXERh2yLYNzKgVbl14GbUSEUbAanck1Ds491y5RIR80ZZBb+L8XSDUm/wAYe6uR0spmaTktraXWNW7oAmDPXejTuzlLwRrWMtqIm7oT7LgCJMaFTGnnQqJdwSAkC4rRzEkH0JAn4Cjo8Y/UW39D1BYLXMXjbTPKkYa8mXT7t0dCFM7Zre/8VO4zhGFwdq/duKqrcB70gfukRkQDqx25sR0EYD7LuNXBjcj5nRMKyLCklQtzPbQkb/4gQb7jWBS/tG7THF3reHt5wiEZldWtk3W2DLciAqkanTxk1RdPeTixHk9pX8b7S4/H+FRdFsCMlsEZo/euFdydyJyjl1qhwFpsLiwlxcr5kkepB1jyNarh2Lvd2Ee4LoUKAtuWCBRH3jqVtTqNWcwQDrrOV4pdAxYKAQSghXR4EAHxIAmbTYSPM1s7JxS1RHJHVnoDglwdzqQIY/186kXOKIOcny1rkh7esdEtgDYFjJJ/lEAe+q7H9o2ukC7iu4X8IaM0n8K6ke7rSP05Su+5PJ1MIulb/Q6xj+1tq17TIv8AM2v+Ua1ieOfapYBlVe622gCD4tr8qbw2EsYYPLKzwZKAE6jU5iQoGvMiueY9rIRlt3AXggHMpI94OUb8iaX1IRdY9v6bJ48ubI//AI4r5Z0HhPa+/ijltEJKloUSQNP3m568gKpOMcTtd/dt3nZhaTO9zNnhiQMgQ7tqOka9DXPcJeuWA418cS2aTA5SNI91dPxOH4fisDat2mS1fC2yVgE3mKKJYqdXMe0JK66cqOTJKC3o5dH6s25TbT8LWzO4JMPctu9ssxa7aUq8CbbuFzADoxURJ9oTG9X3b7sFa/aLBGd0uILY7tT4buY5XuBQZUjeNRk9Kk8E7H2MCmZMuLuuchW6pCIhknw78lltZkwoq74jj2t2Wu+PLbUsbKsEtaqq5YRQSgMkAnnrNYJSuXJM9CGKOONUYfBcFxWEuYa7pZCNaRx3igMoYEs4zSxJLDLBgZYkDS47W8JuY27bbwJbQEKFkmGOY7gDcmOQHwpFrD47EbBcPbMGRC6PqPEPG2hnTrSsR2mIsJbtjKVRVZzqSQsHL09Tr6VofSZaW1f8BeaCvRyzEq0kbQSPnTdi3urNAaATvAmCYHQVZ37JE6UwbXurYsKj2M/O+4WNwNpMjWna5+KUyiNIgHUzrUnHWMikqhY8gBPxil8O4Rm+8fRF1knQx5nlU7C8QtXC4Q5sgBJiJmdp9K8bqptSSW67npdPG429X2MsA0AnMCeWump/hpSSd598/mBT/EXBuGY/0/mJpnDoCwAjcfh/JaoncbZB+2eiJaZkYmPcec9KTi7qsF1O+2girjFcLL6g6xEHY1n7tgoxVhB/ranxuMtgna0OXLmSMhIBHSJHmRoak4OzKOY8MAGZGpPhjz0nXpTSmbeWVjMNTuo5n0986GtO+HNm2pxOV1IUoGuJnBAGXwTIBAAkgwDBozlWjscU3sb4b2ltJbVbwYophUUj2QNS4eVOZmB1H+HAjm5x3jtvEgIy5WGWGKZGIygKuUDROenkNQBGcLL3rET4fEJEgwQSPTferHA8QxF45bGHDsglioYsASBJIOkkgT5xUpQ/yXf7FYTp8G9fcrU4jesrkV3tqZlQSsnnI+HupYx7PbS2FC6kZ5gZZJjXQalmJ5z5Cp6cNu3kY3B4lclgQMxOgK5jtoAImpFnhvcraOKTLaeXtJmGviKsWMlkUROmraHWn5qvqTUblS7EXhnCe9VkV/ET+EmUEQR01O1LXsgJK9/bNzMALcPLA/hZVYEg6FYkTSO8UreKd6WOXKw2Xxic5j2SAIMjUba6XXBcPbw6rfs3bq3ZQZmVHCljq6QhOgzayNJ1G9Dk47s7jbpIg8d4PbwoS3mZ7o0dSCBb56BgGaTzAA05zVTxLDDOStt1UGG1nxHWAQIGnKnuKcSW64eGDrIJdi2YLszMTOaf3RoBEVZdoAf2TDAqyyWuXM4IYs3PKYMGSQ20R0oJuPG/IXTtIrW4EvK/Yg6ibyA66wQSDPXQa0Ku8Hwe8UUpbvFSJUpZ8JB1BXMJoV3qMZYTtn2bdmXwbYtbuXOXtrKmQUCSpBIB3dtCK5zxPi4N+83dI1xr10l3Bf8AxGgBD4BAgag7cq2tn7VLVsZntu90qobLAUss+IE9QemkVzHifG8165cRAod3cKdcuZi0TpMTWuGZKbctmZwdFvdF68suzMBsCfCP5VHhHuFJs9nWa9ZXLmLkyJiFggE/+UAdarLfbHEAZR3cf9sUh+1OJafvCslWOQKplfZggSAOQBjU1fJ1CcXGJJYt2y34vhP2LxGxfzg+GVCrprMtII06Gsld4zebENfKoznSWAeANtW0kQI00qTfxJYlrjFiebEkn3nWolq0Og+FL0vTrIny2dkag7iqHcVi71+DcuNI85HuHL3VGXhknr51PtJ5U+GivXx4IRVJGdzbItrhZ57Uxw7h/cYuwzXCEDKRIMatBAO2gMk1ZHEkf81Dv3cxEkwGzROhPU+dL1OKM4UNCTTOhv2zw1v2M10+Qyr8W/IGqnjfbK9esugVbaEQQBJIkaZj+QFZBb8bCia8x5+6vMh02PHutlZZZSNviu2LKqpaOQBEBYAZyVtqphgTAldCIOtZjE4yedNYbhd1/wB3KOraf7/KomP4jZw7lCDecROuVASJjTxH5U8upgvavsgrDN7f7kvD4ZrphFLHy5ep5VcYHsyAQbhBP4Rt7zz+nrTfZvtIWsubqrahvAqqVBXLy6mZ186dvcbJ9kZfM143VdZkdwho9Pp+mglylskcZ4fZZMt3UHYAkbbbVm0wduyCLYieskkctTy8qm3LxOsz57/D+oplbU6n/nSsMOSW3o0zab0tlecECZOafIkfSnLfDwPxf5m/Wp4s0sWhuavzfYyuKsat26qO0eGDWw43H51oGs8hufpzP9eVUGOvPcNuzZQuQozKFzSSBpEchBkdfKqYb5WJOqoqeE24aWyAlgF7yYkTuBvy0O/nU/iYSO9N/vL1xi7J3JBWMwEsTlykGco2gdKRhr/dqwe2CwMAaFtZBB5+76VDuYrNczuxzEjMdZ0MQI5xHwHnWrbkRWomg4VgGtyolnYFmFuXlQFJzRoQJ2M6jyqu4hZa25y/dhTsYBOaWlBMldNSBpIHOq04plfMtx11aJ3Gm09dd4G4qRjH7w9690FipbJzzdIGg1JMaUFB3bG5+F3NSbVuxbAvKzuqlz3N1mBLSQ7m0wy8gZOkTGsVleIYxbtxnOx2AiJkDQenKjTFNasyma3mPjIzAHmoLTGxJjp1pfDMBcuDwjRiVUEHpJgxOgExOtLGPG2w8vCNVgOzWEupbv2Gd0AyYiwzqLls5dXWEII9AfrFB2gt2bTrbw7sbY38SsSSTlByAAsBodxtFQr9y5bQ22TuyNHWMrnYw06gTBjnA98Xh6zetvczBC3tQf3YJ15nafWjGPls6UlHUToNvsbabCKVU28bZ8dzO+ebZk58qEqSPCYGwBkSKl8KxOHXD/8AU2f2hTmBuXMyz/21VhCjaTqfkMC/GWDXQrEo4hgOahgSddpIqdx/tQmIsoVa4t1CQVIUoyNzBgGRA0YHc68qnLHJ0rDGSSb8lfxztAXxFw2WZbUwikkwigKvyFCqTMOlCtajH4I+pL5N/jblVd16k4zE6kAFj0UE1WMtxzAyr5FlB9JYipY4MMpCnvhdzTRxrHRdPM0i5w909tWHqDB9Dsacs2CdgT6Ca2QxruyLk+yDtJrJMnzqcj09w/s/fvEKlvU/iIX6mr9vs7vJbe5cuW1yKzZVlicqkwJhZMda2wyQitEnCXlGe76knEVU3OPqPZtz5u5+iAfWtn2Sx9lsKz3ktLcFwiSsErClYzT1OtM+riGGByZR2rD3PZVm9ATU3D9nbrbwo8z+Qq6ftPZXaW/lGn6VAxHapj7FsDzYz8hWPP1uva1/Juh0kV3LbA9j7IE3Wd/IeEfLX5ijxOOw9gEIltOUgSf8xk/OsvieLXrnt3DHQaCooA3Gvnv8zXj5sryeWzXDFCHZF1c46D7Kk+Z0qBeu5jmIUR0A+pptbB56emv+1KstB9Cd/fWfjQ/qJ9hYB9qOmp8zHPU0/bcDU6mfz6fnSYLemmp8jyp63bA8zS2k/aDbj7nQVmxprpT+UUQY0nGf3T/yt9KVJ3sDl8Dwt0zxIAWzJgcyekgfMkD40nFcXS1CuYY6dR6xIMf1rzzHF+PtcLKDlQ6ECNV9CJ69PrWjHik3fghKaRO41xwDMliZ2LeUbKSZ6baVG4LxK1Z8TWjduCAA2QhswPhhlMesEiPSKRMRccKmrBT4VjSSddPPSesCjuYdlgtu0x1gHU+k6adDW1Y0lxM7m3s0vHL7YgDEHDphRlnvclwLeKEDcAgOSecTprtWfxeJhO7DBlDlx4eZUDUnWOWXbSedWmL4nibgVb9x2EEEXCZUCIlTqJAETv7qiYiwLRRUOaVVmBA0LCcvnAInoaEdaGe0JvcXa5ZS0yW0CEEMqwxEH2o9rffeot7BhY8SvIGoJhSRMHTcfDetJju14v4NMLcwqBrbeG5bGVoOkOANTE6ncx0MwCgtuNMoGQ5G2JBzQ4O4GgPUzsNu5cRlBNfP/RFBu28igBi8DKIYEmIVhtOo03E8qs+0hxWAxDWGdJWD920odNGjlI3BAPypzjfatLhzJaS3dLB2IXRGQAL3a+yPZAHKBzqnbGYjEABmLIGZ/ERox1YjMRJO9JBOXuar9R8qjjdRlel2/gTxrFZ7rXRszGF10ChY3O3v5UR48W9pLYgQpVcuXXUhVOWTzMTUPFAaATprqQdyZ2qKKuoRaM8ptMtWxh+8V11ZYEggg5lII26Ea8iav+z6YPD2zcvNmvBScjIWEzoEHskiNz1O0CnOIcSQ4DuWBuXEWRdaTqSPYJ1AAMRtpWMF5vOoqLyRrsVk1Fp9x/F8Sa47OwSWMmEUD4AUKJcBOudPeSD8Ioq0KkZ7ZqF4OCwGbcxt/vVpa4BaXfxHzMfIVXNfG43Hv+tKGIYnesc5ZJdpUaYLHHurLq3gbVvcKvrpTOK4jaQGLnu9ofr86oTcIB123HKkNdBBkAeg8vKKlwl5ZdZI+EaHBdrO6YEIW89vkf1qRi+3GIuyEFoZgQdZaI/jj5VmLZUiZj11+mtL7k+R/roYPyqnqziqQeMZbEHD5T7OU+ShfymigT1PxP604zEDmPLl8NqlpdXKNRsNAAOXQaVNb2GUuOkiKVIE5T79PlvV52gsYexatZMdYxGcrmS1aUXE8BaS0s2hAWPOqu7dzCADWezt3zKDrOmm0HTbpFXw8GmmiGVz0zRW7awCB721+tNxJPPxE/OaVbtddTz9fKnRWaUm+xaKUdtg18hS0AHr50QFIOLQEKWEn+tenvpHFyO58e2iSGNOIKhpxG3MZx/x0OxqNhuI37xJsWc6rE+nmT7pI0EjXUS6xSZNzQvjmNuWihDQjEAwAWESSVnQgjr+dRsd2mD2Mqgq7acjPXQdduXvqtbHW3vk3Gd0ltB4C8E5FOpyg6DSY9a23aftfg+7S1b4dasulsIrhw7KDuCVWG1nUsW1PUg6VjSStWyPNt/QzfA8AcXfUNaF9mLMUzsmYwdEKqYOk66D0qsxvBb1l2UoyFSyvngZQCNTyUSQJnembeGuIO8kW0YkKWPtcjlU6sPOIpvF8QZ2+8d7sAKCxPsr7IE6wNYqyTv6E20PPcRri5c/swcmuZpMZdBlB8I5xE67Vdvjrts97eTvBbYopjVWX2gt6DJUsDzEkkQSKobGLLNAdbSa7SABGskSzdIkzV72e4pZZf2e9ecWVbMtsjKjtMk3Muse8noRFCardHJ35KjGdocRiMqXHZwu2gJ16Hf3VK4x2du2bFq4+HuWbb6B7h1uEgHRYEDQxptzMTVrgL1nBY85zmsRI7qHfKdVUEtKkkQSSNDNRe3/AGp/a8QpCNbtIvgts0lc2rGBtOmnSK5NuSUVo5LTbKzgjqbyr3psBs03PE0AKSBAImSAsTGtWHbTGtedbpa2WYCQhBIj8YXRSd4HUjTas9h7ZdsqIWY7AeW/urR8F4DhrgKX7rpd8ioC+UMPEeuorpJKSk/AYzfFxXkojiQFWFAaNTMk9DB9n86TbtlivhyidSSY1O58vSrfjPCRg3OVkeTCurA5Y3BUjR9uZG9Vd3EyJaJP4QBPrGlPF2rQjW9jbWBuzemmpHWOQNMm0BtW++zn7L04lae/dxPd20coyhQW0VWksxyqCG6HaumcN7G8IwXsWDibg/ecG775aLa+tVhCUuxGeaMe5wvhfCcVfBazZu3VVSWZVYqABJlvZ2png+HR8TYRx4Hu21bUiVZwCJG2h5V6ZucYvun3VlLabDYiOknLbHxNeceIYE4bGm2dDYvwPRbgK689IozxuC2dDJ6idHb7H2fYBVA/ZrRjqpJ95Jmjqba40hEz/U0KFoy7OGDEdEHvJP0omvsZ2B8h+pqOGpYNea7PoEo/AsX4EwfOSOe+gmkyIjcnbQ/1tNHQImjzYrxphNbA0BB60NR60oL009NPpSLt0IJJ3OmgJ+dFSvQrx8d2Oi+dvrTtiMs6CNyeUUwpBUNoAeZPXptT37ALmGuObiIoH7zjMzjWFSNem/SJoUmdcojt2+FXMTA68vLaqFcT9+pgBt2Ikg5tQQPQj50i/wAQIt27ejZSW2iJG0jU+8/nUezLtpE9fp760Y8SimQnkcmbnCcPuXFDqpyHXOYVQAYMsxAEEfKoHHcRbtIVF0O7KYKCVHKMxIJ56qCBWcwwUoczt0yKpafMkkKB8deVTBdAw9wi1bUvlUM0EgD2sgJJzHm3IaCKmsKUrsb1bXYasYtzbyTofFuBpoIM8ucDfSpWE7K4p1S8tm4bGbKbqqcqwRmknaOp0qBbwCBZzvcYja0hhfJrjQJ9AR51obX2nYy3hUwlhhYS3m8SCHYGdGb1JJIAJJGulWr/AIkW/kyV92J35nz51d9kOM4eybwxdtrttrZChcuZbs+FlLbCJnUSN52quxN5TaUFnZ1EAeEKgmSBuSTMzp76jYdVOjHLuQYmSNh5T1p/GwedDiKoRyVZm0gggKsnUkRJ1MAaDX3VHGKbqakYtbeVcjuWI8YIAUdIjeo9vINWknoPzNEFlpY4Rcym6UW4tvVlLjQcpAIOXzX5a1AxtwsQSFBI2XLAHIALoPSmmv8AQfU/WkqDXJPuwtrwL7kL7R93P/ajNwGBG3zou486TMeVEWqLLhd8W3DXNQJOWYJaPCSegMGKhcQu53ZtdTzM/OmRc8tK9A9n/s8wQVHt2EcFVYNcJfRgCD4tNjyFNDFcuQJ5eMeJwrhWDvM/3C3GbbwKW332FabAfZfjrxl0W0Dzutr65Vk/GK7/AIThCosLlReiAAU3fwsE8/WrrHEzPLLweYL19rTtbZVlGZSIGjKYPzFQTWq+0/hfc8SvQIFzLdH/AJjxf6w1ZXLUHFRZpUrR1D7Cst3E37DkgG0Lij+JGAJEyJh+h28qsvtN+0YYe82FwMBrZi7fIDMH5paDeFY5sANdBETWE+zTjX7NxTCXCdDcFtv5bvgM+mYH3VQ8Vulr91m3a45PqXM06k6qyfCPK6HuIdoMRfJN69duE7l7jNPuJiKhJeIM01NCaQoaZe1d3k8eVHWZmjpeIdfBfK1OKKeW0PL+vWnRXnM9BSSGxaPpTeJuqikkyRGg3123/Snb2JCjqelZ/iOLzOSBGg+VPjxuT2LPLxWiUONGfZEek/mKbxGOW7GctAmAqr8zp9DUJtBrpzHvo7qiAeu49K1rHFPSMjySapss1uW2VfGtkqIOQXGa50La5Qd5OYDy0o8DZd8wtvCjfwwzdBKgmTroWqtv2QAGGx+tWOD4yLdk20UKzEFn1nTkOg2+B60JJ17Qx29jPEsKwOW4CrL4YMT11G8686suC2rFpM963mblnvraWOoRVa4T8BWfu3izTJmiu4dljMCJ286LhapsHLdlhxHiBe4xDyDoAp9ldwshVkD0FRLF5s3hGY8pGaPdt8ajgxSxiG2BgdBpT8aVIWyXi7l5v7xmPkToPRdh8KkcZxKgKlokW8okT7TDUt7559PSqijmhw2mFTpNfItboHIH1/Sja+x5x6afSkCKHedABTCBMDUjCYPPJmOnmaj94etWOF9kf1vQk6QUQbgymDv8qMPpWhtdjr1zx3PuLfN3B28lGvxiqfimEt23Zbb94oOjEZZHpr50qnFukNwaVkMNQYzSaNRVBbAor0h9lXEO+4bhyTqitaPrbYgf6cvxrzjNdi+wbivgxFk/uul0ejDK3zRfjVMb2RyrVnZFtiKj4u3J0pd3GogJZgANyY+ZrIcd+1bAWdO+Fxh+7b8Z9JXw/E1REavsYH7cuHkHD3h/HaY/6k+r1yg10Ptv29PErfc2sOwUMrBmIzSJGw0EyRvzrn4t661KbTejRjTUaYu0sQ2aCNRHIjUGhibhZiTqSZJ8zqaRm1oXTqaQcRQoUK44FChQrjjQd+3UCjyk7kmjA9BTgIrFZqGWwc7kj30VnhiAzGY+evy2qSG8qOa7kzuKDeyGMkCesCo44RaLEsSAQdtYbeY6cop4tRZ6VNrsFpMpsTgXHhGqySP96iXbZUwdDWjJqPewobca9avHL8knj+Chq/wK/tFkp/iJqp+nx2qKvDBUdVe27FZA1EjTQ+Zpm1PsKk49yEamcJS2bgFwGDpvGvnUTJQiqvaoRaLLjPCe6fT+7bY9OoqueOUx5/7Vf4HFC/aNu4dQN/ofUVn2pMbfaXdDSS7oTQpSClE9KpYhO7P8LXEX1tM5TNMQJJPJR0Jq7TtTbwvhw+GQOuhuXGLtPOIAA16aVEwWOR7ZDAKQJgCNtisc6z01GubfL7FL4rRacQ7S37395cJ15afADTnVaWpNA1VRUewrk33DIpNChRFFpaJq67N8WvYS6z2nCFlykiDILKdm8wDVKDS2uEiu34OVeTdYsftijvrr3G/nbQ/y6j5Vi8ZhmtOUbQr9ORHkatOznEyGyk+laTifCUxKdHHst+R6isnqSxzqXY0OKmriYnD3HAIVioO8aT6xUogMuVl22I0I/UeR9xFSzwhwcnP8K6+m2tKtcMuHMpVljkRG/UmqOa7iKL7Mq8Lw0uTl1A3Y7fAVIxPBiNis+/61OXD90N9eYG2vkfrSWudaVzd6CopLZRXsMVGvpTIWrLHLIPuqudqvF2TaoTFHRUdMKaAMKXnpsGjN0Vio1WKk0I86R3nShJrqOsUTQLUnJRxXAFBqE0maLNXUEUTTV1Z0NKzUeajTBaIH7B60m/ZAUjY1PN0f8aU1OswB/XWqKTEcUV1nCtvEDzMSOnWmWTU1ZXWqFeXWqxlYjVDJoClGlBCaYUQjkGRSTSnSDSaIAUVHSgK44RQpyiy1xwVCaesQDLAEdKZO9ccO2XAM6gjaOvnWm4bxmV+tZOnrGIKHT4VPJjU0PCXE3VrjzKIUxULE8UZtZJrPW+KxS24kOVZ1hor6hPvXZqKz1GbFE0BejXSqKFCOQWKfSq807fvljvTdXiqRNgihQmhRAWrGnrIoUKzPsXXccoUKFTY4fKkmhQogE0TmhQp4isSaI0KFcBdgCktQoVyD4ENTTChQp0KxKiluKFCj5ARcVuPSmaFCqx7CMNaVRUK45gozQoUACre/x+lNUKFHyFgNHQoUQAoUKFA4k2dqK/tQoUvkIxRUKFOwAo6FCgcf/9k="/>
          <p:cNvSpPr>
            <a:spLocks noChangeAspect="1" noChangeArrowheads="1"/>
          </p:cNvSpPr>
          <p:nvPr/>
        </p:nvSpPr>
        <p:spPr bwMode="auto">
          <a:xfrm>
            <a:off x="1587501" y="-898525"/>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104" name="AutoShape 8" descr="data:image/jpg;base64,/9j/4AAQSkZJRgABAQAAAQABAAD/2wCEAAkGBhQSERQUExQVFRQWGBgYFRgXGBoXHRcXGBUXGBcXGBgXHiYeGBkkHRQWHy8gJScpLCwsFR4xNTAqNSYrLCkBCQoKDgwOGg8PGikkHCQsKiwsLCwsLCwsLCwsLSwsLCwsKSwsLCwsLCwsKSksLCwsLCwsLCwsLCksLCwsLCwsLP/AABEIALwBDAMBIgACEQEDEQH/xAAcAAACAgMBAQAAAAAAAAAAAAAEBQMGAQIHAAj/xABKEAABAgQDBAYGBwUFBwUAAAABAhEAAwQhBRIxBkFRcRMiYYGRoTJSscHR8AcUI0JikuEVM3KC0kNEk7LxFiU0U1TC4hdzoqOz/8QAGgEAAwEBAQEAAAAAAAAAAAAAAgMEAQUABv/EAC8RAAICAQMDAwIEBwEAAAAAAAECABEDEiExBBNBIlFhFDJxkcHwBSNCgaGx0TP/2gAMAwEAAhEDEQA/AKxIlOQNIzUgoPVOm8RuiW0bLolK0BjiUDPoQZ6nxZ7Kt2jTv4QxROdJUD8NISzqQpLF4PwYPKmjgVeaBCWQDcRgMZYTXSlZ+kmFJCSU2d1bgefGBpmIp9YQklVkkFlSUjvLHvg5PQEfuZfhBOoqqnlPm5L9cT6w8ohmVKfXHlGipckf2SPCIlJlf8tHgIAKPmHvMTKtPrDxEDKrkv6Q8REixL9RHgIgXMQPuI8BDlA9jAMNwqrpys9OpQRlV6DE5m6uu54VTq5L2MTfWU+ojwiNVQD9xHhDhxVRRgwxBI3xL+3AIklhJPopbkIOTh6OA8B8IeoPiIcqOYvTjgETSdpAL2gn9no4DwHwgiRhaD90eAggGim0+Y+2Tx6nmrUKhWRISWI9bcIUV216AogAEPBUnCJfqjwEaztnZR3eQ+EPAySc9mKzten1Yh/2qS+kMJmzcocfAfCIf9m5fyBDCMoG/E0DF4/WVDaGqM6cVgWygeELpVOXFjHQP9mZfyBHl7Ny07ge79YWC1cRejHfP+5gpkrp1zelSlSVJSmX95QOqn0ADCK9MmJ4w0qaSWkNkHnC6ZIl+oPGJ2J8iWqABsZFmHGMhY4x7oJfq+ZjIkS+CvGAhj+0kQe2GWD4WqfMTLlgKWosA4F+/SFiKeVv6TuMFSUS0+iuaD3QBq40XDKilKFqQSHSSCxBDgtY74yhHC8CGSkn94vvAiRNOP8AnK/KIS1Xt+sYphiJauB8IJlSDwaA0SSNJ/ij9YKkBe6ejvSf6oQfxh7w+npDwgsyEix1hfT4hUSlBaZ8oEXBchvF41k1S1uoqckm4u99XMYUFc7z2veoV9Uy6jxeCZWmYAsNWBIHfBW1MopmK7CYiwytCZBSbZgoX7SWje6aG08EgGInOntHZA+BqdM4ct3FJHuiadP7YhwFbTJo45PaqDcUDMTcxNNkvAa80sEjTh8IbzNTAdZdJ5H2ReEBG8kZyOIvTi4YG+ke/a47fCF8odRPKMJGndA9tYIyvGX7QB3GAZ+NpCiGVbl8YIQIQYh+8Xzg8WNWMzqMrooIjP8AbieCvL4xgY4n1VeUJIy8UdlJD9Tk94/k4+kH0VeUX7C9l6uolJmy5CihXonMgOASNCp9QY5JLNx3R9V/RwP92038Kv8A9FwxMSk1E5eqdVv5nO07B1rv9XP55f8AVBMjYqtH93P+JL/qjrk5eVrE8o1+sfhV4QwYVHEmPW5G8CczRsvVj+7K/wASV/VG52aq/wDplf4kr+qOkiov6KvCPfWPwq37oZpqKPUN7D/M5lN2Vqz/AHZX55X9cQf7IVn/AE6vzyv646oJ1/RPhGOn7DBbkVM+pYeBOXJ2Uqx/dl/mlf1xibsvVEf8NM/NL/rjqAqPwq8IkFxwgBjAgnqm9hPn3aXCptMU9PLUjM+VykuBr6JMVObi6ASLuOyOsfTQOvIH4Ff5o4bV+mrmfbErINZE6uPMxxK/vGpxVHb4R79po4+RhJHozsrCHUPLJT1IW+Uu2u72x5VWlJuYFwDRZ5RHWDrGJyg1lZWMjdsNGIrU8YlTXJaxhMoWMby0WEe7Sz31DRvLxEF2u3CNvraj2ecKsKHVJ/FB4hbYwp2jUyMwswhAfW/MxYsPDS0/O+KymLRSECWgFvRES59hKMe8sNTIJubnt/WApqWjoKtiCdV+A+MEUmwEi/SZ1Hd1mHglozGSx0gRDZ8YF3OS1RgfCFtOV2pHkr9Y3xROVRHAkeBaAMKmD6wO1J8ik/GCYWsehoyepLKPMwDPVaDq8jOr+I+2F81UWqfTJ2FkxHIT1E8oxl07ompU9Qd/tMYUm0YTvAUWJsEwjxEfaK5+6LFLQIQYslpqu72CDwH1GB1a+gfjA49Ho9Fc5kynWPqDYitMvCqfKxWrMmWDoVGavVtwAJPYI+X0x9K7J1suVhVMqYTmHS5AA5crWCz9h+Xgk5gZAStD3/7LVIqppSy1y8/4ZasvmtyPCEmI7U1EiaZa0yybFKkgsQdFZSpwLEHlGpxIqAUkgC7ODdtACNC8GlAmKRNVl6kvqrUDufMWOqXJ7Q3OPZCHH8u9ovslN2Fyz5YwY2AjVQhknqeaIps0JZ7OWHM8omhRic55qEjQEE8927374NRqmAXGQIIeK3ie0EyXVolJSCnq5rXOZg4L7n3DdFgp1Wbh8iMTKNJUFlIKgCAprh+BhQJdQRMFKfULnKvpj/fSuyUf86vhHDav01cz7Y7l9L/79H/tD/OuOG1npq/iPthJ/wDQzqKKwJIY9Ho9BwY4wb0Fcx741qBeM4WWQecenD2xIfvM6A/8hNVCxiVKbd0Rq0iSYWSeR9kegTfCv3Y5mDQYDw5P2ae/2mCkiAfkx+L7RJ5esNK2rylI/CPfCqWYlqZoKvKJXWzKlNCfUM6uIFkeJb2PFT2j2nqJaVZcqBxAv5uPKLopIEUTbutploydN13uJaQsnWxLgDnG5u8Nydpz+m0FqK3OW16nJJu9zChNTknJP8Q8v0hhXAAsM3eznuFhCSqstPP3GCAFToXRjedOzOeJPtgNaolkXT3xHMaHAemKP3RbSjqn+JX+YxhQt4xPRpsvsWr4++Izoe/3wLHczyD0iSSxCHGx9sru9giwSZZLQj2hQ07+VMH059cDqx/Kv5iyPR6MxbOTMiO9Uw/3VR3YvOA/M/wjgoj6a2LwGXU4bTiZmZBWRlLXJ5RhBOwhowSmbgEfrKfTVcxBZ1MT1kuQD8OcWHZ+rUsqSolQIITmJLE2bn7vKeu2ZAnqlIyoR91UwuTYOzBzfe27sjSmwxdOtnJCT1mJAJFmdPbCVU4yNXEud8eVTp5M6QI1UIQorM/RKStb9KhKg5YguS4L8IsJTFdicZ8RXmCV1YJae06fq26EElTzATqTw/8AGGeNAZhy7IAkJ66efZ8YtxgDGT+MJce0ZImMYMC3DiAyPn5MESD1R8745fTMbqJyptc5X9LQeoT2Sk/5lxw2uH2i/wCI+2O5/Spep5S0e1UcNxIfar/iPtj1/wAxp0iKwJBo9Ho9BxEbUCml+MeXG1En7MRquJf6jOjXoEytNhzEZqCyFcowTpzj1cr7M93tjRyItuDC6L92nkPnziYGNJIZKR2D2RvCjuZSgoCSg9kaInO78Y8VWgeWq0DUbe06dim0s+d+8mqI4AsnwFoVTF2jWYuIpi4Qw3jFAA2gFWetCfENRzHwhjUTQTbdCzEDbw9ohq+BBaMKFTpPP3CNKgsYio5ljGJq429qnqkNOoPM/i9oETy5FojwqW8xYPEez9IcJki/s7hAZGoxuFLEAmT0yglwS/dYM5fvhdt3JepKgnKkgBPaALKFhY+4w1rVSiuWouoIcKSLXLHVjw8oeSehm9GtcrpAiWEBMz0RlzAm3VvmFuI4weN1QBjzMyYGzAoD7VOVZY80WHavDJcqa0sM6XUl3ykmzdjNaEOX574vRgyhhOHlxnGxQ8iaCPqv6Nx/u6Ty9qUn3x8qtH09sHjMqXh8gLmJSciSx7UIggQGFwdBZDXxJMcpc1X1SCpQDpe4YBmG8HsvBVVUS5aCFdaYoXAPF2JN/eY9U1tBMmZ1TAV2uDMGmjNppuiRNVQKIuFEBg/SG3CPOw33Ebjv0gqdviAYNUHpUJIBBUk8jxHwi8kQip59ICFJAcXByq98M0YvLO8+BhSMFFEiH1CnI1hSIPW0BKnF38vOB5WHqCgW07f/AChgrFUdvhESsaRwV4frFH1IC1YiwmSq0zWZTn5MbSZbDnAdRtPLTqlfgPjAMzbKWPuTP/j8YRjbEhu4t+mzNtplI+klD1Sv4Eewn3xw3Fw06Z/EfbHcdq6sT5qpgBAIAYs9g26OJY+lqib/ABGARg2RiJVmQphQGL49Ho9FEjjqltLERr1iaUnqJ5RGReI73M6ZHpE1Go+d0Yrz1G4kRuPSHKI637g4qgxyIhuDDzOazRKi7sCW1t88I1RJeHtBhAEta1WCUqIHIFomZwJemOxEUw2iGSqwjaeoZTyjElmgxxFnmWirxFKLangPfwhVUV6120TwHvO+BwmNoAKBCLEzeUqxv8/IgevX1TE0s6/PGIasdUx7zNPEzTq17vfGyjEFKu3dGVqMeI3hA7SWhnZZqm3ge+CMVrpksJUhTG7uARpwNoWomZVOx03B95jWvxFSw2iW08NT3QQS2BgHKFQibUdWpRJUXff/AKQ2oZpMuYkP+9BYcMg8niu0qwk62h1hE7LnKiGJS35WPsjcq81C6bITpB+YPtSgmdx+zQPAN7oRGUeEP8cnpUoKB3MzcH3wqVNh2JjoAkvU417hNwIyzHRKHa9SZEpH1dZyoSl86Q7JAfyihi8XzBqDPJTfQAeUE6dyhUTicYrNzw2uX/06v8QfCDKbbGaP7t/9o/pjBwhIOsESsNSN8LPTfEevVA+Ywptt540pE987/wAIZyNuKrdSyu+cfciFlNRp4wxlUI4wHYPgRv1CHkydW2tZup6cc5qz/wBsDzdsa0/2NMP5phjddOBESqZJ3wXYaZ38Q4i2r2rrT9ylHdMP/dCubtHW8KcfyrP/AHQ7nUIMDKw5MaOnJ9oturUeTK3WY/WEXVJ7kH3mKPiJUqYtSmKioksGu8XDGjlWoDQRUZ56x5weNdJIic7agN4FljwEECUSbAnleMppFHQEw7VJdJhf1wMLHTjGqau9w0YNIpn+e6PJoiSzpd2118oTpWVFn2kqZgKu6NagPMljt+fZGww+CpuG5cigFKV4wGpQYXbdhuI0oUsBaGtXUtIXybxIELpCWYRviS/sjzA9/uiOrM69Uv8AaIapVvnjGyNI0nnTmIJlpDRR4kFWZPmj3PwjV48/yIGFNukbsjSdpGD5cI0mK7YybIqZVhy+fZGVLiOSoN3n2mMLVBEbzA202SHcdoiRVOCQX8RAsqoGZu2GCDGNazUAcTKKdP4e8fERlVNwCfEDxaNgIkCIXqMo0CLJyVHVII4sLDsa8aSpB1MtT30S/Jw0M0yn1jcSLn5+dYb3fEmPTEm7iucOs/RsNwCT87iwhnS7SzJaSlKWA/DodHDx4puz3113RmZJLaxoy1BPTkg7w7C8dXMuvdqpmGpbT9Id9ISARFXloIcOWOsTpmq9ZX5j8YP6gwB0nm5aaCYrONWcRYhNPDyjmqp6/XX+Y/GNvrC/XX+Y/GCXqQPEx+jLG7l5qalQ3HwiAVSydD4GKWZh9ZXiY1IfeYaetBWgs99F8y6rmntjCp4a6gOZA98Uro4x0fZCF6krMP8ADwf6pJjEsqWojLr6yfjCI4Som5QB/ECfKHQQOEYUjshRzG7lP0i1RiddIq1xoBxYDujBpSPvHuHn4w0VK7o16KPd0zPpRcWmjD6qLlzu+TEiaNLuz81fBoOyNES5iRqUjvj3cYzfp1WYDxgniTEf1tBLA/PfGDPG5zyDxmkxlrW0ZU5sBEuNFpSBvKn8E/rCNdRLT1iM3vPDhA1XjGdgEIQ3qhn58dIMYSTc3L1CKhUneTK1HfEnTgWKmhUpalcu2NRLfeIf2/czmHP7CWBKuHxeIFYilJKSDYwBLTvzEGMKWSouQe0i0CMY8wjmatoVV11hkI+ecCrq1EFKg76NGDIGrA9gPLdrGOicdVJ5hyIYEURRdjvIlW4jmIykn1m8fdBi8MUlAUtKwniU2v3iIioqs7jRzppBWDB0sNjI5M1QO4ty8jBf11QuwbmD7I1TJAGqTvvr4kQThOE9MpayckmUAuaptEPYDipRsB8IBgp3MahcbAyVFUCjNo9gDvUBcDiO3tiNOKnen2xDNrDOnpKU5UAkISBZCA7C2pbU7zDNNITCGRV5E6ODXmFg8bfjBk4uN4Pj+kRVuLOnqODv007IYfs7sgXEKHLlUUjWwL3N7W1/SMUJfEZmxZVQm4NKqUoWFKzZw+cEgByGtaDxiiGF4HNMq6zlL8QD2eiYgIHpDKLsqz3v6IawZu+GlVbmQK749oyTiCCHuw1sbPxjAxNGj+UaUa5ZCpSs4KzlISAFZkOUBiPWYNreBKiiXKUUTUCUtLdUpD3Dg+HthYxKY05nocQ2ZiaAWu/JvbGycRSU5uszs7b+D6PACqUzVPLC5k0hapjtdrlSR2JF3eNaJIWUoUSUqIJSm19xc2e+rcYLsrUH6h7jBOJJJAZTmwYAuTuYGPDEkkskKJ4ADv3xqqQnJ1EZFIvmu5IDkNq9ibaEQtmTEsSFHO5JUzgjgRxcG/bGLjUwnzOvMZLxZIDlKhcjvDOPMeMRpxtJNkkwBTkr9NeUdtn+RGyZBAORKmez6eNvGC7KRX1LnztCTjgH3fP9I1VjCvU8jAswCwWFZvDwtDCily79Lmv6IB07SRHiiAcQly5GNaoH+1Fq9EAeHviKdXLdtHjKwM5SkADiSYJOHhCJZV1jNfKG4FhrvfyaDCqPEVqyN5gSlqa5BPMxCkjj4D4wUwcuACHDBIOobly5CH9DsVVTEKWmVMYJcJUnKVchuHabRtgCBpZjUr8iYGslzvLeUECoOXhwjWoo1JWUqlrCnYguGPKB6RGZRAGY7gd3H3RlA7xi5nXaCqpFhPFOpaNZc8MykvwIsQffDiThJJcqKRqTqw7A4eBDPSbeNvdBh7imwsgBOwPvBqVCDZaingWcd7X7w/KNJyMqimxbeC4PIiGUimT0alILrcMnXqhLnt/0gFKSu4R2WEe1XAZdIFyTrJuQPAGPFTgugcwCP0jS24keBjYTDZiTGzPiYASNQTyOX3QShQbMCQ1w5B8rRAVqIIfuMZSizMPF/OMhDmESsSmTE9HMWSgDKB3jc44a9gjxW1s4cbilvdA4UBbKPOD9nsSlyqhJmyJc5JIBTMBIYljodWNixZhGccQrYkapnBsKNVPEp0y3uparJQkXUpfABvHnEmM4tL6JNNTpORKlFc0nrT79Rx91IDsnt4xJtHjiDUTk0jyqdQCSlKlEKCS/3i7OHAt5mNtl9n+mIm5myLFm1ysrXdAk0NTRiI2Ru2nPn9/7jfZzBRLlh1EKUyiMultNd0PUUSSPSSeY/SGMgFm6RXm3kYmKT64PMfGIGbUbP7/xPqceFcahFH7/ACidVGB6nh+kKMVnS5aZhmEZlS1IlJQAXUpSLlw4AANx2DfFqXKJH9mf5R8Ioe1ZaqYISDkHWGm+48YPFu0m606MJoQPBqZNTPkyZebpFkhhZ1ZSQl1FuZixK2aFHJXMnpedLn9di7JMtORJUCQ7rBa503QDsXhNTJm/W6dSEqQFFJWHzBiFBIIO7f5iIMU2jM6euZUgKMxJSvK6RmSGQrIGGZJG/tEUGjspnCW13cQOTPlqqhOAU4OdrapDu57Q/f3wfjOOJqRny9HMS7FwrMlSnILAMQS479HhdRSZkxZQlRXmBCBdzbMLaCw9sPNmtk5gmGZVU01VOkKMxKMuchixSnMCQCxtwjTV/MwX44MQyazKoKStdjuHiCx0OkTTqyVLMxcqWpCVn7NJJIQAnrBzcuTZ9BGtdQVFO3SS5spBfIVpUkEA635jxiTCJJmTEk5pksKSZguAUguRmJsTp2RpII3jFOk/MXUmILKwUuVHckORy+eMG4jTzVAzQgpSVZV2IOchyop7ePEND9eGfVQuqkSymXmBu60gZi0sKZj+kMMJ+kIqRUlcvPKWEpWjQFgXPPS4uwfhABwdwNpqg6SrNvKHVValApABS/VYDdoREdPKWoNlI7mHzfzhsKynTUonSkKQEqCinM+jEAE9oL84m2qqZc5YqJTISstMSGDL1zBI47+0E74YPaovQd2viQYph8unKQoy15hYomJmcLOgljAqgwZCQm79YJV/muOXbAa+jNzmJDMXZmfd228IwwJ6pLbyd3hyMFFGyfaPsIoJawpc0oSiSApSTfpHN0pL2NvOB8YVJmECWlKUgkgAK366k8IBlIRo9jYk8+A0i2YXOwuYmWhckpWFJSsZ1JUp1BJcu5+dIUxo3vHYxqBWx/2VjFVgSpSpaWSl0qLl1KsXJ4MBbti3bL/SbOkUolzQqYATkK1fct1XN2Bdj8IvtTgOEIkmQn6sEv1iqYhRftWolTjsil/SHRU8ulQqRVLmALCUyivPLSnKbSw3VZhvNjBciiIIFHUPyi3ar6Q01cpMsykoUlThYVmOhBDsDd/LlFToqsJUrqoObV0v4A6HlBiaookJRKQhCl9aZMfrEeoCdBo4HvhesL/5ifE/CDAFcRbM18x5j1GJCpeaemaqYhM0iU/UCwFJCirexdora5A6TNud/kRpkUpQBs934wXUSAhRSolw3mH7YLYcQXdsn3HiRDElyytMs9GFs5TYkcM2oHYC0QCSR94DvMF0uHvMC2C0JbMMzHlaLfT0GGVKQt5ssgBKkgMHA3A5m1FngWevE8mHXyalG6IHQ+PzeJfq6OKvKOoK+g9Sm6OpQf4kqHseKPtLs6aWeqSJiJ2WxUhwMw9JIKtSN8YHDfbNCc6oo6BLWV4j3xH0Z4GJ5dGtSgkJJJsIc4TgmWoCZ6kJSlOdQzAvwBHm3xjGcDnmGuNiRXEGwjZ6YtaDMTllKuSWDgB7bxzbtiPF9oipZTLSlMoAoQAkWTvIOoJ9kD7Q4sqfMK7hILIHBPxOpjXBcNTPmZFEhLEuGszcR2xir/W/5Txa27WHyefebYRgUypUQgoDC+ZQTZxe/OOt4dTLQkBCpTNoCjd/pFdwfBKeUCAqa5IuMp466W+JhwEyvu5xzaJs2TX+E7nRdJ2F3G558xuTN3oCv5Un2RjMvfKB/kMLBl9aNlLDem0T0J0P3xDVzjvkjwIin7XyUHoVqTlJKwUh2CQ134l/KLGSo6T27z8Yb0eyiZ/QzJs1P2TnIz9ISB1lF3awtvaNU0wkvVMBj3/Wc4nY5MlLKTZCCera+4JHYLWFoaSfoyq6iZJnGmV0S8q1XRoQ90lQN+ru3w6r9jJRqVzFsXLh7ht5INtY6LhGPCXIZczNlsFEBwlhbqi7cvjD8bIOdpyM/cI23EqdHglHTnMEJE7rAqV6RfVg9huZO4QVT4pKln0gjgD9m/esX8Y5xtbi8+TO6EgCWR1Fs6piH1Kj6J1JSGYlrhorn7WN90EEHJM9rvidP2s29SErkZc+ZPWD2AOmbcXDFvGKGquJmZwpKbuAesB3aHTfwisVtQcxJJ5d0EYdSLnHgliSo6MBfvhnboXE92zpAl92g+k2bUIUgplJTbq5c2ViGYKcbuBiqIxXNlCmDEkABKQp9boASoW3/GF6cRWBZh3e0mN01s0hwSe6C0KINv44mKiahPoJDvfNfkz99o1RVhuslLdiRDXBcDXVLYlGnXcF0ocdYsGHZd4h2owuRLSEyZj5SbF30G/ujdQvTczttpLyGdLkzUoEsHM1yTqeBDO0Rmnm5sigyCC5DZWbVxwtbXsjTZ6gXNUcjZkgnKzlQ3kDezxMVH0QheYFnLm/s/1ghtaiASCAxiumw+YZmTKbFlWswMMpuFjpCsWu7OA3Jz7vGJJOJqcvqNw+ePtjIUpagV5DcOQA6d4fiLNHtXvMCL4h6dn84GSatKr2UXvwdLe+FKcMm9IZarKB0Izcbpax59sMVYsZM1ablKySB2Elj2GOkfR1iFNViYiZSoWtAClzeq6Uq6rOo5mcEsOJtpCld73j8ipp+ZzORsuSpKCSCSwcAByWDubC+sdErPolkIpetJnonBPWnKnSQjPxKVKbK+4Me2L7VbDyVp+xWUXt94Bjce0RDjOxIqMv1ysnLlpbKgBEpD7iWBzK7SS0MUk7tEO6CtB/OcEn4cJDgkKIJBWC4IexDbuULcRmJmJJB64DjiW3HjF82xwKm6QS6Ra1ISliSczqzFyCdRf2xUJGzM0TAlICibDrAbnbrGADrq5jcmNgl1tBNnZUxalS0IKllmG//RrxZZGwdnmz+hWblATmbmQWfk/OAcPqzST1CahaJgQUjquoPewfQh7384GqNrr2QTzIHkBDrJ4iBoCjVOx021HSSejByqPV6T1U72359wPI9h519ISZMrLLlIykMVEBwXB1XrmYDfv0jWjmTUTCgEZLFSvu238QdRyaK7tJj6pzoST0aXb8Rv1i3lEaKdYA8SpzpQk+YXs/WIlSJ043mAhCQeKg4bwJP8PbFarpylHOouokkntMaSVlm3fPz3w2wGiRNm5Fh05Sd4uOUVBQpLmTqWzacS7f9kODyUrnIChmSTcHgxi/4P0MhYUmRLUQGYg6HtBjXDcMppRSpMkOnfmV3u9os1FiVN9+nzcgn3xJky6jsJ3el6Q4UOtbPxMTMfkrH/CS0n8J+KYg+tyT/YtyIhhOq6Q+jIy9w9xiF6b1W/NCXO/EtRQB9pEEzyPVUPnnGyfq51zjuP6wSmmpj95u9XviT9l0x/tW/m+IgLHzDLqPeBKkUp1mqTzB/pir7T47Okz+jStQyJSl9CWAvaLirA6d3E12vlzJLtdtN8VL6QxLXVBdwQhIWngfu332Vo3DjDMTesVIerYFeTUry9pJx1mKP8x+MaJ2nnJ0mL/Mr4wTJyrBCZW42DbnJ1hLWyk5gPRduWsWgkmcd2XxLvhG0Eqqlpl1SRNIJACixBNgpJDEbgWPMQhqcIWisXTypJKytWRLZiUEkpbsysXO65hlsHUIkzOjnKGRSkrRlSVEzAFJCbBwGWTwt2w7oapNNWzaybMDzEMhKj1k5sutgAwSzDTTdCjaOf8AEavqQH25lC2o2fmyFp6VBQohyLFr/hcP2Ravo52Q6ZKiuYBLUCMoPWBtcap046v3jG1W2NPVIyXBf08rsePaLxYtlK/o6eWgFCsobMDlJHa4gmYhaMFEVshKzXbP6OqWVQkyEnpZZSSokkrS/WDCzsXYD7sc1l1RDlAJCQyQR6R3ksXAjqO1G1KJckpN1rBSgJL3NnI3hvbHLFSwAoFCutvdI8o8u89kGmSz8U1IGUnUb+2+7l+jL5k1/wDWJqLA5s6YESgSS99GYF83Ab30iw/+mM/KCmbLWfVSWU+8ALYEwfoXzJWTLk3AMrVLUFCgpJII0ILHhqIOTXOWZ+/WBjhyEkhSyCCxDAMRYg8DE1NQoKgEKJUSABa5O60GV8xa6l8QPEzkmZg7LD9/3h3Fx3RJhAVPnIlIF1qCeQe5vZgHMWvH8JlTpclGYdKiWlKiLOsODzswf8MQ4DsrUSVZpTdKeqHKEnKQXy5zrYdt+cArgr8wsgprUivxjD6QsHlypTplpzJYBaMw6rs5S5T2a6wy+iKmMuRUzFKSjpTLSAWdkKKnvxzMOUVqvratWeXMlzlZXzpUhRCeL2YC2sPPo3lSq2eaeoUtij7PKoOCNwzA9VgdOyBGM6dNwdJqyZ087XimACwky2JCswDG5IL7yfbpaKRtPtmlctQM0knqkB3yk3Z+/wAYo22lSmRXTpEpRMqUvIMxBJIACnygD0n7oUJngnMFEXuC7fL+2NOMj0kzyqtgk8RnN2lyhICmBCgosXTwjCtoSMpSSpaWOYOCC4a+sKa+U6Ls+6zHh36QPJkqQhRLgkBuBEeGNQJWc+RiRLhtPiKamR0qbTUgt62U2Wnj2xQhTq9U+EEyMUUg5tWfXe4I98CfWFcTD0XSKnOO0sVRiijIWAWzMFcn+XhGA9uMF06+orkfZAgjF2uo7IxNXNaSnckFWVux99+/4RfdntlwhQmCak5k2BDG7HjFU2epEzJrLuACW4l98XmRCM7HgGdb+G9MGHcPjiPZWFJ4+B+MEpwdPFQ7S0JUWEToWRoTEOhh5neGNvBjMYR+JuY/WMfsYnRY8IETUqB9JXiYyvE5idFn2x7S/vN05PeFfsJW4p8f0iNeBzNxSeSox+2Jo+94gfCNDtFNHqn+X4RluPaZWb4k+FYQsT0KWzJc+kDcAt26xz3bacr9oz76KDF9BlS3kR2xfKTG1zFpBCRroDw0uY5ztvLy1UwuXLKPMiHYDb7+05H8TDabaLZ1QoEZXGo90DqWSC50jJ1b53RpLlhUxKToVAHxi+pwSSdpLTzw6M/ouMzerv8AKH20NU6UoUOsBfUhQdkkHdb4xVpukdq+iDZ2nqqacamUidl6JKc4BYGXmLHUG7PwAgSB9xjWcrYnFyqD6XHFIDJJ8THYNrvo1okBPRIVLzZicqifRZvTzMLxwpKeu252jQQ4igWx7qY7qMTUopUrVra6P74hXVW9LugSuWc3d7oHJdPf7owKI58psiNJOJ5VWcAhix3HthoMQTJkmdTqUiYCEFKjnylTnOgnRwCHbee+pBUFKU5bs9mkboFwO8xWpbdk6FWIV3SVHXQgBc2wT0hA6qDl3qa54Ax3umxSSE9RKEhKbMkBkuzMBZtO6OT7OoEqgkFGsxMxajxImBI03MSI9I2mnSXUnKSAR1g4Z30eMAsxoUaRc6HjuB09TabLv91SAyh7QYVYFsnRomhSJapqkl+kmgEJI0yoTZSu02HkaTL+kOrUwKkBL+iEABn0f0m74ebPbeVNQtUtXRolpQ4TLTl+8kM7u1+MHoMFkQnjedRRiwALF8ut3bv0fsjlON4OiTi8qqpymVLWFLYDq9KhipLDQKcH80C49tNUheXpSEp0ACUjT8ID6742FYpVDMWq6gUsTuzEpLdxgcgKrDxIhapzPaaetVVNWsdZSyo6aKJUNOfZCszeMMdo7T19rHxEKIYu4syPLs5AhBnk2eHEmsCrAADTK+75eE+GoBmpB0eLJLITokDugu1rhYshWJEIT9qkpUs6II3EF3Pzvgym2YUtIUZslD/dUouObCxgyonljpYPHR9mMPlCllEypaipIUoqTmJJAO/QdkLyntiOxYu61T//2Q=="/>
          <p:cNvSpPr>
            <a:spLocks noChangeAspect="1" noChangeArrowheads="1"/>
          </p:cNvSpPr>
          <p:nvPr/>
        </p:nvSpPr>
        <p:spPr bwMode="auto">
          <a:xfrm>
            <a:off x="1587500" y="-866775"/>
            <a:ext cx="2552700" cy="17907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106" name="Picture 10" descr="http://t3.gstatic.com/images?q=tbn:ANd9GcSHCMtDkp9tjxCqel5gWJJT3Tt2ktbC8y-q0KsfuWDPaF5Y7I3HRw"/>
          <p:cNvPicPr>
            <a:picLocks noChangeAspect="1" noChangeArrowheads="1"/>
          </p:cNvPicPr>
          <p:nvPr/>
        </p:nvPicPr>
        <p:blipFill>
          <a:blip r:embed="rId13" cstate="print"/>
          <a:srcRect/>
          <a:stretch>
            <a:fillRect/>
          </a:stretch>
        </p:blipFill>
        <p:spPr bwMode="auto">
          <a:xfrm>
            <a:off x="8544272" y="1247507"/>
            <a:ext cx="1656184" cy="124053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0"/>
            <a:ext cx="8229600" cy="1143000"/>
          </a:xfrm>
        </p:spPr>
        <p:txBody>
          <a:bodyPr/>
          <a:lstStyle/>
          <a:p>
            <a:r>
              <a:rPr lang="es-MX" dirty="0" smtClean="0"/>
              <a:t>Planteamiento del Problema </a:t>
            </a:r>
            <a:endParaRPr lang="es-MX" dirty="0"/>
          </a:p>
        </p:txBody>
      </p:sp>
      <p:graphicFrame>
        <p:nvGraphicFramePr>
          <p:cNvPr id="6" name="5 Marcador de contenido"/>
          <p:cNvGraphicFramePr>
            <a:graphicFrameLocks noGrp="1"/>
          </p:cNvGraphicFramePr>
          <p:nvPr>
            <p:ph idx="1"/>
          </p:nvPr>
        </p:nvGraphicFramePr>
        <p:xfrm>
          <a:off x="1775520" y="1124744"/>
          <a:ext cx="662473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Marcador de número de diapositiva"/>
          <p:cNvSpPr>
            <a:spLocks noGrp="1"/>
          </p:cNvSpPr>
          <p:nvPr>
            <p:ph type="sldNum" sz="quarter" idx="12"/>
          </p:nvPr>
        </p:nvSpPr>
        <p:spPr/>
        <p:txBody>
          <a:bodyPr/>
          <a:lstStyle/>
          <a:p>
            <a:fld id="{016F45FF-438E-41DD-BCD3-49F357921DAD}" type="slidenum">
              <a:rPr lang="es-MX" smtClean="0"/>
              <a:pPr/>
              <a:t>13</a:t>
            </a:fld>
            <a:endParaRPr lang="es-MX"/>
          </a:p>
        </p:txBody>
      </p:sp>
      <p:sp>
        <p:nvSpPr>
          <p:cNvPr id="3074" name="AutoShape 2" descr="data:image/jpg;base64,/9j/4AAQSkZJRgABAQAAAQABAAD/2wCEAAkGBhEPEA4PEBMQDw8PEBAQEBAPDxQPEBAQFBAVFRUQFBIXHiYeFxkjGRUSHzshIygpLCwsFR4xNTAqNiYrLSoBCQoKDgwOGQ8PGjQkHiQuLCk1NCkpLCwqNS0pLCwpKSksLCw0LCksLCk1LCwpLDUsKSkpKSksLCwsMDUsLCwpLf/AABEIAKYBMAMBIgACEQEDEQH/xAAcAAEAAQUBAQAAAAAAAAAAAAAABQEDBAYHAgj/xABCEAACAQICBgcGAwUGBwAAAAAAAQIDEQQhBQYSMUFRBxMUImFxkSMyQoGhsUNScpLB0eHwM2JjwtLxFiQ0U4KDov/EABoBAQACAwEAAAAAAAAAAAAAAAAEBQIDBgH/xAAnEQEAAgIBAwQBBQEAAAAAAAAAAQIDEQQFITESE0FRMlJhgZHRFP/aAAwDAQACEQMRAD8A7iAAAAAAAAAAAAAAAAAAAAAAAAAABS5g1cZaco8mXcPWu0uYGUAAAAAAAAAAAAAAAAAAAAAAAAAAAAAAAAAAAAAAAABc8ylZN8kB6FyF/wCI6b3Si/J5mNX1qpx4r+vAPdNjBCaExlSrTpztsxV1LbbUpWum0vF55kw60Um20kt93a3mHiI0zFwnGp8Mu63ykt30+xe0dU2pLyb/AK9TIxijVg4JxV7WeTtndOx4wmF2M3UcsrZpWAzwY9bFbEXJ5qKvyyR7o4hS3eYF0AAAAAAAAAAAAAAAAAAAAAAAAAAAAAAAAAADUNaukjD4JypQXaMQsnCDtCD5Tnz8Fd+RF9JGvEqF8HhpWqte2qRedOLXuRfCTXHgnz3cncSLlz+ntVfdP6XGWIyZvHxH22PSvSNj8Q37V0IP4KC6u3hte8/U16vjKlR3nUqTfOc5Tf1Z52RsEKbWt5l0uPDixxqlYj+Fr6HuljatN7UZyT87/crsFHTPYmYeZMdLxq0bdD6P9fLyeGxDUW86U9yk+MHyfH1Nz0tpRJwjBSqSqqUdiEXJtZb0vM4P1R0fox1zlTmsDiJN06j9hOTzhN/ht8nw5PLiTMWbfaznOd0z0xOTF4+v8T2r2mHOnBSupRShJPepRyafjkbNRrXRqesOE7LjduOVPFLbtwVRO0/Xuv5snsBUukSlAzcdCU6c4RylOMoxvu2mrK/zIfVbGyt7VvrY3hOL7qg1k4281vZO0d8fNEVrBgXSqLF01k7Kul6Kp9k/kBskXfMtYjEKCz38ERtDTEYwzzb9xc3y/eWISlVlzb+iAv4eNarNt1HGmntJwspXd+60000iQhhPzTnPzaS9EkXaNJQSiv8Ad8z2AAAAAAAAAAAAAAAAAAAAAAAAAAAAwNO6TWFw1fEPPq4Npc5box+cmkZ5qHSbUfZIQX4laCflGMpfdIxvOqzLdgp7mWtZ+ZcgxEpVJzqTblOcnKUnvcm7tlvqiT7KOylbp28ZIiNQiqiUVdmJ2ltqMYuTbskruTfJJb2XsdQqObvGXJK3A7ZqHqRTwFGFScVLF1Ip1JtXdO6/socktz5u/gSMeGJ8qfl9QvT8Jc00RqVi6679DEUbruznS7n/AJJtSS8Un5GDpTQdXC1HSrQcJrNcVJcJRfFH0NY1TpF0XGrhHVa79GcXF8bSkoyj5Zp/IzvgrrcI3F6plnJFcneJcZ6grGg95KdkK9lIml/7kNxxelJY3RdHESvKvg6sY1ms24tbO387xfmmSugcZKUY5W/U/wByILVijBYTSXWStTdGUZpb07ezklzu5Iz9W8HNQjtSzsr2VkWNJ3WJcbyqRTLaseNtwo3vHNb1fLx8yRnTUk4tJpppp7mnwIvDU7Wd3deJJ0p3X3M0ZrE9CVqc3CEXOkneErrJP4ZXd8uZP4DBdXHPOT3v9yMsAAAAAAAAAAAAAAAAAAAAAAAAAAAAAAAjdN6Bp4yEYVXNKMtqLg0mna3FMkgeTG2VbTWdx5aTW6M4/BXlH9dKM/s0eI9GbTT7Rud/+nX+s3kGPor9N3/Vm/VKGhq+pNOusPWaae0sP1Urp3Tym19CZAM2iZmQ1PXzScVSWGTvOo4ykvywi7q/m0vQzNZtaY4VdXC0q8llHhBP4pfwOeVsXKpKU5tylJ3lJ72zTkvrtCx4XGm0xkt4hbVEr1JVVBPEKKbe5ZkZdzOmBWr1IzqQjdUZOhSqcnLadWMfPuXOg6F9yPkjXMbo2UNG4atJbLq4yNW3KDpVFGT89/k0TOh8dC0IKSc3ZKKd229ysTKRqHM8jJ7mSbNlpzMzDVM/MicdUnQo1K04S2aau0mtp5pWSv4ljRGm51Zw9moQld3nO8smsrLjnzM2htIAAAAAAAAAAAAAAAAAAAAAAAAAAAAAAAAAAAAAa1rlrYsFBQhZ4iou4t6hHd1kl9lxfkTmkcfDD0qtao7QpQlOT8Ety8TgOltOTxVarXqPvVJXtwjH4YLwSsjTlyemOyy6fxPfvu34wz6mkHOUpSk5Sk25Sbu23xbKLFkMsQO0kL1Om9qIhNdsJ/VHVeekJxrVU44KEr55PEST91f3Ob+S8MfUfUmWOar17xwifdjmpYhp7lyhzfHcua69RoxhFQilGMUlGMVZJLckuCJeLH8y5/ncyJ3jx/2hNcYLsc4btqdGMUlllUi7W5WiyO0dotezll8Cfdtkpp389/qSmt1NuhF8I1qbflnH7tFvB+58iQp2TrTUthaq/wC5s0/2pJP6XI7Q2BglB2u1uvJvfbx8EZWtjvh4P/Fpv7ljRk8o/IDZAAAAAAAAAAAAAAAAAAAAAAAAAAAAAAAAAAAAAGg9MOlXSwlKgnZ4ir3v0U1tP/6cDju2dA6a8Q3icJDhGhOVvGVS3+Q5zcr807vLsel44rxqz97le6wldWdE9sxWHw+ezUn32uFOKcpv9lMhNo6F0Q4VSx05P8PDTa8G5wj9mxhjdnvUsk0wzr5dgoUIwjGEEoxglGMUrKMUrJJFwAsHGsDTtLaw9Zco7X7LUv3Efo99xeROVqe1GUfzRcfVWNa0bXtFReTXdfmsmgMnWh/8pF8p0vvYsaId9jzj9y7rE5TwdSEVeS6tq2d1GabfhkmYWrc5SlTukle90+SuBtwAAAAAAAAAAAAAAAAAAAAAAAAAAAAAAAAAAAADnvSHqBidI4ilWoSoxjCiqbVSUovaVScrq0XlaSNTl0OaQW6WGf8A7ZL/ACHbKlRRTlJqMUrtt2SS4tvcaVrB0n4ajFrDyWIqK6Sins35uW63ldvw3mi+Om9yteNzeVFYx4o3Efs0aPRBpG6v2e11f273Xz+E6XqhqVS0cpyTdStUVpzeUVG99iMeV+O85NW6RNJOo6ixE4Xd1BKPVpclFpqx0jo/18lj70a8VGvCO0pwVoVI8cvhl4bn9DzH6Insz5k8rJTeTxH03YAEhThBaa0Lm69Fe0Wc4L8RcWl+b7k6ANWwGllJGdhcLFVI1IWim7yXDzREa50VQnTrU1syqbW2lkpNWztzzMXRWn07K9nyA3wGFo/HKaS4maAAAAAAAAAAAAAAAAAAAAAAAAAAAAAAAUKAVuLnlyPDqAcr6SdZp1q88JBtUKL2ZpfiVeO1zUd1uab5Gk7CJLWSDjjMWpb+0VX8nNtfRojbkG87nu6rj1imOIqo6aZv+reOpYahh44W7q1nCWIqNZq0/wCxXp6PxNBubx0e6P211svcp1G14yVrL1Msflp50x7e5dU6wdYYKrleuJjm2b1hXbMLrh2gCF17jelRfKcl6x/kWdU9BUqmGm6sVLrJvZe6UVFWvGSzWe0U1gr9dNUW+5G0svzNfzJPQWIUKcKO7YVovmr39cwI7G4KtgU6kX1tFNL/ABI3ySaW/OyuvQzMLpCUdlLi8k/FmVrA9rDVf7uxL0mmRui2pTpfqj9ANrBRFQAAAAAAAAAAAAAAAAAAAAAAAAABRgGeGyrPDYHiczGrVWjJkWZoDm+vmg3Vn2mmu/ZKpH86SspLxSy+SNClO2TyfJne6tC5g1tBUpu8qVOT5ypxk/qjTbFudwscHPnHX02jbi2GoyqSUY5/ZHR9XFUo04U17seFlvbu2bJR0JSh7tOnH9MIr7IzIYRLgvQypSKtPJ5Vs/bxDEo1pPeZMZMvKie1TNiIslucLmX1ZXqwIDF6Jbe3HKX38y3KFdJJQzVs7q2RsfVjqgIfF4iTpThJPvQayzzt/EjNXMXKVVd2cervfai0r2slnv8A5G19nXIrCgluAvU6jZfTLMUXUB7BRMqAAAAAAAAAAAAAAAAAAAAAACjAA8s8tAAeWjw4gAeXApsAANgrslABXZGyABXZK2AArsjZAAqkerAAVSPSAA9FQAAAAAAAAAAAA//Z"/>
          <p:cNvSpPr>
            <a:spLocks noChangeAspect="1" noChangeArrowheads="1"/>
          </p:cNvSpPr>
          <p:nvPr/>
        </p:nvSpPr>
        <p:spPr bwMode="auto">
          <a:xfrm>
            <a:off x="1587500" y="-768350"/>
            <a:ext cx="2895600" cy="15811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76" name="AutoShape 4" descr="data:image/jpg;base64,/9j/4AAQSkZJRgABAQAAAQABAAD/2wCEAAkGBhEPEA4PEBMQDw8PEBAQEBAPDxQPEBAQFBAVFRUQFBIXHiYeFxkjGRUSHzshIygpLCwsFR4xNTAqNiYrLSoBCQoKDgwOGQ8PGjQkHiQuLCk1NCkpLCwqNS0pLCwpKSksLCw0LCksLCk1LCwpLDUsKSkpKSksLCwsMDUsLCwpLf/AABEIAKYBMAMBIgACEQEDEQH/xAAcAAEAAQUBAQAAAAAAAAAAAAAABQEDBAYHAgj/xABCEAACAQICBgcGAwUGBwAAAAAAAQIDEQQhBQYSMUFRBxMUImFxkSMyQoGhsUNScpLB0eHwM2JjwtLxFiQ0U4KDov/EABoBAQACAwEAAAAAAAAAAAAAAAAEBQIDBgH/xAAnEQEAAgIBAwQBBQEAAAAAAAAAAQIDEQQFITESE0FRMlJhgZHRFP/aAAwDAQACEQMRAD8A7iAAAAAAAAAAAAAAAAAAAAAAAAAABS5g1cZaco8mXcPWu0uYGUAAAAAAAAAAAAAAAAAAAAAAAAAAAAAAAAAAAAAAAABc8ylZN8kB6FyF/wCI6b3Si/J5mNX1qpx4r+vAPdNjBCaExlSrTpztsxV1LbbUpWum0vF55kw60Um20kt93a3mHiI0zFwnGp8Mu63ykt30+xe0dU2pLyb/AK9TIxijVg4JxV7WeTtndOx4wmF2M3UcsrZpWAzwY9bFbEXJ5qKvyyR7o4hS3eYF0AAAAAAAAAAAAAAAAAAAAAAAAAAAAAAAAAADUNaukjD4JypQXaMQsnCDtCD5Tnz8Fd+RF9JGvEqF8HhpWqte2qRedOLXuRfCTXHgnz3cncSLlz+ntVfdP6XGWIyZvHxH22PSvSNj8Q37V0IP4KC6u3hte8/U16vjKlR3nUqTfOc5Tf1Z52RsEKbWt5l0uPDixxqlYj+Fr6HuljatN7UZyT87/crsFHTPYmYeZMdLxq0bdD6P9fLyeGxDUW86U9yk+MHyfH1Nz0tpRJwjBSqSqqUdiEXJtZb0vM4P1R0fox1zlTmsDiJN06j9hOTzhN/ht8nw5PLiTMWbfaznOd0z0xOTF4+v8T2r2mHOnBSupRShJPepRyafjkbNRrXRqesOE7LjduOVPFLbtwVRO0/Xuv5snsBUukSlAzcdCU6c4RylOMoxvu2mrK/zIfVbGyt7VvrY3hOL7qg1k4281vZO0d8fNEVrBgXSqLF01k7Kul6Kp9k/kBskXfMtYjEKCz38ERtDTEYwzzb9xc3y/eWISlVlzb+iAv4eNarNt1HGmntJwspXd+60000iQhhPzTnPzaS9EkXaNJQSiv8Ad8z2AAAAAAAAAAAAAAAAAAAAAAAAAAAAwNO6TWFw1fEPPq4Npc5box+cmkZ5qHSbUfZIQX4laCflGMpfdIxvOqzLdgp7mWtZ+ZcgxEpVJzqTblOcnKUnvcm7tlvqiT7KOylbp28ZIiNQiqiUVdmJ2ltqMYuTbskruTfJJb2XsdQqObvGXJK3A7ZqHqRTwFGFScVLF1Ip1JtXdO6/socktz5u/gSMeGJ8qfl9QvT8Jc00RqVi6679DEUbruznS7n/AJJtSS8Un5GDpTQdXC1HSrQcJrNcVJcJRfFH0NY1TpF0XGrhHVa79GcXF8bSkoyj5Zp/IzvgrrcI3F6plnJFcneJcZ6grGg95KdkK9lIml/7kNxxelJY3RdHESvKvg6sY1ms24tbO387xfmmSugcZKUY5W/U/wByILVijBYTSXWStTdGUZpb07ezklzu5Iz9W8HNQjtSzsr2VkWNJ3WJcbyqRTLaseNtwo3vHNb1fLx8yRnTUk4tJpppp7mnwIvDU7Wd3deJJ0p3X3M0ZrE9CVqc3CEXOkneErrJP4ZXd8uZP4DBdXHPOT3v9yMsAAAAAAAAAAAAAAAAAAAAAAAAAAAAAAAjdN6Bp4yEYVXNKMtqLg0mna3FMkgeTG2VbTWdx5aTW6M4/BXlH9dKM/s0eI9GbTT7Rud/+nX+s3kGPor9N3/Vm/VKGhq+pNOusPWaae0sP1Urp3Tym19CZAM2iZmQ1PXzScVSWGTvOo4ykvywi7q/m0vQzNZtaY4VdXC0q8llHhBP4pfwOeVsXKpKU5tylJ3lJ72zTkvrtCx4XGm0xkt4hbVEr1JVVBPEKKbe5ZkZdzOmBWr1IzqQjdUZOhSqcnLadWMfPuXOg6F9yPkjXMbo2UNG4atJbLq4yNW3KDpVFGT89/k0TOh8dC0IKSc3ZKKd229ysTKRqHM8jJ7mSbNlpzMzDVM/MicdUnQo1K04S2aau0mtp5pWSv4ljRGm51Zw9moQld3nO8smsrLjnzM2htIAAAAAAAAAAAAAAAAAAAAAAAAAAAAAAAAAAAAAa1rlrYsFBQhZ4iou4t6hHd1kl9lxfkTmkcfDD0qtao7QpQlOT8Ety8TgOltOTxVarXqPvVJXtwjH4YLwSsjTlyemOyy6fxPfvu34wz6mkHOUpSk5Sk25Sbu23xbKLFkMsQO0kL1Om9qIhNdsJ/VHVeekJxrVU44KEr55PEST91f3Ob+S8MfUfUmWOar17xwifdjmpYhp7lyhzfHcua69RoxhFQilGMUlGMVZJLckuCJeLH8y5/ncyJ3jx/2hNcYLsc4btqdGMUlllUi7W5WiyO0dotezll8Cfdtkpp389/qSmt1NuhF8I1qbflnH7tFvB+58iQp2TrTUthaq/wC5s0/2pJP6XI7Q2BglB2u1uvJvfbx8EZWtjvh4P/Fpv7ljRk8o/IDZAAAAAAAAAAAAAAAAAAAAAAAAAAAAAAAAAAAAAGg9MOlXSwlKgnZ4ir3v0U1tP/6cDju2dA6a8Q3icJDhGhOVvGVS3+Q5zcr807vLsel44rxqz97le6wldWdE9sxWHw+ezUn32uFOKcpv9lMhNo6F0Q4VSx05P8PDTa8G5wj9mxhjdnvUsk0wzr5dgoUIwjGEEoxglGMUrKMUrJJFwAsHGsDTtLaw9Zco7X7LUv3Efo99xeROVqe1GUfzRcfVWNa0bXtFReTXdfmsmgMnWh/8pF8p0vvYsaId9jzj9y7rE5TwdSEVeS6tq2d1GabfhkmYWrc5SlTukle90+SuBtwAAAAAAAAAAAAAAAAAAAAAAAAAAAAAAAAAAAADnvSHqBidI4ilWoSoxjCiqbVSUovaVScrq0XlaSNTl0OaQW6WGf8A7ZL/ACHbKlRRTlJqMUrtt2SS4tvcaVrB0n4ajFrDyWIqK6Sins35uW63ldvw3mi+Om9yteNzeVFYx4o3Efs0aPRBpG6v2e11f273Xz+E6XqhqVS0cpyTdStUVpzeUVG99iMeV+O85NW6RNJOo6ixE4Xd1BKPVpclFpqx0jo/18lj70a8VGvCO0pwVoVI8cvhl4bn9DzH6Insz5k8rJTeTxH03YAEhThBaa0Lm69Fe0Wc4L8RcWl+b7k6ANWwGllJGdhcLFVI1IWim7yXDzREa50VQnTrU1syqbW2lkpNWztzzMXRWn07K9nyA3wGFo/HKaS4maAAAAAAAAAAAAAAAAAAAAAAAAAAAAAAAUKAVuLnlyPDqAcr6SdZp1q88JBtUKL2ZpfiVeO1zUd1uab5Gk7CJLWSDjjMWpb+0VX8nNtfRojbkG87nu6rj1imOIqo6aZv+reOpYahh44W7q1nCWIqNZq0/wCxXp6PxNBubx0e6P211svcp1G14yVrL1Msflp50x7e5dU6wdYYKrleuJjm2b1hXbMLrh2gCF17jelRfKcl6x/kWdU9BUqmGm6sVLrJvZe6UVFWvGSzWe0U1gr9dNUW+5G0svzNfzJPQWIUKcKO7YVovmr39cwI7G4KtgU6kX1tFNL/ABI3ySaW/OyuvQzMLpCUdlLi8k/FmVrA9rDVf7uxL0mmRui2pTpfqj9ANrBRFQAAAAAAAAAAAAAAAAAAAAAAAAABRgGeGyrPDYHiczGrVWjJkWZoDm+vmg3Vn2mmu/ZKpH86SspLxSy+SNClO2TyfJne6tC5g1tBUpu8qVOT5ypxk/qjTbFudwscHPnHX02jbi2GoyqSUY5/ZHR9XFUo04U17seFlvbu2bJR0JSh7tOnH9MIr7IzIYRLgvQypSKtPJ5Vs/bxDEo1pPeZMZMvKie1TNiIslucLmX1ZXqwIDF6Jbe3HKX38y3KFdJJQzVs7q2RsfVjqgIfF4iTpThJPvQayzzt/EjNXMXKVVd2cervfai0r2slnv8A5G19nXIrCgluAvU6jZfTLMUXUB7BRMqAAAAAAAAAAAAAAAAAAAAAACjAA8s8tAAeWjw4gAeXApsAANgrslABXZGyABXZK2AArsjZAAqkerAAVSPSAA9FQAAAAAAAAAAAA//Z"/>
          <p:cNvSpPr>
            <a:spLocks noChangeAspect="1" noChangeArrowheads="1"/>
          </p:cNvSpPr>
          <p:nvPr/>
        </p:nvSpPr>
        <p:spPr bwMode="auto">
          <a:xfrm>
            <a:off x="1587500" y="-768350"/>
            <a:ext cx="2895600" cy="15811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78" name="AutoShape 6" descr="data:image/jpg;base64,/9j/4AAQSkZJRgABAQAAAQABAAD/2wCEAAkGBhEPEA4PEBMQDw8PEBAQEBAPDxQPEBAQFBAVFRUQFBIXHiYeFxkjGRUSHzshIygpLCwsFR4xNTAqNiYrLSoBCQoKDgwOGQ8PGjQkHiQuLCk1NCkpLCwqNS0pLCwpKSksLCw0LCksLCk1LCwpLDUsKSkpKSksLCwsMDUsLCwpLf/AABEIAKYBMAMBIgACEQEDEQH/xAAcAAEAAQUBAQAAAAAAAAAAAAAABQEDBAYHAgj/xABCEAACAQICBgcGAwUGBwAAAAAAAQIDEQQhBQYSMUFRBxMUImFxkSMyQoGhsUNScpLB0eHwM2JjwtLxFiQ0U4KDov/EABoBAQACAwEAAAAAAAAAAAAAAAAEBQIDBgH/xAAnEQEAAgIBAwQBBQEAAAAAAAAAAQIDEQQFITESE0FRMlJhgZHRFP/aAAwDAQACEQMRAD8A7iAAAAAAAAAAAAAAAAAAAAAAAAAABS5g1cZaco8mXcPWu0uYGUAAAAAAAAAAAAAAAAAAAAAAAAAAAAAAAAAAAAAAAABc8ylZN8kB6FyF/wCI6b3Si/J5mNX1qpx4r+vAPdNjBCaExlSrTpztsxV1LbbUpWum0vF55kw60Um20kt93a3mHiI0zFwnGp8Mu63ykt30+xe0dU2pLyb/AK9TIxijVg4JxV7WeTtndOx4wmF2M3UcsrZpWAzwY9bFbEXJ5qKvyyR7o4hS3eYF0AAAAAAAAAAAAAAAAAAAAAAAAAAAAAAAAAADUNaukjD4JypQXaMQsnCDtCD5Tnz8Fd+RF9JGvEqF8HhpWqte2qRedOLXuRfCTXHgnz3cncSLlz+ntVfdP6XGWIyZvHxH22PSvSNj8Q37V0IP4KC6u3hte8/U16vjKlR3nUqTfOc5Tf1Z52RsEKbWt5l0uPDixxqlYj+Fr6HuljatN7UZyT87/crsFHTPYmYeZMdLxq0bdD6P9fLyeGxDUW86U9yk+MHyfH1Nz0tpRJwjBSqSqqUdiEXJtZb0vM4P1R0fox1zlTmsDiJN06j9hOTzhN/ht8nw5PLiTMWbfaznOd0z0xOTF4+v8T2r2mHOnBSupRShJPepRyafjkbNRrXRqesOE7LjduOVPFLbtwVRO0/Xuv5snsBUukSlAzcdCU6c4RylOMoxvu2mrK/zIfVbGyt7VvrY3hOL7qg1k4281vZO0d8fNEVrBgXSqLF01k7Kul6Kp9k/kBskXfMtYjEKCz38ERtDTEYwzzb9xc3y/eWISlVlzb+iAv4eNarNt1HGmntJwspXd+60000iQhhPzTnPzaS9EkXaNJQSiv8Ad8z2AAAAAAAAAAAAAAAAAAAAAAAAAAAAwNO6TWFw1fEPPq4Npc5box+cmkZ5qHSbUfZIQX4laCflGMpfdIxvOqzLdgp7mWtZ+ZcgxEpVJzqTblOcnKUnvcm7tlvqiT7KOylbp28ZIiNQiqiUVdmJ2ltqMYuTbskruTfJJb2XsdQqObvGXJK3A7ZqHqRTwFGFScVLF1Ip1JtXdO6/socktz5u/gSMeGJ8qfl9QvT8Jc00RqVi6679DEUbruznS7n/AJJtSS8Un5GDpTQdXC1HSrQcJrNcVJcJRfFH0NY1TpF0XGrhHVa79GcXF8bSkoyj5Zp/IzvgrrcI3F6plnJFcneJcZ6grGg95KdkK9lIml/7kNxxelJY3RdHESvKvg6sY1ms24tbO387xfmmSugcZKUY5W/U/wByILVijBYTSXWStTdGUZpb07ezklzu5Iz9W8HNQjtSzsr2VkWNJ3WJcbyqRTLaseNtwo3vHNb1fLx8yRnTUk4tJpppp7mnwIvDU7Wd3deJJ0p3X3M0ZrE9CVqc3CEXOkneErrJP4ZXd8uZP4DBdXHPOT3v9yMsAAAAAAAAAAAAAAAAAAAAAAAAAAAAAAAjdN6Bp4yEYVXNKMtqLg0mna3FMkgeTG2VbTWdx5aTW6M4/BXlH9dKM/s0eI9GbTT7Rud/+nX+s3kGPor9N3/Vm/VKGhq+pNOusPWaae0sP1Urp3Tym19CZAM2iZmQ1PXzScVSWGTvOo4ykvywi7q/m0vQzNZtaY4VdXC0q8llHhBP4pfwOeVsXKpKU5tylJ3lJ72zTkvrtCx4XGm0xkt4hbVEr1JVVBPEKKbe5ZkZdzOmBWr1IzqQjdUZOhSqcnLadWMfPuXOg6F9yPkjXMbo2UNG4atJbLq4yNW3KDpVFGT89/k0TOh8dC0IKSc3ZKKd229ysTKRqHM8jJ7mSbNlpzMzDVM/MicdUnQo1K04S2aau0mtp5pWSv4ljRGm51Zw9moQld3nO8smsrLjnzM2htIAAAAAAAAAAAAAAAAAAAAAAAAAAAAAAAAAAAAAa1rlrYsFBQhZ4iou4t6hHd1kl9lxfkTmkcfDD0qtao7QpQlOT8Ety8TgOltOTxVarXqPvVJXtwjH4YLwSsjTlyemOyy6fxPfvu34wz6mkHOUpSk5Sk25Sbu23xbKLFkMsQO0kL1Om9qIhNdsJ/VHVeekJxrVU44KEr55PEST91f3Ob+S8MfUfUmWOar17xwifdjmpYhp7lyhzfHcua69RoxhFQilGMUlGMVZJLckuCJeLH8y5/ncyJ3jx/2hNcYLsc4btqdGMUlllUi7W5WiyO0dotezll8Cfdtkpp389/qSmt1NuhF8I1qbflnH7tFvB+58iQp2TrTUthaq/wC5s0/2pJP6XI7Q2BglB2u1uvJvfbx8EZWtjvh4P/Fpv7ljRk8o/IDZAAAAAAAAAAAAAAAAAAAAAAAAAAAAAAAAAAAAAGg9MOlXSwlKgnZ4ir3v0U1tP/6cDju2dA6a8Q3icJDhGhOVvGVS3+Q5zcr807vLsel44rxqz97le6wldWdE9sxWHw+ezUn32uFOKcpv9lMhNo6F0Q4VSx05P8PDTa8G5wj9mxhjdnvUsk0wzr5dgoUIwjGEEoxglGMUrKMUrJJFwAsHGsDTtLaw9Zco7X7LUv3Efo99xeROVqe1GUfzRcfVWNa0bXtFReTXdfmsmgMnWh/8pF8p0vvYsaId9jzj9y7rE5TwdSEVeS6tq2d1GabfhkmYWrc5SlTukle90+SuBtwAAAAAAAAAAAAAAAAAAAAAAAAAAAAAAAAAAAADnvSHqBidI4ilWoSoxjCiqbVSUovaVScrq0XlaSNTl0OaQW6WGf8A7ZL/ACHbKlRRTlJqMUrtt2SS4tvcaVrB0n4ajFrDyWIqK6Sins35uW63ldvw3mi+Om9yteNzeVFYx4o3Efs0aPRBpG6v2e11f273Xz+E6XqhqVS0cpyTdStUVpzeUVG99iMeV+O85NW6RNJOo6ixE4Xd1BKPVpclFpqx0jo/18lj70a8VGvCO0pwVoVI8cvhl4bn9DzH6Insz5k8rJTeTxH03YAEhThBaa0Lm69Fe0Wc4L8RcWl+b7k6ANWwGllJGdhcLFVI1IWim7yXDzREa50VQnTrU1syqbW2lkpNWztzzMXRWn07K9nyA3wGFo/HKaS4maAAAAAAAAAAAAAAAAAAAAAAAAAAAAAAAUKAVuLnlyPDqAcr6SdZp1q88JBtUKL2ZpfiVeO1zUd1uab5Gk7CJLWSDjjMWpb+0VX8nNtfRojbkG87nu6rj1imOIqo6aZv+reOpYahh44W7q1nCWIqNZq0/wCxXp6PxNBubx0e6P211svcp1G14yVrL1Msflp50x7e5dU6wdYYKrleuJjm2b1hXbMLrh2gCF17jelRfKcl6x/kWdU9BUqmGm6sVLrJvZe6UVFWvGSzWe0U1gr9dNUW+5G0svzNfzJPQWIUKcKO7YVovmr39cwI7G4KtgU6kX1tFNL/ABI3ySaW/OyuvQzMLpCUdlLi8k/FmVrA9rDVf7uxL0mmRui2pTpfqj9ANrBRFQAAAAAAAAAAAAAAAAAAAAAAAAABRgGeGyrPDYHiczGrVWjJkWZoDm+vmg3Vn2mmu/ZKpH86SspLxSy+SNClO2TyfJne6tC5g1tBUpu8qVOT5ypxk/qjTbFudwscHPnHX02jbi2GoyqSUY5/ZHR9XFUo04U17seFlvbu2bJR0JSh7tOnH9MIr7IzIYRLgvQypSKtPJ5Vs/bxDEo1pPeZMZMvKie1TNiIslucLmX1ZXqwIDF6Jbe3HKX38y3KFdJJQzVs7q2RsfVjqgIfF4iTpThJPvQayzzt/EjNXMXKVVd2cervfai0r2slnv8A5G19nXIrCgluAvU6jZfTLMUXUB7BRMqAAAAAAAAAAAAAAAAAAAAAACjAA8s8tAAeWjw4gAeXApsAANgrslABXZGyABXZK2AArsjZAAqkerAAVSPSAA9FQAAAAAAAAAAAA//Z"/>
          <p:cNvSpPr>
            <a:spLocks noChangeAspect="1" noChangeArrowheads="1"/>
          </p:cNvSpPr>
          <p:nvPr/>
        </p:nvSpPr>
        <p:spPr bwMode="auto">
          <a:xfrm>
            <a:off x="1587500" y="-768350"/>
            <a:ext cx="2895600" cy="15811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080" name="Picture 8" descr="http://t2.gstatic.com/images?q=tbn:ANd9GcRgzTU0UYWKutzUBFkFcORrYYaIfTGAtlxJaQdMPu0XY6P383WzRg"/>
          <p:cNvPicPr>
            <a:picLocks noChangeAspect="1" noChangeArrowheads="1"/>
          </p:cNvPicPr>
          <p:nvPr/>
        </p:nvPicPr>
        <p:blipFill>
          <a:blip r:embed="rId7" cstate="print"/>
          <a:srcRect/>
          <a:stretch>
            <a:fillRect/>
          </a:stretch>
        </p:blipFill>
        <p:spPr bwMode="auto">
          <a:xfrm>
            <a:off x="8400257" y="2564904"/>
            <a:ext cx="2051719" cy="273630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260648"/>
            <a:ext cx="8229600" cy="1143000"/>
          </a:xfrm>
        </p:spPr>
        <p:txBody>
          <a:bodyPr/>
          <a:lstStyle/>
          <a:p>
            <a:r>
              <a:rPr lang="es-MX" dirty="0" smtClean="0"/>
              <a:t>Objetivos</a:t>
            </a:r>
            <a:endParaRPr lang="es-MX" dirty="0"/>
          </a:p>
        </p:txBody>
      </p:sp>
      <p:sp>
        <p:nvSpPr>
          <p:cNvPr id="3" name="2 Marcador de contenido"/>
          <p:cNvSpPr>
            <a:spLocks noGrp="1"/>
          </p:cNvSpPr>
          <p:nvPr>
            <p:ph idx="1"/>
          </p:nvPr>
        </p:nvSpPr>
        <p:spPr>
          <a:xfrm>
            <a:off x="1981200" y="1600200"/>
            <a:ext cx="4906888" cy="4997152"/>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s-MX" sz="3500" b="1" dirty="0">
                <a:ln w="22225">
                  <a:solidFill>
                    <a:schemeClr val="accent2"/>
                  </a:solidFill>
                  <a:prstDash val="solid"/>
                </a:ln>
                <a:solidFill>
                  <a:schemeClr val="accent2">
                    <a:lumMod val="40000"/>
                    <a:lumOff val="60000"/>
                  </a:schemeClr>
                </a:solidFill>
              </a:rPr>
              <a:t>Objetivos generales</a:t>
            </a:r>
            <a:r>
              <a:rPr lang="es-MX" b="1" dirty="0" smtClean="0">
                <a:ln w="22225">
                  <a:solidFill>
                    <a:schemeClr val="accent2"/>
                  </a:solidFill>
                  <a:prstDash val="solid"/>
                </a:ln>
                <a:solidFill>
                  <a:schemeClr val="accent2">
                    <a:lumMod val="40000"/>
                    <a:lumOff val="60000"/>
                  </a:schemeClr>
                </a:solidFill>
              </a:rPr>
              <a:t>: </a:t>
            </a:r>
            <a:r>
              <a:rPr lang="es-MX" dirty="0" smtClean="0"/>
              <a:t>representa la meta final de la investigación.</a:t>
            </a:r>
          </a:p>
          <a:p>
            <a:pPr>
              <a:buNone/>
            </a:pPr>
            <a:r>
              <a:rPr lang="es-MX" dirty="0" smtClean="0"/>
              <a:t> </a:t>
            </a:r>
            <a:endParaRPr lang="es-MX" sz="3500" b="1" dirty="0">
              <a:solidFill>
                <a:schemeClr val="accent1">
                  <a:lumMod val="60000"/>
                  <a:lumOff val="40000"/>
                </a:schemeClr>
              </a:solidFill>
            </a:endParaRPr>
          </a:p>
          <a:p>
            <a:pPr>
              <a:buNone/>
            </a:pPr>
            <a:r>
              <a:rPr lang="es-MX" sz="3500" b="1" dirty="0">
                <a:ln w="22225">
                  <a:solidFill>
                    <a:schemeClr val="accent2"/>
                  </a:solidFill>
                  <a:prstDash val="solid"/>
                </a:ln>
                <a:solidFill>
                  <a:schemeClr val="accent2">
                    <a:lumMod val="40000"/>
                    <a:lumOff val="60000"/>
                  </a:schemeClr>
                </a:solidFill>
              </a:rPr>
              <a:t>Objetivos específicos: </a:t>
            </a:r>
            <a:r>
              <a:rPr lang="es-MX" dirty="0" smtClean="0"/>
              <a:t>representa los medios para alcanzar la meta final.</a:t>
            </a:r>
          </a:p>
          <a:p>
            <a:pPr>
              <a:buNone/>
            </a:pPr>
            <a:endParaRPr lang="es-MX" dirty="0" smtClean="0"/>
          </a:p>
          <a:p>
            <a:pPr>
              <a:buNone/>
            </a:pPr>
            <a:r>
              <a:rPr lang="es-MX" i="1" dirty="0" smtClean="0"/>
              <a:t>*</a:t>
            </a:r>
            <a:r>
              <a:rPr lang="es-MX" i="1" dirty="0" smtClean="0"/>
              <a:t>Los objetivos son redactados bajo un verbo en infinitivo, revisar la taxonomía de </a:t>
            </a:r>
            <a:r>
              <a:rPr lang="es-MX" i="1" dirty="0" err="1" smtClean="0"/>
              <a:t>Blum</a:t>
            </a:r>
            <a:endParaRPr lang="es-MX" i="1" dirty="0"/>
          </a:p>
        </p:txBody>
      </p:sp>
      <p:sp>
        <p:nvSpPr>
          <p:cNvPr id="7" name="6 Marcador de número de diapositiva"/>
          <p:cNvSpPr>
            <a:spLocks noGrp="1"/>
          </p:cNvSpPr>
          <p:nvPr>
            <p:ph type="sldNum" sz="quarter" idx="12"/>
          </p:nvPr>
        </p:nvSpPr>
        <p:spPr/>
        <p:txBody>
          <a:bodyPr/>
          <a:lstStyle/>
          <a:p>
            <a:fld id="{016F45FF-438E-41DD-BCD3-49F357921DAD}" type="slidenum">
              <a:rPr lang="es-MX" smtClean="0"/>
              <a:pPr/>
              <a:t>14</a:t>
            </a:fld>
            <a:endParaRPr lang="es-MX"/>
          </a:p>
        </p:txBody>
      </p:sp>
      <p:pic>
        <p:nvPicPr>
          <p:cNvPr id="2050" name="Picture 2" descr="http://t1.gstatic.com/images?q=tbn:ANd9GcRi2d5dbmFb25zjC5zkRHX8pL3YFv-moTk7Cx7oRDEOQNROXjKYjQ"/>
          <p:cNvPicPr>
            <a:picLocks noChangeAspect="1" noChangeArrowheads="1"/>
          </p:cNvPicPr>
          <p:nvPr/>
        </p:nvPicPr>
        <p:blipFill>
          <a:blip r:embed="rId2" cstate="print"/>
          <a:srcRect/>
          <a:stretch>
            <a:fillRect/>
          </a:stretch>
        </p:blipFill>
        <p:spPr bwMode="auto">
          <a:xfrm>
            <a:off x="7392144" y="2852936"/>
            <a:ext cx="3528392" cy="3528393"/>
          </a:xfrm>
          <a:prstGeom prst="rect">
            <a:avLst/>
          </a:prstGeom>
          <a:noFill/>
        </p:spPr>
      </p:pic>
      <p:sp>
        <p:nvSpPr>
          <p:cNvPr id="5" name="4 Nube"/>
          <p:cNvSpPr/>
          <p:nvPr/>
        </p:nvSpPr>
        <p:spPr>
          <a:xfrm>
            <a:off x="7669381" y="1196752"/>
            <a:ext cx="3707904" cy="3312368"/>
          </a:xfrm>
          <a:prstGeom prst="cloud">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b="1" dirty="0"/>
              <a:t>¡Claramente! ¿Qué pretendo alcanzar ? que sea viable</a:t>
            </a:r>
            <a:endParaRPr lang="es-MX" sz="24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0.gstatic.com/images?q=tbn:ANd9GcRcK3NPKge4eW9k7ce-iihx8PsnzOE44oa2luUU3HqF-Wgdms7-"/>
          <p:cNvPicPr>
            <a:picLocks noChangeAspect="1" noChangeArrowheads="1"/>
          </p:cNvPicPr>
          <p:nvPr/>
        </p:nvPicPr>
        <p:blipFill>
          <a:blip r:embed="rId2" cstate="print"/>
          <a:srcRect/>
          <a:stretch>
            <a:fillRect/>
          </a:stretch>
        </p:blipFill>
        <p:spPr bwMode="auto">
          <a:xfrm>
            <a:off x="3863752" y="2708920"/>
            <a:ext cx="3384376" cy="2919856"/>
          </a:xfrm>
          <a:prstGeom prst="rect">
            <a:avLst/>
          </a:prstGeom>
          <a:noFill/>
        </p:spPr>
      </p:pic>
      <p:sp>
        <p:nvSpPr>
          <p:cNvPr id="2" name="1 Título"/>
          <p:cNvSpPr>
            <a:spLocks noGrp="1"/>
          </p:cNvSpPr>
          <p:nvPr>
            <p:ph type="title"/>
          </p:nvPr>
        </p:nvSpPr>
        <p:spPr>
          <a:xfrm>
            <a:off x="1991544" y="188640"/>
            <a:ext cx="8229600" cy="1143000"/>
          </a:xfrm>
        </p:spPr>
        <p:txBody>
          <a:bodyPr/>
          <a:lstStyle/>
          <a:p>
            <a:r>
              <a:rPr lang="es-MX" dirty="0" smtClean="0"/>
              <a:t>Ejemplos de Objetivos</a:t>
            </a:r>
            <a:endParaRPr lang="es-MX" dirty="0"/>
          </a:p>
        </p:txBody>
      </p:sp>
      <p:sp>
        <p:nvSpPr>
          <p:cNvPr id="10" name="9 Marcador de número de diapositiva"/>
          <p:cNvSpPr>
            <a:spLocks noGrp="1"/>
          </p:cNvSpPr>
          <p:nvPr>
            <p:ph type="sldNum" sz="quarter" idx="12"/>
          </p:nvPr>
        </p:nvSpPr>
        <p:spPr/>
        <p:txBody>
          <a:bodyPr/>
          <a:lstStyle/>
          <a:p>
            <a:fld id="{016F45FF-438E-41DD-BCD3-49F357921DAD}" type="slidenum">
              <a:rPr lang="es-MX" smtClean="0"/>
              <a:pPr/>
              <a:t>15</a:t>
            </a:fld>
            <a:endParaRPr lang="es-MX"/>
          </a:p>
        </p:txBody>
      </p:sp>
      <p:sp>
        <p:nvSpPr>
          <p:cNvPr id="1026" name="AutoShape 2" descr="data:image/jpg;base64,/9j/4AAQSkZJRgABAQAAAQABAAD/2wCEAAkGBhEPEA4PEBMQDw8PEBAQEBAPDxQPEBAQFBAVFRUQFBIXHiYeFxkjGRUSHzshIygpLCwsFR4xNTAqNiYrLSoBCQoKDgwOGQ8PGjQkHiQuLCk1NCkpLCwqNS0pLCwpKSksLCw0LCksLCk1LCwpLDUsKSkpKSksLCwsMDUsLCwpLf/AABEIAKYBMAMBIgACEQEDEQH/xAAcAAEAAQUBAQAAAAAAAAAAAAAABQEDBAYHAgj/xABCEAACAQICBgcGAwUGBwAAAAAAAQIDEQQhBQYSMUFRBxMUImFxkSMyQoGhsUNScpLB0eHwM2JjwtLxFiQ0U4KDov/EABoBAQACAwEAAAAAAAAAAAAAAAAEBQIDBgH/xAAnEQEAAgIBAwQBBQEAAAAAAAAAAQIDEQQFITESE0FRMlJhgZHRFP/aAAwDAQACEQMRAD8A7iAAAAAAAAAAAAAAAAAAAAAAAAAABS5g1cZaco8mXcPWu0uYGUAAAAAAAAAAAAAAAAAAAAAAAAAAAAAAAAAAAAAAAABc8ylZN8kB6FyF/wCI6b3Si/J5mNX1qpx4r+vAPdNjBCaExlSrTpztsxV1LbbUpWum0vF55kw60Um20kt93a3mHiI0zFwnGp8Mu63ykt30+xe0dU2pLyb/AK9TIxijVg4JxV7WeTtndOx4wmF2M3UcsrZpWAzwY9bFbEXJ5qKvyyR7o4hS3eYF0AAAAAAAAAAAAAAAAAAAAAAAAAAAAAAAAAADUNaukjD4JypQXaMQsnCDtCD5Tnz8Fd+RF9JGvEqF8HhpWqte2qRedOLXuRfCTXHgnz3cncSLlz+ntVfdP6XGWIyZvHxH22PSvSNj8Q37V0IP4KC6u3hte8/U16vjKlR3nUqTfOc5Tf1Z52RsEKbWt5l0uPDixxqlYj+Fr6HuljatN7UZyT87/crsFHTPYmYeZMdLxq0bdD6P9fLyeGxDUW86U9yk+MHyfH1Nz0tpRJwjBSqSqqUdiEXJtZb0vM4P1R0fox1zlTmsDiJN06j9hOTzhN/ht8nw5PLiTMWbfaznOd0z0xOTF4+v8T2r2mHOnBSupRShJPepRyafjkbNRrXRqesOE7LjduOVPFLbtwVRO0/Xuv5snsBUukSlAzcdCU6c4RylOMoxvu2mrK/zIfVbGyt7VvrY3hOL7qg1k4281vZO0d8fNEVrBgXSqLF01k7Kul6Kp9k/kBskXfMtYjEKCz38ERtDTEYwzzb9xc3y/eWISlVlzb+iAv4eNarNt1HGmntJwspXd+60000iQhhPzTnPzaS9EkXaNJQSiv8Ad8z2AAAAAAAAAAAAAAAAAAAAAAAAAAAAwNO6TWFw1fEPPq4Npc5box+cmkZ5qHSbUfZIQX4laCflGMpfdIxvOqzLdgp7mWtZ+ZcgxEpVJzqTblOcnKUnvcm7tlvqiT7KOylbp28ZIiNQiqiUVdmJ2ltqMYuTbskruTfJJb2XsdQqObvGXJK3A7ZqHqRTwFGFScVLF1Ip1JtXdO6/socktz5u/gSMeGJ8qfl9QvT8Jc00RqVi6679DEUbruznS7n/AJJtSS8Un5GDpTQdXC1HSrQcJrNcVJcJRfFH0NY1TpF0XGrhHVa79GcXF8bSkoyj5Zp/IzvgrrcI3F6plnJFcneJcZ6grGg95KdkK9lIml/7kNxxelJY3RdHESvKvg6sY1ms24tbO387xfmmSugcZKUY5W/U/wByILVijBYTSXWStTdGUZpb07ezklzu5Iz9W8HNQjtSzsr2VkWNJ3WJcbyqRTLaseNtwo3vHNb1fLx8yRnTUk4tJpppp7mnwIvDU7Wd3deJJ0p3X3M0ZrE9CVqc3CEXOkneErrJP4ZXd8uZP4DBdXHPOT3v9yMsAAAAAAAAAAAAAAAAAAAAAAAAAAAAAAAjdN6Bp4yEYVXNKMtqLg0mna3FMkgeTG2VbTWdx5aTW6M4/BXlH9dKM/s0eI9GbTT7Rud/+nX+s3kGPor9N3/Vm/VKGhq+pNOusPWaae0sP1Urp3Tym19CZAM2iZmQ1PXzScVSWGTvOo4ykvywi7q/m0vQzNZtaY4VdXC0q8llHhBP4pfwOeVsXKpKU5tylJ3lJ72zTkvrtCx4XGm0xkt4hbVEr1JVVBPEKKbe5ZkZdzOmBWr1IzqQjdUZOhSqcnLadWMfPuXOg6F9yPkjXMbo2UNG4atJbLq4yNW3KDpVFGT89/k0TOh8dC0IKSc3ZKKd229ysTKRqHM8jJ7mSbNlpzMzDVM/MicdUnQo1K04S2aau0mtp5pWSv4ljRGm51Zw9moQld3nO8smsrLjnzM2htIAAAAAAAAAAAAAAAAAAAAAAAAAAAAAAAAAAAAAa1rlrYsFBQhZ4iou4t6hHd1kl9lxfkTmkcfDD0qtao7QpQlOT8Ety8TgOltOTxVarXqPvVJXtwjH4YLwSsjTlyemOyy6fxPfvu34wz6mkHOUpSk5Sk25Sbu23xbKLFkMsQO0kL1Om9qIhNdsJ/VHVeekJxrVU44KEr55PEST91f3Ob+S8MfUfUmWOar17xwifdjmpYhp7lyhzfHcua69RoxhFQilGMUlGMVZJLckuCJeLH8y5/ncyJ3jx/2hNcYLsc4btqdGMUlllUi7W5WiyO0dotezll8Cfdtkpp389/qSmt1NuhF8I1qbflnH7tFvB+58iQp2TrTUthaq/wC5s0/2pJP6XI7Q2BglB2u1uvJvfbx8EZWtjvh4P/Fpv7ljRk8o/IDZAAAAAAAAAAAAAAAAAAAAAAAAAAAAAAAAAAAAAGg9MOlXSwlKgnZ4ir3v0U1tP/6cDju2dA6a8Q3icJDhGhOVvGVS3+Q5zcr807vLsel44rxqz97le6wldWdE9sxWHw+ezUn32uFOKcpv9lMhNo6F0Q4VSx05P8PDTa8G5wj9mxhjdnvUsk0wzr5dgoUIwjGEEoxglGMUrKMUrJJFwAsHGsDTtLaw9Zco7X7LUv3Efo99xeROVqe1GUfzRcfVWNa0bXtFReTXdfmsmgMnWh/8pF8p0vvYsaId9jzj9y7rE5TwdSEVeS6tq2d1GabfhkmYWrc5SlTukle90+SuBtwAAAAAAAAAAAAAAAAAAAAAAAAAAAAAAAAAAAADnvSHqBidI4ilWoSoxjCiqbVSUovaVScrq0XlaSNTl0OaQW6WGf8A7ZL/ACHbKlRRTlJqMUrtt2SS4tvcaVrB0n4ajFrDyWIqK6Sins35uW63ldvw3mi+Om9yteNzeVFYx4o3Efs0aPRBpG6v2e11f273Xz+E6XqhqVS0cpyTdStUVpzeUVG99iMeV+O85NW6RNJOo6ixE4Xd1BKPVpclFpqx0jo/18lj70a8VGvCO0pwVoVI8cvhl4bn9DzH6Insz5k8rJTeTxH03YAEhThBaa0Lm69Fe0Wc4L8RcWl+b7k6ANWwGllJGdhcLFVI1IWim7yXDzREa50VQnTrU1syqbW2lkpNWztzzMXRWn07K9nyA3wGFo/HKaS4maAAAAAAAAAAAAAAAAAAAAAAAAAAAAAAAUKAVuLnlyPDqAcr6SdZp1q88JBtUKL2ZpfiVeO1zUd1uab5Gk7CJLWSDjjMWpb+0VX8nNtfRojbkG87nu6rj1imOIqo6aZv+reOpYahh44W7q1nCWIqNZq0/wCxXp6PxNBubx0e6P211svcp1G14yVrL1Msflp50x7e5dU6wdYYKrleuJjm2b1hXbMLrh2gCF17jelRfKcl6x/kWdU9BUqmGm6sVLrJvZe6UVFWvGSzWe0U1gr9dNUW+5G0svzNfzJPQWIUKcKO7YVovmr39cwI7G4KtgU6kX1tFNL/ABI3ySaW/OyuvQzMLpCUdlLi8k/FmVrA9rDVf7uxL0mmRui2pTpfqj9ANrBRFQAAAAAAAAAAAAAAAAAAAAAAAAABRgGeGyrPDYHiczGrVWjJkWZoDm+vmg3Vn2mmu/ZKpH86SspLxSy+SNClO2TyfJne6tC5g1tBUpu8qVOT5ypxk/qjTbFudwscHPnHX02jbi2GoyqSUY5/ZHR9XFUo04U17seFlvbu2bJR0JSh7tOnH9MIr7IzIYRLgvQypSKtPJ5Vs/bxDEo1pPeZMZMvKie1TNiIslucLmX1ZXqwIDF6Jbe3HKX38y3KFdJJQzVs7q2RsfVjqgIfF4iTpThJPvQayzzt/EjNXMXKVVd2cervfai0r2slnv8A5G19nXIrCgluAvU6jZfTLMUXUB7BRMqAAAAAAAAAAAAAAAAAAAAAACjAA8s8tAAeWjw4gAeXApsAANgrslABXZGyABXZK2AArsjZAAqkerAAVSPSAA9FQAAAAAAAAAAAA//Z"/>
          <p:cNvSpPr>
            <a:spLocks noChangeAspect="1" noChangeArrowheads="1"/>
          </p:cNvSpPr>
          <p:nvPr/>
        </p:nvSpPr>
        <p:spPr bwMode="auto">
          <a:xfrm>
            <a:off x="1587500" y="-768350"/>
            <a:ext cx="2895600" cy="15811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 name="4 Rectángulo"/>
          <p:cNvSpPr/>
          <p:nvPr/>
        </p:nvSpPr>
        <p:spPr>
          <a:xfrm>
            <a:off x="1847528" y="1844824"/>
            <a:ext cx="3528392"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300" dirty="0"/>
              <a:t>Describir las principales característica de la pequeñas empresas comerciales del municipio de </a:t>
            </a:r>
            <a:r>
              <a:rPr lang="es-MX" sz="2300" dirty="0" err="1"/>
              <a:t>Tecámac</a:t>
            </a:r>
            <a:r>
              <a:rPr lang="es-MX" sz="2300" dirty="0"/>
              <a:t> </a:t>
            </a:r>
            <a:endParaRPr lang="es-MX" sz="2300" dirty="0"/>
          </a:p>
        </p:txBody>
      </p:sp>
      <p:sp>
        <p:nvSpPr>
          <p:cNvPr id="6" name="5 Rectángulo"/>
          <p:cNvSpPr/>
          <p:nvPr/>
        </p:nvSpPr>
        <p:spPr>
          <a:xfrm>
            <a:off x="6888088" y="1844824"/>
            <a:ext cx="3528392"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Diseñar un instrumento de medición para determinar los niveles de estrés laboral</a:t>
            </a:r>
            <a:endParaRPr lang="es-MX" sz="2400" dirty="0"/>
          </a:p>
        </p:txBody>
      </p:sp>
      <p:sp>
        <p:nvSpPr>
          <p:cNvPr id="7" name="6 Rectángulo"/>
          <p:cNvSpPr/>
          <p:nvPr/>
        </p:nvSpPr>
        <p:spPr>
          <a:xfrm>
            <a:off x="1847528" y="4293096"/>
            <a:ext cx="3528392"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100" dirty="0"/>
              <a:t>Explicar la relación entre publicidad por redes sociales y el posicionamiento de una  empresa de entretenimiento.</a:t>
            </a:r>
            <a:endParaRPr lang="es-MX" sz="2100" dirty="0"/>
          </a:p>
        </p:txBody>
      </p:sp>
      <p:sp>
        <p:nvSpPr>
          <p:cNvPr id="8" name="7 Rectángulo"/>
          <p:cNvSpPr/>
          <p:nvPr/>
        </p:nvSpPr>
        <p:spPr>
          <a:xfrm>
            <a:off x="6816080" y="4293096"/>
            <a:ext cx="3528392"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Identificar los principales errores de la administración de una empresa familiar</a:t>
            </a:r>
            <a:endParaRPr lang="es-MX"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243408"/>
            <a:ext cx="8676456" cy="1143000"/>
          </a:xfrm>
        </p:spPr>
        <p:txBody>
          <a:bodyPr>
            <a:normAutofit/>
          </a:bodyPr>
          <a:lstStyle/>
          <a:p>
            <a:r>
              <a:rPr lang="es-MX" dirty="0" smtClean="0"/>
              <a:t>Pregunta y viabilidad</a:t>
            </a:r>
            <a:endParaRPr lang="es-MX" dirty="0"/>
          </a:p>
        </p:txBody>
      </p:sp>
      <p:sp>
        <p:nvSpPr>
          <p:cNvPr id="8" name="7 Marcador de número de diapositiva"/>
          <p:cNvSpPr>
            <a:spLocks noGrp="1"/>
          </p:cNvSpPr>
          <p:nvPr>
            <p:ph type="sldNum" sz="quarter" idx="12"/>
          </p:nvPr>
        </p:nvSpPr>
        <p:spPr/>
        <p:txBody>
          <a:bodyPr/>
          <a:lstStyle/>
          <a:p>
            <a:fld id="{016F45FF-438E-41DD-BCD3-49F357921DAD}" type="slidenum">
              <a:rPr lang="es-MX" smtClean="0"/>
              <a:pPr/>
              <a:t>16</a:t>
            </a:fld>
            <a:endParaRPr lang="es-MX"/>
          </a:p>
        </p:txBody>
      </p:sp>
      <p:sp>
        <p:nvSpPr>
          <p:cNvPr id="4" name="3 Rectángulo"/>
          <p:cNvSpPr/>
          <p:nvPr/>
        </p:nvSpPr>
        <p:spPr>
          <a:xfrm>
            <a:off x="5663952" y="1412776"/>
            <a:ext cx="4536504" cy="230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t>Pregunta de investigación: Orienta la investigación, por lo que debe ser precisa. debe ser contestada al final de la investigación.</a:t>
            </a:r>
          </a:p>
        </p:txBody>
      </p:sp>
      <p:sp>
        <p:nvSpPr>
          <p:cNvPr id="6" name="5 Rectángulo"/>
          <p:cNvSpPr/>
          <p:nvPr/>
        </p:nvSpPr>
        <p:spPr>
          <a:xfrm>
            <a:off x="1919536" y="4149080"/>
            <a:ext cx="4536504" cy="230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dirty="0"/>
              <a:t>Viabilidad: Indica la posibilidad de llevar a cabo la investigación por contar con los recursos y la información necesaria</a:t>
            </a:r>
            <a:endParaRPr lang="es-MX" sz="2400" dirty="0"/>
          </a:p>
        </p:txBody>
      </p:sp>
      <p:pic>
        <p:nvPicPr>
          <p:cNvPr id="56322" name="Picture 2" descr="http://t2.gstatic.com/images?q=tbn:ANd9GcSPpcEwngIGYD6FfvnUwIrbr11RfAr0lOfrxmU1v-qMzSdHr1d_"/>
          <p:cNvPicPr>
            <a:picLocks noChangeAspect="1" noChangeArrowheads="1"/>
          </p:cNvPicPr>
          <p:nvPr/>
        </p:nvPicPr>
        <p:blipFill>
          <a:blip r:embed="rId2" cstate="print"/>
          <a:srcRect/>
          <a:stretch>
            <a:fillRect/>
          </a:stretch>
        </p:blipFill>
        <p:spPr bwMode="auto">
          <a:xfrm>
            <a:off x="2279576" y="1412776"/>
            <a:ext cx="2880320" cy="2448272"/>
          </a:xfrm>
          <a:prstGeom prst="rect">
            <a:avLst/>
          </a:prstGeom>
          <a:noFill/>
        </p:spPr>
      </p:pic>
      <p:pic>
        <p:nvPicPr>
          <p:cNvPr id="56324" name="Picture 4" descr="http://t0.gstatic.com/images?q=tbn:ANd9GcQipM-ZSdqwrzMC6wP4UUiEPuKJa_xjakr7VMOlzaFVl8HKGPoP"/>
          <p:cNvPicPr>
            <a:picLocks noChangeAspect="1" noChangeArrowheads="1"/>
          </p:cNvPicPr>
          <p:nvPr/>
        </p:nvPicPr>
        <p:blipFill>
          <a:blip r:embed="rId3" cstate="print"/>
          <a:srcRect/>
          <a:stretch>
            <a:fillRect/>
          </a:stretch>
        </p:blipFill>
        <p:spPr bwMode="auto">
          <a:xfrm>
            <a:off x="6888088" y="4149080"/>
            <a:ext cx="3282008" cy="223224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07768" y="0"/>
            <a:ext cx="5904656" cy="1143000"/>
          </a:xfrm>
        </p:spPr>
        <p:txBody>
          <a:bodyPr/>
          <a:lstStyle/>
          <a:p>
            <a:r>
              <a:rPr lang="es-MX" dirty="0" smtClean="0"/>
              <a:t>Justificación</a:t>
            </a:r>
            <a:endParaRPr lang="es-MX" dirty="0"/>
          </a:p>
        </p:txBody>
      </p:sp>
      <p:sp>
        <p:nvSpPr>
          <p:cNvPr id="7" name="6 Marcador de número de diapositiva"/>
          <p:cNvSpPr>
            <a:spLocks noGrp="1"/>
          </p:cNvSpPr>
          <p:nvPr>
            <p:ph type="sldNum" sz="quarter" idx="12"/>
          </p:nvPr>
        </p:nvSpPr>
        <p:spPr/>
        <p:txBody>
          <a:bodyPr/>
          <a:lstStyle/>
          <a:p>
            <a:fld id="{016F45FF-438E-41DD-BCD3-49F357921DAD}" type="slidenum">
              <a:rPr lang="es-MX" smtClean="0"/>
              <a:pPr/>
              <a:t>17</a:t>
            </a:fld>
            <a:endParaRPr lang="es-MX"/>
          </a:p>
        </p:txBody>
      </p:sp>
      <p:sp>
        <p:nvSpPr>
          <p:cNvPr id="4" name="3 Rectángulo"/>
          <p:cNvSpPr/>
          <p:nvPr/>
        </p:nvSpPr>
        <p:spPr>
          <a:xfrm>
            <a:off x="2135560" y="1412776"/>
            <a:ext cx="5904656" cy="46805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MX" sz="3200" dirty="0"/>
              <a:t>Justificación: Explicar las razones para llevar a cabo la investigación.</a:t>
            </a:r>
          </a:p>
          <a:p>
            <a:r>
              <a:rPr lang="es-MX" sz="3200" dirty="0"/>
              <a:t> </a:t>
            </a:r>
            <a:endParaRPr lang="es-MX" sz="3200" dirty="0"/>
          </a:p>
          <a:p>
            <a:pPr>
              <a:buFont typeface="Arial" pitchFamily="34" charset="0"/>
              <a:buChar char="•"/>
            </a:pPr>
            <a:r>
              <a:rPr lang="es-MX" sz="3200" dirty="0"/>
              <a:t>Conveniencia</a:t>
            </a:r>
          </a:p>
          <a:p>
            <a:pPr>
              <a:buFont typeface="Arial" pitchFamily="34" charset="0"/>
              <a:buChar char="•"/>
            </a:pPr>
            <a:r>
              <a:rPr lang="es-MX" sz="3200" dirty="0"/>
              <a:t>Relevancia social</a:t>
            </a:r>
          </a:p>
          <a:p>
            <a:pPr>
              <a:buFont typeface="Arial" pitchFamily="34" charset="0"/>
              <a:buChar char="•"/>
            </a:pPr>
            <a:r>
              <a:rPr lang="es-MX" sz="3200" dirty="0"/>
              <a:t>Implicaciones prácticas</a:t>
            </a:r>
          </a:p>
          <a:p>
            <a:pPr>
              <a:buFont typeface="Arial" pitchFamily="34" charset="0"/>
              <a:buChar char="•"/>
            </a:pPr>
            <a:r>
              <a:rPr lang="es-MX" sz="3200" dirty="0"/>
              <a:t>Valor teórico</a:t>
            </a:r>
          </a:p>
          <a:p>
            <a:pPr>
              <a:buFont typeface="Arial" pitchFamily="34" charset="0"/>
              <a:buChar char="•"/>
            </a:pPr>
            <a:r>
              <a:rPr lang="es-MX" sz="3200" dirty="0"/>
              <a:t>Utilidad metodológica</a:t>
            </a:r>
          </a:p>
        </p:txBody>
      </p:sp>
      <p:sp>
        <p:nvSpPr>
          <p:cNvPr id="57346" name="AutoShape 2" descr="data:image/jpg;base64,/9j/4AAQSkZJRgABAQAAAQABAAD/2wCEAAkGBhEQERIUERAQEg8VFBQVEBIUFRUQDxUQFBAVFBUUFRIXHCYeFxkjGRYVHy8gIycpLCwsFR4xNTAqNSYrLCkBCQoKDgwOGg8PGiwkHyIsKio1KSwsLCkpLC8qLCkpLCopKSwsLCwsLCkqLCwsLCwsLCwsKSwsLCkpLCwpLCwsLP/AABEIALcBFAMBIgACEQEDEQH/xAAcAAEAAQUBAQAAAAAAAAAAAAAABgEDBAUHAgj/xAA9EAACAQIEAwUFBQcDBQAAAAAAAQIDEQQFEiEGMUETUWFxgQciQpGxFCMyocEIM1JicrLRksLhFRYkc4L/xAAaAQEAAwEBAQAAAAAAAAAAAAAAAwQFAQIG/8QAKBEAAgICAgICAgICAwAAAAAAAAECAwQREiExQRMiUWFxgQWRIzIz/9oADAMBAAIRAxEAPwDhoAAAAAAAAAAAB6R5KoHUXIsuxZYRdizwyxBmRtJWfp5mDKDTszLp80e8VQ1K65r80eIy09HbIbW0a8FShMVQAAAAAAAAAAeoQbdlzAK0qTk7IzbJKy9WVsoLSufxP9C1ORC3yLkIcVtnmcizKR6ky22e0iOcijKAHsrgAAAAAAAAAAAAAAAAAAAAAqih6QOpFUj3ERkXoQuRtliMfwVpGfh477mPhcPubeOB9266FW2aXRahFs0Ga4bRU25NXXqYZu83oaoKXWLs/wCl/wDP1NKWapcolK6PGbKAAlIQAAAAVQASuZ9Gl2au/wAX08CuCw1o63ze0fLqz1VSsQynt6LVVevsyw2WZSPU5Fps9JCcijZQMoSFZsAAHAAAAAAAAAAAAAAAAAAAAVACPSKIycPh3JnmT0SwjyfR4pUrm4wODuZGXZK2SfLeHzOvyV6NKnHZr8vyXU1sbxZG9LViRZZkSSNzTytWMed7bNGNcYo5ZWyBvUmtns0QbMcDKjUlCXTl4roz6BqZOt9jmftSyjsnRqW56ov0s1+pfwcluzg/ZUzsePx816IAADcMIAAAqXcJh3UnGK6v5Lqy0ibcM8OyjFSkvflZ+Ue4gvuVUdssUUu2WkYOKw3RK0UrLyRqq1Jtk+xOSSa2Rp8bkTimjNqyUallDIhOCRakkbHMMC4msaNOEuS2jOsXH0eXEoelIrIlK7SLYAOngAAAAAAAAAAAAAAAAAAqi9Tw7Z4oxuyWZbk7mopcpdfEgutVaLVFPMjiwj22JLk+TXtdczYZnksaPZR+J3b8r2RJckyy6Rm3ZW49GpVjaZTK8o6JEoy3KXzsZWW5bbzN7hMKZvc2WZSUEWcNgPkZFTDpI2Kiooxqm938iX40in8rkzXPDXOce2rDWwlJ25V1+dOR1WEDnXtyjbAQ/wDfD+yZLjQ1bF/sXWN1yX6OEAA+hMQAAAk/AHD32vEq6vTprXPubv7sfn9Ds+GyRJrYjHsQy5PC1qlt3W0+kYJ/7jqcMFyPn83lZa16Ru4k41VL8sjGKy9WskRjNsrlds6bLLvA1mYZZFp9SmoSh2WldGfRxHOcvbuRfF4NxOuZ1kq3dtvBEEzXA6WzTxr/AEVb6PZEZRKXNjicMjBdM1oyUjJnW14LZQ9NWPJ7IWtAAA4AAAAAAAAAAAAAAAZGEjeS8zqXBOE1Lw6efQ5dgX7y8zsnA9DTDVri0lfbwVzJ/wAi+jYwPBpMxqPE4yTjG8I2pxXX3Xu/nc6HkmWKFNOSs7EfyHslJys3KTb5W3bbJdTqbapcvhXf5Ixpz5P+DVfS0jJw7NhQnblz+nmaujqlu/cj3fF8zOjUUVzSR7rkVLVsydV3a/me4wv5FijK622XjzZnYe3QsQ7Kk/qVpYchvtU4MxWZUcPRwsY37bVUnN6acIKnJXb5vdrZJnQaFG/kZKRqUY/iTKFlrfRyHI/2csJBJ4vE1q0+sadqNLyu7yfzRJafsTyVK32Nvxdas3/eToGgVzmmZ+wDKqqfZLEYeXRwqOor+Mamq/zRzHi/2F4/Bpzw/wD5lBXb7Naa8Ut/epXd/wD5b8kfTIsAca9glG+Aq35rEzuuv7umdRVIvQymlB1JU6cYSqS11NKtrna2ppdbJbnlpoy7q3Gbb9lqM9rQ0mHicNF9DK7QpVexC9NEkW0yL5tlkWnt+hzzPcms23Gx1nEWZosflyq3VrlGX0ltGtVPktSOHZrgrI1dLK3KDa77E54ty1U5NIweDqCrdvC12rWXi77+WxervfxuSI50LkQ3MsBoiu81RM+MqXvaYraO1+/xIdJWNLHnzhtmVlV8ZHkAFgqAAAAAAAAAAAAAAAFyi9zp3Ac+0p1KbcvehJKzs722OYU+Z0n2aVGpmd/kF/x7NTAfeiVZFBWXvu3R369zv1N7Qw7Uk3UqPzexCu0dHEVVBtWqSvB8ranyJzk2L7SHK7XRnz849m1vrZsHQas02347nqNO7vJ3fia3E1a11eaiu5c/mX1hrx1apP1ZzaPHHrtm9o079UbXCUltYjGEs2kSvLqCirpdDRxF8kktGVlrgvJmxR6KIqfQmSAAAAAACxXpl881FseZLa0di9M0mKel7fIrTq6lYtZtNpqxi9q1ul5+R89KfGTRqxhygmUxTae/Lv8A8mPB736d/Qza1RSje1jAclH8N7PmrOzK8/Oy1X2tEY4v4ajXvKK94jPA2Vdli6qtaTpSS7rqUf0uTfNHdO0Zpd90l9SI5frp4yGjd+8p3k21TcXqfhbmchNpOPot63FbNLxnlji5Oy8W2voc0rc2THjjMnKo4pvTchkmbuDFqvbMXOkuWkeQAXzOAAAAAAAAAAAAABVAFyjE6f7PsJpSm9l1fgc8wuFd1fkSKrxLooqjSdr/AI5eHdczstOxcYmti6r7ZPcNKni51L9ZSdOfWO+3p4G1yTE9hKcJ7Sjz8+lvAifAGIWuzasyQcXUPvqUoz0KdO0tr3cZf4Zhzhxk1vwa0ZKSX7N1mtR1LSjyM/J5642fduRzA0K8Umpxqw6pK00vLr6G3yTHQu0mm/4VuyJPvs9Sj9GkbrC4Rxnb1XkSrB8jQ08XBLVL3dPfszcZZitavbb8zWweMZ6/JiZblJbZngA3DMAAAAAAB5nyZ6PNR7BnUaPMLv4XY186iStZmxzWvZGtwdNyblLkfNXf99I2af8Az2y/RxEdNn+ZarSVm+iLUq6lUtta5Y4hrKFJxi92ROW1/BMofZL8kV4g4gcpdlQV573l0Xe79PMwOH8C4LEVZNynp03taPvO70336LfxGaVYYCk7q9ee8r727kYHCmdutTxUG7y92fo04/4PMYy4trwXG0ukc74mq3qy82aJm+4loONWXmaFn0mPr40fPZe+ZQFShYKgAAAAAAAAAAAAAABk/wDUJ2tfby3PEKhZKnOKPam0yQ5Dm0qc007bnS6tV4ygpRd6tNOSX8UXbUku/a/ocZw9SzOicF59GnKJj51GvujZxLtrRNOFqzaTV7F/M6UcNik4JKNVa7LZar2lb139TFrY14aspRX3FXeHcn8UPR7+pn55QeIhSrQ5U09a66JNPUvIyNeUaKl9kyTYeKxNK3xLeD/mty8jMyfEONrp2vbyZruHNNlaXQ2FHEqNWpF/xfXf9SzU9al7KFy3ygvHkksJXR6NFjuKcNhJUY4ioqarycKU5bU9ainaUuUb9G9jeXPo6584pmHJaeioKaipIeQAGADFxWJUefLvNbieLcPHGU8Epa8VOM5yjGzVOnCDleo+jfJLnv3HvNsXog79xWybPjg2TUw5ySNZmtZzmox6/K3eVxVaNOnZPpu+9kOxfENSNaNOnBzlOWmmlu9T6eX0M7HUcVSi3WdL+iM1q/NnzrnJpyS8+zf+GMeMW/6NhQqRpqVWb8ka3Ksd9rrVKja7Kjv4a3fT8lv8j0so10ovEOSja/Z307d02uvgiF8V8YU6FN0cNGMI330pRu+V9jlcJSajo9zlFJvf9mh4/wA2dSvKz91OxGslz94WvGa3i/dmu+D5/wCTX4zHSm22zCbPoKcdRhxkY9+S+W4ks4pqRqy1waae+xFKnMqqrta7seCaqr448Svdd8neipQAmK4AAAAAAAAAAAAAAAAABVM2GX4xwkmma4uUpHicVJaZNTPjI7NlGMWNy+rTv97TXaU++8Ffb0uvU2nBWcQmlCUru1mn1T5o5pwdnboSbvtZp+TRg4LPJUp3i+u3zMSWK22l6NqNq137O7YCDw9Z07vTzpvo4Pl8uRvqiTnGTXNWb8uRA+EuL4YyKpzko1o705fzd3qTOli+1pNx/eQ6eK5oqa47TPU+9P8Ao5r7f67VPBQ+HVWl6qNNW/NkR4Q9r+YZclTU1Xw65Ua15aV3Qn+KPluvA3XtxzNVJYSC6RqTa7tTjFf2s5ab+J3SmYuStWNH0bkv7QOX1kliIVsNPr7vbUr+Eo+984kooe1TKJK6zDD+rlB/KSTPkoFnRBs+qMy9teT0U2sU60ukaMJzb9WlH8zmXFv7QeJrqVPA0/stN3XaytPENeHww/N+JyUHTh272AZXFrFY6q3Os5djCcnqlulOpK73bbcd/DxJ5xLm1osinsMjpyyTfJ4io16Qgv0N5muEli6uiNoxX4pfwx7/ABfgYOdZKUuKfs2MGuK+8i5l2EpUIQrSSeImrxv8EZdEuja5sYTFSq1ve/dwWqb+G/RX8/obOeCp7XinZWTlzexAOPeN4UYypUGkv5drvqypGtyaS/0W+aab9v2euPePacVKnTe9mm7nFsfjXOTbZ6x2OlUk3Jt3MFs3cbHVfb8mXkX7+sQ2UALhQAAAAAAAAAAAAAAAAAAAAAAAABVMoADYUMZCMeuq3LpfzLPaJ8vUxT1GVjxwROrn7N9w/j3TqxabW6+p0v8A7slhsXtK8JqE7f1pXXzucpwGKpp3k2mZ6xk6tXW/BJdyWyRm5GPzlv8ARqUXLjrybH2s1XPHKa/dzowlTXcm5al/q1EKJBxhmyrzopWbpU9DfjqcrelyPl7HTVUUzLyNfLLQABOQAqUPUVdpIA7n7M8xVLLKEIq85SqvwX3ju33KyMrMfaNQwqlCj95Uf459HLw8ERp4+GAy54eDvVSSqT+LVK8pRT6RT6HN515Slz3bMOFPzWSnvrZvOSrgotHTcJx5Uq9vOcvw03oX80ml9LnNs0x0qs22+pX7Yqezk3dWaXd3mDiakfhbfe+Rdox1XLaKt2QmtFmcjwVKF8zG9sAAHAAAAAAAAAAAAAAAAAAAAAAAAAAAAAAAZEMfNR0qW3kr27r8zHBxpM6m14K3KAHTgAAAMjL66hVpye6jOMmvBSTMcqca2tHU9PZKcVmWudRVE3Gbunzs/L1NViMRSgmoJyn3vaK9Opg/a56dOp2LJDClRLVmS5+CspNu75lCgJyoAAAAAAAAAAAAAAAAAAAAAAAAAAAAAAAAAAAAAAAAAAAAAAAAAAAAAAAAAAAAAAAAAAAAAAAAf//Z"/>
          <p:cNvSpPr>
            <a:spLocks noChangeAspect="1" noChangeArrowheads="1"/>
          </p:cNvSpPr>
          <p:nvPr/>
        </p:nvSpPr>
        <p:spPr bwMode="auto">
          <a:xfrm>
            <a:off x="1587500" y="-844550"/>
            <a:ext cx="2628900" cy="17430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7348" name="Picture 4" descr="http://www.masternewmedia.org/images/social_media_communities_main.jpg"/>
          <p:cNvPicPr>
            <a:picLocks noChangeAspect="1" noChangeArrowheads="1"/>
          </p:cNvPicPr>
          <p:nvPr/>
        </p:nvPicPr>
        <p:blipFill>
          <a:blip r:embed="rId2" cstate="print"/>
          <a:srcRect/>
          <a:stretch>
            <a:fillRect/>
          </a:stretch>
        </p:blipFill>
        <p:spPr bwMode="auto">
          <a:xfrm>
            <a:off x="6528048" y="2636912"/>
            <a:ext cx="3923928" cy="392392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0"/>
            <a:ext cx="8229600" cy="1143000"/>
          </a:xfrm>
        </p:spPr>
        <p:txBody>
          <a:bodyPr/>
          <a:lstStyle/>
          <a:p>
            <a:r>
              <a:rPr lang="es-MX" dirty="0" smtClean="0"/>
              <a:t>Marco referencial</a:t>
            </a:r>
            <a:endParaRPr lang="es-MX" dirty="0"/>
          </a:p>
        </p:txBody>
      </p:sp>
      <p:sp>
        <p:nvSpPr>
          <p:cNvPr id="3" name="2 Marcador de contenido"/>
          <p:cNvSpPr>
            <a:spLocks noGrp="1"/>
          </p:cNvSpPr>
          <p:nvPr>
            <p:ph idx="1"/>
          </p:nvPr>
        </p:nvSpPr>
        <p:spPr>
          <a:xfrm>
            <a:off x="2063552" y="1556792"/>
            <a:ext cx="8229600" cy="4968552"/>
          </a:xfrm>
        </p:spPr>
        <p:txBody>
          <a:bodyPr>
            <a:normAutofit/>
          </a:bodyPr>
          <a:lstStyle/>
          <a:p>
            <a:pPr algn="just"/>
            <a:r>
              <a:rPr lang="es-MX" dirty="0" smtClean="0"/>
              <a:t>Marco teórico: Se establecen los conceptos de la investigación y la relación entre ellos.</a:t>
            </a:r>
          </a:p>
          <a:p>
            <a:endParaRPr lang="es-MX" dirty="0"/>
          </a:p>
          <a:p>
            <a:endParaRPr lang="es-MX" dirty="0" smtClean="0"/>
          </a:p>
          <a:p>
            <a:endParaRPr lang="es-MX" dirty="0"/>
          </a:p>
          <a:p>
            <a:endParaRPr lang="es-MX" dirty="0" smtClean="0"/>
          </a:p>
          <a:p>
            <a:endParaRPr lang="es-MX" dirty="0"/>
          </a:p>
          <a:p>
            <a:endParaRPr lang="es-MX" dirty="0" smtClean="0"/>
          </a:p>
          <a:p>
            <a:r>
              <a:rPr lang="es-MX" dirty="0" smtClean="0"/>
              <a:t>Marco contextual: Tiempo y especio donde se realiza la investigación.</a:t>
            </a:r>
            <a:endParaRPr lang="es-MX" dirty="0"/>
          </a:p>
        </p:txBody>
      </p:sp>
      <p:sp>
        <p:nvSpPr>
          <p:cNvPr id="7" name="6 Marcador de número de diapositiva"/>
          <p:cNvSpPr>
            <a:spLocks noGrp="1"/>
          </p:cNvSpPr>
          <p:nvPr>
            <p:ph type="sldNum" sz="quarter" idx="12"/>
          </p:nvPr>
        </p:nvSpPr>
        <p:spPr/>
        <p:txBody>
          <a:bodyPr/>
          <a:lstStyle/>
          <a:p>
            <a:fld id="{016F45FF-438E-41DD-BCD3-49F357921DAD}" type="slidenum">
              <a:rPr lang="es-MX" smtClean="0"/>
              <a:pPr/>
              <a:t>18</a:t>
            </a:fld>
            <a:endParaRPr lang="es-MX"/>
          </a:p>
        </p:txBody>
      </p:sp>
      <p:graphicFrame>
        <p:nvGraphicFramePr>
          <p:cNvPr id="5" name="4 Diagrama"/>
          <p:cNvGraphicFramePr/>
          <p:nvPr/>
        </p:nvGraphicFramePr>
        <p:xfrm>
          <a:off x="1524000" y="1700808"/>
          <a:ext cx="889248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0"/>
            <a:ext cx="8229600" cy="1143000"/>
          </a:xfrm>
        </p:spPr>
        <p:txBody>
          <a:bodyPr/>
          <a:lstStyle/>
          <a:p>
            <a:r>
              <a:rPr lang="es-MX" dirty="0" smtClean="0"/>
              <a:t>Tipos de investigación</a:t>
            </a:r>
            <a:endParaRPr lang="es-MX" dirty="0"/>
          </a:p>
        </p:txBody>
      </p:sp>
      <p:sp>
        <p:nvSpPr>
          <p:cNvPr id="3" name="2 Marcador de contenido"/>
          <p:cNvSpPr>
            <a:spLocks noGrp="1"/>
          </p:cNvSpPr>
          <p:nvPr>
            <p:ph idx="1"/>
          </p:nvPr>
        </p:nvSpPr>
        <p:spPr>
          <a:xfrm>
            <a:off x="1775520" y="2708921"/>
            <a:ext cx="2602632" cy="4525963"/>
          </a:xfrm>
        </p:spPr>
        <p:txBody>
          <a:bodyPr>
            <a:normAutofit/>
          </a:bodyPr>
          <a:lstStyle/>
          <a:p>
            <a:r>
              <a:rPr lang="es-MX" sz="2800" dirty="0"/>
              <a:t>Tipos de investigación por profundidad</a:t>
            </a:r>
            <a:endParaRPr lang="es-MX" sz="2800" dirty="0"/>
          </a:p>
        </p:txBody>
      </p:sp>
      <p:sp>
        <p:nvSpPr>
          <p:cNvPr id="13" name="12 Marcador de número de diapositiva"/>
          <p:cNvSpPr>
            <a:spLocks noGrp="1"/>
          </p:cNvSpPr>
          <p:nvPr>
            <p:ph type="sldNum" sz="quarter" idx="12"/>
          </p:nvPr>
        </p:nvSpPr>
        <p:spPr/>
        <p:txBody>
          <a:bodyPr/>
          <a:lstStyle/>
          <a:p>
            <a:fld id="{016F45FF-438E-41DD-BCD3-49F357921DAD}" type="slidenum">
              <a:rPr lang="es-MX" smtClean="0"/>
              <a:pPr/>
              <a:t>19</a:t>
            </a:fld>
            <a:endParaRPr lang="es-MX"/>
          </a:p>
        </p:txBody>
      </p:sp>
      <p:sp>
        <p:nvSpPr>
          <p:cNvPr id="4" name="3 Abrir llave"/>
          <p:cNvSpPr/>
          <p:nvPr/>
        </p:nvSpPr>
        <p:spPr>
          <a:xfrm>
            <a:off x="4079776" y="1412776"/>
            <a:ext cx="1008112" cy="4824536"/>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4 CuadroTexto"/>
          <p:cNvSpPr txBox="1"/>
          <p:nvPr/>
        </p:nvSpPr>
        <p:spPr>
          <a:xfrm>
            <a:off x="4871864" y="1772817"/>
            <a:ext cx="3384376" cy="4401205"/>
          </a:xfrm>
          <a:prstGeom prst="rect">
            <a:avLst/>
          </a:prstGeom>
          <a:noFill/>
        </p:spPr>
        <p:txBody>
          <a:bodyPr wrap="square" rtlCol="0">
            <a:spAutoFit/>
          </a:bodyPr>
          <a:lstStyle/>
          <a:p>
            <a:r>
              <a:rPr lang="es-MX" sz="2800" b="1" dirty="0"/>
              <a:t>Exploratoria</a:t>
            </a:r>
          </a:p>
          <a:p>
            <a:endParaRPr lang="es-MX" sz="2800" b="1" dirty="0"/>
          </a:p>
          <a:p>
            <a:endParaRPr lang="es-MX" sz="2800" b="1" dirty="0"/>
          </a:p>
          <a:p>
            <a:r>
              <a:rPr lang="es-MX" sz="2800" b="1" dirty="0"/>
              <a:t>Descriptiva</a:t>
            </a:r>
          </a:p>
          <a:p>
            <a:endParaRPr lang="es-MX" sz="2800" b="1" dirty="0"/>
          </a:p>
          <a:p>
            <a:endParaRPr lang="es-MX" sz="2800" b="1" dirty="0"/>
          </a:p>
          <a:p>
            <a:r>
              <a:rPr lang="es-MX" sz="2800" b="1" dirty="0" err="1"/>
              <a:t>Correlacional</a:t>
            </a:r>
            <a:endParaRPr lang="es-MX" sz="2800" b="1" dirty="0"/>
          </a:p>
          <a:p>
            <a:endParaRPr lang="es-MX" sz="2800" b="1" dirty="0"/>
          </a:p>
          <a:p>
            <a:endParaRPr lang="es-MX" sz="2800" b="1" dirty="0"/>
          </a:p>
          <a:p>
            <a:r>
              <a:rPr lang="es-MX" sz="2800" b="1" dirty="0"/>
              <a:t>Explicativa</a:t>
            </a:r>
          </a:p>
        </p:txBody>
      </p:sp>
      <p:sp>
        <p:nvSpPr>
          <p:cNvPr id="6" name="5 CuadroTexto"/>
          <p:cNvSpPr txBox="1"/>
          <p:nvPr/>
        </p:nvSpPr>
        <p:spPr>
          <a:xfrm>
            <a:off x="9120337" y="2420888"/>
            <a:ext cx="184731" cy="369332"/>
          </a:xfrm>
          <a:prstGeom prst="rect">
            <a:avLst/>
          </a:prstGeom>
          <a:noFill/>
        </p:spPr>
        <p:txBody>
          <a:bodyPr wrap="none" rtlCol="0">
            <a:spAutoFit/>
          </a:bodyPr>
          <a:lstStyle/>
          <a:p>
            <a:endParaRPr lang="es-MX" dirty="0"/>
          </a:p>
        </p:txBody>
      </p:sp>
      <p:sp>
        <p:nvSpPr>
          <p:cNvPr id="7" name="6 Rectángulo"/>
          <p:cNvSpPr/>
          <p:nvPr/>
        </p:nvSpPr>
        <p:spPr>
          <a:xfrm>
            <a:off x="7464152" y="1628800"/>
            <a:ext cx="298782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Examina un tema poco o  no estudiado </a:t>
            </a:r>
            <a:endParaRPr lang="es-MX" dirty="0"/>
          </a:p>
        </p:txBody>
      </p:sp>
      <p:sp>
        <p:nvSpPr>
          <p:cNvPr id="8" name="7 Rectángulo"/>
          <p:cNvSpPr/>
          <p:nvPr/>
        </p:nvSpPr>
        <p:spPr>
          <a:xfrm>
            <a:off x="7464152" y="2852936"/>
            <a:ext cx="298782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Especifica los conceptos de manera independiente</a:t>
            </a:r>
            <a:endParaRPr lang="es-MX" dirty="0"/>
          </a:p>
        </p:txBody>
      </p:sp>
      <p:sp>
        <p:nvSpPr>
          <p:cNvPr id="9" name="8 Rectángulo"/>
          <p:cNvSpPr/>
          <p:nvPr/>
        </p:nvSpPr>
        <p:spPr>
          <a:xfrm>
            <a:off x="7680176" y="4005064"/>
            <a:ext cx="298782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Grado de relación entre los conceptos</a:t>
            </a:r>
            <a:endParaRPr lang="es-MX" dirty="0"/>
          </a:p>
        </p:txBody>
      </p:sp>
      <p:sp>
        <p:nvSpPr>
          <p:cNvPr id="10" name="9 Rectángulo"/>
          <p:cNvSpPr/>
          <p:nvPr/>
        </p:nvSpPr>
        <p:spPr>
          <a:xfrm>
            <a:off x="7464152" y="5229200"/>
            <a:ext cx="298782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Relaciona los conceptos  considerando la causa y el efecto </a:t>
            </a:r>
            <a:endParaRPr lang="es-MX" dirty="0"/>
          </a:p>
        </p:txBody>
      </p:sp>
      <p:pic>
        <p:nvPicPr>
          <p:cNvPr id="54274" name="Picture 2" descr="http://t1.gstatic.com/images?q=tbn:ANd9GcTBNr3l081Dj7MJ2uOrGHzAWa5bPUKSeWgQBF3ZjbdEppV_nuzt"/>
          <p:cNvPicPr>
            <a:picLocks noChangeAspect="1" noChangeArrowheads="1"/>
          </p:cNvPicPr>
          <p:nvPr/>
        </p:nvPicPr>
        <p:blipFill>
          <a:blip r:embed="rId2" cstate="print"/>
          <a:srcRect/>
          <a:stretch>
            <a:fillRect/>
          </a:stretch>
        </p:blipFill>
        <p:spPr bwMode="auto">
          <a:xfrm>
            <a:off x="1991544" y="4437113"/>
            <a:ext cx="2114550" cy="21621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492851666"/>
              </p:ext>
            </p:extLst>
          </p:nvPr>
        </p:nvGraphicFramePr>
        <p:xfrm>
          <a:off x="1981200" y="1412776"/>
          <a:ext cx="8147248" cy="5061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Marcador de número de diapositiva"/>
          <p:cNvSpPr>
            <a:spLocks noGrp="1"/>
          </p:cNvSpPr>
          <p:nvPr>
            <p:ph type="sldNum" sz="quarter" idx="12"/>
          </p:nvPr>
        </p:nvSpPr>
        <p:spPr>
          <a:xfrm>
            <a:off x="9653016" y="5734050"/>
            <a:ext cx="609600" cy="521208"/>
          </a:xfrm>
          <a:prstGeom prst="rect">
            <a:avLst/>
          </a:prstGeom>
        </p:spPr>
        <p:txBody>
          <a:bodyPr/>
          <a:lstStyle/>
          <a:p>
            <a:fld id="{0AC55DC2-81EA-453A-9BFB-DDEEDD6F17E0}" type="slidenum">
              <a:rPr lang="es-ES_tradnl" smtClean="0"/>
              <a:pPr/>
              <a:t>2</a:t>
            </a:fld>
            <a:endParaRPr lang="es-ES_tradnl"/>
          </a:p>
        </p:txBody>
      </p:sp>
      <p:sp>
        <p:nvSpPr>
          <p:cNvPr id="5" name="4 CuadroTexto"/>
          <p:cNvSpPr txBox="1"/>
          <p:nvPr/>
        </p:nvSpPr>
        <p:spPr>
          <a:xfrm>
            <a:off x="2495600" y="692697"/>
            <a:ext cx="6624736" cy="646331"/>
          </a:xfrm>
          <a:prstGeom prst="rect">
            <a:avLst/>
          </a:prstGeom>
          <a:noFill/>
        </p:spPr>
        <p:txBody>
          <a:bodyPr wrap="square" rtlCol="0">
            <a:spAutoFit/>
          </a:bodyPr>
          <a:lstStyle/>
          <a:p>
            <a:pPr algn="ctr"/>
            <a:r>
              <a:rPr lang="es-MX" sz="3600" b="1" dirty="0">
                <a:solidFill>
                  <a:schemeClr val="accent1">
                    <a:lumMod val="75000"/>
                  </a:schemeClr>
                </a:solidFill>
              </a:rPr>
              <a:t>Guión</a:t>
            </a:r>
            <a:endParaRPr lang="es-MX" sz="3600" b="1" dirty="0">
              <a:solidFill>
                <a:schemeClr val="accent1">
                  <a:lumMod val="75000"/>
                </a:schemeClr>
              </a:solidFill>
            </a:endParaRPr>
          </a:p>
        </p:txBody>
      </p:sp>
      <p:pic>
        <p:nvPicPr>
          <p:cNvPr id="7" name="2 Imagen" descr="escudoUAEM.gif"/>
          <p:cNvPicPr>
            <a:picLocks noChangeAspect="1"/>
          </p:cNvPicPr>
          <p:nvPr/>
        </p:nvPicPr>
        <p:blipFill>
          <a:blip r:embed="rId7" cstate="print"/>
          <a:srcRect/>
          <a:stretch>
            <a:fillRect/>
          </a:stretch>
        </p:blipFill>
        <p:spPr bwMode="auto">
          <a:xfrm>
            <a:off x="2639617" y="404665"/>
            <a:ext cx="1181439" cy="1000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476672"/>
            <a:ext cx="8229600" cy="1143000"/>
          </a:xfrm>
        </p:spPr>
        <p:txBody>
          <a:bodyPr/>
          <a:lstStyle/>
          <a:p>
            <a:r>
              <a:rPr lang="es-MX" dirty="0" smtClean="0"/>
              <a:t>Hipótesis</a:t>
            </a:r>
            <a:endParaRPr lang="es-MX" dirty="0"/>
          </a:p>
        </p:txBody>
      </p:sp>
      <p:graphicFrame>
        <p:nvGraphicFramePr>
          <p:cNvPr id="4" name="3 Marcador de contenido"/>
          <p:cNvGraphicFramePr>
            <a:graphicFrameLocks noGrp="1"/>
          </p:cNvGraphicFramePr>
          <p:nvPr>
            <p:ph idx="1"/>
          </p:nvPr>
        </p:nvGraphicFramePr>
        <p:xfrm>
          <a:off x="1378968" y="836712"/>
          <a:ext cx="9289032" cy="7632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Marcador de número de diapositiva"/>
          <p:cNvSpPr>
            <a:spLocks noGrp="1"/>
          </p:cNvSpPr>
          <p:nvPr>
            <p:ph type="sldNum" sz="quarter" idx="12"/>
          </p:nvPr>
        </p:nvSpPr>
        <p:spPr/>
        <p:txBody>
          <a:bodyPr/>
          <a:lstStyle/>
          <a:p>
            <a:fld id="{016F45FF-438E-41DD-BCD3-49F357921DAD}" type="slidenum">
              <a:rPr lang="es-MX" smtClean="0"/>
              <a:pPr/>
              <a:t>20</a:t>
            </a:fld>
            <a:endParaRPr lang="es-MX"/>
          </a:p>
        </p:txBody>
      </p:sp>
      <p:sp>
        <p:nvSpPr>
          <p:cNvPr id="53250" name="AutoShape 2" descr="data:image/jpg;base64,/9j/4AAQSkZJRgABAQAAAQABAAD/2wCEAAkGBhQSEBUUEBQWFRQWFRcVFBYWFhcYFBcVGBcXFRkVFhYaHScgGBokHBQWHy8iIygrLCwtFh4xNTArNSYrLCkBCQoKDgwOGg8PGi4kHyQsLCw1LCksLCwqLiwsLCwsLy0sLC0sLC8sLSwsLCwpLCwyKSwsNCksLCwsLCwsLCksLP/AABEIALoBAAMBIgACEQEDEQH/xAAcAAABBQEBAQAAAAAAAAAAAAAAAQQFBgcDAgj/xABSEAACAQMCAwQGBAkHCQYHAAABAgMABBESIQUxQQYTIlEHMmFxgZEUQlKxFSNik6HB0dLTGCQzU3J18AgWNUOCkqKy4RclNFSVtDZjg4WUtfH/xAAbAQEAAgMBAQAAAAAAAAAAAAAABAUBAgMGB//EAC8RAAEDAgQEBQQCAwAAAAAAAAEAAgMEEQUSITETQVFhIjJxkaEGgbHBFNEjQvD/2gAMAwEAAhEDEQA/ANxooooiKKKKIiikzRqoiKDTK+4zDD/SSAHy5t/ujeod+15kfRaxM7HkW8I95HPHt2qNJUxRmxOvTmujYnO1AVkzXG4vEQZdgvvNMYeHTOPx8xBP1YvCo9mTux9u3urhN2Sjbcu+fMkH7xWkss9v8TL+pst2Mjv43eyJu1UQOEDOTgDAwCTtjemtz2tZTgRjB3B1gg742K7cwRzpf80ijBkcHG+G236YIzjz5HlUZccNaJQrpgbRq3rhU38bPp55cseXqqPOqh8lflJecp7be+qmtbShwyi4+f0nn+eb/wBWvzP7Kcw9sl+uhHuINV+e3HNRgAHVpOsA4L4Lcjt3agDm0p54rgbY76cNgZYruBzBz5bqflkbb1AfV4hCdTf7XUxsNJLsLK+2XGIpdkcZ8jsfkaeZrMypHwOMjlnnjPnU9wftMUws3iXo3Nh7/MVPpMbDnZJxbvy+6iz4cQM0RurfS1Ay9qFZtEKM7HYdBUxahtPjxq645D2CrqKpjmJEZvb291XPifGPELLtRRSZqSuSWikzXGe+RPXYD3msgE7LVz2sF3Gw7rsTRTK64tGia86hyGN8nyqJj7VeLxJ4fYd/urqyCR4uAq+oxWkp3Bsjxc/dWOg1VL7tE5b8WdKjltufbSydppNAAwG6n/p511FHIQCoDvqOiDnC507b+itVLVW4b2hfWFkOQTjPUVZwa4ywuiNnKyocQhrWF8R25HdeqKTNLXJT0UUUURFFFFERSUVGcd42tumfWc7IvmfM+QFc5JGxtLnGwCy1pcbBduJcWjgXVI2PIDdmx0A61TOKdrZZchPxSeQ9c+9unTYfM1FXl48rl5Dlj8gPIDoPZXGvJVmKyTHLFoPkq1ipms1dqU54bw9p5dCczuxOdh1Zj8a0PhXCEgTSg3PrMebH2+z2Vy7O8HEEIBHjbdz7fsg+Q5VKYq7w6gEDc7/MfhQ6icvNhsloooq2UVJXkjzr3Te6s1kGGzj2Ej7q1de2iyLc1WO0NhCvijcK4IJQHmcgggDkcgHy2qDNxnZwGGvUcjpp0FVA2UFduW2TV0bsxB9jHuY/trkeyMP5X+9XmZ8Pq3SF8YAHQHT5VvFVU4Zlfc91VPpAYrqAJyDlgNIZgFfBBB05LyE5HqqPd5tLczOBGp8RJAP1VycavLAxVpfsfF0Zx8Qf1U0a8jgBjtcFh/SSkahtzA38Te7Ydd9qDDJ6h4E4AHMjc9lkVkUIJiJJ6HYKY4TwVIF23fHib9Q8hUkKr/C+0haI99hZFRnGPVcKurIG+lsbld/YSKhbDi1xjMT94inSfHqZyANTIWB1Hm2MY3GOtejiiZE0MYLAKpe9z3ZnG5V7pKgOz3HjKzI7b80BTSTjOpdQ8LEbZGxG+RU9muq0TXid53cTN1HL39KpMspZizHJPM1Mcc4wJMxqNgfW8yPZ5VC1cUkJY25Gq+b/AFBiAqJwyN12t/PNdChyyrvgAsdwNxqxvzON/wDBoNuw5jHI/M6Rt7Tt7zXhpG0uM+uRk4OwC6MDfnp88+6vRuW1avCN9QULgZ1Fy3rcy25Ps2xXW8o5KFkoHHMXOHa37QkDEAgcxkbjlt7fyh8xXgGvUNw6hQunwrpXwnyQEthhqz3YONs5Oa5oMbbbYAx7ABk+33bVuwvJ8QUSpZTNaDA4k87/AKXsGrF2c4mzExuc4GVPXHlVcqV7OMBMMnmCB7/8CtKpgdGVKwOofFWMDTYE2Kt1LSUZqhX1ZLRRRWUSZozTTiF+IkLHc9B1Jquv2imO64A35Dy3PPngV2jgfILjZVdZitPSODH3LjyAurRc3ARGZjhVBJPsFZlxLiDTymRuvIeS9B+2p6+4xJKNLYxyIA2OD1+NRuhTg4U88HAxtsffvUOvweeqaGteAOiiR/VdNC4/43HvayiA46EfOpbstbCS6QdEy5945D5kH4V1xkb7jrnl8qVJCPVJHlg4+6okP0uY5Q4yAgdlrJ9bRlmkJF+42Wgg0uaq/De0TDCuNW+NX1vj51ZhVtLE6I2crKhxCGtZniO246L1RRRXJT0UUUURJUfxrjK28epvEx2jjHryP0Vf1noN6kTVM7cRaZYnzp1xyRFs4AxhgM9M5Of7NEU1Y3P0u2YSDu2YNG4ikyVyNikmAeTAg461SvwPcI7W8kbOwGI5ERhFJFsAQV2hfbDITjYEV1t55I9omYHqFJGcY55yOvvGoDbBFXbgEzvbq0jFixZlJABKFjoOwH1cb46iiKP7PdlBCRLJvJ9UAnQnMbDq2Dgn4DzPa57PBcmEbEljHtszHUWjY+qSSSQdjnpVbb01WRmmgj196mtYtS4jmlXwrGrAkjU2wJAq1cY46LS17+5U+ELrEYLAM2AdzjC6j6zYGNziiJjwThZEwkOrKLpZyCpfIA0sDsxGkEt0OANqsTcqrnDL6eKB3uSGaWZ3gUNq0QtgojSAYbG5223AycZqNvuIvIdRJHTAOAPdUmGndJryVJiWMRUXgtmd0H9ptNEVYq3MHFeK6SSkgaiT038qLeIMwB5Hn8if1VdA2bcr5k5gfLkj5nS/dLFMARkZxqPLI3MW3I8wrDl8qFuBlcjB0lmAwQGJwqnY/VBOPNhnmK9QxqzALqO2SPDqx+JPnjYTZP8AZNCRKQmMkM2dQwda927DRz6qKhucwm9yvSQw1bWBnDabbE26rlNcKVXbSdydhjc4C55k7+3lnblXmu7ouCQfCqZJ2GMd7lnycgHuwPiK8XKBX0joAd8Z5kcuYHhrtFI3YH3VdiNJPbivaBaw0/peMVzlfCsfIHlz5dMdd66BgAcnAwSfhUfdXeoaVzjO588fqqBi2IRUsDg4+IjQeqkYDhM1ZUseweBpBJ5C2qdWPaSeLk+sfZfxD58x86tfB+1ccx0t4HPIE7N/Zb9Rqg0hFfOabE54TqbjoV9mkp2PHda5mlqpdlO0RYiGU5P1GPM4+qfb5VbBXr6aoZUMzsVVJGWOsVSOKxaZWBbUc+3O++KbPP4CoAOVlH1frqFAydwNidvKrtc8MjkOXUE+fWoi57LZOUbA8iOXxFXjKiN7Q1+i8FUYNWU87p6exuTpz+f7UIbscgDgkkjC6VDPIwxthmwV25UC+5eE7Z0jIOPCgBIBXJOlsgHHi51LDso2PXGemxpo3Z6YfVB+NbjgH/ZcJTirNeFv0AP4TEXOQmpckc+WkHUp2G/LB32223yTXl5NTEnkeXnyHPc9c9albfgyKcTyKp8gRke8mnNxwNI01ojz4I8CsgLAkAkEkA4G+M74pxYojcXWP4NfWtyODQNNNARbsFEQWMjbqMDnqOygeeTV1t1IUBjkgDJ86gbq0twksTRu8cpE0yEkhc6fDpJ5fi8lB7fPeVt4Ze9d2lBiKgRxqgAXfJcyZJYnPsA8utVslY2ocWgi7d+3qvVYZhLMPabEkn2+wT+imPC+JiYOQpASWSLfHi7s6Swx0zn5U+rmrdFFFFERTHjPB47mIxyjIO4I9ZTgjI9u59hyQafUURUfg3YSWOfEkxa3XcIOch3Glw2dKAYyAfFtyAIN2UYFRvHuArdIqs8sZR9aSQuUkVsFdjv0YjBFQfB7xrKC+e5uJZ1t5XYGUguI1hjdVyFAJOT06iiLDPSR6P7q24hK0cMjxSytJC8aMw8ba9HhHhYEkY9mRX0Hw3jAh4fbvxKRInMKd6ZmVPHoGoHVjfJ3Hmay70kX/FBwbvbyRYzPcJmCIaTFCUcrEzjdySFJB+z13Ae+g6yivbQteRieS1lMcDS5fRG6q+kBsjZs9NsiiKd4PxKH6cg4V3strMxW5iWKQWceQT38UjgKhyMMi5DBsgAjfQBZpjGkY8sCuqoAMDlS1m5WjmNdqQofifAFkOpTpPXbY1WLu2KMUYcvMbEefuq/02vOHJKPGufI9R8alw1RZo7ULzuJ4DHU3kh8L9+xVDMQxjAx5YGPlQYx5DljkOXQGrhD2diU5wT7ztUbf9mmDExbr5Z3Hsqa2ricbLzM+AV0Meca9hqVACJRyAHlsNscqcGwZdwhw2+y889dvhUvYdmmLAy4CjoOZ/ZVlVByrSWraw2ZqpNB9PS1DC6oJb06/dVrhPZ7WCZ18JGApyCfacV2l7EW59XWvubP/NmrAKWqepYypdmlaCvcYdTNoIRFCTb8lUm77DSDeNw/sYaT89x91QN5YSRHEqFT0zyPubka1Suc8CupVwGB5gjI+VUs+DQv1j0PwrZlW9vm1WUpIVIZfWUhlPkw3H6a1S0uNcav9pQ3zGaqPHuyOnL2+682Tcke1PMez5eVTXZG41Wifkkpz8icfoIrlhkUlNM6GTmLrepc2Rge1TdFFFehUBFIaWkoiieIcGRssqAsee5APtrtwjZNJVV0nGFOfnUhiontVxFrayuJowC8cMjrkZGpVJGR1HX4V0MhLcpUNlHGyXisFid9AvXEeHl5EKjwt4ZN8eEEMM/8Y2+18nd7a95GyB3jLDAeMgOvtUkEA/A18ydmvS5fQXizXE8k0ZYCaNmypQ89C8lYcxjHLyr6O4Fxh7kGQQmOBlVoWdh3koIJ192M6FxpIycnPIVFZCxjnOaNXb/hTbqn+jfg01txLikUs7yoHikTUeZm7yUuVGwbocYBwduWNHqn8Nnxx67QcjZ2zN/aWSUD9D1cK7LCKKKKIiiiiiIqr9peyDXEqvFN3au0P0qMrqWaOGQSKPyX2K56qcHkKtFQvbK4mSwuGtQTMIz3eBkgnYsANyVBLADc6aIsh9P/AGxim7uyt2EhjkMk5XcKwGlUJGxPiYny29tWz0A8J7rhZlyCZ5WfAOdIUBArY5N4Sce0VY+xnZKyt7JVtljlSWPxzEBjOGG7OeqnJ8PIcqgLvgScGuEm4e2IriRY5bEsT3hZgve2w3IkQHJHLTncURaRRSLS0RFFFFERRRRREUUUhNES0UmaWiIpKCa43VyqKWc4ArVzg0XOyyASbBNOOcQEURP1iML55PX4c6jexsnhkH5Qb4kYJ+OB+moDivEzNJqPqjZR5D9vnUj2Qf8AHsOhQ5+BH+PjXl2Yjx69uXy7D+1cuo+HSuLt91cqKKK9UqVFFFFERXK6t1kRkcalZSrKeRVhgg+8GupqndrOMTzTfg/h7BJ2TvJ5zuLaEnAIA5ytvpHQb+RoixLtn6Hbmzm/ElJYGbEbtJHGw/JcOy7jzG3XblWiXnpF/Btra8PtVW74gIo4iqHVGj6QMEr65yfVBGwySKzf0s9hRw2WACWSbvY3Z3lxkyKw1YHQYZeZJ9tXv/J0tYGgnk7pfpCSBe8xlu7dQQoP1d1bOOdEV57B9lJLcSXF6/e31xpM77aUUerDGBsFX2c/cBVuoooiKKKKIiiiiiIqB41fXyyqlpbQyIQC0ss5QA+WhULH31PUURQHZfhEsAm73ulEkplSOIuUjLAd4AXA2Z9T4wACxqLtOG31vOz9xBdM7nVcGd45hGWyEEbRsqqox4VbBxnmauWKWiJBS0UURFFFFERRRRREUjGioHtPxbQndqfEw39i/qJqPU1DaeMyP5LrFEZXhjVNQzBlDKcg8iK6VXuA8XjS2HeMBpJGOvnsPjTW+7WMx0wLjO2SMsfcOlQjikDImvedSNhupH8KRzy1o0HPkp3iPF0hHjO/RRzP7Kqd7dvctlmAXIAGfCNWQAfyiQBv5746847bUdcjFurNkaVKncSNnbp7gSemK4vxBgCsbNpPiDHAbJzsoXZQBpHLfGcDnVRV1T5hebws5Abn1U6GEMNotXdeQ9El5Ei6dB39+cjmG/JJ5FehHWp7sdabPIeuFHw3P6vlVesLEyOqIP8AoBtk+6tBsrURoqLyA/wa1wmn40/HDbNH5W1fLw4hETclOKKKK9cqJFFFFEQaq0/ZuaG8mu7Jo2adYxNDLkBjGCFZJVyUODyKsD7KtNRnGezsV0FE2vwklTHLLEdxg7xsCQR50RYF6a+2Md6YIwpSa3e4jnTIdQ2YgCki7OMq3kdjkCpP/Jv4kRc3UHR4ll+Mb6NveJf0VHembsZHb31pDZoEWWMIqZ27zvdOosd8nWuSc1N/5PnDu5vL+OVAJogkZPVdMkiuoPkSq/7ooi3OiiiiIooooiKKKQmiJaTNcLfiEchYRyI5U4YKysVPk2DsffUd2kmIRFU3Opnwotgms4UkhmcaVXbOSRk4HXBIpjNLmo7gIn+jRfS8d/oHeYx63+ztnGM42znG1VX0l9sri1NvbWCK11dMwQsMqirjJwds79dhg0RXrNLWOmbtL/W2vyj/AHKO+7Tf1tr8o/3KxcLfI7otizRmsd77tN/W2vyj/co77tN/W2vyj/cpcJkd0WxZpM1j3fdpv621+Uf7lHfdpv621+Uf7lLhMjui1i/vlijLt05DzPQVn11cmRy7cyc/sH6q5w3t08KrfSrJKCS2hQqA55DAGrGOePOnEEBZDoUM+cbk+EHYNgYzvzzy28ya8ZiVUaubhMPhb8n/ALZX9HCKePiO3PwvNrbFzjkPrHyHnTkhYufMDljx6gdJxzAHIjoQdzsRXmXiAUAReeQ2BhcYA0kesch/EejEHOcUy3J6knz5noP/AODbyAqIHR02wzO+F2tJOddGr1NMz41chjC9Bpzj3kajvjbbAAArrZ2TytpQZPU9B7SaY8QvltpbZbhHC3Mywqy48JOBls8uYwPYfKtNs7FIl0xgAfpJ8yetTKXDJqp3Em0HyVwnrI6cZIhquHCeErAmBux9ZupP7Kf0Clr18UTImhjBYBUD3l5zO3RRRRXRaopM0tJREA0Zple8Wji9dgD5cz8hUBe9sGO0S49rbn4CoFRiFPT+Z2vQalSYqWWXyhQPpC4J9J43wheimaV/7MLRSD9Ix8af9nuHC34/fgDH0mCC4HvDNG//ABffUTY8db8MCSbLhLIheWV7yfcgddkAqwwXSScaRoyDjh8mr3NcR6AfI5D/ACrenrIpx4Tra9ua1lgfF5hp1VxopKWpi4IooooiKpXa4TcQkk4faTGAIge6nUZZS+e6gXBGC2CzHOygD61Writ73MEsuC3dxvJgczoUtge/GKrPorIfhyXBYNLcu9xMw6yOxGn2aVCqB0CiiLL37WpwPiMNsYhKLaEwzzIO6kl70rLkqNn0badR+0cjNbfw6WG4Ed1C2sPFiNgzaSjEMfBnGcqNyMjGKwD0/wDBGi4kJ8HRPGpB6a4xoZffgIfjVz9BfD5pLBX+lXCJHcOqxDujCyDSxGGjLDLMwOGHsxRFr1Zh6QP9PcJ90/3Vp9Zh6QP9PcJ90/3VgrZvmCt1LRRiuCtEZozUFxLj8v0j6PZW5uZlUNLlxHFEreqHcg+JsHCgchnrUVJ2jvbmf6Db2xt7oDNxJLiSKCM40vGV2kLb6eXI7c8bZSVydM0aK45papnHh+DtPecYP0grrEV2qGCQZIxiNNUYJBGQSRinfZ70iWl2I1EqpO509ySSwcZyAwGGBwSD1BoW2RkzXKcuuFo++MHzH6/Ooa84WyDcal6kcviOlTN5xeGIgTTRRk8g8iqT7gTk1Edr7ghbMo5Aa9gGVbZlOrbI5g1V1OGRT6jwnqFKbUujHUdE0iQEgchkD3DltVnt7JE9Ub+fX51wuuEo+48J9nL5U8QEAA8+vvqLh9AYHu4gB6Fdp5xIBl9lRfSj/ScN/vCH7xWt4rJPSj/ScN/vCH7xWuV6JmypJ/OiiiitlxRRRRRE1vblkGUjZz5Agfeaq/EuJXTbFGjHkqn/AJquOKTFQKukfPoJC0dv+/akwTti1LAfVZmwOd8565515qzdsLL1ZB/Zb7x+v9FV+GIHAyNTHSMgkAn2Y3O2fJQCx6CvGTUL2VBhGtvkL0UdU10IkOiqvApjd3LXikrEqtbxr1lUNqMj+zJ2A8vnK3fBEeTvQ0scmjQXileNiucgHSd8Hzp5b2ixriNVVN2AUYTxE7jG2Dzz1rpWktS9kuaO7baDrZdGRNcyztb6/dOuwVu1vPIZr2eVHAEcczalQ5yTrP1ug2Gx3ya0MGqNwzgJnQsjgEHBBHxzmpmxtLqAgeGRPLVgj3E16agralzRxmEg/wCw/YVHVU8IceG6x6FWGlrxG2RuMew/9K91fDVViQ1S+JejopI03C7mSxlYlmRAGtXfzeAjAJxzHyq60VlFhnbntDxGG2eHjHD7e5jBBiuBqEQfOAToYHO52BQ+8U+9GvpHupoO6tOHQMkAUOkEwibDEnUkcmxyQ31ufXep70+J/wBzsfKaL7yP11l3oN7RRWl/KZ3CI8BG4Jy4dSoVQCWPPAAJoi+geAdpYbsN3epZIyFmhkUpNEx5B0PxwRkHoaz/ANJ8Urca4UtsyLKROEaQFkB2ySBuds/HFWvgfDJJuISX8sZhXuRbwRsMSumvWZZh9XJ2VDuBzAJxUB23/wDiHg//ANf7qIvXGJOI8PCGR4b0TOIUVU7iVZmB0YAJDx5Hi6gAnzqIurOzjuHh4l9OvbwIry9ys5hjEm4WNYmGhenntzrRr3ghlvoLhmBjgSXTHj/XSaV7zPXCBlHlqPnWR9vZ1XjtwWdEzBBu11NbZ2+1Ep1e48qxYBbl7jurV2Y7QWlisqxQcSfvZDIWktJ3f1VUKXIywAXbO9T3Ae09pc350RTx3LW+/fQyRaoUfbZtjhnO+OprJvp0f/mIf/WLv9yp30ZTK3Gsq6uBZyAlbqW5APepsXkUFfcNutLrROPS2gN5cZAOODSEZGcH6Uu49tRF1w9nu3S3YRSNxOyVJAoymqwkJIGPeffg1Melg/zy5/uWT/3S02tP9Jf/AHWx/wD18tY5opaLifBbLvEkgeR42aOeeW2eYs4OGLyspB3qr9s5YYb94LaOWKGHEndR3UUMf0hkV4Z4lc5QAFsgbZxjfNRHbS2OeINpfH0qbxdzcFNpR/rhIIh8UPzwasXG717m5MypBDpae1bN7LC9x3LLEkjBE+o8i43Pr4OwyNllTfYPszFxS1+kX73M0odozmcpGGTAJiWAhdOc775p5xo/geWLEk09rOWjWBiZriOQKXUwknW8Z9Ugk6SVOd6cei7iTKos2jiAWBbgTRzNKJjJK6PIxKDDF0c9atH+b+eIG7dg2mBYYVx6hLs0je9vAP8AZrFgVkPINwsx7d8RM/4OcwzQ44lEumdNDH1WyBk5G/PzBraKzT0y+twv+8Yq0ugFkc4uNyiiiisrVFFFFERSUtFETXiFmJY2Q9R8j0NZ/JEY3KsNx4WG+GGQSpx9U4GR5VpJFQfaHgfejXH646faHl76pMVonStEsXmb8hWNDUBhMb/KVVZ21AHUMDU2C++rclmzgAcyWPhRcBRljXB0wcbHly5bgEffShypPMHcHYbfBgRzA5jpTh31eruM5GpdWCcIM6Rl99wPWYkkkAYrzrrVg10ePlWovSnq0p/2Xv8Au5tJ9Vxj4jl+yrpWayJpbY8iQD5lSVJH+0CPhV24BxYTR4J8ajxDz/K+NW+DVOW9NJuNv2FBxGHNaZmx3UrSivNeq9MqdFFFFEVM9MHDTNwa5CjJRVlx7I2DH9ANYh6FeFtPxPCSSRFYZG7yJlDr6oHrAhgSQCCCDWz+mriTR8JkRPXneOBAOZ1tkge9VI+NQvFfRObaC3uOFnu761jXl6twVGXVx9piWAPUHB6EEWi8Ft5khVbmVZpRnMix92GGTjKAkA4xnGB7KoPb0/8Af/Ccc9Nx/wAnOrZ2e7Yx3Ngt2QUGCJEPrJIvhaPHU5G3nkVm3GOJtP2g4e7cvxwUdFXQ23v8zUeSdrXiO+putwwlpdyCa8K7eXzG31XDnUtkW2TfvDca8+HroX5Corh1/d3F0JVa7eV7K2MjWyQs7Hfdw+AB5EdabcF52v8AZ4d991U76N7mSOZTE0Sk2vDlbvSADG0xV1XP+sIyFHU4rs7QLVdjFxDy4x+YtP21Mdob49zdAXSk6OIr3QiKPhIoCE1hcAxFs89+92zipiXj953bkT2ORBK4PeLp1rdd2jE59Tu/AT9vao7tXPIYbsMbQro4iPAU7/Ajh04xvrG4k/2M9Kj3vyWVmXB5S1lIWJY/gq53JJP/AI0edXy34e4v+8K4T8I2c2okY7pbKSMud/VDMFz5mqDwP/wMn91XX/vVp5xazZr5sWtvNm/RcyyBWc/Rwe4YE7R/W1eYxUjmtV07ccKYNfyGFsGeSQSCEMNDSrpbvhLsCCN9B5gdc1YrRMht7Qfz6+2uQNR/nVv/AEeRsOY6eIr5Zqj8JhIspyYo488OchkYFpP59GNUg+qwxpx5KDV4soNav4rMfz6+2ucaz/Orf+jyOW2P7RShWVK9n+0VvY3Cy3csEcZsIl1QKxgLG7uj+LCKTjY9Oeasn/bJwn/zi/m5v4dZ7xRJAFELOW+iQ78ORXUg3d36i7AJuM461D4u/Pi//wCMn71G7LCs/pE7c2V9Lw1LOcSsl/CzALIuFyBnxKOpFbRXzZc2c2uylmku8fhCBBHdRCPckNrTB35Y+NfSdbIiiiiiIooooiKKKKIikNLRRFCca7OLLlk8Mn6G9/t9tVGeB4mKsGU4wdyMjPmMZGw5VpBpvdWKSDEihh/jkelUtZhLJjxIzld8Kxp650YyP1as7eUkAfVA+ZIHIckUABVUbAZJyTmulndtE4dOY+RHUH2VYb7sf1hbH5LftqFuOBzJ60ZPtXcforzdTS1ccmd4NxzCt4ZqZzMjTp0KuPCuMJMvhOGHrKeY/aKkKzaJ3jbK6lYddwas3C+1YbAmGD9oA4PvHSr6hxdrwGT6O68iqupw9zDmj1HyrJRXFbhSMhhjocjFMLztJbx5zICRnZfEdum3X31dulYwXc4AKtDHE2AVc7WWYueLcOgcZjiE14w6M8ehI/kzE/GrVxLi0cC6pGx5AbsfcP11nnbbtLrMc9t+Kmtizxu7qNaMMSRMp20sAOfIqpqMseNLdoJlcvq5lvWB6qfI+wbfCquqxMMjzRC/K/IKVFSknxaJqvEM8Ru0QaY5NF0EB8IkcaHbyy2FJ+NM7qZU4zw55GCrmVdTHCgspUZJ5bsB8a88IuE7+4nd1HeMI48sM93FlM8+RbV8hUhxjgkV1GEmGRzUqcEe1T7RVP8AyeHVCWS+1j6219lLMeaLI1cOG9ibhO41NB+LFoG/Hxc4TPr69O8X30+7M9l5bdkaQWzYisUIaZDpMEuqR10sPGo3U5xkfCq/b+im2kbTGs7nyVlPz8GBVo4b/k9WhXM7TAn6qSLt7yU3Pur0UFW2o8l/a37VdJCY/Mn03DXMbjuOHkmCdAO98LM133oQ/jPUZPxh6h/IbUnGeFPKtwqx2a959PCuJQH/AB0cSxtu5ALlWD7fUU7UfyeuG/auPzifw6P5PXDftXP5xP4dSuH3XK6qfC+wNwlq8bNb6jYz24/nEeO8e4EqjOeWkc/OvPGuwkz3byfR7SZTcLLqe7VS8YiCGFgG2XUNWRvtVv8A5PXDftXP5xP4dJ/J64b9q4/OJ/Drex6oqVwj0eXCQToUto2e0MIZbpD3kn0iOUF9/DhFI228I6mrOnZ+VAR3dnNm5upcySqSqSzwyIFw45qjkjoyr8X38nrhv2rn86n8Oj+T1w37Vz+dT+HWC09UUPxfstJJGuYbVsQRxmKO77lFZbi4kJRgxONMqnBP1j5YqDPYWTpZW/8A6o371XT+T1w37Vz+dT+HS/yeuG/aufzifw6yGkc0VGuuFGA2MLRxxyPxKB1SO5NxqRPCWOSdOCwHtz7K+iKo/Zf0P2FjOJ4lkeRfUMrhghwRqUBQM4PM5x0xV4rIWEUUUVlEUUUURFFFFERRRRREUUUURJijFLRRF5aMHmKbzcLif1kH3fdTqitHRtduAsgkbKEuOyFu31WHudvf1JplL2Fi+o7r78H9lWikqO+ip37sC6CaQbFZtL6GYTMZsq7E5xIGZc5zkKSQP8cqfJ6P5FXSrRAeQDAfoq90Vykw6GS2a/uVu2oe3b8LNf8AsTtW2dYgPyUIP+9qFWmw7EW8YAOp9IAAJwoA5bLjyqw0Cuoo4uYv63P5WpmeefsucFqqDCKFHkAAP0Uxu5G1kLnGYhnJ56s4Ax9nOd/KpOkqUAALBcVFR8RkOMgDxadkclj4N12GBu+/IY57GvEN/IqZAzjkMOWYkEqo/wCHJOwGfhMUVlEyt78l2VuerC7EZO5IznfAAz76b/hCQEbAh2fA0sCoDYBPmMAkk49YezMrpooigxeO7Rnrvy1BTuMEjP8Aa5+Ve4L9wR11N9lv/lgkZ5Lu3s5b+czRREx4XMW1Fjn1eWQudIzpz0zT+kpaIiiiiiIooooi/9k="/>
          <p:cNvSpPr>
            <a:spLocks noChangeAspect="1" noChangeArrowheads="1"/>
          </p:cNvSpPr>
          <p:nvPr/>
        </p:nvSpPr>
        <p:spPr bwMode="auto">
          <a:xfrm>
            <a:off x="1587500" y="-860425"/>
            <a:ext cx="2438400" cy="17716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3252" name="AutoShape 4" descr="data:image/jpg;base64,/9j/4AAQSkZJRgABAQAAAQABAAD/2wCEAAkGBhQSEBUUEBQWFRQWFRcVFBYWFhcYFBcVGBcXFRkVFhYaHScgGBokHBQWHy8iIygrLCwtFh4xNTArNSYrLCkBCQoKDgwOGg8PGi4kHyQsLCw1LCksLCwqLiwsLCwsLy0sLC0sLC8sLSwsLCwpLCwyKSwsNCksLCwsLCwsLCksLP/AABEIALoBAAMBIgACEQEDEQH/xAAcAAABBQEBAQAAAAAAAAAAAAAAAQQFBgcDAgj/xABSEAACAQMCAwQGBAkHCQYHAAABAgMABBESIQUxQQYTIlEHMmFxgZEUQlKxFSNik6HB0dLTGCQzU3J18AgWNUOCkqKy4RclNFSVtDZjg4WUtfH/xAAbAQEAAgMBAQAAAAAAAAAAAAAABAUBAgMGB//EAC8RAAEDAgQEBQQCAwAAAAAAAAEAAgMEEQUSITETQVFhIjJxkaEGgbHBFNEjQvD/2gAMAwEAAhEDEQA/ANxooooiKKKKIiikzRqoiKDTK+4zDD/SSAHy5t/ujeod+15kfRaxM7HkW8I95HPHt2qNJUxRmxOvTmujYnO1AVkzXG4vEQZdgvvNMYeHTOPx8xBP1YvCo9mTux9u3urhN2Sjbcu+fMkH7xWkss9v8TL+pst2Mjv43eyJu1UQOEDOTgDAwCTtjemtz2tZTgRjB3B1gg742K7cwRzpf80ijBkcHG+G236YIzjz5HlUZccNaJQrpgbRq3rhU38bPp55cseXqqPOqh8lflJecp7be+qmtbShwyi4+f0nn+eb/wBWvzP7Kcw9sl+uhHuINV+e3HNRgAHVpOsA4L4Lcjt3agDm0p54rgbY76cNgZYruBzBz5bqflkbb1AfV4hCdTf7XUxsNJLsLK+2XGIpdkcZ8jsfkaeZrMypHwOMjlnnjPnU9wftMUws3iXo3Nh7/MVPpMbDnZJxbvy+6iz4cQM0RurfS1Ay9qFZtEKM7HYdBUxahtPjxq645D2CrqKpjmJEZvb291XPifGPELLtRRSZqSuSWikzXGe+RPXYD3msgE7LVz2sF3Gw7rsTRTK64tGia86hyGN8nyqJj7VeLxJ4fYd/urqyCR4uAq+oxWkp3Bsjxc/dWOg1VL7tE5b8WdKjltufbSydppNAAwG6n/p511FHIQCoDvqOiDnC507b+itVLVW4b2hfWFkOQTjPUVZwa4ywuiNnKyocQhrWF8R25HdeqKTNLXJT0UUUURFFFFERSUVGcd42tumfWc7IvmfM+QFc5JGxtLnGwCy1pcbBduJcWjgXVI2PIDdmx0A61TOKdrZZchPxSeQ9c+9unTYfM1FXl48rl5Dlj8gPIDoPZXGvJVmKyTHLFoPkq1ipms1dqU54bw9p5dCczuxOdh1Zj8a0PhXCEgTSg3PrMebH2+z2Vy7O8HEEIBHjbdz7fsg+Q5VKYq7w6gEDc7/MfhQ6icvNhsloooq2UVJXkjzr3Te6s1kGGzj2Ej7q1de2iyLc1WO0NhCvijcK4IJQHmcgggDkcgHy2qDNxnZwGGvUcjpp0FVA2UFduW2TV0bsxB9jHuY/trkeyMP5X+9XmZ8Pq3SF8YAHQHT5VvFVU4Zlfc91VPpAYrqAJyDlgNIZgFfBBB05LyE5HqqPd5tLczOBGp8RJAP1VycavLAxVpfsfF0Zx8Qf1U0a8jgBjtcFh/SSkahtzA38Te7Ydd9qDDJ6h4E4AHMjc9lkVkUIJiJJ6HYKY4TwVIF23fHib9Q8hUkKr/C+0haI99hZFRnGPVcKurIG+lsbld/YSKhbDi1xjMT94inSfHqZyANTIWB1Hm2MY3GOtejiiZE0MYLAKpe9z3ZnG5V7pKgOz3HjKzI7b80BTSTjOpdQ8LEbZGxG+RU9muq0TXid53cTN1HL39KpMspZizHJPM1Mcc4wJMxqNgfW8yPZ5VC1cUkJY25Gq+b/AFBiAqJwyN12t/PNdChyyrvgAsdwNxqxvzON/wDBoNuw5jHI/M6Rt7Tt7zXhpG0uM+uRk4OwC6MDfnp88+6vRuW1avCN9QULgZ1Fy3rcy25Ps2xXW8o5KFkoHHMXOHa37QkDEAgcxkbjlt7fyh8xXgGvUNw6hQunwrpXwnyQEthhqz3YONs5Oa5oMbbbYAx7ABk+33bVuwvJ8QUSpZTNaDA4k87/AKXsGrF2c4mzExuc4GVPXHlVcqV7OMBMMnmCB7/8CtKpgdGVKwOofFWMDTYE2Kt1LSUZqhX1ZLRRRWUSZozTTiF+IkLHc9B1Jquv2imO64A35Dy3PPngV2jgfILjZVdZitPSODH3LjyAurRc3ARGZjhVBJPsFZlxLiDTymRuvIeS9B+2p6+4xJKNLYxyIA2OD1+NRuhTg4U88HAxtsffvUOvweeqaGteAOiiR/VdNC4/43HvayiA46EfOpbstbCS6QdEy5945D5kH4V1xkb7jrnl8qVJCPVJHlg4+6okP0uY5Q4yAgdlrJ9bRlmkJF+42Wgg0uaq/De0TDCuNW+NX1vj51ZhVtLE6I2crKhxCGtZniO246L1RRRXJT0UUUURJUfxrjK28epvEx2jjHryP0Vf1noN6kTVM7cRaZYnzp1xyRFs4AxhgM9M5Of7NEU1Y3P0u2YSDu2YNG4ikyVyNikmAeTAg461SvwPcI7W8kbOwGI5ERhFJFsAQV2hfbDITjYEV1t55I9omYHqFJGcY55yOvvGoDbBFXbgEzvbq0jFixZlJABKFjoOwH1cb46iiKP7PdlBCRLJvJ9UAnQnMbDq2Dgn4DzPa57PBcmEbEljHtszHUWjY+qSSSQdjnpVbb01WRmmgj196mtYtS4jmlXwrGrAkjU2wJAq1cY46LS17+5U+ELrEYLAM2AdzjC6j6zYGNziiJjwThZEwkOrKLpZyCpfIA0sDsxGkEt0OANqsTcqrnDL6eKB3uSGaWZ3gUNq0QtgojSAYbG5223AycZqNvuIvIdRJHTAOAPdUmGndJryVJiWMRUXgtmd0H9ptNEVYq3MHFeK6SSkgaiT038qLeIMwB5Hn8if1VdA2bcr5k5gfLkj5nS/dLFMARkZxqPLI3MW3I8wrDl8qFuBlcjB0lmAwQGJwqnY/VBOPNhnmK9QxqzALqO2SPDqx+JPnjYTZP8AZNCRKQmMkM2dQwda927DRz6qKhucwm9yvSQw1bWBnDabbE26rlNcKVXbSdydhjc4C55k7+3lnblXmu7ouCQfCqZJ2GMd7lnycgHuwPiK8XKBX0joAd8Z5kcuYHhrtFI3YH3VdiNJPbivaBaw0/peMVzlfCsfIHlz5dMdd66BgAcnAwSfhUfdXeoaVzjO588fqqBi2IRUsDg4+IjQeqkYDhM1ZUseweBpBJ5C2qdWPaSeLk+sfZfxD58x86tfB+1ccx0t4HPIE7N/Zb9Rqg0hFfOabE54TqbjoV9mkp2PHda5mlqpdlO0RYiGU5P1GPM4+qfb5VbBXr6aoZUMzsVVJGWOsVSOKxaZWBbUc+3O++KbPP4CoAOVlH1frqFAydwNidvKrtc8MjkOXUE+fWoi57LZOUbA8iOXxFXjKiN7Q1+i8FUYNWU87p6exuTpz+f7UIbscgDgkkjC6VDPIwxthmwV25UC+5eE7Z0jIOPCgBIBXJOlsgHHi51LDso2PXGemxpo3Z6YfVB+NbjgH/ZcJTirNeFv0AP4TEXOQmpckc+WkHUp2G/LB32223yTXl5NTEnkeXnyHPc9c9albfgyKcTyKp8gRke8mnNxwNI01ojz4I8CsgLAkAkEkA4G+M74pxYojcXWP4NfWtyODQNNNARbsFEQWMjbqMDnqOygeeTV1t1IUBjkgDJ86gbq0twksTRu8cpE0yEkhc6fDpJ5fi8lB7fPeVt4Ze9d2lBiKgRxqgAXfJcyZJYnPsA8utVslY2ocWgi7d+3qvVYZhLMPabEkn2+wT+imPC+JiYOQpASWSLfHi7s6Swx0zn5U+rmrdFFFFERTHjPB47mIxyjIO4I9ZTgjI9u59hyQafUURUfg3YSWOfEkxa3XcIOch3Glw2dKAYyAfFtyAIN2UYFRvHuArdIqs8sZR9aSQuUkVsFdjv0YjBFQfB7xrKC+e5uJZ1t5XYGUguI1hjdVyFAJOT06iiLDPSR6P7q24hK0cMjxSytJC8aMw8ba9HhHhYEkY9mRX0Hw3jAh4fbvxKRInMKd6ZmVPHoGoHVjfJ3Hmay70kX/FBwbvbyRYzPcJmCIaTFCUcrEzjdySFJB+z13Ae+g6yivbQteRieS1lMcDS5fRG6q+kBsjZs9NsiiKd4PxKH6cg4V3strMxW5iWKQWceQT38UjgKhyMMi5DBsgAjfQBZpjGkY8sCuqoAMDlS1m5WjmNdqQofifAFkOpTpPXbY1WLu2KMUYcvMbEefuq/02vOHJKPGufI9R8alw1RZo7ULzuJ4DHU3kh8L9+xVDMQxjAx5YGPlQYx5DljkOXQGrhD2diU5wT7ztUbf9mmDExbr5Z3Hsqa2ricbLzM+AV0Meca9hqVACJRyAHlsNscqcGwZdwhw2+y889dvhUvYdmmLAy4CjoOZ/ZVlVByrSWraw2ZqpNB9PS1DC6oJb06/dVrhPZ7WCZ18JGApyCfacV2l7EW59XWvubP/NmrAKWqepYypdmlaCvcYdTNoIRFCTb8lUm77DSDeNw/sYaT89x91QN5YSRHEqFT0zyPubka1Suc8CupVwGB5gjI+VUs+DQv1j0PwrZlW9vm1WUpIVIZfWUhlPkw3H6a1S0uNcav9pQ3zGaqPHuyOnL2+682Tcke1PMez5eVTXZG41Wifkkpz8icfoIrlhkUlNM6GTmLrepc2Rge1TdFFFehUBFIaWkoiieIcGRssqAsee5APtrtwjZNJVV0nGFOfnUhiontVxFrayuJowC8cMjrkZGpVJGR1HX4V0MhLcpUNlHGyXisFid9AvXEeHl5EKjwt4ZN8eEEMM/8Y2+18nd7a95GyB3jLDAeMgOvtUkEA/A18ydmvS5fQXizXE8k0ZYCaNmypQ89C8lYcxjHLyr6O4Fxh7kGQQmOBlVoWdh3koIJ192M6FxpIycnPIVFZCxjnOaNXb/hTbqn+jfg01txLikUs7yoHikTUeZm7yUuVGwbocYBwduWNHqn8Nnxx67QcjZ2zN/aWSUD9D1cK7LCKKKKIiiiiiIqr9peyDXEqvFN3au0P0qMrqWaOGQSKPyX2K56qcHkKtFQvbK4mSwuGtQTMIz3eBkgnYsANyVBLADc6aIsh9P/AGxim7uyt2EhjkMk5XcKwGlUJGxPiYny29tWz0A8J7rhZlyCZ5WfAOdIUBArY5N4Sce0VY+xnZKyt7JVtljlSWPxzEBjOGG7OeqnJ8PIcqgLvgScGuEm4e2IriRY5bEsT3hZgve2w3IkQHJHLTncURaRRSLS0RFFFFERRRRREUUUhNES0UmaWiIpKCa43VyqKWc4ArVzg0XOyyASbBNOOcQEURP1iML55PX4c6jexsnhkH5Qb4kYJ+OB+moDivEzNJqPqjZR5D9vnUj2Qf8AHsOhQ5+BH+PjXl2Yjx69uXy7D+1cuo+HSuLt91cqKKK9UqVFFFFERXK6t1kRkcalZSrKeRVhgg+8GupqndrOMTzTfg/h7BJ2TvJ5zuLaEnAIA5ytvpHQb+RoixLtn6Hbmzm/ElJYGbEbtJHGw/JcOy7jzG3XblWiXnpF/Btra8PtVW74gIo4iqHVGj6QMEr65yfVBGwySKzf0s9hRw2WACWSbvY3Z3lxkyKw1YHQYZeZJ9tXv/J0tYGgnk7pfpCSBe8xlu7dQQoP1d1bOOdEV57B9lJLcSXF6/e31xpM77aUUerDGBsFX2c/cBVuoooiKKKKIiiiiiIqB41fXyyqlpbQyIQC0ss5QA+WhULH31PUURQHZfhEsAm73ulEkplSOIuUjLAd4AXA2Z9T4wACxqLtOG31vOz9xBdM7nVcGd45hGWyEEbRsqqox4VbBxnmauWKWiJBS0UURFFFFERRRRREUjGioHtPxbQndqfEw39i/qJqPU1DaeMyP5LrFEZXhjVNQzBlDKcg8iK6VXuA8XjS2HeMBpJGOvnsPjTW+7WMx0wLjO2SMsfcOlQjikDImvedSNhupH8KRzy1o0HPkp3iPF0hHjO/RRzP7Kqd7dvctlmAXIAGfCNWQAfyiQBv5746847bUdcjFurNkaVKncSNnbp7gSemK4vxBgCsbNpPiDHAbJzsoXZQBpHLfGcDnVRV1T5hebws5Abn1U6GEMNotXdeQ9El5Ei6dB39+cjmG/JJ5FehHWp7sdabPIeuFHw3P6vlVesLEyOqIP8AoBtk+6tBsrURoqLyA/wa1wmn40/HDbNH5W1fLw4hETclOKKKK9cqJFFFFEQaq0/ZuaG8mu7Jo2adYxNDLkBjGCFZJVyUODyKsD7KtNRnGezsV0FE2vwklTHLLEdxg7xsCQR50RYF6a+2Md6YIwpSa3e4jnTIdQ2YgCki7OMq3kdjkCpP/Jv4kRc3UHR4ll+Mb6NveJf0VHembsZHb31pDZoEWWMIqZ27zvdOosd8nWuSc1N/5PnDu5vL+OVAJogkZPVdMkiuoPkSq/7ooi3OiiiiIooooiKKKQmiJaTNcLfiEchYRyI5U4YKysVPk2DsffUd2kmIRFU3Opnwotgms4UkhmcaVXbOSRk4HXBIpjNLmo7gIn+jRfS8d/oHeYx63+ztnGM42znG1VX0l9sri1NvbWCK11dMwQsMqirjJwds79dhg0RXrNLWOmbtL/W2vyj/AHKO+7Tf1tr8o/3KxcLfI7otizRmsd77tN/W2vyj/co77tN/W2vyj/cpcJkd0WxZpM1j3fdpv621+Uf7lHfdpv621+Uf7lLhMjui1i/vlijLt05DzPQVn11cmRy7cyc/sH6q5w3t08KrfSrJKCS2hQqA55DAGrGOePOnEEBZDoUM+cbk+EHYNgYzvzzy28ya8ZiVUaubhMPhb8n/ALZX9HCKePiO3PwvNrbFzjkPrHyHnTkhYufMDljx6gdJxzAHIjoQdzsRXmXiAUAReeQ2BhcYA0kesch/EejEHOcUy3J6knz5noP/AODbyAqIHR02wzO+F2tJOddGr1NMz41chjC9Bpzj3kajvjbbAAArrZ2TytpQZPU9B7SaY8QvltpbZbhHC3Mywqy48JOBls8uYwPYfKtNs7FIl0xgAfpJ8yetTKXDJqp3Em0HyVwnrI6cZIhquHCeErAmBux9ZupP7Kf0Clr18UTImhjBYBUD3l5zO3RRRRXRaopM0tJREA0Zple8Wji9dgD5cz8hUBe9sGO0S49rbn4CoFRiFPT+Z2vQalSYqWWXyhQPpC4J9J43wheimaV/7MLRSD9Ix8af9nuHC34/fgDH0mCC4HvDNG//ABffUTY8db8MCSbLhLIheWV7yfcgddkAqwwXSScaRoyDjh8mr3NcR6AfI5D/ACrenrIpx4Tra9ua1lgfF5hp1VxopKWpi4IooooiKpXa4TcQkk4faTGAIge6nUZZS+e6gXBGC2CzHOygD61Writ73MEsuC3dxvJgczoUtge/GKrPorIfhyXBYNLcu9xMw6yOxGn2aVCqB0CiiLL37WpwPiMNsYhKLaEwzzIO6kl70rLkqNn0badR+0cjNbfw6WG4Ed1C2sPFiNgzaSjEMfBnGcqNyMjGKwD0/wDBGi4kJ8HRPGpB6a4xoZffgIfjVz9BfD5pLBX+lXCJHcOqxDujCyDSxGGjLDLMwOGHsxRFr1Zh6QP9PcJ90/3Vp9Zh6QP9PcJ90/3VgrZvmCt1LRRiuCtEZozUFxLj8v0j6PZW5uZlUNLlxHFEreqHcg+JsHCgchnrUVJ2jvbmf6Db2xt7oDNxJLiSKCM40vGV2kLb6eXI7c8bZSVydM0aK45papnHh+DtPecYP0grrEV2qGCQZIxiNNUYJBGQSRinfZ70iWl2I1EqpO509ySSwcZyAwGGBwSD1BoW2RkzXKcuuFo++MHzH6/Ooa84WyDcal6kcviOlTN5xeGIgTTRRk8g8iqT7gTk1Edr7ghbMo5Aa9gGVbZlOrbI5g1V1OGRT6jwnqFKbUujHUdE0iQEgchkD3DltVnt7JE9Ub+fX51wuuEo+48J9nL5U8QEAA8+vvqLh9AYHu4gB6Fdp5xIBl9lRfSj/ScN/vCH7xWt4rJPSj/ScN/vCH7xWuV6JmypJ/OiiiitlxRRRRRE1vblkGUjZz5Agfeaq/EuJXTbFGjHkqn/AJquOKTFQKukfPoJC0dv+/akwTti1LAfVZmwOd8565515qzdsLL1ZB/Zb7x+v9FV+GIHAyNTHSMgkAn2Y3O2fJQCx6CvGTUL2VBhGtvkL0UdU10IkOiqvApjd3LXikrEqtbxr1lUNqMj+zJ2A8vnK3fBEeTvQ0scmjQXileNiucgHSd8Hzp5b2ixriNVVN2AUYTxE7jG2Dzz1rpWktS9kuaO7baDrZdGRNcyztb6/dOuwVu1vPIZr2eVHAEcczalQ5yTrP1ug2Gx3ya0MGqNwzgJnQsjgEHBBHxzmpmxtLqAgeGRPLVgj3E16agralzRxmEg/wCw/YVHVU8IceG6x6FWGlrxG2RuMew/9K91fDVViQ1S+JejopI03C7mSxlYlmRAGtXfzeAjAJxzHyq60VlFhnbntDxGG2eHjHD7e5jBBiuBqEQfOAToYHO52BQ+8U+9GvpHupoO6tOHQMkAUOkEwibDEnUkcmxyQ31ufXep70+J/wBzsfKaL7yP11l3oN7RRWl/KZ3CI8BG4Jy4dSoVQCWPPAAJoi+geAdpYbsN3epZIyFmhkUpNEx5B0PxwRkHoaz/ANJ8Urca4UtsyLKROEaQFkB2ySBuds/HFWvgfDJJuISX8sZhXuRbwRsMSumvWZZh9XJ2VDuBzAJxUB23/wDiHg//ANf7qIvXGJOI8PCGR4b0TOIUVU7iVZmB0YAJDx5Hi6gAnzqIurOzjuHh4l9OvbwIry9ys5hjEm4WNYmGhenntzrRr3ghlvoLhmBjgSXTHj/XSaV7zPXCBlHlqPnWR9vZ1XjtwWdEzBBu11NbZ2+1Ep1e48qxYBbl7jurV2Y7QWlisqxQcSfvZDIWktJ3f1VUKXIywAXbO9T3Ae09pc350RTx3LW+/fQyRaoUfbZtjhnO+OprJvp0f/mIf/WLv9yp30ZTK3Gsq6uBZyAlbqW5APepsXkUFfcNutLrROPS2gN5cZAOODSEZGcH6Uu49tRF1w9nu3S3YRSNxOyVJAoymqwkJIGPeffg1Melg/zy5/uWT/3S02tP9Jf/AHWx/wD18tY5opaLifBbLvEkgeR42aOeeW2eYs4OGLyspB3qr9s5YYb94LaOWKGHEndR3UUMf0hkV4Z4lc5QAFsgbZxjfNRHbS2OeINpfH0qbxdzcFNpR/rhIIh8UPzwasXG717m5MypBDpae1bN7LC9x3LLEkjBE+o8i43Pr4OwyNllTfYPszFxS1+kX73M0odozmcpGGTAJiWAhdOc775p5xo/geWLEk09rOWjWBiZriOQKXUwknW8Z9Ugk6SVOd6cei7iTKos2jiAWBbgTRzNKJjJK6PIxKDDF0c9atH+b+eIG7dg2mBYYVx6hLs0je9vAP8AZrFgVkPINwsx7d8RM/4OcwzQ44lEumdNDH1WyBk5G/PzBraKzT0y+twv+8Yq0ugFkc4uNyiiiisrVFFFFERSUtFETXiFmJY2Q9R8j0NZ/JEY3KsNx4WG+GGQSpx9U4GR5VpJFQfaHgfejXH646faHl76pMVonStEsXmb8hWNDUBhMb/KVVZ21AHUMDU2C++rclmzgAcyWPhRcBRljXB0wcbHly5bgEffShypPMHcHYbfBgRzA5jpTh31eruM5GpdWCcIM6Rl99wPWYkkkAYrzrrVg10ePlWovSnq0p/2Xv8Au5tJ9Vxj4jl+yrpWayJpbY8iQD5lSVJH+0CPhV24BxYTR4J8ajxDz/K+NW+DVOW9NJuNv2FBxGHNaZmx3UrSivNeq9MqdFFFFEVM9MHDTNwa5CjJRVlx7I2DH9ANYh6FeFtPxPCSSRFYZG7yJlDr6oHrAhgSQCCCDWz+mriTR8JkRPXneOBAOZ1tkge9VI+NQvFfRObaC3uOFnu761jXl6twVGXVx9piWAPUHB6EEWi8Ft5khVbmVZpRnMix92GGTjKAkA4xnGB7KoPb0/8Af/Ccc9Nx/wAnOrZ2e7Yx3Ngt2QUGCJEPrJIvhaPHU5G3nkVm3GOJtP2g4e7cvxwUdFXQ23v8zUeSdrXiO+putwwlpdyCa8K7eXzG31XDnUtkW2TfvDca8+HroX5Corh1/d3F0JVa7eV7K2MjWyQs7Hfdw+AB5EdabcF52v8AZ4d991U76N7mSOZTE0Sk2vDlbvSADG0xV1XP+sIyFHU4rs7QLVdjFxDy4x+YtP21Mdob49zdAXSk6OIr3QiKPhIoCE1hcAxFs89+92zipiXj953bkT2ORBK4PeLp1rdd2jE59Tu/AT9vao7tXPIYbsMbQro4iPAU7/Ajh04xvrG4k/2M9Kj3vyWVmXB5S1lIWJY/gq53JJP/AI0edXy34e4v+8K4T8I2c2okY7pbKSMud/VDMFz5mqDwP/wMn91XX/vVp5xazZr5sWtvNm/RcyyBWc/Rwe4YE7R/W1eYxUjmtV07ccKYNfyGFsGeSQSCEMNDSrpbvhLsCCN9B5gdc1YrRMht7Qfz6+2uQNR/nVv/AEeRsOY6eIr5Zqj8JhIspyYo488OchkYFpP59GNUg+qwxpx5KDV4soNav4rMfz6+2ucaz/Orf+jyOW2P7RShWVK9n+0VvY3Cy3csEcZsIl1QKxgLG7uj+LCKTjY9Oeasn/bJwn/zi/m5v4dZ7xRJAFELOW+iQ78ORXUg3d36i7AJuM461D4u/Pi//wCMn71G7LCs/pE7c2V9Lw1LOcSsl/CzALIuFyBnxKOpFbRXzZc2c2uylmku8fhCBBHdRCPckNrTB35Y+NfSdbIiiiiiIooooiKKKKIikNLRRFCca7OLLlk8Mn6G9/t9tVGeB4mKsGU4wdyMjPmMZGw5VpBpvdWKSDEihh/jkelUtZhLJjxIzld8Kxp650YyP1as7eUkAfVA+ZIHIckUABVUbAZJyTmulndtE4dOY+RHUH2VYb7sf1hbH5LftqFuOBzJ60ZPtXcforzdTS1ccmd4NxzCt4ZqZzMjTp0KuPCuMJMvhOGHrKeY/aKkKzaJ3jbK6lYddwas3C+1YbAmGD9oA4PvHSr6hxdrwGT6O68iqupw9zDmj1HyrJRXFbhSMhhjocjFMLztJbx5zICRnZfEdum3X31dulYwXc4AKtDHE2AVc7WWYueLcOgcZjiE14w6M8ehI/kzE/GrVxLi0cC6pGx5AbsfcP11nnbbtLrMc9t+Kmtizxu7qNaMMSRMp20sAOfIqpqMseNLdoJlcvq5lvWB6qfI+wbfCquqxMMjzRC/K/IKVFSknxaJqvEM8Ru0QaY5NF0EB8IkcaHbyy2FJ+NM7qZU4zw55GCrmVdTHCgspUZJ5bsB8a88IuE7+4nd1HeMI48sM93FlM8+RbV8hUhxjgkV1GEmGRzUqcEe1T7RVP8AyeHVCWS+1j6219lLMeaLI1cOG9ibhO41NB+LFoG/Hxc4TPr69O8X30+7M9l5bdkaQWzYisUIaZDpMEuqR10sPGo3U5xkfCq/b+im2kbTGs7nyVlPz8GBVo4b/k9WhXM7TAn6qSLt7yU3Pur0UFW2o8l/a37VdJCY/Mn03DXMbjuOHkmCdAO98LM133oQ/jPUZPxh6h/IbUnGeFPKtwqx2a959PCuJQH/AB0cSxtu5ALlWD7fUU7UfyeuG/auPzifw6P5PXDftXP5xP4dSuH3XK6qfC+wNwlq8bNb6jYz24/nEeO8e4EqjOeWkc/OvPGuwkz3byfR7SZTcLLqe7VS8YiCGFgG2XUNWRvtVv8A5PXDftXP5xP4dJ/J64b9q4/OJ/Drex6oqVwj0eXCQToUto2e0MIZbpD3kn0iOUF9/DhFI228I6mrOnZ+VAR3dnNm5upcySqSqSzwyIFw45qjkjoyr8X38nrhv2rn86n8Oj+T1w37Vz+dT+HWC09UUPxfstJJGuYbVsQRxmKO77lFZbi4kJRgxONMqnBP1j5YqDPYWTpZW/8A6o371XT+T1w37Vz+dT+HS/yeuG/aufzifw6yGkc0VGuuFGA2MLRxxyPxKB1SO5NxqRPCWOSdOCwHtz7K+iKo/Zf0P2FjOJ4lkeRfUMrhghwRqUBQM4PM5x0xV4rIWEUUUVlEUUUURFFFFERRRRREUUUURJijFLRRF5aMHmKbzcLif1kH3fdTqitHRtduAsgkbKEuOyFu31WHudvf1JplL2Fi+o7r78H9lWikqO+ip37sC6CaQbFZtL6GYTMZsq7E5xIGZc5zkKSQP8cqfJ6P5FXSrRAeQDAfoq90Vykw6GS2a/uVu2oe3b8LNf8AsTtW2dYgPyUIP+9qFWmw7EW8YAOp9IAAJwoA5bLjyqw0Cuoo4uYv63P5WpmeefsucFqqDCKFHkAAP0Uxu5G1kLnGYhnJ56s4Ax9nOd/KpOkqUAALBcVFR8RkOMgDxadkclj4N12GBu+/IY57GvEN/IqZAzjkMOWYkEqo/wCHJOwGfhMUVlEyt78l2VuerC7EZO5IznfAAz76b/hCQEbAh2fA0sCoDYBPmMAkk49YezMrpooigxeO7Rnrvy1BTuMEjP8Aa5+Ve4L9wR11N9lv/lgkZ5Lu3s5b+czRREx4XMW1Fjn1eWQudIzpz0zT+kpaIiiiiiIooooi/9k="/>
          <p:cNvSpPr>
            <a:spLocks noChangeAspect="1" noChangeArrowheads="1"/>
          </p:cNvSpPr>
          <p:nvPr/>
        </p:nvSpPr>
        <p:spPr bwMode="auto">
          <a:xfrm>
            <a:off x="1587500" y="-860425"/>
            <a:ext cx="2438400" cy="17716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3254" name="Picture 6" descr="http://2.bp.blogspot.com/_IBLsHuh8Vk8/THQ6TfP2W-I/AAAAAAAAAsc/5dZJ47fC6Uk/s1600/Dibujo+hipotesis.jpg"/>
          <p:cNvPicPr>
            <a:picLocks noChangeAspect="1" noChangeArrowheads="1"/>
          </p:cNvPicPr>
          <p:nvPr/>
        </p:nvPicPr>
        <p:blipFill>
          <a:blip r:embed="rId7" cstate="print"/>
          <a:srcRect/>
          <a:stretch>
            <a:fillRect/>
          </a:stretch>
        </p:blipFill>
        <p:spPr bwMode="auto">
          <a:xfrm>
            <a:off x="6168009" y="260648"/>
            <a:ext cx="3405971" cy="247997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260648"/>
            <a:ext cx="8229600" cy="1143000"/>
          </a:xfrm>
        </p:spPr>
        <p:txBody>
          <a:bodyPr>
            <a:normAutofit/>
          </a:bodyPr>
          <a:lstStyle/>
          <a:p>
            <a:r>
              <a:rPr lang="es-MX" dirty="0" smtClean="0"/>
              <a:t>Hipótesis de investigación</a:t>
            </a:r>
            <a:endParaRPr lang="es-MX" dirty="0"/>
          </a:p>
        </p:txBody>
      </p:sp>
      <p:sp>
        <p:nvSpPr>
          <p:cNvPr id="3" name="2 Marcador de contenido"/>
          <p:cNvSpPr>
            <a:spLocks noGrp="1"/>
          </p:cNvSpPr>
          <p:nvPr>
            <p:ph idx="1"/>
          </p:nvPr>
        </p:nvSpPr>
        <p:spPr>
          <a:xfrm>
            <a:off x="1919536" y="1412776"/>
            <a:ext cx="8229600" cy="1108720"/>
          </a:xfrm>
        </p:spPr>
        <p:txBody>
          <a:bodyPr/>
          <a:lstStyle/>
          <a:p>
            <a:r>
              <a:rPr lang="es-MX" dirty="0" smtClean="0"/>
              <a:t>Proposición tentativa, también llamada hipótesis de trabajo.</a:t>
            </a:r>
          </a:p>
          <a:p>
            <a:endParaRPr lang="es-MX" dirty="0"/>
          </a:p>
        </p:txBody>
      </p:sp>
      <p:sp>
        <p:nvSpPr>
          <p:cNvPr id="8" name="7 Marcador de número de diapositiva"/>
          <p:cNvSpPr>
            <a:spLocks noGrp="1"/>
          </p:cNvSpPr>
          <p:nvPr>
            <p:ph type="sldNum" sz="quarter" idx="12"/>
          </p:nvPr>
        </p:nvSpPr>
        <p:spPr/>
        <p:txBody>
          <a:bodyPr/>
          <a:lstStyle/>
          <a:p>
            <a:fld id="{016F45FF-438E-41DD-BCD3-49F357921DAD}" type="slidenum">
              <a:rPr lang="es-MX" smtClean="0"/>
              <a:pPr/>
              <a:t>21</a:t>
            </a:fld>
            <a:endParaRPr lang="es-MX"/>
          </a:p>
        </p:txBody>
      </p:sp>
      <p:sp>
        <p:nvSpPr>
          <p:cNvPr id="4" name="3 CuadroTexto"/>
          <p:cNvSpPr txBox="1"/>
          <p:nvPr/>
        </p:nvSpPr>
        <p:spPr>
          <a:xfrm>
            <a:off x="1991544" y="2420889"/>
            <a:ext cx="8208912" cy="830997"/>
          </a:xfrm>
          <a:prstGeom prst="rect">
            <a:avLst/>
          </a:prstGeom>
          <a:noFill/>
        </p:spPr>
        <p:txBody>
          <a:bodyPr wrap="square" rtlCol="0">
            <a:spAutoFit/>
          </a:bodyPr>
          <a:lstStyle/>
          <a:p>
            <a:pPr algn="ctr"/>
            <a:r>
              <a:rPr lang="es-MX" sz="2400" b="1" dirty="0" err="1"/>
              <a:t>Hi</a:t>
            </a:r>
            <a:r>
              <a:rPr lang="es-MX" sz="2400" b="1" dirty="0"/>
              <a:t> : </a:t>
            </a:r>
            <a:r>
              <a:rPr lang="es-MX" sz="2400" dirty="0"/>
              <a:t>Cuando sólo existe una hipótesis</a:t>
            </a:r>
          </a:p>
          <a:p>
            <a:pPr algn="ctr"/>
            <a:r>
              <a:rPr lang="es-MX" sz="2400" b="1" dirty="0"/>
              <a:t>H1, H2, H3.. </a:t>
            </a:r>
            <a:r>
              <a:rPr lang="es-MX" sz="2400" dirty="0"/>
              <a:t>Cuando existe más de una hipótesis</a:t>
            </a:r>
          </a:p>
        </p:txBody>
      </p:sp>
      <p:sp>
        <p:nvSpPr>
          <p:cNvPr id="9" name="8 CuadroTexto"/>
          <p:cNvSpPr txBox="1"/>
          <p:nvPr/>
        </p:nvSpPr>
        <p:spPr>
          <a:xfrm>
            <a:off x="1919536" y="3284984"/>
            <a:ext cx="5832648" cy="34163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endParaRPr lang="es-MX" sz="2400" b="1" dirty="0">
              <a:solidFill>
                <a:schemeClr val="accent1">
                  <a:lumMod val="60000"/>
                  <a:lumOff val="40000"/>
                </a:schemeClr>
              </a:solidFill>
            </a:endParaRPr>
          </a:p>
          <a:p>
            <a:pPr algn="just"/>
            <a:r>
              <a:rPr lang="es-MX" sz="2400" b="1" dirty="0">
                <a:solidFill>
                  <a:schemeClr val="accent1">
                    <a:lumMod val="60000"/>
                    <a:lumOff val="40000"/>
                  </a:schemeClr>
                </a:solidFill>
              </a:rPr>
              <a:t>Características:</a:t>
            </a:r>
          </a:p>
          <a:p>
            <a:pPr algn="just"/>
            <a:endParaRPr lang="es-MX" sz="2400" b="1" dirty="0">
              <a:solidFill>
                <a:schemeClr val="accent1">
                  <a:lumMod val="60000"/>
                  <a:lumOff val="40000"/>
                </a:schemeClr>
              </a:solidFill>
            </a:endParaRPr>
          </a:p>
          <a:p>
            <a:pPr algn="just">
              <a:buClr>
                <a:schemeClr val="accent1"/>
              </a:buClr>
              <a:buFont typeface="Wingdings" pitchFamily="2" charset="2"/>
              <a:buChar char="Ø"/>
            </a:pPr>
            <a:r>
              <a:rPr lang="es-MX" sz="2400" dirty="0"/>
              <a:t>Referirse a una situación social real</a:t>
            </a:r>
          </a:p>
          <a:p>
            <a:pPr algn="just">
              <a:buClr>
                <a:schemeClr val="accent1"/>
              </a:buClr>
              <a:buFont typeface="Wingdings" pitchFamily="2" charset="2"/>
              <a:buChar char="Ø"/>
            </a:pPr>
            <a:r>
              <a:rPr lang="es-MX" sz="2400" dirty="0"/>
              <a:t>Comprensible, precisa y concreta</a:t>
            </a:r>
          </a:p>
          <a:p>
            <a:pPr algn="just">
              <a:buClr>
                <a:schemeClr val="accent1"/>
              </a:buClr>
              <a:buFont typeface="Wingdings" pitchFamily="2" charset="2"/>
              <a:buChar char="Ø"/>
            </a:pPr>
            <a:r>
              <a:rPr lang="es-MX" sz="2400" dirty="0"/>
              <a:t>Relación entre variables, clara y verosímil</a:t>
            </a:r>
          </a:p>
          <a:p>
            <a:pPr algn="just">
              <a:buClr>
                <a:schemeClr val="accent1"/>
              </a:buClr>
              <a:buFont typeface="Wingdings" pitchFamily="2" charset="2"/>
              <a:buChar char="Ø"/>
            </a:pPr>
            <a:r>
              <a:rPr lang="es-MX" sz="2400" dirty="0"/>
              <a:t>Los términos deben ser observables y medibles</a:t>
            </a:r>
            <a:endParaRPr lang="es-MX" sz="2400" dirty="0"/>
          </a:p>
        </p:txBody>
      </p:sp>
      <p:pic>
        <p:nvPicPr>
          <p:cNvPr id="52226" name="Picture 2" descr="http://t1.gstatic.com/images?q=tbn:ANd9GcRvhtqQ9YHrQKFyfuw1qLgLUvxY1JCcTDgrwbrdaEOEQN-jmskm"/>
          <p:cNvPicPr>
            <a:picLocks noChangeAspect="1" noChangeArrowheads="1"/>
          </p:cNvPicPr>
          <p:nvPr/>
        </p:nvPicPr>
        <p:blipFill>
          <a:blip r:embed="rId2" cstate="print"/>
          <a:srcRect/>
          <a:stretch>
            <a:fillRect/>
          </a:stretch>
        </p:blipFill>
        <p:spPr bwMode="auto">
          <a:xfrm>
            <a:off x="7896200" y="3573017"/>
            <a:ext cx="2304256" cy="2753867"/>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260648"/>
            <a:ext cx="8229600" cy="1143000"/>
          </a:xfrm>
        </p:spPr>
        <p:txBody>
          <a:bodyPr>
            <a:normAutofit/>
          </a:bodyPr>
          <a:lstStyle/>
          <a:p>
            <a:r>
              <a:rPr lang="es-MX" dirty="0" smtClean="0"/>
              <a:t>Tipos de hipotesis de investigación</a:t>
            </a:r>
            <a:endParaRPr lang="es-MX" dirty="0"/>
          </a:p>
        </p:txBody>
      </p:sp>
      <p:sp>
        <p:nvSpPr>
          <p:cNvPr id="9" name="8 Marcador de número de diapositiva"/>
          <p:cNvSpPr>
            <a:spLocks noGrp="1"/>
          </p:cNvSpPr>
          <p:nvPr>
            <p:ph type="sldNum" sz="quarter" idx="12"/>
          </p:nvPr>
        </p:nvSpPr>
        <p:spPr/>
        <p:txBody>
          <a:bodyPr/>
          <a:lstStyle/>
          <a:p>
            <a:fld id="{016F45FF-438E-41DD-BCD3-49F357921DAD}" type="slidenum">
              <a:rPr lang="es-MX" smtClean="0"/>
              <a:pPr/>
              <a:t>22</a:t>
            </a:fld>
            <a:endParaRPr lang="es-MX"/>
          </a:p>
        </p:txBody>
      </p:sp>
      <p:grpSp>
        <p:nvGrpSpPr>
          <p:cNvPr id="4" name="3 Marcador de contenido"/>
          <p:cNvGrpSpPr>
            <a:grpSpLocks noGrp="1"/>
          </p:cNvGrpSpPr>
          <p:nvPr/>
        </p:nvGrpSpPr>
        <p:grpSpPr>
          <a:xfrm>
            <a:off x="1981200" y="1935164"/>
            <a:ext cx="8229600" cy="4389437"/>
            <a:chOff x="0" y="3356992"/>
            <a:chExt cx="7956376" cy="3284984"/>
          </a:xfrm>
        </p:grpSpPr>
        <p:sp>
          <p:nvSpPr>
            <p:cNvPr id="5" name="4 Abrir llave"/>
            <p:cNvSpPr/>
            <p:nvPr/>
          </p:nvSpPr>
          <p:spPr>
            <a:xfrm>
              <a:off x="683568" y="3356992"/>
              <a:ext cx="1080120" cy="3284984"/>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6" name="5 CuadroTexto"/>
            <p:cNvSpPr txBox="1"/>
            <p:nvPr/>
          </p:nvSpPr>
          <p:spPr>
            <a:xfrm>
              <a:off x="0" y="4437112"/>
              <a:ext cx="1152128" cy="621905"/>
            </a:xfrm>
            <a:prstGeom prst="rect">
              <a:avLst/>
            </a:prstGeom>
            <a:noFill/>
          </p:spPr>
          <p:txBody>
            <a:bodyPr wrap="square" rtlCol="0">
              <a:spAutoFit/>
            </a:bodyPr>
            <a:lstStyle/>
            <a:p>
              <a:r>
                <a:rPr lang="es-MX" sz="4800" dirty="0" err="1"/>
                <a:t>Hi</a:t>
              </a:r>
              <a:endParaRPr lang="es-MX" sz="4800" dirty="0"/>
            </a:p>
          </p:txBody>
        </p:sp>
        <p:sp>
          <p:nvSpPr>
            <p:cNvPr id="7" name="6 CuadroTexto"/>
            <p:cNvSpPr txBox="1"/>
            <p:nvPr/>
          </p:nvSpPr>
          <p:spPr>
            <a:xfrm>
              <a:off x="1187624" y="3573016"/>
              <a:ext cx="6768752" cy="2694920"/>
            </a:xfrm>
            <a:prstGeom prst="rect">
              <a:avLst/>
            </a:prstGeom>
            <a:noFill/>
          </p:spPr>
          <p:txBody>
            <a:bodyPr wrap="square" rtlCol="0">
              <a:spAutoFit/>
            </a:bodyPr>
            <a:lstStyle/>
            <a:p>
              <a:r>
                <a:rPr lang="es-MX" sz="2800" b="1" dirty="0">
                  <a:solidFill>
                    <a:schemeClr val="accent1">
                      <a:lumMod val="75000"/>
                    </a:schemeClr>
                  </a:solidFill>
                </a:rPr>
                <a:t>Hipótesis descriptiva: </a:t>
              </a:r>
              <a:r>
                <a:rPr lang="es-MX" sz="2400" dirty="0"/>
                <a:t>Ej. El mayor número de empresas se establecen en las capitales de los Estados</a:t>
              </a:r>
              <a:endParaRPr lang="es-MX" sz="2800" b="1" dirty="0">
                <a:solidFill>
                  <a:schemeClr val="accent1">
                    <a:lumMod val="75000"/>
                  </a:schemeClr>
                </a:solidFill>
              </a:endParaRPr>
            </a:p>
            <a:p>
              <a:r>
                <a:rPr lang="es-MX" sz="2800" b="1" dirty="0">
                  <a:solidFill>
                    <a:schemeClr val="accent1">
                      <a:lumMod val="75000"/>
                    </a:schemeClr>
                  </a:solidFill>
                </a:rPr>
                <a:t>Hipótesis </a:t>
              </a:r>
              <a:r>
                <a:rPr lang="es-MX" sz="2800" b="1" dirty="0" err="1">
                  <a:solidFill>
                    <a:schemeClr val="accent1">
                      <a:lumMod val="75000"/>
                    </a:schemeClr>
                  </a:solidFill>
                </a:rPr>
                <a:t>correlacional</a:t>
              </a:r>
              <a:r>
                <a:rPr lang="es-MX" sz="2400" dirty="0"/>
                <a:t>:  Ej. A mayor reconocimiento laboral, mayor productividad en instituciones educativas.</a:t>
              </a:r>
              <a:endParaRPr lang="es-MX" sz="2800" b="1" dirty="0">
                <a:solidFill>
                  <a:schemeClr val="accent1">
                    <a:lumMod val="75000"/>
                  </a:schemeClr>
                </a:solidFill>
              </a:endParaRPr>
            </a:p>
            <a:p>
              <a:r>
                <a:rPr lang="es-MX" sz="2800" b="1" dirty="0">
                  <a:solidFill>
                    <a:schemeClr val="accent1">
                      <a:lumMod val="75000"/>
                    </a:schemeClr>
                  </a:solidFill>
                </a:rPr>
                <a:t>Hipótesis explicativa: </a:t>
              </a:r>
              <a:r>
                <a:rPr lang="es-MX" sz="2400" dirty="0"/>
                <a:t>Ej. Las empresas que innoven sus productos generarán crecimiento económico a mediano plazo</a:t>
              </a:r>
              <a:endParaRPr lang="es-MX" sz="2400" dirty="0"/>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38400" y="188640"/>
            <a:ext cx="8229600" cy="1143000"/>
          </a:xfrm>
        </p:spPr>
        <p:txBody>
          <a:bodyPr/>
          <a:lstStyle/>
          <a:p>
            <a:r>
              <a:rPr lang="es-MX" dirty="0" smtClean="0"/>
              <a:t>Hipótesis nula y alternativa</a:t>
            </a:r>
            <a:endParaRPr lang="es-MX" dirty="0"/>
          </a:p>
        </p:txBody>
      </p:sp>
      <p:sp>
        <p:nvSpPr>
          <p:cNvPr id="3" name="2 Marcador de contenido"/>
          <p:cNvSpPr>
            <a:spLocks noGrp="1"/>
          </p:cNvSpPr>
          <p:nvPr>
            <p:ph idx="1"/>
          </p:nvPr>
        </p:nvSpPr>
        <p:spPr>
          <a:xfrm>
            <a:off x="1991544" y="1484784"/>
            <a:ext cx="8229600" cy="4389120"/>
          </a:xfrm>
        </p:spPr>
        <p:txBody>
          <a:bodyPr>
            <a:normAutofit/>
          </a:bodyPr>
          <a:lstStyle/>
          <a:p>
            <a:endParaRPr lang="es-MX" dirty="0" smtClean="0"/>
          </a:p>
          <a:p>
            <a:pPr>
              <a:buNone/>
            </a:pPr>
            <a:r>
              <a:rPr lang="es-MX" dirty="0" smtClean="0"/>
              <a:t>Hipótesis nula: Expresa lo contrario de la hipótesis </a:t>
            </a:r>
            <a:r>
              <a:rPr lang="es-MX" dirty="0" err="1" smtClean="0"/>
              <a:t>Hi</a:t>
            </a:r>
            <a:r>
              <a:rPr lang="es-MX" dirty="0" smtClean="0"/>
              <a:t>, de igual forma existe descriptiva, </a:t>
            </a:r>
            <a:r>
              <a:rPr lang="es-MX" dirty="0" err="1" smtClean="0"/>
              <a:t>correlaciónal</a:t>
            </a:r>
            <a:r>
              <a:rPr lang="es-MX" dirty="0" smtClean="0"/>
              <a:t> y explicativa</a:t>
            </a:r>
            <a:endParaRPr lang="es-MX" sz="5400" b="1" dirty="0"/>
          </a:p>
          <a:p>
            <a:pPr algn="ctr">
              <a:buNone/>
            </a:pPr>
            <a:r>
              <a:rPr lang="es-MX" sz="5400" b="1" dirty="0"/>
              <a:t>Ho</a:t>
            </a:r>
          </a:p>
          <a:p>
            <a:endParaRPr lang="es-MX" dirty="0" smtClean="0"/>
          </a:p>
          <a:p>
            <a:r>
              <a:rPr lang="es-MX" dirty="0" smtClean="0"/>
              <a:t>Hipótesis alternativa: Expresa una posibilidad alterna</a:t>
            </a:r>
          </a:p>
          <a:p>
            <a:pPr algn="ctr">
              <a:buNone/>
            </a:pPr>
            <a:r>
              <a:rPr lang="es-MX" sz="5400" b="1" dirty="0"/>
              <a:t>Ha</a:t>
            </a:r>
            <a:endParaRPr lang="es-MX" sz="5400" b="1" dirty="0"/>
          </a:p>
        </p:txBody>
      </p:sp>
      <p:sp>
        <p:nvSpPr>
          <p:cNvPr id="7" name="6 Marcador de número de diapositiva"/>
          <p:cNvSpPr>
            <a:spLocks noGrp="1"/>
          </p:cNvSpPr>
          <p:nvPr>
            <p:ph type="sldNum" sz="quarter" idx="12"/>
          </p:nvPr>
        </p:nvSpPr>
        <p:spPr/>
        <p:txBody>
          <a:bodyPr/>
          <a:lstStyle/>
          <a:p>
            <a:fld id="{016F45FF-438E-41DD-BCD3-49F357921DAD}" type="slidenum">
              <a:rPr lang="es-MX" smtClean="0"/>
              <a:pPr/>
              <a:t>23</a:t>
            </a:fld>
            <a:endParaRPr lang="es-MX"/>
          </a:p>
        </p:txBody>
      </p:sp>
      <p:sp>
        <p:nvSpPr>
          <p:cNvPr id="51202" name="AutoShape 2" descr="data:image/jpg;base64,/9j/4AAQSkZJRgABAQAAAQABAAD/2wCEAAkGBhISERUUExQVFRQVFBgXFRcWFBUVFRQVFBQVFRQUGBQXGyYeGBkkGRQUHy8gJCcpLCwsFR4xNTAqNSYrLCkBCQoKDgwOGg8PGCwkHBwpLCkpKSkqLCkpKSwpKSkpLCkpLCkpKSkpKSkpKSkpKTUpNSkpKSwpLCkpLCwpKSksKf/AABEIAJIAuAMBIgACEQEDEQH/xAAcAAAABwEBAAAAAAAAAAAAAAAAAgMEBQYHAQj/xABMEAACAAMFAwcGCgYIBwAAAAABAgADEQQGEiExBUFREyIyYXGB0RQWU5GhsQcjM0JScnOywcIkJUOSk6IVNGJjgoO08DVUlKPS4fH/xAAZAQADAQEBAAAAAAAAAAAAAAABAgMABAX/xAAlEQACAgAGAgMBAQEAAAAAAAAAAQIRAxITITFhBFEUMkEicVL/2gAMAwEAAhEDEQA/AHO19sDDLUIlcNWc0AUAb4rzXokU1QtXgaR29rkScOeaDOkWC61z7K9ikO8lWYpUsa1OZHGO2c9M5lDMV7zpl1/Z17D4RwXplZVwZ1rSvhFxe5Vk9Ant8YRe5tk9AnqPjEX5SHWEVNb0SyRXDTjBjemW2pApplrFla5tk9Ant8YK1zrJ6Ffb4wPlrsOkyttemWc6qCOrWO+dEs5mgOvEGLEbpWXfIQ+vxgG61k32dPb4wfmR7NosrxvTLzbm5HSCreyWM8q6Uix+bFj32df5vGOrduxYvkEr2N4wPlxNosrhvXL1FDlpHfOuXlmtesVp1RY/NmxegT+bxgwuxYvQJ/N4wflx9A0WVo3plVyK1zrzaRzzqlZYcIO/IxZhduxegT+bxjhu5Y9eQT+bxgfLj2NpMrQvVKNaFcteaRBjeyVUUwFaaYYsIu5Y/QL6m8YHm5ZN1nT1Hxgvy4g0WVzzolV+Zg7I550ys6YMNeB90WTzZs3oEHr8YAunZvQp7fGB8uPpgWAyuC9EvKvJ0z3HuplBReuXuw14ZxZ0uhZfQp6j4wYXOsnoE9vjG+Wuw6LKut6pYGVM9RHReeWMloQfYYtC3PsYYDydc65gNQUG/PKOW+51lSUzJJRWyoc+I64ePkJugPDZR9qbZYqRSqk6g0pAgl47KJdAtMmzFctIEdeYhlRJ3qNJYIGq0IO6NEuPLrs6zfZ/maM9vOwCg0UnDoaxpdxF/V1myp8Xp/iaOTyN0Ww9h68iEHkRJskJNLjiaL2V3as+ZK5yyldKc48oEYHcADkYXs5ExFddGUMO/d2iF7bIxzpaEEqAZjZAqcPNVTlxYHuhWx7NEpAgJIBYiu7ExanthKKOqGhkQQyIkmlQQyYFCpkaZMFMiHU+0y16TqMq5kaDUwrLQMaAjSuu4ioMDKG2hhyEDyeJk7OFNRDZpFINGsj+QgchEgsippCpsJG6NlNZGCRBhIh7yMdEqNlBYzEiDiRDsSoOJUGjWNBIhRZEOVlQcS4NAsQSTDbbMo8g9NcvvCJRZcM9up+jv3feEVgv6QkuDHb2sC1BTEGz64EC9zc6lBXHrTXKBHpUcuw9vUQJVBuURqlwV/Vtl+y/M0Zfe2oTOp5gzp1xqlws9m2WvovzNEMfgrEl2WE2SHBWCMI5ChE4ALVuqZBA5pxUExSedpTq6odFIS2shXDNH7NqsKkDAwKuaDpEAggQ6yOYzBzEIUfFiBlxGWhGmTDLDFUQAzKYlYkmqBW0pk1e6JkrDGyrSdNU4syrgsRQgjCQorUAFRXL50ZmTrcSlbKlIKLLQCrfNHzs23Vzjs7Z6NqKwptae0uXVKYiyKKioGNgKkDqhsRaRrMkfuOPxgOg1e7Yt5AnCnYT2cYE+wA019Z0/wBiCKLSdDIPdMEdcWvhIPfMEYOXsVWzDrHfCo7/AF1ENg9q+hJ/iMPeIV2dajNlhiMJqQRWoqrEGh7oIHH9DFI6JcLhI7gjUKIBIMEhWnjELZ9tT5gDSrIxU9FmmooNCRXsyjMKi5cEuEg4lxFB7edJVmT60139iiBZ59rS0SknNJZZgmZS0IIKLUc5o1jafZMqkMLxillmUzyH3hEqoiOvGp8mmdg+8IrDlEHwYpe8HEBTLFWteoQI5ew1bKmufqgR3shuSN6/kt/QpujU/g+FNmWX7L8zRld6EIl1w/N45Rqfwen9WWX7P8zRDH4KRLAYIRB4KY5Sgmy8f/sRf9HzJVeRKlK/JOaBRvwPqMyTnWJcwWkBoZSoijtgLlNlzJZ61LLmSBzlrwrnxEJu0qeVeTNTlF0YFWOFqFlKncRh10iXhjtCxWcis1E0OZAxU1NDruGnCFY6avgjtpWiYRLR5RQmdKJYENLrylMIbWtKHSJHkXzrhNCaZbt0RU+zIGlFJbqDPQYmYgGjlskY136xYH0PYfdASGnwqGsqcCM6/uOPwg/KDr/dbwjrpwJHdBQtPnn2QxIUQg6cYiNlyHey0R8DF5nOoDSsxtxiYl6d+sQmxrfychMaMEOIhxzh03JLAZqK5VgPkpFXFkqlnegBc1puC/iIN5O3029S+EKyZquuJSGXiMx2QfDBon/oxWwHlcZdiBLK4cqEneaQ3u6D5JKpwb77RLgRXLA1slShKFkDULAN5Qi1BckGlDuMLwUirVE4JTbyKf73wyty0tdl7Jw/7cMeXt1QpkygWrQNadaDgE4Q1m7QeVapLWt5EsIHYKru7sHUoDmoyrGseOFIuAER94v6tM3ZD7whp562PdMLfVlu3uENto3jkWiTMlpymLCG50t0qA65gt2xaDWZEJYckm6MivZm/N1xZ+qBBr2L8YAa9LXu4wI9Bo5bJC9i/F7gcMan8H3/AAyy/ZfmaMsvSpKUGuHWkX3ZBYbEkYGZGKy1xKaMA0+hoe+OfyOCuErdF2pHKRAm6K77Taz/AJ7fhHPNCVvnWk9XlEzxjjtnRlh/0T1IStM4IuJjQdhOugA3mIbzPkfTtH/UTfGCtcyz/Sn99omn8Y1s2WHskA02Z0RyScWFXIFDkmgrmMzlB5Gz0U4s3b6TnE1c9K9HU6RC2u51nCOQZ1QjEfpE3UKSPnRKbCm4rNJJNSZSE1JJ6Izgfu4ZJVaYptOwmaFo+BkcOGwh8xXUE9cNzZbV6eWe2RT3NElWIGTeWY9SlknOodkxB5QBKGhoGYHWNsCOZoXtItSIz8rKOFS3yRHRBPGOyZdrZQeWkior8kd/Yc4aW3bFoaW6ixWirIyirSaVIIFefFcvh8IE+yypctJLSZzDWZybABQK0CsamtIW0Up0XHya1+mlfwj4wSx2OdZ5aqG5UKOctArZmpKdWZNIzq6/ws2jl1l2sK0tzhDqoUoSctMiI1smGSTEcmtiLSwynrMksZT7yuWdCefL0rzq98HO0XlZT1otflUzT5x5w1XIDvMLT7CGbGpwTKUxCmYqKhhodKV1zhvI27K5yzXlI6HC6mYgUmgJK1bMbs4xl/XZIy2BFQQQd4NYPECzyUJaz2iSpJzlmahltxoMXNOZNRvh7s/bkqaDzlVlNGUumR1FGBowpTMQbA8N/g8tVmExaGoIIKkZEEaUMQ9lmObU5cUYWdAaCoJExgWXqNYmlnqdGXuYeMQe0NoGTay/JTZitIVaylD0KvXPMUygMaCe66JqXOP0mPdQRB3rbnrizHIPXumJHBeNf+Vtn8Mf+UR219omeQRJnS1SS4JmoFHOdKUzNdIaD/pGySSbfozW99C1B0MZ39UCBewjEDuxcOqOR6hwEletaS8P9kZg5xfNkj9SWfslf6gRQL1j4vLTAK+uL7snLYkjslf6hY5vJ+pbA+xdydYZWhExVZiDqN3Dwh2xhJpYJqRWOQcRGCooandnWHBMEEsDcIFYxrC2lao31T7jEJd6XPNkkUmSgDKWnxTk05pAPP4Vibc1BHVEZdhv0Oz/AGKfdgPkonUWL+T2j0yfwTxPFuFIY3SB8ncMakWicCQKVOPUDviaDRUZN4VsMucZ0qcF8omMGwcxg5qtG64H6NG3FlnowNKuc9wB9tIwn4VtqCbbmwsxEsYCD81gecB3iF9r/CdbZzsUmmUhPNRac0dba1iqTWLMSxJJNSSakkwcpLM0P7r7LnT5ks4HErlUVpmE4BVhkDSlY9JAUy4ZerKPOdhvRaJKLLWYeTVlYIaFaoar1gVjZrnX3lW+XlzZqj4xPZiXqrGSoMpWWcGIDYlikvyzPLlsTaZvSVScmoMz2ROK4iFu455OaQK1tM7f/eGAx4tqLoevsayn9jI/hoYT827LvkSP4Sj3Q9M0/Q9ohQHLTdpByoTPL2R5upYz+wl9wI9xhrJ2TKs9tkiUuAPKnYgGYg4TLoaEniYlzOA1Vh3E+6I2a4Nts9K/JT9f8uM0PGUne5OgxGXkb9Gmdg++sSURt4v6tM7vvCHhyiDMUvc4xaN09wHDhAjt8RV655Px6oEegSpD69QBl83LmCvrGUXnZbV2JIpphlf6hYpF6m+LpQ9CNBurYRaNkWeWxZQ0oZqQGUrMJqO8CIeR9SmC0pFsY6w2nbQlJ0pktfrOo/GIc3Pkt8q8+cf7yfMp+6DSF5F1rGnRs8qvEoGPrMce50ZYezs69dkXWeleCkt90GEWvfZ/mic/1JEwj1kARKS7Mi9FEXsVR7hB2mHifXG3BcPRDecbnoWO0t2qie9oJsewT1s8hcfJFZSqy4VY1FN9eETBaCgwKNn2pIZiwzd9pfTM4EGlKn2H1xkF/ryvaJvIJMebLRqKCBV3GRICxrF6jM8itHJGkzkmw8ev2Rl3wPypbz5rvnMRBgqOjXJmHXugittlH2jYJtmmmXOXCwAanUwqM4R5SL38MkpfKJLDpGVQ9dGNIz7SGW4tDqzSHnOsuWuJ3YKo4kxNGz23Zk5WZTKYdFgao3EV/CJT4IbEr2x3bWXKLL2sQpPqJi/39dPIJoaXymXMWlSGOjDhTWA5UFIVuRtxrWgmcuSVIEyWUXI57wdD+EP7s7Qk8iQZqK3LTqjlFU5zW1BMUT4HNkTQ0y0sSEpyarnzzkS1Dwy9ZjTZuyZD9OTKbjWWpr7IDQ6kqqQ6Qg6PXsYGFcPWYhJl0LGdJQT6jMn3TAW7CjoT7UnZaHPsYkRtzVD2TlTxHfl7oi7ST5bZ6+in6V4y4RGxrSvQtsz/ABy5b+uog9i2VaBPSbOnpMCI6qFlCWefSpNMt0AZJJck5WI68OdmmV0oPvCH1YYbeb9HfTQa/WEVhyiDMXvSOdmABi49UCOXsriFcNMR3QI9AiSF6W+K/s0yP/uNKuGf1dZvs/ztGbXrJ5KoIKYRlSNGuI/6us1NOT/M0Qx+Aw5LBWOYoLWOVjkLBi0ELRwmCkxjArHGaClobTZsAId58U+0WVbDaQ6KqyppNaZAMektfbFlYw2tspJi4XUOvBhUROazIpB09zKPhJtcqZacRclxLAVE0XU85tN5yEUzleyF9szw0+ay0AMxiANAK5QxLxSKpCyab2LdcLbUqz2hWPKY2BSgGJWxaCgzHtjSllvbXqwaXJU0NQVLU1UA5jrPXGI7LtOCfKb6MxD/ADCPRKza58c/Xn+MTnC3Y6nQ7kBUAVQABkANIeypkRaNWHEqdSGRNkgDBgYQSZCmKGFFAY6GhINBsUYwpWI/b7fo779PvCHtYj9useQemuWn1hDw+yA+DHL3JzjrTHpShGUCDXumFnqcROPQ9kCPQIWSN6j8TWppgGXGNBuOw/o+zfZ7/rNGa3htSuyqWw0FCSdTCuz9uy5YChgKD6RhcTDzLk0XRsOOBijJzexTU4qdWIxzzsXUMPWY59DsfP0auWjhaMqa9iaYhXjnAF7ENAGWvXWMsDsOfo06dMhsTWM786kxUBTF2mkc86UJIBQZcTGfj9mWJ0aHMNIaTei31T7jFGa9EvKhTrqTugC88s1IwUOuZ9kB+N2MsToy20DnN9Y+8wnyRpiplUCvWakD2GNTO3pB+bJpXMUzgh27IpksrLhTOndD6HYup0ZnZUq6Diyj+YR6Msw5o6lA9gigrt+RqFlg6gZQob0LXFza8Kwr8a/02p0aCkKsIzrzol5GoqdRiMDzoQDUHsYwPjdh1OjSZDw6BjK1vTLA6SnsY5R3zqQCgYUOfSOUH46X6DU6NUrHcUZS16kGWLvxGOi9iitWFB25xtDs2d+jVg0Mts5yWHZ94Rmy3sl16Qp3wvZL5qnOJQjgSfdDLBpp2K5kFe4EvVvpZeqBBL1bUlzFRg6szMSwAyXgI5F8wtIhrYaqtc89+cN5oyWBAik+RIAtA0hV1HsgQImhztI7hHtgQIIgMI9sLlBnkNIECMwoSlIM8h6oTcax2BBGRxVFT3QGUZZb4ECMgM46jEOyOTFGKBAjAYdVGLvhKWOf3mBAjIzOyVz9cCSozjkCFYUCzCtYOPwgQIJmGpAVR7YECGQr4CuorpvgQIERHP/Z"/>
          <p:cNvSpPr>
            <a:spLocks noChangeAspect="1" noChangeArrowheads="1"/>
          </p:cNvSpPr>
          <p:nvPr/>
        </p:nvSpPr>
        <p:spPr bwMode="auto">
          <a:xfrm>
            <a:off x="1587500" y="-676275"/>
            <a:ext cx="1752600" cy="13906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1204" name="AutoShape 4" descr="data:image/jpg;base64,/9j/4AAQSkZJRgABAQAAAQABAAD/2wCEAAkGBhISERUUExQVFRQVFBgXFRcWFBUVFRQVFBQVFRQUGBQXGyYeGBkkGRQUHy8gJCcpLCwsFR4xNTAqNSYrLCkBCQoKDgwOGg8PGCwkHBwpLCkpKSkqLCkpKSwpKSkpLCkpLCkpKSkpKSkpKSkpKTUpNSkpKSwpLCkpLCwpKSksKf/AABEIAJIAuAMBIgACEQEDEQH/xAAcAAAABwEBAAAAAAAAAAAAAAAAAgMEBQYHAQj/xABMEAACAAMFAwcGCgYIBwAAAAABAgADEQQGEiExBUFREyIyYXGB0RQWU5GhsQcjM0JScnOywcIkJUOSk6IVNGJjgoO08DVUlKPS4fH/xAAZAQADAQEBAAAAAAAAAAAAAAABAgMABAX/xAAlEQACAgAGAgMBAQEAAAAAAAAAAQIRAxITITFhBFEUMkEicVL/2gAMAwEAAhEDEQA/AHO19sDDLUIlcNWc0AUAb4rzXokU1QtXgaR29rkScOeaDOkWC61z7K9ikO8lWYpUsa1OZHGO2c9M5lDMV7zpl1/Z17D4RwXplZVwZ1rSvhFxe5Vk9Ant8YRe5tk9AnqPjEX5SHWEVNb0SyRXDTjBjemW2pApplrFla5tk9Ant8YK1zrJ6Ffb4wPlrsOkyttemWc6qCOrWO+dEs5mgOvEGLEbpWXfIQ+vxgG61k32dPb4wfmR7NosrxvTLzbm5HSCreyWM8q6Uix+bFj32df5vGOrduxYvkEr2N4wPlxNosrhvXL1FDlpHfOuXlmtesVp1RY/NmxegT+bxgwuxYvQJ/N4wflx9A0WVo3plVyK1zrzaRzzqlZYcIO/IxZhduxegT+bxjhu5Y9eQT+bxgfLj2NpMrQvVKNaFcteaRBjeyVUUwFaaYYsIu5Y/QL6m8YHm5ZN1nT1Hxgvy4g0WVzzolV+Zg7I550ys6YMNeB90WTzZs3oEHr8YAunZvQp7fGB8uPpgWAyuC9EvKvJ0z3HuplBReuXuw14ZxZ0uhZfQp6j4wYXOsnoE9vjG+Wuw6LKut6pYGVM9RHReeWMloQfYYtC3PsYYDydc65gNQUG/PKOW+51lSUzJJRWyoc+I64ePkJugPDZR9qbZYqRSqk6g0pAgl47KJdAtMmzFctIEdeYhlRJ3qNJYIGq0IO6NEuPLrs6zfZ/maM9vOwCg0UnDoaxpdxF/V1myp8Xp/iaOTyN0Ww9h68iEHkRJskJNLjiaL2V3as+ZK5yyldKc48oEYHcADkYXs5ExFddGUMO/d2iF7bIxzpaEEqAZjZAqcPNVTlxYHuhWx7NEpAgJIBYiu7ExanthKKOqGhkQQyIkmlQQyYFCpkaZMFMiHU+0y16TqMq5kaDUwrLQMaAjSuu4ioMDKG2hhyEDyeJk7OFNRDZpFINGsj+QgchEgsippCpsJG6NlNZGCRBhIh7yMdEqNlBYzEiDiRDsSoOJUGjWNBIhRZEOVlQcS4NAsQSTDbbMo8g9NcvvCJRZcM9up+jv3feEVgv6QkuDHb2sC1BTEGz64EC9zc6lBXHrTXKBHpUcuw9vUQJVBuURqlwV/Vtl+y/M0Zfe2oTOp5gzp1xqlws9m2WvovzNEMfgrEl2WE2SHBWCMI5ChE4ALVuqZBA5pxUExSedpTq6odFIS2shXDNH7NqsKkDAwKuaDpEAggQ6yOYzBzEIUfFiBlxGWhGmTDLDFUQAzKYlYkmqBW0pk1e6JkrDGyrSdNU4syrgsRQgjCQorUAFRXL50ZmTrcSlbKlIKLLQCrfNHzs23Vzjs7Z6NqKwptae0uXVKYiyKKioGNgKkDqhsRaRrMkfuOPxgOg1e7Yt5AnCnYT2cYE+wA019Z0/wBiCKLSdDIPdMEdcWvhIPfMEYOXsVWzDrHfCo7/AF1ENg9q+hJ/iMPeIV2dajNlhiMJqQRWoqrEGh7oIHH9DFI6JcLhI7gjUKIBIMEhWnjELZ9tT5gDSrIxU9FmmooNCRXsyjMKi5cEuEg4lxFB7edJVmT60139iiBZ59rS0SknNJZZgmZS0IIKLUc5o1jafZMqkMLxillmUzyH3hEqoiOvGp8mmdg+8IrDlEHwYpe8HEBTLFWteoQI5ew1bKmufqgR3shuSN6/kt/QpujU/g+FNmWX7L8zRld6EIl1w/N45Rqfwen9WWX7P8zRDH4KRLAYIRB4KY5Sgmy8f/sRf9HzJVeRKlK/JOaBRvwPqMyTnWJcwWkBoZSoijtgLlNlzJZ61LLmSBzlrwrnxEJu0qeVeTNTlF0YFWOFqFlKncRh10iXhjtCxWcis1E0OZAxU1NDruGnCFY6avgjtpWiYRLR5RQmdKJYENLrylMIbWtKHSJHkXzrhNCaZbt0RU+zIGlFJbqDPQYmYgGjlskY136xYH0PYfdASGnwqGsqcCM6/uOPwg/KDr/dbwjrpwJHdBQtPnn2QxIUQg6cYiNlyHey0R8DF5nOoDSsxtxiYl6d+sQmxrfychMaMEOIhxzh03JLAZqK5VgPkpFXFkqlnegBc1puC/iIN5O3029S+EKyZquuJSGXiMx2QfDBon/oxWwHlcZdiBLK4cqEneaQ3u6D5JKpwb77RLgRXLA1slShKFkDULAN5Qi1BckGlDuMLwUirVE4JTbyKf73wyty0tdl7Jw/7cMeXt1QpkygWrQNadaDgE4Q1m7QeVapLWt5EsIHYKru7sHUoDmoyrGseOFIuAER94v6tM3ZD7whp562PdMLfVlu3uENto3jkWiTMlpymLCG50t0qA65gt2xaDWZEJYckm6MivZm/N1xZ+qBBr2L8YAa9LXu4wI9Bo5bJC9i/F7gcMan8H3/AAyy/ZfmaMsvSpKUGuHWkX3ZBYbEkYGZGKy1xKaMA0+hoe+OfyOCuErdF2pHKRAm6K77Taz/AJ7fhHPNCVvnWk9XlEzxjjtnRlh/0T1IStM4IuJjQdhOugA3mIbzPkfTtH/UTfGCtcyz/Sn99omn8Y1s2WHskA02Z0RyScWFXIFDkmgrmMzlB5Gz0U4s3b6TnE1c9K9HU6RC2u51nCOQZ1QjEfpE3UKSPnRKbCm4rNJJNSZSE1JJ6Izgfu4ZJVaYptOwmaFo+BkcOGwh8xXUE9cNzZbV6eWe2RT3NElWIGTeWY9SlknOodkxB5QBKGhoGYHWNsCOZoXtItSIz8rKOFS3yRHRBPGOyZdrZQeWkior8kd/Yc4aW3bFoaW6ixWirIyirSaVIIFefFcvh8IE+yypctJLSZzDWZybABQK0CsamtIW0Up0XHya1+mlfwj4wSx2OdZ5aqG5UKOctArZmpKdWZNIzq6/ws2jl1l2sK0tzhDqoUoSctMiI1smGSTEcmtiLSwynrMksZT7yuWdCefL0rzq98HO0XlZT1otflUzT5x5w1XIDvMLT7CGbGpwTKUxCmYqKhhodKV1zhvI27K5yzXlI6HC6mYgUmgJK1bMbs4xl/XZIy2BFQQQd4NYPECzyUJaz2iSpJzlmahltxoMXNOZNRvh7s/bkqaDzlVlNGUumR1FGBowpTMQbA8N/g8tVmExaGoIIKkZEEaUMQ9lmObU5cUYWdAaCoJExgWXqNYmlnqdGXuYeMQe0NoGTay/JTZitIVaylD0KvXPMUygMaCe66JqXOP0mPdQRB3rbnrizHIPXumJHBeNf+Vtn8Mf+UR219omeQRJnS1SS4JmoFHOdKUzNdIaD/pGySSbfozW99C1B0MZ39UCBewjEDuxcOqOR6hwEletaS8P9kZg5xfNkj9SWfslf6gRQL1j4vLTAK+uL7snLYkjslf6hY5vJ+pbA+xdydYZWhExVZiDqN3Dwh2xhJpYJqRWOQcRGCooandnWHBMEEsDcIFYxrC2lao31T7jEJd6XPNkkUmSgDKWnxTk05pAPP4Vibc1BHVEZdhv0Oz/AGKfdgPkonUWL+T2j0yfwTxPFuFIY3SB8ncMakWicCQKVOPUDviaDRUZN4VsMucZ0qcF8omMGwcxg5qtG64H6NG3FlnowNKuc9wB9tIwn4VtqCbbmwsxEsYCD81gecB3iF9r/CdbZzsUmmUhPNRac0dba1iqTWLMSxJJNSSakkwcpLM0P7r7LnT5ks4HErlUVpmE4BVhkDSlY9JAUy4ZerKPOdhvRaJKLLWYeTVlYIaFaoar1gVjZrnX3lW+XlzZqj4xPZiXqrGSoMpWWcGIDYlikvyzPLlsTaZvSVScmoMz2ROK4iFu455OaQK1tM7f/eGAx4tqLoevsayn9jI/hoYT827LvkSP4Sj3Q9M0/Q9ohQHLTdpByoTPL2R5upYz+wl9wI9xhrJ2TKs9tkiUuAPKnYgGYg4TLoaEniYlzOA1Vh3E+6I2a4Nts9K/JT9f8uM0PGUne5OgxGXkb9Gmdg++sSURt4v6tM7vvCHhyiDMUvc4xaN09wHDhAjt8RV655Px6oEegSpD69QBl83LmCvrGUXnZbV2JIpphlf6hYpF6m+LpQ9CNBurYRaNkWeWxZQ0oZqQGUrMJqO8CIeR9SmC0pFsY6w2nbQlJ0pktfrOo/GIc3Pkt8q8+cf7yfMp+6DSF5F1rGnRs8qvEoGPrMce50ZYezs69dkXWeleCkt90GEWvfZ/mic/1JEwj1kARKS7Mi9FEXsVR7hB2mHifXG3BcPRDecbnoWO0t2qie9oJsewT1s8hcfJFZSqy4VY1FN9eETBaCgwKNn2pIZiwzd9pfTM4EGlKn2H1xkF/ryvaJvIJMebLRqKCBV3GRICxrF6jM8itHJGkzkmw8ev2Rl3wPypbz5rvnMRBgqOjXJmHXugittlH2jYJtmmmXOXCwAanUwqM4R5SL38MkpfKJLDpGVQ9dGNIz7SGW4tDqzSHnOsuWuJ3YKo4kxNGz23Zk5WZTKYdFgao3EV/CJT4IbEr2x3bWXKLL2sQpPqJi/39dPIJoaXymXMWlSGOjDhTWA5UFIVuRtxrWgmcuSVIEyWUXI57wdD+EP7s7Qk8iQZqK3LTqjlFU5zW1BMUT4HNkTQ0y0sSEpyarnzzkS1Dwy9ZjTZuyZD9OTKbjWWpr7IDQ6kqqQ6Qg6PXsYGFcPWYhJl0LGdJQT6jMn3TAW7CjoT7UnZaHPsYkRtzVD2TlTxHfl7oi7ST5bZ6+in6V4y4RGxrSvQtsz/ABy5b+uog9i2VaBPSbOnpMCI6qFlCWefSpNMt0AZJJck5WI68OdmmV0oPvCH1YYbeb9HfTQa/WEVhyiDMXvSOdmABi49UCOXsriFcNMR3QI9AiSF6W+K/s0yP/uNKuGf1dZvs/ztGbXrJ5KoIKYRlSNGuI/6us1NOT/M0Qx+Aw5LBWOYoLWOVjkLBi0ELRwmCkxjArHGaClobTZsAId58U+0WVbDaQ6KqyppNaZAMektfbFlYw2tspJi4XUOvBhUROazIpB09zKPhJtcqZacRclxLAVE0XU85tN5yEUzleyF9szw0+ay0AMxiANAK5QxLxSKpCyab2LdcLbUqz2hWPKY2BSgGJWxaCgzHtjSllvbXqwaXJU0NQVLU1UA5jrPXGI7LtOCfKb6MxD/ADCPRKza58c/Xn+MTnC3Y6nQ7kBUAVQABkANIeypkRaNWHEqdSGRNkgDBgYQSZCmKGFFAY6GhINBsUYwpWI/b7fo779PvCHtYj9useQemuWn1hDw+yA+DHL3JzjrTHpShGUCDXumFnqcROPQ9kCPQIWSN6j8TWppgGXGNBuOw/o+zfZ7/rNGa3htSuyqWw0FCSdTCuz9uy5YChgKD6RhcTDzLk0XRsOOBijJzexTU4qdWIxzzsXUMPWY59DsfP0auWjhaMqa9iaYhXjnAF7ENAGWvXWMsDsOfo06dMhsTWM786kxUBTF2mkc86UJIBQZcTGfj9mWJ0aHMNIaTei31T7jFGa9EvKhTrqTugC88s1IwUOuZ9kB+N2MsToy20DnN9Y+8wnyRpiplUCvWakD2GNTO3pB+bJpXMUzgh27IpksrLhTOndD6HYup0ZnZUq6Diyj+YR6Msw5o6lA9gigrt+RqFlg6gZQob0LXFza8Kwr8a/02p0aCkKsIzrzol5GoqdRiMDzoQDUHsYwPjdh1OjSZDw6BjK1vTLA6SnsY5R3zqQCgYUOfSOUH46X6DU6NUrHcUZS16kGWLvxGOi9iitWFB25xtDs2d+jVg0Mts5yWHZ94Rmy3sl16Qp3wvZL5qnOJQjgSfdDLBpp2K5kFe4EvVvpZeqBBL1bUlzFRg6szMSwAyXgI5F8wtIhrYaqtc89+cN5oyWBAik+RIAtA0hV1HsgQImhztI7hHtgQIIgMI9sLlBnkNIECMwoSlIM8h6oTcax2BBGRxVFT3QGUZZb4ECMgM46jEOyOTFGKBAjAYdVGLvhKWOf3mBAjIzOyVz9cCSozjkCFYUCzCtYOPwgQIJmGpAVR7YECGQr4CuorpvgQIERHP/Z"/>
          <p:cNvSpPr>
            <a:spLocks noChangeAspect="1" noChangeArrowheads="1"/>
          </p:cNvSpPr>
          <p:nvPr/>
        </p:nvSpPr>
        <p:spPr bwMode="auto">
          <a:xfrm>
            <a:off x="1587500" y="-676275"/>
            <a:ext cx="1752600" cy="13906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2" name="Picture 6" descr="http://aulaweb.uca.edu.ni/blogs/raimundo/files/2010/06/map.gif"/>
          <p:cNvPicPr>
            <a:picLocks noChangeAspect="1" noChangeArrowheads="1"/>
          </p:cNvPicPr>
          <p:nvPr/>
        </p:nvPicPr>
        <p:blipFill>
          <a:blip r:embed="rId3" cstate="print"/>
          <a:srcRect/>
          <a:stretch>
            <a:fillRect/>
          </a:stretch>
        </p:blipFill>
        <p:spPr bwMode="auto">
          <a:xfrm>
            <a:off x="1524000" y="3352428"/>
            <a:ext cx="5258358" cy="3505572"/>
          </a:xfrm>
          <a:prstGeom prst="rect">
            <a:avLst/>
          </a:prstGeom>
          <a:noFill/>
        </p:spPr>
      </p:pic>
      <p:sp>
        <p:nvSpPr>
          <p:cNvPr id="2" name="1 Título"/>
          <p:cNvSpPr>
            <a:spLocks noGrp="1"/>
          </p:cNvSpPr>
          <p:nvPr>
            <p:ph type="title"/>
          </p:nvPr>
        </p:nvSpPr>
        <p:spPr>
          <a:xfrm>
            <a:off x="2063552" y="0"/>
            <a:ext cx="8229600" cy="1143000"/>
          </a:xfrm>
        </p:spPr>
        <p:txBody>
          <a:bodyPr/>
          <a:lstStyle/>
          <a:p>
            <a:r>
              <a:rPr lang="es-MX" dirty="0" smtClean="0"/>
              <a:t>Variables</a:t>
            </a:r>
            <a:endParaRPr lang="es-MX" dirty="0"/>
          </a:p>
        </p:txBody>
      </p:sp>
      <p:sp>
        <p:nvSpPr>
          <p:cNvPr id="3" name="2 Marcador de contenido"/>
          <p:cNvSpPr>
            <a:spLocks noGrp="1"/>
          </p:cNvSpPr>
          <p:nvPr>
            <p:ph idx="1"/>
          </p:nvPr>
        </p:nvSpPr>
        <p:spPr>
          <a:xfrm>
            <a:off x="7032104" y="2996952"/>
            <a:ext cx="3635896" cy="3284984"/>
          </a:xfrm>
        </p:spPr>
        <p:txBody>
          <a:bodyPr>
            <a:normAutofit/>
          </a:bodyPr>
          <a:lstStyle/>
          <a:p>
            <a:pPr>
              <a:buNone/>
            </a:pPr>
            <a:endParaRPr lang="es-MX" dirty="0"/>
          </a:p>
          <a:p>
            <a:r>
              <a:rPr lang="es-MX" dirty="0" smtClean="0"/>
              <a:t>Variables dependientes:  Es posible predecirla a partir de la incidencia de la variable independiente</a:t>
            </a:r>
          </a:p>
          <a:p>
            <a:pPr algn="ctr"/>
            <a:r>
              <a:rPr lang="es-MX" dirty="0" smtClean="0"/>
              <a:t>“Y”</a:t>
            </a:r>
            <a:endParaRPr lang="es-MX" dirty="0"/>
          </a:p>
        </p:txBody>
      </p:sp>
      <p:sp>
        <p:nvSpPr>
          <p:cNvPr id="11" name="10 Marcador de número de diapositiva"/>
          <p:cNvSpPr>
            <a:spLocks noGrp="1"/>
          </p:cNvSpPr>
          <p:nvPr>
            <p:ph type="sldNum" sz="quarter" idx="12"/>
          </p:nvPr>
        </p:nvSpPr>
        <p:spPr/>
        <p:txBody>
          <a:bodyPr/>
          <a:lstStyle/>
          <a:p>
            <a:fld id="{016F45FF-438E-41DD-BCD3-49F357921DAD}" type="slidenum">
              <a:rPr lang="es-MX" smtClean="0"/>
              <a:pPr/>
              <a:t>24</a:t>
            </a:fld>
            <a:endParaRPr lang="es-MX"/>
          </a:p>
        </p:txBody>
      </p:sp>
      <p:sp>
        <p:nvSpPr>
          <p:cNvPr id="5" name="4 CuadroTexto"/>
          <p:cNvSpPr txBox="1"/>
          <p:nvPr/>
        </p:nvSpPr>
        <p:spPr>
          <a:xfrm>
            <a:off x="2279576" y="1268761"/>
            <a:ext cx="7920880" cy="830997"/>
          </a:xfrm>
          <a:prstGeom prst="rect">
            <a:avLst/>
          </a:prstGeom>
          <a:noFill/>
        </p:spPr>
        <p:txBody>
          <a:bodyPr wrap="square" rtlCol="0">
            <a:spAutoFit/>
          </a:bodyPr>
          <a:lstStyle/>
          <a:p>
            <a:pPr algn="ctr"/>
            <a:r>
              <a:rPr lang="es-MX" sz="2400" i="1" dirty="0"/>
              <a:t>“Propiedad que puede variar y cuya variación es susceptible de medición.”</a:t>
            </a:r>
            <a:endParaRPr lang="es-MX" sz="2400" i="1" dirty="0"/>
          </a:p>
        </p:txBody>
      </p:sp>
      <p:sp>
        <p:nvSpPr>
          <p:cNvPr id="50178" name="AutoShape 2" descr="data:image/jpg;base64,/9j/4AAQSkZJRgABAQAAAQABAAD/2wCEAAkGBhERERQUEhQWFRUWFhQZFxgVFxUXGRcVFBQVFhcVFhcYHCYfGBojGhcXHy8gIycpLCwsFSAxNTIqNSYrLCkBCQoKDgwOGg8PGiolHyQsKSwsMC0uNS8sMCwsLC8sLCwsLCwqLCosKiksLCwsLCwsLCwsLCwqLDQsLCksLCosKv/AABEIALcBEwMBIgACEQEDEQH/xAAcAAEAAgMBAQEAAAAAAAAAAAAABAUDBgcCCAH/xABPEAABAwIDBAMHDwkIAgMAAAABAAIDBBEFEiEGMUFRE2GRByIycYGToRQWMzRCUlNicnOxs9HS0wgVI1R0gpKishckNUNjg7TBdcKj4fD/xAAaAQEAAgMBAAAAAAAAAAAAAAAAAgMBBAUG/8QAMBEAAgECBAQEBQQDAAAAAAAAAAECAxEEEiExBVFhkRMygeEUIkFx8BWhsdEzUvH/2gAMAwEAAhEDEQA/AO4oiIAiIgCIiAIiIAiIgCIiAIvE0zWNLnENa0Ekk2AA1JJO4KhFRPW+xl0FNwfa00w5xg+xMPviMx4W3qSX1exGUrafUsMQ2gghdkc7NId0cYMkh/caCbdZsFF/OlZJ7FShg4GolDD/AARh5HlIKnYdhUNO3LEwNB1J3uceb3HVx6ySpai6kVsu5HLJ7u329/YpxHiJ/wAylb1dFM/09K36E6HEfhqXzE346uEUfFfTsZ8Nc33KfocR+GpfMTfjp0OI/DUvmJvx1cIniy6dh4a69yn6HEfhqXzE346dDiPw1L5ib8dXCxyVLG+E5o8ZA+lHWa3t2RlUr7X7sq+hxH4al8xN+OnQ4j8NS+Ym/HU786wfCx/xs+1BisHwsf8AGz7VH4hc1+xP4eXJ/uQehxH4al8xN+OnQ4j8NS+Ym/HVrHO13guB8RB+he1JVW+XYg6Vt79yn6HEfhqXzE346dDiPw1L5ib8dXCJ4sunYx4a69ymy4iPd0rv9uZt/wD5HW9KfnGuZ4dKyQcTBMCfI2VrP6lcos+LzSHh8m/z7lZR7SwSPEZLopDujmaY3H5ObR/7pKtVGrKGOZhZKxr2ne1wBHp49aqHUtRR6wl08A3wuOaVg/0XuN3ge8eb6aHgpJxltoYvKO+q/Pp+fY2BFGw/EI54xJE7M035ggjQtIOrSDoQdQpKw1YmnfVBERDIREQBERAEREAREQBERAERUu0sznCOmjJD6glpcN7IWi8rweBsQ0dbwspXdiMpZVcjNH5wkufakbrNHCokYdXu5xNIsBucRc6AX2FY4IGsa1jAGtaAGgbgALADyLIq5yzPoIRtvuERFAmEREBXYxj0NMLyHU7mt1cfsHWVp2IbeTv0jAiH8Tu06ehYttqORtS57rlr8uQ8NGgZfGDfTruteXmMbjq3iOmvlS79z13D+HYfwo1Gszav0+1uhKqMVnk8OV7vG427NyilEXJlJy1bO3GMYq0VYIiLBIA2Uymxioj8CV46sxI7DooaKUZyi7xdiEoRkrSVzacO2+mbYStEg5jvXfYewLcsKxiKpbmjN7bwdHNPWFyRbVsBRyGZ0guIw0tJ4Em1m9dt/V5V2MBjqzqKnLVPucLiXDqEaUqsfla7Ppb+jfkRF6Q8oEREBQ4nTOpXuqoQS061EQ920adMwfCtG/3wFt4CvKeobI1r2EOa4AtI3EEXBHkXpUeED1NUPpt0bwZoOQBdaWIdTXEOA5SdSvi8ys91/HsVeSXR/wA+/wDJfIiLBYEREAREQBERAEREAREQBUdCOkrqiQ7omxwN6iWiaTtzx/whXhVHsxqKl3E1dRf91wYPQ0LO0WyuWsooukRFQWhERAEReJ52saXPcGtaCXOcQAANSSToAgPNTAx7S17Q5p3hwBHpXPafA466cuohkpGZgZnXc2aQaZaZuhLGkayE2J0be11bWkxffmjw7gNWSVo5njHTnloZBybv26KJrGhrQGtaAAAAAABYAAaAAcFTVw9KqvnimbFHE1aH+OTX5yOfVOwVS3wSx/iOU9jhb0qvl2Xq274XeSx+grqiLnS4TRezaOnDjeIXmSf59zkxwGp+Al/gd9iw0mGzShxjje4Ne9jrNdo+Nxa9p03ggg+JdeK1vYP2Kq/b8Q/5Uih+jU/9mW/rtX/RGpRbKVjt0Lh8otH0lWNNsBUO8NzGDxlx7ALeldBRWR4TQW92Uz43iJbJL0/tnO6nA2UEwfVt6WkdlHStu31O/cTUMBN4idzwe93OFu+XQKcMDW5LZbDLltltwtbSy9vYCCCAQRYg6gg7wQtRfSS4US+BrpaEkl8Dbukpb73043vh4mLe3e3S7V0aVCnSVoRSOZWxFWs71JNm3osFDXRzxtkie18bwC1zTcEHiCs6tKAiIgCpdpu8EE43wzx3P+nKehkHis8H90cldKp2tjzUNSP9GQ+VrSQe0KdN/Oiur5GXCLHBLma13MA9ouimTMiIiAIiIAiIgCIiAIiID8KpNlvBqP2uq+tKuyqTZbwaj9rqvrSsvyP0K3516l0iLxLKGtLjuaCT4gLlUFommaxpc4hrRvLiAB4yVr9Zt/RR6B5efiNJ9JsD2rnm0G0ktW8lxIYD3jBuaOF+butVK7dHhiteo9eh5jEcblmtRWnNnTP7TqX4ObsZ99Usm0sFfUf3xxjpY3AxwWLhM5tiJaktuC0HwYt1xd19ANNRbD4dR+lzVXGcSt7P0O60ddFK3NE9r282kHyG27xLOuG4biktO8PicWu9BHJw4hdjwLFBU08coFsw1HJwJa4eK4K5WLwboap3R3cBxGOKvFq0kT1HmxCNm9wvyGp9Cg4xXuByNNtNTx14KoXlMbxbwpunTV2t2z0VHC5lmky8djkfJ3YPtVPstN6nZM2TfJVVUotr3k07pG367EXCxoub+sYnp2Nj4SmbNBWxv8Fwvy3HsKzrUld4RXF92u1IFwerrXUwXFPGkqdRWb2tsa1bC5Fmi9CyWGqrY4heRwaOs7/EN5UbG8R6CIvAubgN5XPP0nyLQqipdI4ueS4nif8A9oF1KtbJotzjYjFKlolqTZ65lLUdLQEmOR96inIyxuJOs8JPscvEi2V/Gx1WwevOH3snY37y01FrPETZofG1ehvlPtPTP0z5T8cEend6VaNcCLg3HMLl6tMExp8DwL3jJGZvK/EcirIYnW0i+ljm3aaN9UDH/atR8zL9W5T1Ax/2rUfMy/VuW9DzI6M/KzJg/teH5qP+gImD+14fmo/6AiuluzEdkTURFEmEUfEMRigjdJM9scbRdznkNA8pXKMc/KBjMogw6nNQ9zgxr3ksa5zjYBjLZnXJG/KgOvoo+H9L0TOmymXK3PkBDM9u+ygknLfdclSEAREQBERAfhVJst4NR+11X1pVpXV8cLC+Vwa3dc8SdwA3kngBqVXbMQvbHI57SzpJ55Ghws7JJIXNzD3JtwOoWX5H6Fb869S3XmWMOaWnUEEHxEWK9IqC043tFsxLSPOYEx37143EcAeTupU6729gIIIBB3g6grR8S2bpqmubDDGGNiHSVL2aeGCIoANwc7WQkC4axvvwV26PE1a1ReqPNYjgjcr0Zacn/ZzxF1A9zSk99L/E37qxYl3NKd1PKyEvbKWHo5HOJyvGrSQLAi4AItuJV74lR+lzUjwXEN627mgYXhE1S/JE0uPE8Gjm48AuxYJhYpoI4gb5RqebiSXHtJUPY/EmVFJG9kbYjq2SJoA6OaMlksZA5PBHWLHirpcvFYuVfS1kju4Hh8cLeV7yZVYvQOcc7ddNRx04hU621YZqNj/CaD17j2heVxnCfGm6lN2b3T2PQUcVkWWSNYRXxwSP4w8v/wBI3BY/jHy/YFzP0fEdO/sbPxdPqUICvMJoCy7naEiwHIdamQ0rGeC0D6e1ZV1cFwtUJKpN3a7GrWxWdZYrQg4zh3TxFl7HQtPC459W8eVaFU0r43ZXtLT1/wDXMLpaxz07Hiz2hw5EArp1aKnr9TkYjCqrqnZnMkW8zbJ0ztwc35Lj/wB3VAzBGfnJ1Nd3RilZLvGbO6eRh1tuytGi1vhpmg8DV6FKrbA8DfM8OIIjBBJPG3BvNbTTbO07NQwE83Eu9B0VkArIYbW8i+lgbO82FAx/2rUfMy/VuU9QMf8AatR8zL9W5b0PMjoT8rMmD+14fmo/6AiYP7Xh+aj/AKAiuluzEdkTVUbU7TwYdTPqKh1mt0AHhPefBYwcXG3oJOgKtnOABJ0A3k8l8p91Xb12J1jspPqeIlsLeBHGUjm61+oWHNRJkDbnugVWKzZ5nZY2n9HC0nIwf+zubjr4hot6/J92K6Wd1dK3vISWRX4ykd8791p7X9S5XguESVc8UEQvJK8NaOs8TyAFyTyBX2Hs1gMdDSxU0XgxNAvxc7e5563OJPlQFmiIgCIomIYnFA0GR1rmzWgFznu96xo1ceoLKV9jDaWrJaqKnHC5xjpWiWQGznE2iiPx3je74jbnnl3rF6lnqvZrwQ/BNd+keP8AVkae8HxGHxu4K2p6ZkbQxjQ1rRYNaAAByACNqPVkPmltov3IFFgga/pZnGabg9wsGX3iJm6MdrjxJVmiKmUnLVk1FR2CKtrMUIJazhvP2KA+ped7j2rZhhpSV3oLk/aDGBSwOky53ktZFGDYyTPOWOMeNxFzwFzuC87OYOaaHK92eV7jJPJ8JM/V7hyaNGtHBrWjgqyRocWudqWHMwnUtcWluZpO45XEXHAnmpsGJvbv74de/tUpYSSWjGYukXiGYOaCNxUWqr7Gze37FpvTRlkIObsihj/uWJkboK/vhyZWRM74dXSxNB+VCea2tUFU0S5ekAflcHtzAHK9vgvbfc4cCNV7EruZ7SlzY+GfMvEVVFXuG/Udf2qyilDhcLBTOm4bntERZKwiIgCIq3E8X6M5Wi7uN9w+0qcISm8sSM5qCuyyWsR/40//AMfH/wAqVYpcQldvefIbDsCjgd/0nu8obm91lBLg3Nvtck25lbqwMvqzVeLXI3RFrEGLSt91mHJ2vp3q/oa1srbjQjeORWvVw86Wr2LqdaM9ESFAx/2rUfMy/VuU9QMf9q1HzMv1blTDzInPysyYP7Xh+aj/AKAiYP7Xh+aj/oCK6W7MR2Rp/dr2hNJhUoabPnIhb4ngl/8AI1w/eC+WV3X8peoOShZwLp3HxgRAfSe1ci2R2bkxCshpo9DI7vne8YNXvPiaD4zYcVEmde/J62Ks1+ISt1dmjgv73dJIPGe8HidzXbVGw3Do6eGOGJuVkbWsaOTWiw8vWpKAJdFrWMYHW1UhDpoo6cHSNrHPLxzluWg/J1bzDlKKTersQnJxWiuS5MbfMSyjAfY2dM6/RMPENtrM7qabc3DcvDI6WkPSTzNMrhYyzPaHEb8rBoGN+K0DynVGbLtsBNUTyNAtlD+hYAOGWAMFrcDovGGDC45hFAaUTkE5WuiMpA3neXlSeXZP8+/sVpTbu1+fb3Mnrqjd7BHPP1xxODfOSZWdhT1VXyeBBFCOc0he7+CIW/nV4ih8q2Xcnlk932/GUZwSpf7LWSfJgYyEdpzv/mX5spcRytLnOyVNQ0F7nPdlbIQAXOJJ05q9VJssP0cx51VUfF+meLehZk7wfoRypTVupiraQsceROhUdbMQo78PjPuR5Lj6FdDF2VpItylCv1jCTYC56ldjDIve+k/apEcTW7gB4lKWLj9EYymKip8jADv3nyqBV05aSeBO9WyFaEm5O7L6c8jKFFixmQvqYKaDvXG007h7inY6wbyzSvGQfFbId4CunYdGQRY6gjeRv5G+ijY2fiI8ira0k2Gqt6SHK2x37yqTZWqewyUkxvNBazzvnp3X6Kc83aFj/jsJ3OC2FZtYpqVs+gREQoCIiAKgxqgcHl4F2nfbgbW1V+ito1XSlmRXUpqorM0tfq2qXDYnb2DyafQtdjp2/nR0GvRCjZIG3PshqJGF19/ggDyLorGwe6ZpPCy5ojgX3LYsFonRtJdoXW05Ac+vVTIaRjPBaB4hr2rKtavivEWVLQvpYfI8zYUDH/atR8zL9W5T1A2g9q1HzMv1blqQ8yL5+VmTB/a8PzUf9ARMIbanh+aj/oCK6W5iOyOU/lJYY51NSzgaRyvY7/daCPJeM9ql9wLYv1PSmslb+lqBaO+9sANx/GRm8TWq87t9S1mDVGZodmMTW34OMrTmHWACvnCv2wrp2hklTM5gAAZncGAAWADGkNAt1KJM+tsU2roqa/T1MMduD5GB3kbe58gWoYp3eMIh8CSSc8ooz/VJlHYuH7I9y3EcSb0kLAyLW0sxLGEjflsC52ulwCLrYMU/J9xKKMvjfBORvZG5wdp73O0AnquCgNhxT8pQ6imox1Omkv8AyMH/ALLUMU7umMTeDKyEcoo2j+Z+Zw8hC1ul2Mq372Bnyzb0C59CtG7EwxC9ROB1DK30u1PYtmOFqy1tb76GlUx+Hg7Zrvktf4KHE9payp9nqJpep8j3DyAmw8ij4bHPna6APztILXRh12uBuCCNxHNbP6twuDwGdK4dRd6X2HYFa7P1lfiT3xYfTM7xuZxe4ANBNhvytBPAa7jyUvApx8816alXxVep/ipP7y0/bc6js93T5HUA9VMLawNc3QNLXkDvZTY97fi3mDpYhbhsdislTStklILszwSABex00Gi+aPV2IQYg2Cpc5j2yBj2Wbls4W3AWILXXDusEFfRfc5d/cm/Lk+lTnGl4LcE9/ruQpTxCxSjVa8rdltv1NnVHs73r6uI72VL3fuztbKD2ucP3VeKhqz0FdHJuZUs6Jx4CaPM+In5TTI3xhq00rpo6M9GpfmvvYvERFrloRFjfO0cexVVa1Oks1SSS6mUm9jIo2J4jHTwyTSmzI2lzj1AbgOJO4DiSAvXqwciqbFqV1TPA12lNGeleL6yTMI6FhHvGuvIfjMZ1rVjxLCSdvERnJLkZNlcNkYx884tUVLhJKN/Ri1o4AeUbLN63Zz7pXi/GuB3L9W8mpK6IlFtRh8lmVNOL1FPmLWj/ADonW6WnPygAW8nsYeatMNxGOoiZNE7MyRoc08wRfUcDwI4ELHiGMQweyPAPLe7sGq1DDNo46aecRtcaaU9K1ugMc7iemDRf2N5s/qcX6a6Yc4rdmxTwtaorwi2jfEWuRbdQHe2RvXYH6DdXNBicU4vG8OtvG4jxg6hFJPZirha1JXnFpEpERSNcIi8vkDRcmw60B6WsR/40/wD8fH/ypVdvxWMcSfEPtVHGT+cnVFv0ZpGRA6XztnkeRlve2Vw1VqpT5Mxc2hFihqmP8E36uPYsqraa0ZkKn2tefUczR4UgETflTOEQ/qv5FcKkxA9PWQwjVsP6eT5WrIGnrzZ3/wC2FOkvmT5aldTy256F2xgAAG4Cw8QRekUiZondtw502D1GUXMZjksPeseMx8jST5F857EbP+rq+npjo2R/fW35GgvfbryNcvsKqpmSMcx4DmPaWuadxa4WIPUQV80y4JJs7jkD5bmnEhLJLXDoHgxv3e7a15uOYB3EICT3Y9upTUuoKZxhpaYCPJGcoe5rQCHW9y3wQ3d3t1z/AAXaCpo5RLTyvjeOLToepzdzh1EELee7TsXLDWSVkbS+mqSJBIzvmte4DMHEbrnvgdxDtNxXNUBt21m3TaoQ+p43UxDP0wZI4tfIbXLAdWt32F+PVrqb3km5NzzK8opSnKXmdyuFKEPIkvsgtv7nXdGlwiSRzI2ysla0PY4lurL5XBwBtbMeBvdagiiWGz1O0kuIYq2plADpJY9G7mtbla1ovyaBrxW5bPd0Q4XijhISaaYRiUb8htYTNHMcbbx1gLllHVGKRr22u1wcL7rg31XS6vuMYzVydK+OGPMBYGUaADTwcxV6mvBcPre5qOlJ4lVPpla/c+j4pWvaHNIc1wBBBuCCLggjeCFGxfDG1ELo3Ei9rOG9j2m7Ht62uAPkWr9y/ZvEMPpjT1kkMjGn9CY3SOcxp3sdmY3vQdRyuRutbdFSnZ3RtNJqzKnAsUdK10coDZ4rNlaNxPuZGfEeNR5RvCtFW4xg5kLZYXCOojBDHkXa5p1MUoHhMPaDqNd/5hONtmJje3op2Dv4nHUfGYfdsPBw8tjoozhf5o/89iEZW+WXp19ybVPIGnFQlZOaCLFRX0Z4aryHGcBiKtTxYLMrbcvTqblOSSsyOiy+p3cvoX62ld4l5+OCxMnZU5dmW5lzPyneQ4da94vUujgke3wmtJH2+Tf5Fmhpw3rKyOaCLHUFe04VhauHoZar1bvbkUucc6dro5LJIXElxJJ1JOpJ615W4YpsPcl0DgPiO3DxO/6PaqWTZSrB9iv1hzSPpWw6cl9D2FLHYepHSSXR6FSstNVPicHsJDhuI+g8x1Kyi2Tq3f5eXrc5o+g3WwYRsW2Mh8zg8jUNHgg9d9XehZjTk2Rr47D04u8k+i1NjgeXNaSLEgEjkSL2XtEW6eMYWvVM5e4k+QclsKgVeFhxJabHlwP2LZw84wl8xFlQikPoJB7k+TVeRRSH3JXR8SPNELGIG25XtDMXMBO/6bcVBgwhx8I2HIalZ8RxSKlYM17nvWMaMz5He9Y3e4/RvK08ROM7RjqzN8quz1i+KNp4y9wLjcNYxvhSSO0axo5k9mp3BY8Bw10TC6UgzSuzykbsxAAY34rGgNHivxWDDMLkfIKmqt0gBEUYN2wNdv191IRoX+Qab7pU2UVZepFXk8z9AiIolgVXtHs1TV8DoKlgew6jg5ruD2O3tcOfkNxorREBw/GZsU2ZY0CSOsw97ixjJh3zMwc7JpqBZp3Xbv70XXKdsdpm19T0zaeKnGRrckQsDlv3ztBdxvbcNAF2/wDKO/w2D9qZ9TMvnNAEREBs+HbDTVWHuq6YGQwyOZPENXNbla5krANXNsSCN4y31F7awug9xjbhuHVpbM7LBUBrHk7mPBPRyHqBJBPAPJ4LtO1fcfw3ECZMhhldr0kBDcx5uZYtd47AnmgPmbZzDTU1dPCBfpZY2eRzwCey6+0QuWbD9w8YdXtqXVAmbG1+RvR5HB7hlBPfEEBpd5bLqiAIiIAoOKYNFUAZwQ5pux7CWyMPNjxqPFuPG6nIsptaow0mrMohLW0+j2iqjHu48rJgPjRmzH+NpHyVki2spCcr5BE/3k4MLuyQC/kurleJYWvFnAOHIgEdhR5XuuxDLJbPv+f2eIqhjhdrmuHMEEdoXvMFXSbLUTjc0tOT1wx/dXn1pUH6pT+Zj+6sZI8329zN58l39izzBMwVZ60qD9Up/Mx/dT1pUH6pT+Zj+6mSPN9vczeXJd/Ys8wTMFWetKg/VKfzMf3U9aVB+qU/mY/upkjzfb3F5cl39izzBMwVZ60qD9Up/Mx/dT1pUH6pT+Zj+6mSPN9vcXlyXf2LPMEzBVnrSoP1Sn8zH91PWlQfqlP5mP7qZI8329xeXJd/Ys8wTMFWetKg/VKfzMf3U9aVB+qU/mY/upkjzfb3F5cl39ie+qY293tFt93AWVdPtXRtNumY93vYryvPibHcrKzZeiG6lgH+zH91T4KZjBZjWtHJoAHYEyw6/ncx875fz/RTGvq59IIegaf82o8Lxtgabk/LLfEVKwzAWQuMji6WZws6WSxdb3rbaMb8VoA8as0Ur20WgUNbvUIiKJMIiIAiIgOUflHf4bB+1M+pmXzmvoz8o7/DYP2pn1My+c0AREQBdg7i23WKOlZRsZ6pgba5kJaYI91xJY96ODCDfQCyw9z3uGivp4qqeoyxSAkMjb35Ac5pu92jdWncHLuuz2zVNQQiGljEbN5tqXH3z3HVx6ygLRERAEREAREQBERAEREAREQBERAEREAREQBERAEREAREQBERAEREAREQGg92XZGqxKjiipWtc9s7XkOcG96I5G3uetwXHf7B8Z+Bj89H9qIgH9g+M/Ax+ej+1P7B8Z+Bj89H9qIgO+dzrBJqPDaannAbJG14cAQ4AmR7hqNDoQtkREAREQBERAEREAREQBERAEREAREQBERAEREAREQBERAEREAREQBERAf/2Q=="/>
          <p:cNvSpPr>
            <a:spLocks noChangeAspect="1" noChangeArrowheads="1"/>
          </p:cNvSpPr>
          <p:nvPr/>
        </p:nvSpPr>
        <p:spPr bwMode="auto">
          <a:xfrm>
            <a:off x="1587501" y="-844550"/>
            <a:ext cx="2619375" cy="17430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0180" name="AutoShape 4" descr="data:image/jpg;base64,/9j/4AAQSkZJRgABAQAAAQABAAD/2wCEAAkGBhERERQUEhQWFRUWFhQZFxgVFxUXGRcVFBQVFhcVFhcYHCYfGBojGhcXHy8gIycpLCwsFSAxNTIqNSYrLCkBCQoKDgwOGg8PGiolHyQsKSwsMC0uNS8sMCwsLC8sLCwsLCwqLCosKiksLCwsLCwsLCwsLCwqLDQsLCksLCosKv/AABEIALcBEwMBIgACEQEDEQH/xAAcAAEAAgMBAQEAAAAAAAAAAAAABAUDBgcCCAH/xABPEAABAwIDBAMHDwkIAgMAAAABAAIDBBEFEiEGMUFRE2GRByIycYGToRQWMzRCUlNicnOxs9HS0wgVI1R0gpKishckNUNjg7TBdcKj4fD/xAAaAQEAAgMBAAAAAAAAAAAAAAAAAgMBBAUG/8QAMBEAAgECBAQEBQQDAAAAAAAAAAECAxEEEiExBVFhkRMygeEUIkFx8BWhsdEzUvH/2gAMAwEAAhEDEQA/AO4oiIAiIgCIiAIiIAiIgCIiAIvE0zWNLnENa0Ekk2AA1JJO4KhFRPW+xl0FNwfa00w5xg+xMPviMx4W3qSX1exGUrafUsMQ2gghdkc7NId0cYMkh/caCbdZsFF/OlZJ7FShg4GolDD/AARh5HlIKnYdhUNO3LEwNB1J3uceb3HVx6ySpai6kVsu5HLJ7u329/YpxHiJ/wAylb1dFM/09K36E6HEfhqXzE346uEUfFfTsZ8Nc33KfocR+GpfMTfjp0OI/DUvmJvx1cIniy6dh4a69yn6HEfhqXzE346dDiPw1L5ib8dXCxyVLG+E5o8ZA+lHWa3t2RlUr7X7sq+hxH4al8xN+OnQ4j8NS+Ym/HU786wfCx/xs+1BisHwsf8AGz7VH4hc1+xP4eXJ/uQehxH4al8xN+OnQ4j8NS+Ym/HVrHO13guB8RB+he1JVW+XYg6Vt79yn6HEfhqXzE346dDiPw1L5ib8dXCJ4sunYx4a69ymy4iPd0rv9uZt/wD5HW9KfnGuZ4dKyQcTBMCfI2VrP6lcos+LzSHh8m/z7lZR7SwSPEZLopDujmaY3H5ObR/7pKtVGrKGOZhZKxr2ne1wBHp49aqHUtRR6wl08A3wuOaVg/0XuN3ge8eb6aHgpJxltoYvKO+q/Pp+fY2BFGw/EI54xJE7M035ggjQtIOrSDoQdQpKw1YmnfVBERDIREQBERAEREAREQBERAERUu0sznCOmjJD6glpcN7IWi8rweBsQ0dbwspXdiMpZVcjNH5wkufakbrNHCokYdXu5xNIsBucRc6AX2FY4IGsa1jAGtaAGgbgALADyLIq5yzPoIRtvuERFAmEREBXYxj0NMLyHU7mt1cfsHWVp2IbeTv0jAiH8Tu06ehYttqORtS57rlr8uQ8NGgZfGDfTruteXmMbjq3iOmvlS79z13D+HYfwo1Gszav0+1uhKqMVnk8OV7vG427NyilEXJlJy1bO3GMYq0VYIiLBIA2Uymxioj8CV46sxI7DooaKUZyi7xdiEoRkrSVzacO2+mbYStEg5jvXfYewLcsKxiKpbmjN7bwdHNPWFyRbVsBRyGZ0guIw0tJ4Em1m9dt/V5V2MBjqzqKnLVPucLiXDqEaUqsfla7Ppb+jfkRF6Q8oEREBQ4nTOpXuqoQS061EQ920adMwfCtG/3wFt4CvKeobI1r2EOa4AtI3EEXBHkXpUeED1NUPpt0bwZoOQBdaWIdTXEOA5SdSvi8ys91/HsVeSXR/wA+/wDJfIiLBYEREAREQBERAEREAREQBUdCOkrqiQ7omxwN6iWiaTtzx/whXhVHsxqKl3E1dRf91wYPQ0LO0WyuWsooukRFQWhERAEReJ52saXPcGtaCXOcQAANSSToAgPNTAx7S17Q5p3hwBHpXPafA466cuohkpGZgZnXc2aQaZaZuhLGkayE2J0be11bWkxffmjw7gNWSVo5njHTnloZBybv26KJrGhrQGtaAAAAAABYAAaAAcFTVw9KqvnimbFHE1aH+OTX5yOfVOwVS3wSx/iOU9jhb0qvl2Xq274XeSx+grqiLnS4TRezaOnDjeIXmSf59zkxwGp+Al/gd9iw0mGzShxjje4Ne9jrNdo+Nxa9p03ggg+JdeK1vYP2Kq/b8Q/5Uih+jU/9mW/rtX/RGpRbKVjt0Lh8otH0lWNNsBUO8NzGDxlx7ALeldBRWR4TQW92Uz43iJbJL0/tnO6nA2UEwfVt6WkdlHStu31O/cTUMBN4idzwe93OFu+XQKcMDW5LZbDLltltwtbSy9vYCCCAQRYg6gg7wQtRfSS4US+BrpaEkl8Dbukpb73043vh4mLe3e3S7V0aVCnSVoRSOZWxFWs71JNm3osFDXRzxtkie18bwC1zTcEHiCs6tKAiIgCpdpu8EE43wzx3P+nKehkHis8H90cldKp2tjzUNSP9GQ+VrSQe0KdN/Oiur5GXCLHBLma13MA9ouimTMiIiAIiIAiIgCIiAIiID8KpNlvBqP2uq+tKuyqTZbwaj9rqvrSsvyP0K3516l0iLxLKGtLjuaCT4gLlUFommaxpc4hrRvLiAB4yVr9Zt/RR6B5efiNJ9JsD2rnm0G0ktW8lxIYD3jBuaOF+butVK7dHhiteo9eh5jEcblmtRWnNnTP7TqX4ObsZ99Usm0sFfUf3xxjpY3AxwWLhM5tiJaktuC0HwYt1xd19ANNRbD4dR+lzVXGcSt7P0O60ddFK3NE9r282kHyG27xLOuG4biktO8PicWu9BHJw4hdjwLFBU08coFsw1HJwJa4eK4K5WLwboap3R3cBxGOKvFq0kT1HmxCNm9wvyGp9Cg4xXuByNNtNTx14KoXlMbxbwpunTV2t2z0VHC5lmky8djkfJ3YPtVPstN6nZM2TfJVVUotr3k07pG367EXCxoub+sYnp2Nj4SmbNBWxv8Fwvy3HsKzrUld4RXF92u1IFwerrXUwXFPGkqdRWb2tsa1bC5Fmi9CyWGqrY4heRwaOs7/EN5UbG8R6CIvAubgN5XPP0nyLQqipdI4ueS4nif8A9oF1KtbJotzjYjFKlolqTZ65lLUdLQEmOR96inIyxuJOs8JPscvEi2V/Gx1WwevOH3snY37y01FrPETZofG1ehvlPtPTP0z5T8cEend6VaNcCLg3HMLl6tMExp8DwL3jJGZvK/EcirIYnW0i+ljm3aaN9UDH/atR8zL9W5T1Ax/2rUfMy/VuW9DzI6M/KzJg/teH5qP+gImD+14fmo/6AiuluzEdkTURFEmEUfEMRigjdJM9scbRdznkNA8pXKMc/KBjMogw6nNQ9zgxr3ksa5zjYBjLZnXJG/KgOvoo+H9L0TOmymXK3PkBDM9u+ygknLfdclSEAREQBERAfhVJst4NR+11X1pVpXV8cLC+Vwa3dc8SdwA3kngBqVXbMQvbHI57SzpJ55Ghws7JJIXNzD3JtwOoWX5H6Fb869S3XmWMOaWnUEEHxEWK9IqC043tFsxLSPOYEx37143EcAeTupU6729gIIIBB3g6grR8S2bpqmubDDGGNiHSVL2aeGCIoANwc7WQkC4axvvwV26PE1a1ReqPNYjgjcr0Zacn/ZzxF1A9zSk99L/E37qxYl3NKd1PKyEvbKWHo5HOJyvGrSQLAi4AItuJV74lR+lzUjwXEN627mgYXhE1S/JE0uPE8Gjm48AuxYJhYpoI4gb5RqebiSXHtJUPY/EmVFJG9kbYjq2SJoA6OaMlksZA5PBHWLHirpcvFYuVfS1kju4Hh8cLeV7yZVYvQOcc7ddNRx04hU621YZqNj/CaD17j2heVxnCfGm6lN2b3T2PQUcVkWWSNYRXxwSP4w8v/wBI3BY/jHy/YFzP0fEdO/sbPxdPqUICvMJoCy7naEiwHIdamQ0rGeC0D6e1ZV1cFwtUJKpN3a7GrWxWdZYrQg4zh3TxFl7HQtPC459W8eVaFU0r43ZXtLT1/wDXMLpaxz07Hiz2hw5EArp1aKnr9TkYjCqrqnZnMkW8zbJ0ztwc35Lj/wB3VAzBGfnJ1Nd3RilZLvGbO6eRh1tuytGi1vhpmg8DV6FKrbA8DfM8OIIjBBJPG3BvNbTTbO07NQwE83Eu9B0VkArIYbW8i+lgbO82FAx/2rUfMy/VuU9QMf8AatR8zL9W5b0PMjoT8rMmD+14fmo/6AiYP7Xh+aj/AKAiuluzEdkTVUbU7TwYdTPqKh1mt0AHhPefBYwcXG3oJOgKtnOABJ0A3k8l8p91Xb12J1jspPqeIlsLeBHGUjm61+oWHNRJkDbnugVWKzZ5nZY2n9HC0nIwf+zubjr4hot6/J92K6Wd1dK3vISWRX4ykd8791p7X9S5XguESVc8UEQvJK8NaOs8TyAFyTyBX2Hs1gMdDSxU0XgxNAvxc7e5563OJPlQFmiIgCIomIYnFA0GR1rmzWgFznu96xo1ceoLKV9jDaWrJaqKnHC5xjpWiWQGznE2iiPx3je74jbnnl3rF6lnqvZrwQ/BNd+keP8AVkae8HxGHxu4K2p6ZkbQxjQ1rRYNaAAByACNqPVkPmltov3IFFgga/pZnGabg9wsGX3iJm6MdrjxJVmiKmUnLVk1FR2CKtrMUIJazhvP2KA+ped7j2rZhhpSV3oLk/aDGBSwOky53ktZFGDYyTPOWOMeNxFzwFzuC87OYOaaHK92eV7jJPJ8JM/V7hyaNGtHBrWjgqyRocWudqWHMwnUtcWluZpO45XEXHAnmpsGJvbv74de/tUpYSSWjGYukXiGYOaCNxUWqr7Gze37FpvTRlkIObsihj/uWJkboK/vhyZWRM74dXSxNB+VCea2tUFU0S5ekAflcHtzAHK9vgvbfc4cCNV7EruZ7SlzY+GfMvEVVFXuG/Udf2qyilDhcLBTOm4bntERZKwiIgCIq3E8X6M5Wi7uN9w+0qcISm8sSM5qCuyyWsR/40//AMfH/wAqVYpcQldvefIbDsCjgd/0nu8obm91lBLg3Nvtck25lbqwMvqzVeLXI3RFrEGLSt91mHJ2vp3q/oa1srbjQjeORWvVw86Wr2LqdaM9ESFAx/2rUfMy/VuU9QMf9q1HzMv1blTDzInPysyYP7Xh+aj/AKAiYP7Xh+aj/oCK6W7MR2Rp/dr2hNJhUoabPnIhb4ngl/8AI1w/eC+WV3X8peoOShZwLp3HxgRAfSe1ci2R2bkxCshpo9DI7vne8YNXvPiaD4zYcVEmde/J62Ks1+ISt1dmjgv73dJIPGe8HidzXbVGw3Do6eGOGJuVkbWsaOTWiw8vWpKAJdFrWMYHW1UhDpoo6cHSNrHPLxzluWg/J1bzDlKKTersQnJxWiuS5MbfMSyjAfY2dM6/RMPENtrM7qabc3DcvDI6WkPSTzNMrhYyzPaHEb8rBoGN+K0DynVGbLtsBNUTyNAtlD+hYAOGWAMFrcDovGGDC45hFAaUTkE5WuiMpA3neXlSeXZP8+/sVpTbu1+fb3Mnrqjd7BHPP1xxODfOSZWdhT1VXyeBBFCOc0he7+CIW/nV4ih8q2Xcnlk932/GUZwSpf7LWSfJgYyEdpzv/mX5spcRytLnOyVNQ0F7nPdlbIQAXOJJ05q9VJssP0cx51VUfF+meLehZk7wfoRypTVupiraQsceROhUdbMQo78PjPuR5Lj6FdDF2VpItylCv1jCTYC56ldjDIve+k/apEcTW7gB4lKWLj9EYymKip8jADv3nyqBV05aSeBO9WyFaEm5O7L6c8jKFFixmQvqYKaDvXG007h7inY6wbyzSvGQfFbId4CunYdGQRY6gjeRv5G+ijY2fiI8ira0k2Gqt6SHK2x37yqTZWqewyUkxvNBazzvnp3X6Kc83aFj/jsJ3OC2FZtYpqVs+gREQoCIiAKgxqgcHl4F2nfbgbW1V+ito1XSlmRXUpqorM0tfq2qXDYnb2DyafQtdjp2/nR0GvRCjZIG3PshqJGF19/ggDyLorGwe6ZpPCy5ojgX3LYsFonRtJdoXW05Ac+vVTIaRjPBaB4hr2rKtavivEWVLQvpYfI8zYUDH/atR8zL9W5T1A2g9q1HzMv1blqQ8yL5+VmTB/a8PzUf9ARMIbanh+aj/oCK6W5iOyOU/lJYY51NSzgaRyvY7/daCPJeM9ql9wLYv1PSmslb+lqBaO+9sANx/GRm8TWq87t9S1mDVGZodmMTW34OMrTmHWACvnCv2wrp2hklTM5gAAZncGAAWADGkNAt1KJM+tsU2roqa/T1MMduD5GB3kbe58gWoYp3eMIh8CSSc8ooz/VJlHYuH7I9y3EcSb0kLAyLW0sxLGEjflsC52ulwCLrYMU/J9xKKMvjfBORvZG5wdp73O0AnquCgNhxT8pQ6imox1Omkv8AyMH/ALLUMU7umMTeDKyEcoo2j+Z+Zw8hC1ul2Mq372Bnyzb0C59CtG7EwxC9ROB1DK30u1PYtmOFqy1tb76GlUx+Hg7Zrvktf4KHE9payp9nqJpep8j3DyAmw8ij4bHPna6APztILXRh12uBuCCNxHNbP6twuDwGdK4dRd6X2HYFa7P1lfiT3xYfTM7xuZxe4ANBNhvytBPAa7jyUvApx8816alXxVep/ipP7y0/bc6js93T5HUA9VMLawNc3QNLXkDvZTY97fi3mDpYhbhsdislTStklILszwSABex00Gi+aPV2IQYg2Cpc5j2yBj2Wbls4W3AWILXXDusEFfRfc5d/cm/Lk+lTnGl4LcE9/ruQpTxCxSjVa8rdltv1NnVHs73r6uI72VL3fuztbKD2ucP3VeKhqz0FdHJuZUs6Jx4CaPM+In5TTI3xhq00rpo6M9GpfmvvYvERFrloRFjfO0cexVVa1Oks1SSS6mUm9jIo2J4jHTwyTSmzI2lzj1AbgOJO4DiSAvXqwciqbFqV1TPA12lNGeleL6yTMI6FhHvGuvIfjMZ1rVjxLCSdvERnJLkZNlcNkYx884tUVLhJKN/Ri1o4AeUbLN63Zz7pXi/GuB3L9W8mpK6IlFtRh8lmVNOL1FPmLWj/ADonW6WnPygAW8nsYeatMNxGOoiZNE7MyRoc08wRfUcDwI4ELHiGMQweyPAPLe7sGq1DDNo46aecRtcaaU9K1ugMc7iemDRf2N5s/qcX6a6Yc4rdmxTwtaorwi2jfEWuRbdQHe2RvXYH6DdXNBicU4vG8OtvG4jxg6hFJPZirha1JXnFpEpERSNcIi8vkDRcmw60B6WsR/40/wD8fH/ypVdvxWMcSfEPtVHGT+cnVFv0ZpGRA6XztnkeRlve2Vw1VqpT5Mxc2hFihqmP8E36uPYsqraa0ZkKn2tefUczR4UgETflTOEQ/qv5FcKkxA9PWQwjVsP6eT5WrIGnrzZ3/wC2FOkvmT5aldTy256F2xgAAG4Cw8QRekUiZondtw502D1GUXMZjksPeseMx8jST5F857EbP+rq+npjo2R/fW35GgvfbryNcvsKqpmSMcx4DmPaWuadxa4WIPUQV80y4JJs7jkD5bmnEhLJLXDoHgxv3e7a15uOYB3EICT3Y9upTUuoKZxhpaYCPJGcoe5rQCHW9y3wQ3d3t1z/AAXaCpo5RLTyvjeOLToepzdzh1EELee7TsXLDWSVkbS+mqSJBIzvmte4DMHEbrnvgdxDtNxXNUBt21m3TaoQ+p43UxDP0wZI4tfIbXLAdWt32F+PVrqb3km5NzzK8opSnKXmdyuFKEPIkvsgtv7nXdGlwiSRzI2ysla0PY4lurL5XBwBtbMeBvdagiiWGz1O0kuIYq2plADpJY9G7mtbla1ovyaBrxW5bPd0Q4XijhISaaYRiUb8htYTNHMcbbx1gLllHVGKRr22u1wcL7rg31XS6vuMYzVydK+OGPMBYGUaADTwcxV6mvBcPre5qOlJ4lVPpla/c+j4pWvaHNIc1wBBBuCCLggjeCFGxfDG1ELo3Ei9rOG9j2m7Ht62uAPkWr9y/ZvEMPpjT1kkMjGn9CY3SOcxp3sdmY3vQdRyuRutbdFSnZ3RtNJqzKnAsUdK10coDZ4rNlaNxPuZGfEeNR5RvCtFW4xg5kLZYXCOojBDHkXa5p1MUoHhMPaDqNd/5hONtmJje3op2Dv4nHUfGYfdsPBw8tjoozhf5o/89iEZW+WXp19ybVPIGnFQlZOaCLFRX0Z4aryHGcBiKtTxYLMrbcvTqblOSSsyOiy+p3cvoX62ld4l5+OCxMnZU5dmW5lzPyneQ4da94vUujgke3wmtJH2+Tf5Fmhpw3rKyOaCLHUFe04VhauHoZar1bvbkUucc6dro5LJIXElxJJ1JOpJ615W4YpsPcl0DgPiO3DxO/6PaqWTZSrB9iv1hzSPpWw6cl9D2FLHYepHSSXR6FSstNVPicHsJDhuI+g8x1Kyi2Tq3f5eXrc5o+g3WwYRsW2Mh8zg8jUNHgg9d9XehZjTk2Rr47D04u8k+i1NjgeXNaSLEgEjkSL2XtEW6eMYWvVM5e4k+QclsKgVeFhxJabHlwP2LZw84wl8xFlQikPoJB7k+TVeRRSH3JXR8SPNELGIG25XtDMXMBO/6bcVBgwhx8I2HIalZ8RxSKlYM17nvWMaMz5He9Y3e4/RvK08ROM7RjqzN8quz1i+KNp4y9wLjcNYxvhSSO0axo5k9mp3BY8Bw10TC6UgzSuzykbsxAAY34rGgNHivxWDDMLkfIKmqt0gBEUYN2wNdv191IRoX+Qab7pU2UVZepFXk8z9AiIolgVXtHs1TV8DoKlgew6jg5ruD2O3tcOfkNxorREBw/GZsU2ZY0CSOsw97ixjJh3zMwc7JpqBZp3Xbv70XXKdsdpm19T0zaeKnGRrckQsDlv3ztBdxvbcNAF2/wDKO/w2D9qZ9TMvnNAEREBs+HbDTVWHuq6YGQwyOZPENXNbla5krANXNsSCN4y31F7awug9xjbhuHVpbM7LBUBrHk7mPBPRyHqBJBPAPJ4LtO1fcfw3ECZMhhldr0kBDcx5uZYtd47AnmgPmbZzDTU1dPCBfpZY2eRzwCey6+0QuWbD9w8YdXtqXVAmbG1+RvR5HB7hlBPfEEBpd5bLqiAIiIAoOKYNFUAZwQ5pux7CWyMPNjxqPFuPG6nIsptaow0mrMohLW0+j2iqjHu48rJgPjRmzH+NpHyVki2spCcr5BE/3k4MLuyQC/kurleJYWvFnAOHIgEdhR5XuuxDLJbPv+f2eIqhjhdrmuHMEEdoXvMFXSbLUTjc0tOT1wx/dXn1pUH6pT+Zj+6sZI8329zN58l39izzBMwVZ60qD9Up/Mx/dT1pUH6pT+Zj+6mSPN9vczeXJd/Ys8wTMFWetKg/VKfzMf3U9aVB+qU/mY/upkjzfb3F5cl39izzBMwVZ60qD9Up/Mx/dT1pUH6pT+Zj+6mSPN9vcXlyXf2LPMEzBVnrSoP1Sn8zH91PWlQfqlP5mP7qZI8329xeXJd/Ys8wTMFWetKg/VKfzMf3U9aVB+qU/mY/upkjzfb3F5cl39ie+qY293tFt93AWVdPtXRtNumY93vYryvPibHcrKzZeiG6lgH+zH91T4KZjBZjWtHJoAHYEyw6/ncx875fz/RTGvq59IIegaf82o8Lxtgabk/LLfEVKwzAWQuMji6WZws6WSxdb3rbaMb8VoA8as0Ur20WgUNbvUIiKJMIiIAiIgOUflHf4bB+1M+pmXzmvoz8o7/DYP2pn1My+c0AREQBdg7i23WKOlZRsZ6pgba5kJaYI91xJY96ODCDfQCyw9z3uGivp4qqeoyxSAkMjb35Ac5pu92jdWncHLuuz2zVNQQiGljEbN5tqXH3z3HVx6ygLRERAEREAREQBERAEREAREQBERAEREAREQBERAEREAREQBERAEREAREQGg92XZGqxKjiipWtc9s7XkOcG96I5G3uetwXHf7B8Z+Bj89H9qIgH9g+M/Ax+ej+1P7B8Z+Bj89H9qIgO+dzrBJqPDaannAbJG14cAQ4AmR7hqNDoQtkREAREQBERAEREAREQBERAEREAREQBERAEREAREQBERAEREAREQBERAf/2Q=="/>
          <p:cNvSpPr>
            <a:spLocks noChangeAspect="1" noChangeArrowheads="1"/>
          </p:cNvSpPr>
          <p:nvPr/>
        </p:nvSpPr>
        <p:spPr bwMode="auto">
          <a:xfrm>
            <a:off x="1587501" y="-844550"/>
            <a:ext cx="2619375" cy="17430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0" name="9 CuadroTexto"/>
          <p:cNvSpPr txBox="1"/>
          <p:nvPr/>
        </p:nvSpPr>
        <p:spPr>
          <a:xfrm>
            <a:off x="2207568" y="2276872"/>
            <a:ext cx="7992888" cy="1477328"/>
          </a:xfrm>
          <a:prstGeom prst="rect">
            <a:avLst/>
          </a:prstGeom>
          <a:noFill/>
        </p:spPr>
        <p:txBody>
          <a:bodyPr wrap="square" rtlCol="0">
            <a:spAutoFit/>
          </a:bodyPr>
          <a:lstStyle/>
          <a:p>
            <a:pPr>
              <a:buClr>
                <a:schemeClr val="accent2"/>
              </a:buClr>
              <a:buFont typeface="Arial" pitchFamily="34" charset="0"/>
              <a:buChar char="•"/>
            </a:pPr>
            <a:r>
              <a:rPr lang="es-MX" sz="2400" dirty="0"/>
              <a:t>Variables independientes: Es aquella que incide en otra para obtener un efecto                          </a:t>
            </a:r>
          </a:p>
          <a:p>
            <a:r>
              <a:rPr lang="es-MX" sz="2400" dirty="0"/>
              <a:t>       “X”</a:t>
            </a:r>
          </a:p>
          <a:p>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0"/>
            <a:ext cx="8229600" cy="980728"/>
          </a:xfrm>
        </p:spPr>
        <p:txBody>
          <a:bodyPr/>
          <a:lstStyle/>
          <a:p>
            <a:r>
              <a:rPr lang="es-MX" dirty="0" smtClean="0"/>
              <a:t>Diseño de investigación</a:t>
            </a:r>
            <a:endParaRPr lang="es-MX" dirty="0"/>
          </a:p>
        </p:txBody>
      </p:sp>
      <p:graphicFrame>
        <p:nvGraphicFramePr>
          <p:cNvPr id="4" name="3 Marcador de contenido"/>
          <p:cNvGraphicFramePr>
            <a:graphicFrameLocks noGrp="1"/>
          </p:cNvGraphicFramePr>
          <p:nvPr>
            <p:ph idx="1"/>
          </p:nvPr>
        </p:nvGraphicFramePr>
        <p:xfrm>
          <a:off x="3647728" y="2060849"/>
          <a:ext cx="7380312"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15 Marcador de número de diapositiva"/>
          <p:cNvSpPr>
            <a:spLocks noGrp="1"/>
          </p:cNvSpPr>
          <p:nvPr>
            <p:ph type="sldNum" sz="quarter" idx="12"/>
          </p:nvPr>
        </p:nvSpPr>
        <p:spPr/>
        <p:txBody>
          <a:bodyPr/>
          <a:lstStyle/>
          <a:p>
            <a:fld id="{016F45FF-438E-41DD-BCD3-49F357921DAD}" type="slidenum">
              <a:rPr lang="es-MX" smtClean="0"/>
              <a:pPr/>
              <a:t>25</a:t>
            </a:fld>
            <a:endParaRPr lang="es-MX"/>
          </a:p>
        </p:txBody>
      </p:sp>
      <p:sp>
        <p:nvSpPr>
          <p:cNvPr id="5" name="4 CuadroTexto"/>
          <p:cNvSpPr txBox="1"/>
          <p:nvPr/>
        </p:nvSpPr>
        <p:spPr>
          <a:xfrm>
            <a:off x="1991544" y="1268761"/>
            <a:ext cx="8352928" cy="830997"/>
          </a:xfrm>
          <a:prstGeom prst="rect">
            <a:avLst/>
          </a:prstGeom>
          <a:noFill/>
        </p:spPr>
        <p:txBody>
          <a:bodyPr wrap="square" rtlCol="0">
            <a:spAutoFit/>
          </a:bodyPr>
          <a:lstStyle/>
          <a:p>
            <a:pPr algn="just"/>
            <a:r>
              <a:rPr lang="es-MX" sz="2400" b="1" dirty="0">
                <a:solidFill>
                  <a:srgbClr val="7030A0"/>
                </a:solidFill>
              </a:rPr>
              <a:t>Estrategia que tiene como finalidad poner a prueba la hipótesis y contestar la pregunta de investigación. </a:t>
            </a:r>
            <a:endParaRPr lang="es-MX" sz="2400" b="1" dirty="0">
              <a:solidFill>
                <a:srgbClr val="7030A0"/>
              </a:solidFill>
            </a:endParaRPr>
          </a:p>
        </p:txBody>
      </p:sp>
      <p:sp>
        <p:nvSpPr>
          <p:cNvPr id="49154" name="AutoShape 2" descr="data:image/jpg;base64,/9j/4AAQSkZJRgABAQAAAQABAAD/2wCEAAkGBhQSEBQUExQWFRUWFxYWFxgYGBcXFxUaFRQYFhccFxUYHyYfFxojHRcYHy8gJCcpLCwsFx4xNTAqNSYrLCkBCQoKDgwOGg8PGiskHyQsLSwvLTAsLCwvLCwsNCw0LCwsMCwsLDEpKiwsLCwsLywsLC8sLCwsKSwsLCwsLCwsLP/AABEIAOUA3AMBIgACEQEDEQH/xAAcAAABBQEBAQAAAAAAAAAAAAAAAQMEBQYCBwj/xABGEAACAQIDBAcEBwYFBAEFAAABAgMAEQQSIQUxQVEGEyJhcYGRMqGxwQcUI0JSYtEVM3KS4fBDgqKy8SRTwuJjFhc0c6P/xAAaAQACAwEBAAAAAAAAAAAAAAAABAIDBQEG/8QAMxEAAgIBAwEECAYDAQEAAAAAAQIAAxEEEiExE0FR8AUiMmFxkcHhFCNCgaHRM1Kx8RX/2gAMAwEAAhEDEQA/APb1FLahaWiETLRlpaKIRMtGWloohEtVXt/pBDg4usmaw+6otmcjgo+e4VK2ntFIIXlkNlQFj8gO8mw86+e+k/SSTGTtI503KvBVvoB+vE61JELttE7wo3N/7NDt76V8TKSIbQpwy6t5uflasrPt7EObtNI3i7H4moFFPLpqx1GZQb37jiT4NuzobrNIvgzD4GtZ0e+lXERsFnPWpzIGceDcfA+orCUUNpkI4GJ0Xv8Aq5n0Rh9rmRFdGBVhcEAag059dfn7hWJ+jLGF8KyHXI+ngwufK4PrWvpAe+csyrYEkjaD93oKdTah4qD4aVBorshuMtY9pId+nlUlHB3WNUNKrEbtKMSYsPfNBYUZaqodpsPa1HvqxhxKtuP61HEsDAxzLRlpb0USUTLRlpaKIRMtGWloohEtXDinKbk30Qna0tItLRCFFFJRCLTU+ICC5/qa4xeLCDmeAqnklLG5ruJBnxMT9LXSFikcANg3bYDkDZb/AOo+leXohJsK1H0kTFsc4/CEA/kB+ZrNjRO8m3kKap9VMjqTBhuIB6AZhZRzY+g/rXDsDuFvM1zRTIrwcknMqNmRgAAQoooqyVyTh9oPGVMbFSBvBIPqK0OC+kfFJozCQfmAPvFj76zDRWFzoeA4/wBK4pYU1PyIw1lg4b5T0CH6V2+9Ap8GYfG9P/8A3XX/ALB/n/8AWvOKK5+FXxMh2o/1Hn956rsv6TIJGCyKYr/evmUeOgIHfrWvBvqNR8b189g1699Hm0TLgwGNzGxTysCPS5HlS9lfZkc8GdOGUsBgiaelD21vakqk6T4vKqoNCxzHwXd7/hS9tgrQsZPTUG+wVr3zW4XaV9G9f15VPBrE7MxzOgKsGP3kY2YHubiPGrnA7bCkLJdf4uHg24iq0uVhnpOsGrco/US+orlXvurqrpKFFFFEIU3Jvpym5N9EJ2tLSLS0QhTGKxIQX48BTsjgAk7hVJiJy7XPl3V0SDtgTiRySSd9c0tJUpRPJ/pLw2XGluDqjD+XL/41lj7A7iffXqf0j7DM2HEqi7RXv/AdfcdfAmvK43sTcabiKvqOVwOoOYxkdT0Ix+84oqwwmw5ZlLRKzgb7C5F777eFSsP0OxTH90w8RlH+q1WnV1Dq0j+FtPQSlp5mCaAa8Ty8BW12X9HOoM7/AOVdT/MdB76fxv0cIzkpIVB4EXI8wdaUfXVM2DnEbTR2KuRjP/J59vPM1f7N6GTSwtIFt+EHQtrqRf51stl9CcPB2m+0I1u1got3fqanxdJMMziNZ4y24AHQndYHcT51RbrHsGKhgCW16VK+bDkzynauzmglMbCxFr8eF9D51Er1Hpb0VGJGdNJFH8wHDuP/AByrzKSG3EfP0pzSaoWKFY8xXVaYo25RxG69Q+itf+nlP51/2/1ry+vX/o7wmTAqfxszeQso/wBpqeqPsjz55iyewx+E01QNs7O62PT2l1Xv5jz+VPY/GdUma1zuAva/nyrO4nb03PIO4D4m9ZOpvqUFH5j2g01zuHrIGPGQMNOY3va9tCp08fA/CtLhcariyOCP+3L8A3/NZeWYu2ZjcneedEcpU3H6g+I41j13dmeOk9FrfR41I3dGmzw2I6s2DNBfg3ai/oPAirlNpug+1Ts/jj7a+JHtD31iINvEDcQOIvmXyDaj1qxwW3owLqXibklmU+KNp6U6uoUdD58/CedfRair2lmzw+LVxdGDDuN/+KdvWGfpJESS0ZEg3Oh6pm8Rr771bdFtsS4gtm9hNLkDMSd1yLDQd3Gma9UrnbA6a0KXYcCaMVxJvrsVxJvpyUTtaWkWuJ5cqk8qISBtPEXOUcNTUCknkNmaxY2JtzNr2qBsjahlU5lCNewGuotwvVgXjMVZsmWFLSVX7SxEyvGIlDA+1fxGncLa3oAzOSwIrzrpX9HjAmXDC43mMe0v8I+8O7eO+vQlxCkFgwIG8gg2t4VFm2sixyPr2FLEHjb+ulRJK+sOMSytvWCDnPdPMejeMeCHEqCEkKjJm07QaxtpvAJPjT3R3aeMEovIJFJ7UckgzEcchbc3nWjwmDYYmCSU53njldrgEKQVKheVl09a46S7RVZUieAvG2XrJAD9lnfIhDAWBuDvNIC212YBRzzzPQNXp0C7mbjjIPHyxz9ZpKSs3DtmWJhAVaV43IawuzRheye43I1PCnsf0kyxt9lLG5FkzLpc6e0P70pHtFxHfwlm7AHnxkPpWGxJEETMQNZFQaE8A7k2AHLn4VTQ9BWTWSN5F4hJFB9LfCtguBaHCOsX7zIxB4tIV3nnr8KZ6LGYROs7dYUkKrJqRIuUG4ZgCwBJFyOBHCm63uFRIfHu+MUs7AW7ez3e85/viT9nbRSVbpfs6FT7S9zCvJ+kWE6vEyryY28L6e61elbSj6rERTLpnbqpPzZvZJ7wfhWJ+kCK2MJ/Eqn/AEgfKrPR7kXYMr9IVr2O5enX6SijwjFrAE7joOG+vbOjzx/VolidXVVCkj8QHauN4N776wfQPa6RRS5991y2F3e9wFUDU7hpWnwzZMXA4Ux/WA6SIbXuq50LAaZhYi/I1e+oY27W7uIk2mU07l+Mm7aY5wDuA07776bwUCFCOqBA3lScw77E6+XpVpj8MHXUgEagn4eFUQYqdCQRy/Ws/UDZbuPIMapUanTBF4IllFAp9lY5B+FlVXHu18xXL7Nw76FOrbzU+X3TRDN1ntAOR/lkHgdx91Ph79kENzSUWbyPH31YpUjpkefPBMyzZfQ2CxB+Mz+1NkNDr7SfiH/kOHwqDDGGYAkLfS53DxrWaDs3Md9MknaQ9wP9az+1dmNEb5bKd1jcDuv+tJXUhfWUcT0Og9I9v+VZw3cfGXmE6DlwC02ncpv6k1qdk7LXDxhEva5JJ3kniaouhW1CyGNjqtrd44fC3kK1VamnrrCh0HWZertu3Gqw9PlAVxJvpwU3JvpqJTsbqr9qy7l8zVgN1UuNku57tPSuiQc4EYFZnbW1Fwsgv22PbC6jTNbVrHXf6VpjWWxmx2l+0xPZZQUB7JuDmuco35b3FSO7B2zulWg2jtwSvul3s7ayzRq4VhfeLXynlcaf81lMZ0hnGMZCSRmKLEoFu0bWNxe9tbjy0q12DjEiiCRjsgkm+jEnW54f8VZ47GxBDIbAqL5spuLcCbeVq4yNgZ4l1GqorucKm4HgA9fdO8FshIVdQSQ2+5G4bt3xqBtTBD6rIBctIhA7vvD4Cop6RpiJCi3Fr2BtZrbyCN9cS7W6tspXMu83J0vxW3GrNvaqRnrEXFunvG5cEYIzOf2gJfqEg0IaSJhybqdR/pqzxOCRyC6g2sdSbdk5hmF7NY6i4NjVZ0i2Ksbwywkxs8yKeK3ZWsxU/e4eddPsmaQWnnunFUXJccbtyrFtLo+Mcz01KU2JuDcHuPX4e+M7DYS4rEzj2ezGp52ALHzsKsNuYQyYeRV9q1x3lTmHw99NdG4QMOGAsJGaS3IM3ZH8oWrOqtvGJcbMWbl7un7SLszHCaJXHEajkwGoNS6qsRsUhzJBJ1Tn2ha6P4rzrk4bFtoZYkHEohzeV91c3EcESZrRjuVgB4HqP7nO1H63EQwrrlYSyflC+yD3ms59I2zGLpKASMuUnkQTv5XB9xrYbO2YsKkLcljdmOrMe8/KpdWUu1bbx1lOo22L2Y6Yx95gPo6wH2juy+wNDyZrD1sDWgxuPz4xAp0hDXI/7jjLYHuX40/itmF8XGqytCMQrRsUA1eNSyb91xcXGulqpYIil0KhGjYo4HBl3nz0a/fXNTYzZs8TO6WlT+VnoJfZSx4knnvPrXT4RwLlSB4U/szHmVcrZXYfdbQkc1bjUp0BGXMU5JJu05N/WopUrjJJ8+fGIW6+6hijIMiVY08eHdTxxzEWazD8wB9++p2HsmZZRv1vvW3iN1MYzZthmTtL628+Iqb0sgzWcj+flLKNbVqfVtUA/MRmPaDjTQr+FtR79aZnlLKV3KeAvbuIB3eVdYfLmGcdnuNrd9Wk2zoxlA0JPO+liahTS9w4MNQdPpHD7Oe7wjXRjDZI8/3mN/JTp771tI3uARxrIvjRGcgXRdDz/vWtNsyS6W5afOtdKuyQKJkNqe3tZz3yXTcm+nKbk31KSnRNh5VmsXigiM7bgLnn/etaDEtaNvD5VQywhlKsLgixHOpLKbJB2dtkTA5Ua43jTjuN6xXSNZvrbkqxN+xoWAFtAvC4+Nb3BbPSIEILX1OpJPmf71pMTGinO2/4nwodQ/SMaPWnSMXCg5GOZT4HZ7hVXL2rLmta1yN96exmDlkJw5FoWUDOAND7V7njm0tVTjulyxuyoptmIbWxAXgvAjf6Va4zarpg3dMxawKkqSApt2iTpoCTUi4IPfiQXR31Wo+3aXOQe77SPsXogsUmd2zZQVAAIBO4sdeR0FW64JBJZkU/eQkXI5i59azXRXa00jtG0jsWVmuwBCfmB36nS26p8WCeG6s+bW4tfw3nW541ykAr6sn6W7ZLvzzkjvkzpR7EHdiYfiRTO2nIw0xXeI3t6WPoL1X7WlOWIX06+E/66vTr/e+s/VDFkb9HvupB95jWFQCNAvshVC94Ci3upyqtcJJB+5HWRb+qJsyc+qY6FfynyNTMHjRJfsOhFrh1KnXkdzeVKx/EkUUU3iMQsalnYKo3k/3qe6iEcoqtwgeZxK+ZEX93HuZri2eQeG5eG861ZUQkDbD5RDJxjxEDerhT7mqR032csU6zkHq5QIpCBcq4/cvbv1Q91qj7YTMIYxvkxECjykDH3Ka2e29lricPJC251IB/Cd6nyNj5UzWm9GEWts7OxWnl6HW+63GrzAbYzDK7DwfVD4NvU+NQNm7GkliBzKGUsjqbgh0OVr/HwIrnF7HljF2XTmCCPPlWcK7avWxxNS/8Jq/UZhu/n7y7lmyWKgqeRIZLHfY8q5hxQvcjIT95N3mu41mg1t1Ox4thxPqQfIirBqh0K+fPhiZVvoOxTlHB/iW88e9hqt94Fhfw4UiNpVbh+sZuyGbW/E++tUuzVyAW7Vt/fTWhJNhYDAlfpNCumWpyC2YuDwylFZlF+fPXjV1sp9WHnVXhpcy66EaEd431P2aftPI/KtRpjVYGMS3riTfUfF7VjiIDtYngASfO1OLMrAMpBBGhqOIyGBOMxMb+6PhWdxmNyWFrk1o8X+7bwrL7UCaF3VCOfH/LvPlUk5MX1BIGROodoZhohJ5Dd6moW25mVQ7AWvlsDuvzPlTmElYD7ONmv95/s18r3Y+lPtg5H/eSWH4YxYebNdj7qt4U5ioJdccmZPE4KEMXYMRLbMosNMwJIvqCfma1i44sAIomZbWBbsJbd97Ui3dXQ2RGAQqgHfmOrXG4ljrTkeOUgZiA24g8xUcJ+kRh773AWx+nSZs7WyXUIi6kER6Wyki1jw476sVnQraUtG/DOCNOAudD61zBsiOSWYte6yk6GwIYBhf1qw2hjcvZABuNb7hfuqxivQCKkEjezZ+PMrNsbOzYN3TtOoWVbc42DkC3GwNSopw6B0sQy5l5G4uNaagiiP3CrcDHdSfEDQ+dU64h8K4juFhJsrMCQhJ9lyPZF9x3eFIamnJ3AzU9H6oKOzx8MfeWP7UdR9ph5BzKWlXyykG3iKT9up+Cc93UyfMVIGKdfajPihDD00NdR7QRjbNY8j2T6GkTW3WbAvrJweD7+P8AsinHzPpHAV/NMQoH+RbsfdXUGye0HmYyuPZuLIn8Ee4HvNzU+iq5dnwhRRUKad5JOow9jL99t6QKfvP+bku810DJwJwkDmSth4fr8dm3x4UHXgZpBa3+VL+bCttUHY2yUw0KxJey7yfaZjqzMeJJ1qfWlWmxcTJus3tmYfaURw+0Hs+RMSvWLcdnrY7K4PeVynyNTDiCBaRND95e0p8eIp7p5B/06zqLth5Fl8V9mQHuysfSqiPHDTJ9nfvun8tv0pd37N8Zx58+EptQsA4HxkPa2z498PmBqPI8+6q3B4rIwPDj3d9W0+jHUHvU6a1W46C3aBvc6+PPzpO8KpFiYz57prejtS94OmvBwRwfvNop0Fv6GlNQtjKwgjzb7e6+nutTWJw8hk0vbgb6AVs1ncoMwdQOzcqOcHEgvISSTvNXGx5ZWIy5bi4u1zw5DfTE+z1zLa4uTp4C+lW2yoQrgDcAatZhiK1Vtv5Mrtq7ImMma3WZrXKi3da19KudkYVoogrb9Tblc7qsrVw9VliRiOLQqtumVxuIxEkswtI0KNkywlVf2A3avqw7XAio+AxGHBstkfjnBV/V9T61fbOFsViV5iF/VCp/21msbiCsjxyKsihiLOAdL6WPhaoXalKcBxwfCLGo+1nPJ6y7oqigWP8Aw5HgPK+ZPRtPhU0TTpvRZRzQ5W/lOh8jU0dLBlGzO7yPaH1k6S+U232NvTSs/VhDtgO7LYpuFmGVh8r0xtzGxQZLRFmbdrYaaDMe8/OrM7Os4lLapgtXJnOy4z1sgzFbrG2ltd68fCpOL2e17qS3O++qxtsLJiY0RjHI6FToG9m7AC+mpHjVyuMkUfaYdzbeY7MD3gXuL1W2oXd1l/8A8+xF2uOY1szCm+Y8Li3G+43qfLCGUqwDKRYgi4I5HnVTFtJpGPURuo7Tt10boDZb2F91+dP4HaUmJUtDEUUEqzymwVlNmAQdpiDpwqJtVjJppnRZV47ANg0LxSL1I3xTNbL3RS7/AAU3pobfhZV65GizC6iZCARzVrWI761GB6MRiQSyh5pB7LSDsJ/BHuTxteoPS4Z5jf8Aw8LKRbgZ2WK/kM1KvV+ocTTruyNj+tKlJMPvjnVf4ZVt/KSRUbFdI0i/xo5e5Qc3ql19bVe7W2DhJ8GRCkTNGqsCgXOcg3EjXUA76wWFwSNnORgAdBrfdy76XtZ0IB5zHtJpabwzZK48POP4mlwuLfFWYF4cPezSIjO5INmUEC0f8VjXWykEmGhwUehlmlMzDRupikJux3lnGRRfUg1abTwbYXZ0aKXWJBeYIwSUhjdsrk8ybgakbjXfRLo5E8LTPEAJSDEmo6uJdI9d4ZvaJvc5qbRFzjGDM2x7MEg5GeM/b+psV0pb1S/slkI6meRAdwYiVO7R9beBpw4rERC7osoAuWTsaD8rm3vpnA7jEg57xLDGYYSRujey6sp8GBB+NeYbKJ6oK3tRlo28Y2K/KtzsvpSkqKzBo8wupZWCMpPZIe1jpas/Fs9DPizcEGQSrlNwc6gMNPzqfWktVSzqCJo6HUpWSCeJHhwbPqov5inJNkm3bsFuL2Nza9d4bGpG1wr8iLVY7VjJjQqL6i/LUVRpdNW/XrJ63U26fJrAAPQ4j0WJRtFI8N3pThNVEWHIBOoYXI8hVh9Uvvdz52+Fa5AE8+rswyRIMm0iWBAFhe3nprUo45zGTGrA27RA9kcbGoU2BZfC9r+O6/KtNsDCZIzzJqTYAkKldmIMY6NTSMrZyStxlJv33sTvG6riSuwK4kqknJmgi7VxKxdMd/HAP9En/vVJ0twuWYPwdfeuh91qu8bpi8Meayp6qrj/AG0vSTA9ZASN6doeW8el6W1tfaVcfH5StR7Q9/3mIpyHEsnssR8PSm6K82GKnIkZZ4fbC69YgbhcC59DVTtXZxl6toCrEe1G7ZbHml9BytXdFPV+kLVGDzJ1t2bBgBGMNsQSzN1kUmeHIXVHAPaBZcrjlbuNWZ20MM6p/wBR1bZgwmBcxcire0w7tajbF2mMPiH6wMVnMSq4FwrgFArcQDcWNavaWFWSJ0ckKykGxCkeDHQHvpsXq/JEfdrHwwbjwPP3jjuDHZe0CtgRqNRprUDZz9VjpYrXTER9co/OhCSgeIKN61SdGYQ94mDw4iNczNG6EOpchcwQlc40voL76d21ipMLLhp5HEoR3VbLlds8ZDBstwRpe4G8CrlChgVb58SvLrlXX9xz95ueuP4W9B+tZ3ZzGXF41rEZOrgUixKnJnY8r3YelLB9IOHMeYiQW4ZCfQj+ld9BpM8M01iOuxE0ljoQMwVbjhoopxgciVo6kEgyHg0OBzGWKWVSSWnTM7n/APZHckD+HTurIRbUgGNIBLxl1MfVjOzjVlUAbmuctjutrXrxNYvE41HxTNgIIHmVSJJ2uEU8FVlHbc8SOA1NL2qAASekcouI3YHUYkXF4JsdiRFL1hyZZJIg32cSn2VY/ekbeeQGlbZjpbK1t2gA05DWs50JxSIGgkDJiiTJLnteYtvkRho6cBbcNK1l6trwRnxlFp52+Ejs1xbK1t24frVH0p2ixWPDRXEuIbILj2Yx+9c2O4L8autpbTjgiaWRsqKLk/AAcSdwFZjZmLCSNi8Tf6xMAsUAGZ44r3VQo3M3tMakck7RKwQg3t0+s06QZIwguQBlFhuAFhpWR2u8aYoR9WxVotRHo4kD3BIU6Eg3ueVXfUYnEe2fq8f4VIMrD8z7k8taqtr7MjgxeCEa5QwxCniWPVqbsx1J041M4SL825wOOeT9JXTrlfth7sM1jYka2F251Z4XEF1Vdeza9t1tx14mulW+Je/3Y097MflUxUA3ADw0o7NVYsB1lfasyBCeATK6PF5WdbE5rqONtCPKrIVz1S3vYX58a6qZMgoI6xrE2yNfdb+/lUrYm2g2WMghrb+DHj4VwmD626HQEanl/ZpzZvRzq5A7MDbcALeZo4xzOgPvBXpLsVxJvrsVxJvquOSs23o2Gb8Myj+dWT5irU1V9JNMPm/A8T/yyKT7r1aZhapH2RKl9th8JhtqbOSKZlZsoPaXS+h7+43FQp0Qey+Y8rfOrjpHiVacFGBsgFxrrmOlVGJJNj423X0rOu09ArOF5xnMt/CP2Zt3cZ6YjNFFSsNsx34WHM/IcawJQFLcCQZ4FdSrC4P/ADccjQdqOcIcLNDJJ2cnWI6dpQbgnPubcDvrRYfZCLv7R793pSzbIjbcMvh+hqaXFOkdqWxBF6OYyIQMPq6QEkq6x29k6KSwAJO8eNZ07HTDzAx5hluYzmYgBuIBJAYjQnxq5i2Y8bZlIYbiPZJB3jlTuO2eXRe46E/hbeD3ggad5pntrLsKP4kXLbCTwf8AokFdtPY5gHFjv7hx4VT7AUBoutmOHzRI0bLZevLXLZpTpmU2AXkBWjhwCrwue/8ASoE6HGM0EYtCpyzSkC2m9Ir734Fty1qVrdUmbH5i9G1yVK59/hH8d0clc3aV8TH/ANt5XRT/ACmzeelT8PtSOFQjxNh1GgGX7MeDJp61ZYbDrGiogyqoCqBwAGlOWqo2hvbH0jBrZeEY/A8yr2pglxMYaFx1sZzwyKQcrjw+6dxB4VMwXS2I4WOaQhCw1TewdSVdQN5swIqo26cLDYt9nKwOTqswckccqcL8TpVJ0fYRN1rxrI5JZcx0S5JuoGmY78xudatSyuobiTjpKrLLOEYAHrn7S/m2NiMdKkkxMMKHNHHva/B2G7PyJ3cBxrR7P2PHDfIvaPtO3adv4mOpqnTpnzi9G/UU+nTCPijj+U/OrRraT0OJWAOrHJ8/KX9ZfpT/APmYHxxB/wD5Cp3/ANWw8Q4/y/1qj2vtRJcXBKL5I45QdNc0mUCw8AdaDqKj+oS1WHPwMkYXWec8urX0S/zqbVNhNrIGlNmOaS43bgir8qdfbo4J6mrLNXSpwWiNY9WWlI7gC5IA5nSqOXbMh3WXwH60/sXANiJbuSVXViePIefwpb8erNtrGTLQMzVbLjGTN+LXy4VOpAKWnowBiFNyb6cpuTfROyDt6LNhZh/8be5b/KqzpBCXw6zByLIhK71IYjUjmM1/KtBNHmQjmCPUWrDY+ZzFFE5MZWMRskl0VyNLq/snTvqu/wDxHjMihC3Ak44jWLiMT2axI+8hv3buHhUdtBeIKW5ElRXchKntqV7+B8DSOFsW32F9NT6DU1kll2+qT8JsqfU6xmHEzo2YpDYb7kiw46mrOLpZDezOviD+v61SnaXAJKRyZL/O/uqVHlsCY7Aj8OnpbSlSit1nCo8JpoMUjgFWBvu76drIvHKT2HjVBu7NyPE3+FT8DiplFmcNysp94v8ACqjR4SBTwl+agQY8OCe1vIIOmqm2ovUnCzFhqLfOomMwS5i3aF9TlAsTuvruNgKlXa1QZFwCe+LtWGcFuQO6cYyYMts2XvHzqq2bs/FrH1cU2SIE5ewubtEkhXIvvJ1Iq1i6tTfISebG/wDQVJ/aH5T61YmpsVNh9b493wnWqy25fV+sqsLtXFYYKs0ZmjBI6xbtLY6rmXc1txN67xXTUMgXDo5lO/rFKrF3uTox5AE3q3ixN/usPLSkmwKNvUeI0Puqv8Qw4IkiCB05mQTDWzuzF5GBzO286bh+FRwAp6D2F8B8KttobGAjdlbcrGx7hzFQUwDhFOUkFVNxrvHdUi26nJ/2+kybFftct4fWN0UUUvOQBpStJQDXRCM4fce9m+NPU3hhdBw3n1NSMPhmdgqi7Hh+vIVdcCbSB4yFXsiLhMI0jhFFyfQd57hW92bgFhjCL5nmeJpjY2x1gXm59pvkO6rKtjSabshubqYyq4hRRRT0nCm5N9OU3JvohO1riaEMLMAQd4IuD5Gu1paISkn6Lx69UWi7l1Q+MbXX0tVLjOjUi65A/wCaE5W84m0Pka2lqCKrepH9oSKgr7Bx58J5yFYNlDBm/A4Mcn8rWv5XqE+zUzfaGQNyZmv/AEFem4rApILSIrDkwB9L7qp8V0VFvs3ZR+B/tU9G7S+RpN9EP0H5xhNVYvtDPw48/OYrEnq1siMwGufNouu65Nz/AFqVhMY5BUxFeyRc5WFyLbxrfXlU7G9HnS+aMgfii+0XzjNmHlepGzY42GjhmG8DQ+YOopOyp6xlhx84wuprfgdffJGzZDkVSLFVUeNhb5VLpFUDQaUtZbEE5E7G8TNkRmPAXqu/baH7x9LVZyRhgQRcEWIqpm6NqfZYjuIv+hrV9H3aasEXdfHGZn6xNQxBq6eGZ3+1l5+8Uv7XT8XvvUQ9GW/GvoaUdHbe1J6L+praF2jfhTn9j/UzCurXqMfv949iNrK8cigk/ZyG9rWspqywQ+yT+BP9oqqxGz44oJSty3VuLnvHAcKs8NKMi/wr/tFZesoLj8lCBnw90e0thVvzWGcfWdy4ZW9pQfj61Bm2Gp9liPHUfrVgJRXdYzo9ZwwxNDFdnvmfm2TIvDMO7X3b6hSaA30sDWqmmVFLMQoHE7qZi2a+K9oGOHmR9rIO4H92vedfCmdNQ9zcDjxid9apwp58JRbI2Y8wVUG4C5O5dOJ+VbjZeyFhWw1Y72O8/oO6pOFwqxqFQBVG4Cnq26tMqMXPJMjWm0AQooopqWQoooohCm5N9OU3JvohO1paRaWiEKKKKIQoooohEtUPG7Iil9tFJ4Hcw8GGo9am0UThAPWUEuwJE/dSkj8MozDycdoed6hy4l4/30TIPxL9onquo8xWrpCKWt0tNntL8uJwbl9k/WZuDEK4ujBhzBvTlT8Z0fhkOYrlb8SEo3qu/wA6r5djzx+w6yjlJ2W/nXQ+YrOs9GEf4zn4y4agj2x8otZ7aM00cjb8pJI0uLHv4eFW77QyaTI8J5sOwfCRbr8Kko4IuCCDxBuD51Tp7LNC5Zk6+eDI3VpqlwrYI89JkMVtNmRgeII412m1WAAFtw4mr3bkY+rymwvlOthfhxqSI0RbkIoAFyQBbTnWwPSybA2zqcY+Uyz6PfeRv7v7mejxc8mi3N+Q/wDLhV/Jiu0I0UySW9kfd73bco9/K9dYaCTEexeKL8ZFncf/ABqfZH5j5Cr7AbOSFcqLYbzxLHmzHUnvNcsQ6oq1q4A7u/8Af+oxQhqyEbOe/wDr+5X4DYFmEk5Ekg1A/wAOP+FeJ/MdfCrm1LRTAAAwOkYVQIgpaKK7JQoooohCiiiiEKbk305Tcm+iE6Bpb0tFEIl6L0tFEIl6L0tFEIl6M1YPp7tfaEMrjCiUocKCnVwiX7YYuINfsMQepLaHS1yBcaRttbEmOI2grzYnqpPqLZxHJKAvXzl4okhylVC9WGZTmFyxOpohPRM1GavJsNFimmwzdRLGb4bKqRzKAq46frWT7sGaLI8iyalXAFrVHw0OLMUfWpMxLYR8SxixIUuRieuWaFT9sqnqiWjAuWS5IUAEJ7DmozV5Bg8BjB9XzfWGmeGCIiTDyl8In1SUtKuIDBHlEtjY2ftBOAqql2Tjlh/dz9STZQoxLqWTZjRs7QlUmVmmAIJUAPc9rQkhPc2AI1F6qp+jcRJKZoW5xnKD4p7J9Ko+keExD7HiRTiFmIwayAEPMQ0kKTCQhTc5S5YgWOU37Nwc9t2baDJLDGcSqI8oKxwhRHFDjoEgET9Vdw2GMjEBnJy7gLqT3SJUHrNTtTY2J6p0GSUMLX9hxrxHsn3VPwOwbkPiCHYeyg/dpbuPtt3nyFZTG7Y2lnxARpVI+t2zYYvHEExES4VkyR5nLxGQm3WW35OzlqF+39rM2HCrLGpBN5Ic2dxjMrK5iw57HVWynLBoxYk2qC1ovsqBIdmCckkz1MUt68rHSHaj4oxqMTHE0sKknDqWiH1zqpO2YursYiX/AMQKuU5z2iTpNisdLh8dGWxRkWR1iiTDnIYkxEHVSLNGgYuUuSA5vmfRcthOWz1S9F68/PSHGiGWNhP1i41lEowxJ+qDFIjOv2ZRnyMSLKbqt7GxNLJtjHddEI2xDofquQvhgnXK+JlXEmb7L7MpEEYax7wbG9qITf3ovXmuzNpbUywvI8zEx7OZ0OGRRmnxLx4kG0YZckYDEXuDZuyOyfS6IRL0XpaKIRL0XpaKIRL1w4pyiiEKKKKIQoooohCiiiiEKKKKIQoooohCiiiiEKKKKIQoooohCiiiiEKKKKIQoooohCiiiiEKKKKIQoooohP/2Q=="/>
          <p:cNvSpPr>
            <a:spLocks noChangeAspect="1" noChangeArrowheads="1"/>
          </p:cNvSpPr>
          <p:nvPr/>
        </p:nvSpPr>
        <p:spPr bwMode="auto">
          <a:xfrm>
            <a:off x="1587500" y="-1057275"/>
            <a:ext cx="2095500" cy="21812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56" name="AutoShape 4" descr="data:image/jpg;base64,/9j/4AAQSkZJRgABAQAAAQABAAD/2wCEAAkGBhQSEBQUExQWFRUWFxYWFxgYGBcXFxUaFRQYFhccFxUYHyYfFxojHRcYHy8gJCcpLCwsFx4xNTAqNSYrLCkBCQoKDgwOGg8PGiskHyQsLSwvLTAsLCwvLCwsNCw0LCwsMCwsLDEpKiwsLCwsLywsLC8sLCwsKSwsLCwsLCwsLP/AABEIAOUA3AMBIgACEQEDEQH/xAAcAAABBQEBAQAAAAAAAAAAAAAAAQMEBQYCBwj/xABGEAACAQIDBAcEBwYFBAEFAAABAgMAEQQSIQUxQVEGEyJhcYGRMqGxwQcUI0JSYtEVM3KS4fBDgqKy8SRTwuJjFhc0c6P/xAAaAQACAwEBAAAAAAAAAAAAAAAABAIDBQEG/8QAMxEAAgIBAwEECAYDAQEAAAAAAQIAAxEEEiExE0FR8AUiMmFxkcHhFCNCgaHRM1Kx8RX/2gAMAwEAAhEDEQA/APb1FLahaWiETLRlpaKIRMtGWloohEtVXt/pBDg4usmaw+6otmcjgo+e4VK2ntFIIXlkNlQFj8gO8mw86+e+k/SSTGTtI503KvBVvoB+vE61JELttE7wo3N/7NDt76V8TKSIbQpwy6t5uflasrPt7EObtNI3i7H4moFFPLpqx1GZQb37jiT4NuzobrNIvgzD4GtZ0e+lXERsFnPWpzIGceDcfA+orCUUNpkI4GJ0Xv8Aq5n0Rh9rmRFdGBVhcEAag059dfn7hWJ+jLGF8KyHXI+ngwufK4PrWvpAe+csyrYEkjaD93oKdTah4qD4aVBorshuMtY9pId+nlUlHB3WNUNKrEbtKMSYsPfNBYUZaqodpsPa1HvqxhxKtuP61HEsDAxzLRlpb0USUTLRlpaKIRMtGWloohEtXDinKbk30Qna0tItLRCFFFJRCLTU+ICC5/qa4xeLCDmeAqnklLG5ruJBnxMT9LXSFikcANg3bYDkDZb/AOo+leXohJsK1H0kTFsc4/CEA/kB+ZrNjRO8m3kKap9VMjqTBhuIB6AZhZRzY+g/rXDsDuFvM1zRTIrwcknMqNmRgAAQoooqyVyTh9oPGVMbFSBvBIPqK0OC+kfFJozCQfmAPvFj76zDRWFzoeA4/wBK4pYU1PyIw1lg4b5T0CH6V2+9Ap8GYfG9P/8A3XX/ALB/n/8AWvOKK5+FXxMh2o/1Hn956rsv6TIJGCyKYr/evmUeOgIHfrWvBvqNR8b189g1699Hm0TLgwGNzGxTysCPS5HlS9lfZkc8GdOGUsBgiaelD21vakqk6T4vKqoNCxzHwXd7/hS9tgrQsZPTUG+wVr3zW4XaV9G9f15VPBrE7MxzOgKsGP3kY2YHubiPGrnA7bCkLJdf4uHg24iq0uVhnpOsGrco/US+orlXvurqrpKFFFFEIU3Jvpym5N9EJ2tLSLS0QhTGKxIQX48BTsjgAk7hVJiJy7XPl3V0SDtgTiRySSd9c0tJUpRPJ/pLw2XGluDqjD+XL/41lj7A7iffXqf0j7DM2HEqi7RXv/AdfcdfAmvK43sTcabiKvqOVwOoOYxkdT0Ix+84oqwwmw5ZlLRKzgb7C5F777eFSsP0OxTH90w8RlH+q1WnV1Dq0j+FtPQSlp5mCaAa8Ty8BW12X9HOoM7/AOVdT/MdB76fxv0cIzkpIVB4EXI8wdaUfXVM2DnEbTR2KuRjP/J59vPM1f7N6GTSwtIFt+EHQtrqRf51stl9CcPB2m+0I1u1got3fqanxdJMMziNZ4y24AHQndYHcT51RbrHsGKhgCW16VK+bDkzynauzmglMbCxFr8eF9D51Er1Hpb0VGJGdNJFH8wHDuP/AByrzKSG3EfP0pzSaoWKFY8xXVaYo25RxG69Q+itf+nlP51/2/1ry+vX/o7wmTAqfxszeQso/wBpqeqPsjz55iyewx+E01QNs7O62PT2l1Xv5jz+VPY/GdUma1zuAva/nyrO4nb03PIO4D4m9ZOpvqUFH5j2g01zuHrIGPGQMNOY3va9tCp08fA/CtLhcariyOCP+3L8A3/NZeWYu2ZjcneedEcpU3H6g+I41j13dmeOk9FrfR41I3dGmzw2I6s2DNBfg3ai/oPAirlNpug+1Ts/jj7a+JHtD31iINvEDcQOIvmXyDaj1qxwW3owLqXibklmU+KNp6U6uoUdD58/CedfRair2lmzw+LVxdGDDuN/+KdvWGfpJESS0ZEg3Oh6pm8Rr771bdFtsS4gtm9hNLkDMSd1yLDQd3Gma9UrnbA6a0KXYcCaMVxJvrsVxJvpyUTtaWkWuJ5cqk8qISBtPEXOUcNTUCknkNmaxY2JtzNr2qBsjahlU5lCNewGuotwvVgXjMVZsmWFLSVX7SxEyvGIlDA+1fxGncLa3oAzOSwIrzrpX9HjAmXDC43mMe0v8I+8O7eO+vQlxCkFgwIG8gg2t4VFm2sixyPr2FLEHjb+ulRJK+sOMSytvWCDnPdPMejeMeCHEqCEkKjJm07QaxtpvAJPjT3R3aeMEovIJFJ7UckgzEcchbc3nWjwmDYYmCSU53njldrgEKQVKheVl09a46S7RVZUieAvG2XrJAD9lnfIhDAWBuDvNIC212YBRzzzPQNXp0C7mbjjIPHyxz9ZpKSs3DtmWJhAVaV43IawuzRheye43I1PCnsf0kyxt9lLG5FkzLpc6e0P70pHtFxHfwlm7AHnxkPpWGxJEETMQNZFQaE8A7k2AHLn4VTQ9BWTWSN5F4hJFB9LfCtguBaHCOsX7zIxB4tIV3nnr8KZ6LGYROs7dYUkKrJqRIuUG4ZgCwBJFyOBHCm63uFRIfHu+MUs7AW7ez3e85/viT9nbRSVbpfs6FT7S9zCvJ+kWE6vEyryY28L6e61elbSj6rERTLpnbqpPzZvZJ7wfhWJ+kCK2MJ/Eqn/AEgfKrPR7kXYMr9IVr2O5enX6SijwjFrAE7joOG+vbOjzx/VolidXVVCkj8QHauN4N776wfQPa6RRS5991y2F3e9wFUDU7hpWnwzZMXA4Ux/WA6SIbXuq50LAaZhYi/I1e+oY27W7uIk2mU07l+Mm7aY5wDuA07776bwUCFCOqBA3lScw77E6+XpVpj8MHXUgEagn4eFUQYqdCQRy/Ws/UDZbuPIMapUanTBF4IllFAp9lY5B+FlVXHu18xXL7Nw76FOrbzU+X3TRDN1ntAOR/lkHgdx91Ph79kENzSUWbyPH31YpUjpkefPBMyzZfQ2CxB+Mz+1NkNDr7SfiH/kOHwqDDGGYAkLfS53DxrWaDs3Md9MknaQ9wP9az+1dmNEb5bKd1jcDuv+tJXUhfWUcT0Og9I9v+VZw3cfGXmE6DlwC02ncpv6k1qdk7LXDxhEva5JJ3kniaouhW1CyGNjqtrd44fC3kK1VamnrrCh0HWZertu3Gqw9PlAVxJvpwU3JvpqJTsbqr9qy7l8zVgN1UuNku57tPSuiQc4EYFZnbW1Fwsgv22PbC6jTNbVrHXf6VpjWWxmx2l+0xPZZQUB7JuDmuco35b3FSO7B2zulWg2jtwSvul3s7ayzRq4VhfeLXynlcaf81lMZ0hnGMZCSRmKLEoFu0bWNxe9tbjy0q12DjEiiCRjsgkm+jEnW54f8VZ47GxBDIbAqL5spuLcCbeVq4yNgZ4l1GqorucKm4HgA9fdO8FshIVdQSQ2+5G4bt3xqBtTBD6rIBctIhA7vvD4Cop6RpiJCi3Fr2BtZrbyCN9cS7W6tspXMu83J0vxW3GrNvaqRnrEXFunvG5cEYIzOf2gJfqEg0IaSJhybqdR/pqzxOCRyC6g2sdSbdk5hmF7NY6i4NjVZ0i2Ksbwywkxs8yKeK3ZWsxU/e4eddPsmaQWnnunFUXJccbtyrFtLo+Mcz01KU2JuDcHuPX4e+M7DYS4rEzj2ezGp52ALHzsKsNuYQyYeRV9q1x3lTmHw99NdG4QMOGAsJGaS3IM3ZH8oWrOqtvGJcbMWbl7un7SLszHCaJXHEajkwGoNS6qsRsUhzJBJ1Tn2ha6P4rzrk4bFtoZYkHEohzeV91c3EcESZrRjuVgB4HqP7nO1H63EQwrrlYSyflC+yD3ms59I2zGLpKASMuUnkQTv5XB9xrYbO2YsKkLcljdmOrMe8/KpdWUu1bbx1lOo22L2Y6Yx95gPo6wH2juy+wNDyZrD1sDWgxuPz4xAp0hDXI/7jjLYHuX40/itmF8XGqytCMQrRsUA1eNSyb91xcXGulqpYIil0KhGjYo4HBl3nz0a/fXNTYzZs8TO6WlT+VnoJfZSx4knnvPrXT4RwLlSB4U/szHmVcrZXYfdbQkc1bjUp0BGXMU5JJu05N/WopUrjJJ8+fGIW6+6hijIMiVY08eHdTxxzEWazD8wB9++p2HsmZZRv1vvW3iN1MYzZthmTtL628+Iqb0sgzWcj+flLKNbVqfVtUA/MRmPaDjTQr+FtR79aZnlLKV3KeAvbuIB3eVdYfLmGcdnuNrd9Wk2zoxlA0JPO+liahTS9w4MNQdPpHD7Oe7wjXRjDZI8/3mN/JTp771tI3uARxrIvjRGcgXRdDz/vWtNsyS6W5afOtdKuyQKJkNqe3tZz3yXTcm+nKbk31KSnRNh5VmsXigiM7bgLnn/etaDEtaNvD5VQywhlKsLgixHOpLKbJB2dtkTA5Ua43jTjuN6xXSNZvrbkqxN+xoWAFtAvC4+Nb3BbPSIEILX1OpJPmf71pMTGinO2/4nwodQ/SMaPWnSMXCg5GOZT4HZ7hVXL2rLmta1yN96exmDlkJw5FoWUDOAND7V7njm0tVTjulyxuyoptmIbWxAXgvAjf6Va4zarpg3dMxawKkqSApt2iTpoCTUi4IPfiQXR31Wo+3aXOQe77SPsXogsUmd2zZQVAAIBO4sdeR0FW64JBJZkU/eQkXI5i59azXRXa00jtG0jsWVmuwBCfmB36nS26p8WCeG6s+bW4tfw3nW541ykAr6sn6W7ZLvzzkjvkzpR7EHdiYfiRTO2nIw0xXeI3t6WPoL1X7WlOWIX06+E/66vTr/e+s/VDFkb9HvupB95jWFQCNAvshVC94Ci3upyqtcJJB+5HWRb+qJsyc+qY6FfynyNTMHjRJfsOhFrh1KnXkdzeVKx/EkUUU3iMQsalnYKo3k/3qe6iEcoqtwgeZxK+ZEX93HuZri2eQeG5eG861ZUQkDbD5RDJxjxEDerhT7mqR032csU6zkHq5QIpCBcq4/cvbv1Q91qj7YTMIYxvkxECjykDH3Ka2e29lricPJC251IB/Cd6nyNj5UzWm9GEWts7OxWnl6HW+63GrzAbYzDK7DwfVD4NvU+NQNm7GkliBzKGUsjqbgh0OVr/HwIrnF7HljF2XTmCCPPlWcK7avWxxNS/8Jq/UZhu/n7y7lmyWKgqeRIZLHfY8q5hxQvcjIT95N3mu41mg1t1Ox4thxPqQfIirBqh0K+fPhiZVvoOxTlHB/iW88e9hqt94Fhfw4UiNpVbh+sZuyGbW/E++tUuzVyAW7Vt/fTWhJNhYDAlfpNCumWpyC2YuDwylFZlF+fPXjV1sp9WHnVXhpcy66EaEd431P2aftPI/KtRpjVYGMS3riTfUfF7VjiIDtYngASfO1OLMrAMpBBGhqOIyGBOMxMb+6PhWdxmNyWFrk1o8X+7bwrL7UCaF3VCOfH/LvPlUk5MX1BIGROodoZhohJ5Dd6moW25mVQ7AWvlsDuvzPlTmElYD7ONmv95/s18r3Y+lPtg5H/eSWH4YxYebNdj7qt4U5ioJdccmZPE4KEMXYMRLbMosNMwJIvqCfma1i44sAIomZbWBbsJbd97Ui3dXQ2RGAQqgHfmOrXG4ljrTkeOUgZiA24g8xUcJ+kRh773AWx+nSZs7WyXUIi6kER6Wyki1jw476sVnQraUtG/DOCNOAudD61zBsiOSWYte6yk6GwIYBhf1qw2hjcvZABuNb7hfuqxivQCKkEjezZ+PMrNsbOzYN3TtOoWVbc42DkC3GwNSopw6B0sQy5l5G4uNaagiiP3CrcDHdSfEDQ+dU64h8K4juFhJsrMCQhJ9lyPZF9x3eFIamnJ3AzU9H6oKOzx8MfeWP7UdR9ph5BzKWlXyykG3iKT9up+Cc93UyfMVIGKdfajPihDD00NdR7QRjbNY8j2T6GkTW3WbAvrJweD7+P8AsinHzPpHAV/NMQoH+RbsfdXUGye0HmYyuPZuLIn8Ee4HvNzU+iq5dnwhRRUKad5JOow9jL99t6QKfvP+bku810DJwJwkDmSth4fr8dm3x4UHXgZpBa3+VL+bCttUHY2yUw0KxJey7yfaZjqzMeJJ1qfWlWmxcTJus3tmYfaURw+0Hs+RMSvWLcdnrY7K4PeVynyNTDiCBaRND95e0p8eIp7p5B/06zqLth5Fl8V9mQHuysfSqiPHDTJ9nfvun8tv0pd37N8Zx58+EptQsA4HxkPa2z498PmBqPI8+6q3B4rIwPDj3d9W0+jHUHvU6a1W46C3aBvc6+PPzpO8KpFiYz57prejtS94OmvBwRwfvNop0Fv6GlNQtjKwgjzb7e6+nutTWJw8hk0vbgb6AVs1ncoMwdQOzcqOcHEgvISSTvNXGx5ZWIy5bi4u1zw5DfTE+z1zLa4uTp4C+lW2yoQrgDcAatZhiK1Vtv5Mrtq7ImMma3WZrXKi3da19KudkYVoogrb9Tblc7qsrVw9VliRiOLQqtumVxuIxEkswtI0KNkywlVf2A3avqw7XAio+AxGHBstkfjnBV/V9T61fbOFsViV5iF/VCp/21msbiCsjxyKsihiLOAdL6WPhaoXalKcBxwfCLGo+1nPJ6y7oqigWP8Aw5HgPK+ZPRtPhU0TTpvRZRzQ5W/lOh8jU0dLBlGzO7yPaH1k6S+U232NvTSs/VhDtgO7LYpuFmGVh8r0xtzGxQZLRFmbdrYaaDMe8/OrM7Os4lLapgtXJnOy4z1sgzFbrG2ltd68fCpOL2e17qS3O++qxtsLJiY0RjHI6FToG9m7AC+mpHjVyuMkUfaYdzbeY7MD3gXuL1W2oXd1l/8A8+xF2uOY1szCm+Y8Li3G+43qfLCGUqwDKRYgi4I5HnVTFtJpGPURuo7Tt10boDZb2F91+dP4HaUmJUtDEUUEqzymwVlNmAQdpiDpwqJtVjJppnRZV47ANg0LxSL1I3xTNbL3RS7/AAU3pobfhZV65GizC6iZCARzVrWI761GB6MRiQSyh5pB7LSDsJ/BHuTxteoPS4Z5jf8Aw8LKRbgZ2WK/kM1KvV+ocTTruyNj+tKlJMPvjnVf4ZVt/KSRUbFdI0i/xo5e5Qc3ql19bVe7W2DhJ8GRCkTNGqsCgXOcg3EjXUA76wWFwSNnORgAdBrfdy76XtZ0IB5zHtJpabwzZK48POP4mlwuLfFWYF4cPezSIjO5INmUEC0f8VjXWykEmGhwUehlmlMzDRupikJux3lnGRRfUg1abTwbYXZ0aKXWJBeYIwSUhjdsrk8ybgakbjXfRLo5E8LTPEAJSDEmo6uJdI9d4ZvaJvc5qbRFzjGDM2x7MEg5GeM/b+psV0pb1S/slkI6meRAdwYiVO7R9beBpw4rERC7osoAuWTsaD8rm3vpnA7jEg57xLDGYYSRujey6sp8GBB+NeYbKJ6oK3tRlo28Y2K/KtzsvpSkqKzBo8wupZWCMpPZIe1jpas/Fs9DPizcEGQSrlNwc6gMNPzqfWktVSzqCJo6HUpWSCeJHhwbPqov5inJNkm3bsFuL2Nza9d4bGpG1wr8iLVY7VjJjQqL6i/LUVRpdNW/XrJ63U26fJrAAPQ4j0WJRtFI8N3pThNVEWHIBOoYXI8hVh9Uvvdz52+Fa5AE8+rswyRIMm0iWBAFhe3nprUo45zGTGrA27RA9kcbGoU2BZfC9r+O6/KtNsDCZIzzJqTYAkKldmIMY6NTSMrZyStxlJv33sTvG6riSuwK4kqknJmgi7VxKxdMd/HAP9En/vVJ0twuWYPwdfeuh91qu8bpi8Meayp6qrj/AG0vSTA9ZASN6doeW8el6W1tfaVcfH5StR7Q9/3mIpyHEsnssR8PSm6K82GKnIkZZ4fbC69YgbhcC59DVTtXZxl6toCrEe1G7ZbHml9BytXdFPV+kLVGDzJ1t2bBgBGMNsQSzN1kUmeHIXVHAPaBZcrjlbuNWZ20MM6p/wBR1bZgwmBcxcire0w7tajbF2mMPiH6wMVnMSq4FwrgFArcQDcWNavaWFWSJ0ckKykGxCkeDHQHvpsXq/JEfdrHwwbjwPP3jjuDHZe0CtgRqNRprUDZz9VjpYrXTER9co/OhCSgeIKN61SdGYQ94mDw4iNczNG6EOpchcwQlc40voL76d21ipMLLhp5HEoR3VbLlds8ZDBstwRpe4G8CrlChgVb58SvLrlXX9xz95ueuP4W9B+tZ3ZzGXF41rEZOrgUixKnJnY8r3YelLB9IOHMeYiQW4ZCfQj+ld9BpM8M01iOuxE0ljoQMwVbjhoopxgciVo6kEgyHg0OBzGWKWVSSWnTM7n/APZHckD+HTurIRbUgGNIBLxl1MfVjOzjVlUAbmuctjutrXrxNYvE41HxTNgIIHmVSJJ2uEU8FVlHbc8SOA1NL2qAASekcouI3YHUYkXF4JsdiRFL1hyZZJIg32cSn2VY/ekbeeQGlbZjpbK1t2gA05DWs50JxSIGgkDJiiTJLnteYtvkRho6cBbcNK1l6trwRnxlFp52+Ejs1xbK1t24frVH0p2ixWPDRXEuIbILj2Yx+9c2O4L8autpbTjgiaWRsqKLk/AAcSdwFZjZmLCSNi8Tf6xMAsUAGZ44r3VQo3M3tMakck7RKwQg3t0+s06QZIwguQBlFhuAFhpWR2u8aYoR9WxVotRHo4kD3BIU6Eg3ueVXfUYnEe2fq8f4VIMrD8z7k8taqtr7MjgxeCEa5QwxCniWPVqbsx1J041M4SL825wOOeT9JXTrlfth7sM1jYka2F251Z4XEF1Vdeza9t1tx14mulW+Je/3Y097MflUxUA3ADw0o7NVYsB1lfasyBCeATK6PF5WdbE5rqONtCPKrIVz1S3vYX58a6qZMgoI6xrE2yNfdb+/lUrYm2g2WMghrb+DHj4VwmD626HQEanl/ZpzZvRzq5A7MDbcALeZo4xzOgPvBXpLsVxJvrsVxJvquOSs23o2Gb8Myj+dWT5irU1V9JNMPm/A8T/yyKT7r1aZhapH2RKl9th8JhtqbOSKZlZsoPaXS+h7+43FQp0Qey+Y8rfOrjpHiVacFGBsgFxrrmOlVGJJNj423X0rOu09ArOF5xnMt/CP2Zt3cZ6YjNFFSsNsx34WHM/IcawJQFLcCQZ4FdSrC4P/ADccjQdqOcIcLNDJJ2cnWI6dpQbgnPubcDvrRYfZCLv7R793pSzbIjbcMvh+hqaXFOkdqWxBF6OYyIQMPq6QEkq6x29k6KSwAJO8eNZ07HTDzAx5hluYzmYgBuIBJAYjQnxq5i2Y8bZlIYbiPZJB3jlTuO2eXRe46E/hbeD3ggad5pntrLsKP4kXLbCTwf8AokFdtPY5gHFjv7hx4VT7AUBoutmOHzRI0bLZevLXLZpTpmU2AXkBWjhwCrwue/8ASoE6HGM0EYtCpyzSkC2m9Ir734Fty1qVrdUmbH5i9G1yVK59/hH8d0clc3aV8TH/ANt5XRT/ACmzeelT8PtSOFQjxNh1GgGX7MeDJp61ZYbDrGiogyqoCqBwAGlOWqo2hvbH0jBrZeEY/A8yr2pglxMYaFx1sZzwyKQcrjw+6dxB4VMwXS2I4WOaQhCw1TewdSVdQN5swIqo26cLDYt9nKwOTqswckccqcL8TpVJ0fYRN1rxrI5JZcx0S5JuoGmY78xudatSyuobiTjpKrLLOEYAHrn7S/m2NiMdKkkxMMKHNHHva/B2G7PyJ3cBxrR7P2PHDfIvaPtO3adv4mOpqnTpnzi9G/UU+nTCPijj+U/OrRraT0OJWAOrHJ8/KX9ZfpT/APmYHxxB/wD5Cp3/ANWw8Q4/y/1qj2vtRJcXBKL5I45QdNc0mUCw8AdaDqKj+oS1WHPwMkYXWec8urX0S/zqbVNhNrIGlNmOaS43bgir8qdfbo4J6mrLNXSpwWiNY9WWlI7gC5IA5nSqOXbMh3WXwH60/sXANiJbuSVXViePIefwpb8erNtrGTLQMzVbLjGTN+LXy4VOpAKWnowBiFNyb6cpuTfROyDt6LNhZh/8be5b/KqzpBCXw6zByLIhK71IYjUjmM1/KtBNHmQjmCPUWrDY+ZzFFE5MZWMRskl0VyNLq/snTvqu/wDxHjMihC3Ak44jWLiMT2axI+8hv3buHhUdtBeIKW5ElRXchKntqV7+B8DSOFsW32F9NT6DU1kll2+qT8JsqfU6xmHEzo2YpDYb7kiw46mrOLpZDezOviD+v61SnaXAJKRyZL/O/uqVHlsCY7Aj8OnpbSlSit1nCo8JpoMUjgFWBvu76drIvHKT2HjVBu7NyPE3+FT8DiplFmcNysp94v8ACqjR4SBTwl+agQY8OCe1vIIOmqm2ovUnCzFhqLfOomMwS5i3aF9TlAsTuvruNgKlXa1QZFwCe+LtWGcFuQO6cYyYMts2XvHzqq2bs/FrH1cU2SIE5ewubtEkhXIvvJ1Iq1i6tTfISebG/wDQVJ/aH5T61YmpsVNh9b493wnWqy25fV+sqsLtXFYYKs0ZmjBI6xbtLY6rmXc1txN67xXTUMgXDo5lO/rFKrF3uTox5AE3q3ixN/usPLSkmwKNvUeI0Puqv8Qw4IkiCB05mQTDWzuzF5GBzO286bh+FRwAp6D2F8B8KttobGAjdlbcrGx7hzFQUwDhFOUkFVNxrvHdUi26nJ/2+kybFftct4fWN0UUUvOQBpStJQDXRCM4fce9m+NPU3hhdBw3n1NSMPhmdgqi7Hh+vIVdcCbSB4yFXsiLhMI0jhFFyfQd57hW92bgFhjCL5nmeJpjY2x1gXm59pvkO6rKtjSabshubqYyq4hRRRT0nCm5N9OU3JvohO1riaEMLMAQd4IuD5Gu1paISkn6Lx69UWi7l1Q+MbXX0tVLjOjUi65A/wCaE5W84m0Pka2lqCKrepH9oSKgr7Bx58J5yFYNlDBm/A4Mcn8rWv5XqE+zUzfaGQNyZmv/AEFem4rApILSIrDkwB9L7qp8V0VFvs3ZR+B/tU9G7S+RpN9EP0H5xhNVYvtDPw48/OYrEnq1siMwGufNouu65Nz/AFqVhMY5BUxFeyRc5WFyLbxrfXlU7G9HnS+aMgfii+0XzjNmHlepGzY42GjhmG8DQ+YOopOyp6xlhx84wuprfgdffJGzZDkVSLFVUeNhb5VLpFUDQaUtZbEE5E7G8TNkRmPAXqu/baH7x9LVZyRhgQRcEWIqpm6NqfZYjuIv+hrV9H3aasEXdfHGZn6xNQxBq6eGZ3+1l5+8Uv7XT8XvvUQ9GW/GvoaUdHbe1J6L+praF2jfhTn9j/UzCurXqMfv949iNrK8cigk/ZyG9rWspqywQ+yT+BP9oqqxGz44oJSty3VuLnvHAcKs8NKMi/wr/tFZesoLj8lCBnw90e0thVvzWGcfWdy4ZW9pQfj61Bm2Gp9liPHUfrVgJRXdYzo9ZwwxNDFdnvmfm2TIvDMO7X3b6hSaA30sDWqmmVFLMQoHE7qZi2a+K9oGOHmR9rIO4H92vedfCmdNQ9zcDjxid9apwp58JRbI2Y8wVUG4C5O5dOJ+VbjZeyFhWw1Y72O8/oO6pOFwqxqFQBVG4Cnq26tMqMXPJMjWm0AQooopqWQoooohCm5N9OU3JvohO1paRaWiEKKKKIQoooohEtUPG7Iil9tFJ4Hcw8GGo9am0UThAPWUEuwJE/dSkj8MozDycdoed6hy4l4/30TIPxL9onquo8xWrpCKWt0tNntL8uJwbl9k/WZuDEK4ujBhzBvTlT8Z0fhkOYrlb8SEo3qu/wA6r5djzx+w6yjlJ2W/nXQ+YrOs9GEf4zn4y4agj2x8otZ7aM00cjb8pJI0uLHv4eFW77QyaTI8J5sOwfCRbr8Kko4IuCCDxBuD51Tp7LNC5Zk6+eDI3VpqlwrYI89JkMVtNmRgeII412m1WAAFtw4mr3bkY+rymwvlOthfhxqSI0RbkIoAFyQBbTnWwPSybA2zqcY+Uyz6PfeRv7v7mejxc8mi3N+Q/wDLhV/Jiu0I0UySW9kfd73bco9/K9dYaCTEexeKL8ZFncf/ABqfZH5j5Cr7AbOSFcqLYbzxLHmzHUnvNcsQ6oq1q4A7u/8Af+oxQhqyEbOe/wDr+5X4DYFmEk5Ekg1A/wAOP+FeJ/MdfCrm1LRTAAAwOkYVQIgpaKK7JQoooohCiiiiEKbk305Tcm+iE6Bpb0tFEIl6L0tFEIl6L0tFEIl6M1YPp7tfaEMrjCiUocKCnVwiX7YYuINfsMQepLaHS1yBcaRttbEmOI2grzYnqpPqLZxHJKAvXzl4okhylVC9WGZTmFyxOpohPRM1GavJsNFimmwzdRLGb4bKqRzKAq46frWT7sGaLI8iyalXAFrVHw0OLMUfWpMxLYR8SxixIUuRieuWaFT9sqnqiWjAuWS5IUAEJ7DmozV5Bg8BjB9XzfWGmeGCIiTDyl8In1SUtKuIDBHlEtjY2ftBOAqql2Tjlh/dz9STZQoxLqWTZjRs7QlUmVmmAIJUAPc9rQkhPc2AI1F6qp+jcRJKZoW5xnKD4p7J9Ko+keExD7HiRTiFmIwayAEPMQ0kKTCQhTc5S5YgWOU37Nwc9t2baDJLDGcSqI8oKxwhRHFDjoEgET9Vdw2GMjEBnJy7gLqT3SJUHrNTtTY2J6p0GSUMLX9hxrxHsn3VPwOwbkPiCHYeyg/dpbuPtt3nyFZTG7Y2lnxARpVI+t2zYYvHEExES4VkyR5nLxGQm3WW35OzlqF+39rM2HCrLGpBN5Ic2dxjMrK5iw57HVWynLBoxYk2qC1ovsqBIdmCckkz1MUt68rHSHaj4oxqMTHE0sKknDqWiH1zqpO2YursYiX/AMQKuU5z2iTpNisdLh8dGWxRkWR1iiTDnIYkxEHVSLNGgYuUuSA5vmfRcthOWz1S9F68/PSHGiGWNhP1i41lEowxJ+qDFIjOv2ZRnyMSLKbqt7GxNLJtjHddEI2xDofquQvhgnXK+JlXEmb7L7MpEEYax7wbG9qITf3ovXmuzNpbUywvI8zEx7OZ0OGRRmnxLx4kG0YZckYDEXuDZuyOyfS6IRL0XpaKIRL0XpaKIRL1w4pyiiEKKKKIQoooohCiiiiEKKKKIQoooohCiiiiEKKKKIQoooohCiiiiEKKKKIQoooohCiiiiEKKKKIQoooohP/2Q=="/>
          <p:cNvSpPr>
            <a:spLocks noChangeAspect="1" noChangeArrowheads="1"/>
          </p:cNvSpPr>
          <p:nvPr/>
        </p:nvSpPr>
        <p:spPr bwMode="auto">
          <a:xfrm>
            <a:off x="1587500" y="-1057275"/>
            <a:ext cx="2095500" cy="21812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58" name="AutoShape 6" descr="data:image/jpg;base64,/9j/4AAQSkZJRgABAQAAAQABAAD/2wCEAAkGBhQSEBQUExQWFRUWFxYWFxgYGBcXFxUaFRQYFhccFxUYHyYfFxojHRcYHy8gJCcpLCwsFx4xNTAqNSYrLCkBCQoKDgwOGg8PGiskHyQsLSwvLTAsLCwvLCwsNCw0LCwsMCwsLDEpKiwsLCwsLywsLC8sLCwsKSwsLCwsLCwsLP/AABEIAOUA3AMBIgACEQEDEQH/xAAcAAABBQEBAQAAAAAAAAAAAAAAAQMEBQYCBwj/xABGEAACAQIDBAcEBwYFBAEFAAABAgMAEQQSIQUxQVEGEyJhcYGRMqGxwQcUI0JSYtEVM3KS4fBDgqKy8SRTwuJjFhc0c6P/xAAaAQACAwEBAAAAAAAAAAAAAAAABAIDBQEG/8QAMxEAAgIBAwEECAYDAQEAAAAAAQIAAxEEEiExE0FR8AUiMmFxkcHhFCNCgaHRM1Kx8RX/2gAMAwEAAhEDEQA/APb1FLahaWiETLRlpaKIRMtGWloohEtVXt/pBDg4usmaw+6otmcjgo+e4VK2ntFIIXlkNlQFj8gO8mw86+e+k/SSTGTtI503KvBVvoB+vE61JELttE7wo3N/7NDt76V8TKSIbQpwy6t5uflasrPt7EObtNI3i7H4moFFPLpqx1GZQb37jiT4NuzobrNIvgzD4GtZ0e+lXERsFnPWpzIGceDcfA+orCUUNpkI4GJ0Xv8Aq5n0Rh9rmRFdGBVhcEAag059dfn7hWJ+jLGF8KyHXI+ngwufK4PrWvpAe+csyrYEkjaD93oKdTah4qD4aVBorshuMtY9pId+nlUlHB3WNUNKrEbtKMSYsPfNBYUZaqodpsPa1HvqxhxKtuP61HEsDAxzLRlpb0USUTLRlpaKIRMtGWloohEtXDinKbk30Qna0tItLRCFFFJRCLTU+ICC5/qa4xeLCDmeAqnklLG5ruJBnxMT9LXSFikcANg3bYDkDZb/AOo+leXohJsK1H0kTFsc4/CEA/kB+ZrNjRO8m3kKap9VMjqTBhuIB6AZhZRzY+g/rXDsDuFvM1zRTIrwcknMqNmRgAAQoooqyVyTh9oPGVMbFSBvBIPqK0OC+kfFJozCQfmAPvFj76zDRWFzoeA4/wBK4pYU1PyIw1lg4b5T0CH6V2+9Ap8GYfG9P/8A3XX/ALB/n/8AWvOKK5+FXxMh2o/1Hn956rsv6TIJGCyKYr/evmUeOgIHfrWvBvqNR8b189g1699Hm0TLgwGNzGxTysCPS5HlS9lfZkc8GdOGUsBgiaelD21vakqk6T4vKqoNCxzHwXd7/hS9tgrQsZPTUG+wVr3zW4XaV9G9f15VPBrE7MxzOgKsGP3kY2YHubiPGrnA7bCkLJdf4uHg24iq0uVhnpOsGrco/US+orlXvurqrpKFFFFEIU3Jvpym5N9EJ2tLSLS0QhTGKxIQX48BTsjgAk7hVJiJy7XPl3V0SDtgTiRySSd9c0tJUpRPJ/pLw2XGluDqjD+XL/41lj7A7iffXqf0j7DM2HEqi7RXv/AdfcdfAmvK43sTcabiKvqOVwOoOYxkdT0Ix+84oqwwmw5ZlLRKzgb7C5F777eFSsP0OxTH90w8RlH+q1WnV1Dq0j+FtPQSlp5mCaAa8Ty8BW12X9HOoM7/AOVdT/MdB76fxv0cIzkpIVB4EXI8wdaUfXVM2DnEbTR2KuRjP/J59vPM1f7N6GTSwtIFt+EHQtrqRf51stl9CcPB2m+0I1u1got3fqanxdJMMziNZ4y24AHQndYHcT51RbrHsGKhgCW16VK+bDkzynauzmglMbCxFr8eF9D51Er1Hpb0VGJGdNJFH8wHDuP/AByrzKSG3EfP0pzSaoWKFY8xXVaYo25RxG69Q+itf+nlP51/2/1ry+vX/o7wmTAqfxszeQso/wBpqeqPsjz55iyewx+E01QNs7O62PT2l1Xv5jz+VPY/GdUma1zuAva/nyrO4nb03PIO4D4m9ZOpvqUFH5j2g01zuHrIGPGQMNOY3va9tCp08fA/CtLhcariyOCP+3L8A3/NZeWYu2ZjcneedEcpU3H6g+I41j13dmeOk9FrfR41I3dGmzw2I6s2DNBfg3ai/oPAirlNpug+1Ts/jj7a+JHtD31iINvEDcQOIvmXyDaj1qxwW3owLqXibklmU+KNp6U6uoUdD58/CedfRair2lmzw+LVxdGDDuN/+KdvWGfpJESS0ZEg3Oh6pm8Rr771bdFtsS4gtm9hNLkDMSd1yLDQd3Gma9UrnbA6a0KXYcCaMVxJvrsVxJvpyUTtaWkWuJ5cqk8qISBtPEXOUcNTUCknkNmaxY2JtzNr2qBsjahlU5lCNewGuotwvVgXjMVZsmWFLSVX7SxEyvGIlDA+1fxGncLa3oAzOSwIrzrpX9HjAmXDC43mMe0v8I+8O7eO+vQlxCkFgwIG8gg2t4VFm2sixyPr2FLEHjb+ulRJK+sOMSytvWCDnPdPMejeMeCHEqCEkKjJm07QaxtpvAJPjT3R3aeMEovIJFJ7UckgzEcchbc3nWjwmDYYmCSU53njldrgEKQVKheVl09a46S7RVZUieAvG2XrJAD9lnfIhDAWBuDvNIC212YBRzzzPQNXp0C7mbjjIPHyxz9ZpKSs3DtmWJhAVaV43IawuzRheye43I1PCnsf0kyxt9lLG5FkzLpc6e0P70pHtFxHfwlm7AHnxkPpWGxJEETMQNZFQaE8A7k2AHLn4VTQ9BWTWSN5F4hJFB9LfCtguBaHCOsX7zIxB4tIV3nnr8KZ6LGYROs7dYUkKrJqRIuUG4ZgCwBJFyOBHCm63uFRIfHu+MUs7AW7ez3e85/viT9nbRSVbpfs6FT7S9zCvJ+kWE6vEyryY28L6e61elbSj6rERTLpnbqpPzZvZJ7wfhWJ+kCK2MJ/Eqn/AEgfKrPR7kXYMr9IVr2O5enX6SijwjFrAE7joOG+vbOjzx/VolidXVVCkj8QHauN4N776wfQPa6RRS5991y2F3e9wFUDU7hpWnwzZMXA4Ux/WA6SIbXuq50LAaZhYi/I1e+oY27W7uIk2mU07l+Mm7aY5wDuA07776bwUCFCOqBA3lScw77E6+XpVpj8MHXUgEagn4eFUQYqdCQRy/Ws/UDZbuPIMapUanTBF4IllFAp9lY5B+FlVXHu18xXL7Nw76FOrbzU+X3TRDN1ntAOR/lkHgdx91Ph79kENzSUWbyPH31YpUjpkefPBMyzZfQ2CxB+Mz+1NkNDr7SfiH/kOHwqDDGGYAkLfS53DxrWaDs3Md9MknaQ9wP9az+1dmNEb5bKd1jcDuv+tJXUhfWUcT0Og9I9v+VZw3cfGXmE6DlwC02ncpv6k1qdk7LXDxhEva5JJ3kniaouhW1CyGNjqtrd44fC3kK1VamnrrCh0HWZertu3Gqw9PlAVxJvpwU3JvpqJTsbqr9qy7l8zVgN1UuNku57tPSuiQc4EYFZnbW1Fwsgv22PbC6jTNbVrHXf6VpjWWxmx2l+0xPZZQUB7JuDmuco35b3FSO7B2zulWg2jtwSvul3s7ayzRq4VhfeLXynlcaf81lMZ0hnGMZCSRmKLEoFu0bWNxe9tbjy0q12DjEiiCRjsgkm+jEnW54f8VZ47GxBDIbAqL5spuLcCbeVq4yNgZ4l1GqorucKm4HgA9fdO8FshIVdQSQ2+5G4bt3xqBtTBD6rIBctIhA7vvD4Cop6RpiJCi3Fr2BtZrbyCN9cS7W6tspXMu83J0vxW3GrNvaqRnrEXFunvG5cEYIzOf2gJfqEg0IaSJhybqdR/pqzxOCRyC6g2sdSbdk5hmF7NY6i4NjVZ0i2Ksbwywkxs8yKeK3ZWsxU/e4eddPsmaQWnnunFUXJccbtyrFtLo+Mcz01KU2JuDcHuPX4e+M7DYS4rEzj2ezGp52ALHzsKsNuYQyYeRV9q1x3lTmHw99NdG4QMOGAsJGaS3IM3ZH8oWrOqtvGJcbMWbl7un7SLszHCaJXHEajkwGoNS6qsRsUhzJBJ1Tn2ha6P4rzrk4bFtoZYkHEohzeV91c3EcESZrRjuVgB4HqP7nO1H63EQwrrlYSyflC+yD3ms59I2zGLpKASMuUnkQTv5XB9xrYbO2YsKkLcljdmOrMe8/KpdWUu1bbx1lOo22L2Y6Yx95gPo6wH2juy+wNDyZrD1sDWgxuPz4xAp0hDXI/7jjLYHuX40/itmF8XGqytCMQrRsUA1eNSyb91xcXGulqpYIil0KhGjYo4HBl3nz0a/fXNTYzZs8TO6WlT+VnoJfZSx4knnvPrXT4RwLlSB4U/szHmVcrZXYfdbQkc1bjUp0BGXMU5JJu05N/WopUrjJJ8+fGIW6+6hijIMiVY08eHdTxxzEWazD8wB9++p2HsmZZRv1vvW3iN1MYzZthmTtL628+Iqb0sgzWcj+flLKNbVqfVtUA/MRmPaDjTQr+FtR79aZnlLKV3KeAvbuIB3eVdYfLmGcdnuNrd9Wk2zoxlA0JPO+liahTS9w4MNQdPpHD7Oe7wjXRjDZI8/3mN/JTp771tI3uARxrIvjRGcgXRdDz/vWtNsyS6W5afOtdKuyQKJkNqe3tZz3yXTcm+nKbk31KSnRNh5VmsXigiM7bgLnn/etaDEtaNvD5VQywhlKsLgixHOpLKbJB2dtkTA5Ua43jTjuN6xXSNZvrbkqxN+xoWAFtAvC4+Nb3BbPSIEILX1OpJPmf71pMTGinO2/4nwodQ/SMaPWnSMXCg5GOZT4HZ7hVXL2rLmta1yN96exmDlkJw5FoWUDOAND7V7njm0tVTjulyxuyoptmIbWxAXgvAjf6Va4zarpg3dMxawKkqSApt2iTpoCTUi4IPfiQXR31Wo+3aXOQe77SPsXogsUmd2zZQVAAIBO4sdeR0FW64JBJZkU/eQkXI5i59azXRXa00jtG0jsWVmuwBCfmB36nS26p8WCeG6s+bW4tfw3nW541ykAr6sn6W7ZLvzzkjvkzpR7EHdiYfiRTO2nIw0xXeI3t6WPoL1X7WlOWIX06+E/66vTr/e+s/VDFkb9HvupB95jWFQCNAvshVC94Ci3upyqtcJJB+5HWRb+qJsyc+qY6FfynyNTMHjRJfsOhFrh1KnXkdzeVKx/EkUUU3iMQsalnYKo3k/3qe6iEcoqtwgeZxK+ZEX93HuZri2eQeG5eG861ZUQkDbD5RDJxjxEDerhT7mqR032csU6zkHq5QIpCBcq4/cvbv1Q91qj7YTMIYxvkxECjykDH3Ka2e29lricPJC251IB/Cd6nyNj5UzWm9GEWts7OxWnl6HW+63GrzAbYzDK7DwfVD4NvU+NQNm7GkliBzKGUsjqbgh0OVr/HwIrnF7HljF2XTmCCPPlWcK7avWxxNS/8Jq/UZhu/n7y7lmyWKgqeRIZLHfY8q5hxQvcjIT95N3mu41mg1t1Ox4thxPqQfIirBqh0K+fPhiZVvoOxTlHB/iW88e9hqt94Fhfw4UiNpVbh+sZuyGbW/E++tUuzVyAW7Vt/fTWhJNhYDAlfpNCumWpyC2YuDwylFZlF+fPXjV1sp9WHnVXhpcy66EaEd431P2aftPI/KtRpjVYGMS3riTfUfF7VjiIDtYngASfO1OLMrAMpBBGhqOIyGBOMxMb+6PhWdxmNyWFrk1o8X+7bwrL7UCaF3VCOfH/LvPlUk5MX1BIGROodoZhohJ5Dd6moW25mVQ7AWvlsDuvzPlTmElYD7ONmv95/s18r3Y+lPtg5H/eSWH4YxYebNdj7qt4U5ioJdccmZPE4KEMXYMRLbMosNMwJIvqCfma1i44sAIomZbWBbsJbd97Ui3dXQ2RGAQqgHfmOrXG4ljrTkeOUgZiA24g8xUcJ+kRh773AWx+nSZs7WyXUIi6kER6Wyki1jw476sVnQraUtG/DOCNOAudD61zBsiOSWYte6yk6GwIYBhf1qw2hjcvZABuNb7hfuqxivQCKkEjezZ+PMrNsbOzYN3TtOoWVbc42DkC3GwNSopw6B0sQy5l5G4uNaagiiP3CrcDHdSfEDQ+dU64h8K4juFhJsrMCQhJ9lyPZF9x3eFIamnJ3AzU9H6oKOzx8MfeWP7UdR9ph5BzKWlXyykG3iKT9up+Cc93UyfMVIGKdfajPihDD00NdR7QRjbNY8j2T6GkTW3WbAvrJweD7+P8AsinHzPpHAV/NMQoH+RbsfdXUGye0HmYyuPZuLIn8Ee4HvNzU+iq5dnwhRRUKad5JOow9jL99t6QKfvP+bku810DJwJwkDmSth4fr8dm3x4UHXgZpBa3+VL+bCttUHY2yUw0KxJey7yfaZjqzMeJJ1qfWlWmxcTJus3tmYfaURw+0Hs+RMSvWLcdnrY7K4PeVynyNTDiCBaRND95e0p8eIp7p5B/06zqLth5Fl8V9mQHuysfSqiPHDTJ9nfvun8tv0pd37N8Zx58+EptQsA4HxkPa2z498PmBqPI8+6q3B4rIwPDj3d9W0+jHUHvU6a1W46C3aBvc6+PPzpO8KpFiYz57prejtS94OmvBwRwfvNop0Fv6GlNQtjKwgjzb7e6+nutTWJw8hk0vbgb6AVs1ncoMwdQOzcqOcHEgvISSTvNXGx5ZWIy5bi4u1zw5DfTE+z1zLa4uTp4C+lW2yoQrgDcAatZhiK1Vtv5Mrtq7ImMma3WZrXKi3da19KudkYVoogrb9Tblc7qsrVw9VliRiOLQqtumVxuIxEkswtI0KNkywlVf2A3avqw7XAio+AxGHBstkfjnBV/V9T61fbOFsViV5iF/VCp/21msbiCsjxyKsihiLOAdL6WPhaoXalKcBxwfCLGo+1nPJ6y7oqigWP8Aw5HgPK+ZPRtPhU0TTpvRZRzQ5W/lOh8jU0dLBlGzO7yPaH1k6S+U232NvTSs/VhDtgO7LYpuFmGVh8r0xtzGxQZLRFmbdrYaaDMe8/OrM7Os4lLapgtXJnOy4z1sgzFbrG2ltd68fCpOL2e17qS3O++qxtsLJiY0RjHI6FToG9m7AC+mpHjVyuMkUfaYdzbeY7MD3gXuL1W2oXd1l/8A8+xF2uOY1szCm+Y8Li3G+43qfLCGUqwDKRYgi4I5HnVTFtJpGPURuo7Tt10boDZb2F91+dP4HaUmJUtDEUUEqzymwVlNmAQdpiDpwqJtVjJppnRZV47ANg0LxSL1I3xTNbL3RS7/AAU3pobfhZV65GizC6iZCARzVrWI761GB6MRiQSyh5pB7LSDsJ/BHuTxteoPS4Z5jf8Aw8LKRbgZ2WK/kM1KvV+ocTTruyNj+tKlJMPvjnVf4ZVt/KSRUbFdI0i/xo5e5Qc3ql19bVe7W2DhJ8GRCkTNGqsCgXOcg3EjXUA76wWFwSNnORgAdBrfdy76XtZ0IB5zHtJpabwzZK48POP4mlwuLfFWYF4cPezSIjO5INmUEC0f8VjXWykEmGhwUehlmlMzDRupikJux3lnGRRfUg1abTwbYXZ0aKXWJBeYIwSUhjdsrk8ybgakbjXfRLo5E8LTPEAJSDEmo6uJdI9d4ZvaJvc5qbRFzjGDM2x7MEg5GeM/b+psV0pb1S/slkI6meRAdwYiVO7R9beBpw4rERC7osoAuWTsaD8rm3vpnA7jEg57xLDGYYSRujey6sp8GBB+NeYbKJ6oK3tRlo28Y2K/KtzsvpSkqKzBo8wupZWCMpPZIe1jpas/Fs9DPizcEGQSrlNwc6gMNPzqfWktVSzqCJo6HUpWSCeJHhwbPqov5inJNkm3bsFuL2Nza9d4bGpG1wr8iLVY7VjJjQqL6i/LUVRpdNW/XrJ63U26fJrAAPQ4j0WJRtFI8N3pThNVEWHIBOoYXI8hVh9Uvvdz52+Fa5AE8+rswyRIMm0iWBAFhe3nprUo45zGTGrA27RA9kcbGoU2BZfC9r+O6/KtNsDCZIzzJqTYAkKldmIMY6NTSMrZyStxlJv33sTvG6riSuwK4kqknJmgi7VxKxdMd/HAP9En/vVJ0twuWYPwdfeuh91qu8bpi8Meayp6qrj/AG0vSTA9ZASN6doeW8el6W1tfaVcfH5StR7Q9/3mIpyHEsnssR8PSm6K82GKnIkZZ4fbC69YgbhcC59DVTtXZxl6toCrEe1G7ZbHml9BytXdFPV+kLVGDzJ1t2bBgBGMNsQSzN1kUmeHIXVHAPaBZcrjlbuNWZ20MM6p/wBR1bZgwmBcxcire0w7tajbF2mMPiH6wMVnMSq4FwrgFArcQDcWNavaWFWSJ0ckKykGxCkeDHQHvpsXq/JEfdrHwwbjwPP3jjuDHZe0CtgRqNRprUDZz9VjpYrXTER9co/OhCSgeIKN61SdGYQ94mDw4iNczNG6EOpchcwQlc40voL76d21ipMLLhp5HEoR3VbLlds8ZDBstwRpe4G8CrlChgVb58SvLrlXX9xz95ueuP4W9B+tZ3ZzGXF41rEZOrgUixKnJnY8r3YelLB9IOHMeYiQW4ZCfQj+ld9BpM8M01iOuxE0ljoQMwVbjhoopxgciVo6kEgyHg0OBzGWKWVSSWnTM7n/APZHckD+HTurIRbUgGNIBLxl1MfVjOzjVlUAbmuctjutrXrxNYvE41HxTNgIIHmVSJJ2uEU8FVlHbc8SOA1NL2qAASekcouI3YHUYkXF4JsdiRFL1hyZZJIg32cSn2VY/ekbeeQGlbZjpbK1t2gA05DWs50JxSIGgkDJiiTJLnteYtvkRho6cBbcNK1l6trwRnxlFp52+Ejs1xbK1t24frVH0p2ixWPDRXEuIbILj2Yx+9c2O4L8autpbTjgiaWRsqKLk/AAcSdwFZjZmLCSNi8Tf6xMAsUAGZ44r3VQo3M3tMakck7RKwQg3t0+s06QZIwguQBlFhuAFhpWR2u8aYoR9WxVotRHo4kD3BIU6Eg3ueVXfUYnEe2fq8f4VIMrD8z7k8taqtr7MjgxeCEa5QwxCniWPVqbsx1J041M4SL825wOOeT9JXTrlfth7sM1jYka2F251Z4XEF1Vdeza9t1tx14mulW+Je/3Y097MflUxUA3ADw0o7NVYsB1lfasyBCeATK6PF5WdbE5rqONtCPKrIVz1S3vYX58a6qZMgoI6xrE2yNfdb+/lUrYm2g2WMghrb+DHj4VwmD626HQEanl/ZpzZvRzq5A7MDbcALeZo4xzOgPvBXpLsVxJvrsVxJvquOSs23o2Gb8Myj+dWT5irU1V9JNMPm/A8T/yyKT7r1aZhapH2RKl9th8JhtqbOSKZlZsoPaXS+h7+43FQp0Qey+Y8rfOrjpHiVacFGBsgFxrrmOlVGJJNj423X0rOu09ArOF5xnMt/CP2Zt3cZ6YjNFFSsNsx34WHM/IcawJQFLcCQZ4FdSrC4P/ADccjQdqOcIcLNDJJ2cnWI6dpQbgnPubcDvrRYfZCLv7R793pSzbIjbcMvh+hqaXFOkdqWxBF6OYyIQMPq6QEkq6x29k6KSwAJO8eNZ07HTDzAx5hluYzmYgBuIBJAYjQnxq5i2Y8bZlIYbiPZJB3jlTuO2eXRe46E/hbeD3ggad5pntrLsKP4kXLbCTwf8AokFdtPY5gHFjv7hx4VT7AUBoutmOHzRI0bLZevLXLZpTpmU2AXkBWjhwCrwue/8ASoE6HGM0EYtCpyzSkC2m9Ir734Fty1qVrdUmbH5i9G1yVK59/hH8d0clc3aV8TH/ANt5XRT/ACmzeelT8PtSOFQjxNh1GgGX7MeDJp61ZYbDrGiogyqoCqBwAGlOWqo2hvbH0jBrZeEY/A8yr2pglxMYaFx1sZzwyKQcrjw+6dxB4VMwXS2I4WOaQhCw1TewdSVdQN5swIqo26cLDYt9nKwOTqswckccqcL8TpVJ0fYRN1rxrI5JZcx0S5JuoGmY78xudatSyuobiTjpKrLLOEYAHrn7S/m2NiMdKkkxMMKHNHHva/B2G7PyJ3cBxrR7P2PHDfIvaPtO3adv4mOpqnTpnzi9G/UU+nTCPijj+U/OrRraT0OJWAOrHJ8/KX9ZfpT/APmYHxxB/wD5Cp3/ANWw8Q4/y/1qj2vtRJcXBKL5I45QdNc0mUCw8AdaDqKj+oS1WHPwMkYXWec8urX0S/zqbVNhNrIGlNmOaS43bgir8qdfbo4J6mrLNXSpwWiNY9WWlI7gC5IA5nSqOXbMh3WXwH60/sXANiJbuSVXViePIefwpb8erNtrGTLQMzVbLjGTN+LXy4VOpAKWnowBiFNyb6cpuTfROyDt6LNhZh/8be5b/KqzpBCXw6zByLIhK71IYjUjmM1/KtBNHmQjmCPUWrDY+ZzFFE5MZWMRskl0VyNLq/snTvqu/wDxHjMihC3Ak44jWLiMT2axI+8hv3buHhUdtBeIKW5ElRXchKntqV7+B8DSOFsW32F9NT6DU1kll2+qT8JsqfU6xmHEzo2YpDYb7kiw46mrOLpZDezOviD+v61SnaXAJKRyZL/O/uqVHlsCY7Aj8OnpbSlSit1nCo8JpoMUjgFWBvu76drIvHKT2HjVBu7NyPE3+FT8DiplFmcNysp94v8ACqjR4SBTwl+agQY8OCe1vIIOmqm2ovUnCzFhqLfOomMwS5i3aF9TlAsTuvruNgKlXa1QZFwCe+LtWGcFuQO6cYyYMts2XvHzqq2bs/FrH1cU2SIE5ewubtEkhXIvvJ1Iq1i6tTfISebG/wDQVJ/aH5T61YmpsVNh9b493wnWqy25fV+sqsLtXFYYKs0ZmjBI6xbtLY6rmXc1txN67xXTUMgXDo5lO/rFKrF3uTox5AE3q3ixN/usPLSkmwKNvUeI0Puqv8Qw4IkiCB05mQTDWzuzF5GBzO286bh+FRwAp6D2F8B8KttobGAjdlbcrGx7hzFQUwDhFOUkFVNxrvHdUi26nJ/2+kybFftct4fWN0UUUvOQBpStJQDXRCM4fce9m+NPU3hhdBw3n1NSMPhmdgqi7Hh+vIVdcCbSB4yFXsiLhMI0jhFFyfQd57hW92bgFhjCL5nmeJpjY2x1gXm59pvkO6rKtjSabshubqYyq4hRRRT0nCm5N9OU3JvohO1riaEMLMAQd4IuD5Gu1paISkn6Lx69UWi7l1Q+MbXX0tVLjOjUi65A/wCaE5W84m0Pka2lqCKrepH9oSKgr7Bx58J5yFYNlDBm/A4Mcn8rWv5XqE+zUzfaGQNyZmv/AEFem4rApILSIrDkwB9L7qp8V0VFvs3ZR+B/tU9G7S+RpN9EP0H5xhNVYvtDPw48/OYrEnq1siMwGufNouu65Nz/AFqVhMY5BUxFeyRc5WFyLbxrfXlU7G9HnS+aMgfii+0XzjNmHlepGzY42GjhmG8DQ+YOopOyp6xlhx84wuprfgdffJGzZDkVSLFVUeNhb5VLpFUDQaUtZbEE5E7G8TNkRmPAXqu/baH7x9LVZyRhgQRcEWIqpm6NqfZYjuIv+hrV9H3aasEXdfHGZn6xNQxBq6eGZ3+1l5+8Uv7XT8XvvUQ9GW/GvoaUdHbe1J6L+praF2jfhTn9j/UzCurXqMfv949iNrK8cigk/ZyG9rWspqywQ+yT+BP9oqqxGz44oJSty3VuLnvHAcKs8NKMi/wr/tFZesoLj8lCBnw90e0thVvzWGcfWdy4ZW9pQfj61Bm2Gp9liPHUfrVgJRXdYzo9ZwwxNDFdnvmfm2TIvDMO7X3b6hSaA30sDWqmmVFLMQoHE7qZi2a+K9oGOHmR9rIO4H92vedfCmdNQ9zcDjxid9apwp58JRbI2Y8wVUG4C5O5dOJ+VbjZeyFhWw1Y72O8/oO6pOFwqxqFQBVG4Cnq26tMqMXPJMjWm0AQooopqWQoooohCm5N9OU3JvohO1paRaWiEKKKKIQoooohEtUPG7Iil9tFJ4Hcw8GGo9am0UThAPWUEuwJE/dSkj8MozDycdoed6hy4l4/30TIPxL9onquo8xWrpCKWt0tNntL8uJwbl9k/WZuDEK4ujBhzBvTlT8Z0fhkOYrlb8SEo3qu/wA6r5djzx+w6yjlJ2W/nXQ+YrOs9GEf4zn4y4agj2x8otZ7aM00cjb8pJI0uLHv4eFW77QyaTI8J5sOwfCRbr8Kko4IuCCDxBuD51Tp7LNC5Zk6+eDI3VpqlwrYI89JkMVtNmRgeII412m1WAAFtw4mr3bkY+rymwvlOthfhxqSI0RbkIoAFyQBbTnWwPSybA2zqcY+Uyz6PfeRv7v7mejxc8mi3N+Q/wDLhV/Jiu0I0UySW9kfd73bco9/K9dYaCTEexeKL8ZFncf/ABqfZH5j5Cr7AbOSFcqLYbzxLHmzHUnvNcsQ6oq1q4A7u/8Af+oxQhqyEbOe/wDr+5X4DYFmEk5Ekg1A/wAOP+FeJ/MdfCrm1LRTAAAwOkYVQIgpaKK7JQoooohCiiiiEKbk305Tcm+iE6Bpb0tFEIl6L0tFEIl6L0tFEIl6M1YPp7tfaEMrjCiUocKCnVwiX7YYuINfsMQepLaHS1yBcaRttbEmOI2grzYnqpPqLZxHJKAvXzl4okhylVC9WGZTmFyxOpohPRM1GavJsNFimmwzdRLGb4bKqRzKAq46frWT7sGaLI8iyalXAFrVHw0OLMUfWpMxLYR8SxixIUuRieuWaFT9sqnqiWjAuWS5IUAEJ7DmozV5Bg8BjB9XzfWGmeGCIiTDyl8In1SUtKuIDBHlEtjY2ftBOAqql2Tjlh/dz9STZQoxLqWTZjRs7QlUmVmmAIJUAPc9rQkhPc2AI1F6qp+jcRJKZoW5xnKD4p7J9Ko+keExD7HiRTiFmIwayAEPMQ0kKTCQhTc5S5YgWOU37Nwc9t2baDJLDGcSqI8oKxwhRHFDjoEgET9Vdw2GMjEBnJy7gLqT3SJUHrNTtTY2J6p0GSUMLX9hxrxHsn3VPwOwbkPiCHYeyg/dpbuPtt3nyFZTG7Y2lnxARpVI+t2zYYvHEExES4VkyR5nLxGQm3WW35OzlqF+39rM2HCrLGpBN5Ic2dxjMrK5iw57HVWynLBoxYk2qC1ovsqBIdmCckkz1MUt68rHSHaj4oxqMTHE0sKknDqWiH1zqpO2YursYiX/AMQKuU5z2iTpNisdLh8dGWxRkWR1iiTDnIYkxEHVSLNGgYuUuSA5vmfRcthOWz1S9F68/PSHGiGWNhP1i41lEowxJ+qDFIjOv2ZRnyMSLKbqt7GxNLJtjHddEI2xDofquQvhgnXK+JlXEmb7L7MpEEYax7wbG9qITf3ovXmuzNpbUywvI8zEx7OZ0OGRRmnxLx4kG0YZckYDEXuDZuyOyfS6IRL0XpaKIRL0XpaKIRL1w4pyiiEKKKKIQoooohCiiiiEKKKKIQoooohCiiiiEKKKKIQoooohCiiiiEKKKKIQoooohCiiiiEKKKKIQoooohP/2Q=="/>
          <p:cNvSpPr>
            <a:spLocks noChangeAspect="1" noChangeArrowheads="1"/>
          </p:cNvSpPr>
          <p:nvPr/>
        </p:nvSpPr>
        <p:spPr bwMode="auto">
          <a:xfrm>
            <a:off x="1587500" y="-1057275"/>
            <a:ext cx="2095500" cy="21812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60" name="AutoShape 8" descr="data:image/jpg;base64,/9j/4AAQSkZJRgABAQAAAQABAAD/2wCEAAkGBhQSEBQUExQWFRUWFxYWFxgYGBcXFxUaFRQYFhccFxUYHyYfFxojHRcYHy8gJCcpLCwsFx4xNTAqNSYrLCkBCQoKDgwOGg8PGiskHyQsLSwvLTAsLCwvLCwsNCw0LCwsMCwsLDEpKiwsLCwsLywsLC8sLCwsKSwsLCwsLCwsLP/AABEIAOUA3AMBIgACEQEDEQH/xAAcAAABBQEBAQAAAAAAAAAAAAAAAQMEBQYCBwj/xABGEAACAQIDBAcEBwYFBAEFAAABAgMAEQQSIQUxQVEGEyJhcYGRMqGxwQcUI0JSYtEVM3KS4fBDgqKy8SRTwuJjFhc0c6P/xAAaAQACAwEBAAAAAAAAAAAAAAAABAIDBQEG/8QAMxEAAgIBAwEECAYDAQEAAAAAAQIAAxEEEiExE0FR8AUiMmFxkcHhFCNCgaHRM1Kx8RX/2gAMAwEAAhEDEQA/APb1FLahaWiETLRlpaKIRMtGWloohEtVXt/pBDg4usmaw+6otmcjgo+e4VK2ntFIIXlkNlQFj8gO8mw86+e+k/SSTGTtI503KvBVvoB+vE61JELttE7wo3N/7NDt76V8TKSIbQpwy6t5uflasrPt7EObtNI3i7H4moFFPLpqx1GZQb37jiT4NuzobrNIvgzD4GtZ0e+lXERsFnPWpzIGceDcfA+orCUUNpkI4GJ0Xv8Aq5n0Rh9rmRFdGBVhcEAag059dfn7hWJ+jLGF8KyHXI+ngwufK4PrWvpAe+csyrYEkjaD93oKdTah4qD4aVBorshuMtY9pId+nlUlHB3WNUNKrEbtKMSYsPfNBYUZaqodpsPa1HvqxhxKtuP61HEsDAxzLRlpb0USUTLRlpaKIRMtGWloohEtXDinKbk30Qna0tItLRCFFFJRCLTU+ICC5/qa4xeLCDmeAqnklLG5ruJBnxMT9LXSFikcANg3bYDkDZb/AOo+leXohJsK1H0kTFsc4/CEA/kB+ZrNjRO8m3kKap9VMjqTBhuIB6AZhZRzY+g/rXDsDuFvM1zRTIrwcknMqNmRgAAQoooqyVyTh9oPGVMbFSBvBIPqK0OC+kfFJozCQfmAPvFj76zDRWFzoeA4/wBK4pYU1PyIw1lg4b5T0CH6V2+9Ap8GYfG9P/8A3XX/ALB/n/8AWvOKK5+FXxMh2o/1Hn956rsv6TIJGCyKYr/evmUeOgIHfrWvBvqNR8b189g1699Hm0TLgwGNzGxTysCPS5HlS9lfZkc8GdOGUsBgiaelD21vakqk6T4vKqoNCxzHwXd7/hS9tgrQsZPTUG+wVr3zW4XaV9G9f15VPBrE7MxzOgKsGP3kY2YHubiPGrnA7bCkLJdf4uHg24iq0uVhnpOsGrco/US+orlXvurqrpKFFFFEIU3Jvpym5N9EJ2tLSLS0QhTGKxIQX48BTsjgAk7hVJiJy7XPl3V0SDtgTiRySSd9c0tJUpRPJ/pLw2XGluDqjD+XL/41lj7A7iffXqf0j7DM2HEqi7RXv/AdfcdfAmvK43sTcabiKvqOVwOoOYxkdT0Ix+84oqwwmw5ZlLRKzgb7C5F777eFSsP0OxTH90w8RlH+q1WnV1Dq0j+FtPQSlp5mCaAa8Ty8BW12X9HOoM7/AOVdT/MdB76fxv0cIzkpIVB4EXI8wdaUfXVM2DnEbTR2KuRjP/J59vPM1f7N6GTSwtIFt+EHQtrqRf51stl9CcPB2m+0I1u1got3fqanxdJMMziNZ4y24AHQndYHcT51RbrHsGKhgCW16VK+bDkzynauzmglMbCxFr8eF9D51Er1Hpb0VGJGdNJFH8wHDuP/AByrzKSG3EfP0pzSaoWKFY8xXVaYo25RxG69Q+itf+nlP51/2/1ry+vX/o7wmTAqfxszeQso/wBpqeqPsjz55iyewx+E01QNs7O62PT2l1Xv5jz+VPY/GdUma1zuAva/nyrO4nb03PIO4D4m9ZOpvqUFH5j2g01zuHrIGPGQMNOY3va9tCp08fA/CtLhcariyOCP+3L8A3/NZeWYu2ZjcneedEcpU3H6g+I41j13dmeOk9FrfR41I3dGmzw2I6s2DNBfg3ai/oPAirlNpug+1Ts/jj7a+JHtD31iINvEDcQOIvmXyDaj1qxwW3owLqXibklmU+KNp6U6uoUdD58/CedfRair2lmzw+LVxdGDDuN/+KdvWGfpJESS0ZEg3Oh6pm8Rr771bdFtsS4gtm9hNLkDMSd1yLDQd3Gma9UrnbA6a0KXYcCaMVxJvrsVxJvpyUTtaWkWuJ5cqk8qISBtPEXOUcNTUCknkNmaxY2JtzNr2qBsjahlU5lCNewGuotwvVgXjMVZsmWFLSVX7SxEyvGIlDA+1fxGncLa3oAzOSwIrzrpX9HjAmXDC43mMe0v8I+8O7eO+vQlxCkFgwIG8gg2t4VFm2sixyPr2FLEHjb+ulRJK+sOMSytvWCDnPdPMejeMeCHEqCEkKjJm07QaxtpvAJPjT3R3aeMEovIJFJ7UckgzEcchbc3nWjwmDYYmCSU53njldrgEKQVKheVl09a46S7RVZUieAvG2XrJAD9lnfIhDAWBuDvNIC212YBRzzzPQNXp0C7mbjjIPHyxz9ZpKSs3DtmWJhAVaV43IawuzRheye43I1PCnsf0kyxt9lLG5FkzLpc6e0P70pHtFxHfwlm7AHnxkPpWGxJEETMQNZFQaE8A7k2AHLn4VTQ9BWTWSN5F4hJFB9LfCtguBaHCOsX7zIxB4tIV3nnr8KZ6LGYROs7dYUkKrJqRIuUG4ZgCwBJFyOBHCm63uFRIfHu+MUs7AW7ez3e85/viT9nbRSVbpfs6FT7S9zCvJ+kWE6vEyryY28L6e61elbSj6rERTLpnbqpPzZvZJ7wfhWJ+kCK2MJ/Eqn/AEgfKrPR7kXYMr9IVr2O5enX6SijwjFrAE7joOG+vbOjzx/VolidXVVCkj8QHauN4N776wfQPa6RRS5991y2F3e9wFUDU7hpWnwzZMXA4Ux/WA6SIbXuq50LAaZhYi/I1e+oY27W7uIk2mU07l+Mm7aY5wDuA07776bwUCFCOqBA3lScw77E6+XpVpj8MHXUgEagn4eFUQYqdCQRy/Ws/UDZbuPIMapUanTBF4IllFAp9lY5B+FlVXHu18xXL7Nw76FOrbzU+X3TRDN1ntAOR/lkHgdx91Ph79kENzSUWbyPH31YpUjpkefPBMyzZfQ2CxB+Mz+1NkNDr7SfiH/kOHwqDDGGYAkLfS53DxrWaDs3Md9MknaQ9wP9az+1dmNEb5bKd1jcDuv+tJXUhfWUcT0Og9I9v+VZw3cfGXmE6DlwC02ncpv6k1qdk7LXDxhEva5JJ3kniaouhW1CyGNjqtrd44fC3kK1VamnrrCh0HWZertu3Gqw9PlAVxJvpwU3JvpqJTsbqr9qy7l8zVgN1UuNku57tPSuiQc4EYFZnbW1Fwsgv22PbC6jTNbVrHXf6VpjWWxmx2l+0xPZZQUB7JuDmuco35b3FSO7B2zulWg2jtwSvul3s7ayzRq4VhfeLXynlcaf81lMZ0hnGMZCSRmKLEoFu0bWNxe9tbjy0q12DjEiiCRjsgkm+jEnW54f8VZ47GxBDIbAqL5spuLcCbeVq4yNgZ4l1GqorucKm4HgA9fdO8FshIVdQSQ2+5G4bt3xqBtTBD6rIBctIhA7vvD4Cop6RpiJCi3Fr2BtZrbyCN9cS7W6tspXMu83J0vxW3GrNvaqRnrEXFunvG5cEYIzOf2gJfqEg0IaSJhybqdR/pqzxOCRyC6g2sdSbdk5hmF7NY6i4NjVZ0i2Ksbwywkxs8yKeK3ZWsxU/e4eddPsmaQWnnunFUXJccbtyrFtLo+Mcz01KU2JuDcHuPX4e+M7DYS4rEzj2ezGp52ALHzsKsNuYQyYeRV9q1x3lTmHw99NdG4QMOGAsJGaS3IM3ZH8oWrOqtvGJcbMWbl7un7SLszHCaJXHEajkwGoNS6qsRsUhzJBJ1Tn2ha6P4rzrk4bFtoZYkHEohzeV91c3EcESZrRjuVgB4HqP7nO1H63EQwrrlYSyflC+yD3ms59I2zGLpKASMuUnkQTv5XB9xrYbO2YsKkLcljdmOrMe8/KpdWUu1bbx1lOo22L2Y6Yx95gPo6wH2juy+wNDyZrD1sDWgxuPz4xAp0hDXI/7jjLYHuX40/itmF8XGqytCMQrRsUA1eNSyb91xcXGulqpYIil0KhGjYo4HBl3nz0a/fXNTYzZs8TO6WlT+VnoJfZSx4knnvPrXT4RwLlSB4U/szHmVcrZXYfdbQkc1bjUp0BGXMU5JJu05N/WopUrjJJ8+fGIW6+6hijIMiVY08eHdTxxzEWazD8wB9++p2HsmZZRv1vvW3iN1MYzZthmTtL628+Iqb0sgzWcj+flLKNbVqfVtUA/MRmPaDjTQr+FtR79aZnlLKV3KeAvbuIB3eVdYfLmGcdnuNrd9Wk2zoxlA0JPO+liahTS9w4MNQdPpHD7Oe7wjXRjDZI8/3mN/JTp771tI3uARxrIvjRGcgXRdDz/vWtNsyS6W5afOtdKuyQKJkNqe3tZz3yXTcm+nKbk31KSnRNh5VmsXigiM7bgLnn/etaDEtaNvD5VQywhlKsLgixHOpLKbJB2dtkTA5Ua43jTjuN6xXSNZvrbkqxN+xoWAFtAvC4+Nb3BbPSIEILX1OpJPmf71pMTGinO2/4nwodQ/SMaPWnSMXCg5GOZT4HZ7hVXL2rLmta1yN96exmDlkJw5FoWUDOAND7V7njm0tVTjulyxuyoptmIbWxAXgvAjf6Va4zarpg3dMxawKkqSApt2iTpoCTUi4IPfiQXR31Wo+3aXOQe77SPsXogsUmd2zZQVAAIBO4sdeR0FW64JBJZkU/eQkXI5i59azXRXa00jtG0jsWVmuwBCfmB36nS26p8WCeG6s+bW4tfw3nW541ykAr6sn6W7ZLvzzkjvkzpR7EHdiYfiRTO2nIw0xXeI3t6WPoL1X7WlOWIX06+E/66vTr/e+s/VDFkb9HvupB95jWFQCNAvshVC94Ci3upyqtcJJB+5HWRb+qJsyc+qY6FfynyNTMHjRJfsOhFrh1KnXkdzeVKx/EkUUU3iMQsalnYKo3k/3qe6iEcoqtwgeZxK+ZEX93HuZri2eQeG5eG861ZUQkDbD5RDJxjxEDerhT7mqR032csU6zkHq5QIpCBcq4/cvbv1Q91qj7YTMIYxvkxECjykDH3Ka2e29lricPJC251IB/Cd6nyNj5UzWm9GEWts7OxWnl6HW+63GrzAbYzDK7DwfVD4NvU+NQNm7GkliBzKGUsjqbgh0OVr/HwIrnF7HljF2XTmCCPPlWcK7avWxxNS/8Jq/UZhu/n7y7lmyWKgqeRIZLHfY8q5hxQvcjIT95N3mu41mg1t1Ox4thxPqQfIirBqh0K+fPhiZVvoOxTlHB/iW88e9hqt94Fhfw4UiNpVbh+sZuyGbW/E++tUuzVyAW7Vt/fTWhJNhYDAlfpNCumWpyC2YuDwylFZlF+fPXjV1sp9WHnVXhpcy66EaEd431P2aftPI/KtRpjVYGMS3riTfUfF7VjiIDtYngASfO1OLMrAMpBBGhqOIyGBOMxMb+6PhWdxmNyWFrk1o8X+7bwrL7UCaF3VCOfH/LvPlUk5MX1BIGROodoZhohJ5Dd6moW25mVQ7AWvlsDuvzPlTmElYD7ONmv95/s18r3Y+lPtg5H/eSWH4YxYebNdj7qt4U5ioJdccmZPE4KEMXYMRLbMosNMwJIvqCfma1i44sAIomZbWBbsJbd97Ui3dXQ2RGAQqgHfmOrXG4ljrTkeOUgZiA24g8xUcJ+kRh773AWx+nSZs7WyXUIi6kER6Wyki1jw476sVnQraUtG/DOCNOAudD61zBsiOSWYte6yk6GwIYBhf1qw2hjcvZABuNb7hfuqxivQCKkEjezZ+PMrNsbOzYN3TtOoWVbc42DkC3GwNSopw6B0sQy5l5G4uNaagiiP3CrcDHdSfEDQ+dU64h8K4juFhJsrMCQhJ9lyPZF9x3eFIamnJ3AzU9H6oKOzx8MfeWP7UdR9ph5BzKWlXyykG3iKT9up+Cc93UyfMVIGKdfajPihDD00NdR7QRjbNY8j2T6GkTW3WbAvrJweD7+P8AsinHzPpHAV/NMQoH+RbsfdXUGye0HmYyuPZuLIn8Ee4HvNzU+iq5dnwhRRUKad5JOow9jL99t6QKfvP+bku810DJwJwkDmSth4fr8dm3x4UHXgZpBa3+VL+bCttUHY2yUw0KxJey7yfaZjqzMeJJ1qfWlWmxcTJus3tmYfaURw+0Hs+RMSvWLcdnrY7K4PeVynyNTDiCBaRND95e0p8eIp7p5B/06zqLth5Fl8V9mQHuysfSqiPHDTJ9nfvun8tv0pd37N8Zx58+EptQsA4HxkPa2z498PmBqPI8+6q3B4rIwPDj3d9W0+jHUHvU6a1W46C3aBvc6+PPzpO8KpFiYz57prejtS94OmvBwRwfvNop0Fv6GlNQtjKwgjzb7e6+nutTWJw8hk0vbgb6AVs1ncoMwdQOzcqOcHEgvISSTvNXGx5ZWIy5bi4u1zw5DfTE+z1zLa4uTp4C+lW2yoQrgDcAatZhiK1Vtv5Mrtq7ImMma3WZrXKi3da19KudkYVoogrb9Tblc7qsrVw9VliRiOLQqtumVxuIxEkswtI0KNkywlVf2A3avqw7XAio+AxGHBstkfjnBV/V9T61fbOFsViV5iF/VCp/21msbiCsjxyKsihiLOAdL6WPhaoXalKcBxwfCLGo+1nPJ6y7oqigWP8Aw5HgPK+ZPRtPhU0TTpvRZRzQ5W/lOh8jU0dLBlGzO7yPaH1k6S+U232NvTSs/VhDtgO7LYpuFmGVh8r0xtzGxQZLRFmbdrYaaDMe8/OrM7Os4lLapgtXJnOy4z1sgzFbrG2ltd68fCpOL2e17qS3O++qxtsLJiY0RjHI6FToG9m7AC+mpHjVyuMkUfaYdzbeY7MD3gXuL1W2oXd1l/8A8+xF2uOY1szCm+Y8Li3G+43qfLCGUqwDKRYgi4I5HnVTFtJpGPURuo7Tt10boDZb2F91+dP4HaUmJUtDEUUEqzymwVlNmAQdpiDpwqJtVjJppnRZV47ANg0LxSL1I3xTNbL3RS7/AAU3pobfhZV65GizC6iZCARzVrWI761GB6MRiQSyh5pB7LSDsJ/BHuTxteoPS4Z5jf8Aw8LKRbgZ2WK/kM1KvV+ocTTruyNj+tKlJMPvjnVf4ZVt/KSRUbFdI0i/xo5e5Qc3ql19bVe7W2DhJ8GRCkTNGqsCgXOcg3EjXUA76wWFwSNnORgAdBrfdy76XtZ0IB5zHtJpabwzZK48POP4mlwuLfFWYF4cPezSIjO5INmUEC0f8VjXWykEmGhwUehlmlMzDRupikJux3lnGRRfUg1abTwbYXZ0aKXWJBeYIwSUhjdsrk8ybgakbjXfRLo5E8LTPEAJSDEmo6uJdI9d4ZvaJvc5qbRFzjGDM2x7MEg5GeM/b+psV0pb1S/slkI6meRAdwYiVO7R9beBpw4rERC7osoAuWTsaD8rm3vpnA7jEg57xLDGYYSRujey6sp8GBB+NeYbKJ6oK3tRlo28Y2K/KtzsvpSkqKzBo8wupZWCMpPZIe1jpas/Fs9DPizcEGQSrlNwc6gMNPzqfWktVSzqCJo6HUpWSCeJHhwbPqov5inJNkm3bsFuL2Nza9d4bGpG1wr8iLVY7VjJjQqL6i/LUVRpdNW/XrJ63U26fJrAAPQ4j0WJRtFI8N3pThNVEWHIBOoYXI8hVh9Uvvdz52+Fa5AE8+rswyRIMm0iWBAFhe3nprUo45zGTGrA27RA9kcbGoU2BZfC9r+O6/KtNsDCZIzzJqTYAkKldmIMY6NTSMrZyStxlJv33sTvG6riSuwK4kqknJmgi7VxKxdMd/HAP9En/vVJ0twuWYPwdfeuh91qu8bpi8Meayp6qrj/AG0vSTA9ZASN6doeW8el6W1tfaVcfH5StR7Q9/3mIpyHEsnssR8PSm6K82GKnIkZZ4fbC69YgbhcC59DVTtXZxl6toCrEe1G7ZbHml9BytXdFPV+kLVGDzJ1t2bBgBGMNsQSzN1kUmeHIXVHAPaBZcrjlbuNWZ20MM6p/wBR1bZgwmBcxcire0w7tajbF2mMPiH6wMVnMSq4FwrgFArcQDcWNavaWFWSJ0ckKykGxCkeDHQHvpsXq/JEfdrHwwbjwPP3jjuDHZe0CtgRqNRprUDZz9VjpYrXTER9co/OhCSgeIKN61SdGYQ94mDw4iNczNG6EOpchcwQlc40voL76d21ipMLLhp5HEoR3VbLlds8ZDBstwRpe4G8CrlChgVb58SvLrlXX9xz95ueuP4W9B+tZ3ZzGXF41rEZOrgUixKnJnY8r3YelLB9IOHMeYiQW4ZCfQj+ld9BpM8M01iOuxE0ljoQMwVbjhoopxgciVo6kEgyHg0OBzGWKWVSSWnTM7n/APZHckD+HTurIRbUgGNIBLxl1MfVjOzjVlUAbmuctjutrXrxNYvE41HxTNgIIHmVSJJ2uEU8FVlHbc8SOA1NL2qAASekcouI3YHUYkXF4JsdiRFL1hyZZJIg32cSn2VY/ekbeeQGlbZjpbK1t2gA05DWs50JxSIGgkDJiiTJLnteYtvkRho6cBbcNK1l6trwRnxlFp52+Ejs1xbK1t24frVH0p2ixWPDRXEuIbILj2Yx+9c2O4L8autpbTjgiaWRsqKLk/AAcSdwFZjZmLCSNi8Tf6xMAsUAGZ44r3VQo3M3tMakck7RKwQg3t0+s06QZIwguQBlFhuAFhpWR2u8aYoR9WxVotRHo4kD3BIU6Eg3ueVXfUYnEe2fq8f4VIMrD8z7k8taqtr7MjgxeCEa5QwxCniWPVqbsx1J041M4SL825wOOeT9JXTrlfth7sM1jYka2F251Z4XEF1Vdeza9t1tx14mulW+Je/3Y097MflUxUA3ADw0o7NVYsB1lfasyBCeATK6PF5WdbE5rqONtCPKrIVz1S3vYX58a6qZMgoI6xrE2yNfdb+/lUrYm2g2WMghrb+DHj4VwmD626HQEanl/ZpzZvRzq5A7MDbcALeZo4xzOgPvBXpLsVxJvrsVxJvquOSs23o2Gb8Myj+dWT5irU1V9JNMPm/A8T/yyKT7r1aZhapH2RKl9th8JhtqbOSKZlZsoPaXS+h7+43FQp0Qey+Y8rfOrjpHiVacFGBsgFxrrmOlVGJJNj423X0rOu09ArOF5xnMt/CP2Zt3cZ6YjNFFSsNsx34WHM/IcawJQFLcCQZ4FdSrC4P/ADccjQdqOcIcLNDJJ2cnWI6dpQbgnPubcDvrRYfZCLv7R793pSzbIjbcMvh+hqaXFOkdqWxBF6OYyIQMPq6QEkq6x29k6KSwAJO8eNZ07HTDzAx5hluYzmYgBuIBJAYjQnxq5i2Y8bZlIYbiPZJB3jlTuO2eXRe46E/hbeD3ggad5pntrLsKP4kXLbCTwf8AokFdtPY5gHFjv7hx4VT7AUBoutmOHzRI0bLZevLXLZpTpmU2AXkBWjhwCrwue/8ASoE6HGM0EYtCpyzSkC2m9Ir734Fty1qVrdUmbH5i9G1yVK59/hH8d0clc3aV8TH/ANt5XRT/ACmzeelT8PtSOFQjxNh1GgGX7MeDJp61ZYbDrGiogyqoCqBwAGlOWqo2hvbH0jBrZeEY/A8yr2pglxMYaFx1sZzwyKQcrjw+6dxB4VMwXS2I4WOaQhCw1TewdSVdQN5swIqo26cLDYt9nKwOTqswckccqcL8TpVJ0fYRN1rxrI5JZcx0S5JuoGmY78xudatSyuobiTjpKrLLOEYAHrn7S/m2NiMdKkkxMMKHNHHva/B2G7PyJ3cBxrR7P2PHDfIvaPtO3adv4mOpqnTpnzi9G/UU+nTCPijj+U/OrRraT0OJWAOrHJ8/KX9ZfpT/APmYHxxB/wD5Cp3/ANWw8Q4/y/1qj2vtRJcXBKL5I45QdNc0mUCw8AdaDqKj+oS1WHPwMkYXWec8urX0S/zqbVNhNrIGlNmOaS43bgir8qdfbo4J6mrLNXSpwWiNY9WWlI7gC5IA5nSqOXbMh3WXwH60/sXANiJbuSVXViePIefwpb8erNtrGTLQMzVbLjGTN+LXy4VOpAKWnowBiFNyb6cpuTfROyDt6LNhZh/8be5b/KqzpBCXw6zByLIhK71IYjUjmM1/KtBNHmQjmCPUWrDY+ZzFFE5MZWMRskl0VyNLq/snTvqu/wDxHjMihC3Ak44jWLiMT2axI+8hv3buHhUdtBeIKW5ElRXchKntqV7+B8DSOFsW32F9NT6DU1kll2+qT8JsqfU6xmHEzo2YpDYb7kiw46mrOLpZDezOviD+v61SnaXAJKRyZL/O/uqVHlsCY7Aj8OnpbSlSit1nCo8JpoMUjgFWBvu76drIvHKT2HjVBu7NyPE3+FT8DiplFmcNysp94v8ACqjR4SBTwl+agQY8OCe1vIIOmqm2ovUnCzFhqLfOomMwS5i3aF9TlAsTuvruNgKlXa1QZFwCe+LtWGcFuQO6cYyYMts2XvHzqq2bs/FrH1cU2SIE5ewubtEkhXIvvJ1Iq1i6tTfISebG/wDQVJ/aH5T61YmpsVNh9b493wnWqy25fV+sqsLtXFYYKs0ZmjBI6xbtLY6rmXc1txN67xXTUMgXDo5lO/rFKrF3uTox5AE3q3ixN/usPLSkmwKNvUeI0Puqv8Qw4IkiCB05mQTDWzuzF5GBzO286bh+FRwAp6D2F8B8KttobGAjdlbcrGx7hzFQUwDhFOUkFVNxrvHdUi26nJ/2+kybFftct4fWN0UUUvOQBpStJQDXRCM4fce9m+NPU3hhdBw3n1NSMPhmdgqi7Hh+vIVdcCbSB4yFXsiLhMI0jhFFyfQd57hW92bgFhjCL5nmeJpjY2x1gXm59pvkO6rKtjSabshubqYyq4hRRRT0nCm5N9OU3JvohO1riaEMLMAQd4IuD5Gu1paISkn6Lx69UWi7l1Q+MbXX0tVLjOjUi65A/wCaE5W84m0Pka2lqCKrepH9oSKgr7Bx58J5yFYNlDBm/A4Mcn8rWv5XqE+zUzfaGQNyZmv/AEFem4rApILSIrDkwB9L7qp8V0VFvs3ZR+B/tU9G7S+RpN9EP0H5xhNVYvtDPw48/OYrEnq1siMwGufNouu65Nz/AFqVhMY5BUxFeyRc5WFyLbxrfXlU7G9HnS+aMgfii+0XzjNmHlepGzY42GjhmG8DQ+YOopOyp6xlhx84wuprfgdffJGzZDkVSLFVUeNhb5VLpFUDQaUtZbEE5E7G8TNkRmPAXqu/baH7x9LVZyRhgQRcEWIqpm6NqfZYjuIv+hrV9H3aasEXdfHGZn6xNQxBq6eGZ3+1l5+8Uv7XT8XvvUQ9GW/GvoaUdHbe1J6L+praF2jfhTn9j/UzCurXqMfv949iNrK8cigk/ZyG9rWspqywQ+yT+BP9oqqxGz44oJSty3VuLnvHAcKs8NKMi/wr/tFZesoLj8lCBnw90e0thVvzWGcfWdy4ZW9pQfj61Bm2Gp9liPHUfrVgJRXdYzo9ZwwxNDFdnvmfm2TIvDMO7X3b6hSaA30sDWqmmVFLMQoHE7qZi2a+K9oGOHmR9rIO4H92vedfCmdNQ9zcDjxid9apwp58JRbI2Y8wVUG4C5O5dOJ+VbjZeyFhWw1Y72O8/oO6pOFwqxqFQBVG4Cnq26tMqMXPJMjWm0AQooopqWQoooohCm5N9OU3JvohO1paRaWiEKKKKIQoooohEtUPG7Iil9tFJ4Hcw8GGo9am0UThAPWUEuwJE/dSkj8MozDycdoed6hy4l4/30TIPxL9onquo8xWrpCKWt0tNntL8uJwbl9k/WZuDEK4ujBhzBvTlT8Z0fhkOYrlb8SEo3qu/wA6r5djzx+w6yjlJ2W/nXQ+YrOs9GEf4zn4y4agj2x8otZ7aM00cjb8pJI0uLHv4eFW77QyaTI8J5sOwfCRbr8Kko4IuCCDxBuD51Tp7LNC5Zk6+eDI3VpqlwrYI89JkMVtNmRgeII412m1WAAFtw4mr3bkY+rymwvlOthfhxqSI0RbkIoAFyQBbTnWwPSybA2zqcY+Uyz6PfeRv7v7mejxc8mi3N+Q/wDLhV/Jiu0I0UySW9kfd73bco9/K9dYaCTEexeKL8ZFncf/ABqfZH5j5Cr7AbOSFcqLYbzxLHmzHUnvNcsQ6oq1q4A7u/8Af+oxQhqyEbOe/wDr+5X4DYFmEk5Ekg1A/wAOP+FeJ/MdfCrm1LRTAAAwOkYVQIgpaKK7JQoooohCiiiiEKbk305Tcm+iE6Bpb0tFEIl6L0tFEIl6L0tFEIl6M1YPp7tfaEMrjCiUocKCnVwiX7YYuINfsMQepLaHS1yBcaRttbEmOI2grzYnqpPqLZxHJKAvXzl4okhylVC9WGZTmFyxOpohPRM1GavJsNFimmwzdRLGb4bKqRzKAq46frWT7sGaLI8iyalXAFrVHw0OLMUfWpMxLYR8SxixIUuRieuWaFT9sqnqiWjAuWS5IUAEJ7DmozV5Bg8BjB9XzfWGmeGCIiTDyl8In1SUtKuIDBHlEtjY2ftBOAqql2Tjlh/dz9STZQoxLqWTZjRs7QlUmVmmAIJUAPc9rQkhPc2AI1F6qp+jcRJKZoW5xnKD4p7J9Ko+keExD7HiRTiFmIwayAEPMQ0kKTCQhTc5S5YgWOU37Nwc9t2baDJLDGcSqI8oKxwhRHFDjoEgET9Vdw2GMjEBnJy7gLqT3SJUHrNTtTY2J6p0GSUMLX9hxrxHsn3VPwOwbkPiCHYeyg/dpbuPtt3nyFZTG7Y2lnxARpVI+t2zYYvHEExES4VkyR5nLxGQm3WW35OzlqF+39rM2HCrLGpBN5Ic2dxjMrK5iw57HVWynLBoxYk2qC1ovsqBIdmCckkz1MUt68rHSHaj4oxqMTHE0sKknDqWiH1zqpO2YursYiX/AMQKuU5z2iTpNisdLh8dGWxRkWR1iiTDnIYkxEHVSLNGgYuUuSA5vmfRcthOWz1S9F68/PSHGiGWNhP1i41lEowxJ+qDFIjOv2ZRnyMSLKbqt7GxNLJtjHddEI2xDofquQvhgnXK+JlXEmb7L7MpEEYax7wbG9qITf3ovXmuzNpbUywvI8zEx7OZ0OGRRmnxLx4kG0YZckYDEXuDZuyOyfS6IRL0XpaKIRL0XpaKIRL1w4pyiiEKKKKIQoooohCiiiiEKKKKIQoooohCiiiiEKKKKIQoooohCiiiiEKKKKIQoooohCiiiiEKKKKIQoooohP/2Q=="/>
          <p:cNvSpPr>
            <a:spLocks noChangeAspect="1" noChangeArrowheads="1"/>
          </p:cNvSpPr>
          <p:nvPr/>
        </p:nvSpPr>
        <p:spPr bwMode="auto">
          <a:xfrm>
            <a:off x="1587500" y="-1057275"/>
            <a:ext cx="2095500" cy="21812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62" name="AutoShape 10" descr="data:image/jpg;base64,/9j/4AAQSkZJRgABAQAAAQABAAD/2wCEAAkGBhQSERQUEBQWFBQUFxgWFhgUGBYZHRcXGBcYGRcXGBcXHCYeGBkjGhUXHy8gIycpLCwsGR4xNTAqNSYrLCkBCQoKDgwOGg8PGiokHyQtLCwqKS8pKSksLCwsKSwsKSwsLCwsKSwsKSksLCwsLCwpLCwsKSwsLCwsLCwsLCksLP/AABEIAOYA2wMBIgACEQEDEQH/xAAcAAABBQEBAQAAAAAAAAAAAAAAAQMFBgcEAgj/xABKEAACAQMCAwQGBQgHBgcBAAABAgMABBESIQUTMQZBUWEHFCIycZEjQlKB0RczYnKSk6GxFSRDU8Hi8BZzorPS4TRUgoOyw/FE/8QAGgEAAgMBAQAAAAAAAAAAAAAAAAMBAgQFBv/EACwRAAICAQQCAQMDBAMAAAAAAAABAhEDBBIUITFRQRMiMmFxkQVSgaEVI0L/2gAMAwEAAhEDEQA/ANvUUumhaWgBNNGmlooATTRgUE1n3b30oC1ZrezCyXIHtsd0hzjZ8bs+MnQOnfRdEpW6Rd+IcThgTXPIkSfakZVHzNUviHpmsEJEQmuMbZijwvT7UhUEZ22zWOX0zzyc25kaeT7UpzjyVfdQeQArzSXl9GiOD2ad+XIf+Qk/fRfhUgnpptjESYZlm7o2AwT34lXK4GT1wdulZCaaeSq/UYz6ES6cR9LV65blmOFT0CICVH6zZz8q4rz0s8RK4WSNTtusag/M5/lVSZ653lqFJjFij6NL7Jelu3tkxdQXDzMF5s+pJS5G2NyCsa9wHntnetO7O9trO+/8LMjsNyhyrj4owBr5eklpgyEMGUlWXdWUkEEdCCNxTVMXLTX2mfYoAo01i3o79NJyltxM9cKlxsO7AE3mT9fz38a2kNmmGNpxdMNNGmlooIPDEDrgUZGcbZrzPbK4AYZwQfvFcV/JHHIJZGYaVORkacZHtEdSRnu8TsdqCGSOKNNApaCRNNGmlooATTRppaKAExTbjenaafrQA4tLSLS0AFZvxT0syWd3LbXdo2UJKPE6/SRk+wwWTHdscNsQRWkGs29NNzbC2jSRA90xPq+G0tHt7UpI35Y716McDzEMleSsdqfSvdXS8u1BtIz7z5DSsPAEezH/ABPmKpKJjxOTkknJJJySSdySe+vQFFZpSbN8IKJ7iiLHApw2TasY+/u+dSNpBoXzPX8K9s9CRO44baxxkyD4Dr99emsk1asfd3fGn2amTJ4VZIOxpLdUZmG2f4DvxVaup8sxHQkmpPi3E10lVOSdjjuHfUCzVNDIIVnrxRRQMAjxrX/RB6TxGEsb1sDOmCVjtv0hcnp+iend4VkFIw2qydCcuNTR9lg0tZl6KeF3bW8M39Jma3YDEXKBKkbPGXkJZdJGnbu6Y2NaYBTTmATXBPLE7qGUOQfZbTkK2xA1dx2Hyrudcgg9+1RFp2cWNwwlmYA50u+Rq3yScZOc+7nHlUoh2SMt6qnSTvjVgAnbx2+FPI4IyNwaj+JcH5rKyyyRldjo04Zc5wQwOD+kMGuy0tVjRUQYVQAB5CgOx6iiioJCiiigApp+tO00/WgBxaWkWloAZu7lY0Z3IVEBZiegUDJJ+4V83cW4819cS3MmQJW+iB/s4lJEajwyPaOO85rVfTPx8RWPqysObdsIwO8RZzK2PDSNOf0qx0bfClZH1RowRt2Kwx1rxzcHPgaUvkY7x08/L8Pl4VyvJSKNpMWvES7EEAbZ2pq/4oE2XBb+AqFeWmlRmyEUsQrOQO5UGWb4Ab1dFdqXbJO440NG3vnr5eYqG9bZc6WIz1x3008lNk1YYkgY0lFd/DeENNHcuh3toucRtugkVW+8Bs/dUhKSiux3szwT1y6it+ZyzLqCtp1e0FLKCMjY6dz3VJdp/Rze2OWePmxD+1hywA/SX3k+8Y869+i6Atxa00jOlnc+SrG+T/EV9G1DdGaUmpOmfJCsD0pa17tt6POHBXMcssVyDqdlSWcEsNRMyRIQgOCcjTjPTGBWPa8MVJBIOMjOG8xkA4+Iq1dWXhmTdM130AdotE09m7bSATRA/aXaQDzK6T/6TW4Cvj7h3EpLeaOaFtEkTalbwPmD1BGxHnX0L6OPSVJxPKtavHoBLyqcwk7YClsHUc9N8Y61eLMuaG2RfDVPh4+ysYpdXrPMOEGrJBc6So6aNON+nXpVwoxV06MzVnNd3ojAz9Y4G+B95+6noJdShh3jNctwYZtULhZMEakYZGcBhkHvwQa7QKCV5FoooqCQooooAKafrTtNP1oAcWojtXwV7q2eOGeS2k6pJExBDDOA2OqnO4/CpdaCKAPl3i1pPBcleI831nGkPMxbmIDgGJzsyUy71rfp2VGtIEfBLSkgd+AhBIPdjI+dYcbZ0/NyZHg+/wDGkTSs2Ym9vg73kpuWTVv39/4/zz8++uS2S4lljhjRXkkYKgXO5P8AIDvJ2FX3h/oWv5MGWSGAY3xmVhvgjAGnpnvIqNoz6qM/muAOprVOw/ZQWfD7u+vV9qW3kAjbKlYSp2JPRpDp+Ax4nErbdkeF8HKzXLM8oBdXlV3xpG+hEUqOu2rfzqi+kL0qHiC8i1DR22xcscPKR9UgEgJnu7yMnwqyXoVObl0USH3R8BXuvJkHiPnT9jaSTtpt43mbwjUt88Dajs1boxXbGia0/wBH3BBb8Kv765UqJoHji1DrFpO4U9dUhXHjp28+Hs56MdEitxJGkI39VhOTuNuc6+746VznvI6Vrb2UF5ByJYmWNCmqFgUGE3RSB7ybA4G2wqLSM+STn48Gf+gzsqyq97MpXWoihDDqmxeQZ7iQAD5NWocVvOTBNKATy43cADJJVCRgd52rpVQAAAAAMADYADoAB0FDqCCD0IIPwOxqrduxddFA9JHpCfhlpapaKhkuULlzkqBhSzDf2mYudyfnWR3Vut1bxy6QkjOE9nxLBe89CSOtaHdejyY3K2i8uaAgvEZGJ5USnADofa2LaQV97y3xYrLshwyN4om5s7hlQMgcRpIGJGDHhVOQcjJxp3rfGUYx83aOdKM5SXVU/P6GH2HZq6uJHghgkeZCUdQvuMMg6icBdx3kV9KdnLmeC0t45bSUGOJFfS0LHUFAJCK+TvXi4t4YIphatpWOQyXmhiZTldbMXbLFtJB8SowpBFRkV5JBY3tzw9WupGnYxrqeQFVZU9nJJIwGY46kms66Nk5uXks/9Pn/AMrc/sJ/111WXFY5chD7Q6owKsPMowDAeeMVE3sbyXMGJZYWeCRigYEKVMfvRnKv+dIPwGDTc4M5aGf6G5hIeOSJtymfZlTv0k5Vo22zkbgg1YWI/a4CQtyCYVk5XNyuonXyywTGeWG2znJxkAirPWWWHFhPYxyBSS9xowoJ9o3mCVzvp3zvvgVqdWkqoVjk5XYtFFFVGhRRRQAU0/WnaafrQA4tLSLQzYoAzD07W/8AV7aTO6ysuPHUhOf+D+NYo8lbh2wDcaj5NnHiGOXIu5GxGzLlXESDLSjDEatlyNj31mHa70Y3tnC0x5c0a51GItlF+0ysM48SM476VJWzXiyKMeyxeiLhIWGfiLAM+r1e31fVyVVm+8yKNu4N41N+lK84baLyroSTXciFlfU5ZNTe/swVFyDhFGNuld/Z7s854DBDENM3KWaPUc4m185DnoN8eQzvWadsQL+4Mt4xguFASRCuMBdsaWOx677g5p2KG59GPPk2/lfZdfRx2plE62s8zTQzoWgaQ5IYZYoWbd1Zc4BzgjFXniPZCznyZ7WFycEkooJwMD2lwelZn6O+Dma7gljBFtZ5w5PvSaCqou3tY1Etjptv3VsSsDVNRSn9pbS7pY7kREfY6xUBRZ22AMDMMZ2HmRk/fUpDAqDCKqjbZQFG2w2FOUlZ7NNI8pGASQAC25PiRtv91e6SigkKr99xNneQajFbxey8gPtu495Y8Z0qPdzjUW2XGMmavpSsUjKMsqOw+IUkdPMVUuFjR6rojedFgyoTSq625f0jFjpB0lyMnPtHFXgvksiYTi1rFHzHWVFutSu2JA+EQgswzrQBc9ACOuBua47uxktpI0UvcLERcQDYMVjGiSEsMK7BZQy5Az0PjSxgM0sM9rJIrMZ9OU1Jr9luWysOYucg6TqUOQwwRnuvb4x828ugI4YIm0JnLKuxdmI21NpRQozjHXJwGN9CPk5ze2Ye6a2LSXNwml4FzqVsYy0ZA5fvgln2228+fjfEm4XA1wJUxy1XkyBiJZ1UKDCQQylsDUMEfW2Oc1XsL2Nm4lFc8QmuLi1mvJMxNA5XESHADL0dcjAG3uAjrV34P6MLaGYTyvNdzLgo91JzNBAAyi4AB2G5zippirRMcCs5CFnugBcSRqGRfdiHvGNc+0dzuSdyO4CuLtXdRQyWsruFk5oiUZ3dJiEddPVgDobyKg1ZKovGuEl7u5kXSXAtkUP0wDrGGwSuWx0+VXSti5ukRfCRyYl5mExxF86iAAGuyRv0GQw+dacDWb8V7PPPiOQRBWmM2SWf6RtRI0FQCoySMnqBmrR2BlB4dahSWCRiPLdSYiYyfmhq814FYZXZYc0VUeIdpZVe60yRItuwXDxyMT9Gr5yrAHJfGMbYqyxXykqpZRIy6wmRkjbJC5yQCetLNB00UUUAFNP1p2mn60AOLUD26lYWUqx6gZTHDqTqglkWNn+AVyanlri43wwXEEkJJXmKQGU4KnqrA+IYA/dQBHsEtoQERhHEoVEjUsQowqqqjJPd/jVbv7ris4dYLa2giZSo9akYyMHXGSsOQhGTsSe6mLX0h+rP6vxhTbTrtztJME+Pro4Hs5G+nuJxt0peMelzh0MeqOYXDnZY4QSWPcCSAFHn/A0imn4H2mvI36KuLarI2smBPYu0Ei+SsdLDxXqM+IqcuYo5pHEsSOY9IzIiNsy59ksOlZha2HFYXfjjQgGRzzrUAqxt8AaivXbGd/a2DHIzWodnu0FvfwiW1fUNtSn3o2I91x3H+B7qJprsvinHwzzBrZV2EZVsFR00gkYGAOq4IqWt1pUtwKdApY6UlVIWikJx16d/w76qtr2mlElu8+nk3iSNHGqMJEK6TGMsfbLoygjAwxHdVkrEt0ScvC3VuYbuRfa6No0YJ2TSfLAzmpdXBAIOQdwRuCO4gjrUA1tIgM0wWa6kOmGPP0cRwdKJkbADLPIRlsHoNIrs7NcEFpaxway5QHLbjLMSzaQT7K5Ow7hihoNzZKAVTYp4+QkbGZFleRYzAJNaKjsVGqMEjAGM4welWjiXE4rdDJcSLEg31OQvyzufuqkcH41Fe+sJYSgyW85mgcqyqSxLBcHBaPLPGcYGGB2zTMZKlRYZeLRx5ubhjDBDHy0ebKmQuUZ2Cn2j+bRRkAk6jjGKpLcRftHdG2gcw8Og0vMc6ZLjfbC9QuRt3Dqd8Cq+nDJuIyc/icxkZGI5C+ykZHVSvj3HG5xuTUxc8NKGOW0PJuIB9EyjAwP7Jx0aM9MGtcdNJrecrJ/UMcZ/T/k2qxskhjSOJQqRqEVR3KowB8hXRUD2O7VpfwcxVKOpKTRt70cg95T4jvB7xU9STUJVXID3VyAQcSWwPkQmoj44I+Yqa41xdLaJpH3xgKoxqdzsqLnqzHYfPuqI4FYtHGGlOZZJOZKc5Bkc7hf0VACjyUVKKS9DHEwedDjuck/DQfxqldl+PXUdsqRm5CB5saLPmL+fk6SfWq58Uk+njHk5+Wn8aX0dSaIZrYnLW08ijxMcjGWNvPIkxnGMg+FMn4QnD5ZT4rl5Ib9pdZcyDPMj5Tfm4wMp9Xb8agpbqV72CZtfrAuoEQsmh9BZVC6MbKYixx0I376t/Hve4n/vF/5MVXWHs9btJFctEhnRFCyEe0Bpxt9zEffVYyUb6HTi5VTJYUtFFULhTT9adpp+tADi0uKRaWgDmv8AhkU6FJ40lQ9VkUMPka4bPsjZwuHhtYI3XoyRICPgQMipeigBNNUHjvomjaX1jhsrcPuO8wj6N999Uew+W3kav9eXbAzQBjd9244rw+4W2u4ILt2XmBoCVYxgkEkDZScbZUdO+u1fTIi6fWLG7iJ3bCq4UZ652J236CoTg94blp7xzlrmViD4RISkSgdwAHSpPNaoaOM42zmZf6nLHkcUrSO2T01cOIIBuNwR+ZPgf0qsnZqJZ7SxnljAkSBSmc5QvGFbGfFRjeqBdWr3Tizt/flH0rgfmIT70jeZGVUdSTWr21uERUX3UVVHecKAo+OwFY8+NY3tTOlpc0s0d8lRAdu4CLSS4hB9ZtlMkDDOVOV1gjoyFQdQOQR8KoF1xPi9zkS3UVtGe61XfGO5+uD196tB7acVCW7wxyAXE45USgjVl9mb9FVTW2s7DGafg4Xw2NMGWIqq9XmXYKOuzeAzU4Nn/tFdT9XxiaXsyyHsZCW13DSXMmSdUzE7ncnTn8atFjwuSHlzRRaEidM+zpUpI6o6gd+Q2fiAatlp2q4TH+burRfPmJn5k5qD472mFzJJyrlWtouSy8jS6uRIjSc58ErgdFGOmcnpWt5U1thEwxwTjJTyz+SvcdtORxOUgkpcuVIwPZlWJJFOw6MpkAP6J8KY4rx6C3BM0ig/ZG7H4KN/nTnpMuIrqK5khnkPLEMirEuQTHrDMSRqQgP1BHXvq49mOxFhDHHLBArs6q4lmxK51DOSzZAO/d4VXkPFGqL5NFDUZXK/3Kz6IGnubye8gVYrR15cgZgzSyJ7raQfYZQep2ION+o1y5uVjRnchVRSzE9AqjJJ+4VnXo3j9W4pxWzUHll0uU8BzBuBtk+8B4ezVi9IjZto4fq3NxDA5/Qdsv8AMIV7utIvc7NiioKl8HBaSPcut5Ih3H9Xjb+xjZR7RXumcbk74BC565mfWGVRkd4JGN6esVzj5/OpGfpV7S6EJN/dZTuK3bF8oDgDG4O+SD8thXBPdPA636rvGvLuVH9pb5zrAP14jlx3kah3irJxHpUVbzZJB6Eb/gafSlGhEbjO7IrjUgY8SZSCGdCCOhBgiII8iN60iz/Np+qv8hWN8IhMdtxCFixMMpRdXXlhF5XxHL04PgBWyWf5tP1V/kKytUb12PUUUVBIU0/WnaafrQA4tLSLS0AFFFFABUf2hlK2lwynDLDKQR3EIxBrvY1Wu1Hb20slxM+qQj2YU3ds9BpPQHz8aAMU7N9sLSO3hiaTSwQBsq2A3VstjHWpUdqI5XENl/WLh9o0UHBJ72YjAVRknyFWDsvfLLxWSSeKOA3FuNEJUHaNtmXI8C2cDG1XxOGQ8wThVDKjICFUaQxBbGBnJ0j7h8aa9VJLaY/+OxSlvdkd2S7MCziOoiS4lw08v227gM9EUHCj7++mu2jO8Pq8Mphkmzl1zqSNSNRXGMEkhc5HU+FWHmLp1Z9kbknoB3mqfDdJOZLoyYjc6ULEBVijyFxn7RLN948K5+SUkm/k6+OMb2/BSF9FdmhJlmlYt0LyIh8x09rrXdD6N+H6RiHUPtcxznHiQcVN2PBEmuXlRY7mOVY0YXUWUUIf7FzvvnOApBODnarD/sHZhi0cRgOrUeQ7xA46ZVCFx5YxS9mRq9zL7oJ/iUq+7M8OhTXNBBGviwx9w33PkN6luwXCY2iuXtVVIZGUxgAqGCYGrHUaiDv4YOKev+A20chitQVuGGZJ5NcrxxtvhHlJ0Ow6EdB54qz8PtEgtNKDSp2G3d0BxWzT4nBbm22zBqsqyPZFdLtlT4nbmSG71KGDwOAoJbVpRiB066ugq3cCVBawcpQkfKj0qDkKugELnvxnGagbdlV2wc4IwMbbjp5DvqOhnvYG9RgMUcaKWiuHBZuUX9lEiAClo9Wkltvd2p2pVpMXpHXREdpo7luNTNZXRt2jtoQ5ChwWJYrG4O3fqwaavON8SBtxxBoJreK4hkaWMaXUK2nUy7DGXGdtgtS9jwMW2vLNJJKS8ksm7SN+l4Y7gNhXXJbxOhWVgQwIZT3gjBB+6ubyJKdLwdTjxcO/JboJdIH+ulOy8TFVXgt6I0EEkmoqMJI22tR7qsegkAwu/vYB65rv5OpdWcD/AF39K6sNs1dnGkp4/taHry9BFRAfBJ/14U9NEoBJY7eR/wAa4pLR5yqWZ1sxCvIukpACMmQnozge6gzkkZ2p+6MUK2yk+iFtJtacVcYwZtAwc/mo0jJz5kZrX7P82n6q/wAhWZ3PBUtre+iizojKqurckCGLcnvJOST4mtMs/wA2n6q/yFY27NyVKh6iiioJCmn607TT9aAHFpaRaWgAryzgDJ2A3PlXmedUUs5CqoJZmOAANyST0ArGe0HaGXjsxgtWaLhsTfSyjY3DDfSufq+A+89wqspKKtloxcnSJnivpUN1PJa8L30ZDXB93/2z0xt7x69w765uCdmRGVkuTz5s6yzA4Dd2Ae8eJ3qQ4RwaG1jEdugRe/HVjj3mPUt5121ys2qlPqPSOji06j3LyRPGgkd7aXpcpynMUue+OUaRk46BiOn+NXuSXIKruTt0O3maqt1arIjRyKGRxhlPQg1XW7JTfm14jeJbhdKxB91A6AP10jwxnzpmLPHbUiuTC7uJa+0vFo5Eks43y5XTNpO8aMPdJHR3GwHcCT4VC3V2qTW8QeKIhXK88fRBV0g43H0g2wB3Z6U/wzhcdvGI4V0qMk75LE9WZjuzHxNJxThcdxE0UqgqwI3AJUkY1LkbMPGqvUXNP4LLB9jXyTfD+JD85z5LhcHL4WOBANyy7bjHQ5b410ca7QRW0bTTSCNdOIwSMuRvsvf1HwG5ql3vBp5GjMlybhEGBHcoDGCPdflQ6FkYY6SZFc/aLgx9VuZGLTTtCw5j4yFAGVjUALGmF91QOm+a0rNBtUZ3imk7LR2VTYGSbWzHU5wN2O7dB4/wAqycUmUoQ2wOwyD88VW+zd8qxowYYx/jnb7jUlecWU/WFdaUHuOFiyfY/bI65ZQMB9sjYDr8fLvrxxyUSWxMbAPD9IrY+yPaXu95NQ+/PdTNzdqe+nLWddBLEaRu3f7IBLZHeMZq04XGmXxTcexBcxSRLhwQQGU79CMg/I0PdqAukKx7/Lbr0qF7MxsLO3DdeUvnsdx/wkVI4rzcnTaPTxVpM6hdjSeiMR37j/vUc3Dbd4uU66Vzn2Cy75znKEd5p7FIRUrJJeAeOL8nF/s3ZqrDTrB6q7SSA46bOxFcnELGW20y8JcRyj3ozkowAzp32G/cdvhUuRXkirxzTTsq8MGqOHh/H5bqwvJLpRHOWKugBGCqovQ564z99azZ/m0/VX+QrKID9Df/AO8H/LjqN7J+kO54XJHa8VPMtXJ5Vx7TFAegYn3lHeDuM7ZG1dKMrSOXKNN/obfRTcFwrqGRgykZBUggjxBHUU5VioU0/WnaafrQA4tIxpR0rNfSX2nkmkHC7BiJpRm5lXP0EJwdyO9gfHoQPrCobSVslK3SIXtNxqTjdw9tbSFOGwkCaVP/AOiQYOhT3qPl9Y52FWPg3ClEkdtCBFFHGX0qB7WHChcnoOpJ6nxHWm+DcHjtYUhhGFQY7sse9mx1Y9TUlwL/AMb/AOwf+aK50cv1syT8GyeP6WJteSL7Qxm0gmlDkmPDqpZnLDUqsravdXBOMYIPj0rrauP0lH+p3f8Au+/9ZetVM9tp1UsTbyL11cu5iHX9VgR55GKbq9PdOCKaPM6e7su9eTVfh7VvpDPauVO+qGSOUadt9iCfgAacTtnbdJGeE9/OjdMeGWI0jPdvXPeGa+DoLJF/JNmvGSTpRS7YLaVxnA2JyxAAye8710dloUuIZbhJNYMkiI2dSBFIA0L06gkk5PXfG1PcJtgt6hDFjJDKsmQAp0NGVKp9U+0c4xnwzvW3Hom/uk+jFk1tNxiindpJpZOXCEeKKRmWV8rvoXVyAY2bSWGTkkbKcVzDhMOMcpMYx07vvqx9srg5jBOAJvID83JUHzl+0PmK3xxRxqkYvrSydse7MXCxH1eU4HSFmOzrjOnUdtagYIJyQMjvqyy8OH/6cfzqpSlGBDaWB6g6SPkaaMS6dKyyRjuEc8i43zsA2AK0RzNeTLx0ncS2LwkH/tk/yqv8fvkcNa25yWyk8i7rGn1k1dDKw9kAe6CSa4DaIQBJJJIAdQ5s8j74x0LYrojZFAClQBsAMAD4AUSyt9F1i7tjY4VFjaJMDb3RtR/RkX92n7Ip8XC/aHzFLzVPQjPhkfwpFIfbOf8AoyL+7T9kUf0ZF/dp+yKe5y/aHzFHOX7Q+YopBbGf6Mi/u0/ZFH9GRf3afsinucv2h8xRzl+0PmKKQWz1wsKtrfhcKFfJAwAoMaHJ8M1WO1vAontxIqDMWlyE21p9cbd+DkHyqZurGB21yKhOADk9QOgYA4YDuyDilvrqMxsNQORjA86mgs5ew/ad+CzRxXEvM4bc+1HJjPLZgDqwD7I3GoDI7x31vcMwZQykMrAEEHIIO4II6isD7P2KXNg1tONQiZ4skbgD2o2Bz1CsP5VNeijtW9nP/RN62R1tJOgIOW0ZPXOdvA5HhSYTtuL8odkx0lJeGbLTT9acFNv1poki+1faJLGzluZMYjXIH2nOyL97ECsz9HnDZBC93cktcXrc1yeug+4PLPvfePCu70pXfrV/Y8OGDGD61PuOi6tKkZ2GA3x1Cp4Dy28P8PKufrclLYvk2aWFvcRnG+PJbhQQZJXOI4kI1OfHf3VA3LHYVx9kbiZbuSWdwZJIh7K+5Eok2RPHzY9TVS4jcC1u5hJcATM4PNlhaQMjjUkZZD9FgD3QMYGR1rusePTn24VjlOMa7WSOUkE7aoZdL+YAOdjmrafGsbT/ANk5pb00yW7c8QZ7e6VjkGIjp+ktQ79kCRpN1cFc9NSZx4atOrGNutK94kzFby4EYcaWjeFrcsRu3tyEjGV+qe7Y1N9oIZzbObMBpe7GOmfa0Hprx0zWjUZVJpRE4MexPccUvDHitjHZqqsq4iDdM+ZPf1O/fVa13OrHL4hzMZI1IU1Yz+pjyxjypOdJqzyeI80bHJk97GNzq0ffjFXnstBcerj1sESamxqxqCfV1adtWM79elI/BWx/5dE36No5Rw5hcACXmylwMYyWz9Xbw6d9dHDT/XYv93P/APVXBwy4KxTqCQOdKdtvrVH8JvJDOmlyCFmwdicfRHG4I7v410F1j3s5sot5KPPbixebRHGVVmnGC4JG0cpOQN+lUfivD7i2CmaJGVmCho5Adyce6wDbd/cMjetB45eiN84Msu8ioWCpEmkq0sjYwkQyfaOSckLnuzXtPdPcRMxdjEpWRmYaDKAdmBb8zFgFY4xlmJ1HekPK5SteDRHFtjT8nRijFSkXovsmVWVpyrAMPpO4jI+r4Gvf5KrPxn/eD/ppT1eMZxZsiMeVGKlfyWWfjP8AvP8ALR+Syz8Z/wB5/lo5WMni5CKxRjyqU/JZZ+M/7wf9NefyXWnjN+8/y0crGHFyHBnPX5/j40jJjuqQ/JdaeM37z/LXpfRnaDbMxHhzNv8A49anlYw4uQi8UYqSb0XWncZv3n+WvH5MLTxm/ef5aOTAOLkODFLXb+TG08Zv3n+Wj8mNp4zfvP8ALRyYBxch47GXANzdqpBGImOPtYKkbeVdvbPgRuIQ0W08B5kTAkHbcqCOhOMjzArv4L2ehtFKwJp1Y1Eklmx4k/yFSNZJ5f8As3RN0MVY9kizejHtsOJWSuxHPj9idQMYYdGx4MN/jkd1Wt+tYTwDiH9GccQg4t7/ANlwdgrk7Hw2cg/BzW7Md66MZKStHKlHbJpmOdnXNzxbiV2TlUf1aI+0BpU7gZ8Ai/e2auAFUv0Te1YtKxy808rufFtt8d1WTtBf8i1nl/u42YdeuMDp5kVxtQ9+Zr/B08K24rM6kmE18spOeZLcuvve5GFhj69RhWP/AKjVg4V2Wtrm4YTQqcRbFcowJfGQyEb4qv2MHLuYYzjENkmSN8PI+pjk+PWpzs5xl2ug1tC00UYdJXBCqc6TpiLbPICBscDrvvmunFqLT+DJJXF+zn7Q8MktEmNvcTFI0LCKbTOhwAqqBICQAD515tez90sYdrSJGZcsLOeS2cbbJpBMZbOCe7NT/EYHnkCrC6o+kytMqAKgYMyBdRLucadthknJ6VPk0vV6iMWljr9SdNilJPfZSP8AaO4g2klnhAztfW4kTu39YtsHGrI1EYAPSpuw7USuMrBFcgZybK4jc4B2PKk0uB3eJPQVOVFcQ7N20x1SwozddYGlsg5zrXDdfOsq1EX+SNH0JL8WeJuIW7OS81zZMfeSaMxqxbAUnmoyaj12bPjSsYLNS8UvPlZXbmSyBkhjyA8j8sBVjBUDAGpyAo8muGcHlSKQ295cR8uR1CSFZ00q+wKygnoSNmGapnGrmSW6jWeSMnmRB0hTlrKwWZ1llXPtSDbpt7VdDZLbd/aY963VXZJxSNOSzluSzBtMgAedh0mnA6AfUiHsoMd+9Mcc4VztJncrCpJbB209AqjGS7ZwT3DYdako64+0FyyxnGykY9k+3K52WGMAZGepbrjYd5pG57ujTtSj2dnYHiqyQyQjI9XkZFVjlhESTHq8xuvlpq0VTfR/2Qe1DzT+xJKAOUvuooORq8W2+74k1cqxZtu97TThvYrPBpDSmkNKGga8V7NeKkBKSlpKsAho6+X+v4UGkqUAhFea958aQrUgeKSlpKAKr6ReG8y0Mi+/ARIp7wNg3+B+6th7IcZF3Y205YapIlLfrgYfr+kDVCuIA6sh3DgqR5EY/wAazfgPpAWzgW3aFnMRcFgwAOZGOwI866GmlcaObq41JMu/onDJaTQvjMFzJGSN8nbVv8amO2vDJrizeK3062KnDEgFVYMVyO84A32603bcN9T4texYCx3YW6h8zkiVRjbZmJx1xirDjxrBqLhm3L9zRh+/FRn1l2HnuriWa/8AoI5AitDE+rmBFwNUg6LnuG5/jV7gtkjQJEoRFGAqgAAfAU6TSNScmaWTyNhiUPB4ooNFLGCV5Neq8mpA5YrxYhLHJqUOxkR9DMp1bshKAlWBG2RggjfINZ3Nh7zVjOJ5FB0spIS2j07Ng7F2wcd9aaazzidjdSXIWGJhJ6xctzZVxHy2Cqjah72FUADHh1rqYdS5R2P4OfkwKMtyOm84mI8IimWZvciT3m8/0V8WNTPBOzzI/PumEkxHsge5AD1WMd57i/U0/wBn+zMdqCQS8zj6SVveY9cD7K57hUtWbJmvqP8AJqhj+ZCUUGis448GkNKaQ0Ega8V7NeKkBKSlpKsAhpKU0lSgPNANFJQgDGen+vhXmloznr8/xqQPFYnxjgsklxM0EZaMyyaSvTAcjbPmDWy8RuxDG0jdFGRjfJ6KB4kkgffVg7J9g1is4VuI42l06nJXfU5LkH4asfdW3TdWzFq2nSLTxjgMdwYmb2ZIXDI4AyAdnT9VlyCPge6o674G67r7Y8uvy76s9FOy4I5PJjx5ZQ8FKa2YdVb5GvLQN9k/I1d6Ky8FezRzH6KKYG+y3yNHIb7LfI1eqSjgr+4nmP0UbkN9lvka8mBvst8jTnbDtxLZ3DRKsenk27oXDZZ5bwQyKMMAQsZ1bdCRnYgVzNxWb1viUVzeiJI2tDDgpEqiXnFYi7K5GsKgZ+pOdONqngr+4OY/Q4YG+y3yNefV2+y3yP4VUuG9uL1jbkzuXPqQVCqfSpL60J30AfSD6NDrHQAHbJrr4Z2sne2kzcySSPHw9bcqyjN5dxsJEZlAARX0sUJGMY2yKnhL2HMfosPq7fZb5GkNu32W+Rrzxzik1vPHHDeiSTlyJIszodDpZu6vLGiKUjLIkhkyTlsYwQBwcS7QXKcNneC59u2uII5Jg4nEwf1fPJfSqoCZsN7JwVYDrscJew5j9Egbdvst+yfwpPV2+y37J/Cprt9fTRw24t5OUZru3gZtOTollCsFORpPn1xnGOopX5SruUxqrRRAyw8w6GYwp6+1sYpi0mMsqhi2EONQAGdSnCXsOY/RM+rN9lv2T+FBt2+y37J/CuG39KN04kxHb50lsMxTk4vWtuXIZJVVpGQa1DNFkg102XpLnklt1RYSkiwElhyi/NlljcosswcFBFnSiTZOQGwVYzw17DmP0OG2b7LfsmvPqzfZb9lvwrxw30jXM80cKerjmywhZNLNiOWK6f2olnyr/wBWXYsCA/tKDtQ/bi5mjQpLbpI13FHyV1CSNRf+r6Zslso6DrpQjfAPUHDXsOY/R69Wf7Lfst+FJ6s/2G/Zb8K74/SAz21uweCOaSdoZWfJSJFe5RZmTmKQrm1IAL7FsZbG8bxX0mzxGTR6s4RBgLrPMzYSXXrCHWDyQ6BMafH2wek8Rew5j9Ho2r/Yb9lvwrz6q/2G/Zb8K6eE9v7l7iNJFg0PPbQnQJAf6xZNc5BLkeyV09PaB+rjfQ6OIvYcx+jMvVX+w37LfhSeqv8AYb9lvwrT6KniL2HMfoy/1V/sN+y34U7b8JmfZI2PxGP4nFaXRUrSr2Q9Y/hFT4X2LUPHJcHUYyWVB7oboGb7RG+B0yc+FWZutPUVojBRVIySm5O2FFFFXKhRRRQAUUUUAeSgPUf6/wBAUGMHOQDnr50UUAJyhscDI6eXwoEQHQDrnoOvj8aKKAF0DOcb9M9+PDNAiGMADHhjb5UlFAHorXnkjfYb9dhv8fGiigA5I32G/XYb/HxpeUNtht026fDwpKKABYgOgA7+g6+NLyh4Dfc7UlFAAYRjGBjwwKUxjrgZxj7vD4UUUAAjHgK9UUUAFFFFABRRRQAUUUUAf//Z"/>
          <p:cNvSpPr>
            <a:spLocks noChangeAspect="1" noChangeArrowheads="1"/>
          </p:cNvSpPr>
          <p:nvPr/>
        </p:nvSpPr>
        <p:spPr bwMode="auto">
          <a:xfrm>
            <a:off x="1587501" y="-1065213"/>
            <a:ext cx="2085975" cy="21907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64" name="AutoShape 12" descr="data:image/jpg;base64,/9j/4AAQSkZJRgABAQAAAQABAAD/2wCEAAkGBhQSERQUEBQWFBQUFxgWFhgUGBYZHRcXGBcYGRcXGBcXHCYeGBkjGhUXHy8gIycpLCwsGR4xNTAqNSYrLCkBCQoKDgwOGg8PGiokHyQtLCwqKS8pKSksLCwsKSwsKSwsLCwsKSwsKSksLCwsLCwpLCwsKSwsLCwsLCwsLCksLP/AABEIAOYA2wMBIgACEQEDEQH/xAAcAAABBQEBAQAAAAAAAAAAAAAAAQMFBgcEAgj/xABKEAACAQMCAwQGBQgHBgcBAAABAgMABBESIQUTMQZBUWEHFCIycZEjQlKB0RczYnKSk6GxFSRDU8Hi8BZzorPS4TRUgoOyw/FE/8QAGgEAAgMBAQAAAAAAAAAAAAAAAAMBAgQFBv/EACwRAAICAQQCAQMDBAMAAAAAAAABAhEDBBIUITFRQRMiMmFxkQVSgaEVI0L/2gAMAwEAAhEDEQA/ANvUUumhaWgBNNGmlooATTRgUE1n3b30oC1ZrezCyXIHtsd0hzjZ8bs+MnQOnfRdEpW6Rd+IcThgTXPIkSfakZVHzNUviHpmsEJEQmuMbZijwvT7UhUEZ22zWOX0zzyc25kaeT7UpzjyVfdQeQArzSXl9GiOD2ad+XIf+Qk/fRfhUgnpptjESYZlm7o2AwT34lXK4GT1wdulZCaaeSq/UYz6ES6cR9LV65blmOFT0CICVH6zZz8q4rz0s8RK4WSNTtusag/M5/lVSZ653lqFJjFij6NL7Jelu3tkxdQXDzMF5s+pJS5G2NyCsa9wHntnetO7O9trO+/8LMjsNyhyrj4owBr5eklpgyEMGUlWXdWUkEEdCCNxTVMXLTX2mfYoAo01i3o79NJyltxM9cKlxsO7AE3mT9fz38a2kNmmGNpxdMNNGmlooIPDEDrgUZGcbZrzPbK4AYZwQfvFcV/JHHIJZGYaVORkacZHtEdSRnu8TsdqCGSOKNNApaCRNNGmlooATTRppaKAExTbjenaafrQA4tLSLS0AFZvxT0syWd3LbXdo2UJKPE6/SRk+wwWTHdscNsQRWkGs29NNzbC2jSRA90xPq+G0tHt7UpI35Y716McDzEMleSsdqfSvdXS8u1BtIz7z5DSsPAEezH/ABPmKpKJjxOTkknJJJySSdySe+vQFFZpSbN8IKJ7iiLHApw2TasY+/u+dSNpBoXzPX8K9s9CRO44baxxkyD4Dr99emsk1asfd3fGn2amTJ4VZIOxpLdUZmG2f4DvxVaup8sxHQkmpPi3E10lVOSdjjuHfUCzVNDIIVnrxRRQMAjxrX/RB6TxGEsb1sDOmCVjtv0hcnp+iend4VkFIw2qydCcuNTR9lg0tZl6KeF3bW8M39Jma3YDEXKBKkbPGXkJZdJGnbu6Y2NaYBTTmATXBPLE7qGUOQfZbTkK2xA1dx2Hyrudcgg9+1RFp2cWNwwlmYA50u+Rq3yScZOc+7nHlUoh2SMt6qnSTvjVgAnbx2+FPI4IyNwaj+JcH5rKyyyRldjo04Zc5wQwOD+kMGuy0tVjRUQYVQAB5CgOx6iiioJCiiigApp+tO00/WgBxaWkWloAZu7lY0Z3IVEBZiegUDJJ+4V83cW4819cS3MmQJW+iB/s4lJEajwyPaOO85rVfTPx8RWPqysObdsIwO8RZzK2PDSNOf0qx0bfClZH1RowRt2Kwx1rxzcHPgaUvkY7x08/L8Pl4VyvJSKNpMWvES7EEAbZ2pq/4oE2XBb+AqFeWmlRmyEUsQrOQO5UGWb4Ab1dFdqXbJO440NG3vnr5eYqG9bZc6WIz1x3008lNk1YYkgY0lFd/DeENNHcuh3toucRtugkVW+8Bs/dUhKSiux3szwT1y6it+ZyzLqCtp1e0FLKCMjY6dz3VJdp/Rze2OWePmxD+1hywA/SX3k+8Y869+i6Atxa00jOlnc+SrG+T/EV9G1DdGaUmpOmfJCsD0pa17tt6POHBXMcssVyDqdlSWcEsNRMyRIQgOCcjTjPTGBWPa8MVJBIOMjOG8xkA4+Iq1dWXhmTdM130AdotE09m7bSATRA/aXaQDzK6T/6TW4Cvj7h3EpLeaOaFtEkTalbwPmD1BGxHnX0L6OPSVJxPKtavHoBLyqcwk7YClsHUc9N8Y61eLMuaG2RfDVPh4+ysYpdXrPMOEGrJBc6So6aNON+nXpVwoxV06MzVnNd3ojAz9Y4G+B95+6noJdShh3jNctwYZtULhZMEakYZGcBhkHvwQa7QKCV5FoooqCQooooAKafrTtNP1oAcWojtXwV7q2eOGeS2k6pJExBDDOA2OqnO4/CpdaCKAPl3i1pPBcleI831nGkPMxbmIDgGJzsyUy71rfp2VGtIEfBLSkgd+AhBIPdjI+dYcbZ0/NyZHg+/wDGkTSs2Ym9vg73kpuWTVv39/4/zz8++uS2S4lljhjRXkkYKgXO5P8AIDvJ2FX3h/oWv5MGWSGAY3xmVhvgjAGnpnvIqNoz6qM/muAOprVOw/ZQWfD7u+vV9qW3kAjbKlYSp2JPRpDp+Ax4nErbdkeF8HKzXLM8oBdXlV3xpG+hEUqOu2rfzqi+kL0qHiC8i1DR22xcscPKR9UgEgJnu7yMnwqyXoVObl0USH3R8BXuvJkHiPnT9jaSTtpt43mbwjUt88Dajs1boxXbGia0/wBH3BBb8Kv765UqJoHji1DrFpO4U9dUhXHjp28+Hs56MdEitxJGkI39VhOTuNuc6+746VznvI6Vrb2UF5ByJYmWNCmqFgUGE3RSB7ybA4G2wqLSM+STn48Gf+gzsqyq97MpXWoihDDqmxeQZ7iQAD5NWocVvOTBNKATy43cADJJVCRgd52rpVQAAAAAMADYADoAB0FDqCCD0IIPwOxqrduxddFA9JHpCfhlpapaKhkuULlzkqBhSzDf2mYudyfnWR3Vut1bxy6QkjOE9nxLBe89CSOtaHdejyY3K2i8uaAgvEZGJ5USnADofa2LaQV97y3xYrLshwyN4om5s7hlQMgcRpIGJGDHhVOQcjJxp3rfGUYx83aOdKM5SXVU/P6GH2HZq6uJHghgkeZCUdQvuMMg6icBdx3kV9KdnLmeC0t45bSUGOJFfS0LHUFAJCK+TvXi4t4YIphatpWOQyXmhiZTldbMXbLFtJB8SowpBFRkV5JBY3tzw9WupGnYxrqeQFVZU9nJJIwGY46kms66Nk5uXks/9Pn/AMrc/sJ/111WXFY5chD7Q6owKsPMowDAeeMVE3sbyXMGJZYWeCRigYEKVMfvRnKv+dIPwGDTc4M5aGf6G5hIeOSJtymfZlTv0k5Vo22zkbgg1YWI/a4CQtyCYVk5XNyuonXyywTGeWG2znJxkAirPWWWHFhPYxyBSS9xowoJ9o3mCVzvp3zvvgVqdWkqoVjk5XYtFFFVGhRRRQAU0/WnaafrQA4tLSLQzYoAzD07W/8AV7aTO6ysuPHUhOf+D+NYo8lbh2wDcaj5NnHiGOXIu5GxGzLlXESDLSjDEatlyNj31mHa70Y3tnC0x5c0a51GItlF+0ysM48SM476VJWzXiyKMeyxeiLhIWGfiLAM+r1e31fVyVVm+8yKNu4N41N+lK84baLyroSTXciFlfU5ZNTe/swVFyDhFGNuld/Z7s854DBDENM3KWaPUc4m185DnoN8eQzvWadsQL+4Mt4xguFASRCuMBdsaWOx677g5p2KG59GPPk2/lfZdfRx2plE62s8zTQzoWgaQ5IYZYoWbd1Zc4BzgjFXniPZCznyZ7WFycEkooJwMD2lwelZn6O+Dma7gljBFtZ5w5PvSaCqou3tY1Etjptv3VsSsDVNRSn9pbS7pY7kREfY6xUBRZ22AMDMMZ2HmRk/fUpDAqDCKqjbZQFG2w2FOUlZ7NNI8pGASQAC25PiRtv91e6SigkKr99xNneQajFbxey8gPtu495Y8Z0qPdzjUW2XGMmavpSsUjKMsqOw+IUkdPMVUuFjR6rojedFgyoTSq625f0jFjpB0lyMnPtHFXgvksiYTi1rFHzHWVFutSu2JA+EQgswzrQBc9ACOuBua47uxktpI0UvcLERcQDYMVjGiSEsMK7BZQy5Az0PjSxgM0sM9rJIrMZ9OU1Jr9luWysOYucg6TqUOQwwRnuvb4x828ugI4YIm0JnLKuxdmI21NpRQozjHXJwGN9CPk5ze2Ye6a2LSXNwml4FzqVsYy0ZA5fvgln2228+fjfEm4XA1wJUxy1XkyBiJZ1UKDCQQylsDUMEfW2Oc1XsL2Nm4lFc8QmuLi1mvJMxNA5XESHADL0dcjAG3uAjrV34P6MLaGYTyvNdzLgo91JzNBAAyi4AB2G5zippirRMcCs5CFnugBcSRqGRfdiHvGNc+0dzuSdyO4CuLtXdRQyWsruFk5oiUZ3dJiEddPVgDobyKg1ZKovGuEl7u5kXSXAtkUP0wDrGGwSuWx0+VXSti5ukRfCRyYl5mExxF86iAAGuyRv0GQw+dacDWb8V7PPPiOQRBWmM2SWf6RtRI0FQCoySMnqBmrR2BlB4dahSWCRiPLdSYiYyfmhq814FYZXZYc0VUeIdpZVe60yRItuwXDxyMT9Gr5yrAHJfGMbYqyxXykqpZRIy6wmRkjbJC5yQCetLNB00UUUAFNP1p2mn60AOLUD26lYWUqx6gZTHDqTqglkWNn+AVyanlri43wwXEEkJJXmKQGU4KnqrA+IYA/dQBHsEtoQERhHEoVEjUsQowqqqjJPd/jVbv7ris4dYLa2giZSo9akYyMHXGSsOQhGTsSe6mLX0h+rP6vxhTbTrtztJME+Pro4Hs5G+nuJxt0peMelzh0MeqOYXDnZY4QSWPcCSAFHn/A0imn4H2mvI36KuLarI2smBPYu0Ei+SsdLDxXqM+IqcuYo5pHEsSOY9IzIiNsy59ksOlZha2HFYXfjjQgGRzzrUAqxt8AaivXbGd/a2DHIzWodnu0FvfwiW1fUNtSn3o2I91x3H+B7qJprsvinHwzzBrZV2EZVsFR00gkYGAOq4IqWt1pUtwKdApY6UlVIWikJx16d/w76qtr2mlElu8+nk3iSNHGqMJEK6TGMsfbLoygjAwxHdVkrEt0ScvC3VuYbuRfa6No0YJ2TSfLAzmpdXBAIOQdwRuCO4gjrUA1tIgM0wWa6kOmGPP0cRwdKJkbADLPIRlsHoNIrs7NcEFpaxway5QHLbjLMSzaQT7K5Ow7hihoNzZKAVTYp4+QkbGZFleRYzAJNaKjsVGqMEjAGM4welWjiXE4rdDJcSLEg31OQvyzufuqkcH41Fe+sJYSgyW85mgcqyqSxLBcHBaPLPGcYGGB2zTMZKlRYZeLRx5ubhjDBDHy0ebKmQuUZ2Cn2j+bRRkAk6jjGKpLcRftHdG2gcw8Og0vMc6ZLjfbC9QuRt3Dqd8Cq+nDJuIyc/icxkZGI5C+ykZHVSvj3HG5xuTUxc8NKGOW0PJuIB9EyjAwP7Jx0aM9MGtcdNJrecrJ/UMcZ/T/k2qxskhjSOJQqRqEVR3KowB8hXRUD2O7VpfwcxVKOpKTRt70cg95T4jvB7xU9STUJVXID3VyAQcSWwPkQmoj44I+Yqa41xdLaJpH3xgKoxqdzsqLnqzHYfPuqI4FYtHGGlOZZJOZKc5Bkc7hf0VACjyUVKKS9DHEwedDjuck/DQfxqldl+PXUdsqRm5CB5saLPmL+fk6SfWq58Uk+njHk5+Wn8aX0dSaIZrYnLW08ijxMcjGWNvPIkxnGMg+FMn4QnD5ZT4rl5Ib9pdZcyDPMj5Tfm4wMp9Xb8agpbqV72CZtfrAuoEQsmh9BZVC6MbKYixx0I376t/Hve4n/vF/5MVXWHs9btJFctEhnRFCyEe0Bpxt9zEffVYyUb6HTi5VTJYUtFFULhTT9adpp+tADi0uKRaWgDmv8AhkU6FJ40lQ9VkUMPka4bPsjZwuHhtYI3XoyRICPgQMipeigBNNUHjvomjaX1jhsrcPuO8wj6N999Uew+W3kav9eXbAzQBjd9244rw+4W2u4ILt2XmBoCVYxgkEkDZScbZUdO+u1fTIi6fWLG7iJ3bCq4UZ652J236CoTg94blp7xzlrmViD4RISkSgdwAHSpPNaoaOM42zmZf6nLHkcUrSO2T01cOIIBuNwR+ZPgf0qsnZqJZ7SxnljAkSBSmc5QvGFbGfFRjeqBdWr3Tizt/flH0rgfmIT70jeZGVUdSTWr21uERUX3UVVHecKAo+OwFY8+NY3tTOlpc0s0d8lRAdu4CLSS4hB9ZtlMkDDOVOV1gjoyFQdQOQR8KoF1xPi9zkS3UVtGe61XfGO5+uD196tB7acVCW7wxyAXE45USgjVl9mb9FVTW2s7DGafg4Xw2NMGWIqq9XmXYKOuzeAzU4Nn/tFdT9XxiaXsyyHsZCW13DSXMmSdUzE7ncnTn8atFjwuSHlzRRaEidM+zpUpI6o6gd+Q2fiAatlp2q4TH+burRfPmJn5k5qD472mFzJJyrlWtouSy8jS6uRIjSc58ErgdFGOmcnpWt5U1thEwxwTjJTyz+SvcdtORxOUgkpcuVIwPZlWJJFOw6MpkAP6J8KY4rx6C3BM0ig/ZG7H4KN/nTnpMuIrqK5khnkPLEMirEuQTHrDMSRqQgP1BHXvq49mOxFhDHHLBArs6q4lmxK51DOSzZAO/d4VXkPFGqL5NFDUZXK/3Kz6IGnubye8gVYrR15cgZgzSyJ7raQfYZQep2ION+o1y5uVjRnchVRSzE9AqjJJ+4VnXo3j9W4pxWzUHll0uU8BzBuBtk+8B4ezVi9IjZto4fq3NxDA5/Qdsv8AMIV7utIvc7NiioKl8HBaSPcut5Ih3H9Xjb+xjZR7RXumcbk74BC565mfWGVRkd4JGN6esVzj5/OpGfpV7S6EJN/dZTuK3bF8oDgDG4O+SD8thXBPdPA636rvGvLuVH9pb5zrAP14jlx3kah3irJxHpUVbzZJB6Eb/gafSlGhEbjO7IrjUgY8SZSCGdCCOhBgiII8iN60iz/Np+qv8hWN8IhMdtxCFixMMpRdXXlhF5XxHL04PgBWyWf5tP1V/kKytUb12PUUUVBIU0/WnaafrQA4tLSLS0AFFFFABUf2hlK2lwynDLDKQR3EIxBrvY1Wu1Hb20slxM+qQj2YU3ds9BpPQHz8aAMU7N9sLSO3hiaTSwQBsq2A3VstjHWpUdqI5XENl/WLh9o0UHBJ72YjAVRknyFWDsvfLLxWSSeKOA3FuNEJUHaNtmXI8C2cDG1XxOGQ8wThVDKjICFUaQxBbGBnJ0j7h8aa9VJLaY/+OxSlvdkd2S7MCziOoiS4lw08v227gM9EUHCj7++mu2jO8Pq8Mphkmzl1zqSNSNRXGMEkhc5HU+FWHmLp1Z9kbknoB3mqfDdJOZLoyYjc6ULEBVijyFxn7RLN948K5+SUkm/k6+OMb2/BSF9FdmhJlmlYt0LyIh8x09rrXdD6N+H6RiHUPtcxznHiQcVN2PBEmuXlRY7mOVY0YXUWUUIf7FzvvnOApBODnarD/sHZhi0cRgOrUeQ7xA46ZVCFx5YxS9mRq9zL7oJ/iUq+7M8OhTXNBBGviwx9w33PkN6luwXCY2iuXtVVIZGUxgAqGCYGrHUaiDv4YOKev+A20chitQVuGGZJ5NcrxxtvhHlJ0Ow6EdB54qz8PtEgtNKDSp2G3d0BxWzT4nBbm22zBqsqyPZFdLtlT4nbmSG71KGDwOAoJbVpRiB066ugq3cCVBawcpQkfKj0qDkKugELnvxnGagbdlV2wc4IwMbbjp5DvqOhnvYG9RgMUcaKWiuHBZuUX9lEiAClo9Wkltvd2p2pVpMXpHXREdpo7luNTNZXRt2jtoQ5ChwWJYrG4O3fqwaavON8SBtxxBoJreK4hkaWMaXUK2nUy7DGXGdtgtS9jwMW2vLNJJKS8ksm7SN+l4Y7gNhXXJbxOhWVgQwIZT3gjBB+6ubyJKdLwdTjxcO/JboJdIH+ulOy8TFVXgt6I0EEkmoqMJI22tR7qsegkAwu/vYB65rv5OpdWcD/AF39K6sNs1dnGkp4/taHry9BFRAfBJ/14U9NEoBJY7eR/wAa4pLR5yqWZ1sxCvIukpACMmQnozge6gzkkZ2p+6MUK2yk+iFtJtacVcYwZtAwc/mo0jJz5kZrX7P82n6q/wAhWZ3PBUtre+iizojKqurckCGLcnvJOST4mtMs/wA2n6q/yFY27NyVKh6iiioJCmn607TT9aAHFpaRaWgAryzgDJ2A3PlXmedUUs5CqoJZmOAANyST0ArGe0HaGXjsxgtWaLhsTfSyjY3DDfSufq+A+89wqspKKtloxcnSJnivpUN1PJa8L30ZDXB93/2z0xt7x69w765uCdmRGVkuTz5s6yzA4Dd2Ae8eJ3qQ4RwaG1jEdugRe/HVjj3mPUt5121ys2qlPqPSOji06j3LyRPGgkd7aXpcpynMUue+OUaRk46BiOn+NXuSXIKruTt0O3maqt1arIjRyKGRxhlPQg1XW7JTfm14jeJbhdKxB91A6AP10jwxnzpmLPHbUiuTC7uJa+0vFo5Eks43y5XTNpO8aMPdJHR3GwHcCT4VC3V2qTW8QeKIhXK88fRBV0g43H0g2wB3Z6U/wzhcdvGI4V0qMk75LE9WZjuzHxNJxThcdxE0UqgqwI3AJUkY1LkbMPGqvUXNP4LLB9jXyTfD+JD85z5LhcHL4WOBANyy7bjHQ5b410ca7QRW0bTTSCNdOIwSMuRvsvf1HwG5ql3vBp5GjMlybhEGBHcoDGCPdflQ6FkYY6SZFc/aLgx9VuZGLTTtCw5j4yFAGVjUALGmF91QOm+a0rNBtUZ3imk7LR2VTYGSbWzHU5wN2O7dB4/wAqycUmUoQ2wOwyD88VW+zd8qxowYYx/jnb7jUlecWU/WFdaUHuOFiyfY/bI65ZQMB9sjYDr8fLvrxxyUSWxMbAPD9IrY+yPaXu95NQ+/PdTNzdqe+nLWddBLEaRu3f7IBLZHeMZq04XGmXxTcexBcxSRLhwQQGU79CMg/I0PdqAukKx7/Lbr0qF7MxsLO3DdeUvnsdx/wkVI4rzcnTaPTxVpM6hdjSeiMR37j/vUc3Dbd4uU66Vzn2Cy75znKEd5p7FIRUrJJeAeOL8nF/s3ZqrDTrB6q7SSA46bOxFcnELGW20y8JcRyj3ozkowAzp32G/cdvhUuRXkirxzTTsq8MGqOHh/H5bqwvJLpRHOWKugBGCqovQ564z99azZ/m0/VX+QrKID9Df/AO8H/LjqN7J+kO54XJHa8VPMtXJ5Vx7TFAegYn3lHeDuM7ZG1dKMrSOXKNN/obfRTcFwrqGRgykZBUggjxBHUU5VioU0/WnaafrQA4tIxpR0rNfSX2nkmkHC7BiJpRm5lXP0EJwdyO9gfHoQPrCobSVslK3SIXtNxqTjdw9tbSFOGwkCaVP/AOiQYOhT3qPl9Y52FWPg3ClEkdtCBFFHGX0qB7WHChcnoOpJ6nxHWm+DcHjtYUhhGFQY7sse9mx1Y9TUlwL/AMb/AOwf+aK50cv1syT8GyeP6WJteSL7Qxm0gmlDkmPDqpZnLDUqsravdXBOMYIPj0rrauP0lH+p3f8Au+/9ZetVM9tp1UsTbyL11cu5iHX9VgR55GKbq9PdOCKaPM6e7su9eTVfh7VvpDPauVO+qGSOUadt9iCfgAacTtnbdJGeE9/OjdMeGWI0jPdvXPeGa+DoLJF/JNmvGSTpRS7YLaVxnA2JyxAAye8710dloUuIZbhJNYMkiI2dSBFIA0L06gkk5PXfG1PcJtgt6hDFjJDKsmQAp0NGVKp9U+0c4xnwzvW3Hom/uk+jFk1tNxiindpJpZOXCEeKKRmWV8rvoXVyAY2bSWGTkkbKcVzDhMOMcpMYx07vvqx9srg5jBOAJvID83JUHzl+0PmK3xxRxqkYvrSydse7MXCxH1eU4HSFmOzrjOnUdtagYIJyQMjvqyy8OH/6cfzqpSlGBDaWB6g6SPkaaMS6dKyyRjuEc8i43zsA2AK0RzNeTLx0ncS2LwkH/tk/yqv8fvkcNa25yWyk8i7rGn1k1dDKw9kAe6CSa4DaIQBJJJIAdQ5s8j74x0LYrojZFAClQBsAMAD4AUSyt9F1i7tjY4VFjaJMDb3RtR/RkX92n7Ip8XC/aHzFLzVPQjPhkfwpFIfbOf8AoyL+7T9kUf0ZF/dp+yKe5y/aHzFHOX7Q+YopBbGf6Mi/u0/ZFH9GRf3afsinucv2h8xRzl+0PmKKQWz1wsKtrfhcKFfJAwAoMaHJ8M1WO1vAontxIqDMWlyE21p9cbd+DkHyqZurGB21yKhOADk9QOgYA4YDuyDilvrqMxsNQORjA86mgs5ew/ad+CzRxXEvM4bc+1HJjPLZgDqwD7I3GoDI7x31vcMwZQykMrAEEHIIO4II6isD7P2KXNg1tONQiZ4skbgD2o2Bz1CsP5VNeijtW9nP/RN62R1tJOgIOW0ZPXOdvA5HhSYTtuL8odkx0lJeGbLTT9acFNv1poki+1faJLGzluZMYjXIH2nOyL97ECsz9HnDZBC93cktcXrc1yeug+4PLPvfePCu70pXfrV/Y8OGDGD61PuOi6tKkZ2GA3x1Cp4Dy28P8PKufrclLYvk2aWFvcRnG+PJbhQQZJXOI4kI1OfHf3VA3LHYVx9kbiZbuSWdwZJIh7K+5Eok2RPHzY9TVS4jcC1u5hJcATM4PNlhaQMjjUkZZD9FgD3QMYGR1rusePTn24VjlOMa7WSOUkE7aoZdL+YAOdjmrafGsbT/ANk5pb00yW7c8QZ7e6VjkGIjp+ktQ79kCRpN1cFc9NSZx4atOrGNutK94kzFby4EYcaWjeFrcsRu3tyEjGV+qe7Y1N9oIZzbObMBpe7GOmfa0Hprx0zWjUZVJpRE4MexPccUvDHitjHZqqsq4iDdM+ZPf1O/fVa13OrHL4hzMZI1IU1Yz+pjyxjypOdJqzyeI80bHJk97GNzq0ffjFXnstBcerj1sESamxqxqCfV1adtWM79elI/BWx/5dE36No5Rw5hcACXmylwMYyWz9Xbw6d9dHDT/XYv93P/APVXBwy4KxTqCQOdKdtvrVH8JvJDOmlyCFmwdicfRHG4I7v410F1j3s5sot5KPPbixebRHGVVmnGC4JG0cpOQN+lUfivD7i2CmaJGVmCho5Adyce6wDbd/cMjetB45eiN84Msu8ioWCpEmkq0sjYwkQyfaOSckLnuzXtPdPcRMxdjEpWRmYaDKAdmBb8zFgFY4xlmJ1HekPK5SteDRHFtjT8nRijFSkXovsmVWVpyrAMPpO4jI+r4Gvf5KrPxn/eD/ppT1eMZxZsiMeVGKlfyWWfjP8AvP8ALR+Syz8Z/wB5/lo5WMni5CKxRjyqU/JZZ+M/7wf9NefyXWnjN+8/y0crGHFyHBnPX5/j40jJjuqQ/JdaeM37z/LXpfRnaDbMxHhzNv8A49anlYw4uQi8UYqSb0XWncZv3n+WvH5MLTxm/ef5aOTAOLkODFLXb+TG08Zv3n+Wj8mNp4zfvP8ALRyYBxch47GXANzdqpBGImOPtYKkbeVdvbPgRuIQ0W08B5kTAkHbcqCOhOMjzArv4L2ehtFKwJp1Y1Eklmx4k/yFSNZJ5f8As3RN0MVY9kizejHtsOJWSuxHPj9idQMYYdGx4MN/jkd1Wt+tYTwDiH9GccQg4t7/ANlwdgrk7Hw2cg/BzW7Md66MZKStHKlHbJpmOdnXNzxbiV2TlUf1aI+0BpU7gZ8Ai/e2auAFUv0Te1YtKxy808rufFtt8d1WTtBf8i1nl/u42YdeuMDp5kVxtQ9+Zr/B08K24rM6kmE18spOeZLcuvve5GFhj69RhWP/AKjVg4V2Wtrm4YTQqcRbFcowJfGQyEb4qv2MHLuYYzjENkmSN8PI+pjk+PWpzs5xl2ug1tC00UYdJXBCqc6TpiLbPICBscDrvvmunFqLT+DJJXF+zn7Q8MktEmNvcTFI0LCKbTOhwAqqBICQAD515tez90sYdrSJGZcsLOeS2cbbJpBMZbOCe7NT/EYHnkCrC6o+kytMqAKgYMyBdRLucadthknJ6VPk0vV6iMWljr9SdNilJPfZSP8AaO4g2klnhAztfW4kTu39YtsHGrI1EYAPSpuw7USuMrBFcgZybK4jc4B2PKk0uB3eJPQVOVFcQ7N20x1SwozddYGlsg5zrXDdfOsq1EX+SNH0JL8WeJuIW7OS81zZMfeSaMxqxbAUnmoyaj12bPjSsYLNS8UvPlZXbmSyBkhjyA8j8sBVjBUDAGpyAo8muGcHlSKQ295cR8uR1CSFZ00q+wKygnoSNmGapnGrmSW6jWeSMnmRB0hTlrKwWZ1llXPtSDbpt7VdDZLbd/aY963VXZJxSNOSzluSzBtMgAedh0mnA6AfUiHsoMd+9Mcc4VztJncrCpJbB209AqjGS7ZwT3DYdako64+0FyyxnGykY9k+3K52WGMAZGepbrjYd5pG57ujTtSj2dnYHiqyQyQjI9XkZFVjlhESTHq8xuvlpq0VTfR/2Qe1DzT+xJKAOUvuooORq8W2+74k1cqxZtu97TThvYrPBpDSmkNKGga8V7NeKkBKSlpKsAho6+X+v4UGkqUAhFea958aQrUgeKSlpKAKr6ReG8y0Mi+/ARIp7wNg3+B+6th7IcZF3Y205YapIlLfrgYfr+kDVCuIA6sh3DgqR5EY/wAazfgPpAWzgW3aFnMRcFgwAOZGOwI866GmlcaObq41JMu/onDJaTQvjMFzJGSN8nbVv8amO2vDJrizeK3062KnDEgFVYMVyO84A32603bcN9T4texYCx3YW6h8zkiVRjbZmJx1xirDjxrBqLhm3L9zRh+/FRn1l2HnuriWa/8AoI5AitDE+rmBFwNUg6LnuG5/jV7gtkjQJEoRFGAqgAAfAU6TSNScmaWTyNhiUPB4ooNFLGCV5Neq8mpA5YrxYhLHJqUOxkR9DMp1bshKAlWBG2RggjfINZ3Nh7zVjOJ5FB0spIS2j07Ng7F2wcd9aaazzidjdSXIWGJhJ6xctzZVxHy2Cqjah72FUADHh1rqYdS5R2P4OfkwKMtyOm84mI8IimWZvciT3m8/0V8WNTPBOzzI/PumEkxHsge5AD1WMd57i/U0/wBn+zMdqCQS8zj6SVveY9cD7K57hUtWbJmvqP8AJqhj+ZCUUGis448GkNKaQ0Ega8V7NeKkBKSlpKsAhpKU0lSgPNANFJQgDGen+vhXmloznr8/xqQPFYnxjgsklxM0EZaMyyaSvTAcjbPmDWy8RuxDG0jdFGRjfJ6KB4kkgffVg7J9g1is4VuI42l06nJXfU5LkH4asfdW3TdWzFq2nSLTxjgMdwYmb2ZIXDI4AyAdnT9VlyCPge6o674G67r7Y8uvy76s9FOy4I5PJjx5ZQ8FKa2YdVb5GvLQN9k/I1d6Ky8FezRzH6KKYG+y3yNHIb7LfI1eqSjgr+4nmP0UbkN9lvka8mBvst8jTnbDtxLZ3DRKsenk27oXDZZ5bwQyKMMAQsZ1bdCRnYgVzNxWb1viUVzeiJI2tDDgpEqiXnFYi7K5GsKgZ+pOdONqngr+4OY/Q4YG+y3yNefV2+y3yP4VUuG9uL1jbkzuXPqQVCqfSpL60J30AfSD6NDrHQAHbJrr4Z2sne2kzcySSPHw9bcqyjN5dxsJEZlAARX0sUJGMY2yKnhL2HMfosPq7fZb5GkNu32W+Rrzxzik1vPHHDeiSTlyJIszodDpZu6vLGiKUjLIkhkyTlsYwQBwcS7QXKcNneC59u2uII5Jg4nEwf1fPJfSqoCZsN7JwVYDrscJew5j9Egbdvst+yfwpPV2+y37J/Cprt9fTRw24t5OUZru3gZtOTollCsFORpPn1xnGOopX5SruUxqrRRAyw8w6GYwp6+1sYpi0mMsqhi2EONQAGdSnCXsOY/RM+rN9lv2T+FBt2+y37J/CuG39KN04kxHb50lsMxTk4vWtuXIZJVVpGQa1DNFkg102XpLnklt1RYSkiwElhyi/NlljcosswcFBFnSiTZOQGwVYzw17DmP0OG2b7LfsmvPqzfZb9lvwrxw30jXM80cKerjmywhZNLNiOWK6f2olnyr/wBWXYsCA/tKDtQ/bi5mjQpLbpI13FHyV1CSNRf+r6Zslso6DrpQjfAPUHDXsOY/R69Wf7Lfst+FJ6s/2G/Zb8K74/SAz21uweCOaSdoZWfJSJFe5RZmTmKQrm1IAL7FsZbG8bxX0mzxGTR6s4RBgLrPMzYSXXrCHWDyQ6BMafH2wek8Rew5j9Ho2r/Yb9lvwrz6q/2G/Zb8K6eE9v7l7iNJFg0PPbQnQJAf6xZNc5BLkeyV09PaB+rjfQ6OIvYcx+jMvVX+w37LfhSeqv8AYb9lvwrT6KniL2HMfoy/1V/sN+y34U7b8JmfZI2PxGP4nFaXRUrSr2Q9Y/hFT4X2LUPHJcHUYyWVB7oboGb7RG+B0yc+FWZutPUVojBRVIySm5O2FFFFXKhRRRQAUUUUAeSgPUf6/wBAUGMHOQDnr50UUAJyhscDI6eXwoEQHQDrnoOvj8aKKAF0DOcb9M9+PDNAiGMADHhjb5UlFAHorXnkjfYb9dhv8fGiigA5I32G/XYb/HxpeUNtht026fDwpKKABYgOgA7+g6+NLyh4Dfc7UlFAAYRjGBjwwKUxjrgZxj7vD4UUUAAjHgK9UUUAFFFFABRRRQAUUUUAf//Z"/>
          <p:cNvSpPr>
            <a:spLocks noChangeAspect="1" noChangeArrowheads="1"/>
          </p:cNvSpPr>
          <p:nvPr/>
        </p:nvSpPr>
        <p:spPr bwMode="auto">
          <a:xfrm>
            <a:off x="1587501" y="-1065213"/>
            <a:ext cx="2085975" cy="21907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66" name="AutoShape 14" descr="data:image/jpg;base64,/9j/4AAQSkZJRgABAQAAAQABAAD/2wCEAAkGBhQSERUUEhQUFRQWGBcXGBgVGBUYFRgcFRUYFxoXHhwYGyYeGhkjGhgaIS8gIycpLCwsHh4xNzAqNSYrLCoBCQoKDgwOGg8PGjQkHyUuLCwpLCwvLCwtLi8pKSwqKSopLCwsLCwqKSwsKSktKSovKiwsLCwpKSwpKSksLCwpLP/AABEIAOEA4QMBIgACEQEDEQH/xAAcAAACAgMBAQAAAAAAAAAAAAAABgUHAQMEAgj/xABOEAACAQMCAwUFBAcFBAUNAAABAgMABBESIQUGMRNBUWFxBxQiMoFCUpGhIzNykrHB0RVDYoKiJFOjshc0Y5PCFiVEVFVzdIOkw9Ph8P/EABsBAQACAwEBAAAAAAAAAAAAAAABBAIDBQYH/8QANBEAAgEDAwIEBAMIAwAAAAAAAAECAwQREiExBUETUWFxIjKBkRSh0QYjQrGyweHwUmKC/9oADAMBAAIRAxEAPwC8aKKKAKKKKAKKKKAxmjNLnHbmYTaT28dtpB7S2QSSFsnIbZnRQMfKhzk/EMYrNhwm0uF1JJJMOhJubhiD4EGT4W8sD0oCX4pf9jE8ulnEaliqY1EKMnAPU4ycd/StlhfJNGskbBkdQysOhDDIP4GoqXgMkXxWsrAj+6nd5YX8suWeM+anA71bpUL7OpWh7S1eN4lV5XhR+qoJSGjBGzBdSMGGQRIMUA71gmgmleUNfXE0Rd47a3ZY3EbFHmkKLIwZ1+JYlV1GFILHVk4GCAzdsM4yM+HfXukTjPLUdlJDd2tvCqW+syLH8E8vaARhdRUiQfFnS5GW0/EMbyx5qmztw+6+r2Y/+/QnGRlrg4vxqK2VWmYgMwRQFd2ZmzhVVAWY4BOw7jUOea7j/wBnXP0ls/8A81RPE72S6vLNJI5rWNHklJk92DFo0+HRIjvvhirLgalLb7YIYY0cJ5otrklYZVZ1+ZDlJV8yjgOB5kVK1Bcw8NhuIiWdUkQFopwyh4Wxs6uegz1HQjIIINdPLPE2uLSCZxpaSKN2A6AsoJx5Z6eVCDTzdxs2tq8i47TBEYPTVpLZ8wqqzkeCmvXKnCPdbSKNiS+NUjHdnkkOuRie8l2P5VA81yCWR9ZAigMERJ2XVcyxtMST3Lbgb+Ej1KRxSXvxOXhtjukalkllB+1Iww0aHujXDY+Y76ABJXfMFtE2mWeFG+68iK34E5ros+IRyjVE6SLnGUZWGfDIPWljilusci28VvMluE1v7rGVMpJIEetcaQANTfEGOVGcas9lhepAumKwniTriOOADPiQsmSduvWgGOiob/ysgH60yQ+c8UsS/vuoT/VUrBcK6hkYMp3BUgg+hGxoDZRRRQBRRRQBRRRQBWuadVGWYKPEkAb+ZrZUVzBy9HdxhJCwCtqBXTnOll6OrKRhj1FCV6hxWS5EsPu6xmMt+mL51Bcr8u47tXjvp2wSRKKaWeLcyx2Bhg0Ow0KM6hkKpWMY1HMjdNhv9SAWVTQlppJmSahpePs7slrH2zKSrOW0QIR1UvglmHeqK2Oh0mvPG52lkW1jYqXBeZ1OGSIHGAR8ryN8IPUASEbqKkbVIogsSaECgBUXAwB0AXwoYkeOFXMn625KD7tuioPTXJrY+o01u4fy3DDIZVDGVlCtI8kjuwHQEux28ugrHHuZIbRA0pJLtojRAWlkY9ERRux/Id5FQEnHeKy7w2ltAvcLqZmkPhlYQVX01GhKTfA61B8zDQsdwNjBIrH/AN3IeylHpoct6ovhSzJz7eWRU8Tto1gZgvb2rl1QnprRviA8x+fSu7jV+nEi1pA4a3Gn3qVDlSD8Qt0YdXYYLEfKu3VhgMPODE/Mk167RWDCOBCVkvCobJGxS3U7Ow6GRvhHcGqHvuL2Vi5ijubwzscvHbu88ztgAu4YMoc4GT8J2G3SurmG5kaSHhlhiF3TVJIgwLaBTpyoHR2Pwr/+8hr5b5Vt7GLs7eML95jvI5+87dWP5eAFSZPEdhCbm2JSrXUHF1jUhgbmJjCCN1ZgvgdxkHBAOMgU7cJ4zDdRiS3kSRD3qc4PgR1B8jg1O6KQ+a+Umtma/wCHKEnT4poV2iuUG7KVGwkxkgjv86Exnga6heZOPWdug98eIA7qkgDs2O8Jgk+uKjeL87A2kElmO0nvMJbIfvEfEzeUe+rzHhUpyryFFbHtpj7xePvJcSfE2fBM/Io7sb/wDJnKeNhWPOPCfma0ZV++1jhN+/OjpjyqY4NMCna8KuUlhHW3dy0P7KMcyW7eAwU/wjrT2VpK5n5D+L3vh+m3vU3+EYinHUxyKNjq+949fEDXqzybuARxXi3KzxMCt2JGilGGDKkTR5AOGUaQAQSrae8VM8U4+sLCNUeaYjIjjALYzjWxYhUTO2piM74yRS3wbjBuoo763QiZQYp4CcFtDfHCc9JEYlkY/eIOA5Il+CWrBDJKP00x7STxBI+GP0jXCD0J7zQlQyzYOPTrvJaNj/sZI5GHmVOgn0XUfWvN7ey3MatYSxgBiJNQKyDA+T4437JweoeMnGNhnNSGKieIJ2M0Vwm2XSGYdzpIwRCfOORlIPcpcd9MEyp4WUcegR/9d9+Qd8nvEjQfVrcpoHm6KtMPA+DwW6H3ZQqyHtCQzNrLAfHkk5yAN81p4zxWSOSGOONG7XWA0kjIupQGEeVjc62XWRnb4D34qL4Z2sNwqpbyxRSFu0T4HgQ6WbtY3VvgBYAMhVdWoMACG1QahsNRUV9ObtozDiALkS56nC/xJYY6jTnvFSorhk4zEJxAW/SEZA0tjcMwBbGkMQrHBOcA0B3ZrNRNvwUrdST9rIQ6gCMk6F+Xpvj7ORsMFn3OdpagCiiigCsE1muHjNk0sEkaOY2dSA4zlc9+xB/Ag+FAdMlurEFlUlTkEgEqfEZ6H0rYBUPyvwiS2hKSOHJcsMFiqAgfCC2+MgnuGWOBUzQl7PCIK84BmWSX3iWNHC61QohPZqQP0mNarjfCkb5OdzUMnA4rpStvBFFbnc3DIGnl/wAcRfLDxEzknvUEYapjiie83C2x3iRRLMO58sViiPipKuzDvCKDsxqcAoQJnCOHdpdzXMhZ+yJtbfWclUiAWV8/feXUC3gopixUVwSTS9zC2zxzyPjxS4dpkYeKnWVz4ow7qlayLMMYOHjvDRcW00JCntI3UavlyVOkn0bBz5Vp5b5fjsraOCLog3Pe7HdnPmT+WB3VK1g0Msb5Fr2fR9rc8SuTuzXRgU+CWyKqgfUk08Ujez+XsrriVq2zLcm4UeKXKhgR5AginmsSq+QrW0gzjIzjOO/1x4VsqkYfZ7xIcc94OdHvBl7fWuDHrzoxnVnR8GjGPpvQglfZ9wLRxm9U7x2ZcQL3J725kOP8oI+tWskoPQg923j4etVH7wX4pxm1hlWOW4hTsmLaf0iRKCoPcf0nXqME91bfY5yVe2c8z3KGKJk06CynW+oEPhSRsARk9dXhQFtVg1msGgELhUXYcZvoRsk8UN2B3ByTFIfqQCabKVLCTtuN3kg3WCCG2z3a2YzMPpsKZri5WNS0jKijqzkKo9SdhWRZp/KbaiOaT/szAdS0Kr+01xGF/wBRFaZedLXpFJ7w/clspnc/92CB6sQPOtnDuFz3MyT3SdjFEdUNvqDPrwQJZWX4dSgnSikhSckk4xBE5LGCf4nw1Z42jfODggqcMrKQyup7mVgCD4iuXgd+7a4psdvDgOQMK6tnRMo7lYA7dzK43xk8dxx+dLh4jbh1CiRSkn6V0+ViqMoUlG2K687pjOoCue441C08E0UgLB+wlQ/DKEmOF1I2HUiYR9R0ZvGoK41VyPwyIyiYovagaQ+BqA32z9T+J8TXUK8zKSpAODg4OM4Pccd/pQHoGs0u8ucKuonYzyalKgY7R5dT53kGtR2Yx9ldt+7G7FQBRRRQBUdxzjC20RkYFtwqquMszHAG+w8yegBqRpX5x5isI0MF5OqFsMEUsZQQcqyqgLA5Gxxv5ihMcZ34O3l3mZbrWNBjdMZUkMCGzpYEdRlSMEAjHmCZuq74DzTaQBvdrfiU5fGX92kJIXOkZIRQoydgB1J76n+Ec8Rzzi3aG5t5WRnRbiMKHVcaipVmBIyMipJm46no4NUPFRG1y4XXLLcGKJAcF+xiRMZ+yilZGZugGT1wDv5a7d5rh5ptYVliVVGmJWVdchUdTu6pliTlG6ZwNvAuXjFJNLI2p3klKeEcckpk0DzY4Zj34UdFFbOUv+pxOesmqY+sztKfzfFQYhxzlpbgrIHeGdAQk0WNYB3KEMCskZPVGBHeMHeoa/HE4I2ce5TqisxJ7eByFUk/CNa527iBU7wvmSK4lkjjywRVbXj9G4ZnX4D9sAoQWG2ehO9dHG1zbTDxik/5DQlNrg5bSfXGj4xqVWx4alBx+dbq5OEODbwkdDFGR9Y1pT5m5r4hCcwWKCLWkYeeVNTtI4jXCI40gsw3Y+uKyLOcI7ea+FzRzR39muueEFJIunvEJOWj/bB3X+ewLByzzfb3yaoHGofPG20sZ71ZOoIPf08618GuJXhRriMRTEfGgYMFIJGxBIIIwevfio3jnIlpdP2kkWmX/exM0cv1ZOv1zUYMJQzuhwZsDJ6VXx7Ti0khMskfD43aJViYo10yHDuzjcQhsgKOuCaw/sut2GJZr2Ze5JbmRk+oGM/jXT7MiP7Mt1GxQPG47w6SOHB887/WmDGMN9zL+zLhpXT7pFjxGvV66tWc/Wo+KSbgrqWlkn4azBW7Q6pbQscK2rq0Odj4f8zxUPzbPClnObnV2JQq+kAtiQhPhB6tlhjzqTZKKwM6SAjIOfSlbnDnhbbEFuO3vZNooV3IJ+3J9xB1OcZ9MkQ0Ps8bQqf2jxLsgABH2oXAxsuQucAbYqb5f5TtrIEW8YVm+ZyS0j9/xO2537unlUYNSps8cpcv+52+h27SV2aWaT78sm7H07h5Dzr3zcP9inbGTGnagEd8JEo/NKXvadyvHPD2zvMJECRRqr4jLSzKgJXBycv5dBUtwrlGOztpoUlnlR0caZnDgZRgdOFGnIO4FDb6DhblSoK40kAjHTB3Fc/EuLxW4UzOsYZtALbDJBPXoBgHc4FJvLV7dLwq3vGlDBII3MIRQhjRAGyxBcylQWDBgucDTjemCEC5umbAaG3V4hkZV5HwJeuxCKAnq0g7jUFY2cfAV7WQfMs6p6rMrIy+m6t/kHhUjdcNikKmSNHKkMpZVYqQcggkbEHwqAsODSrOkWnFrbuZYmLAk6otCQgZzpjZ5dzjAEYGcHDTQBUdxjjK26gsGYsdKqmNTHBY/MQAAASSSPxIB4eYeerOxZVuZxGzDIXS7tjpnCKSBkdTS5xL2lcJuFCtNKcHUrJFchlIBGQQmehI8CCQaIDjwfjS3AbCsjIQGV8ZGRkHKkggjvB7iNiCKkaQeB+0DhcTCJJpEaRvnnjmXWdlGXkUAADAHQDyzT6DRgzRRRQBVbc68Mk4fPNxS2aJml7GKRJ4ywXLLEHR1YFB8uRg/wABVk0re0+17ThN4B1ERcesZEn/AIaA2cW4Tcz20aNdG3mGDI9soKscEFV7TdVzg9c7UucgcM7LiV5FPJJcTxLEYppmZn7KZcsoBJVfjXfFOtnd9rBHJ3PGj/vIG/nVYXXtEs4uMLcRuzxiB4J2jRmUYcPGwI+YZyMjb1rLsYdy4TSZMWSMcPZXHaTaEYA6Xt2cyOAwGAyxBoiMgjYjYipLgPtAsbxtMFwjOeiNlJD6K4BP0zTCDWJmQVygivLdgNKvHLBsMAFdMsY8vhSXFao7d7wys8siQh3iRIiF1CNjG7u2Cxy4YAAgYA6k1LcV4Ys8ehiVIIZWXAdGU5V1ztkHx2O4IIJFaOXeHyQw6JWVn7SZyyAhT2szyfKSdPz9Mn1NARvLQxbRx98IMB8cwMYvzCA/UVr5u4Y1xZTxp+sKao/24yJE/wBaivbHsL10P6u6Haxnu7WNQsqerRqjjx0yVKVkWYvMTg4Fxdbq3inTpIgbHgftL6hsj6V35pRdW4ZNI4VmsJmMj6AWa1kb530jcwOdzj5Tk4xUnxzjYFk0ts6u0mmOF0IZS8zrEhyNjhnBx5UJT23NMt1PeSvFaP2MMbFJbnAZi4+aKEN8JK9GkOQDsASDjjm5YuOHOZrAPcxSfFcQSyfpWfvnjdtu0P2lOx2x3YcuEcNS3hjhjGFjUKPE4+0fFicknvJNd1QV3Jt5EeHnfVt7lxHX9w2zA58NROj65xWp+XLjiTqb5Pd7RDqW2V8zSsPleV4zhQvUIpznqdqfMVjVUEubYp28slpMlvO7SRSEiCZvn1AE9hKe99IJV/tAEH4hlpuvHMHClu7eSLVgkfCw6xyKQyOPBlcKfpUBZc4J7jFczZDuNBjQZkaZSUeJF6s2tWAHhucDepRspy8w483bXlpbDcK3vcvksG0QP7UzL+4akuYeIi3tJ5j0jidvUhTgfU4H1rl5b4W6dpPcY95nIZwDkRqoxHAp7wgJye9ixrVzNGLl4bIb9q6yy+UEDq7Z/bcJGPHU3gaGT2WSR4Ly+v8AZkFpLq0+7xRuFJUn4FDDI3GTkbb1N2tosaKiKFVRgKowAB3AVtWs1BWMUvc089W1gAJmJkf5Ioxqlfu2XuHmcD1qT49xVba2mnfdYo2cjx0gnH1O1Ivs74EWT+0br47u6/Saj/do3yIn3Rpx07sDu3GUY6mKPN/FbuW6j4hbcPvLeWNdJeSNZEZMNglNJKsAx3/hjNOnKHG5LyzuOzv0nuSDoPYrC0BK4UNHvka/tYI7t6Y+H8XjmeZIydUEnZyZGMNpDbeIwevrSf7RuCdgv9p2uIrm3IZyuwmjLBWVwPmO437xkeGJJlT2yhW4lwbiF5xCDhvEbpWRwZsxKmMKJM4+BTqIVhvsM53q9YIgihR0UAD0AwKrO35Quby4S/uLj3aXswsSWoBKIwJAaSQHU2HOcL31P8vcVnivWsbmXt9UPbwzFVWQqr6HjcKApYEghgBkdaMwUGluONFYoqAK3OHOwtGjhhja4u5s9lCpxsPtufsoMH1wegBITuYv7dNrNJLJZ9mY37SBFydBQhwGK7kLno3pmu72cqLt7niTjMk8rxx5+xDHgKg8M9/7NTPOXMsVtBIhYPM6MscK/FI7OpA+Ab6d8kkYxmpNigsZZTnFL93tYirsc20S4BbHwJ2TbeqGrX5B4nZLYQiGWBcRoJBqRG16Rr1gkHOrO5+m1VVGqe62ZTOOwIbP3xcTaunmdvLFeeH8BhmlKPGCXSUKQSMP2bFDseusDrVhw1RTR6StZOvZ069Nr4Y7r2/uWzxfhvDuIubc9k8yqX1w4MkQBADdomwOTsrHfB22rp9nHFpj7xZ3T9pNZuqdoeskbrqjc+eB19M5O9cnIc9tDwqGcLHAhiV5WACjUo0uzHqTqU9fQV59mJa4nvuIFSsVy6JCGGCY4FK6/rt9QarHm58JlhUUUUNZG8d4OLmIpqKOCHjkX5o3XdXHjjoR0IJB2JqM4RxUyao5VEdxHjtE7t+kiE/NE3c3dupwQRTLUXxrgEdwFJLJImTHLGdMsZPXB6EHvVgVbvBoZRlpM0qcz8oqQk1nBCLpJ4ZQf1aNokBJk04DAdc4J223qQa9urba5hM8Y/v7VSTjxeDJdT5x6x5DpXZZ8ft5VLRzRsFBLfEAVAGSWU/EmB11AYqTflSQlzcUvbC9CyTTXstzbkRR/JAZ+2GyqNo40j3J64zvvUlw/nmW1tr4XrCa6tHBAQBBKs+nsdIA2XW2nOM7b716j9qnDWk0+8AEZAZkkCb9cMVxg+OwqS4hyzaXrxXDqHZdJSSNyAwVw4UlTh01AHBzTBr0J8Gkc0X0Mlr73DAIp3WFzC0haKSTPZ51bFScIcZ+LJzggVCcV4rcteXd7aSsYLTs4jFnMVwIwz3IHcHQNgMO8EU48Y4RFdRGKYFkYqSASpyjBhuuCNwOlcHEeL2XD4VjleKCMLhY8ZJXwCKCSD37etME+GK/L3BJrmS64hb3Ets09w7QHGYZYlARWkib5lbSSDsQN/CpPkXlx4nuJbqFFuDPKUZSXQJLpc9lqPwoXZ84AJ6HOK6eF+0ewm+GKbBGAEMciue4aE05b0UHFSS3N1OcQQ9in+9uQQ3qsCnUf/mMnoaD4Ym3jHGUtwowzySHTFEm8kreCjuA6ljso3Jro5b4I8WuWcq1zNgyFc6UC50Qpnfs0yd/tEsx61t4Ry4kDGQlpZmGHmkwZCOukYACJnoigD1O9S4qDCUtQUUUUMCF5y4U1zY3MK/NJE6r5tjKj6kAUv8As34ytxw6AjZolELr3q0QC4I7sqAfrTtNMqgliFA6kkAfiaq3nbhT8PuBecOlCy3TqjWpXWtw7HOpQOh31E7AZJ1DVgjKEsMzzRPPacVhaxQSS3kbiWF2Cxye7gFX1EjTIFyM9Nh4mvcJu+MRR9rFHbWLkO4EnaSzhG2QYACRllznqRjFdHNEf/nbhTNtrF1Ft3F4fHxy1buG8ZlsrWK3ksbySSCNY8wRh4nEa6Q6yasAMBnBAIzjFSZ5WXkbnkCqSSFVRkk4AAHU+AAFJMqTTtJxS3JUxIVtlI+GeGPU8uoEZAmb5G2ICo3fXRwqM8VjWeeSM2pORbQklSRvi4cgF2B/usKvjqqR505gS0tX+JRI6lIwegL4TWQOkaagWbGBsOpAoZPdehyf9Mlj95/yoqM/6DrT/ft+X9aKg07HChu+ByyoLaS6sJJGkjaLJeLWd1IAOO4b4BxkHciuLmTn6aVCbOwlhabTB7zNGEkJkJVY0ONycnHxHG5x31deKg+b+WRfQCPtGidJEljkUAlHjOVOD1G52zQanjAl8G9kFukKpdSSzsq4AEjpEmTqYIqEHGonck58BSvxbgUdjxe2hgd2R+zco51GP9KAPi64bHQ/0qc4HxviN5JcRi8tooreQxNMIFErkEglUdyqjY7ny28FfjjW1jf28sd1JevqZ5/iSRiygGIZQY+b7OTgCs4yw9y5Qr+G003j0OiOwZ+CJJo7RLK7mLQlmEcsQk+LUFP2S3XuAatHEfabxKAxOJoEVsaLaKJDGEAGBnGrHQbH06U1+z/jlrFwZ2mcERmX3hSPiDSu3waT11AgDx38DiH9nfKYAF3MpLEYgV/iMcY+U/tEdD4b/a25vULyNpT8WT+nn/vc10qWt4/1Fr8pczx39ss0ex+V0PzRuPmQ+YP4jB76mqou55oksuMye5xGUNGpuYk/vCqly48HVSu+N9xvmrA4f7XeGyIGa5WJj1SUMrqfA7EfgTW+3rqtTjPjKTx7mmcNLaHSuHi3G4bZO0uJUiT7zkAeg8T5Dek279o0lySnDITIOhuZgyW6+aj5pT5DFQXEYLa1IuuIzGecnCvKurB66YolGlFHkPrVW66lSoPQvin2it3/AIM6dGU9+F5jLN7XrAfL7xIPGO3mKn0JUZpX9oXPPDbyxnVCPedK9n20DpL865Cs6bHTq6GuufnhBKscUNzOWiWYGBC3wMSASpIYfh3iuS85zt5YbkmFy9smtkuIgMMTpUYYnB1EfSqMep3O0pUHpffPn9Da6EOFPcqNb2PsCmn4998DrnY56ipew4xcWCq0FxIEYgvGraVbbO2xx4ZAzuPSo2GVoYjrjGH6EEAbr0I7h5VovuG9kEbUG3Gx6eP4V6FyeN1/gvVKbdLMllqK/wCunfZ+uR94x7R+0SNLOa9WaQfG003wxnvVQgAc7dTgY7s5wkX4kFwHdmmkYhyWyWbfvzk91euYFlHZNJC8QZdSlxgsD4eQx67+daou0gIlcagwxuxzvuM+e3nURqRfG68zVClTTcVl4aevyXsS3LnM6w8Rt7h9UaRMdeMs5UhgVwOuc4xVxr7YYT8lnxBx4iAYP+uqr5AvCl6ssiJonOgE4LIWICMM7jLYU+tXHmuB1TrE7Ooo6M53znAnbSqzc6j534xldmaLX2wWRYLOLi2z33ELIv7y5A+uKcbLiEcyB4nSRD0ZGDKfqDiqtuueLcXTWc6Om4XVIFMTahkZ3OFIOxIx6V6k5QaCQzcNma0kPzIPit38mjOw9QDjuAqKXWlFpXMNGeHyitK2znQ8ls14mlCgsxAABJJ2AA3JJPQYquLfn/iUI03HDu2I+3ayDSfPS2SP/wC2qF5r4jxLiVvKvYizgCMxjLa5pioyEOMaUOOmBnzrqO+t1HVrX3Ro8KfkRvOnMzXk0dzJA83CYZCmkMyGTuNwQpB052XO22NtRxngl5HB/tVtG0jzSSW/DLVnZ+zTViSQ5YlATuRnYHGcEkT/ACNfrc8OiyFOE7F1wMfANJBHTBXB+tQfA+VoIJ+LONQjt7VtG5zGbiJmJU9cgLgHrv1qnZdSdevUoTjhxbx7ZwbalHRFTQ+cvez3TKl1fytc3gIYEkiGE/djQYAA8SPoKbJ/Lr3Zqk+RfaFd2sAWVfeo2+JC8rLIhPVdTK2pM7+Iz9K6OFc/3aXjXFyWkikBVoIj8MQ2KtGGIDMMYOcE6jvsBXoY21VrKjscyd1RzhyWSc5Z4FaSQqzu8N78RuTHO9vN2rOzOHVWGVDMdJII06cHFbOL8Kt5dXD7Uh57nT7xIZDNJHCjqzO7uxbPRVTPVs4AGaiOL+0PtpVKWMckK5B950CZs9CuzhFHgck+VeLS+Xt+D38caQmd2t5EjACFZSygYHXByc+nhWE6UorLRthcRn8MS2v7Mj+5+dFdGazWg2m2iiipAtXfs64fJK0slpC0jHLEg4JJySVzpyTv0qluGIjz3NwERA0sixqqhVREOAAAMDYAfTzr6NaqJtuRke5vbWSeeMxzMQiFArRTfGjbqTvnB88VQ6hNQoOUnhdyxbvE+Dg5Y5YW+unuCuLZWG3dO6+X3Bnfx6d5xaLsACTsAMnyAG/4CtVlZJFGscahUQaVA7gP5+J76geeblzCtrD+uum7Mf4UG8jnyC7H1rwle4l1C4jHiK2Xoly39OTpKKpRb7kN7OLRpprm/cfrnZY/TVlj+Sr9DTrJw6Jm1GKMt94ohb8SM1jhfDlghjij+WNQo8TjvPmTk/Wuqq15dyq1nODwuF7Lg2U6ajFJnkkAeAH4AfyFVYw/tfiPebdfwEKNjPk0rj10ipz2h80BVa1ib42Umdh/dRbZH7bAgY8wPtCuPlu3NtaXUbKsczRrJ1+LDJso8kBx5Emu7021qUaDr/xy2jnsm0nL8zXodxU8OPC5++CW4bqHMB0JOVSGFW7AxqqqxH6wP1hGckLuMD0qN5U4ct+nEnkyFup2GR1AVjIpHoXX8K5eCSvYGe4vLeSaSSEe73EY7RYyI2CqftJnUoJ/w9/Wuj2d8zWdvZpFJOiSanZg2oYJbA3xj5QO+upfOdOxjCg9TWFlb8d/yKcYJV5auNzTN7JpXwrXY7MdP0XxeG/xYzjzpg4D7O7W2IbBmkXo0uCF/ZX5R+ZpitL2OVdUTo6+KMGH4g1urytx1W9qLRUk1+R0fDjJ6nv77kbxv3ZoXF0YuyBAbtCMAkAjfqGwwxjfekrifsyFwitaXQMZ3RXw6eGzpuR3bg1O8T5fW/W6hd2TTcKysuDgi2iHQ9RhjtUzy/wRbS3SBCWC5OW6ksxYnbpuelb4XTsqX7qo9WVmL4w1k14c212fqI3APZrdJLGZ5YxFG6vpQszNoYMF3UYGR3n6VZVFFc+8v6t406r44N0Y6e/3E72gcIXC3TKWRR2Vwo6tC5+Yf442w6nx8hXXyVxNir2szBprfSA46SxMAYpR4gqR9CvjTHPCHVlYZVgVIPeCMEfhVcW1vLbOdILz8O2ZR809jKcgjxaIk+gI+7XbscX9nK1l80d4lKr+5qKa4fJZVFc/D+IRzxrLEwZGGQR/A+BHeK6a81KMoSaezReWGsiJyf8A7JxG7sjsjkTQjyPUD/Kf9BqZaBff57eU6Y+JWvYq3cJYQygepR8jxIxXF7QeEuUS8g2ntTr2+0gOWU+OOuPDV41ISW8HFLSN8sA2JEZDh4nXbY+KnI+noa9NQu1TqwvezWmfo8c/XCZRlTbi6f1RE8rXos4peG8QVotQwGAJ3GwkX76HCnIzgjfyhr607NsB45B3MjZB+nVfQinQcekSPsOK2nvkS9LiKNZQR954j8SP4suajJrnlxhkTBO/Ssl2h9NPd6AV9GseqU2tUHlej/3DPL3fTZT2zj3FGaQgbAszHSijdmY7BQO8k03cN4STecLsF39yUXNwRuFYDKr6lz+DA1jhsiOxHBLFmkI0m8uRIIkB6kNKS7/sqB6HpT9ybyetjG2WMs8p1zzN80jb/goycD18am7u/Hey2M7Oz8Bc5J7s6K2YoqidEzRRRQBSbzvyY9w6XVo4jvIRhS3ySp1MT+XXB7s/UOVYxWMoqS0yWUSnh5RVS8x3Ufw3HDb0SDr2MfaxnHerg/19a4+SLoXTzXchHbFjEI9828anaPB31Mdye/HqKuArSdzJ7N0uJjcW88lpcMMO8WCsg/xrkZbzBH1rhVuiUvDkqHwuXfn6eiLUbqWVr3SMMwG5OAPwH9BSrxDm5pnNtw1TcXJ21r+piHQuzHY4/DPj0M1F7I+0GL2/u7lM57PIjQ+uCxP4immOxteG2rmONIYYlZ20jGQoySSd2bbGSSaq2f7PQpS11nq9Fx9TZUvHJYjsVTHygkV1HZlu2kXF3fynJ1NnMMG++nUS5B3bYnoANPMHMqSs/ZRqNY0tIR8bDbYeA29fSpzlnhzy20s8xZJr1mmcg4ZQ36tQfBU/I0l8U4e0ErRt1Xv8QehHrXRsp0Ly8nqfybRXb1frv/Y9B0O3p7ufzcjG/MBktIoI3xM5WNsArpXJA36dNI286aE5fg0KjxRyaQBl0RmOO8kjNKPK3LMjSpLIpWNfiXOASR8u3XHfv5U/V5zrdWlQmqNtLbLk8eb7ZXkZXqpqWiG63b92c9lw2KEERRpGDudCqucdM4G9dNFYNealKUnmTyyiljgguXZMz3/lcAf/AE8Q/lU7SvyhJm64kPC5H/Jj/wANNNW79YrY9I/0o10d4/f+Ziis0VSNpilvmiQ2s1vxFAf0DaJgOrQSnDfuk5HmfKmWtN5arLG0bjKupVh5MMGrtjcu2rxqLtz7dzVVhri0R3FeSZoGa54QyFJMO9s/6l8jOuI5GgkHpkDzGwqIX2ixxHRewz2kveJEYp6hgMkfSmf2U8SY2z2cpzLZSGE5749zE3ppyP8ALTrNbK40uqsvgwBH4GvoFz021vPjkt33Wxx4V6lPZFVT+0WxC/DMJSdgkauztnuAIAP1qK4Bb3XDYJJ5rWRbKRzIEDBprYE7F0IHwEYzvkYyQM1cdtweGM6o4YkPiiIp/ECupoweorVR6Lb0qcqe7UucvyMpXM5NPyKcm5qk4gvYcLjleST4WmZSkcKnYsW+9jpj6ZO1WTy1ypDaW0UKordmuC7KupmJyzfUknHd0qZSIAYAAHgNhXur1pZUrSGikv1NVSrKo8yMYrNFFXDWFFFFAFFFFAFFFFAFFFFAFV77V7sy+7cPTP8AtUmZCO6GHDv+Jx+BqwTVXtN7zxq7l6raxx2yftN8ch/HIqlf1/w9vOp5Lb37G2lDXNIiPaTxBhFFaRHS1w2k4+zGmM/Tp9AaX7Xmpo9CcTtzMqbJOm7YH3ugb6kHxB60+cw8qQXgHbKQ6/JIhKuud9j0xnuIpXl5Qvof1Ukd0nhJ+il/HdT9a8pYXVv4Kpt4lu3nZ5fdS/U6jU4z1JteWP0GSw53spgNFzECe5zoP4PipaO9jbdZEI8mU/wNVnPw5wf03Dpc+KxRyj8UJzWzh9pA0ip/ZuSxAy9tIijzZtgB54rTV6XReZQbx/5f55RKqS9CzgaDWu2iCIqgBQoAAX5QAMADyFba848J7FnsJXIkubzif/xAP5yj+VOtIHs4lzecS85c/wDFmp+rpdVjpuWvSP8ASjTQeYff+ZkClzit8Y7+AF9MZRiwLaV+1uc7dw3NQHO+Hugtw7xxKmVKM6j4hnLac6viGOmw/Naht7fACZkib5tRc5P+bB7hXd6Z0fZTk86oPZLzT755OhQpVPE04W8W19v1HHjHNMSXkcglLxKhGIcyamOr4cLsT069MdageY+drh3jlQNDFC6uY8nW4DDOsg4xjPw74z3np5sYyC3u9vKyAblVURIOp3z9cYzXfbcgyXKhppRFE41EICZGB33LABB+NdJUbK2Wa38MdKzzn2Xfcxqwi4vX2WElt8XP2QzW90LXi9tOp/RXqe7ue7WMNC3qdl/GrTWqi5vsQeGEwtn3cRyxMDn9QRg5HX4c1aPBeIi4t4pl6SxpIP8AOoOPzrf0av4tvp/4tr9PyPO3MNM/c7aKKK7JWCiiigCiiigCiiigCiiigCiiigCiiigMMaqP2etrhnnPzT3U8h/ewP51bjCqZte04K7290jm0Z2eG4RSygMc6HC/Kf55xkbjjdaoVK9q40ll5WxYtpKNTMhzoqJtObrOUZS5gPq6qfwYg1IRX0bfLIjfssp/ga+eSt6sHiUWvozsqcX3N1FZxRjyNa8SRlsYrK9RRp8jWQp8DRRbYbWCsvZbLm8vvM5/4z/1qzKqn2SSZvLnzQn/AIo/rVrV1+txxdP2X8itav8AdizzuhVI5k2eNxhvAMD+WQKRby7aRy7nLHqenl9BVs3tkJY2jcEqwwf6+tIXMfKXuyh1YspIXBXBBIJzt3bV6T9nOo0VBW9T590n6c4PR9NuKcfgnz2f9iO5f4h2Nwj/ABYzghdy2QRjGd9yNqd+JcNuLhmQyLFB0Gnd2GO/w9P41A8pctv2izSqURN1DDBY9xwegHWnC54xBGCXmiXHXU6D+daOuXa/Fp28cySw3jOH6eqNPULimq2YYylyef7LRbYwKPg7Nk379SkH+NdXsbvDJwi3z1TtI/3ZGx+RFKXE/aHG36KwBurljpRUVioJ+0TgZA8tvEgU+eznlp7GwjhlIMmXd8HIDSNq0g9+BgZ9as9Bo14RnOssannfn1Z5a8qKclh5GiiiivRlEKKKKAKKKKAKKKKAKKKKAKKKKAKKKKAKwVrNFARd3yvaS/rLa3f9qKMn8StRcvsy4a3WygH7K6f+UimiigFBvZPw0/8Ao2P2ZJx/B6p/2nctLYXuiEMsMkaug1OcEZRxliSdwD/mr6PquvbXy929kJ1GXtiXOOvZsMSfhhW/ymsqagpptGM8uLSZRAnb7zfvN/WvXvb/AH3/AH3/AK1qNCxayEHVyqj/ADMB/OuvUo0YwclFfZHPjObklkcOL8ntacLsr2NpI5JSRMUZlOmbLw9DsAFAPjqFLR4vP/6xcf8AfSf1r6F9ofBlfg9xEo2jh1J5dhh1/JMV83A1RtaFKo3rimyzXnOGNLOn+0pv9/P/AN6/9ae/ZRysOISTtdNO8MaooHbSrl3JbqrA7KvT/EKrsmvo/wBlfLxtOHRhhiSXMzjvBkA0qfRAo9c1N1Qo00lGKTFCpOTy2eh7KOG99tq/blnb+L1123s44any2VvnzjDf82aZKKpJJcFrJzWfDYohiKNIx4IqqP8ASBXTRRUkBRRRQBRRRQBRRRQBRRRQBRRRQBRRRQBRRRQBRRRQBRXHxTi8VtGZZ5FjjXqzHA9PMnwG5queKe3WLJWztpbjH22/Rx+vQt+IFAWlWuaIMpVgCGBBB6EEYIPliqRufazxST5EtoR6M5/EsR+VRTe0Pi7NpN0F3wdMMWBkZB+T5TgjyNCMkTz3yg3D7po8EwtloW8U+6T95M4P0PfS8kpQhh1Uhh6oQ38qbeM8WvruPs7m6EqZDANFHkEdCCqgqe7buyKXZuDyICRpcDfbIP4EVfp3CcNEytKk9WqJ9Gc48WT+ybmcHKvbMV8+2TCfiXFfMyrjanTifOxfgVtbHOrtWjJ8Y7fS6D8ZIx/lpUThsrdEx5sQPyrG2nClmUia0ZTwkMvs05PN/drrXMEJDynuO+Vi9WI3/wAIPiK+kVqguAc+XllCsNvbWYQbnJlLMx6ux7QZY+PoBsBXfb+3G+JANpbv1Pws65AOM7sds9PGq9Wo6ktTNsIqCwXfRVT2vt2x/wBYsZkHeY3Dj8GVf4018A9qNhdkLHOEkOwSYGNifAZ+Fj5AmtRsG2isA1mgCiiigCiiigCiiigCiiigCiiigCiiigCuXiHE44ELzSJGg6s7BV/E10mk32h+z7+0lQrKY5ItWnI1RnVjORnIO3zD8DWUEm8SeERLKWxxcT9tVhGcIZZj/wBmmF/GQr+VLl57fj/dWg9ZJf5Kv86VeJ+yPiMJOIVmHjC6n/S2lvypcvOAXMP623mT9qNwPxIxXTp0KD4efqUpVaq7EjzVz9Jf3ETXYVYY1IVE1lAxPzMCSSSMD0HrnMXF4CNpY8eGQPyOKXWI6HFajbIfsisZ2abzFmUbjC+JDaL+P/eJ+8v9ayb+P/eJ+8v9aT/cU+6PzrIs0+6Kw/BS8zL8REan4vCOssf7wP8ACuO55liAOgl27goOM9257qhFgUdFH4V7ArNWPmzF3K7I5oJmj7Fn1FVcsRkkDVjJx3HYfgKcIOIRv8rofqM/h1pZrU9sp6qKyqWeXmLIjceaHMUBO/Hl08On8TST7kvdkehNZ92/xyfvGq7s6hs8eA7Vx3trEwPaBfU4B/GlQ2ni7n/MawLBO8E+pqVZVO5PjwHnlv2uXlqhgVo54o2IRpQ5bT3DUGGQO7+mKabP2+uP1top845SPyZT/GqjXA2GPpiu+z4LPL+qgmk/Yjdv4CrStqSjiRXdabfwl38N9t9jJgSCaE+LKGX8YyT+VOvCeNQ3Ka4JUlTxRgcHwI6g+Rr594b7KeIzY/QdmPGZlT8t2/KrT9nPszPDnaWSbXK6aNKAiMDIPfuxyBgkDG+29U61KjFfDLcsU51G90P1FFFUywFFFFAFFFFAFFFFAFFFFAFYoooDxJWY+lFFYLkMrn2gd/1qj735zRRXctPlOfV+Zmmg0UVbKxis0UVJl2CiiipRiYoNFFQyTNe4PmHrWKKxJLm9n3Qegq1e6iiuLc/Oy/R4PK17FFFVVwWGZoooqQFFFFAFFFFAf//Z"/>
          <p:cNvSpPr>
            <a:spLocks noChangeAspect="1" noChangeArrowheads="1"/>
          </p:cNvSpPr>
          <p:nvPr/>
        </p:nvSpPr>
        <p:spPr bwMode="auto">
          <a:xfrm>
            <a:off x="1587501" y="-1042988"/>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68" name="AutoShape 16" descr="data:image/jpg;base64,/9j/4AAQSkZJRgABAQAAAQABAAD/2wCEAAkGBhQSERQUEBQWFBQUFxgWFhgUGBYZHRcXGBcYGRcXGBcXHCYeGBkjGhUXHy8gIycpLCwsGR4xNTAqNSYrLCkBCQoKDgwOGg8PGiokHyQtLCwqKS8pKSksLCwsKSwsKSwsLCwsKSwsKSksLCwsLCwpLCwsKSwsLCwsLCwsLCksLP/AABEIAOYA2wMBIgACEQEDEQH/xAAcAAABBQEBAQAAAAAAAAAAAAAAAQMFBgcEAgj/xABKEAACAQMCAwQGBQgHBgcBAAABAgMABBESIQUTMQZBUWEHFCIycZEjQlKB0RczYnKSk6GxFSRDU8Hi8BZzorPS4TRUgoOyw/FE/8QAGgEAAgMBAQAAAAAAAAAAAAAAAAMBAgQFBv/EACwRAAICAQQCAQMDBAMAAAAAAAABAhEDBBIUITFRQRMiMmFxkQVSgaEVI0L/2gAMAwEAAhEDEQA/ANvUUumhaWgBNNGmlooATTRgUE1n3b30oC1ZrezCyXIHtsd0hzjZ8bs+MnQOnfRdEpW6Rd+IcThgTXPIkSfakZVHzNUviHpmsEJEQmuMbZijwvT7UhUEZ22zWOX0zzyc25kaeT7UpzjyVfdQeQArzSXl9GiOD2ad+XIf+Qk/fRfhUgnpptjESYZlm7o2AwT34lXK4GT1wdulZCaaeSq/UYz6ES6cR9LV65blmOFT0CICVH6zZz8q4rz0s8RK4WSNTtusag/M5/lVSZ653lqFJjFij6NL7Jelu3tkxdQXDzMF5s+pJS5G2NyCsa9wHntnetO7O9trO+/8LMjsNyhyrj4owBr5eklpgyEMGUlWXdWUkEEdCCNxTVMXLTX2mfYoAo01i3o79NJyltxM9cKlxsO7AE3mT9fz38a2kNmmGNpxdMNNGmlooIPDEDrgUZGcbZrzPbK4AYZwQfvFcV/JHHIJZGYaVORkacZHtEdSRnu8TsdqCGSOKNNApaCRNNGmlooATTRppaKAExTbjenaafrQA4tLSLS0AFZvxT0syWd3LbXdo2UJKPE6/SRk+wwWTHdscNsQRWkGs29NNzbC2jSRA90xPq+G0tHt7UpI35Y716McDzEMleSsdqfSvdXS8u1BtIz7z5DSsPAEezH/ABPmKpKJjxOTkknJJJySSdySe+vQFFZpSbN8IKJ7iiLHApw2TasY+/u+dSNpBoXzPX8K9s9CRO44baxxkyD4Dr99emsk1asfd3fGn2amTJ4VZIOxpLdUZmG2f4DvxVaup8sxHQkmpPi3E10lVOSdjjuHfUCzVNDIIVnrxRRQMAjxrX/RB6TxGEsb1sDOmCVjtv0hcnp+iend4VkFIw2qydCcuNTR9lg0tZl6KeF3bW8M39Jma3YDEXKBKkbPGXkJZdJGnbu6Y2NaYBTTmATXBPLE7qGUOQfZbTkK2xA1dx2Hyrudcgg9+1RFp2cWNwwlmYA50u+Rq3yScZOc+7nHlUoh2SMt6qnSTvjVgAnbx2+FPI4IyNwaj+JcH5rKyyyRldjo04Zc5wQwOD+kMGuy0tVjRUQYVQAB5CgOx6iiioJCiiigApp+tO00/WgBxaWkWloAZu7lY0Z3IVEBZiegUDJJ+4V83cW4819cS3MmQJW+iB/s4lJEajwyPaOO85rVfTPx8RWPqysObdsIwO8RZzK2PDSNOf0qx0bfClZH1RowRt2Kwx1rxzcHPgaUvkY7x08/L8Pl4VyvJSKNpMWvES7EEAbZ2pq/4oE2XBb+AqFeWmlRmyEUsQrOQO5UGWb4Ab1dFdqXbJO440NG3vnr5eYqG9bZc6WIz1x3008lNk1YYkgY0lFd/DeENNHcuh3toucRtugkVW+8Bs/dUhKSiux3szwT1y6it+ZyzLqCtp1e0FLKCMjY6dz3VJdp/Rze2OWePmxD+1hywA/SX3k+8Y869+i6Atxa00jOlnc+SrG+T/EV9G1DdGaUmpOmfJCsD0pa17tt6POHBXMcssVyDqdlSWcEsNRMyRIQgOCcjTjPTGBWPa8MVJBIOMjOG8xkA4+Iq1dWXhmTdM130AdotE09m7bSATRA/aXaQDzK6T/6TW4Cvj7h3EpLeaOaFtEkTalbwPmD1BGxHnX0L6OPSVJxPKtavHoBLyqcwk7YClsHUc9N8Y61eLMuaG2RfDVPh4+ysYpdXrPMOEGrJBc6So6aNON+nXpVwoxV06MzVnNd3ojAz9Y4G+B95+6noJdShh3jNctwYZtULhZMEakYZGcBhkHvwQa7QKCV5FoooqCQooooAKafrTtNP1oAcWojtXwV7q2eOGeS2k6pJExBDDOA2OqnO4/CpdaCKAPl3i1pPBcleI831nGkPMxbmIDgGJzsyUy71rfp2VGtIEfBLSkgd+AhBIPdjI+dYcbZ0/NyZHg+/wDGkTSs2Ym9vg73kpuWTVv39/4/zz8++uS2S4lljhjRXkkYKgXO5P8AIDvJ2FX3h/oWv5MGWSGAY3xmVhvgjAGnpnvIqNoz6qM/muAOprVOw/ZQWfD7u+vV9qW3kAjbKlYSp2JPRpDp+Ax4nErbdkeF8HKzXLM8oBdXlV3xpG+hEUqOu2rfzqi+kL0qHiC8i1DR22xcscPKR9UgEgJnu7yMnwqyXoVObl0USH3R8BXuvJkHiPnT9jaSTtpt43mbwjUt88Dajs1boxXbGia0/wBH3BBb8Kv765UqJoHji1DrFpO4U9dUhXHjp28+Hs56MdEitxJGkI39VhOTuNuc6+746VznvI6Vrb2UF5ByJYmWNCmqFgUGE3RSB7ybA4G2wqLSM+STn48Gf+gzsqyq97MpXWoihDDqmxeQZ7iQAD5NWocVvOTBNKATy43cADJJVCRgd52rpVQAAAAAMADYADoAB0FDqCCD0IIPwOxqrduxddFA9JHpCfhlpapaKhkuULlzkqBhSzDf2mYudyfnWR3Vut1bxy6QkjOE9nxLBe89CSOtaHdejyY3K2i8uaAgvEZGJ5USnADofa2LaQV97y3xYrLshwyN4om5s7hlQMgcRpIGJGDHhVOQcjJxp3rfGUYx83aOdKM5SXVU/P6GH2HZq6uJHghgkeZCUdQvuMMg6icBdx3kV9KdnLmeC0t45bSUGOJFfS0LHUFAJCK+TvXi4t4YIphatpWOQyXmhiZTldbMXbLFtJB8SowpBFRkV5JBY3tzw9WupGnYxrqeQFVZU9nJJIwGY46kms66Nk5uXks/9Pn/AMrc/sJ/111WXFY5chD7Q6owKsPMowDAeeMVE3sbyXMGJZYWeCRigYEKVMfvRnKv+dIPwGDTc4M5aGf6G5hIeOSJtymfZlTv0k5Vo22zkbgg1YWI/a4CQtyCYVk5XNyuonXyywTGeWG2znJxkAirPWWWHFhPYxyBSS9xowoJ9o3mCVzvp3zvvgVqdWkqoVjk5XYtFFFVGhRRRQAU0/WnaafrQA4tLSLQzYoAzD07W/8AV7aTO6ysuPHUhOf+D+NYo8lbh2wDcaj5NnHiGOXIu5GxGzLlXESDLSjDEatlyNj31mHa70Y3tnC0x5c0a51GItlF+0ysM48SM476VJWzXiyKMeyxeiLhIWGfiLAM+r1e31fVyVVm+8yKNu4N41N+lK84baLyroSTXciFlfU5ZNTe/swVFyDhFGNuld/Z7s854DBDENM3KWaPUc4m185DnoN8eQzvWadsQL+4Mt4xguFASRCuMBdsaWOx677g5p2KG59GPPk2/lfZdfRx2plE62s8zTQzoWgaQ5IYZYoWbd1Zc4BzgjFXniPZCznyZ7WFycEkooJwMD2lwelZn6O+Dma7gljBFtZ5w5PvSaCqou3tY1Etjptv3VsSsDVNRSn9pbS7pY7kREfY6xUBRZ22AMDMMZ2HmRk/fUpDAqDCKqjbZQFG2w2FOUlZ7NNI8pGASQAC25PiRtv91e6SigkKr99xNneQajFbxey8gPtu495Y8Z0qPdzjUW2XGMmavpSsUjKMsqOw+IUkdPMVUuFjR6rojedFgyoTSq625f0jFjpB0lyMnPtHFXgvksiYTi1rFHzHWVFutSu2JA+EQgswzrQBc9ACOuBua47uxktpI0UvcLERcQDYMVjGiSEsMK7BZQy5Az0PjSxgM0sM9rJIrMZ9OU1Jr9luWysOYucg6TqUOQwwRnuvb4x828ugI4YIm0JnLKuxdmI21NpRQozjHXJwGN9CPk5ze2Ye6a2LSXNwml4FzqVsYy0ZA5fvgln2228+fjfEm4XA1wJUxy1XkyBiJZ1UKDCQQylsDUMEfW2Oc1XsL2Nm4lFc8QmuLi1mvJMxNA5XESHADL0dcjAG3uAjrV34P6MLaGYTyvNdzLgo91JzNBAAyi4AB2G5zippirRMcCs5CFnugBcSRqGRfdiHvGNc+0dzuSdyO4CuLtXdRQyWsruFk5oiUZ3dJiEddPVgDobyKg1ZKovGuEl7u5kXSXAtkUP0wDrGGwSuWx0+VXSti5ukRfCRyYl5mExxF86iAAGuyRv0GQw+dacDWb8V7PPPiOQRBWmM2SWf6RtRI0FQCoySMnqBmrR2BlB4dahSWCRiPLdSYiYyfmhq814FYZXZYc0VUeIdpZVe60yRItuwXDxyMT9Gr5yrAHJfGMbYqyxXykqpZRIy6wmRkjbJC5yQCetLNB00UUUAFNP1p2mn60AOLUD26lYWUqx6gZTHDqTqglkWNn+AVyanlri43wwXEEkJJXmKQGU4KnqrA+IYA/dQBHsEtoQERhHEoVEjUsQowqqqjJPd/jVbv7ris4dYLa2giZSo9akYyMHXGSsOQhGTsSe6mLX0h+rP6vxhTbTrtztJME+Pro4Hs5G+nuJxt0peMelzh0MeqOYXDnZY4QSWPcCSAFHn/A0imn4H2mvI36KuLarI2smBPYu0Ei+SsdLDxXqM+IqcuYo5pHEsSOY9IzIiNsy59ksOlZha2HFYXfjjQgGRzzrUAqxt8AaivXbGd/a2DHIzWodnu0FvfwiW1fUNtSn3o2I91x3H+B7qJprsvinHwzzBrZV2EZVsFR00gkYGAOq4IqWt1pUtwKdApY6UlVIWikJx16d/w76qtr2mlElu8+nk3iSNHGqMJEK6TGMsfbLoygjAwxHdVkrEt0ScvC3VuYbuRfa6No0YJ2TSfLAzmpdXBAIOQdwRuCO4gjrUA1tIgM0wWa6kOmGPP0cRwdKJkbADLPIRlsHoNIrs7NcEFpaxway5QHLbjLMSzaQT7K5Ow7hihoNzZKAVTYp4+QkbGZFleRYzAJNaKjsVGqMEjAGM4welWjiXE4rdDJcSLEg31OQvyzufuqkcH41Fe+sJYSgyW85mgcqyqSxLBcHBaPLPGcYGGB2zTMZKlRYZeLRx5ubhjDBDHy0ebKmQuUZ2Cn2j+bRRkAk6jjGKpLcRftHdG2gcw8Og0vMc6ZLjfbC9QuRt3Dqd8Cq+nDJuIyc/icxkZGI5C+ykZHVSvj3HG5xuTUxc8NKGOW0PJuIB9EyjAwP7Jx0aM9MGtcdNJrecrJ/UMcZ/T/k2qxskhjSOJQqRqEVR3KowB8hXRUD2O7VpfwcxVKOpKTRt70cg95T4jvB7xU9STUJVXID3VyAQcSWwPkQmoj44I+Yqa41xdLaJpH3xgKoxqdzsqLnqzHYfPuqI4FYtHGGlOZZJOZKc5Bkc7hf0VACjyUVKKS9DHEwedDjuck/DQfxqldl+PXUdsqRm5CB5saLPmL+fk6SfWq58Uk+njHk5+Wn8aX0dSaIZrYnLW08ijxMcjGWNvPIkxnGMg+FMn4QnD5ZT4rl5Ib9pdZcyDPMj5Tfm4wMp9Xb8agpbqV72CZtfrAuoEQsmh9BZVC6MbKYixx0I376t/Hve4n/vF/5MVXWHs9btJFctEhnRFCyEe0Bpxt9zEffVYyUb6HTi5VTJYUtFFULhTT9adpp+tADi0uKRaWgDmv8AhkU6FJ40lQ9VkUMPka4bPsjZwuHhtYI3XoyRICPgQMipeigBNNUHjvomjaX1jhsrcPuO8wj6N999Uew+W3kav9eXbAzQBjd9244rw+4W2u4ILt2XmBoCVYxgkEkDZScbZUdO+u1fTIi6fWLG7iJ3bCq4UZ652J236CoTg94blp7xzlrmViD4RISkSgdwAHSpPNaoaOM42zmZf6nLHkcUrSO2T01cOIIBuNwR+ZPgf0qsnZqJZ7SxnljAkSBSmc5QvGFbGfFRjeqBdWr3Tizt/flH0rgfmIT70jeZGVUdSTWr21uERUX3UVVHecKAo+OwFY8+NY3tTOlpc0s0d8lRAdu4CLSS4hB9ZtlMkDDOVOV1gjoyFQdQOQR8KoF1xPi9zkS3UVtGe61XfGO5+uD196tB7acVCW7wxyAXE45USgjVl9mb9FVTW2s7DGafg4Xw2NMGWIqq9XmXYKOuzeAzU4Nn/tFdT9XxiaXsyyHsZCW13DSXMmSdUzE7ncnTn8atFjwuSHlzRRaEidM+zpUpI6o6gd+Q2fiAatlp2q4TH+burRfPmJn5k5qD472mFzJJyrlWtouSy8jS6uRIjSc58ErgdFGOmcnpWt5U1thEwxwTjJTyz+SvcdtORxOUgkpcuVIwPZlWJJFOw6MpkAP6J8KY4rx6C3BM0ig/ZG7H4KN/nTnpMuIrqK5khnkPLEMirEuQTHrDMSRqQgP1BHXvq49mOxFhDHHLBArs6q4lmxK51DOSzZAO/d4VXkPFGqL5NFDUZXK/3Kz6IGnubye8gVYrR15cgZgzSyJ7raQfYZQep2ION+o1y5uVjRnchVRSzE9AqjJJ+4VnXo3j9W4pxWzUHll0uU8BzBuBtk+8B4ezVi9IjZto4fq3NxDA5/Qdsv8AMIV7utIvc7NiioKl8HBaSPcut5Ih3H9Xjb+xjZR7RXumcbk74BC565mfWGVRkd4JGN6esVzj5/OpGfpV7S6EJN/dZTuK3bF8oDgDG4O+SD8thXBPdPA636rvGvLuVH9pb5zrAP14jlx3kah3irJxHpUVbzZJB6Eb/gafSlGhEbjO7IrjUgY8SZSCGdCCOhBgiII8iN60iz/Np+qv8hWN8IhMdtxCFixMMpRdXXlhF5XxHL04PgBWyWf5tP1V/kKytUb12PUUUVBIU0/WnaafrQA4tLSLS0AFFFFABUf2hlK2lwynDLDKQR3EIxBrvY1Wu1Hb20slxM+qQj2YU3ds9BpPQHz8aAMU7N9sLSO3hiaTSwQBsq2A3VstjHWpUdqI5XENl/WLh9o0UHBJ72YjAVRknyFWDsvfLLxWSSeKOA3FuNEJUHaNtmXI8C2cDG1XxOGQ8wThVDKjICFUaQxBbGBnJ0j7h8aa9VJLaY/+OxSlvdkd2S7MCziOoiS4lw08v227gM9EUHCj7++mu2jO8Pq8Mphkmzl1zqSNSNRXGMEkhc5HU+FWHmLp1Z9kbknoB3mqfDdJOZLoyYjc6ULEBVijyFxn7RLN948K5+SUkm/k6+OMb2/BSF9FdmhJlmlYt0LyIh8x09rrXdD6N+H6RiHUPtcxznHiQcVN2PBEmuXlRY7mOVY0YXUWUUIf7FzvvnOApBODnarD/sHZhi0cRgOrUeQ7xA46ZVCFx5YxS9mRq9zL7oJ/iUq+7M8OhTXNBBGviwx9w33PkN6luwXCY2iuXtVVIZGUxgAqGCYGrHUaiDv4YOKev+A20chitQVuGGZJ5NcrxxtvhHlJ0Ow6EdB54qz8PtEgtNKDSp2G3d0BxWzT4nBbm22zBqsqyPZFdLtlT4nbmSG71KGDwOAoJbVpRiB066ugq3cCVBawcpQkfKj0qDkKugELnvxnGagbdlV2wc4IwMbbjp5DvqOhnvYG9RgMUcaKWiuHBZuUX9lEiAClo9Wkltvd2p2pVpMXpHXREdpo7luNTNZXRt2jtoQ5ChwWJYrG4O3fqwaavON8SBtxxBoJreK4hkaWMaXUK2nUy7DGXGdtgtS9jwMW2vLNJJKS8ksm7SN+l4Y7gNhXXJbxOhWVgQwIZT3gjBB+6ubyJKdLwdTjxcO/JboJdIH+ulOy8TFVXgt6I0EEkmoqMJI22tR7qsegkAwu/vYB65rv5OpdWcD/AF39K6sNs1dnGkp4/taHry9BFRAfBJ/14U9NEoBJY7eR/wAa4pLR5yqWZ1sxCvIukpACMmQnozge6gzkkZ2p+6MUK2yk+iFtJtacVcYwZtAwc/mo0jJz5kZrX7P82n6q/wAhWZ3PBUtre+iizojKqurckCGLcnvJOST4mtMs/wA2n6q/yFY27NyVKh6iiioJCmn607TT9aAHFpaRaWgAryzgDJ2A3PlXmedUUs5CqoJZmOAANyST0ArGe0HaGXjsxgtWaLhsTfSyjY3DDfSufq+A+89wqspKKtloxcnSJnivpUN1PJa8L30ZDXB93/2z0xt7x69w765uCdmRGVkuTz5s6yzA4Dd2Ae8eJ3qQ4RwaG1jEdugRe/HVjj3mPUt5121ys2qlPqPSOji06j3LyRPGgkd7aXpcpynMUue+OUaRk46BiOn+NXuSXIKruTt0O3maqt1arIjRyKGRxhlPQg1XW7JTfm14jeJbhdKxB91A6AP10jwxnzpmLPHbUiuTC7uJa+0vFo5Eks43y5XTNpO8aMPdJHR3GwHcCT4VC3V2qTW8QeKIhXK88fRBV0g43H0g2wB3Z6U/wzhcdvGI4V0qMk75LE9WZjuzHxNJxThcdxE0UqgqwI3AJUkY1LkbMPGqvUXNP4LLB9jXyTfD+JD85z5LhcHL4WOBANyy7bjHQ5b410ca7QRW0bTTSCNdOIwSMuRvsvf1HwG5ql3vBp5GjMlybhEGBHcoDGCPdflQ6FkYY6SZFc/aLgx9VuZGLTTtCw5j4yFAGVjUALGmF91QOm+a0rNBtUZ3imk7LR2VTYGSbWzHU5wN2O7dB4/wAqycUmUoQ2wOwyD88VW+zd8qxowYYx/jnb7jUlecWU/WFdaUHuOFiyfY/bI65ZQMB9sjYDr8fLvrxxyUSWxMbAPD9IrY+yPaXu95NQ+/PdTNzdqe+nLWddBLEaRu3f7IBLZHeMZq04XGmXxTcexBcxSRLhwQQGU79CMg/I0PdqAukKx7/Lbr0qF7MxsLO3DdeUvnsdx/wkVI4rzcnTaPTxVpM6hdjSeiMR37j/vUc3Dbd4uU66Vzn2Cy75znKEd5p7FIRUrJJeAeOL8nF/s3ZqrDTrB6q7SSA46bOxFcnELGW20y8JcRyj3ozkowAzp32G/cdvhUuRXkirxzTTsq8MGqOHh/H5bqwvJLpRHOWKugBGCqovQ564z99azZ/m0/VX+QrKID9Df/AO8H/LjqN7J+kO54XJHa8VPMtXJ5Vx7TFAegYn3lHeDuM7ZG1dKMrSOXKNN/obfRTcFwrqGRgykZBUggjxBHUU5VioU0/WnaafrQA4tIxpR0rNfSX2nkmkHC7BiJpRm5lXP0EJwdyO9gfHoQPrCobSVslK3SIXtNxqTjdw9tbSFOGwkCaVP/AOiQYOhT3qPl9Y52FWPg3ClEkdtCBFFHGX0qB7WHChcnoOpJ6nxHWm+DcHjtYUhhGFQY7sse9mx1Y9TUlwL/AMb/AOwf+aK50cv1syT8GyeP6WJteSL7Qxm0gmlDkmPDqpZnLDUqsravdXBOMYIPj0rrauP0lH+p3f8Au+/9ZetVM9tp1UsTbyL11cu5iHX9VgR55GKbq9PdOCKaPM6e7su9eTVfh7VvpDPauVO+qGSOUadt9iCfgAacTtnbdJGeE9/OjdMeGWI0jPdvXPeGa+DoLJF/JNmvGSTpRS7YLaVxnA2JyxAAye8710dloUuIZbhJNYMkiI2dSBFIA0L06gkk5PXfG1PcJtgt6hDFjJDKsmQAp0NGVKp9U+0c4xnwzvW3Hom/uk+jFk1tNxiindpJpZOXCEeKKRmWV8rvoXVyAY2bSWGTkkbKcVzDhMOMcpMYx07vvqx9srg5jBOAJvID83JUHzl+0PmK3xxRxqkYvrSydse7MXCxH1eU4HSFmOzrjOnUdtagYIJyQMjvqyy8OH/6cfzqpSlGBDaWB6g6SPkaaMS6dKyyRjuEc8i43zsA2AK0RzNeTLx0ncS2LwkH/tk/yqv8fvkcNa25yWyk8i7rGn1k1dDKw9kAe6CSa4DaIQBJJJIAdQ5s8j74x0LYrojZFAClQBsAMAD4AUSyt9F1i7tjY4VFjaJMDb3RtR/RkX92n7Ip8XC/aHzFLzVPQjPhkfwpFIfbOf8AoyL+7T9kUf0ZF/dp+yKe5y/aHzFHOX7Q+YopBbGf6Mi/u0/ZFH9GRf3afsinucv2h8xRzl+0PmKKQWz1wsKtrfhcKFfJAwAoMaHJ8M1WO1vAontxIqDMWlyE21p9cbd+DkHyqZurGB21yKhOADk9QOgYA4YDuyDilvrqMxsNQORjA86mgs5ew/ad+CzRxXEvM4bc+1HJjPLZgDqwD7I3GoDI7x31vcMwZQykMrAEEHIIO4II6isD7P2KXNg1tONQiZ4skbgD2o2Bz1CsP5VNeijtW9nP/RN62R1tJOgIOW0ZPXOdvA5HhSYTtuL8odkx0lJeGbLTT9acFNv1poki+1faJLGzluZMYjXIH2nOyL97ECsz9HnDZBC93cktcXrc1yeug+4PLPvfePCu70pXfrV/Y8OGDGD61PuOi6tKkZ2GA3x1Cp4Dy28P8PKufrclLYvk2aWFvcRnG+PJbhQQZJXOI4kI1OfHf3VA3LHYVx9kbiZbuSWdwZJIh7K+5Eok2RPHzY9TVS4jcC1u5hJcATM4PNlhaQMjjUkZZD9FgD3QMYGR1rusePTn24VjlOMa7WSOUkE7aoZdL+YAOdjmrafGsbT/ANk5pb00yW7c8QZ7e6VjkGIjp+ktQ79kCRpN1cFc9NSZx4atOrGNutK94kzFby4EYcaWjeFrcsRu3tyEjGV+qe7Y1N9oIZzbObMBpe7GOmfa0Hprx0zWjUZVJpRE4MexPccUvDHitjHZqqsq4iDdM+ZPf1O/fVa13OrHL4hzMZI1IU1Yz+pjyxjypOdJqzyeI80bHJk97GNzq0ffjFXnstBcerj1sESamxqxqCfV1adtWM79elI/BWx/5dE36No5Rw5hcACXmylwMYyWz9Xbw6d9dHDT/XYv93P/APVXBwy4KxTqCQOdKdtvrVH8JvJDOmlyCFmwdicfRHG4I7v410F1j3s5sot5KPPbixebRHGVVmnGC4JG0cpOQN+lUfivD7i2CmaJGVmCho5Adyce6wDbd/cMjetB45eiN84Msu8ioWCpEmkq0sjYwkQyfaOSckLnuzXtPdPcRMxdjEpWRmYaDKAdmBb8zFgFY4xlmJ1HekPK5SteDRHFtjT8nRijFSkXovsmVWVpyrAMPpO4jI+r4Gvf5KrPxn/eD/ppT1eMZxZsiMeVGKlfyWWfjP8AvP8ALR+Syz8Z/wB5/lo5WMni5CKxRjyqU/JZZ+M/7wf9NefyXWnjN+8/y0crGHFyHBnPX5/j40jJjuqQ/JdaeM37z/LXpfRnaDbMxHhzNv8A49anlYw4uQi8UYqSb0XWncZv3n+WvH5MLTxm/ef5aOTAOLkODFLXb+TG08Zv3n+Wj8mNp4zfvP8ALRyYBxch47GXANzdqpBGImOPtYKkbeVdvbPgRuIQ0W08B5kTAkHbcqCOhOMjzArv4L2ehtFKwJp1Y1Eklmx4k/yFSNZJ5f8As3RN0MVY9kizejHtsOJWSuxHPj9idQMYYdGx4MN/jkd1Wt+tYTwDiH9GccQg4t7/ANlwdgrk7Hw2cg/BzW7Md66MZKStHKlHbJpmOdnXNzxbiV2TlUf1aI+0BpU7gZ8Ai/e2auAFUv0Te1YtKxy808rufFtt8d1WTtBf8i1nl/u42YdeuMDp5kVxtQ9+Zr/B08K24rM6kmE18spOeZLcuvve5GFhj69RhWP/AKjVg4V2Wtrm4YTQqcRbFcowJfGQyEb4qv2MHLuYYzjENkmSN8PI+pjk+PWpzs5xl2ug1tC00UYdJXBCqc6TpiLbPICBscDrvvmunFqLT+DJJXF+zn7Q8MktEmNvcTFI0LCKbTOhwAqqBICQAD515tez90sYdrSJGZcsLOeS2cbbJpBMZbOCe7NT/EYHnkCrC6o+kytMqAKgYMyBdRLucadthknJ6VPk0vV6iMWljr9SdNilJPfZSP8AaO4g2klnhAztfW4kTu39YtsHGrI1EYAPSpuw7USuMrBFcgZybK4jc4B2PKk0uB3eJPQVOVFcQ7N20x1SwozddYGlsg5zrXDdfOsq1EX+SNH0JL8WeJuIW7OS81zZMfeSaMxqxbAUnmoyaj12bPjSsYLNS8UvPlZXbmSyBkhjyA8j8sBVjBUDAGpyAo8muGcHlSKQ295cR8uR1CSFZ00q+wKygnoSNmGapnGrmSW6jWeSMnmRB0hTlrKwWZ1llXPtSDbpt7VdDZLbd/aY963VXZJxSNOSzluSzBtMgAedh0mnA6AfUiHsoMd+9Mcc4VztJncrCpJbB209AqjGS7ZwT3DYdako64+0FyyxnGykY9k+3K52WGMAZGepbrjYd5pG57ujTtSj2dnYHiqyQyQjI9XkZFVjlhESTHq8xuvlpq0VTfR/2Qe1DzT+xJKAOUvuooORq8W2+74k1cqxZtu97TThvYrPBpDSmkNKGga8V7NeKkBKSlpKsAho6+X+v4UGkqUAhFea958aQrUgeKSlpKAKr6ReG8y0Mi+/ARIp7wNg3+B+6th7IcZF3Y205YapIlLfrgYfr+kDVCuIA6sh3DgqR5EY/wAazfgPpAWzgW3aFnMRcFgwAOZGOwI866GmlcaObq41JMu/onDJaTQvjMFzJGSN8nbVv8amO2vDJrizeK3062KnDEgFVYMVyO84A32603bcN9T4texYCx3YW6h8zkiVRjbZmJx1xirDjxrBqLhm3L9zRh+/FRn1l2HnuriWa/8AoI5AitDE+rmBFwNUg6LnuG5/jV7gtkjQJEoRFGAqgAAfAU6TSNScmaWTyNhiUPB4ooNFLGCV5Neq8mpA5YrxYhLHJqUOxkR9DMp1bshKAlWBG2RggjfINZ3Nh7zVjOJ5FB0spIS2j07Ng7F2wcd9aaazzidjdSXIWGJhJ6xctzZVxHy2Cqjah72FUADHh1rqYdS5R2P4OfkwKMtyOm84mI8IimWZvciT3m8/0V8WNTPBOzzI/PumEkxHsge5AD1WMd57i/U0/wBn+zMdqCQS8zj6SVveY9cD7K57hUtWbJmvqP8AJqhj+ZCUUGis448GkNKaQ0Ega8V7NeKkBKSlpKsAhpKU0lSgPNANFJQgDGen+vhXmloznr8/xqQPFYnxjgsklxM0EZaMyyaSvTAcjbPmDWy8RuxDG0jdFGRjfJ6KB4kkgffVg7J9g1is4VuI42l06nJXfU5LkH4asfdW3TdWzFq2nSLTxjgMdwYmb2ZIXDI4AyAdnT9VlyCPge6o674G67r7Y8uvy76s9FOy4I5PJjx5ZQ8FKa2YdVb5GvLQN9k/I1d6Ky8FezRzH6KKYG+y3yNHIb7LfI1eqSjgr+4nmP0UbkN9lvka8mBvst8jTnbDtxLZ3DRKsenk27oXDZZ5bwQyKMMAQsZ1bdCRnYgVzNxWb1viUVzeiJI2tDDgpEqiXnFYi7K5GsKgZ+pOdONqngr+4OY/Q4YG+y3yNefV2+y3yP4VUuG9uL1jbkzuXPqQVCqfSpL60J30AfSD6NDrHQAHbJrr4Z2sne2kzcySSPHw9bcqyjN5dxsJEZlAARX0sUJGMY2yKnhL2HMfosPq7fZb5GkNu32W+Rrzxzik1vPHHDeiSTlyJIszodDpZu6vLGiKUjLIkhkyTlsYwQBwcS7QXKcNneC59u2uII5Jg4nEwf1fPJfSqoCZsN7JwVYDrscJew5j9Egbdvst+yfwpPV2+y37J/Cprt9fTRw24t5OUZru3gZtOTollCsFORpPn1xnGOopX5SruUxqrRRAyw8w6GYwp6+1sYpi0mMsqhi2EONQAGdSnCXsOY/RM+rN9lv2T+FBt2+y37J/CuG39KN04kxHb50lsMxTk4vWtuXIZJVVpGQa1DNFkg102XpLnklt1RYSkiwElhyi/NlljcosswcFBFnSiTZOQGwVYzw17DmP0OG2b7LfsmvPqzfZb9lvwrxw30jXM80cKerjmywhZNLNiOWK6f2olnyr/wBWXYsCA/tKDtQ/bi5mjQpLbpI13FHyV1CSNRf+r6Zslso6DrpQjfAPUHDXsOY/R69Wf7Lfst+FJ6s/2G/Zb8K74/SAz21uweCOaSdoZWfJSJFe5RZmTmKQrm1IAL7FsZbG8bxX0mzxGTR6s4RBgLrPMzYSXXrCHWDyQ6BMafH2wek8Rew5j9Ho2r/Yb9lvwrz6q/2G/Zb8K6eE9v7l7iNJFg0PPbQnQJAf6xZNc5BLkeyV09PaB+rjfQ6OIvYcx+jMvVX+w37LfhSeqv8AYb9lvwrT6KniL2HMfoy/1V/sN+y34U7b8JmfZI2PxGP4nFaXRUrSr2Q9Y/hFT4X2LUPHJcHUYyWVB7oboGb7RG+B0yc+FWZutPUVojBRVIySm5O2FFFFXKhRRRQAUUUUAeSgPUf6/wBAUGMHOQDnr50UUAJyhscDI6eXwoEQHQDrnoOvj8aKKAF0DOcb9M9+PDNAiGMADHhjb5UlFAHorXnkjfYb9dhv8fGiigA5I32G/XYb/HxpeUNtht026fDwpKKABYgOgA7+g6+NLyh4Dfc7UlFAAYRjGBjwwKUxjrgZxj7vD4UUUAAjHgK9UUUAFFFFABRRRQAUUUUAf//Z"/>
          <p:cNvSpPr>
            <a:spLocks noChangeAspect="1" noChangeArrowheads="1"/>
          </p:cNvSpPr>
          <p:nvPr/>
        </p:nvSpPr>
        <p:spPr bwMode="auto">
          <a:xfrm>
            <a:off x="1587501" y="-1065213"/>
            <a:ext cx="2085975" cy="21907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9170" name="Picture 18" descr="http://t1.gstatic.com/images?q=tbn:ANd9GcRJ_h1dLMh4DXOOO3bmfzGlQliPwX_5mCu9nr8dtulJds5K9tsz"/>
          <p:cNvPicPr>
            <a:picLocks noChangeAspect="1" noChangeArrowheads="1"/>
          </p:cNvPicPr>
          <p:nvPr/>
        </p:nvPicPr>
        <p:blipFill>
          <a:blip r:embed="rId7" cstate="print"/>
          <a:srcRect/>
          <a:stretch>
            <a:fillRect/>
          </a:stretch>
        </p:blipFill>
        <p:spPr bwMode="auto">
          <a:xfrm>
            <a:off x="1676977" y="2996952"/>
            <a:ext cx="2371148" cy="2232248"/>
          </a:xfrm>
          <a:prstGeom prst="rect">
            <a:avLst/>
          </a:prstGeom>
          <a:noFill/>
        </p:spPr>
      </p:pic>
      <p:sp>
        <p:nvSpPr>
          <p:cNvPr id="49172" name="AutoShape 20" descr="data:image/jpg;base64,/9j/4AAQSkZJRgABAQAAAQABAAD/2wCEAAkGBhQSEBQUExQWFRUWFxYWFxgYGBcXFxUaFRQYFhccFxUYHyYfFxojHRcYHy8gJCcpLCwsFx4xNTAqNSYrLCkBCQoKDgwOGg8PGiskHyQsLSwvLTAsLCwvLCwsNCw0LCwsMCwsLDEpKiwsLCwsLywsLC8sLCwsKSwsLCwsLCwsLP/AABEIAOUA3AMBIgACEQEDEQH/xAAcAAABBQEBAQAAAAAAAAAAAAAAAQMEBQYCBwj/xABGEAACAQIDBAcEBwYFBAEFAAABAgMAEQQSIQUxQVEGEyJhcYGRMqGxwQcUI0JSYtEVM3KS4fBDgqKy8SRTwuJjFhc0c6P/xAAaAQACAwEBAAAAAAAAAAAAAAAABAIDBQEG/8QAMxEAAgIBAwEECAYDAQEAAAAAAQIAAxEEEiExE0FR8AUiMmFxkcHhFCNCgaHRM1Kx8RX/2gAMAwEAAhEDEQA/APb1FLahaWiETLRlpaKIRMtGWloohEtVXt/pBDg4usmaw+6otmcjgo+e4VK2ntFIIXlkNlQFj8gO8mw86+e+k/SSTGTtI503KvBVvoB+vE61JELttE7wo3N/7NDt76V8TKSIbQpwy6t5uflasrPt7EObtNI3i7H4moFFPLpqx1GZQb37jiT4NuzobrNIvgzD4GtZ0e+lXERsFnPWpzIGceDcfA+orCUUNpkI4GJ0Xv8Aq5n0Rh9rmRFdGBVhcEAag059dfn7hWJ+jLGF8KyHXI+ngwufK4PrWvpAe+csyrYEkjaD93oKdTah4qD4aVBorshuMtY9pId+nlUlHB3WNUNKrEbtKMSYsPfNBYUZaqodpsPa1HvqxhxKtuP61HEsDAxzLRlpb0USUTLRlpaKIRMtGWloohEtXDinKbk30Qna0tItLRCFFFJRCLTU+ICC5/qa4xeLCDmeAqnklLG5ruJBnxMT9LXSFikcANg3bYDkDZb/AOo+leXohJsK1H0kTFsc4/CEA/kB+ZrNjRO8m3kKap9VMjqTBhuIB6AZhZRzY+g/rXDsDuFvM1zRTIrwcknMqNmRgAAQoooqyVyTh9oPGVMbFSBvBIPqK0OC+kfFJozCQfmAPvFj76zDRWFzoeA4/wBK4pYU1PyIw1lg4b5T0CH6V2+9Ap8GYfG9P/8A3XX/ALB/n/8AWvOKK5+FXxMh2o/1Hn956rsv6TIJGCyKYr/evmUeOgIHfrWvBvqNR8b189g1699Hm0TLgwGNzGxTysCPS5HlS9lfZkc8GdOGUsBgiaelD21vakqk6T4vKqoNCxzHwXd7/hS9tgrQsZPTUG+wVr3zW4XaV9G9f15VPBrE7MxzOgKsGP3kY2YHubiPGrnA7bCkLJdf4uHg24iq0uVhnpOsGrco/US+orlXvurqrpKFFFFEIU3Jvpym5N9EJ2tLSLS0QhTGKxIQX48BTsjgAk7hVJiJy7XPl3V0SDtgTiRySSd9c0tJUpRPJ/pLw2XGluDqjD+XL/41lj7A7iffXqf0j7DM2HEqi7RXv/AdfcdfAmvK43sTcabiKvqOVwOoOYxkdT0Ix+84oqwwmw5ZlLRKzgb7C5F777eFSsP0OxTH90w8RlH+q1WnV1Dq0j+FtPQSlp5mCaAa8Ty8BW12X9HOoM7/AOVdT/MdB76fxv0cIzkpIVB4EXI8wdaUfXVM2DnEbTR2KuRjP/J59vPM1f7N6GTSwtIFt+EHQtrqRf51stl9CcPB2m+0I1u1got3fqanxdJMMziNZ4y24AHQndYHcT51RbrHsGKhgCW16VK+bDkzynauzmglMbCxFr8eF9D51Er1Hpb0VGJGdNJFH8wHDuP/AByrzKSG3EfP0pzSaoWKFY8xXVaYo25RxG69Q+itf+nlP51/2/1ry+vX/o7wmTAqfxszeQso/wBpqeqPsjz55iyewx+E01QNs7O62PT2l1Xv5jz+VPY/GdUma1zuAva/nyrO4nb03PIO4D4m9ZOpvqUFH5j2g01zuHrIGPGQMNOY3va9tCp08fA/CtLhcariyOCP+3L8A3/NZeWYu2ZjcneedEcpU3H6g+I41j13dmeOk9FrfR41I3dGmzw2I6s2DNBfg3ai/oPAirlNpug+1Ts/jj7a+JHtD31iINvEDcQOIvmXyDaj1qxwW3owLqXibklmU+KNp6U6uoUdD58/CedfRair2lmzw+LVxdGDDuN/+KdvWGfpJESS0ZEg3Oh6pm8Rr771bdFtsS4gtm9hNLkDMSd1yLDQd3Gma9UrnbA6a0KXYcCaMVxJvrsVxJvpyUTtaWkWuJ5cqk8qISBtPEXOUcNTUCknkNmaxY2JtzNr2qBsjahlU5lCNewGuotwvVgXjMVZsmWFLSVX7SxEyvGIlDA+1fxGncLa3oAzOSwIrzrpX9HjAmXDC43mMe0v8I+8O7eO+vQlxCkFgwIG8gg2t4VFm2sixyPr2FLEHjb+ulRJK+sOMSytvWCDnPdPMejeMeCHEqCEkKjJm07QaxtpvAJPjT3R3aeMEovIJFJ7UckgzEcchbc3nWjwmDYYmCSU53njldrgEKQVKheVl09a46S7RVZUieAvG2XrJAD9lnfIhDAWBuDvNIC212YBRzzzPQNXp0C7mbjjIPHyxz9ZpKSs3DtmWJhAVaV43IawuzRheye43I1PCnsf0kyxt9lLG5FkzLpc6e0P70pHtFxHfwlm7AHnxkPpWGxJEETMQNZFQaE8A7k2AHLn4VTQ9BWTWSN5F4hJFB9LfCtguBaHCOsX7zIxB4tIV3nnr8KZ6LGYROs7dYUkKrJqRIuUG4ZgCwBJFyOBHCm63uFRIfHu+MUs7AW7ez3e85/viT9nbRSVbpfs6FT7S9zCvJ+kWE6vEyryY28L6e61elbSj6rERTLpnbqpPzZvZJ7wfhWJ+kCK2MJ/Eqn/AEgfKrPR7kXYMr9IVr2O5enX6SijwjFrAE7joOG+vbOjzx/VolidXVVCkj8QHauN4N776wfQPa6RRS5991y2F3e9wFUDU7hpWnwzZMXA4Ux/WA6SIbXuq50LAaZhYi/I1e+oY27W7uIk2mU07l+Mm7aY5wDuA07776bwUCFCOqBA3lScw77E6+XpVpj8MHXUgEagn4eFUQYqdCQRy/Ws/UDZbuPIMapUanTBF4IllFAp9lY5B+FlVXHu18xXL7Nw76FOrbzU+X3TRDN1ntAOR/lkHgdx91Ph79kENzSUWbyPH31YpUjpkefPBMyzZfQ2CxB+Mz+1NkNDr7SfiH/kOHwqDDGGYAkLfS53DxrWaDs3Md9MknaQ9wP9az+1dmNEb5bKd1jcDuv+tJXUhfWUcT0Og9I9v+VZw3cfGXmE6DlwC02ncpv6k1qdk7LXDxhEva5JJ3kniaouhW1CyGNjqtrd44fC3kK1VamnrrCh0HWZertu3Gqw9PlAVxJvpwU3JvpqJTsbqr9qy7l8zVgN1UuNku57tPSuiQc4EYFZnbW1Fwsgv22PbC6jTNbVrHXf6VpjWWxmx2l+0xPZZQUB7JuDmuco35b3FSO7B2zulWg2jtwSvul3s7ayzRq4VhfeLXynlcaf81lMZ0hnGMZCSRmKLEoFu0bWNxe9tbjy0q12DjEiiCRjsgkm+jEnW54f8VZ47GxBDIbAqL5spuLcCbeVq4yNgZ4l1GqorucKm4HgA9fdO8FshIVdQSQ2+5G4bt3xqBtTBD6rIBctIhA7vvD4Cop6RpiJCi3Fr2BtZrbyCN9cS7W6tspXMu83J0vxW3GrNvaqRnrEXFunvG5cEYIzOf2gJfqEg0IaSJhybqdR/pqzxOCRyC6g2sdSbdk5hmF7NY6i4NjVZ0i2Ksbwywkxs8yKeK3ZWsxU/e4eddPsmaQWnnunFUXJccbtyrFtLo+Mcz01KU2JuDcHuPX4e+M7DYS4rEzj2ezGp52ALHzsKsNuYQyYeRV9q1x3lTmHw99NdG4QMOGAsJGaS3IM3ZH8oWrOqtvGJcbMWbl7un7SLszHCaJXHEajkwGoNS6qsRsUhzJBJ1Tn2ha6P4rzrk4bFtoZYkHEohzeV91c3EcESZrRjuVgB4HqP7nO1H63EQwrrlYSyflC+yD3ms59I2zGLpKASMuUnkQTv5XB9xrYbO2YsKkLcljdmOrMe8/KpdWUu1bbx1lOo22L2Y6Yx95gPo6wH2juy+wNDyZrD1sDWgxuPz4xAp0hDXI/7jjLYHuX40/itmF8XGqytCMQrRsUA1eNSyb91xcXGulqpYIil0KhGjYo4HBl3nz0a/fXNTYzZs8TO6WlT+VnoJfZSx4knnvPrXT4RwLlSB4U/szHmVcrZXYfdbQkc1bjUp0BGXMU5JJu05N/WopUrjJJ8+fGIW6+6hijIMiVY08eHdTxxzEWazD8wB9++p2HsmZZRv1vvW3iN1MYzZthmTtL628+Iqb0sgzWcj+flLKNbVqfVtUA/MRmPaDjTQr+FtR79aZnlLKV3KeAvbuIB3eVdYfLmGcdnuNrd9Wk2zoxlA0JPO+liahTS9w4MNQdPpHD7Oe7wjXRjDZI8/3mN/JTp771tI3uARxrIvjRGcgXRdDz/vWtNsyS6W5afOtdKuyQKJkNqe3tZz3yXTcm+nKbk31KSnRNh5VmsXigiM7bgLnn/etaDEtaNvD5VQywhlKsLgixHOpLKbJB2dtkTA5Ua43jTjuN6xXSNZvrbkqxN+xoWAFtAvC4+Nb3BbPSIEILX1OpJPmf71pMTGinO2/4nwodQ/SMaPWnSMXCg5GOZT4HZ7hVXL2rLmta1yN96exmDlkJw5FoWUDOAND7V7njm0tVTjulyxuyoptmIbWxAXgvAjf6Va4zarpg3dMxawKkqSApt2iTpoCTUi4IPfiQXR31Wo+3aXOQe77SPsXogsUmd2zZQVAAIBO4sdeR0FW64JBJZkU/eQkXI5i59azXRXa00jtG0jsWVmuwBCfmB36nS26p8WCeG6s+bW4tfw3nW541ykAr6sn6W7ZLvzzkjvkzpR7EHdiYfiRTO2nIw0xXeI3t6WPoL1X7WlOWIX06+E/66vTr/e+s/VDFkb9HvupB95jWFQCNAvshVC94Ci3upyqtcJJB+5HWRb+qJsyc+qY6FfynyNTMHjRJfsOhFrh1KnXkdzeVKx/EkUUU3iMQsalnYKo3k/3qe6iEcoqtwgeZxK+ZEX93HuZri2eQeG5eG861ZUQkDbD5RDJxjxEDerhT7mqR032csU6zkHq5QIpCBcq4/cvbv1Q91qj7YTMIYxvkxECjykDH3Ka2e29lricPJC251IB/Cd6nyNj5UzWm9GEWts7OxWnl6HW+63GrzAbYzDK7DwfVD4NvU+NQNm7GkliBzKGUsjqbgh0OVr/HwIrnF7HljF2XTmCCPPlWcK7avWxxNS/8Jq/UZhu/n7y7lmyWKgqeRIZLHfY8q5hxQvcjIT95N3mu41mg1t1Ox4thxPqQfIirBqh0K+fPhiZVvoOxTlHB/iW88e9hqt94Fhfw4UiNpVbh+sZuyGbW/E++tUuzVyAW7Vt/fTWhJNhYDAlfpNCumWpyC2YuDwylFZlF+fPXjV1sp9WHnVXhpcy66EaEd431P2aftPI/KtRpjVYGMS3riTfUfF7VjiIDtYngASfO1OLMrAMpBBGhqOIyGBOMxMb+6PhWdxmNyWFrk1o8X+7bwrL7UCaF3VCOfH/LvPlUk5MX1BIGROodoZhohJ5Dd6moW25mVQ7AWvlsDuvzPlTmElYD7ONmv95/s18r3Y+lPtg5H/eSWH4YxYebNdj7qt4U5ioJdccmZPE4KEMXYMRLbMosNMwJIvqCfma1i44sAIomZbWBbsJbd97Ui3dXQ2RGAQqgHfmOrXG4ljrTkeOUgZiA24g8xUcJ+kRh773AWx+nSZs7WyXUIi6kER6Wyki1jw476sVnQraUtG/DOCNOAudD61zBsiOSWYte6yk6GwIYBhf1qw2hjcvZABuNb7hfuqxivQCKkEjezZ+PMrNsbOzYN3TtOoWVbc42DkC3GwNSopw6B0sQy5l5G4uNaagiiP3CrcDHdSfEDQ+dU64h8K4juFhJsrMCQhJ9lyPZF9x3eFIamnJ3AzU9H6oKOzx8MfeWP7UdR9ph5BzKWlXyykG3iKT9up+Cc93UyfMVIGKdfajPihDD00NdR7QRjbNY8j2T6GkTW3WbAvrJweD7+P8AsinHzPpHAV/NMQoH+RbsfdXUGye0HmYyuPZuLIn8Ee4HvNzU+iq5dnwhRRUKad5JOow9jL99t6QKfvP+bku810DJwJwkDmSth4fr8dm3x4UHXgZpBa3+VL+bCttUHY2yUw0KxJey7yfaZjqzMeJJ1qfWlWmxcTJus3tmYfaURw+0Hs+RMSvWLcdnrY7K4PeVynyNTDiCBaRND95e0p8eIp7p5B/06zqLth5Fl8V9mQHuysfSqiPHDTJ9nfvun8tv0pd37N8Zx58+EptQsA4HxkPa2z498PmBqPI8+6q3B4rIwPDj3d9W0+jHUHvU6a1W46C3aBvc6+PPzpO8KpFiYz57prejtS94OmvBwRwfvNop0Fv6GlNQtjKwgjzb7e6+nutTWJw8hk0vbgb6AVs1ncoMwdQOzcqOcHEgvISSTvNXGx5ZWIy5bi4u1zw5DfTE+z1zLa4uTp4C+lW2yoQrgDcAatZhiK1Vtv5Mrtq7ImMma3WZrXKi3da19KudkYVoogrb9Tblc7qsrVw9VliRiOLQqtumVxuIxEkswtI0KNkywlVf2A3avqw7XAio+AxGHBstkfjnBV/V9T61fbOFsViV5iF/VCp/21msbiCsjxyKsihiLOAdL6WPhaoXalKcBxwfCLGo+1nPJ6y7oqigWP8Aw5HgPK+ZPRtPhU0TTpvRZRzQ5W/lOh8jU0dLBlGzO7yPaH1k6S+U232NvTSs/VhDtgO7LYpuFmGVh8r0xtzGxQZLRFmbdrYaaDMe8/OrM7Os4lLapgtXJnOy4z1sgzFbrG2ltd68fCpOL2e17qS3O++qxtsLJiY0RjHI6FToG9m7AC+mpHjVyuMkUfaYdzbeY7MD3gXuL1W2oXd1l/8A8+xF2uOY1szCm+Y8Li3G+43qfLCGUqwDKRYgi4I5HnVTFtJpGPURuo7Tt10boDZb2F91+dP4HaUmJUtDEUUEqzymwVlNmAQdpiDpwqJtVjJppnRZV47ANg0LxSL1I3xTNbL3RS7/AAU3pobfhZV65GizC6iZCARzVrWI761GB6MRiQSyh5pB7LSDsJ/BHuTxteoPS4Z5jf8Aw8LKRbgZ2WK/kM1KvV+ocTTruyNj+tKlJMPvjnVf4ZVt/KSRUbFdI0i/xo5e5Qc3ql19bVe7W2DhJ8GRCkTNGqsCgXOcg3EjXUA76wWFwSNnORgAdBrfdy76XtZ0IB5zHtJpabwzZK48POP4mlwuLfFWYF4cPezSIjO5INmUEC0f8VjXWykEmGhwUehlmlMzDRupikJux3lnGRRfUg1abTwbYXZ0aKXWJBeYIwSUhjdsrk8ybgakbjXfRLo5E8LTPEAJSDEmo6uJdI9d4ZvaJvc5qbRFzjGDM2x7MEg5GeM/b+psV0pb1S/slkI6meRAdwYiVO7R9beBpw4rERC7osoAuWTsaD8rm3vpnA7jEg57xLDGYYSRujey6sp8GBB+NeYbKJ6oK3tRlo28Y2K/KtzsvpSkqKzBo8wupZWCMpPZIe1jpas/Fs9DPizcEGQSrlNwc6gMNPzqfWktVSzqCJo6HUpWSCeJHhwbPqov5inJNkm3bsFuL2Nza9d4bGpG1wr8iLVY7VjJjQqL6i/LUVRpdNW/XrJ63U26fJrAAPQ4j0WJRtFI8N3pThNVEWHIBOoYXI8hVh9Uvvdz52+Fa5AE8+rswyRIMm0iWBAFhe3nprUo45zGTGrA27RA9kcbGoU2BZfC9r+O6/KtNsDCZIzzJqTYAkKldmIMY6NTSMrZyStxlJv33sTvG6riSuwK4kqknJmgi7VxKxdMd/HAP9En/vVJ0twuWYPwdfeuh91qu8bpi8Meayp6qrj/AG0vSTA9ZASN6doeW8el6W1tfaVcfH5StR7Q9/3mIpyHEsnssR8PSm6K82GKnIkZZ4fbC69YgbhcC59DVTtXZxl6toCrEe1G7ZbHml9BytXdFPV+kLVGDzJ1t2bBgBGMNsQSzN1kUmeHIXVHAPaBZcrjlbuNWZ20MM6p/wBR1bZgwmBcxcire0w7tajbF2mMPiH6wMVnMSq4FwrgFArcQDcWNavaWFWSJ0ckKykGxCkeDHQHvpsXq/JEfdrHwwbjwPP3jjuDHZe0CtgRqNRprUDZz9VjpYrXTER9co/OhCSgeIKN61SdGYQ94mDw4iNczNG6EOpchcwQlc40voL76d21ipMLLhp5HEoR3VbLlds8ZDBstwRpe4G8CrlChgVb58SvLrlXX9xz95ueuP4W9B+tZ3ZzGXF41rEZOrgUixKnJnY8r3YelLB9IOHMeYiQW4ZCfQj+ld9BpM8M01iOuxE0ljoQMwVbjhoopxgciVo6kEgyHg0OBzGWKWVSSWnTM7n/APZHckD+HTurIRbUgGNIBLxl1MfVjOzjVlUAbmuctjutrXrxNYvE41HxTNgIIHmVSJJ2uEU8FVlHbc8SOA1NL2qAASekcouI3YHUYkXF4JsdiRFL1hyZZJIg32cSn2VY/ekbeeQGlbZjpbK1t2gA05DWs50JxSIGgkDJiiTJLnteYtvkRho6cBbcNK1l6trwRnxlFp52+Ejs1xbK1t24frVH0p2ixWPDRXEuIbILj2Yx+9c2O4L8autpbTjgiaWRsqKLk/AAcSdwFZjZmLCSNi8Tf6xMAsUAGZ44r3VQo3M3tMakck7RKwQg3t0+s06QZIwguQBlFhuAFhpWR2u8aYoR9WxVotRHo4kD3BIU6Eg3ueVXfUYnEe2fq8f4VIMrD8z7k8taqtr7MjgxeCEa5QwxCniWPVqbsx1J041M4SL825wOOeT9JXTrlfth7sM1jYka2F251Z4XEF1Vdeza9t1tx14mulW+Je/3Y097MflUxUA3ADw0o7NVYsB1lfasyBCeATK6PF5WdbE5rqONtCPKrIVz1S3vYX58a6qZMgoI6xrE2yNfdb+/lUrYm2g2WMghrb+DHj4VwmD626HQEanl/ZpzZvRzq5A7MDbcALeZo4xzOgPvBXpLsVxJvrsVxJvquOSs23o2Gb8Myj+dWT5irU1V9JNMPm/A8T/yyKT7r1aZhapH2RKl9th8JhtqbOSKZlZsoPaXS+h7+43FQp0Qey+Y8rfOrjpHiVacFGBsgFxrrmOlVGJJNj423X0rOu09ArOF5xnMt/CP2Zt3cZ6YjNFFSsNsx34WHM/IcawJQFLcCQZ4FdSrC4P/ADccjQdqOcIcLNDJJ2cnWI6dpQbgnPubcDvrRYfZCLv7R793pSzbIjbcMvh+hqaXFOkdqWxBF6OYyIQMPq6QEkq6x29k6KSwAJO8eNZ07HTDzAx5hluYzmYgBuIBJAYjQnxq5i2Y8bZlIYbiPZJB3jlTuO2eXRe46E/hbeD3ggad5pntrLsKP4kXLbCTwf8AokFdtPY5gHFjv7hx4VT7AUBoutmOHzRI0bLZevLXLZpTpmU2AXkBWjhwCrwue/8ASoE6HGM0EYtCpyzSkC2m9Ir734Fty1qVrdUmbH5i9G1yVK59/hH8d0clc3aV8TH/ANt5XRT/ACmzeelT8PtSOFQjxNh1GgGX7MeDJp61ZYbDrGiogyqoCqBwAGlOWqo2hvbH0jBrZeEY/A8yr2pglxMYaFx1sZzwyKQcrjw+6dxB4VMwXS2I4WOaQhCw1TewdSVdQN5swIqo26cLDYt9nKwOTqswckccqcL8TpVJ0fYRN1rxrI5JZcx0S5JuoGmY78xudatSyuobiTjpKrLLOEYAHrn7S/m2NiMdKkkxMMKHNHHva/B2G7PyJ3cBxrR7P2PHDfIvaPtO3adv4mOpqnTpnzi9G/UU+nTCPijj+U/OrRraT0OJWAOrHJ8/KX9ZfpT/APmYHxxB/wD5Cp3/ANWw8Q4/y/1qj2vtRJcXBKL5I45QdNc0mUCw8AdaDqKj+oS1WHPwMkYXWec8urX0S/zqbVNhNrIGlNmOaS43bgir8qdfbo4J6mrLNXSpwWiNY9WWlI7gC5IA5nSqOXbMh3WXwH60/sXANiJbuSVXViePIefwpb8erNtrGTLQMzVbLjGTN+LXy4VOpAKWnowBiFNyb6cpuTfROyDt6LNhZh/8be5b/KqzpBCXw6zByLIhK71IYjUjmM1/KtBNHmQjmCPUWrDY+ZzFFE5MZWMRskl0VyNLq/snTvqu/wDxHjMihC3Ak44jWLiMT2axI+8hv3buHhUdtBeIKW5ElRXchKntqV7+B8DSOFsW32F9NT6DU1kll2+qT8JsqfU6xmHEzo2YpDYb7kiw46mrOLpZDezOviD+v61SnaXAJKRyZL/O/uqVHlsCY7Aj8OnpbSlSit1nCo8JpoMUjgFWBvu76drIvHKT2HjVBu7NyPE3+FT8DiplFmcNysp94v8ACqjR4SBTwl+agQY8OCe1vIIOmqm2ovUnCzFhqLfOomMwS5i3aF9TlAsTuvruNgKlXa1QZFwCe+LtWGcFuQO6cYyYMts2XvHzqq2bs/FrH1cU2SIE5ewubtEkhXIvvJ1Iq1i6tTfISebG/wDQVJ/aH5T61YmpsVNh9b493wnWqy25fV+sqsLtXFYYKs0ZmjBI6xbtLY6rmXc1txN67xXTUMgXDo5lO/rFKrF3uTox5AE3q3ixN/usPLSkmwKNvUeI0Puqv8Qw4IkiCB05mQTDWzuzF5GBzO286bh+FRwAp6D2F8B8KttobGAjdlbcrGx7hzFQUwDhFOUkFVNxrvHdUi26nJ/2+kybFftct4fWN0UUUvOQBpStJQDXRCM4fce9m+NPU3hhdBw3n1NSMPhmdgqi7Hh+vIVdcCbSB4yFXsiLhMI0jhFFyfQd57hW92bgFhjCL5nmeJpjY2x1gXm59pvkO6rKtjSabshubqYyq4hRRRT0nCm5N9OU3JvohO1riaEMLMAQd4IuD5Gu1paISkn6Lx69UWi7l1Q+MbXX0tVLjOjUi65A/wCaE5W84m0Pka2lqCKrepH9oSKgr7Bx58J5yFYNlDBm/A4Mcn8rWv5XqE+zUzfaGQNyZmv/AEFem4rApILSIrDkwB9L7qp8V0VFvs3ZR+B/tU9G7S+RpN9EP0H5xhNVYvtDPw48/OYrEnq1siMwGufNouu65Nz/AFqVhMY5BUxFeyRc5WFyLbxrfXlU7G9HnS+aMgfii+0XzjNmHlepGzY42GjhmG8DQ+YOopOyp6xlhx84wuprfgdffJGzZDkVSLFVUeNhb5VLpFUDQaUtZbEE5E7G8TNkRmPAXqu/baH7x9LVZyRhgQRcEWIqpm6NqfZYjuIv+hrV9H3aasEXdfHGZn6xNQxBq6eGZ3+1l5+8Uv7XT8XvvUQ9GW/GvoaUdHbe1J6L+praF2jfhTn9j/UzCurXqMfv949iNrK8cigk/ZyG9rWspqywQ+yT+BP9oqqxGz44oJSty3VuLnvHAcKs8NKMi/wr/tFZesoLj8lCBnw90e0thVvzWGcfWdy4ZW9pQfj61Bm2Gp9liPHUfrVgJRXdYzo9ZwwxNDFdnvmfm2TIvDMO7X3b6hSaA30sDWqmmVFLMQoHE7qZi2a+K9oGOHmR9rIO4H92vedfCmdNQ9zcDjxid9apwp58JRbI2Y8wVUG4C5O5dOJ+VbjZeyFhWw1Y72O8/oO6pOFwqxqFQBVG4Cnq26tMqMXPJMjWm0AQooopqWQoooohCm5N9OU3JvohO1paRaWiEKKKKIQoooohEtUPG7Iil9tFJ4Hcw8GGo9am0UThAPWUEuwJE/dSkj8MozDycdoed6hy4l4/30TIPxL9onquo8xWrpCKWt0tNntL8uJwbl9k/WZuDEK4ujBhzBvTlT8Z0fhkOYrlb8SEo3qu/wA6r5djzx+w6yjlJ2W/nXQ+YrOs9GEf4zn4y4agj2x8otZ7aM00cjb8pJI0uLHv4eFW77QyaTI8J5sOwfCRbr8Kko4IuCCDxBuD51Tp7LNC5Zk6+eDI3VpqlwrYI89JkMVtNmRgeII412m1WAAFtw4mr3bkY+rymwvlOthfhxqSI0RbkIoAFyQBbTnWwPSybA2zqcY+Uyz6PfeRv7v7mejxc8mi3N+Q/wDLhV/Jiu0I0UySW9kfd73bco9/K9dYaCTEexeKL8ZFncf/ABqfZH5j5Cr7AbOSFcqLYbzxLHmzHUnvNcsQ6oq1q4A7u/8Af+oxQhqyEbOe/wDr+5X4DYFmEk5Ekg1A/wAOP+FeJ/MdfCrm1LRTAAAwOkYVQIgpaKK7JQoooohCiiiiEKbk305Tcm+iE6Bpb0tFEIl6L0tFEIl6L0tFEIl6M1YPp7tfaEMrjCiUocKCnVwiX7YYuINfsMQepLaHS1yBcaRttbEmOI2grzYnqpPqLZxHJKAvXzl4okhylVC9WGZTmFyxOpohPRM1GavJsNFimmwzdRLGb4bKqRzKAq46frWT7sGaLI8iyalXAFrVHw0OLMUfWpMxLYR8SxixIUuRieuWaFT9sqnqiWjAuWS5IUAEJ7DmozV5Bg8BjB9XzfWGmeGCIiTDyl8In1SUtKuIDBHlEtjY2ftBOAqql2Tjlh/dz9STZQoxLqWTZjRs7QlUmVmmAIJUAPc9rQkhPc2AI1F6qp+jcRJKZoW5xnKD4p7J9Ko+keExD7HiRTiFmIwayAEPMQ0kKTCQhTc5S5YgWOU37Nwc9t2baDJLDGcSqI8oKxwhRHFDjoEgET9Vdw2GMjEBnJy7gLqT3SJUHrNTtTY2J6p0GSUMLX9hxrxHsn3VPwOwbkPiCHYeyg/dpbuPtt3nyFZTG7Y2lnxARpVI+t2zYYvHEExES4VkyR5nLxGQm3WW35OzlqF+39rM2HCrLGpBN5Ic2dxjMrK5iw57HVWynLBoxYk2qC1ovsqBIdmCckkz1MUt68rHSHaj4oxqMTHE0sKknDqWiH1zqpO2YursYiX/AMQKuU5z2iTpNisdLh8dGWxRkWR1iiTDnIYkxEHVSLNGgYuUuSA5vmfRcthOWz1S9F68/PSHGiGWNhP1i41lEowxJ+qDFIjOv2ZRnyMSLKbqt7GxNLJtjHddEI2xDofquQvhgnXK+JlXEmb7L7MpEEYax7wbG9qITf3ovXmuzNpbUywvI8zEx7OZ0OGRRmnxLx4kG0YZckYDEXuDZuyOyfS6IRL0XpaKIRL0XpaKIRL1w4pyiiEKKKKIQoooohCiiiiEKKKKIQoooohCiiiiEKKKKIQoooohCiiiiEKKKKIQoooohCiiiiEKKKKIQoooohP/2Q=="/>
          <p:cNvSpPr>
            <a:spLocks noChangeAspect="1" noChangeArrowheads="1"/>
          </p:cNvSpPr>
          <p:nvPr/>
        </p:nvSpPr>
        <p:spPr bwMode="auto">
          <a:xfrm>
            <a:off x="1587500" y="-1057275"/>
            <a:ext cx="2095500" cy="21812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0"/>
            <a:ext cx="8229600" cy="1143000"/>
          </a:xfrm>
        </p:spPr>
        <p:txBody>
          <a:bodyPr/>
          <a:lstStyle/>
          <a:p>
            <a:r>
              <a:rPr lang="es-MX" dirty="0" smtClean="0"/>
              <a:t>Diseño experimental</a:t>
            </a:r>
            <a:endParaRPr lang="es-MX" dirty="0"/>
          </a:p>
        </p:txBody>
      </p:sp>
      <p:graphicFrame>
        <p:nvGraphicFramePr>
          <p:cNvPr id="6" name="5 Marcador de contenido"/>
          <p:cNvGraphicFramePr>
            <a:graphicFrameLocks noGrp="1"/>
          </p:cNvGraphicFramePr>
          <p:nvPr>
            <p:ph idx="1"/>
          </p:nvPr>
        </p:nvGraphicFramePr>
        <p:xfrm>
          <a:off x="1524000" y="1484784"/>
          <a:ext cx="9144000" cy="5373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Marcador de número de diapositiva"/>
          <p:cNvSpPr>
            <a:spLocks noGrp="1"/>
          </p:cNvSpPr>
          <p:nvPr>
            <p:ph type="sldNum" sz="quarter" idx="12"/>
          </p:nvPr>
        </p:nvSpPr>
        <p:spPr/>
        <p:txBody>
          <a:bodyPr/>
          <a:lstStyle/>
          <a:p>
            <a:fld id="{016F45FF-438E-41DD-BCD3-49F357921DAD}" type="slidenum">
              <a:rPr lang="es-MX" smtClean="0"/>
              <a:pPr/>
              <a:t>26</a:t>
            </a:fld>
            <a:endParaRPr lang="es-MX"/>
          </a:p>
        </p:txBody>
      </p:sp>
      <p:sp>
        <p:nvSpPr>
          <p:cNvPr id="8" name="7 Rectángulo"/>
          <p:cNvSpPr/>
          <p:nvPr/>
        </p:nvSpPr>
        <p:spPr>
          <a:xfrm>
            <a:off x="1847528" y="6093296"/>
            <a:ext cx="8820472" cy="76470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5" name="4 CuadroTexto"/>
          <p:cNvSpPr txBox="1"/>
          <p:nvPr/>
        </p:nvSpPr>
        <p:spPr>
          <a:xfrm>
            <a:off x="1703512" y="686495"/>
            <a:ext cx="8208912" cy="1384995"/>
          </a:xfrm>
          <a:prstGeom prst="rect">
            <a:avLst/>
          </a:prstGeom>
          <a:noFill/>
        </p:spPr>
        <p:txBody>
          <a:bodyPr wrap="square" rtlCol="0">
            <a:spAutoFit/>
          </a:bodyPr>
          <a:lstStyle/>
          <a:p>
            <a:r>
              <a:rPr lang="es-MX" sz="2800" dirty="0"/>
              <a:t>¿Qué se necesita para hacer un diseño experimental?</a:t>
            </a:r>
          </a:p>
          <a:p>
            <a:endParaRPr lang="es-MX"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7528" y="260648"/>
            <a:ext cx="8229600" cy="1143000"/>
          </a:xfrm>
        </p:spPr>
        <p:txBody>
          <a:bodyPr/>
          <a:lstStyle/>
          <a:p>
            <a:r>
              <a:rPr lang="es-MX" dirty="0" smtClean="0"/>
              <a:t>Diseño no experimental</a:t>
            </a:r>
            <a:endParaRPr lang="es-MX" dirty="0"/>
          </a:p>
        </p:txBody>
      </p:sp>
      <p:sp>
        <p:nvSpPr>
          <p:cNvPr id="3" name="2 Marcador de contenido"/>
          <p:cNvSpPr>
            <a:spLocks noGrp="1"/>
          </p:cNvSpPr>
          <p:nvPr>
            <p:ph idx="1"/>
          </p:nvPr>
        </p:nvSpPr>
        <p:spPr>
          <a:xfrm>
            <a:off x="1919536" y="1556792"/>
            <a:ext cx="5616624" cy="5301208"/>
          </a:xfrm>
        </p:spPr>
        <p:style>
          <a:lnRef idx="3">
            <a:schemeClr val="lt1"/>
          </a:lnRef>
          <a:fillRef idx="1">
            <a:schemeClr val="accent3"/>
          </a:fillRef>
          <a:effectRef idx="1">
            <a:schemeClr val="accent3"/>
          </a:effectRef>
          <a:fontRef idx="minor">
            <a:schemeClr val="lt1"/>
          </a:fontRef>
        </p:style>
        <p:txBody>
          <a:bodyPr>
            <a:normAutofit lnSpcReduction="10000"/>
          </a:bodyPr>
          <a:lstStyle/>
          <a:p>
            <a:pPr algn="just">
              <a:buNone/>
            </a:pPr>
            <a:r>
              <a:rPr lang="es-MX" sz="2800" dirty="0"/>
              <a:t>Clasificación por dimensión temporal:</a:t>
            </a:r>
          </a:p>
          <a:p>
            <a:pPr algn="just"/>
            <a:endParaRPr lang="es-MX" dirty="0"/>
          </a:p>
          <a:p>
            <a:pPr algn="just"/>
            <a:r>
              <a:rPr lang="es-MX" sz="2800" dirty="0"/>
              <a:t>Diseños transaccionales: Datos recopilado en un punto en el tiempo, por lo que describe variables.</a:t>
            </a:r>
          </a:p>
          <a:p>
            <a:pPr algn="just">
              <a:buNone/>
            </a:pPr>
            <a:endParaRPr lang="es-MX" sz="2800" dirty="0"/>
          </a:p>
          <a:p>
            <a:pPr algn="just"/>
            <a:r>
              <a:rPr lang="es-MX" sz="2800" dirty="0"/>
              <a:t>Diseños longitudinales: Datos recopilados en una periodo por varios puntos en el tiempo</a:t>
            </a:r>
            <a:r>
              <a:rPr lang="es-MX" dirty="0" smtClean="0"/>
              <a:t>, describe los cambios de la variable.</a:t>
            </a:r>
            <a:endParaRPr lang="es-MX" dirty="0"/>
          </a:p>
        </p:txBody>
      </p:sp>
      <p:sp>
        <p:nvSpPr>
          <p:cNvPr id="7" name="6 Marcador de número de diapositiva"/>
          <p:cNvSpPr>
            <a:spLocks noGrp="1"/>
          </p:cNvSpPr>
          <p:nvPr>
            <p:ph type="sldNum" sz="quarter" idx="12"/>
          </p:nvPr>
        </p:nvSpPr>
        <p:spPr/>
        <p:txBody>
          <a:bodyPr/>
          <a:lstStyle/>
          <a:p>
            <a:fld id="{016F45FF-438E-41DD-BCD3-49F357921DAD}" type="slidenum">
              <a:rPr lang="es-MX" smtClean="0"/>
              <a:pPr/>
              <a:t>27</a:t>
            </a:fld>
            <a:endParaRPr lang="es-MX"/>
          </a:p>
        </p:txBody>
      </p:sp>
      <p:pic>
        <p:nvPicPr>
          <p:cNvPr id="47106" name="Picture 2" descr="http://t1.gstatic.com/images?q=tbn:ANd9GcS3GPVM1wIE1Jqhl2RoL2ktv1b8Zt-RuSYE4csvyA38YfxezKt7dg"/>
          <p:cNvPicPr>
            <a:picLocks noChangeAspect="1" noChangeArrowheads="1"/>
          </p:cNvPicPr>
          <p:nvPr/>
        </p:nvPicPr>
        <p:blipFill>
          <a:blip r:embed="rId2" cstate="print"/>
          <a:srcRect/>
          <a:stretch>
            <a:fillRect/>
          </a:stretch>
        </p:blipFill>
        <p:spPr bwMode="auto">
          <a:xfrm>
            <a:off x="7680176" y="4581128"/>
            <a:ext cx="2628900" cy="1733550"/>
          </a:xfrm>
          <a:prstGeom prst="rect">
            <a:avLst/>
          </a:prstGeom>
          <a:noFill/>
        </p:spPr>
      </p:pic>
      <p:pic>
        <p:nvPicPr>
          <p:cNvPr id="47108" name="Picture 4" descr="http://t3.gstatic.com/images?q=tbn:ANd9GcTaGQ8XRIxTYpUnVeFLq6cXz8vWfk4QyfcMUTE2bgGagaddTQz5"/>
          <p:cNvPicPr>
            <a:picLocks noChangeAspect="1" noChangeArrowheads="1"/>
          </p:cNvPicPr>
          <p:nvPr/>
        </p:nvPicPr>
        <p:blipFill>
          <a:blip r:embed="rId3" cstate="print"/>
          <a:srcRect/>
          <a:stretch>
            <a:fillRect/>
          </a:stretch>
        </p:blipFill>
        <p:spPr bwMode="auto">
          <a:xfrm>
            <a:off x="7824192" y="2132857"/>
            <a:ext cx="2286000" cy="1962151"/>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560" y="0"/>
            <a:ext cx="7618040" cy="1143000"/>
          </a:xfrm>
        </p:spPr>
        <p:txBody>
          <a:bodyPr/>
          <a:lstStyle/>
          <a:p>
            <a:r>
              <a:rPr lang="es-MX" dirty="0" smtClean="0"/>
              <a:t>Población y muestra</a:t>
            </a:r>
            <a:endParaRPr lang="es-MX" dirty="0"/>
          </a:p>
        </p:txBody>
      </p:sp>
      <p:sp>
        <p:nvSpPr>
          <p:cNvPr id="15" name="14 Marcador de número de diapositiva"/>
          <p:cNvSpPr>
            <a:spLocks noGrp="1"/>
          </p:cNvSpPr>
          <p:nvPr>
            <p:ph type="sldNum" sz="quarter" idx="12"/>
          </p:nvPr>
        </p:nvSpPr>
        <p:spPr/>
        <p:txBody>
          <a:bodyPr/>
          <a:lstStyle/>
          <a:p>
            <a:fld id="{016F45FF-438E-41DD-BCD3-49F357921DAD}" type="slidenum">
              <a:rPr lang="es-MX" smtClean="0"/>
              <a:pPr/>
              <a:t>28</a:t>
            </a:fld>
            <a:endParaRPr lang="es-MX"/>
          </a:p>
        </p:txBody>
      </p:sp>
      <p:sp>
        <p:nvSpPr>
          <p:cNvPr id="4" name="3 Rectángulo"/>
          <p:cNvSpPr/>
          <p:nvPr/>
        </p:nvSpPr>
        <p:spPr>
          <a:xfrm>
            <a:off x="7104112" y="1628800"/>
            <a:ext cx="2952328"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Población</a:t>
            </a:r>
            <a:endParaRPr lang="es-MX" sz="2400" b="1" dirty="0"/>
          </a:p>
        </p:txBody>
      </p:sp>
      <p:sp>
        <p:nvSpPr>
          <p:cNvPr id="5" name="4 Rectángulo"/>
          <p:cNvSpPr/>
          <p:nvPr/>
        </p:nvSpPr>
        <p:spPr>
          <a:xfrm>
            <a:off x="7248128" y="4293096"/>
            <a:ext cx="2952328"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Muestra</a:t>
            </a:r>
            <a:endParaRPr lang="es-MX" sz="2800" b="1" dirty="0"/>
          </a:p>
        </p:txBody>
      </p:sp>
      <p:sp>
        <p:nvSpPr>
          <p:cNvPr id="46082" name="AutoShape 2" descr="data:image/jpg;base64,/9j/4AAQSkZJRgABAQAAAQABAAD/2wCEAAkGBhQSERUUEhQUFRQWGBcXGBgVGBUYFRgcFRUYFxoXHhwYGyYeGhkjGhgaIS8gIycpLCwsHh4xNzAqNSYrLCoBCQoKDgwOGg8PGjQkHyUuLCwpLCwvLCwtLi8pKSwqKSopLCwsLCwqKSwsKSktKSovKiwsLCwpKSwpKSksLCwpLP/AABEIAOEA4QMBIgACEQEDEQH/xAAcAAACAgMBAQAAAAAAAAAAAAAABgUHAQMEAgj/xABOEAACAQMCAwUFBAcFBAUNAAABAgMABBESIQUGMRNBUWFxBxQiMoFCUpGhIzNykrHB0RVDYoKiJFOjshc0Y5PCFiVEVFVzdIOkw9Ph8P/EABsBAQACAwEBAAAAAAAAAAAAAAABBAIDBQYH/8QANBEAAgEDAwIEBAMIAwAAAAAAAAECAwQREiExBUETUWFxIjKBkRSh0QYjQrGyweHwUmKC/9oADAMBAAIRAxEAPwC8aKKKAKKKKAKKKKAxmjNLnHbmYTaT28dtpB7S2QSSFsnIbZnRQMfKhzk/EMYrNhwm0uF1JJJMOhJubhiD4EGT4W8sD0oCX4pf9jE8ulnEaliqY1EKMnAPU4ycd/StlhfJNGskbBkdQysOhDDIP4GoqXgMkXxWsrAj+6nd5YX8suWeM+anA71bpUL7OpWh7S1eN4lV5XhR+qoJSGjBGzBdSMGGQRIMUA71gmgmleUNfXE0Rd47a3ZY3EbFHmkKLIwZ1+JYlV1GFILHVk4GCAzdsM4yM+HfXukTjPLUdlJDd2tvCqW+syLH8E8vaARhdRUiQfFnS5GW0/EMbyx5qmztw+6+r2Y/+/QnGRlrg4vxqK2VWmYgMwRQFd2ZmzhVVAWY4BOw7jUOea7j/wBnXP0ls/8A81RPE72S6vLNJI5rWNHklJk92DFo0+HRIjvvhirLgalLb7YIYY0cJ5otrklYZVZ1+ZDlJV8yjgOB5kVK1Bcw8NhuIiWdUkQFopwyh4Wxs6uegz1HQjIIINdPLPE2uLSCZxpaSKN2A6AsoJx5Z6eVCDTzdxs2tq8i47TBEYPTVpLZ8wqqzkeCmvXKnCPdbSKNiS+NUjHdnkkOuRie8l2P5VA81yCWR9ZAigMERJ2XVcyxtMST3Lbgb+Ej1KRxSXvxOXhtjukalkllB+1Iww0aHujXDY+Y76ABJXfMFtE2mWeFG+68iK34E5ros+IRyjVE6SLnGUZWGfDIPWljilusci28VvMluE1v7rGVMpJIEetcaQANTfEGOVGcas9lhepAumKwniTriOOADPiQsmSduvWgGOiob/ysgH60yQ+c8UsS/vuoT/VUrBcK6hkYMp3BUgg+hGxoDZRRRQBRRRQBRRRQBWuadVGWYKPEkAb+ZrZUVzBy9HdxhJCwCtqBXTnOll6OrKRhj1FCV6hxWS5EsPu6xmMt+mL51Bcr8u47tXjvp2wSRKKaWeLcyx2Bhg0Ow0KM6hkKpWMY1HMjdNhv9SAWVTQlppJmSahpePs7slrH2zKSrOW0QIR1UvglmHeqK2Oh0mvPG52lkW1jYqXBeZ1OGSIHGAR8ryN8IPUASEbqKkbVIogsSaECgBUXAwB0AXwoYkeOFXMn625KD7tuioPTXJrY+o01u4fy3DDIZVDGVlCtI8kjuwHQEux28ugrHHuZIbRA0pJLtojRAWlkY9ERRux/Id5FQEnHeKy7w2ltAvcLqZmkPhlYQVX01GhKTfA61B8zDQsdwNjBIrH/AN3IeylHpoct6ovhSzJz7eWRU8Tto1gZgvb2rl1QnprRviA8x+fSu7jV+nEi1pA4a3Gn3qVDlSD8Qt0YdXYYLEfKu3VhgMPODE/Mk167RWDCOBCVkvCobJGxS3U7Ow6GRvhHcGqHvuL2Vi5ijubwzscvHbu88ztgAu4YMoc4GT8J2G3SurmG5kaSHhlhiF3TVJIgwLaBTpyoHR2Pwr/+8hr5b5Vt7GLs7eML95jvI5+87dWP5eAFSZPEdhCbm2JSrXUHF1jUhgbmJjCCN1ZgvgdxkHBAOMgU7cJ4zDdRiS3kSRD3qc4PgR1B8jg1O6KQ+a+Umtma/wCHKEnT4poV2iuUG7KVGwkxkgjv86Exnga6heZOPWdug98eIA7qkgDs2O8Jgk+uKjeL87A2kElmO0nvMJbIfvEfEzeUe+rzHhUpyryFFbHtpj7xePvJcSfE2fBM/Io7sb/wDJnKeNhWPOPCfma0ZV++1jhN+/OjpjyqY4NMCna8KuUlhHW3dy0P7KMcyW7eAwU/wjrT2VpK5n5D+L3vh+m3vU3+EYinHUxyKNjq+949fEDXqzybuARxXi3KzxMCt2JGilGGDKkTR5AOGUaQAQSrae8VM8U4+sLCNUeaYjIjjALYzjWxYhUTO2piM74yRS3wbjBuoo763QiZQYp4CcFtDfHCc9JEYlkY/eIOA5Il+CWrBDJKP00x7STxBI+GP0jXCD0J7zQlQyzYOPTrvJaNj/sZI5GHmVOgn0XUfWvN7ey3MatYSxgBiJNQKyDA+T4437JweoeMnGNhnNSGKieIJ2M0Vwm2XSGYdzpIwRCfOORlIPcpcd9MEyp4WUcegR/9d9+Qd8nvEjQfVrcpoHm6KtMPA+DwW6H3ZQqyHtCQzNrLAfHkk5yAN81p4zxWSOSGOONG7XWA0kjIupQGEeVjc62XWRnb4D34qL4Z2sNwqpbyxRSFu0T4HgQ6WbtY3VvgBYAMhVdWoMACG1QahsNRUV9ObtozDiALkS56nC/xJYY6jTnvFSorhk4zEJxAW/SEZA0tjcMwBbGkMQrHBOcA0B3ZrNRNvwUrdST9rIQ6gCMk6F+Xpvj7ORsMFn3OdpagCiiigCsE1muHjNk0sEkaOY2dSA4zlc9+xB/Ag+FAdMlurEFlUlTkEgEqfEZ6H0rYBUPyvwiS2hKSOHJcsMFiqAgfCC2+MgnuGWOBUzQl7PCIK84BmWSX3iWNHC61QohPZqQP0mNarjfCkb5OdzUMnA4rpStvBFFbnc3DIGnl/wAcRfLDxEzknvUEYapjiie83C2x3iRRLMO58sViiPipKuzDvCKDsxqcAoQJnCOHdpdzXMhZ+yJtbfWclUiAWV8/feXUC3gopixUVwSTS9zC2zxzyPjxS4dpkYeKnWVz4ow7qlayLMMYOHjvDRcW00JCntI3UavlyVOkn0bBz5Vp5b5fjsraOCLog3Pe7HdnPmT+WB3VK1g0Msb5Fr2fR9rc8SuTuzXRgU+CWyKqgfUk08Ujez+XsrriVq2zLcm4UeKXKhgR5AginmsSq+QrW0gzjIzjOO/1x4VsqkYfZ7xIcc94OdHvBl7fWuDHrzoxnVnR8GjGPpvQglfZ9wLRxm9U7x2ZcQL3J725kOP8oI+tWskoPQg923j4etVH7wX4pxm1hlWOW4hTsmLaf0iRKCoPcf0nXqME91bfY5yVe2c8z3KGKJk06CynW+oEPhSRsARk9dXhQFtVg1msGgELhUXYcZvoRsk8UN2B3ByTFIfqQCabKVLCTtuN3kg3WCCG2z3a2YzMPpsKZri5WNS0jKijqzkKo9SdhWRZp/KbaiOaT/szAdS0Kr+01xGF/wBRFaZedLXpFJ7w/clspnc/92CB6sQPOtnDuFz3MyT3SdjFEdUNvqDPrwQJZWX4dSgnSikhSckk4xBE5LGCf4nw1Z42jfODggqcMrKQyup7mVgCD4iuXgd+7a4psdvDgOQMK6tnRMo7lYA7dzK43xk8dxx+dLh4jbh1CiRSkn6V0+ViqMoUlG2K687pjOoCue441C08E0UgLB+wlQ/DKEmOF1I2HUiYR9R0ZvGoK41VyPwyIyiYovagaQ+BqA32z9T+J8TXUK8zKSpAODg4OM4Pccd/pQHoGs0u8ucKuonYzyalKgY7R5dT53kGtR2Yx9ldt+7G7FQBRRRQBUdxzjC20RkYFtwqquMszHAG+w8yegBqRpX5x5isI0MF5OqFsMEUsZQQcqyqgLA5Gxxv5ihMcZ34O3l3mZbrWNBjdMZUkMCGzpYEdRlSMEAjHmCZuq74DzTaQBvdrfiU5fGX92kJIXOkZIRQoydgB1J76n+Ec8Rzzi3aG5t5WRnRbiMKHVcaipVmBIyMipJm46no4NUPFRG1y4XXLLcGKJAcF+xiRMZ+yilZGZugGT1wDv5a7d5rh5ptYVliVVGmJWVdchUdTu6pliTlG6ZwNvAuXjFJNLI2p3klKeEcckpk0DzY4Zj34UdFFbOUv+pxOesmqY+sztKfzfFQYhxzlpbgrIHeGdAQk0WNYB3KEMCskZPVGBHeMHeoa/HE4I2ce5TqisxJ7eByFUk/CNa527iBU7wvmSK4lkjjywRVbXj9G4ZnX4D9sAoQWG2ehO9dHG1zbTDxik/5DQlNrg5bSfXGj4xqVWx4alBx+dbq5OEODbwkdDFGR9Y1pT5m5r4hCcwWKCLWkYeeVNTtI4jXCI40gsw3Y+uKyLOcI7ea+FzRzR39muueEFJIunvEJOWj/bB3X+ewLByzzfb3yaoHGofPG20sZ71ZOoIPf08618GuJXhRriMRTEfGgYMFIJGxBIIIwevfio3jnIlpdP2kkWmX/exM0cv1ZOv1zUYMJQzuhwZsDJ6VXx7Ti0khMskfD43aJViYo10yHDuzjcQhsgKOuCaw/sut2GJZr2Ze5JbmRk+oGM/jXT7MiP7Mt1GxQPG47w6SOHB887/WmDGMN9zL+zLhpXT7pFjxGvV66tWc/Wo+KSbgrqWlkn4azBW7Q6pbQscK2rq0Odj4f8zxUPzbPClnObnV2JQq+kAtiQhPhB6tlhjzqTZKKwM6SAjIOfSlbnDnhbbEFuO3vZNooV3IJ+3J9xB1OcZ9MkQ0Ps8bQqf2jxLsgABH2oXAxsuQucAbYqb5f5TtrIEW8YVm+ZyS0j9/xO2537unlUYNSps8cpcv+52+h27SV2aWaT78sm7H07h5Dzr3zcP9inbGTGnagEd8JEo/NKXvadyvHPD2zvMJECRRqr4jLSzKgJXBycv5dBUtwrlGOztpoUlnlR0caZnDgZRgdOFGnIO4FDb6DhblSoK40kAjHTB3Fc/EuLxW4UzOsYZtALbDJBPXoBgHc4FJvLV7dLwq3vGlDBII3MIRQhjRAGyxBcylQWDBgucDTjemCEC5umbAaG3V4hkZV5HwJeuxCKAnq0g7jUFY2cfAV7WQfMs6p6rMrIy+m6t/kHhUjdcNikKmSNHKkMpZVYqQcggkbEHwqAsODSrOkWnFrbuZYmLAk6otCQgZzpjZ5dzjAEYGcHDTQBUdxjjK26gsGYsdKqmNTHBY/MQAAASSSPxIB4eYeerOxZVuZxGzDIXS7tjpnCKSBkdTS5xL2lcJuFCtNKcHUrJFchlIBGQQmehI8CCQaIDjwfjS3AbCsjIQGV8ZGRkHKkggjvB7iNiCKkaQeB+0DhcTCJJpEaRvnnjmXWdlGXkUAADAHQDyzT6DRgzRRRQBVbc68Mk4fPNxS2aJml7GKRJ4ywXLLEHR1YFB8uRg/wABVk0re0+17ThN4B1ERcesZEn/AIaA2cW4Tcz20aNdG3mGDI9soKscEFV7TdVzg9c7UucgcM7LiV5FPJJcTxLEYppmZn7KZcsoBJVfjXfFOtnd9rBHJ3PGj/vIG/nVYXXtEs4uMLcRuzxiB4J2jRmUYcPGwI+YZyMjb1rLsYdy4TSZMWSMcPZXHaTaEYA6Xt2cyOAwGAyxBoiMgjYjYipLgPtAsbxtMFwjOeiNlJD6K4BP0zTCDWJmQVygivLdgNKvHLBsMAFdMsY8vhSXFao7d7wys8siQh3iRIiF1CNjG7u2Cxy4YAAgYA6k1LcV4Ys8ehiVIIZWXAdGU5V1ztkHx2O4IIJFaOXeHyQw6JWVn7SZyyAhT2szyfKSdPz9Mn1NARvLQxbRx98IMB8cwMYvzCA/UVr5u4Y1xZTxp+sKao/24yJE/wBaivbHsL10P6u6Haxnu7WNQsqerRqjjx0yVKVkWYvMTg4Fxdbq3inTpIgbHgftL6hsj6V35pRdW4ZNI4VmsJmMj6AWa1kb530jcwOdzj5Tk4xUnxzjYFk0ts6u0mmOF0IZS8zrEhyNjhnBx5UJT23NMt1PeSvFaP2MMbFJbnAZi4+aKEN8JK9GkOQDsASDjjm5YuOHOZrAPcxSfFcQSyfpWfvnjdtu0P2lOx2x3YcuEcNS3hjhjGFjUKPE4+0fFicknvJNd1QV3Jt5EeHnfVt7lxHX9w2zA58NROj65xWp+XLjiTqb5Pd7RDqW2V8zSsPleV4zhQvUIpznqdqfMVjVUEubYp28slpMlvO7SRSEiCZvn1AE9hKe99IJV/tAEH4hlpuvHMHClu7eSLVgkfCw6xyKQyOPBlcKfpUBZc4J7jFczZDuNBjQZkaZSUeJF6s2tWAHhucDepRspy8w483bXlpbDcK3vcvksG0QP7UzL+4akuYeIi3tJ5j0jidvUhTgfU4H1rl5b4W6dpPcY95nIZwDkRqoxHAp7wgJye9ixrVzNGLl4bIb9q6yy+UEDq7Z/bcJGPHU3gaGT2WSR4Ly+v8AZkFpLq0+7xRuFJUn4FDDI3GTkbb1N2tosaKiKFVRgKowAB3AVtWs1BWMUvc089W1gAJmJkf5Ioxqlfu2XuHmcD1qT49xVba2mnfdYo2cjx0gnH1O1Ivs74EWT+0br47u6/Saj/do3yIn3Rpx07sDu3GUY6mKPN/FbuW6j4hbcPvLeWNdJeSNZEZMNglNJKsAx3/hjNOnKHG5LyzuOzv0nuSDoPYrC0BK4UNHvka/tYI7t6Y+H8XjmeZIydUEnZyZGMNpDbeIwevrSf7RuCdgv9p2uIrm3IZyuwmjLBWVwPmO437xkeGJJlT2yhW4lwbiF5xCDhvEbpWRwZsxKmMKJM4+BTqIVhvsM53q9YIgihR0UAD0AwKrO35Quby4S/uLj3aXswsSWoBKIwJAaSQHU2HOcL31P8vcVnivWsbmXt9UPbwzFVWQqr6HjcKApYEghgBkdaMwUGluONFYoqAK3OHOwtGjhhja4u5s9lCpxsPtufsoMH1wegBITuYv7dNrNJLJZ9mY37SBFydBQhwGK7kLno3pmu72cqLt7niTjMk8rxx5+xDHgKg8M9/7NTPOXMsVtBIhYPM6MscK/FI7OpA+Ab6d8kkYxmpNigsZZTnFL93tYirsc20S4BbHwJ2TbeqGrX5B4nZLYQiGWBcRoJBqRG16Rr1gkHOrO5+m1VVGqe62ZTOOwIbP3xcTaunmdvLFeeH8BhmlKPGCXSUKQSMP2bFDseusDrVhw1RTR6StZOvZ069Nr4Y7r2/uWzxfhvDuIubc9k8yqX1w4MkQBADdomwOTsrHfB22rp9nHFpj7xZ3T9pNZuqdoeskbrqjc+eB19M5O9cnIc9tDwqGcLHAhiV5WACjUo0uzHqTqU9fQV59mJa4nvuIFSsVy6JCGGCY4FK6/rt9QarHm58JlhUUUUNZG8d4OLmIpqKOCHjkX5o3XdXHjjoR0IJB2JqM4RxUyao5VEdxHjtE7t+kiE/NE3c3dupwQRTLUXxrgEdwFJLJImTHLGdMsZPXB6EHvVgVbvBoZRlpM0qcz8oqQk1nBCLpJ4ZQf1aNokBJk04DAdc4J223qQa9urba5hM8Y/v7VSTjxeDJdT5x6x5DpXZZ8ft5VLRzRsFBLfEAVAGSWU/EmB11AYqTflSQlzcUvbC9CyTTXstzbkRR/JAZ+2GyqNo40j3J64zvvUlw/nmW1tr4XrCa6tHBAQBBKs+nsdIA2XW2nOM7b716j9qnDWk0+8AEZAZkkCb9cMVxg+OwqS4hyzaXrxXDqHZdJSSNyAwVw4UlTh01AHBzTBr0J8Gkc0X0Mlr73DAIp3WFzC0haKSTPZ51bFScIcZ+LJzggVCcV4rcteXd7aSsYLTs4jFnMVwIwz3IHcHQNgMO8EU48Y4RFdRGKYFkYqSASpyjBhuuCNwOlcHEeL2XD4VjleKCMLhY8ZJXwCKCSD37etME+GK/L3BJrmS64hb3Ets09w7QHGYZYlARWkib5lbSSDsQN/CpPkXlx4nuJbqFFuDPKUZSXQJLpc9lqPwoXZ84AJ6HOK6eF+0ewm+GKbBGAEMciue4aE05b0UHFSS3N1OcQQ9in+9uQQ3qsCnUf/mMnoaD4Ym3jHGUtwowzySHTFEm8kreCjuA6ljso3Jro5b4I8WuWcq1zNgyFc6UC50Qpnfs0yd/tEsx61t4Ry4kDGQlpZmGHmkwZCOukYACJnoigD1O9S4qDCUtQUUUUMCF5y4U1zY3MK/NJE6r5tjKj6kAUv8As34ytxw6AjZolELr3q0QC4I7sqAfrTtNMqgliFA6kkAfiaq3nbhT8PuBecOlCy3TqjWpXWtw7HOpQOh31E7AZJ1DVgjKEsMzzRPPacVhaxQSS3kbiWF2Cxye7gFX1EjTIFyM9Nh4mvcJu+MRR9rFHbWLkO4EnaSzhG2QYACRllznqRjFdHNEf/nbhTNtrF1Ft3F4fHxy1buG8ZlsrWK3ksbySSCNY8wRh4nEa6Q6yasAMBnBAIzjFSZ5WXkbnkCqSSFVRkk4AAHU+AAFJMqTTtJxS3JUxIVtlI+GeGPU8uoEZAmb5G2ICo3fXRwqM8VjWeeSM2pORbQklSRvi4cgF2B/usKvjqqR505gS0tX+JRI6lIwegL4TWQOkaagWbGBsOpAoZPdehyf9Mlj95/yoqM/6DrT/ft+X9aKg07HChu+ByyoLaS6sJJGkjaLJeLWd1IAOO4b4BxkHciuLmTn6aVCbOwlhabTB7zNGEkJkJVY0ONycnHxHG5x31deKg+b+WRfQCPtGidJEljkUAlHjOVOD1G52zQanjAl8G9kFukKpdSSzsq4AEjpEmTqYIqEHGonck58BSvxbgUdjxe2hgd2R+zco51GP9KAPi64bHQ/0qc4HxviN5JcRi8tooreQxNMIFErkEglUdyqjY7ny28FfjjW1jf28sd1JevqZ5/iSRiygGIZQY+b7OTgCs4yw9y5Qr+G003j0OiOwZ+CJJo7RLK7mLQlmEcsQk+LUFP2S3XuAatHEfabxKAxOJoEVsaLaKJDGEAGBnGrHQbH06U1+z/jlrFwZ2mcERmX3hSPiDSu3waT11AgDx38DiH9nfKYAF3MpLEYgV/iMcY+U/tEdD4b/a25vULyNpT8WT+nn/vc10qWt4/1Fr8pczx39ss0ex+V0PzRuPmQ+YP4jB76mqou55oksuMye5xGUNGpuYk/vCqly48HVSu+N9xvmrA4f7XeGyIGa5WJj1SUMrqfA7EfgTW+3rqtTjPjKTx7mmcNLaHSuHi3G4bZO0uJUiT7zkAeg8T5Dek279o0lySnDITIOhuZgyW6+aj5pT5DFQXEYLa1IuuIzGecnCvKurB66YolGlFHkPrVW66lSoPQvin2it3/AIM6dGU9+F5jLN7XrAfL7xIPGO3mKn0JUZpX9oXPPDbyxnVCPedK9n20DpL865Cs6bHTq6GuufnhBKscUNzOWiWYGBC3wMSASpIYfh3iuS85zt5YbkmFy9smtkuIgMMTpUYYnB1EfSqMep3O0pUHpffPn9Da6EOFPcqNb2PsCmn4998DrnY56ipew4xcWCq0FxIEYgvGraVbbO2xx4ZAzuPSo2GVoYjrjGH6EEAbr0I7h5VovuG9kEbUG3Gx6eP4V6FyeN1/gvVKbdLMllqK/wCunfZ+uR94x7R+0SNLOa9WaQfG003wxnvVQgAc7dTgY7s5wkX4kFwHdmmkYhyWyWbfvzk91euYFlHZNJC8QZdSlxgsD4eQx67+daou0gIlcagwxuxzvuM+e3nURqRfG68zVClTTcVl4aevyXsS3LnM6w8Rt7h9UaRMdeMs5UhgVwOuc4xVxr7YYT8lnxBx4iAYP+uqr5AvCl6ssiJonOgE4LIWICMM7jLYU+tXHmuB1TrE7Ooo6M53znAnbSqzc6j534xldmaLX2wWRYLOLi2z33ELIv7y5A+uKcbLiEcyB4nSRD0ZGDKfqDiqtuueLcXTWc6Om4XVIFMTahkZ3OFIOxIx6V6k5QaCQzcNma0kPzIPit38mjOw9QDjuAqKXWlFpXMNGeHyitK2znQ8ls14mlCgsxAABJJ2AA3JJPQYquLfn/iUI03HDu2I+3ayDSfPS2SP/wC2qF5r4jxLiVvKvYizgCMxjLa5pioyEOMaUOOmBnzrqO+t1HVrX3Ro8KfkRvOnMzXk0dzJA83CYZCmkMyGTuNwQpB052XO22NtRxngl5HB/tVtG0jzSSW/DLVnZ+zTViSQ5YlATuRnYHGcEkT/ACNfrc8OiyFOE7F1wMfANJBHTBXB+tQfA+VoIJ+LONQjt7VtG5zGbiJmJU9cgLgHrv1qnZdSdevUoTjhxbx7ZwbalHRFTQ+cvez3TKl1fytc3gIYEkiGE/djQYAA8SPoKbJ/Lr3Zqk+RfaFd2sAWVfeo2+JC8rLIhPVdTK2pM7+Iz9K6OFc/3aXjXFyWkikBVoIj8MQ2KtGGIDMMYOcE6jvsBXoY21VrKjscyd1RzhyWSc5Z4FaSQqzu8N78RuTHO9vN2rOzOHVWGVDMdJII06cHFbOL8Kt5dXD7Uh57nT7xIZDNJHCjqzO7uxbPRVTPVs4AGaiOL+0PtpVKWMckK5B950CZs9CuzhFHgck+VeLS+Xt+D38caQmd2t5EjACFZSygYHXByc+nhWE6UorLRthcRn8MS2v7Mj+5+dFdGazWg2m2iiipAtXfs64fJK0slpC0jHLEg4JJySVzpyTv0qluGIjz3NwERA0sixqqhVREOAAAMDYAfTzr6NaqJtuRke5vbWSeeMxzMQiFArRTfGjbqTvnB88VQ6hNQoOUnhdyxbvE+Dg5Y5YW+unuCuLZWG3dO6+X3Bnfx6d5xaLsACTsAMnyAG/4CtVlZJFGscahUQaVA7gP5+J76geeblzCtrD+uum7Mf4UG8jnyC7H1rwle4l1C4jHiK2Xoly39OTpKKpRb7kN7OLRpprm/cfrnZY/TVlj+Sr9DTrJw6Jm1GKMt94ohb8SM1jhfDlghjij+WNQo8TjvPmTk/Wuqq15dyq1nODwuF7Lg2U6ajFJnkkAeAH4AfyFVYw/tfiPebdfwEKNjPk0rj10ipz2h80BVa1ib42Umdh/dRbZH7bAgY8wPtCuPlu3NtaXUbKsczRrJ1+LDJso8kBx5Emu7021qUaDr/xy2jnsm0nL8zXodxU8OPC5++CW4bqHMB0JOVSGFW7AxqqqxH6wP1hGckLuMD0qN5U4ct+nEnkyFup2GR1AVjIpHoXX8K5eCSvYGe4vLeSaSSEe73EY7RYyI2CqftJnUoJ/w9/Wuj2d8zWdvZpFJOiSanZg2oYJbA3xj5QO+upfOdOxjCg9TWFlb8d/yKcYJV5auNzTN7JpXwrXY7MdP0XxeG/xYzjzpg4D7O7W2IbBmkXo0uCF/ZX5R+ZpitL2OVdUTo6+KMGH4g1urytx1W9qLRUk1+R0fDjJ6nv77kbxv3ZoXF0YuyBAbtCMAkAjfqGwwxjfekrifsyFwitaXQMZ3RXw6eGzpuR3bg1O8T5fW/W6hd2TTcKysuDgi2iHQ9RhjtUzy/wRbS3SBCWC5OW6ksxYnbpuelb4XTsqX7qo9WVmL4w1k14c212fqI3APZrdJLGZ5YxFG6vpQszNoYMF3UYGR3n6VZVFFc+8v6t406r44N0Y6e/3E72gcIXC3TKWRR2Vwo6tC5+Yf442w6nx8hXXyVxNir2szBprfSA46SxMAYpR4gqR9CvjTHPCHVlYZVgVIPeCMEfhVcW1vLbOdILz8O2ZR809jKcgjxaIk+gI+7XbscX9nK1l80d4lKr+5qKa4fJZVFc/D+IRzxrLEwZGGQR/A+BHeK6a81KMoSaezReWGsiJyf8A7JxG7sjsjkTQjyPUD/Kf9BqZaBff57eU6Y+JWvYq3cJYQygepR8jxIxXF7QeEuUS8g2ntTr2+0gOWU+OOuPDV41ISW8HFLSN8sA2JEZDh4nXbY+KnI+noa9NQu1TqwvezWmfo8c/XCZRlTbi6f1RE8rXos4peG8QVotQwGAJ3GwkX76HCnIzgjfyhr607NsB45B3MjZB+nVfQinQcekSPsOK2nvkS9LiKNZQR954j8SP4suajJrnlxhkTBO/Ssl2h9NPd6AV9GseqU2tUHlej/3DPL3fTZT2zj3FGaQgbAszHSijdmY7BQO8k03cN4STecLsF39yUXNwRuFYDKr6lz+DA1jhsiOxHBLFmkI0m8uRIIkB6kNKS7/sqB6HpT9ybyetjG2WMs8p1zzN80jb/goycD18am7u/Hey2M7Oz8Bc5J7s6K2YoqidEzRRRQBSbzvyY9w6XVo4jvIRhS3ySp1MT+XXB7s/UOVYxWMoqS0yWUSnh5RVS8x3Ufw3HDb0SDr2MfaxnHerg/19a4+SLoXTzXchHbFjEI9828anaPB31Mdye/HqKuArSdzJ7N0uJjcW88lpcMMO8WCsg/xrkZbzBH1rhVuiUvDkqHwuXfn6eiLUbqWVr3SMMwG5OAPwH9BSrxDm5pnNtw1TcXJ21r+piHQuzHY4/DPj0M1F7I+0GL2/u7lM57PIjQ+uCxP4immOxteG2rmONIYYlZ20jGQoySSd2bbGSSaq2f7PQpS11nq9Fx9TZUvHJYjsVTHygkV1HZlu2kXF3fynJ1NnMMG++nUS5B3bYnoANPMHMqSs/ZRqNY0tIR8bDbYeA29fSpzlnhzy20s8xZJr1mmcg4ZQ36tQfBU/I0l8U4e0ErRt1Xv8QehHrXRsp0Ly8nqfybRXb1frv/Y9B0O3p7ufzcjG/MBktIoI3xM5WNsArpXJA36dNI286aE5fg0KjxRyaQBl0RmOO8kjNKPK3LMjSpLIpWNfiXOASR8u3XHfv5U/V5zrdWlQmqNtLbLk8eb7ZXkZXqpqWiG63b92c9lw2KEERRpGDudCqucdM4G9dNFYNealKUnmTyyiljgguXZMz3/lcAf/AE8Q/lU7SvyhJm64kPC5H/Jj/wANNNW79YrY9I/0o10d4/f+Ziis0VSNpilvmiQ2s1vxFAf0DaJgOrQSnDfuk5HmfKmWtN5arLG0bjKupVh5MMGrtjcu2rxqLtz7dzVVhri0R3FeSZoGa54QyFJMO9s/6l8jOuI5GgkHpkDzGwqIX2ixxHRewz2kveJEYp6hgMkfSmf2U8SY2z2cpzLZSGE5749zE3ppyP8ALTrNbK40uqsvgwBH4GvoFz021vPjkt33Wxx4V6lPZFVT+0WxC/DMJSdgkauztnuAIAP1qK4Bb3XDYJJ5rWRbKRzIEDBprYE7F0IHwEYzvkYyQM1cdtweGM6o4YkPiiIp/ECupoweorVR6Lb0qcqe7UucvyMpXM5NPyKcm5qk4gvYcLjleST4WmZSkcKnYsW+9jpj6ZO1WTy1ypDaW0UKordmuC7KupmJyzfUknHd0qZSIAYAAHgNhXur1pZUrSGikv1NVSrKo8yMYrNFFXDWFFFFAFFFFAFFFFAFFFFAFV77V7sy+7cPTP8AtUmZCO6GHDv+Jx+BqwTVXtN7zxq7l6raxx2yftN8ch/HIqlf1/w9vOp5Lb37G2lDXNIiPaTxBhFFaRHS1w2k4+zGmM/Tp9AaX7Xmpo9CcTtzMqbJOm7YH3ugb6kHxB60+cw8qQXgHbKQ6/JIhKuud9j0xnuIpXl5Qvof1Ukd0nhJ+il/HdT9a8pYXVv4Kpt4lu3nZ5fdS/U6jU4z1JteWP0GSw53spgNFzECe5zoP4PipaO9jbdZEI8mU/wNVnPw5wf03Dpc+KxRyj8UJzWzh9pA0ip/ZuSxAy9tIijzZtgB54rTV6XReZQbx/5f55RKqS9CzgaDWu2iCIqgBQoAAX5QAMADyFba848J7FnsJXIkubzif/xAP5yj+VOtIHs4lzecS85c/wDFmp+rpdVjpuWvSP8ASjTQeYff+ZkClzit8Y7+AF9MZRiwLaV+1uc7dw3NQHO+Hugtw7xxKmVKM6j4hnLac6viGOmw/Naht7fACZkib5tRc5P+bB7hXd6Z0fZTk86oPZLzT755OhQpVPE04W8W19v1HHjHNMSXkcglLxKhGIcyamOr4cLsT069MdageY+drh3jlQNDFC6uY8nW4DDOsg4xjPw74z3np5sYyC3u9vKyAblVURIOp3z9cYzXfbcgyXKhppRFE41EICZGB33LABB+NdJUbK2Wa38MdKzzn2Xfcxqwi4vX2WElt8XP2QzW90LXi9tOp/RXqe7ue7WMNC3qdl/GrTWqi5vsQeGEwtn3cRyxMDn9QRg5HX4c1aPBeIi4t4pl6SxpIP8AOoOPzrf0av4tvp/4tr9PyPO3MNM/c7aKKK7JWCiiigCiiigCiiigCiiigCiiigCiiigMMaqP2etrhnnPzT3U8h/ewP51bjCqZte04K7290jm0Z2eG4RSygMc6HC/Kf55xkbjjdaoVK9q40ll5WxYtpKNTMhzoqJtObrOUZS5gPq6qfwYg1IRX0bfLIjfssp/ga+eSt6sHiUWvozsqcX3N1FZxRjyNa8SRlsYrK9RRp8jWQp8DRRbYbWCsvZbLm8vvM5/4z/1qzKqn2SSZvLnzQn/AIo/rVrV1+txxdP2X8itav8AdizzuhVI5k2eNxhvAMD+WQKRby7aRy7nLHqenl9BVs3tkJY2jcEqwwf6+tIXMfKXuyh1YspIXBXBBIJzt3bV6T9nOo0VBW9T590n6c4PR9NuKcfgnz2f9iO5f4h2Nwj/ABYzghdy2QRjGd9yNqd+JcNuLhmQyLFB0Gnd2GO/w9P41A8pctv2izSqURN1DDBY9xwegHWnC54xBGCXmiXHXU6D+daOuXa/Fp28cySw3jOH6eqNPULimq2YYylyef7LRbYwKPg7Nk379SkH+NdXsbvDJwi3z1TtI/3ZGx+RFKXE/aHG36KwBurljpRUVioJ+0TgZA8tvEgU+eznlp7GwjhlIMmXd8HIDSNq0g9+BgZ9as9Bo14RnOssannfn1Z5a8qKclh5GiiiivRlEKKKKAKKKKAKKKKAKKKKAKKKKAKKKKAKwVrNFARd3yvaS/rLa3f9qKMn8StRcvsy4a3WygH7K6f+UimiigFBvZPw0/8Ao2P2ZJx/B6p/2nctLYXuiEMsMkaug1OcEZRxliSdwD/mr6PquvbXy929kJ1GXtiXOOvZsMSfhhW/ymsqagpptGM8uLSZRAnb7zfvN/WvXvb/AH3/AH3/AK1qNCxayEHVyqj/ADMB/OuvUo0YwclFfZHPjObklkcOL8ntacLsr2NpI5JSRMUZlOmbLw9DsAFAPjqFLR4vP/6xcf8AfSf1r6F9ofBlfg9xEo2jh1J5dhh1/JMV83A1RtaFKo3rimyzXnOGNLOn+0pv9/P/AN6/9ae/ZRysOISTtdNO8MaooHbSrl3JbqrA7KvT/EKrsmvo/wBlfLxtOHRhhiSXMzjvBkA0qfRAo9c1N1Qo00lGKTFCpOTy2eh7KOG99tq/blnb+L1123s44any2VvnzjDf82aZKKpJJcFrJzWfDYohiKNIx4IqqP8ASBXTRRUkBRRRQBRRRQBRRRQBRRRQBRRRQBRRRQBRRRQBRRRQBRXHxTi8VtGZZ5FjjXqzHA9PMnwG5queKe3WLJWztpbjH22/Rx+vQt+IFAWlWuaIMpVgCGBBB6EEYIPliqRufazxST5EtoR6M5/EsR+VRTe0Pi7NpN0F3wdMMWBkZB+T5TgjyNCMkTz3yg3D7po8EwtloW8U+6T95M4P0PfS8kpQhh1Uhh6oQ38qbeM8WvruPs7m6EqZDANFHkEdCCqgqe7buyKXZuDyICRpcDfbIP4EVfp3CcNEytKk9WqJ9Gc48WT+ybmcHKvbMV8+2TCfiXFfMyrjanTifOxfgVtbHOrtWjJ8Y7fS6D8ZIx/lpUThsrdEx5sQPyrG2nClmUia0ZTwkMvs05PN/drrXMEJDynuO+Vi9WI3/wAIPiK+kVqguAc+XllCsNvbWYQbnJlLMx6ux7QZY+PoBsBXfb+3G+JANpbv1Pws65AOM7sds9PGq9Wo6ktTNsIqCwXfRVT2vt2x/wBYsZkHeY3Dj8GVf4018A9qNhdkLHOEkOwSYGNifAZ+Fj5AmtRsG2isA1mgCiiigCiiigCiiigCiiigCiiigCiiigCuXiHE44ELzSJGg6s7BV/E10mk32h+z7+0lQrKY5ItWnI1RnVjORnIO3zD8DWUEm8SeERLKWxxcT9tVhGcIZZj/wBmmF/GQr+VLl57fj/dWg9ZJf5Kv86VeJ+yPiMJOIVmHjC6n/S2lvypcvOAXMP623mT9qNwPxIxXTp0KD4efqUpVaq7EjzVz9Jf3ETXYVYY1IVE1lAxPzMCSSSMD0HrnMXF4CNpY8eGQPyOKXWI6HFajbIfsisZ2abzFmUbjC+JDaL+P/eJ+8v9ayb+P/eJ+8v9aT/cU+6PzrIs0+6Kw/BS8zL8REan4vCOssf7wP8ACuO55liAOgl27goOM9257qhFgUdFH4V7ArNWPmzF3K7I5oJmj7Fn1FVcsRkkDVjJx3HYfgKcIOIRv8rofqM/h1pZrU9sp6qKyqWeXmLIjceaHMUBO/Hl08On8TST7kvdkehNZ92/xyfvGq7s6hs8eA7Vx3trEwPaBfU4B/GlQ2ni7n/MawLBO8E+pqVZVO5PjwHnlv2uXlqhgVo54o2IRpQ5bT3DUGGQO7+mKabP2+uP1top845SPyZT/GqjXA2GPpiu+z4LPL+qgmk/Yjdv4CrStqSjiRXdabfwl38N9t9jJgSCaE+LKGX8YyT+VOvCeNQ3Ka4JUlTxRgcHwI6g+Rr594b7KeIzY/QdmPGZlT8t2/KrT9nPszPDnaWSbXK6aNKAiMDIPfuxyBgkDG+29U61KjFfDLcsU51G90P1FFFUywFFFFAFFFFAFFFFAFFFFAFYoooDxJWY+lFFYLkMrn2gd/1qj735zRRXctPlOfV+Zmmg0UVbKxis0UVJl2CiiipRiYoNFFQyTNe4PmHrWKKxJLm9n3Qegq1e6iiuLc/Oy/R4PK17FFFVVwWGZoooqQFFFFAFFFFAf//Z"/>
          <p:cNvSpPr>
            <a:spLocks noChangeAspect="1" noChangeArrowheads="1"/>
          </p:cNvSpPr>
          <p:nvPr/>
        </p:nvSpPr>
        <p:spPr bwMode="auto">
          <a:xfrm>
            <a:off x="1587501" y="-1042988"/>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84" name="AutoShape 4" descr="data:image/jpg;base64,/9j/4AAQSkZJRgABAQAAAQABAAD/2wCEAAkGBhQSEBQUExQWFRUWFxYWFxgYGBcXFxUaFRQYFhccFxUYHyYfFxojHRcYHy8gJCcpLCwsFx4xNTAqNSYrLCkBCQoKDgwOGg8PGiskHyQsLSwvLTAsLCwvLCwsNCw0LCwsMCwsLDEpKiwsLCwsLywsLC8sLCwsKSwsLCwsLCwsLP/AABEIAOUA3AMBIgACEQEDEQH/xAAcAAABBQEBAQAAAAAAAAAAAAAAAQMEBQYCBwj/xABGEAACAQIDBAcEBwYFBAEFAAABAgMAEQQSIQUxQVEGEyJhcYGRMqGxwQcUI0JSYtEVM3KS4fBDgqKy8SRTwuJjFhc0c6P/xAAaAQACAwEBAAAAAAAAAAAAAAAABAIDBQEG/8QAMxEAAgIBAwEECAYDAQEAAAAAAQIAAxEEEiExE0FR8AUiMmFxkcHhFCNCgaHRM1Kx8RX/2gAMAwEAAhEDEQA/APb1FLahaWiETLRlpaKIRMtGWloohEtVXt/pBDg4usmaw+6otmcjgo+e4VK2ntFIIXlkNlQFj8gO8mw86+e+k/SSTGTtI503KvBVvoB+vE61JELttE7wo3N/7NDt76V8TKSIbQpwy6t5uflasrPt7EObtNI3i7H4moFFPLpqx1GZQb37jiT4NuzobrNIvgzD4GtZ0e+lXERsFnPWpzIGceDcfA+orCUUNpkI4GJ0Xv8Aq5n0Rh9rmRFdGBVhcEAag059dfn7hWJ+jLGF8KyHXI+ngwufK4PrWvpAe+csyrYEkjaD93oKdTah4qD4aVBorshuMtY9pId+nlUlHB3WNUNKrEbtKMSYsPfNBYUZaqodpsPa1HvqxhxKtuP61HEsDAxzLRlpb0USUTLRlpaKIRMtGWloohEtXDinKbk30Qna0tItLRCFFFJRCLTU+ICC5/qa4xeLCDmeAqnklLG5ruJBnxMT9LXSFikcANg3bYDkDZb/AOo+leXohJsK1H0kTFsc4/CEA/kB+ZrNjRO8m3kKap9VMjqTBhuIB6AZhZRzY+g/rXDsDuFvM1zRTIrwcknMqNmRgAAQoooqyVyTh9oPGVMbFSBvBIPqK0OC+kfFJozCQfmAPvFj76zDRWFzoeA4/wBK4pYU1PyIw1lg4b5T0CH6V2+9Ap8GYfG9P/8A3XX/ALB/n/8AWvOKK5+FXxMh2o/1Hn956rsv6TIJGCyKYr/evmUeOgIHfrWvBvqNR8b189g1699Hm0TLgwGNzGxTysCPS5HlS9lfZkc8GdOGUsBgiaelD21vakqk6T4vKqoNCxzHwXd7/hS9tgrQsZPTUG+wVr3zW4XaV9G9f15VPBrE7MxzOgKsGP3kY2YHubiPGrnA7bCkLJdf4uHg24iq0uVhnpOsGrco/US+orlXvurqrpKFFFFEIU3Jvpym5N9EJ2tLSLS0QhTGKxIQX48BTsjgAk7hVJiJy7XPl3V0SDtgTiRySSd9c0tJUpRPJ/pLw2XGluDqjD+XL/41lj7A7iffXqf0j7DM2HEqi7RXv/AdfcdfAmvK43sTcabiKvqOVwOoOYxkdT0Ix+84oqwwmw5ZlLRKzgb7C5F777eFSsP0OxTH90w8RlH+q1WnV1Dq0j+FtPQSlp5mCaAa8Ty8BW12X9HOoM7/AOVdT/MdB76fxv0cIzkpIVB4EXI8wdaUfXVM2DnEbTR2KuRjP/J59vPM1f7N6GTSwtIFt+EHQtrqRf51stl9CcPB2m+0I1u1got3fqanxdJMMziNZ4y24AHQndYHcT51RbrHsGKhgCW16VK+bDkzynauzmglMbCxFr8eF9D51Er1Hpb0VGJGdNJFH8wHDuP/AByrzKSG3EfP0pzSaoWKFY8xXVaYo25RxG69Q+itf+nlP51/2/1ry+vX/o7wmTAqfxszeQso/wBpqeqPsjz55iyewx+E01QNs7O62PT2l1Xv5jz+VPY/GdUma1zuAva/nyrO4nb03PIO4D4m9ZOpvqUFH5j2g01zuHrIGPGQMNOY3va9tCp08fA/CtLhcariyOCP+3L8A3/NZeWYu2ZjcneedEcpU3H6g+I41j13dmeOk9FrfR41I3dGmzw2I6s2DNBfg3ai/oPAirlNpug+1Ts/jj7a+JHtD31iINvEDcQOIvmXyDaj1qxwW3owLqXibklmU+KNp6U6uoUdD58/CedfRair2lmzw+LVxdGDDuN/+KdvWGfpJESS0ZEg3Oh6pm8Rr771bdFtsS4gtm9hNLkDMSd1yLDQd3Gma9UrnbA6a0KXYcCaMVxJvrsVxJvpyUTtaWkWuJ5cqk8qISBtPEXOUcNTUCknkNmaxY2JtzNr2qBsjahlU5lCNewGuotwvVgXjMVZsmWFLSVX7SxEyvGIlDA+1fxGncLa3oAzOSwIrzrpX9HjAmXDC43mMe0v8I+8O7eO+vQlxCkFgwIG8gg2t4VFm2sixyPr2FLEHjb+ulRJK+sOMSytvWCDnPdPMejeMeCHEqCEkKjJm07QaxtpvAJPjT3R3aeMEovIJFJ7UckgzEcchbc3nWjwmDYYmCSU53njldrgEKQVKheVl09a46S7RVZUieAvG2XrJAD9lnfIhDAWBuDvNIC212YBRzzzPQNXp0C7mbjjIPHyxz9ZpKSs3DtmWJhAVaV43IawuzRheye43I1PCnsf0kyxt9lLG5FkzLpc6e0P70pHtFxHfwlm7AHnxkPpWGxJEETMQNZFQaE8A7k2AHLn4VTQ9BWTWSN5F4hJFB9LfCtguBaHCOsX7zIxB4tIV3nnr8KZ6LGYROs7dYUkKrJqRIuUG4ZgCwBJFyOBHCm63uFRIfHu+MUs7AW7ez3e85/viT9nbRSVbpfs6FT7S9zCvJ+kWE6vEyryY28L6e61elbSj6rERTLpnbqpPzZvZJ7wfhWJ+kCK2MJ/Eqn/AEgfKrPR7kXYMr9IVr2O5enX6SijwjFrAE7joOG+vbOjzx/VolidXVVCkj8QHauN4N776wfQPa6RRS5991y2F3e9wFUDU7hpWnwzZMXA4Ux/WA6SIbXuq50LAaZhYi/I1e+oY27W7uIk2mU07l+Mm7aY5wDuA07776bwUCFCOqBA3lScw77E6+XpVpj8MHXUgEagn4eFUQYqdCQRy/Ws/UDZbuPIMapUanTBF4IllFAp9lY5B+FlVXHu18xXL7Nw76FOrbzU+X3TRDN1ntAOR/lkHgdx91Ph79kENzSUWbyPH31YpUjpkefPBMyzZfQ2CxB+Mz+1NkNDr7SfiH/kOHwqDDGGYAkLfS53DxrWaDs3Md9MknaQ9wP9az+1dmNEb5bKd1jcDuv+tJXUhfWUcT0Og9I9v+VZw3cfGXmE6DlwC02ncpv6k1qdk7LXDxhEva5JJ3kniaouhW1CyGNjqtrd44fC3kK1VamnrrCh0HWZertu3Gqw9PlAVxJvpwU3JvpqJTsbqr9qy7l8zVgN1UuNku57tPSuiQc4EYFZnbW1Fwsgv22PbC6jTNbVrHXf6VpjWWxmx2l+0xPZZQUB7JuDmuco35b3FSO7B2zulWg2jtwSvul3s7ayzRq4VhfeLXynlcaf81lMZ0hnGMZCSRmKLEoFu0bWNxe9tbjy0q12DjEiiCRjsgkm+jEnW54f8VZ47GxBDIbAqL5spuLcCbeVq4yNgZ4l1GqorucKm4HgA9fdO8FshIVdQSQ2+5G4bt3xqBtTBD6rIBctIhA7vvD4Cop6RpiJCi3Fr2BtZrbyCN9cS7W6tspXMu83J0vxW3GrNvaqRnrEXFunvG5cEYIzOf2gJfqEg0IaSJhybqdR/pqzxOCRyC6g2sdSbdk5hmF7NY6i4NjVZ0i2Ksbwywkxs8yKeK3ZWsxU/e4eddPsmaQWnnunFUXJccbtyrFtLo+Mcz01KU2JuDcHuPX4e+M7DYS4rEzj2ezGp52ALHzsKsNuYQyYeRV9q1x3lTmHw99NdG4QMOGAsJGaS3IM3ZH8oWrOqtvGJcbMWbl7un7SLszHCaJXHEajkwGoNS6qsRsUhzJBJ1Tn2ha6P4rzrk4bFtoZYkHEohzeV91c3EcESZrRjuVgB4HqP7nO1H63EQwrrlYSyflC+yD3ms59I2zGLpKASMuUnkQTv5XB9xrYbO2YsKkLcljdmOrMe8/KpdWUu1bbx1lOo22L2Y6Yx95gPo6wH2juy+wNDyZrD1sDWgxuPz4xAp0hDXI/7jjLYHuX40/itmF8XGqytCMQrRsUA1eNSyb91xcXGulqpYIil0KhGjYo4HBl3nz0a/fXNTYzZs8TO6WlT+VnoJfZSx4knnvPrXT4RwLlSB4U/szHmVcrZXYfdbQkc1bjUp0BGXMU5JJu05N/WopUrjJJ8+fGIW6+6hijIMiVY08eHdTxxzEWazD8wB9++p2HsmZZRv1vvW3iN1MYzZthmTtL628+Iqb0sgzWcj+flLKNbVqfVtUA/MRmPaDjTQr+FtR79aZnlLKV3KeAvbuIB3eVdYfLmGcdnuNrd9Wk2zoxlA0JPO+liahTS9w4MNQdPpHD7Oe7wjXRjDZI8/3mN/JTp771tI3uARxrIvjRGcgXRdDz/vWtNsyS6W5afOtdKuyQKJkNqe3tZz3yXTcm+nKbk31KSnRNh5VmsXigiM7bgLnn/etaDEtaNvD5VQywhlKsLgixHOpLKbJB2dtkTA5Ua43jTjuN6xXSNZvrbkqxN+xoWAFtAvC4+Nb3BbPSIEILX1OpJPmf71pMTGinO2/4nwodQ/SMaPWnSMXCg5GOZT4HZ7hVXL2rLmta1yN96exmDlkJw5FoWUDOAND7V7njm0tVTjulyxuyoptmIbWxAXgvAjf6Va4zarpg3dMxawKkqSApt2iTpoCTUi4IPfiQXR31Wo+3aXOQe77SPsXogsUmd2zZQVAAIBO4sdeR0FW64JBJZkU/eQkXI5i59azXRXa00jtG0jsWVmuwBCfmB36nS26p8WCeG6s+bW4tfw3nW541ykAr6sn6W7ZLvzzkjvkzpR7EHdiYfiRTO2nIw0xXeI3t6WPoL1X7WlOWIX06+E/66vTr/e+s/VDFkb9HvupB95jWFQCNAvshVC94Ci3upyqtcJJB+5HWRb+qJsyc+qY6FfynyNTMHjRJfsOhFrh1KnXkdzeVKx/EkUUU3iMQsalnYKo3k/3qe6iEcoqtwgeZxK+ZEX93HuZri2eQeG5eG861ZUQkDbD5RDJxjxEDerhT7mqR032csU6zkHq5QIpCBcq4/cvbv1Q91qj7YTMIYxvkxECjykDH3Ka2e29lricPJC251IB/Cd6nyNj5UzWm9GEWts7OxWnl6HW+63GrzAbYzDK7DwfVD4NvU+NQNm7GkliBzKGUsjqbgh0OVr/HwIrnF7HljF2XTmCCPPlWcK7avWxxNS/8Jq/UZhu/n7y7lmyWKgqeRIZLHfY8q5hxQvcjIT95N3mu41mg1t1Ox4thxPqQfIirBqh0K+fPhiZVvoOxTlHB/iW88e9hqt94Fhfw4UiNpVbh+sZuyGbW/E++tUuzVyAW7Vt/fTWhJNhYDAlfpNCumWpyC2YuDwylFZlF+fPXjV1sp9WHnVXhpcy66EaEd431P2aftPI/KtRpjVYGMS3riTfUfF7VjiIDtYngASfO1OLMrAMpBBGhqOIyGBOMxMb+6PhWdxmNyWFrk1o8X+7bwrL7UCaF3VCOfH/LvPlUk5MX1BIGROodoZhohJ5Dd6moW25mVQ7AWvlsDuvzPlTmElYD7ONmv95/s18r3Y+lPtg5H/eSWH4YxYebNdj7qt4U5ioJdccmZPE4KEMXYMRLbMosNMwJIvqCfma1i44sAIomZbWBbsJbd97Ui3dXQ2RGAQqgHfmOrXG4ljrTkeOUgZiA24g8xUcJ+kRh773AWx+nSZs7WyXUIi6kER6Wyki1jw476sVnQraUtG/DOCNOAudD61zBsiOSWYte6yk6GwIYBhf1qw2hjcvZABuNb7hfuqxivQCKkEjezZ+PMrNsbOzYN3TtOoWVbc42DkC3GwNSopw6B0sQy5l5G4uNaagiiP3CrcDHdSfEDQ+dU64h8K4juFhJsrMCQhJ9lyPZF9x3eFIamnJ3AzU9H6oKOzx8MfeWP7UdR9ph5BzKWlXyykG3iKT9up+Cc93UyfMVIGKdfajPihDD00NdR7QRjbNY8j2T6GkTW3WbAvrJweD7+P8AsinHzPpHAV/NMQoH+RbsfdXUGye0HmYyuPZuLIn8Ee4HvNzU+iq5dnwhRRUKad5JOow9jL99t6QKfvP+bku810DJwJwkDmSth4fr8dm3x4UHXgZpBa3+VL+bCttUHY2yUw0KxJey7yfaZjqzMeJJ1qfWlWmxcTJus3tmYfaURw+0Hs+RMSvWLcdnrY7K4PeVynyNTDiCBaRND95e0p8eIp7p5B/06zqLth5Fl8V9mQHuysfSqiPHDTJ9nfvun8tv0pd37N8Zx58+EptQsA4HxkPa2z498PmBqPI8+6q3B4rIwPDj3d9W0+jHUHvU6a1W46C3aBvc6+PPzpO8KpFiYz57prejtS94OmvBwRwfvNop0Fv6GlNQtjKwgjzb7e6+nutTWJw8hk0vbgb6AVs1ncoMwdQOzcqOcHEgvISSTvNXGx5ZWIy5bi4u1zw5DfTE+z1zLa4uTp4C+lW2yoQrgDcAatZhiK1Vtv5Mrtq7ImMma3WZrXKi3da19KudkYVoogrb9Tblc7qsrVw9VliRiOLQqtumVxuIxEkswtI0KNkywlVf2A3avqw7XAio+AxGHBstkfjnBV/V9T61fbOFsViV5iF/VCp/21msbiCsjxyKsihiLOAdL6WPhaoXalKcBxwfCLGo+1nPJ6y7oqigWP8Aw5HgPK+ZPRtPhU0TTpvRZRzQ5W/lOh8jU0dLBlGzO7yPaH1k6S+U232NvTSs/VhDtgO7LYpuFmGVh8r0xtzGxQZLRFmbdrYaaDMe8/OrM7Os4lLapgtXJnOy4z1sgzFbrG2ltd68fCpOL2e17qS3O++qxtsLJiY0RjHI6FToG9m7AC+mpHjVyuMkUfaYdzbeY7MD3gXuL1W2oXd1l/8A8+xF2uOY1szCm+Y8Li3G+43qfLCGUqwDKRYgi4I5HnVTFtJpGPURuo7Tt10boDZb2F91+dP4HaUmJUtDEUUEqzymwVlNmAQdpiDpwqJtVjJppnRZV47ANg0LxSL1I3xTNbL3RS7/AAU3pobfhZV65GizC6iZCARzVrWI761GB6MRiQSyh5pB7LSDsJ/BHuTxteoPS4Z5jf8Aw8LKRbgZ2WK/kM1KvV+ocTTruyNj+tKlJMPvjnVf4ZVt/KSRUbFdI0i/xo5e5Qc3ql19bVe7W2DhJ8GRCkTNGqsCgXOcg3EjXUA76wWFwSNnORgAdBrfdy76XtZ0IB5zHtJpabwzZK48POP4mlwuLfFWYF4cPezSIjO5INmUEC0f8VjXWykEmGhwUehlmlMzDRupikJux3lnGRRfUg1abTwbYXZ0aKXWJBeYIwSUhjdsrk8ybgakbjXfRLo5E8LTPEAJSDEmo6uJdI9d4ZvaJvc5qbRFzjGDM2x7MEg5GeM/b+psV0pb1S/slkI6meRAdwYiVO7R9beBpw4rERC7osoAuWTsaD8rm3vpnA7jEg57xLDGYYSRujey6sp8GBB+NeYbKJ6oK3tRlo28Y2K/KtzsvpSkqKzBo8wupZWCMpPZIe1jpas/Fs9DPizcEGQSrlNwc6gMNPzqfWktVSzqCJo6HUpWSCeJHhwbPqov5inJNkm3bsFuL2Nza9d4bGpG1wr8iLVY7VjJjQqL6i/LUVRpdNW/XrJ63U26fJrAAPQ4j0WJRtFI8N3pThNVEWHIBOoYXI8hVh9Uvvdz52+Fa5AE8+rswyRIMm0iWBAFhe3nprUo45zGTGrA27RA9kcbGoU2BZfC9r+O6/KtNsDCZIzzJqTYAkKldmIMY6NTSMrZyStxlJv33sTvG6riSuwK4kqknJmgi7VxKxdMd/HAP9En/vVJ0twuWYPwdfeuh91qu8bpi8Meayp6qrj/AG0vSTA9ZASN6doeW8el6W1tfaVcfH5StR7Q9/3mIpyHEsnssR8PSm6K82GKnIkZZ4fbC69YgbhcC59DVTtXZxl6toCrEe1G7ZbHml9BytXdFPV+kLVGDzJ1t2bBgBGMNsQSzN1kUmeHIXVHAPaBZcrjlbuNWZ20MM6p/wBR1bZgwmBcxcire0w7tajbF2mMPiH6wMVnMSq4FwrgFArcQDcWNavaWFWSJ0ckKykGxCkeDHQHvpsXq/JEfdrHwwbjwPP3jjuDHZe0CtgRqNRprUDZz9VjpYrXTER9co/OhCSgeIKN61SdGYQ94mDw4iNczNG6EOpchcwQlc40voL76d21ipMLLhp5HEoR3VbLlds8ZDBstwRpe4G8CrlChgVb58SvLrlXX9xz95ueuP4W9B+tZ3ZzGXF41rEZOrgUixKnJnY8r3YelLB9IOHMeYiQW4ZCfQj+ld9BpM8M01iOuxE0ljoQMwVbjhoopxgciVo6kEgyHg0OBzGWKWVSSWnTM7n/APZHckD+HTurIRbUgGNIBLxl1MfVjOzjVlUAbmuctjutrXrxNYvE41HxTNgIIHmVSJJ2uEU8FVlHbc8SOA1NL2qAASekcouI3YHUYkXF4JsdiRFL1hyZZJIg32cSn2VY/ekbeeQGlbZjpbK1t2gA05DWs50JxSIGgkDJiiTJLnteYtvkRho6cBbcNK1l6trwRnxlFp52+Ejs1xbK1t24frVH0p2ixWPDRXEuIbILj2Yx+9c2O4L8autpbTjgiaWRsqKLk/AAcSdwFZjZmLCSNi8Tf6xMAsUAGZ44r3VQo3M3tMakck7RKwQg3t0+s06QZIwguQBlFhuAFhpWR2u8aYoR9WxVotRHo4kD3BIU6Eg3ueVXfUYnEe2fq8f4VIMrD8z7k8taqtr7MjgxeCEa5QwxCniWPVqbsx1J041M4SL825wOOeT9JXTrlfth7sM1jYka2F251Z4XEF1Vdeza9t1tx14mulW+Je/3Y097MflUxUA3ADw0o7NVYsB1lfasyBCeATK6PF5WdbE5rqONtCPKrIVz1S3vYX58a6qZMgoI6xrE2yNfdb+/lUrYm2g2WMghrb+DHj4VwmD626HQEanl/ZpzZvRzq5A7MDbcALeZo4xzOgPvBXpLsVxJvrsVxJvquOSs23o2Gb8Myj+dWT5irU1V9JNMPm/A8T/yyKT7r1aZhapH2RKl9th8JhtqbOSKZlZsoPaXS+h7+43FQp0Qey+Y8rfOrjpHiVacFGBsgFxrrmOlVGJJNj423X0rOu09ArOF5xnMt/CP2Zt3cZ6YjNFFSsNsx34WHM/IcawJQFLcCQZ4FdSrC4P/ADccjQdqOcIcLNDJJ2cnWI6dpQbgnPubcDvrRYfZCLv7R793pSzbIjbcMvh+hqaXFOkdqWxBF6OYyIQMPq6QEkq6x29k6KSwAJO8eNZ07HTDzAx5hluYzmYgBuIBJAYjQnxq5i2Y8bZlIYbiPZJB3jlTuO2eXRe46E/hbeD3ggad5pntrLsKP4kXLbCTwf8AokFdtPY5gHFjv7hx4VT7AUBoutmOHzRI0bLZevLXLZpTpmU2AXkBWjhwCrwue/8ASoE6HGM0EYtCpyzSkC2m9Ir734Fty1qVrdUmbH5i9G1yVK59/hH8d0clc3aV8TH/ANt5XRT/ACmzeelT8PtSOFQjxNh1GgGX7MeDJp61ZYbDrGiogyqoCqBwAGlOWqo2hvbH0jBrZeEY/A8yr2pglxMYaFx1sZzwyKQcrjw+6dxB4VMwXS2I4WOaQhCw1TewdSVdQN5swIqo26cLDYt9nKwOTqswckccqcL8TpVJ0fYRN1rxrI5JZcx0S5JuoGmY78xudatSyuobiTjpKrLLOEYAHrn7S/m2NiMdKkkxMMKHNHHva/B2G7PyJ3cBxrR7P2PHDfIvaPtO3adv4mOpqnTpnzi9G/UU+nTCPijj+U/OrRraT0OJWAOrHJ8/KX9ZfpT/APmYHxxB/wD5Cp3/ANWw8Q4/y/1qj2vtRJcXBKL5I45QdNc0mUCw8AdaDqKj+oS1WHPwMkYXWec8urX0S/zqbVNhNrIGlNmOaS43bgir8qdfbo4J6mrLNXSpwWiNY9WWlI7gC5IA5nSqOXbMh3WXwH60/sXANiJbuSVXViePIefwpb8erNtrGTLQMzVbLjGTN+LXy4VOpAKWnowBiFNyb6cpuTfROyDt6LNhZh/8be5b/KqzpBCXw6zByLIhK71IYjUjmM1/KtBNHmQjmCPUWrDY+ZzFFE5MZWMRskl0VyNLq/snTvqu/wDxHjMihC3Ak44jWLiMT2axI+8hv3buHhUdtBeIKW5ElRXchKntqV7+B8DSOFsW32F9NT6DU1kll2+qT8JsqfU6xmHEzo2YpDYb7kiw46mrOLpZDezOviD+v61SnaXAJKRyZL/O/uqVHlsCY7Aj8OnpbSlSit1nCo8JpoMUjgFWBvu76drIvHKT2HjVBu7NyPE3+FT8DiplFmcNysp94v8ACqjR4SBTwl+agQY8OCe1vIIOmqm2ovUnCzFhqLfOomMwS5i3aF9TlAsTuvruNgKlXa1QZFwCe+LtWGcFuQO6cYyYMts2XvHzqq2bs/FrH1cU2SIE5ewubtEkhXIvvJ1Iq1i6tTfISebG/wDQVJ/aH5T61YmpsVNh9b493wnWqy25fV+sqsLtXFYYKs0ZmjBI6xbtLY6rmXc1txN67xXTUMgXDo5lO/rFKrF3uTox5AE3q3ixN/usPLSkmwKNvUeI0Puqv8Qw4IkiCB05mQTDWzuzF5GBzO286bh+FRwAp6D2F8B8KttobGAjdlbcrGx7hzFQUwDhFOUkFVNxrvHdUi26nJ/2+kybFftct4fWN0UUUvOQBpStJQDXRCM4fce9m+NPU3hhdBw3n1NSMPhmdgqi7Hh+vIVdcCbSB4yFXsiLhMI0jhFFyfQd57hW92bgFhjCL5nmeJpjY2x1gXm59pvkO6rKtjSabshubqYyq4hRRRT0nCm5N9OU3JvohO1riaEMLMAQd4IuD5Gu1paISkn6Lx69UWi7l1Q+MbXX0tVLjOjUi65A/wCaE5W84m0Pka2lqCKrepH9oSKgr7Bx58J5yFYNlDBm/A4Mcn8rWv5XqE+zUzfaGQNyZmv/AEFem4rApILSIrDkwB9L7qp8V0VFvs3ZR+B/tU9G7S+RpN9EP0H5xhNVYvtDPw48/OYrEnq1siMwGufNouu65Nz/AFqVhMY5BUxFeyRc5WFyLbxrfXlU7G9HnS+aMgfii+0XzjNmHlepGzY42GjhmG8DQ+YOopOyp6xlhx84wuprfgdffJGzZDkVSLFVUeNhb5VLpFUDQaUtZbEE5E7G8TNkRmPAXqu/baH7x9LVZyRhgQRcEWIqpm6NqfZYjuIv+hrV9H3aasEXdfHGZn6xNQxBq6eGZ3+1l5+8Uv7XT8XvvUQ9GW/GvoaUdHbe1J6L+praF2jfhTn9j/UzCurXqMfv949iNrK8cigk/ZyG9rWspqywQ+yT+BP9oqqxGz44oJSty3VuLnvHAcKs8NKMi/wr/tFZesoLj8lCBnw90e0thVvzWGcfWdy4ZW9pQfj61Bm2Gp9liPHUfrVgJRXdYzo9ZwwxNDFdnvmfm2TIvDMO7X3b6hSaA30sDWqmmVFLMQoHE7qZi2a+K9oGOHmR9rIO4H92vedfCmdNQ9zcDjxid9apwp58JRbI2Y8wVUG4C5O5dOJ+VbjZeyFhWw1Y72O8/oO6pOFwqxqFQBVG4Cnq26tMqMXPJMjWm0AQooopqWQoooohCm5N9OU3JvohO1paRaWiEKKKKIQoooohEtUPG7Iil9tFJ4Hcw8GGo9am0UThAPWUEuwJE/dSkj8MozDycdoed6hy4l4/30TIPxL9onquo8xWrpCKWt0tNntL8uJwbl9k/WZuDEK4ujBhzBvTlT8Z0fhkOYrlb8SEo3qu/wA6r5djzx+w6yjlJ2W/nXQ+YrOs9GEf4zn4y4agj2x8otZ7aM00cjb8pJI0uLHv4eFW77QyaTI8J5sOwfCRbr8Kko4IuCCDxBuD51Tp7LNC5Zk6+eDI3VpqlwrYI89JkMVtNmRgeII412m1WAAFtw4mr3bkY+rymwvlOthfhxqSI0RbkIoAFyQBbTnWwPSybA2zqcY+Uyz6PfeRv7v7mejxc8mi3N+Q/wDLhV/Jiu0I0UySW9kfd73bco9/K9dYaCTEexeKL8ZFncf/ABqfZH5j5Cr7AbOSFcqLYbzxLHmzHUnvNcsQ6oq1q4A7u/8Af+oxQhqyEbOe/wDr+5X4DYFmEk5Ekg1A/wAOP+FeJ/MdfCrm1LRTAAAwOkYVQIgpaKK7JQoooohCiiiiEKbk305Tcm+iE6Bpb0tFEIl6L0tFEIl6L0tFEIl6M1YPp7tfaEMrjCiUocKCnVwiX7YYuINfsMQepLaHS1yBcaRttbEmOI2grzYnqpPqLZxHJKAvXzl4okhylVC9WGZTmFyxOpohPRM1GavJsNFimmwzdRLGb4bKqRzKAq46frWT7sGaLI8iyalXAFrVHw0OLMUfWpMxLYR8SxixIUuRieuWaFT9sqnqiWjAuWS5IUAEJ7DmozV5Bg8BjB9XzfWGmeGCIiTDyl8In1SUtKuIDBHlEtjY2ftBOAqql2Tjlh/dz9STZQoxLqWTZjRs7QlUmVmmAIJUAPc9rQkhPc2AI1F6qp+jcRJKZoW5xnKD4p7J9Ko+keExD7HiRTiFmIwayAEPMQ0kKTCQhTc5S5YgWOU37Nwc9t2baDJLDGcSqI8oKxwhRHFDjoEgET9Vdw2GMjEBnJy7gLqT3SJUHrNTtTY2J6p0GSUMLX9hxrxHsn3VPwOwbkPiCHYeyg/dpbuPtt3nyFZTG7Y2lnxARpVI+t2zYYvHEExES4VkyR5nLxGQm3WW35OzlqF+39rM2HCrLGpBN5Ic2dxjMrK5iw57HVWynLBoxYk2qC1ovsqBIdmCckkz1MUt68rHSHaj4oxqMTHE0sKknDqWiH1zqpO2YursYiX/AMQKuU5z2iTpNisdLh8dGWxRkWR1iiTDnIYkxEHVSLNGgYuUuSA5vmfRcthOWz1S9F68/PSHGiGWNhP1i41lEowxJ+qDFIjOv2ZRnyMSLKbqt7GxNLJtjHddEI2xDofquQvhgnXK+JlXEmb7L7MpEEYax7wbG9qITf3ovXmuzNpbUywvI8zEx7OZ0OGRRmnxLx4kG0YZckYDEXuDZuyOyfS6IRL0XpaKIRL0XpaKIRL1w4pyiiEKKKKIQoooohCiiiiEKKKKIQoooohCiiiiEKKKKIQoooohCiiiiEKKKKIQoooohCiiiiEKKKKIQoooohP/2Q=="/>
          <p:cNvSpPr>
            <a:spLocks noChangeAspect="1" noChangeArrowheads="1"/>
          </p:cNvSpPr>
          <p:nvPr/>
        </p:nvSpPr>
        <p:spPr bwMode="auto">
          <a:xfrm>
            <a:off x="1587500" y="-1057275"/>
            <a:ext cx="2095500" cy="21812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6086" name="AutoShape 6" descr="data:image/jpg;base64,/9j/4AAQSkZJRgABAQAAAQABAAD/2wCEAAkGBhQSEBQUExQWFRUWFxYWFxgYGBcXFxUaFRQYFhccFxUYHyYfFxojHRcYHy8gJCcpLCwsFx4xNTAqNSYrLCkBCQoKDgwOGg8PGiskHyQsLSwvLTAsLCwvLCwsNCw0LCwsMCwsLDEpKiwsLCwsLywsLC8sLCwsKSwsLCwsLCwsLP/AABEIAOUA3AMBIgACEQEDEQH/xAAcAAABBQEBAQAAAAAAAAAAAAAAAQMEBQYCBwj/xABGEAACAQIDBAcEBwYFBAEFAAABAgMAEQQSIQUxQVEGEyJhcYGRMqGxwQcUI0JSYtEVM3KS4fBDgqKy8SRTwuJjFhc0c6P/xAAaAQACAwEBAAAAAAAAAAAAAAAABAIDBQEG/8QAMxEAAgIBAwEECAYDAQEAAAAAAQIAAxEEEiExE0FR8AUiMmFxkcHhFCNCgaHRM1Kx8RX/2gAMAwEAAhEDEQA/APb1FLahaWiETLRlpaKIRMtGWloohEtVXt/pBDg4usmaw+6otmcjgo+e4VK2ntFIIXlkNlQFj8gO8mw86+e+k/SSTGTtI503KvBVvoB+vE61JELttE7wo3N/7NDt76V8TKSIbQpwy6t5uflasrPt7EObtNI3i7H4moFFPLpqx1GZQb37jiT4NuzobrNIvgzD4GtZ0e+lXERsFnPWpzIGceDcfA+orCUUNpkI4GJ0Xv8Aq5n0Rh9rmRFdGBVhcEAag059dfn7hWJ+jLGF8KyHXI+ngwufK4PrWvpAe+csyrYEkjaD93oKdTah4qD4aVBorshuMtY9pId+nlUlHB3WNUNKrEbtKMSYsPfNBYUZaqodpsPa1HvqxhxKtuP61HEsDAxzLRlpb0USUTLRlpaKIRMtGWloohEtXDinKbk30Qna0tItLRCFFFJRCLTU+ICC5/qa4xeLCDmeAqnklLG5ruJBnxMT9LXSFikcANg3bYDkDZb/AOo+leXohJsK1H0kTFsc4/CEA/kB+ZrNjRO8m3kKap9VMjqTBhuIB6AZhZRzY+g/rXDsDuFvM1zRTIrwcknMqNmRgAAQoooqyVyTh9oPGVMbFSBvBIPqK0OC+kfFJozCQfmAPvFj76zDRWFzoeA4/wBK4pYU1PyIw1lg4b5T0CH6V2+9Ap8GYfG9P/8A3XX/ALB/n/8AWvOKK5+FXxMh2o/1Hn956rsv6TIJGCyKYr/evmUeOgIHfrWvBvqNR8b189g1699Hm0TLgwGNzGxTysCPS5HlS9lfZkc8GdOGUsBgiaelD21vakqk6T4vKqoNCxzHwXd7/hS9tgrQsZPTUG+wVr3zW4XaV9G9f15VPBrE7MxzOgKsGP3kY2YHubiPGrnA7bCkLJdf4uHg24iq0uVhnpOsGrco/US+orlXvurqrpKFFFFEIU3Jvpym5N9EJ2tLSLS0QhTGKxIQX48BTsjgAk7hVJiJy7XPl3V0SDtgTiRySSd9c0tJUpRPJ/pLw2XGluDqjD+XL/41lj7A7iffXqf0j7DM2HEqi7RXv/AdfcdfAmvK43sTcabiKvqOVwOoOYxkdT0Ix+84oqwwmw5ZlLRKzgb7C5F777eFSsP0OxTH90w8RlH+q1WnV1Dq0j+FtPQSlp5mCaAa8Ty8BW12X9HOoM7/AOVdT/MdB76fxv0cIzkpIVB4EXI8wdaUfXVM2DnEbTR2KuRjP/J59vPM1f7N6GTSwtIFt+EHQtrqRf51stl9CcPB2m+0I1u1got3fqanxdJMMziNZ4y24AHQndYHcT51RbrHsGKhgCW16VK+bDkzynauzmglMbCxFr8eF9D51Er1Hpb0VGJGdNJFH8wHDuP/AByrzKSG3EfP0pzSaoWKFY8xXVaYo25RxG69Q+itf+nlP51/2/1ry+vX/o7wmTAqfxszeQso/wBpqeqPsjz55iyewx+E01QNs7O62PT2l1Xv5jz+VPY/GdUma1zuAva/nyrO4nb03PIO4D4m9ZOpvqUFH5j2g01zuHrIGPGQMNOY3va9tCp08fA/CtLhcariyOCP+3L8A3/NZeWYu2ZjcneedEcpU3H6g+I41j13dmeOk9FrfR41I3dGmzw2I6s2DNBfg3ai/oPAirlNpug+1Ts/jj7a+JHtD31iINvEDcQOIvmXyDaj1qxwW3owLqXibklmU+KNp6U6uoUdD58/CedfRair2lmzw+LVxdGDDuN/+KdvWGfpJESS0ZEg3Oh6pm8Rr771bdFtsS4gtm9hNLkDMSd1yLDQd3Gma9UrnbA6a0KXYcCaMVxJvrsVxJvpyUTtaWkWuJ5cqk8qISBtPEXOUcNTUCknkNmaxY2JtzNr2qBsjahlU5lCNewGuotwvVgXjMVZsmWFLSVX7SxEyvGIlDA+1fxGncLa3oAzOSwIrzrpX9HjAmXDC43mMe0v8I+8O7eO+vQlxCkFgwIG8gg2t4VFm2sixyPr2FLEHjb+ulRJK+sOMSytvWCDnPdPMejeMeCHEqCEkKjJm07QaxtpvAJPjT3R3aeMEovIJFJ7UckgzEcchbc3nWjwmDYYmCSU53njldrgEKQVKheVl09a46S7RVZUieAvG2XrJAD9lnfIhDAWBuDvNIC212YBRzzzPQNXp0C7mbjjIPHyxz9ZpKSs3DtmWJhAVaV43IawuzRheye43I1PCnsf0kyxt9lLG5FkzLpc6e0P70pHtFxHfwlm7AHnxkPpWGxJEETMQNZFQaE8A7k2AHLn4VTQ9BWTWSN5F4hJFB9LfCtguBaHCOsX7zIxB4tIV3nnr8KZ6LGYROs7dYUkKrJqRIuUG4ZgCwBJFyOBHCm63uFRIfHu+MUs7AW7ez3e85/viT9nbRSVbpfs6FT7S9zCvJ+kWE6vEyryY28L6e61elbSj6rERTLpnbqpPzZvZJ7wfhWJ+kCK2MJ/Eqn/AEgfKrPR7kXYMr9IVr2O5enX6SijwjFrAE7joOG+vbOjzx/VolidXVVCkj8QHauN4N776wfQPa6RRS5991y2F3e9wFUDU7hpWnwzZMXA4Ux/WA6SIbXuq50LAaZhYi/I1e+oY27W7uIk2mU07l+Mm7aY5wDuA07776bwUCFCOqBA3lScw77E6+XpVpj8MHXUgEagn4eFUQYqdCQRy/Ws/UDZbuPIMapUanTBF4IllFAp9lY5B+FlVXHu18xXL7Nw76FOrbzU+X3TRDN1ntAOR/lkHgdx91Ph79kENzSUWbyPH31YpUjpkefPBMyzZfQ2CxB+Mz+1NkNDr7SfiH/kOHwqDDGGYAkLfS53DxrWaDs3Md9MknaQ9wP9az+1dmNEb5bKd1jcDuv+tJXUhfWUcT0Og9I9v+VZw3cfGXmE6DlwC02ncpv6k1qdk7LXDxhEva5JJ3kniaouhW1CyGNjqtrd44fC3kK1VamnrrCh0HWZertu3Gqw9PlAVxJvpwU3JvpqJTsbqr9qy7l8zVgN1UuNku57tPSuiQc4EYFZnbW1Fwsgv22PbC6jTNbVrHXf6VpjWWxmx2l+0xPZZQUB7JuDmuco35b3FSO7B2zulWg2jtwSvul3s7ayzRq4VhfeLXynlcaf81lMZ0hnGMZCSRmKLEoFu0bWNxe9tbjy0q12DjEiiCRjsgkm+jEnW54f8VZ47GxBDIbAqL5spuLcCbeVq4yNgZ4l1GqorucKm4HgA9fdO8FshIVdQSQ2+5G4bt3xqBtTBD6rIBctIhA7vvD4Cop6RpiJCi3Fr2BtZrbyCN9cS7W6tspXMu83J0vxW3GrNvaqRnrEXFunvG5cEYIzOf2gJfqEg0IaSJhybqdR/pqzxOCRyC6g2sdSbdk5hmF7NY6i4NjVZ0i2Ksbwywkxs8yKeK3ZWsxU/e4eddPsmaQWnnunFUXJccbtyrFtLo+Mcz01KU2JuDcHuPX4e+M7DYS4rEzj2ezGp52ALHzsKsNuYQyYeRV9q1x3lTmHw99NdG4QMOGAsJGaS3IM3ZH8oWrOqtvGJcbMWbl7un7SLszHCaJXHEajkwGoNS6qsRsUhzJBJ1Tn2ha6P4rzrk4bFtoZYkHEohzeV91c3EcESZrRjuVgB4HqP7nO1H63EQwrrlYSyflC+yD3ms59I2zGLpKASMuUnkQTv5XB9xrYbO2YsKkLcljdmOrMe8/KpdWUu1bbx1lOo22L2Y6Yx95gPo6wH2juy+wNDyZrD1sDWgxuPz4xAp0hDXI/7jjLYHuX40/itmF8XGqytCMQrRsUA1eNSyb91xcXGulqpYIil0KhGjYo4HBl3nz0a/fXNTYzZs8TO6WlT+VnoJfZSx4knnvPrXT4RwLlSB4U/szHmVcrZXYfdbQkc1bjUp0BGXMU5JJu05N/WopUrjJJ8+fGIW6+6hijIMiVY08eHdTxxzEWazD8wB9++p2HsmZZRv1vvW3iN1MYzZthmTtL628+Iqb0sgzWcj+flLKNbVqfVtUA/MRmPaDjTQr+FtR79aZnlLKV3KeAvbuIB3eVdYfLmGcdnuNrd9Wk2zoxlA0JPO+liahTS9w4MNQdPpHD7Oe7wjXRjDZI8/3mN/JTp771tI3uARxrIvjRGcgXRdDz/vWtNsyS6W5afOtdKuyQKJkNqe3tZz3yXTcm+nKbk31KSnRNh5VmsXigiM7bgLnn/etaDEtaNvD5VQywhlKsLgixHOpLKbJB2dtkTA5Ua43jTjuN6xXSNZvrbkqxN+xoWAFtAvC4+Nb3BbPSIEILX1OpJPmf71pMTGinO2/4nwodQ/SMaPWnSMXCg5GOZT4HZ7hVXL2rLmta1yN96exmDlkJw5FoWUDOAND7V7njm0tVTjulyxuyoptmIbWxAXgvAjf6Va4zarpg3dMxawKkqSApt2iTpoCTUi4IPfiQXR31Wo+3aXOQe77SPsXogsUmd2zZQVAAIBO4sdeR0FW64JBJZkU/eQkXI5i59azXRXa00jtG0jsWVmuwBCfmB36nS26p8WCeG6s+bW4tfw3nW541ykAr6sn6W7ZLvzzkjvkzpR7EHdiYfiRTO2nIw0xXeI3t6WPoL1X7WlOWIX06+E/66vTr/e+s/VDFkb9HvupB95jWFQCNAvshVC94Ci3upyqtcJJB+5HWRb+qJsyc+qY6FfynyNTMHjRJfsOhFrh1KnXkdzeVKx/EkUUU3iMQsalnYKo3k/3qe6iEcoqtwgeZxK+ZEX93HuZri2eQeG5eG861ZUQkDbD5RDJxjxEDerhT7mqR032csU6zkHq5QIpCBcq4/cvbv1Q91qj7YTMIYxvkxECjykDH3Ka2e29lricPJC251IB/Cd6nyNj5UzWm9GEWts7OxWnl6HW+63GrzAbYzDK7DwfVD4NvU+NQNm7GkliBzKGUsjqbgh0OVr/HwIrnF7HljF2XTmCCPPlWcK7avWxxNS/8Jq/UZhu/n7y7lmyWKgqeRIZLHfY8q5hxQvcjIT95N3mu41mg1t1Ox4thxPqQfIirBqh0K+fPhiZVvoOxTlHB/iW88e9hqt94Fhfw4UiNpVbh+sZuyGbW/E++tUuzVyAW7Vt/fTWhJNhYDAlfpNCumWpyC2YuDwylFZlF+fPXjV1sp9WHnVXhpcy66EaEd431P2aftPI/KtRpjVYGMS3riTfUfF7VjiIDtYngASfO1OLMrAMpBBGhqOIyGBOMxMb+6PhWdxmNyWFrk1o8X+7bwrL7UCaF3VCOfH/LvPlUk5MX1BIGROodoZhohJ5Dd6moW25mVQ7AWvlsDuvzPlTmElYD7ONmv95/s18r3Y+lPtg5H/eSWH4YxYebNdj7qt4U5ioJdccmZPE4KEMXYMRLbMosNMwJIvqCfma1i44sAIomZbWBbsJbd97Ui3dXQ2RGAQqgHfmOrXG4ljrTkeOUgZiA24g8xUcJ+kRh773AWx+nSZs7WyXUIi6kER6Wyki1jw476sVnQraUtG/DOCNOAudD61zBsiOSWYte6yk6GwIYBhf1qw2hjcvZABuNb7hfuqxivQCKkEjezZ+PMrNsbOzYN3TtOoWVbc42DkC3GwNSopw6B0sQy5l5G4uNaagiiP3CrcDHdSfEDQ+dU64h8K4juFhJsrMCQhJ9lyPZF9x3eFIamnJ3AzU9H6oKOzx8MfeWP7UdR9ph5BzKWlXyykG3iKT9up+Cc93UyfMVIGKdfajPihDD00NdR7QRjbNY8j2T6GkTW3WbAvrJweD7+P8AsinHzPpHAV/NMQoH+RbsfdXUGye0HmYyuPZuLIn8Ee4HvNzU+iq5dnwhRRUKad5JOow9jL99t6QKfvP+bku810DJwJwkDmSth4fr8dm3x4UHXgZpBa3+VL+bCttUHY2yUw0KxJey7yfaZjqzMeJJ1qfWlWmxcTJus3tmYfaURw+0Hs+RMSvWLcdnrY7K4PeVynyNTDiCBaRND95e0p8eIp7p5B/06zqLth5Fl8V9mQHuysfSqiPHDTJ9nfvun8tv0pd37N8Zx58+EptQsA4HxkPa2z498PmBqPI8+6q3B4rIwPDj3d9W0+jHUHvU6a1W46C3aBvc6+PPzpO8KpFiYz57prejtS94OmvBwRwfvNop0Fv6GlNQtjKwgjzb7e6+nutTWJw8hk0vbgb6AVs1ncoMwdQOzcqOcHEgvISSTvNXGx5ZWIy5bi4u1zw5DfTE+z1zLa4uTp4C+lW2yoQrgDcAatZhiK1Vtv5Mrtq7ImMma3WZrXKi3da19KudkYVoogrb9Tblc7qsrVw9VliRiOLQqtumVxuIxEkswtI0KNkywlVf2A3avqw7XAio+AxGHBstkfjnBV/V9T61fbOFsViV5iF/VCp/21msbiCsjxyKsihiLOAdL6WPhaoXalKcBxwfCLGo+1nPJ6y7oqigWP8Aw5HgPK+ZPRtPhU0TTpvRZRzQ5W/lOh8jU0dLBlGzO7yPaH1k6S+U232NvTSs/VhDtgO7LYpuFmGVh8r0xtzGxQZLRFmbdrYaaDMe8/OrM7Os4lLapgtXJnOy4z1sgzFbrG2ltd68fCpOL2e17qS3O++qxtsLJiY0RjHI6FToG9m7AC+mpHjVyuMkUfaYdzbeY7MD3gXuL1W2oXd1l/8A8+xF2uOY1szCm+Y8Li3G+43qfLCGUqwDKRYgi4I5HnVTFtJpGPURuo7Tt10boDZb2F91+dP4HaUmJUtDEUUEqzymwVlNmAQdpiDpwqJtVjJppnRZV47ANg0LxSL1I3xTNbL3RS7/AAU3pobfhZV65GizC6iZCARzVrWI761GB6MRiQSyh5pB7LSDsJ/BHuTxteoPS4Z5jf8Aw8LKRbgZ2WK/kM1KvV+ocTTruyNj+tKlJMPvjnVf4ZVt/KSRUbFdI0i/xo5e5Qc3ql19bVe7W2DhJ8GRCkTNGqsCgXOcg3EjXUA76wWFwSNnORgAdBrfdy76XtZ0IB5zHtJpabwzZK48POP4mlwuLfFWYF4cPezSIjO5INmUEC0f8VjXWykEmGhwUehlmlMzDRupikJux3lnGRRfUg1abTwbYXZ0aKXWJBeYIwSUhjdsrk8ybgakbjXfRLo5E8LTPEAJSDEmo6uJdI9d4ZvaJvc5qbRFzjGDM2x7MEg5GeM/b+psV0pb1S/slkI6meRAdwYiVO7R9beBpw4rERC7osoAuWTsaD8rm3vpnA7jEg57xLDGYYSRujey6sp8GBB+NeYbKJ6oK3tRlo28Y2K/KtzsvpSkqKzBo8wupZWCMpPZIe1jpas/Fs9DPizcEGQSrlNwc6gMNPzqfWktVSzqCJo6HUpWSCeJHhwbPqov5inJNkm3bsFuL2Nza9d4bGpG1wr8iLVY7VjJjQqL6i/LUVRpdNW/XrJ63U26fJrAAPQ4j0WJRtFI8N3pThNVEWHIBOoYXI8hVh9Uvvdz52+Fa5AE8+rswyRIMm0iWBAFhe3nprUo45zGTGrA27RA9kcbGoU2BZfC9r+O6/KtNsDCZIzzJqTYAkKldmIMY6NTSMrZyStxlJv33sTvG6riSuwK4kqknJmgi7VxKxdMd/HAP9En/vVJ0twuWYPwdfeuh91qu8bpi8Meayp6qrj/AG0vSTA9ZASN6doeW8el6W1tfaVcfH5StR7Q9/3mIpyHEsnssR8PSm6K82GKnIkZZ4fbC69YgbhcC59DVTtXZxl6toCrEe1G7ZbHml9BytXdFPV+kLVGDzJ1t2bBgBGMNsQSzN1kUmeHIXVHAPaBZcrjlbuNWZ20MM6p/wBR1bZgwmBcxcire0w7tajbF2mMPiH6wMVnMSq4FwrgFArcQDcWNavaWFWSJ0ckKykGxCkeDHQHvpsXq/JEfdrHwwbjwPP3jjuDHZe0CtgRqNRprUDZz9VjpYrXTER9co/OhCSgeIKN61SdGYQ94mDw4iNczNG6EOpchcwQlc40voL76d21ipMLLhp5HEoR3VbLlds8ZDBstwRpe4G8CrlChgVb58SvLrlXX9xz95ueuP4W9B+tZ3ZzGXF41rEZOrgUixKnJnY8r3YelLB9IOHMeYiQW4ZCfQj+ld9BpM8M01iOuxE0ljoQMwVbjhoopxgciVo6kEgyHg0OBzGWKWVSSWnTM7n/APZHckD+HTurIRbUgGNIBLxl1MfVjOzjVlUAbmuctjutrXrxNYvE41HxTNgIIHmVSJJ2uEU8FVlHbc8SOA1NL2qAASekcouI3YHUYkXF4JsdiRFL1hyZZJIg32cSn2VY/ekbeeQGlbZjpbK1t2gA05DWs50JxSIGgkDJiiTJLnteYtvkRho6cBbcNK1l6trwRnxlFp52+Ejs1xbK1t24frVH0p2ixWPDRXEuIbILj2Yx+9c2O4L8autpbTjgiaWRsqKLk/AAcSdwFZjZmLCSNi8Tf6xMAsUAGZ44r3VQo3M3tMakck7RKwQg3t0+s06QZIwguQBlFhuAFhpWR2u8aYoR9WxVotRHo4kD3BIU6Eg3ueVXfUYnEe2fq8f4VIMrD8z7k8taqtr7MjgxeCEa5QwxCniWPVqbsx1J041M4SL825wOOeT9JXTrlfth7sM1jYka2F251Z4XEF1Vdeza9t1tx14mulW+Je/3Y097MflUxUA3ADw0o7NVYsB1lfasyBCeATK6PF5WdbE5rqONtCPKrIVz1S3vYX58a6qZMgoI6xrE2yNfdb+/lUrYm2g2WMghrb+DHj4VwmD626HQEanl/ZpzZvRzq5A7MDbcALeZo4xzOgPvBXpLsVxJvrsVxJvquOSs23o2Gb8Myj+dWT5irU1V9JNMPm/A8T/yyKT7r1aZhapH2RKl9th8JhtqbOSKZlZsoPaXS+h7+43FQp0Qey+Y8rfOrjpHiVacFGBsgFxrrmOlVGJJNj423X0rOu09ArOF5xnMt/CP2Zt3cZ6YjNFFSsNsx34WHM/IcawJQFLcCQZ4FdSrC4P/ADccjQdqOcIcLNDJJ2cnWI6dpQbgnPubcDvrRYfZCLv7R793pSzbIjbcMvh+hqaXFOkdqWxBF6OYyIQMPq6QEkq6x29k6KSwAJO8eNZ07HTDzAx5hluYzmYgBuIBJAYjQnxq5i2Y8bZlIYbiPZJB3jlTuO2eXRe46E/hbeD3ggad5pntrLsKP4kXLbCTwf8AokFdtPY5gHFjv7hx4VT7AUBoutmOHzRI0bLZevLXLZpTpmU2AXkBWjhwCrwue/8ASoE6HGM0EYtCpyzSkC2m9Ir734Fty1qVrdUmbH5i9G1yVK59/hH8d0clc3aV8TH/ANt5XRT/ACmzeelT8PtSOFQjxNh1GgGX7MeDJp61ZYbDrGiogyqoCqBwAGlOWqo2hvbH0jBrZeEY/A8yr2pglxMYaFx1sZzwyKQcrjw+6dxB4VMwXS2I4WOaQhCw1TewdSVdQN5swIqo26cLDYt9nKwOTqswckccqcL8TpVJ0fYRN1rxrI5JZcx0S5JuoGmY78xudatSyuobiTjpKrLLOEYAHrn7S/m2NiMdKkkxMMKHNHHva/B2G7PyJ3cBxrR7P2PHDfIvaPtO3adv4mOpqnTpnzi9G/UU+nTCPijj+U/OrRraT0OJWAOrHJ8/KX9ZfpT/APmYHxxB/wD5Cp3/ANWw8Q4/y/1qj2vtRJcXBKL5I45QdNc0mUCw8AdaDqKj+oS1WHPwMkYXWec8urX0S/zqbVNhNrIGlNmOaS43bgir8qdfbo4J6mrLNXSpwWiNY9WWlI7gC5IA5nSqOXbMh3WXwH60/sXANiJbuSVXViePIefwpb8erNtrGTLQMzVbLjGTN+LXy4VOpAKWnowBiFNyb6cpuTfROyDt6LNhZh/8be5b/KqzpBCXw6zByLIhK71IYjUjmM1/KtBNHmQjmCPUWrDY+ZzFFE5MZWMRskl0VyNLq/snTvqu/wDxHjMihC3Ak44jWLiMT2axI+8hv3buHhUdtBeIKW5ElRXchKntqV7+B8DSOFsW32F9NT6DU1kll2+qT8JsqfU6xmHEzo2YpDYb7kiw46mrOLpZDezOviD+v61SnaXAJKRyZL/O/uqVHlsCY7Aj8OnpbSlSit1nCo8JpoMUjgFWBvu76drIvHKT2HjVBu7NyPE3+FT8DiplFmcNysp94v8ACqjR4SBTwl+agQY8OCe1vIIOmqm2ovUnCzFhqLfOomMwS5i3aF9TlAsTuvruNgKlXa1QZFwCe+LtWGcFuQO6cYyYMts2XvHzqq2bs/FrH1cU2SIE5ewubtEkhXIvvJ1Iq1i6tTfISebG/wDQVJ/aH5T61YmpsVNh9b493wnWqy25fV+sqsLtXFYYKs0ZmjBI6xbtLY6rmXc1txN67xXTUMgXDo5lO/rFKrF3uTox5AE3q3ixN/usPLSkmwKNvUeI0Puqv8Qw4IkiCB05mQTDWzuzF5GBzO286bh+FRwAp6D2F8B8KttobGAjdlbcrGx7hzFQUwDhFOUkFVNxrvHdUi26nJ/2+kybFftct4fWN0UUUvOQBpStJQDXRCM4fce9m+NPU3hhdBw3n1NSMPhmdgqi7Hh+vIVdcCbSB4yFXsiLhMI0jhFFyfQd57hW92bgFhjCL5nmeJpjY2x1gXm59pvkO6rKtjSabshubqYyq4hRRRT0nCm5N9OU3JvohO1riaEMLMAQd4IuD5Gu1paISkn6Lx69UWi7l1Q+MbXX0tVLjOjUi65A/wCaE5W84m0Pka2lqCKrepH9oSKgr7Bx58J5yFYNlDBm/A4Mcn8rWv5XqE+zUzfaGQNyZmv/AEFem4rApILSIrDkwB9L7qp8V0VFvs3ZR+B/tU9G7S+RpN9EP0H5xhNVYvtDPw48/OYrEnq1siMwGufNouu65Nz/AFqVhMY5BUxFeyRc5WFyLbxrfXlU7G9HnS+aMgfii+0XzjNmHlepGzY42GjhmG8DQ+YOopOyp6xlhx84wuprfgdffJGzZDkVSLFVUeNhb5VLpFUDQaUtZbEE5E7G8TNkRmPAXqu/baH7x9LVZyRhgQRcEWIqpm6NqfZYjuIv+hrV9H3aasEXdfHGZn6xNQxBq6eGZ3+1l5+8Uv7XT8XvvUQ9GW/GvoaUdHbe1J6L+praF2jfhTn9j/UzCurXqMfv949iNrK8cigk/ZyG9rWspqywQ+yT+BP9oqqxGz44oJSty3VuLnvHAcKs8NKMi/wr/tFZesoLj8lCBnw90e0thVvzWGcfWdy4ZW9pQfj61Bm2Gp9liPHUfrVgJRXdYzo9ZwwxNDFdnvmfm2TIvDMO7X3b6hSaA30sDWqmmVFLMQoHE7qZi2a+K9oGOHmR9rIO4H92vedfCmdNQ9zcDjxid9apwp58JRbI2Y8wVUG4C5O5dOJ+VbjZeyFhWw1Y72O8/oO6pOFwqxqFQBVG4Cnq26tMqMXPJMjWm0AQooopqWQoooohCm5N9OU3JvohO1paRaWiEKKKKIQoooohEtUPG7Iil9tFJ4Hcw8GGo9am0UThAPWUEuwJE/dSkj8MozDycdoed6hy4l4/30TIPxL9onquo8xWrpCKWt0tNntL8uJwbl9k/WZuDEK4ujBhzBvTlT8Z0fhkOYrlb8SEo3qu/wA6r5djzx+w6yjlJ2W/nXQ+YrOs9GEf4zn4y4agj2x8otZ7aM00cjb8pJI0uLHv4eFW77QyaTI8J5sOwfCRbr8Kko4IuCCDxBuD51Tp7LNC5Zk6+eDI3VpqlwrYI89JkMVtNmRgeII412m1WAAFtw4mr3bkY+rymwvlOthfhxqSI0RbkIoAFyQBbTnWwPSybA2zqcY+Uyz6PfeRv7v7mejxc8mi3N+Q/wDLhV/Jiu0I0UySW9kfd73bco9/K9dYaCTEexeKL8ZFncf/ABqfZH5j5Cr7AbOSFcqLYbzxLHmzHUnvNcsQ6oq1q4A7u/8Af+oxQhqyEbOe/wDr+5X4DYFmEk5Ekg1A/wAOP+FeJ/MdfCrm1LRTAAAwOkYVQIgpaKK7JQoooohCiiiiEKbk305Tcm+iE6Bpb0tFEIl6L0tFEIl6L0tFEIl6M1YPp7tfaEMrjCiUocKCnVwiX7YYuINfsMQepLaHS1yBcaRttbEmOI2grzYnqpPqLZxHJKAvXzl4okhylVC9WGZTmFyxOpohPRM1GavJsNFimmwzdRLGb4bKqRzKAq46frWT7sGaLI8iyalXAFrVHw0OLMUfWpMxLYR8SxixIUuRieuWaFT9sqnqiWjAuWS5IUAEJ7DmozV5Bg8BjB9XzfWGmeGCIiTDyl8In1SUtKuIDBHlEtjY2ftBOAqql2Tjlh/dz9STZQoxLqWTZjRs7QlUmVmmAIJUAPc9rQkhPc2AI1F6qp+jcRJKZoW5xnKD4p7J9Ko+keExD7HiRTiFmIwayAEPMQ0kKTCQhTc5S5YgWOU37Nwc9t2baDJLDGcSqI8oKxwhRHFDjoEgET9Vdw2GMjEBnJy7gLqT3SJUHrNTtTY2J6p0GSUMLX9hxrxHsn3VPwOwbkPiCHYeyg/dpbuPtt3nyFZTG7Y2lnxARpVI+t2zYYvHEExES4VkyR5nLxGQm3WW35OzlqF+39rM2HCrLGpBN5Ic2dxjMrK5iw57HVWynLBoxYk2qC1ovsqBIdmCckkz1MUt68rHSHaj4oxqMTHE0sKknDqWiH1zqpO2YursYiX/AMQKuU5z2iTpNisdLh8dGWxRkWR1iiTDnIYkxEHVSLNGgYuUuSA5vmfRcthOWz1S9F68/PSHGiGWNhP1i41lEowxJ+qDFIjOv2ZRnyMSLKbqt7GxNLJtjHddEI2xDofquQvhgnXK+JlXEmb7L7MpEEYax7wbG9qITf3ovXmuzNpbUywvI8zEx7OZ0OGRRmnxLx4kG0YZckYDEXuDZuyOyfS6IRL0XpaKIRL0XpaKIRL1w4pyiiEKKKKIQoooohCiiiiEKKKKIQoooohCiiiiEKKKKIQoooohCiiiiEKKKKIQoooohCiiiiEKKKKIQoooohP/2Q=="/>
          <p:cNvSpPr>
            <a:spLocks noChangeAspect="1" noChangeArrowheads="1"/>
          </p:cNvSpPr>
          <p:nvPr/>
        </p:nvSpPr>
        <p:spPr bwMode="auto">
          <a:xfrm>
            <a:off x="1587500" y="-1057275"/>
            <a:ext cx="2095500" cy="218122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6090" name="Picture 10" descr="http://t3.gstatic.com/images?q=tbn:ANd9GcTyc_imk33fdG5KGvosw0N7UOh8wxeVw_9KaKy_6mwkEVwcfQdM2A"/>
          <p:cNvPicPr>
            <a:picLocks noChangeAspect="1" noChangeArrowheads="1"/>
          </p:cNvPicPr>
          <p:nvPr/>
        </p:nvPicPr>
        <p:blipFill>
          <a:blip r:embed="rId2" cstate="print"/>
          <a:srcRect/>
          <a:stretch>
            <a:fillRect/>
          </a:stretch>
        </p:blipFill>
        <p:spPr bwMode="auto">
          <a:xfrm>
            <a:off x="2063553" y="2708920"/>
            <a:ext cx="4555629" cy="3155194"/>
          </a:xfrm>
          <a:prstGeom prst="rect">
            <a:avLst/>
          </a:prstGeom>
          <a:noFill/>
        </p:spPr>
      </p:pic>
      <p:sp>
        <p:nvSpPr>
          <p:cNvPr id="12" name="11 CuadroTexto"/>
          <p:cNvSpPr txBox="1"/>
          <p:nvPr/>
        </p:nvSpPr>
        <p:spPr>
          <a:xfrm>
            <a:off x="1775520" y="1700809"/>
            <a:ext cx="4680520" cy="461665"/>
          </a:xfrm>
          <a:prstGeom prst="rect">
            <a:avLst/>
          </a:prstGeom>
          <a:noFill/>
        </p:spPr>
        <p:txBody>
          <a:bodyPr wrap="square" rtlCol="0">
            <a:spAutoFit/>
          </a:bodyPr>
          <a:lstStyle/>
          <a:p>
            <a:r>
              <a:rPr lang="es-MX" sz="2400" b="1" dirty="0"/>
              <a:t>Delimitar la unidad de análisis</a:t>
            </a:r>
            <a:endParaRPr lang="es-MX" sz="2400" b="1" dirty="0"/>
          </a:p>
        </p:txBody>
      </p:sp>
      <p:sp>
        <p:nvSpPr>
          <p:cNvPr id="13" name="12 CuadroTexto"/>
          <p:cNvSpPr txBox="1"/>
          <p:nvPr/>
        </p:nvSpPr>
        <p:spPr>
          <a:xfrm>
            <a:off x="7032104" y="2708921"/>
            <a:ext cx="3168352" cy="1323439"/>
          </a:xfrm>
          <a:prstGeom prst="rect">
            <a:avLst/>
          </a:prstGeom>
          <a:noFill/>
        </p:spPr>
        <p:txBody>
          <a:bodyPr wrap="square" rtlCol="0">
            <a:spAutoFit/>
          </a:bodyPr>
          <a:lstStyle/>
          <a:p>
            <a:pPr algn="just"/>
            <a:r>
              <a:rPr lang="es-MX" sz="2000" b="1" dirty="0"/>
              <a:t>Conjunto de todos los casos que concuerdan con una serie de especificaciones.</a:t>
            </a:r>
            <a:endParaRPr lang="es-MX" sz="2000" b="1" dirty="0"/>
          </a:p>
        </p:txBody>
      </p:sp>
      <p:sp>
        <p:nvSpPr>
          <p:cNvPr id="16" name="15 Rectángulo"/>
          <p:cNvSpPr/>
          <p:nvPr/>
        </p:nvSpPr>
        <p:spPr>
          <a:xfrm>
            <a:off x="7248128" y="5445224"/>
            <a:ext cx="3096344" cy="707886"/>
          </a:xfrm>
          <a:prstGeom prst="rect">
            <a:avLst/>
          </a:prstGeom>
        </p:spPr>
        <p:txBody>
          <a:bodyPr wrap="square">
            <a:spAutoFit/>
          </a:bodyPr>
          <a:lstStyle/>
          <a:p>
            <a:pPr algn="just"/>
            <a:r>
              <a:rPr lang="es-MX" sz="2000" b="1" dirty="0"/>
              <a:t>Subgrupo de la población</a:t>
            </a:r>
            <a:endParaRPr lang="es-MX" sz="20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704088"/>
            <a:ext cx="8229600" cy="348648"/>
          </a:xfrm>
        </p:spPr>
        <p:txBody>
          <a:bodyPr>
            <a:normAutofit fontScale="90000"/>
          </a:bodyPr>
          <a:lstStyle/>
          <a:p>
            <a:r>
              <a:rPr lang="es-MX" dirty="0" smtClean="0"/>
              <a:t>Tipos de muestra</a:t>
            </a:r>
            <a:endParaRPr lang="es-MX" dirty="0"/>
          </a:p>
        </p:txBody>
      </p:sp>
      <p:sp>
        <p:nvSpPr>
          <p:cNvPr id="3" name="2 Marcador de contenido"/>
          <p:cNvSpPr>
            <a:spLocks noGrp="1"/>
          </p:cNvSpPr>
          <p:nvPr>
            <p:ph idx="1"/>
          </p:nvPr>
        </p:nvSpPr>
        <p:spPr/>
        <p:txBody>
          <a:bodyPr>
            <a:normAutofit/>
          </a:bodyPr>
          <a:lstStyle/>
          <a:p>
            <a:r>
              <a:rPr lang="es-MX" b="1" dirty="0" smtClean="0">
                <a:solidFill>
                  <a:srgbClr val="00B0F0"/>
                </a:solidFill>
              </a:rPr>
              <a:t>Muestra probabilística: </a:t>
            </a:r>
          </a:p>
          <a:p>
            <a:pPr>
              <a:buNone/>
            </a:pPr>
            <a:r>
              <a:rPr lang="es-MX" dirty="0" smtClean="0"/>
              <a:t>Todos tiene la misma oportunidad</a:t>
            </a:r>
          </a:p>
          <a:p>
            <a:pPr>
              <a:buNone/>
            </a:pPr>
            <a:r>
              <a:rPr lang="es-MX" dirty="0" smtClean="0"/>
              <a:t> de ser seleccionados</a:t>
            </a:r>
          </a:p>
          <a:p>
            <a:pPr>
              <a:buNone/>
            </a:pPr>
            <a:r>
              <a:rPr lang="es-MX" dirty="0" smtClean="0"/>
              <a:t>Puede medirse el error en la </a:t>
            </a:r>
          </a:p>
          <a:p>
            <a:pPr>
              <a:buNone/>
            </a:pPr>
            <a:r>
              <a:rPr lang="es-MX" dirty="0" smtClean="0"/>
              <a:t>predicción</a:t>
            </a:r>
            <a:endParaRPr lang="es-MX" dirty="0"/>
          </a:p>
          <a:p>
            <a:pPr>
              <a:buNone/>
            </a:pPr>
            <a:endParaRPr lang="es-MX" b="1" dirty="0">
              <a:solidFill>
                <a:srgbClr val="00B0F0"/>
              </a:solidFill>
            </a:endParaRPr>
          </a:p>
          <a:p>
            <a:r>
              <a:rPr lang="es-MX" b="1" dirty="0" smtClean="0">
                <a:solidFill>
                  <a:srgbClr val="00B0F0"/>
                </a:solidFill>
              </a:rPr>
              <a:t>Muestra no probabilística: </a:t>
            </a:r>
            <a:r>
              <a:rPr lang="es-MX" dirty="0" smtClean="0"/>
              <a:t>La selección depende de ciertas condicionantes que establece el investigador por lo que no todos tienen la misma probabilidad de ser elegidos.</a:t>
            </a:r>
            <a:endParaRPr lang="es-MX" dirty="0"/>
          </a:p>
        </p:txBody>
      </p:sp>
      <p:sp>
        <p:nvSpPr>
          <p:cNvPr id="11" name="10 Marcador de número de diapositiva"/>
          <p:cNvSpPr>
            <a:spLocks noGrp="1"/>
          </p:cNvSpPr>
          <p:nvPr>
            <p:ph type="sldNum" sz="quarter" idx="12"/>
          </p:nvPr>
        </p:nvSpPr>
        <p:spPr/>
        <p:txBody>
          <a:bodyPr/>
          <a:lstStyle/>
          <a:p>
            <a:fld id="{016F45FF-438E-41DD-BCD3-49F357921DAD}" type="slidenum">
              <a:rPr lang="es-MX" smtClean="0"/>
              <a:pPr/>
              <a:t>29</a:t>
            </a:fld>
            <a:endParaRPr lang="es-MX"/>
          </a:p>
        </p:txBody>
      </p:sp>
      <p:sp>
        <p:nvSpPr>
          <p:cNvPr id="44034" name="AutoShape 2" descr="data:image/jpg;base64,/9j/4AAQSkZJRgABAQAAAQABAAD/2wCEAAkGBhEQEBAUEhMUFBAQEBAPDxAUFRAQEhAUFRUVFRQVFBQXHCYeFxkmGhQUHy8sIycpLCwsFR4xNTAqNSYrLCkBCQoKBQUFDQUFDSkYEhgpKSkpKSkpKSkpKSkpKSkpKSkpKSkpKSkpKSkpKSkpKSkpKSkpKSkpKSkpKSkpKSkpKf/AABEIAMoA+gMBIgACEQEDEQH/xAAcAAEAAgMBAQEAAAAAAAAAAAAABQYDBAcCAQj/xABBEAABAwIDBQUEBwcDBQEAAAABAAIDBBEFBiESMUFRYQcTcYGRIjJCoRQjUmJyosEzU4KSseHwFUPxF0RjssIW/8QAFAEBAAAAAAAAAAAAAAAAAAAAAP/EABQRAQAAAAAAAAAAAAAAAAAAAAD/2gAMAwEAAhEDEQA/AO4oiICIiAiIgIiICIiAiIgIiICIiAiIgIiICIiAiIgIiICIiAiIgIiICIiAiIgIiICIiAiKIx7MsFG28hJeRdsbdXuG69uAvxKCXRc2qO0Kte0vjhYyK9g8tfIR4uJAv4BY8Mz/AF73ECNkxA2nAMLSB4tNh5oOmoqlQdokJdsVDH08n3ruZ62BHmFaYJ2vaHMcHNOoc0hwPgQgyIiICIiAiIgIiICIiAiIgIiICIiAiIgIiICIiAiIgIiw1VU2JjnvIaxjS5zjuACDQzBjYpowQNuaRwjgi/ePOg8he5XOMxvc+dtPt95NJJGKmUbjISAGNHBjb7lkx3EKiasie0lk5BMTND9HjIOzcH4yLk+IUbhLmQVkZkfdrJtpzz925ufFyDpmN08MFBKwttFHDstHW1m+d7LmeWcd+h1G2QXRvGxIBvtcajqD+qvOb6ttRhsj4nB7dqNxI10Dhf8AqFSqnJ87GB1wSQDsi44X0PFB0Cuw6jrqdzg5hGyXMkBAMZtv6dQVzXBcxT0brxP9kn24zcxv8uHiNVHPa5pINwdzhu9QvCDtWXMzxVrLt9mRv7SI+83qObeqmbrieB4bVH66n0MbrBwdY3tci3HQ7uq6jljMP0qMhw2KiL2Z4zoQftAfZKCcRAiAiIgIiICIiAiIgIiICIiAiIgIiICIiAiIgKiZuzUxtQyKxfHFtSOaLETTNt3cZ+61xueotwVuxWrEUT3bQbYH2zazNNXW42Fz1sBxXLZog2J1W7TvHOioo3G7rDQyO5neSeaDLTYvHHBLM5wfXVT3jj9Qy9tRwPIeHJVV8hJuvE04aLLSdXoLTlzH/o5cyQF1PMC2Zm+wOm03qrlhOaadh7mpcPYAENRvZLH8BJG4208lyVletuOpDgNfBBbs+1VLJLEadzXO2HCUt3aEbOvE71VUus1JBtyMZe229rL8rkC/zQTuTczCke5sgvBLbb4lhGgcBx6q05ixCnhENZTSMMjHtY5rXNPfxu95hbvuPlZVjFcmvjF49p1t7SBfyVat667/AOiDveHVrJoo5GG7JGhzTxseB6jcfBbKonZZiBdFNCf9tzXs6NeCCPVvzV7QES6wVlbHE3ake1jRxcQPIcygzookYvJJ+xgcWndJKe4YfAEF5/lXh0dU7fPHH0jiL/zSO1/lQTKKvy4fWfDXG/J1PCR8lpzVuKU+ro4aqManu7xyW6D+xQWxFCZfzVDV7TW3ZMzV8L9HttoT1H+FTaAiIgIiICIiAiIgIiIC+Er6tbEaruopZP3cb3257LSbfJBzrO+JOqJ5m7RFNSjuzY2EkptcHnY7I/hKptfir3NjD3XEbBHGNwa0cgpLGsaY6CCJhuGt76oedHSTv9p9+drkKn1tVdB5qau5KyYdRmW5J2WjTTeVFvetqhxMxgjrcHlzQSGIYV3bdpjiQPeB325haMNWs8+N3jc3eXAjwvookOQWKnrVuMffUdCqvFUWUhTVyDsGXc+wOjDar2ZGgDvNkubJbcTbUO8lSMenjkqZ3xC0T5C5nC/M28bqHjqwVmEl/wDPL1QdG7KaX2amTm6OIfwguP8A7BX9Q+UsH+i0kTCLPI7yX8btSPLQeSjs85q+iRiOM/Xyg7J/dt3F/jwH9kGTHs27Egp6YCSqedk39yLmXnnbh/wtJ9dTUjg6eXvqv4pHe05p5RsGkbfDVVjLVLJsnuv29QHudLq4xQggOI+851x4BbP/AONDiRZ+0fjJub8+qCUn7Qoj7rXnqbBajs/j7Bv4qmVtMYZZI3b43Fh38Fg1QX2PPwvqw+qk6DPUDjZxLTe2ouPVcuLl6EhQdIzZS3EddTEd9AQ55bqHs59eR5i6teDYmyphjlZue3UcWuGjmnqDcLkeCZkfTmx9qFwLZIzuLToSBztdWXs6xYRzzU21eN7nSQHmRvHm2x/hQdFRfAvqAiIgIiICIiAiIgLVxSl72GWPjJE9g8XNIC2l8sg/NNXI5t2u0LSWkHeCNCD1uop2042AJPILonaxlgwTmoYPqag+3b4Jbajptbx1uqJhdQGOdfebW+aDUno5GC7mkDnw9VhawkgDeTYDmrg2qjcxwd7uydq9t3FVOnm2Htdwab/NBvty7KRvbf7N/wBbKMkjLSQRYg2IKscGONuNQB8woXFapskrnN3GwvzsN6CSw7A2OaC8kl2thpYcFjxTCu5Ac0nZJ2SDvaeGvJa0GMODQ0/CLApX4qZWBvAG56nggyU0qvXZvgBqqkPcPqaciR19zn/A39T4dVQ8JpXyyMjjaXSSOa1jRvJP+XX6Myrl9tDTRwtsXAbUrx8ch94+HAdAEEuFwvMGJmoq6h53989gHIMJYB+Vd1XAMwxdziNZGdB373DqH+2D80E9lLNApZryNJjdG2I23tDTdpA9fVXGv7Q6NjSY7ySW9luyWi/UlcqC+3QTOEw/Tq1okP7aR738L6F2z8rK9jKpBsAAwfDbSy5fBO5jmuaS17TdrhoQRuIVo/6l1mxs2i2re/sna8bXtfyQaOc8KZT1Iaz4o2vc0bmuN/8AlRdPhcsgu1p2TuJsAfAnesdTUule58ji5ziXOcd5/wA/RdWjwKOaON0RHdua0sIta1kHKqijfGbPaRfceB819oKx0Mscjfeje1462N7eY081fc70EUFHsuIMj3s7scdDdxHTZuuc3Qd/o6pssbJGG7ZGh7T0IusypvZjiveUroifagfYfgfct+YePIK5ICIiAiIgIiICIiAiIg08WwqOqhkhlG1HI3ZcOI5EHgQdR4L85ZvyrNh1QY5NWH2oZbWEjenJw4jh4L9MqOx3AYKyF0U7A5h1HBzDwcw7wUH5ddIbWubcr6LwrfnLs3qaAue0GWl3iZo1YOUrR7p67vBU8lBlp6V7/dF7cV9qKR8fvCwO47wfNSGF1rQwA7wf8K2sTrIzA4cTbZHG996Cv3X0FebroXZh2eGseKmobakYbxsP/cOH/wADjz3ILR2QZLMLPpczbSSttTtO9kZ3vPIu4ch4rpoCNaBa3Dd0X1AXH+17BzHVxVDRpNGWO/HFqPVp+S7Aq1n/AAwTUUht7UJ74eA0d+Un0Qcagm2gD0WVRTZe6eW8L6eHBbsdUCg2bpdYhIF620Hu63aLHKiAERSvYD8LXHZ9NyjHzgcVrS14CCSrsQklcXSPc9x4uNz/AG8lpOmUfLiC8NrboL92b4r3VaxpPsztMJ/F7zPm0jzXYwvzbh9eY5GPHvMeyQeLSHD5hfo6nnD2Nc33Xta9vgRcf1QZEREBERAREQEREBERAREQfHNuLHcdCOaomZeyCiqi50V6aU63jAMTj96I6D+EhXxEHBMQ7FMSjP1ZhmbwIf3Z9HD9VqQ9juLOOsUberpo7fluv0MiDlGV+xBsbmvrZBJbXuI7hh/G86kdAAuqQxNY0NaA1rQGtaBYADcAF7RAREQF5lYHNIIuCCCOYOhXpEH5szbhLqaomiP+y8taebN7fylvooNlWQuwdrmBbRZM0auHdv6lu78pP8q4zI2xI5EhBuNxA9V6OIlR11Z4cAYyNpd7T3AEk7hfgPVBBvrSVhMpPFZ8UYxrrNttcQFo7SC7QYKyGIE2Li0FzzbjrYcgq3ik7S/2eG8jj0W3hOFyTx7Uj3d00kMZtHW2/wAAtPFaRkeg0PigUk2oX6NyVOX4fRuO8wMHpp+i/N2G0r5pY44wTJI9rGAby46Bfp/BcNFNTwQjdFGxl+ZA1PrdBvIiICIiAiIgIiICIiAiIgIiICIiAiIgIiICIiCIzVhH0qkljHv224vxt1b67vMr82Y1TlkrtCA7Wx0I6Hqv1SVxTtmysYXCoYPq5HHatuY46m/ibnzQcudIpWgZUTM/aOETfZGt7kcG9NVBGUKUwvGZw3u4wCNXai+zfeboPldh4Zc3PnxWi16z18UpJLnXPLgFoNkQWHBaupcDHE6zNXG4Ba2+87tCvGIUBablxc4nxuTwA4rcyVQ1073MpIe8D7B73AiJltxdJuHhr4LtOUuziOlcJqgierGrXWtFCf8AxsPHqdeVkEX2V9nppGipqW2qHi0UZteBp+198j0Gi6SF8AX1AREQEREBERAREQERfC5B9Xy6wy1IC0ZsVaOKCT2kDgoGXH2jitOTNbBxQWvaCXVZgzOx3FbkeONPFBNooxmLNPFeziTeaCQS6jjijeaxuxdoQSm0l1Df603mhxlvNBM3WCspo5mOZI1r43jZexwBDh1Cizjjea1pcyNHFBTMd7A6SVxdTTvgJue7cBNH4A6OA8yoih7EK6BztiqpnBwsdpko08t3qr9Nm1g4rHHnJhO8IKk3sMlkP19axo4iGI38LvcrLgfYzhdMQXRuqHixBndtNB6RizfUFS8OZGHj/RbTMdZzQS1PAyNoaxrWsboGtAaB4AaBZbqKZjLeazx4m08UG+iwtqAVlDkH1ERAREQEREBERB8JWrPPYLZco2r4oIPGMWLbqnV2PuuVL5jiJvvVHq2PF0GSrx9w4qGqMwm5WrWRP5efNR76Z3VBNQZpc08VMUucTzVMZRPJ3FSFNgsh4ILzT5sPNbYzV1VOp8JkFrrcjw53JBZHZkJ4rA/MLuai4sOfyXt2Ev5INo48b71gnzORxWMYE481oT5cl4IPb82u1vdRtTmtxvqj8syrSmy1LroUGnVZklJ3rAzMMg4pU4JI3gVqf6e/7J9EE9SZxe3eVJR56PNVeDA5HcF6lwCYcEFuZns/aUhQ59195c4dhUo+E/NZKfCpSdAUHe8BzN3ltVc6Op2gFxzJNBI3Z2l1jDWmwQTAK+ryzcvSAiIgIiICIiD4QtaeC62l8IQVyvwjaVeq8qbXBdCMYWN1MDwQcwmyZ0WjJkk33Lrf0NvJeTQt5BBzKiyZbgpmHKotuV2FG3kF6FOEFOblkclmZloclbO4C9iIIKwzLbRwWX/QByVj2E2EFfbgLeSHAW8lYNhNhBWzl5vJYX5ZbyVq2ELEFJqcnMd8Kj35HZf3V0XugvPcBBRafJzG/Csj8oNPBXYQhDEEHPn5JaeC9Q5LaD7qv/chBAEFaw7AAzgp+nprLYEYXoBAC+oiAiIgIiICIiAiIgIiICIiAiIgIiICIiAiIgIiICIiAiIgIiICIiAiIgIiIP/Z"/>
          <p:cNvSpPr>
            <a:spLocks noChangeAspect="1" noChangeArrowheads="1"/>
          </p:cNvSpPr>
          <p:nvPr/>
        </p:nvSpPr>
        <p:spPr bwMode="auto">
          <a:xfrm>
            <a:off x="1587500" y="-936625"/>
            <a:ext cx="2381250" cy="19240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4036" name="AutoShape 4" descr="data:image/jpg;base64,/9j/4AAQSkZJRgABAQAAAQABAAD/2wCEAAkGBhQSDxQUEhQVFBMWGBYZGBgXGB4aFhsbFx4aFRcXHB0cGyYgFxojHxgXIC8gIycpLCwsGB4xNjAqNSYrLikBCQoKDAwNFA8PFCkYFBgpKSkpKSkpKSkpKSkpKSkpKSkpKSkpKSkpKSk2KSkpKSkpKSkpKSkpKSkpKSkpKSkpKf/AABEIAOIA3wMBIgACEQEDEQH/xAAcAAEAAgMBAQEAAAAAAAAAAAAABQYDBAcCAQj/xABDEAACAQMDAgQDBgMFBgUFAAABAgMABBESITEFEwYiQVFhcYEHFCMyQpFSocEzYnKx0SQlNOHw8RVzgpKzFkN0orL/xAAWAQEBAQAAAAAAAAAAAAAAAAAAAQL/xAAXEQEBAQEAAAAAAAAAAAAAAAAAARFB/9oADAMBAAIRAxEAPwDuNKUoFaPWpnWE9s4diqKx/SXITX8dOc49SANua3dQzioXxN1NY4JSd+yIpW+ChwfpsjUEpZWixRJGudKKqjJycKMDJ9TtzWeo3pNqcd2QsZJApKknSg5CKpA04zuSNRPPoBJUClKUClaV7f8AbkiXBIkLLsMnIUsB8ODz7Vu0ClK1uoX6wxPI+dKAk4GSfYAerE4AHqSBQZo5g2dJBwSDj0I2I+Yr3Vf8ImQpIWXTHqOnjzMcNK4IO6mQvg/q3PGCbBQKUpQKUpQKUpQKUpQKUpQKUpQKUpQK+A1juUJRgp0sQQD7EjAP0NRnhu6aSNmz+GrGOMYOQIvw2yTuzagw9vL68kPnXdUZEqFh+VWxvkBg67evDLtz3DztUV4iui0U2hdTSzQwop4btOokJydkzrUn2A5yAZ+VRN3o3VXixoKn9RIywPwwyjj3qi9L6jrtYZJDkx3EcatuGKiVWmlbOCCzqUK75MZxqzVRfrW3KDLyF2OkEnZc8eVc4GT8z8TW3VdhuGLPJINoyZGXIOBkrGp22KIC7DfzHYnFTiXI0Fjso1bn2UkZ+W2aisV/MVCMDgdxAfiHIjx+7A/Sss04GQWCnSWyfQDlvkMiq/4h6okcJmBIYHVoJIWTtOFA4IVidOCMasAZwMhFKL25YDaCMJq3z3WVpMx+xjQ41YyCwK/pYEN/o0rT6bhgApTEYHqpwWk+T4UgeigHYsQN69nK6MEDU6rvxg8+uxxx8cV6W7TDbgKhwxOwGACd+NsioWTqomkZ0RmitwzamXAaUjChQfN5VJJOMedcZ3wEzYzl01HG5bGPbUQv8sVBeJ5O7NFargscTMuoqcKwC+ZRlVzqJYfwBdi4ImrC27UIU4LAEsRtljlnPwyxY/Wozw4/cM9yxBEjgIw47cKhPfGnuCZgfUMD60EvYwlI1U6MqMeRdKADYALk4AGBzWetDpLs691secDTjjQMlG+bA5+oHpW/QKUpQKUpQKUpQKUpQKUpQKUpQKUpQKr8HUltmkWQNiSZ+3gZyzNvGNsBjkMM4zqPOk1YKpsf4t9JC2oh4Q3soIlmhmbH8elY1BHBbUB5jQTfRrslBkEl5JjkcAB2ydwNhsvAJ5xzVI6dEydlZQSyNdAYPoJktY3AB2YLM+54Mjk+9WOzv+xoYlpLQl8TltfbDtlhK2c6Vcf2g1DBIYjTlqn161MNxFNG7FLkyrsDhHMkEfcYZ8qjtxvnbzqQSNS6ai49FwlrI7sue6yuxOFHbftE6m3OdLNlj+vnGK0P/Gk+7TyShuxaxoNBGktKgII04zjIj0jfds4/LUpd2ginjSMqqMBoiGymSPCgnf8AIiBW0gD+zG/pVS6h3XmeziLd2a8a4Zl0llhhCmOUZIAzMirqI2ZWwraACGa1tjcSqlwWaJWZGAyEmkzruFIIyVUgowH5tbJkiN9c3D1QrNOkIAVPIuU8kaRjU77bv5n0IgxuuBw2mPkKxRRGXEalGEKxq2gRiPHZySGkkbRGMeUttpUeatLoDMojEhB7ly2pPzSjQ8raTpYrlpI9XICqB7EgJy16alqizTKXZyrO8nmKu7jc7YXSGx5VA8vptWRnDQwtqHnle5KtwUAeVc7eXB7R3Bw2KgPE3i1Z5DCJFMURYzCMnLuPILcHH9nqZQ7jHJAI0sK1JOuSSyzutu72yIe85dRGVV3MqB2IVlAGDoBzoAIGSKCxdb6kb1VsoC34yKZpV4WFtmIKnHmwVUg4Y506gGKpE7z/AHQKVhXEQjRfwzHGcM7kjyoCDGEyNbI35lBrT6FJe3CS9rtW5mYvLMSZWQt5UijGlUMkcaqhOSqsv6iWAt/SOjR2yaY9RJxqd2LyMfdmO5PPw3NBvAV9pSopSlKBSlKBSlKBSlKBSlKBSlKBSlKBVL8UWP8AvK1JP4NyDbyjGxC67gKTjbUQFx+pS49qulV/xxZl7NmVgjxPHKkhziMxsCZCByoXXkeoyKCR6cMx+bSFGU0gAKAhKH98HbgDb4mi+IekRfe7e1Ac29xJIuNWUUSRSdxUznQuY42AGwIYAc1PdN6iJ4Z9a9uRGMbRFshJJMEk5wCpLBgcYKklSVbeB6tcFpLiTOo2xt3TRpOt4FFxKIQMkM6SyZGM/HGqqiftrmS5sdsre25AOdvxowDn4xyqwO3Ky42PEP4WnMhmvGJjN25SHVj8G3h1yOT6KdZmOTkaivIG/uDrSwyGZ3ys8bK5XYAIrzW8qb5KPH3QG9XAG3AeD7YG3sYpGJEcAmbJ/N94IZVcewYyArnmNSdjig2Oqzh7aObRoVJLJIFJwfNNCSzfwqcJzvpUk41EVWbbqU16ltZwlYklknd5icSPFJ3mdo49IIUq5USkjJPlJ/NXnxCFvr+OyZg1tbvKZsNu7Ksvbj23wiKAx5BkxnOmsnWbpbSeSzskcOUj7skGTIqhW7r6mJHcIZVV5GGkkbkACgkLiC2jikSOQw9Ptji4lXZ55VwqW0TKAQEOMlADqwq+bURvWdrN1CKGF4ntbFFTuRFCjyqoGiI8COIkYKrksAQdAI1SHhrwYqdqW4RA0agQQLvDbD105/tJj+qYjJPAA5tlRXmGFUUKoCqoAAAwABsAANgK91G3nWFSZY9S5A1Oo8z43CgKPMST7A7KfhWGKRxIskoZFYnClwdBKndt8cKeCQC3H6qCYpXiGYMMqcg+v8v2+Ne6BSlKBSlKBSlKBSlKBSlKBSlKBSlKBXmRAQQRkEYIPBB5FeqUFCuumm3Xhe2JFCy6NSoqOFEVyM5eEKq6ZDumncjGptee6lt7uPvINTzl5BGxYaTGVBQsAxVAq6sAYWJvLwauUhMRYOpkikLHKrqILYyjKMlgcnBxgDY42zR+rW7w6JH1Qrb6jYtL/Z86vu8+CSmrSqxsSDpwCNYIaoj+uL93P3fsxTmSRLi19VNvDqvJrZX0/oaIhTv5Z48DC4H218Tfdba+kjCuFbTFINPaaa70OgU5PkVGQlTgKqDcljjd8UdThlsmu4dMd7YzLPLAZNLh4yIpo2wc6XUkBgMP5ec1zbpN0LqRLcoY7COWWeRF/L+I7YLHHlGlo4Bk4GotkYOBVx6R4ZnmjX7rCFiDK332VVNzJhg5lgDEamdx3O45Xy6ANQUZtnTLMgKlnCpTW0k00kue7IMgBn7ZMsgfzEr5F0aQfRfTXVx1GOZLUrbw47ZmOJMlM5jiVW0t6q76iB+VdRDFdBekwvphltwxKsrvcMCRso0xYA8y5ICwiMAgY04xQWya4nXJae1jULqbKMdI/i1GVRjY7kVGNflsKsl3MfUhOzE2fNsyxhyMAkaTxyd81hsuiiEYayS6jO4kEcSz8DaRJNCnYfmQjJ/QNzUhHDOdQ7A7RcEBpB3iqqFAIwVAJGCdZOknIycUGLpSTLGDDAF1knVJpHP6gquSR+rzMWYYyRgYm4emAMGkJlccM2PL6HSAMLn9/jXuztSuSzEsSSf4RvkAD4cZPt6cVtVFKUpQKUpQKUpQKUpQKUpQKUpQKUpQKUpQKUpQKx3FuroyOoZGBDKwypB2IIPINZKUHK/tE8OdmASvGs0UJzHLpH3hAQ0aQSMWDSRgupVwSwKKCrfmqO+xbwXBNBNcXEayjudtEfzJhACWKnZm1OQNQONO3NdB+0Zv91XQIJ1IFwOfOyp/WoT7EUx0ge/emz88/wCmKvE6tA8LwDAj7kKjPkhkeNN/7iMFHvsBuSa3bPpkcWe2gXOMkfmOOMk7tj0ya2qVFKUpQKUpQKUpQKUpQKUpQKUpQKVpTdVVSeecfAngKPViTtsOc+1eJOroraSygjHl5JyM7e/yAOcUEhSvET5AJGPga90ClKUClKUClKUClKUFK+1y/VOmPGSczMqjH90iVt8EDZDz71g+xc56SuOO7Lj5ZHtzT7Y2/wBgXj+0zuQOEdvX1249awfYa+elH4Ty/TZT/mTV4nXQ6UpUUpSlApSlApSlApSlApSlAr4TivtaXV45GiIixk85ONvhQctveoSCaRg2xdyMZzgk+pOwwcbcDao2fqjEgOyt6DPHvgZO4Hvx8qnfEdi9uuuSE4OACPy5JwAxB8uTj4n0qm3N8qZcquojGdPIJ2UfDjFaZXfwf9oBz2ZcjEkiKrLuAqqV3BOTq1D15GOK6DZ9UD7EYYcgEHB9RX5ws79vvCsPzKSf/U2cEfInb/CKu/TOrC2I7ZJY4MjsAMt7b5P1JphrsiSA8GvVUKXx8sLp3h5G05YZ1KHIUMPcAnce3yq49P6isiggg54I4I/19xUxpuUpSoFKUoFKV8ZwOdqDnf22SYsoR7zZ/ZH/ANa+/Yaw/wDDH9xcSZ+qof61rfbgrG2typGkO5PrkaRj/Osn2F/8BP8A/kH/AOKKrxOuk0r4GzxX2opSlKBSlKBSlKBSlKBSlKBSlKCh/bID/wCHKQMgTJq+RV1+m5X64riT9QPczLqkzgqeMHfO2Bk7599jX6O8Z9KjuLCeOZgiFdWo8KU86tyM4IG3rX54aZWtjD24gVlVu6o/EKtlNOfVFYqw9ifWtRmsNrPpk8uNyMH5Bjn+fFb911k/2YBLZ3I/i9vj/wBqi+nR6m82xBJ5xvjBH74rKy4k3wAMbDnjgfCqiV6n1t3iWKTSQFRQ2MHcscbcjyc4BqweGPGrwLJqAMal33xjUWwm/wCnLt+ysfeqJ1m4y4A2A/bgD/X968W96cjVggHYbac+5HrUH6Z8OeJYryLVGW29GGliOA2P4T6VMVwfwP4h+73SvqOk+Vl9Dn1z6Z2AHw9q7rFIGUMNwQCPkdxUrUrW6x1DsQPLpL6cHSOSMgHH7/L3I5GvZdbD52zgJuMHJYajgAnKjIGrOCcj03knQEEEAg8g8VXvE8EKR5lZY49OndMgYZXBABBD6gunTvq07EhaitnqXiAR/l82QugD80jNqwi5Ix+Rsk7KMkkBTW7fWvejADlMMpON86Tujb7g8EZqs3Fu8dnGqAHSEIdE1DtE4cElQsrNksVKqPUg480r4c1M8kmkRxnCooXBYLkdxjjJJ9BqPl05w2QAp/21ELa265ydTbepwFyf3IqM+yK8ZbV4wyhWmk1gthyO1HunmH5TuxI2A5zgGS+3Jz2bYDOdUhON9goGT7DJG/Faf2IdPSSCd8nUsoAIwCVKKwGcZAzvsRxV4nV68P8AUCXMY1NvIXLH8uDpU5zgBseVFAwuCf70t1PqAhjLsVH+Ngij3JY7ACvV5exxAF2VdRwMkLkgFjucDZVY/JTUf1Kyjuu0rkK6kyx/lbOnClgpyCBrXf01KRvg1FSNnd6wcjSwOGUkErwwBxtnBB2J5rYrWjQRRnUxIXLEkk/3j8h8BxwKxJ1VcrkaQx0qxZdJJ3XHm82ocY9jQb1K+CvtApSlApSlAryz45r1Vf8AE92UKYJHPFBrTdburnUtrE1ugJVp7hGRkI31LC6ATIRtnWvJ9t/beKTHogRWvboKuvQhiRhjzSK7Ds8/pD/D0qFuPErKqoYZbiOVjE4SIyoARhu4ADhMEA888VOdGgESaYY0gg0nyxoFUNndgq859fkfpRS/tk6lL+HFxEwDEb8jI5GxG/HoVHvvy60s5JZRDbxtK7/oQZPtqJ4VfixwMemK6l4n6O16itfTR20cM1zgR/iSNCQnbAP5Q7aGO/HtzjBN4wt7O0aHpkJhJwTI2Gc/xNkklnxnBbYeg2wKzXPIIWVn1K6spOtdPmDA6JFOePMG2zkfH011uQ0owpC+nB+GTit7q/Ve42oNqk5JJOrVyWz6k/DIqK7wXdl82/O2/OTjaqhd3IaRz6E4HyFa+nkqNX9Pl71rxxhth+5/63rfsF0nB/nxUGfprnUqnJyRj2zX6M8DdTE9hC3qg7Tf4oj2yfrgN9a4B0Owee8jihXUzN5c7AbE5J9FGNz8K7p4C8NTWUUkczRsHfWNBY4JADcqOcA/vSrFpqN6x0VbjQSQGjJZCVDYJGnO/wAD6VJUrLSHEsdoPxHLSSHZQCXcqFTyICTsNOcbDOTjJJ3rbqUcjMisC6BSy+q6s4B9jsdvhVa8RdbmW4aGBAz4U5kBESq45JG7BtLp5MlTpJGKk+mJHrWO3dI0hH4sKIu/cQGMMeVOnzbbnIycchC2d9HNLI8sRjhGS8hZk7hHlIZOWiG4wceZT5SCCZXoXQRZi5l2Zp3ErRxqFUMEC6UDH9WnPmI3J4rffo8CEyEFcZJ87BfiSM4P7VD9V64Li0aS18yIUPdb8OHtnIeRHYaXEYBJBwPLiqPnWRLcp2HiYMzIQE3VFOQDK7AI/wDEY05K6SSDk5GtnhaMu65kaOM7EKqqPKEZQAjFtTgMp1FgmcAVrdCkaODS7tcd5lJOsaNMo87xb7Q7EqqliNWAfacvIY4YEIUAR6FQE+UcIo3PpkDeghek9VMszW+jt5jk1fiOWO4WJ42ChSugeZhjSxCjODjx2Clwvc7ckkQj7cOyjGlsvHkBJZfwiwXAMaggFQ2a8dAFtdghElWAYPJEc5IwZC39rLpwUZXbGRupIBHq/gm70dxJCxbQQVB7qR5BH4ZGnQT5db4bIyBgZ1BYrDqZZzFJoWQKGAVwdSZ0lwudSgHY5BAJADNUhUB0Ow7JMk7L3pAuSTsurA7UZIysWoZVCScsSdzU8DUH2lKUCleDIAQMjJzgZ3OOf86RzKxOCDpODg5wfY+xoPdVL7SOn3ElmWs9PeTBGoZGMgtzsNgd/wDuLbSg4xH0sRd1lMgaZhIdMoCK53k7YKsQGJOcg+nwxJWXVncaVCk8YX5ebJAA+uAKv994YglJOko38SHSfnjBBPzFfem+G4YBhVJ+LHP/AC/lV1FTl8H3F1GFkxErYOc6yAARuu27Bvfaq3F9kd05fvTRQxozYfBdmUfr0ggKCN9ySN9vU9lqM8TFfuU4b8rRsp/9Q0/1ppj82XFqqFijalycMwwSucA4ycem3xrSubXU2VydlyOTvx/mK3khYyNGVPlJBB9SDg5/zqWi6WPykZJ5+uxrTKrhArD4/wDX+lbBtjqBP/WKyTQaV3/MpIPvtsaz20TzgIgyx/lj1J9BQdJ+yPpIM/eGNlbB9TwuP5nP0rrdUX7NOniNSo3VEC59yxyT9dJP1q9VmtQpStWe5YE6FVxpO2vDls7AAjGMZ3J+lRWvf9CjlbUS6t7oxH/I/UVs2VisQwCzH3Y5P/L6Vrw3MrMwCnyZBDrp1E7roYEjSOCcVvqdhkYPqOaCD65ex6gkyRuqshHcAIDZwpGrYNk4B53rQ6Tc2vUXM/4r9qQqI5MhI5YD+dVIyr8b54PGc1H+OekrNODMzm3MZSSLTmNjqDJIWHmjZSBvxsNxvnPB1MdqQQTRCYxsIyzBgHOykqMlsc4AOcVRZrGUvNKWhCCNgkbnBMilVdmG2VXUSuPXSTXrrPS1uIHicAq4wQwDKRzuDWW1fCrq2Y8A7E4G5x6e+PStKDq0jO0LxGObBKnDPAwHBEgUAemVbS3sCN6g0o/DkhysrRtGSpOA4YlWDjYNjlR64PBBG1e/FHVJLcRECMwZb7w0hxpiCklx6HBxke37iS6deu5ZZYmjZcb7GNs+qMOR8CARUX4w6eJUjyZMI+plQZWRSCrxyKfzoQdx8KoeHuoLPrk7LRMskgG+FkBxiYAHS6uMEMQfhWx03qwd5WUwCzRQFdW37is4nVv0qF8n1Jqs9Ju5EimiWaNJCXFsRCwEaYAiVkx5imCNtjgVNT3P3VVXsJ900YfSgVu7JLEgPb40N3JHbbPlP1CZl6zAoYmVPIqs3mBIV/ysQN8H0NbgbIyKqnVOr2sFzFbyyz924fVEiu6gdvI0gx6dKemkkg+tZuieIIDe3NtHFKrqBNI5B7bM+MhSTzxsABz7GoPrzC4aWKZdRgfaWNihVmZ2VAR5lkSLsFjwe6PSsHWetJC8cqWzzzgpHiI/i6HJGp9xqQYJ822fbc1huLlYDOiuqastEsoIHcYyOzM/6lLMgxyoXHtWl07pwtSl1eoFuZo1We4T/h1C/l1FmHaXGkZxuR6VUX4V9qIuPESxkF0fsMFKTIDIjat9+2GKKBvqbC/GpOC4V1DIysp4KkEH6iorJSlKBVK+0LqxASBTz5n39B+UH4cn6CrrXK/GJD302eQVUfDCg/1J+tWJVce3GonAz6n39PrUj4b6P94uEj9CcsRyFXcn/ID4tWsYMDf6e5roH2d9LCwtMR53OkH+6voPmc5+Q9qtRz7xT4F09QnXUBC7CRQvIDjJTHC4YNj4FfjWfp/TUhXTGMD1J3JPz9f+uKtPjQj70QeNKf1/eofptgZpUjTyhjjUSDxljt9OKC++EenGK2Bb8znWfkfyj9gP3qbr4q4AA9K+1lp8biuU3SPE8ttZyyCW6lnlWY4kjglUo7wtsdAYZ2IyNVdWNc+6/wCHQBdpHHND95fW0kOWbX5fOADkflGwGDk+pqwWr7+yWzSMGcojMQgyzaF1EKPc42HxFafh+EJHLe9ucSXQileFjqdCECrGq7YIHp/2rRih+8CBWN0vYljl8qMncKAgK5YAFSTqI9cVvdV6jPbyNNpLwlbdO0PzqzTaJJMhTkBHUkZ/R6c0Ru3PWgpy8WmMR62kkeNVQ+iOC+pTwM4xvzXzpXVYXMYPZSeRNYRXViyb4ZWX8643yKhPFviq16cVke31vcSdomONS7Eb+c7agNsDJJ9BXvrvjOS2ktkitXnEsgRtGQI12Go7EDnbOB5TvRW14xwTCsZIun7iQMp80fcXtST44YRhwxHsK3Lu9KgktgKMk/IZJ/rXjxPbCWFlKOcqwDx/2ihxglD78VAdRge+ubfsXEkAikLyx9tl7i7eViwGByPX83GcURi8P9bmv7q3urW4xYjuLJEyYaRhkA7jgZU8jj1ycX9lzVZjv1tptE0Twx5xG4AZHPsFjy0fOfMBnetq661PA7GaHXCSdDwZYoo3LTB9IQAY3UtwdhiipzGKgOvzurrJE2pwpTtE4R9UkTFs8B1RZAv+Ij4VL2HUop01wyRypnGqNg65HIypIzvxXi8iRRrKgkEY+fpUFV8VlQp7r9lGDoJlVnmjLjAKqiMyk+5KjjnIrJ4O6ZPaxfj+S3hQgGVw0xwMtIzKxTTucDYjT681JQy2scz3BiijmZcPNpUOVGNmfY48q8n9I9qxDwwlxMZbidrlA2uFCqx9rfOA0QVnHA85bgVRM2HVYriHuwussZzupyNuR8D8KqfRfEcsMkNpMxupC86zSrt2tjcQCQY/VGQM7fkPPrZLrr0IuRaFj3nieXAB2RTpLE+mTkD5Gqd0yA20kUca91GhKTXBP4he32gVxnnSzL77D2pBZ7RIYA/aiVe4SzgcEnk49PlWLwt19pprmL7q0EUDhY3Iwsucl2VcDABxuCc6hwdqrXWU+/vPZFLiKIJExuFwquSQxiQkb7cn4EYGBm7dFtdK7ZwAFGd9htyefnQSdKUzUCuSeM5NHUJt/wBSH90U10m48QwpOkDF+5JjTiN2Q5/vhSg49T7e9cw+0jps336WQRSmIrGdYRimygNuAQMY9cVYlRUvm9dzx8zsMV2+ythHEiKAAqqoA42GK4D0a/BfS7Y40tjI2ycfOv0IDtSkcs8R9RE11IeVDFR8k8v8zk/WvPhlyL6AoBjXgj13Vgc/Qmoy6fDP/wCY4/cnFZfDVz/tsAxv3F+m9VHZKUpWWivLKDVSg8fGOTHUYF6ehDFGmuYTr0kDAVWLZ82fb41v3doL9I5ba/mjiIOGtmiKPgkE5aNjkEEbH04oJ4nFVvr08kchmiJkOiJOxn2lXXIuP1BHfb10jNa0vWr22/t7eI2kekNO07PMyghe4Y47fzSHkqABnO+K2Ok9VtL9i9uzuIipYGOSPc5xjuIueDkDPseaDH1ufQNbBRErDVJI6pEozjUWY/QaQSSaqHhbpU0dzKts0t0s0vca4l2tdI5EMiM+t9yN1UEoBtir1P0W3muO68kx2wYjK/3cjGnBhzoI9wRzXzqUFyCkFpFClsyhWkSXtyxZJ1GNOyyEgbjPJO4HNUTEV0gYRF07mkHTqGrHvjnHxqI8ZLOYY/u8gjdZYnYngxowMiH5rn54xtmnSPBkMLiWX/abkHIuJkjMw2C4DJGpwANs5IzzjavHiyOWRbcwMhiMoE4OPPA6skgB99xxvUGDp3iyK5murVkLLEkRJODHLHOmoEHgrjb1zW702OC0j7dvEkUeS2lNhk8nH0qt+FJIUje1hLE2bLbuXA1HTl1OR+ZfMwHHB299fxJfSXMc1v0+4iW6jZBISd41JOrgHDenr6jY1UTvRfHKT9SnskicGFAzybaNTYOn3yQwwTzhvbNS/iW6EdrJJgsI1LkKMsQoJIA9TtxWr4ftCukMdTBRqbGNRAwWx6ZOTj41JdQgYodPtRXJ2upOphdIB6ZcQsH3CzRyqx39dXmVfddj9b34at0tLVULkRwRAa3PCoPzMfgB9BUY9nPFsIdajjt4U/8AtOB+x+lbNvqmR4XtZ2SRSjhwI0KsMEFtWcf4QTVRP2SxTAToFbuRrpkA3aNvOoBxnSdWrHxrWvfB0UhzqlRv4o30t9cc/XNSXTrPtoBsAAFVVGEVVGFVR7Abf6VuVlULa+FUQYaWeQf3pMf/AMBc1LQQKihVGAOBWSlB8ZsDJqv9d6K91IgF2yQY0ywCON0lU/mDF1JGQcf86luqNiI/SqrddYSJ1WSRULtpTUcaj7D3NUbN4q9LjVbDp0kiSPlxb6QFOANRDMCxwPltuRtXm18IzTuJOoTdwrvEIe7bMmdyG7c5V/QevruQahvBvjqe4ubmCWFojC2xOSCpJUZyPzYAbbYg/Cugd7YVBTPEng6OTqtnMFAVmbugD8xjUyIT6HONJzyMVcuoXQihkkPCIzf+0E/0qF8JdKniE7XUvekkuJZE5IjjbCpGueBpUbDYZ9eTOXdsskbI+6urKcHBwwIO442NByLptjNMxESNI3LY4yeck7Dn1NSkXRzBMJDLC80JD/do3Vp3I3CDUyhSfkfXGasviHoF7pjTplzFaIoOpTCH1HbB1HPt7b+9eem/ZxaApLcQW812PM8qxaFZ8519vJUHPrjnfarqY2vCviaa6LiaxuLTTjBl06Wz6DGDnn0xj19KsJaqZefabayMYLK4gku2IWNZe4kTtnTpEgTSxPAAO52qOj8FTdTfX1q1gUoNMRgnlBwTkgqGK4+Oc8DFRV6cRyjDqrD2YA/51X//AKHAvPvAvr5QG1CAT4txvnRo0/k/u+1VPoHV7sddnRmd7OWISwnmMLhNBQ8DOWBHqd6vf3gnNVEs10o9aiOteMba0UNcSpErHALHk/AAZPx9vWta5u9IJJwByTx9faqH4z8FnqkkLpOFRVZTgagQxB1Lg4J2x7ce1MFm8Q+JoYrpIu4BLcJrhyDoYtlQCw2ALD652rX+zvql80TC/XTIshCnAGpcA5wpxgHIB9R8t8nV/DkDfdQ8asbdFERbldGw4O/A2ORkZxUrYnDD51RNdUiaSGSNXMbOjqHG5UspUON9yCc/Soi08M9iyt7aJjpiQJrOxz6vjfk5ON+cUtL64a/uRKgjs4liWFjzI7DU7D3Azpx7j51I+IJpFtJGhAaUIxjU8M4Viqn5kAVFV29sri0maYQRXEB0FxDE7XcjBdIYjWseAdt9RC4G/p9is7a5kZ7SZba+05aBpMhDnzGa1jmCs3mOdWd2BOSMVJ9A6y8lvFJIhjd0VnjYEFWI8y4O4wffeoPxB4ptrANOyRxM7YLJGO45O53Ay22SSTQTvRLu5jk7NxbkhRvdqY0jkI4xEJGdPQfQnAqxq2eN6ordYZwG1Eg4I+u4qz+HpSYjn0P9KCT019ApSoFKUoFKUoNPqiaomA5xtXGrfwzPfwMnVAVlhlJikQqCVIGrGMjSSBg4zsPUb9nvbYuNqqt14fnViYzkfwsCV+hG6/z+VUZLQYxWe88SaeoW1ksbOZYpJXfO0aJkKSMebU408jGRzUYkd4px90Zvisi4/wD2CkftVhsbKZwDMFhHGlW1OR7F8DSPgP3oiWg4rV6ncacVuxxhQABgCobxCePlRWJepsPWtlOuDg4qmdf8Tx2cXdm1FNSrhRlstnjJAOwJ59KpXjqyl6hHb3NizSxrqGlTpcEkecAkYYYKn1GBRHabfptqZu+IIROf/udte57Hz41fzqVzVR8MtKIIRMczaE7n+PSNZ253zvVmZsUVQ/s7bPS7PO/4K/yJA/lVhHFKVUUT7YZCOmNgkZkiBweQTuD7jYbfCvv2Pn/di/CSYD4DVxSlBYfEEpF1bgEgGJ8gHY4bas1q24r7SglbA6rohtwqAjO+CeSPY1K9UH4f1FfKVBCR81U/FtmknbEiK4E6bMoYbkg818pVFe8PXTt1XqCs7FVMekEkgc8D0+ldd8L/ANif8X9BSlQTNKUqKUpSgUpSgUpSgUpSgVA+Kj5PoaUqwcs8bnV0iYt5iDEQTuQdSjIzwdz+5r19kf8AwJ/86T+lfaVUdJsORUtOdqUqD//Z"/>
          <p:cNvSpPr>
            <a:spLocks noChangeAspect="1" noChangeArrowheads="1"/>
          </p:cNvSpPr>
          <p:nvPr/>
        </p:nvSpPr>
        <p:spPr bwMode="auto">
          <a:xfrm>
            <a:off x="1587501" y="-1042988"/>
            <a:ext cx="2124075" cy="21526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4038" name="AutoShape 6" descr="data:image/jpg;base64,/9j/4AAQSkZJRgABAQAAAQABAAD/2wCEAAkGBhQSDxQUEhQVFBMWGBYZGBgXGB4aFhsbFx4aFRcXHB0cGyYgFxojHxgXIC8gIycpLCwsGB4xNjAqNSYrLikBCQoKDAwNFA8PFCkYFBgpKSkpKSkpKSkpKSkpKSkpKSkpKSkpKSkpKSk2KSkpKSkpKSkpKSkpKSkpKSkpKSkpKf/AABEIAOIA3wMBIgACEQEDEQH/xAAcAAEAAgMBAQEAAAAAAAAAAAAABQYDBAcCAQj/xABDEAACAQMDAgQDBgMFBgUFAAABAgMABBESITEFEwYiQVFhcYEHFCMyQpFSocEzYnKx0SQlNOHw8RVzgpKzFkN0orL/xAAWAQEBAQAAAAAAAAAAAAAAAAAAAQL/xAAXEQEBAQEAAAAAAAAAAAAAAAAAARFB/9oADAMBAAIRAxEAPwDuNKUoFaPWpnWE9s4diqKx/SXITX8dOc49SANua3dQzioXxN1NY4JSd+yIpW+ChwfpsjUEpZWixRJGudKKqjJycKMDJ9TtzWeo3pNqcd2QsZJApKknSg5CKpA04zuSNRPPoBJUClKUClaV7f8AbkiXBIkLLsMnIUsB8ODz7Vu0ClK1uoX6wxPI+dKAk4GSfYAerE4AHqSBQZo5g2dJBwSDj0I2I+Yr3Vf8ImQpIWXTHqOnjzMcNK4IO6mQvg/q3PGCbBQKUpQKUpQKUpQKUpQKUpQKUpQKUpQK+A1juUJRgp0sQQD7EjAP0NRnhu6aSNmz+GrGOMYOQIvw2yTuzagw9vL68kPnXdUZEqFh+VWxvkBg67evDLtz3DztUV4iui0U2hdTSzQwop4btOokJydkzrUn2A5yAZ+VRN3o3VXixoKn9RIywPwwyjj3qi9L6jrtYZJDkx3EcatuGKiVWmlbOCCzqUK75MZxqzVRfrW3KDLyF2OkEnZc8eVc4GT8z8TW3VdhuGLPJINoyZGXIOBkrGp22KIC7DfzHYnFTiXI0Fjso1bn2UkZ+W2aisV/MVCMDgdxAfiHIjx+7A/Sss04GQWCnSWyfQDlvkMiq/4h6okcJmBIYHVoJIWTtOFA4IVidOCMasAZwMhFKL25YDaCMJq3z3WVpMx+xjQ41YyCwK/pYEN/o0rT6bhgApTEYHqpwWk+T4UgeigHYsQN69nK6MEDU6rvxg8+uxxx8cV6W7TDbgKhwxOwGACd+NsioWTqomkZ0RmitwzamXAaUjChQfN5VJJOMedcZ3wEzYzl01HG5bGPbUQv8sVBeJ5O7NFargscTMuoqcKwC+ZRlVzqJYfwBdi4ImrC27UIU4LAEsRtljlnPwyxY/Wozw4/cM9yxBEjgIw47cKhPfGnuCZgfUMD60EvYwlI1U6MqMeRdKADYALk4AGBzWetDpLs691secDTjjQMlG+bA5+oHpW/QKUpQKUpQKUpQKUpQKUpQKUpQKUpQKr8HUltmkWQNiSZ+3gZyzNvGNsBjkMM4zqPOk1YKpsf4t9JC2oh4Q3soIlmhmbH8elY1BHBbUB5jQTfRrslBkEl5JjkcAB2ydwNhsvAJ5xzVI6dEydlZQSyNdAYPoJktY3AB2YLM+54Mjk+9WOzv+xoYlpLQl8TltfbDtlhK2c6Vcf2g1DBIYjTlqn161MNxFNG7FLkyrsDhHMkEfcYZ8qjtxvnbzqQSNS6ai49FwlrI7sue6yuxOFHbftE6m3OdLNlj+vnGK0P/Gk+7TyShuxaxoNBGktKgII04zjIj0jfds4/LUpd2ginjSMqqMBoiGymSPCgnf8AIiBW0gD+zG/pVS6h3XmeziLd2a8a4Zl0llhhCmOUZIAzMirqI2ZWwraACGa1tjcSqlwWaJWZGAyEmkzruFIIyVUgowH5tbJkiN9c3D1QrNOkIAVPIuU8kaRjU77bv5n0IgxuuBw2mPkKxRRGXEalGEKxq2gRiPHZySGkkbRGMeUttpUeatLoDMojEhB7ly2pPzSjQ8raTpYrlpI9XICqB7EgJy16alqizTKXZyrO8nmKu7jc7YXSGx5VA8vptWRnDQwtqHnle5KtwUAeVc7eXB7R3Bw2KgPE3i1Z5DCJFMURYzCMnLuPILcHH9nqZQ7jHJAI0sK1JOuSSyzutu72yIe85dRGVV3MqB2IVlAGDoBzoAIGSKCxdb6kb1VsoC34yKZpV4WFtmIKnHmwVUg4Y506gGKpE7z/AHQKVhXEQjRfwzHGcM7kjyoCDGEyNbI35lBrT6FJe3CS9rtW5mYvLMSZWQt5UijGlUMkcaqhOSqsv6iWAt/SOjR2yaY9RJxqd2LyMfdmO5PPw3NBvAV9pSopSlKBSlKBSlKBSlKBSlKBSlKBSlKBVL8UWP8AvK1JP4NyDbyjGxC67gKTjbUQFx+pS49qulV/xxZl7NmVgjxPHKkhziMxsCZCByoXXkeoyKCR6cMx+bSFGU0gAKAhKH98HbgDb4mi+IekRfe7e1Ac29xJIuNWUUSRSdxUznQuY42AGwIYAc1PdN6iJ4Z9a9uRGMbRFshJJMEk5wCpLBgcYKklSVbeB6tcFpLiTOo2xt3TRpOt4FFxKIQMkM6SyZGM/HGqqiftrmS5sdsre25AOdvxowDn4xyqwO3Ky42PEP4WnMhmvGJjN25SHVj8G3h1yOT6KdZmOTkaivIG/uDrSwyGZ3ys8bK5XYAIrzW8qb5KPH3QG9XAG3AeD7YG3sYpGJEcAmbJ/N94IZVcewYyArnmNSdjig2Oqzh7aObRoVJLJIFJwfNNCSzfwqcJzvpUk41EVWbbqU16ltZwlYklknd5icSPFJ3mdo49IIUq5USkjJPlJ/NXnxCFvr+OyZg1tbvKZsNu7Ksvbj23wiKAx5BkxnOmsnWbpbSeSzskcOUj7skGTIqhW7r6mJHcIZVV5GGkkbkACgkLiC2jikSOQw9Ptji4lXZ55VwqW0TKAQEOMlADqwq+bURvWdrN1CKGF4ntbFFTuRFCjyqoGiI8COIkYKrksAQdAI1SHhrwYqdqW4RA0agQQLvDbD105/tJj+qYjJPAA5tlRXmGFUUKoCqoAAAwABsAANgK91G3nWFSZY9S5A1Oo8z43CgKPMST7A7KfhWGKRxIskoZFYnClwdBKndt8cKeCQC3H6qCYpXiGYMMqcg+v8v2+Ne6BSlKBSlKBSlKBSlKBSlKBSlKBSlKBXmRAQQRkEYIPBB5FeqUFCuumm3Xhe2JFCy6NSoqOFEVyM5eEKq6ZDumncjGptee6lt7uPvINTzl5BGxYaTGVBQsAxVAq6sAYWJvLwauUhMRYOpkikLHKrqILYyjKMlgcnBxgDY42zR+rW7w6JH1Qrb6jYtL/Z86vu8+CSmrSqxsSDpwCNYIaoj+uL93P3fsxTmSRLi19VNvDqvJrZX0/oaIhTv5Z48DC4H218Tfdba+kjCuFbTFINPaaa70OgU5PkVGQlTgKqDcljjd8UdThlsmu4dMd7YzLPLAZNLh4yIpo2wc6XUkBgMP5ec1zbpN0LqRLcoY7COWWeRF/L+I7YLHHlGlo4Bk4GotkYOBVx6R4ZnmjX7rCFiDK332VVNzJhg5lgDEamdx3O45Xy6ANQUZtnTLMgKlnCpTW0k00kue7IMgBn7ZMsgfzEr5F0aQfRfTXVx1GOZLUrbw47ZmOJMlM5jiVW0t6q76iB+VdRDFdBekwvphltwxKsrvcMCRso0xYA8y5ICwiMAgY04xQWya4nXJae1jULqbKMdI/i1GVRjY7kVGNflsKsl3MfUhOzE2fNsyxhyMAkaTxyd81hsuiiEYayS6jO4kEcSz8DaRJNCnYfmQjJ/QNzUhHDOdQ7A7RcEBpB3iqqFAIwVAJGCdZOknIycUGLpSTLGDDAF1knVJpHP6gquSR+rzMWYYyRgYm4emAMGkJlccM2PL6HSAMLn9/jXuztSuSzEsSSf4RvkAD4cZPt6cVtVFKUpQKUpQKUpQKUpQKUpQKUpQKUpQKUpQKUpQKx3FuroyOoZGBDKwypB2IIPINZKUHK/tE8OdmASvGs0UJzHLpH3hAQ0aQSMWDSRgupVwSwKKCrfmqO+xbwXBNBNcXEayjudtEfzJhACWKnZm1OQNQONO3NdB+0Zv91XQIJ1IFwOfOyp/WoT7EUx0ge/emz88/wCmKvE6tA8LwDAj7kKjPkhkeNN/7iMFHvsBuSa3bPpkcWe2gXOMkfmOOMk7tj0ya2qVFKUpQKUpQKUpQKUpQKUpQKUpQKVpTdVVSeecfAngKPViTtsOc+1eJOroraSygjHl5JyM7e/yAOcUEhSvET5AJGPga90ClKUClKUClKUClKUFK+1y/VOmPGSczMqjH90iVt8EDZDz71g+xc56SuOO7Lj5ZHtzT7Y2/wBgXj+0zuQOEdvX1249awfYa+elH4Ty/TZT/mTV4nXQ6UpUUpSlApSlApSlApSlApSlAr4TivtaXV45GiIixk85ONvhQctveoSCaRg2xdyMZzgk+pOwwcbcDao2fqjEgOyt6DPHvgZO4Hvx8qnfEdi9uuuSE4OACPy5JwAxB8uTj4n0qm3N8qZcquojGdPIJ2UfDjFaZXfwf9oBz2ZcjEkiKrLuAqqV3BOTq1D15GOK6DZ9UD7EYYcgEHB9RX5ws79vvCsPzKSf/U2cEfInb/CKu/TOrC2I7ZJY4MjsAMt7b5P1JphrsiSA8GvVUKXx8sLp3h5G05YZ1KHIUMPcAnce3yq49P6isiggg54I4I/19xUxpuUpSoFKUoFKV8ZwOdqDnf22SYsoR7zZ/ZH/ANa+/Yaw/wDDH9xcSZ+qof61rfbgrG2typGkO5PrkaRj/Osn2F/8BP8A/kH/AOKKrxOuk0r4GzxX2opSlKBSlKBSlKBSlKBSlKBSlKCh/bID/wCHKQMgTJq+RV1+m5X64riT9QPczLqkzgqeMHfO2Bk7599jX6O8Z9KjuLCeOZgiFdWo8KU86tyM4IG3rX54aZWtjD24gVlVu6o/EKtlNOfVFYqw9ifWtRmsNrPpk8uNyMH5Bjn+fFb911k/2YBLZ3I/i9vj/wBqi+nR6m82xBJ5xvjBH74rKy4k3wAMbDnjgfCqiV6n1t3iWKTSQFRQ2MHcscbcjyc4BqweGPGrwLJqAMal33xjUWwm/wCnLt+ysfeqJ1m4y4A2A/bgD/X968W96cjVggHYbac+5HrUH6Z8OeJYryLVGW29GGliOA2P4T6VMVwfwP4h+73SvqOk+Vl9Dn1z6Z2AHw9q7rFIGUMNwQCPkdxUrUrW6x1DsQPLpL6cHSOSMgHH7/L3I5GvZdbD52zgJuMHJYajgAnKjIGrOCcj03knQEEEAg8g8VXvE8EKR5lZY49OndMgYZXBABBD6gunTvq07EhaitnqXiAR/l82QugD80jNqwi5Ix+Rsk7KMkkBTW7fWvejADlMMpON86Tujb7g8EZqs3Fu8dnGqAHSEIdE1DtE4cElQsrNksVKqPUg480r4c1M8kmkRxnCooXBYLkdxjjJJ9BqPl05w2QAp/21ELa265ydTbepwFyf3IqM+yK8ZbV4wyhWmk1gthyO1HunmH5TuxI2A5zgGS+3Jz2bYDOdUhON9goGT7DJG/Faf2IdPSSCd8nUsoAIwCVKKwGcZAzvsRxV4nV68P8AUCXMY1NvIXLH8uDpU5zgBseVFAwuCf70t1PqAhjLsVH+Ngij3JY7ACvV5exxAF2VdRwMkLkgFjucDZVY/JTUf1Kyjuu0rkK6kyx/lbOnClgpyCBrXf01KRvg1FSNnd6wcjSwOGUkErwwBxtnBB2J5rYrWjQRRnUxIXLEkk/3j8h8BxwKxJ1VcrkaQx0qxZdJJ3XHm82ocY9jQb1K+CvtApSlApSlAryz45r1Vf8AE92UKYJHPFBrTdburnUtrE1ugJVp7hGRkI31LC6ATIRtnWvJ9t/beKTHogRWvboKuvQhiRhjzSK7Ds8/pD/D0qFuPErKqoYZbiOVjE4SIyoARhu4ADhMEA888VOdGgESaYY0gg0nyxoFUNndgq859fkfpRS/tk6lL+HFxEwDEb8jI5GxG/HoVHvvy60s5JZRDbxtK7/oQZPtqJ4VfixwMemK6l4n6O16itfTR20cM1zgR/iSNCQnbAP5Q7aGO/HtzjBN4wt7O0aHpkJhJwTI2Gc/xNkklnxnBbYeg2wKzXPIIWVn1K6spOtdPmDA6JFOePMG2zkfH011uQ0owpC+nB+GTit7q/Ve42oNqk5JJOrVyWz6k/DIqK7wXdl82/O2/OTjaqhd3IaRz6E4HyFa+nkqNX9Pl71rxxhth+5/63rfsF0nB/nxUGfprnUqnJyRj2zX6M8DdTE9hC3qg7Tf4oj2yfrgN9a4B0Owee8jihXUzN5c7AbE5J9FGNz8K7p4C8NTWUUkczRsHfWNBY4JADcqOcA/vSrFpqN6x0VbjQSQGjJZCVDYJGnO/wAD6VJUrLSHEsdoPxHLSSHZQCXcqFTyICTsNOcbDOTjJJ3rbqUcjMisC6BSy+q6s4B9jsdvhVa8RdbmW4aGBAz4U5kBESq45JG7BtLp5MlTpJGKk+mJHrWO3dI0hH4sKIu/cQGMMeVOnzbbnIycchC2d9HNLI8sRjhGS8hZk7hHlIZOWiG4wceZT5SCCZXoXQRZi5l2Zp3ErRxqFUMEC6UDH9WnPmI3J4rffo8CEyEFcZJ87BfiSM4P7VD9V64Li0aS18yIUPdb8OHtnIeRHYaXEYBJBwPLiqPnWRLcp2HiYMzIQE3VFOQDK7AI/wDEY05K6SSDk5GtnhaMu65kaOM7EKqqPKEZQAjFtTgMp1FgmcAVrdCkaODS7tcd5lJOsaNMo87xb7Q7EqqliNWAfacvIY4YEIUAR6FQE+UcIo3PpkDeghek9VMszW+jt5jk1fiOWO4WJ42ChSugeZhjSxCjODjx2Clwvc7ckkQj7cOyjGlsvHkBJZfwiwXAMaggFQ2a8dAFtdghElWAYPJEc5IwZC39rLpwUZXbGRupIBHq/gm70dxJCxbQQVB7qR5BH4ZGnQT5db4bIyBgZ1BYrDqZZzFJoWQKGAVwdSZ0lwudSgHY5BAJADNUhUB0Ow7JMk7L3pAuSTsurA7UZIysWoZVCScsSdzU8DUH2lKUCleDIAQMjJzgZ3OOf86RzKxOCDpODg5wfY+xoPdVL7SOn3ElmWs9PeTBGoZGMgtzsNgd/wDuLbSg4xH0sRd1lMgaZhIdMoCK53k7YKsQGJOcg+nwxJWXVncaVCk8YX5ebJAA+uAKv994YglJOko38SHSfnjBBPzFfem+G4YBhVJ+LHP/AC/lV1FTl8H3F1GFkxErYOc6yAARuu27Bvfaq3F9kd05fvTRQxozYfBdmUfr0ggKCN9ySN9vU9lqM8TFfuU4b8rRsp/9Q0/1ppj82XFqqFijalycMwwSucA4ycem3xrSubXU2VydlyOTvx/mK3khYyNGVPlJBB9SDg5/zqWi6WPykZJ5+uxrTKrhArD4/wDX+lbBtjqBP/WKyTQaV3/MpIPvtsaz20TzgIgyx/lj1J9BQdJ+yPpIM/eGNlbB9TwuP5nP0rrdUX7NOniNSo3VEC59yxyT9dJP1q9VmtQpStWe5YE6FVxpO2vDls7AAjGMZ3J+lRWvf9CjlbUS6t7oxH/I/UVs2VisQwCzH3Y5P/L6Vrw3MrMwCnyZBDrp1E7roYEjSOCcVvqdhkYPqOaCD65ex6gkyRuqshHcAIDZwpGrYNk4B53rQ6Tc2vUXM/4r9qQqI5MhI5YD+dVIyr8b54PGc1H+OekrNODMzm3MZSSLTmNjqDJIWHmjZSBvxsNxvnPB1MdqQQTRCYxsIyzBgHOykqMlsc4AOcVRZrGUvNKWhCCNgkbnBMilVdmG2VXUSuPXSTXrrPS1uIHicAq4wQwDKRzuDWW1fCrq2Y8A7E4G5x6e+PStKDq0jO0LxGObBKnDPAwHBEgUAemVbS3sCN6g0o/DkhysrRtGSpOA4YlWDjYNjlR64PBBG1e/FHVJLcRECMwZb7w0hxpiCklx6HBxke37iS6deu5ZZYmjZcb7GNs+qMOR8CARUX4w6eJUjyZMI+plQZWRSCrxyKfzoQdx8KoeHuoLPrk7LRMskgG+FkBxiYAHS6uMEMQfhWx03qwd5WUwCzRQFdW37is4nVv0qF8n1Jqs9Ju5EimiWaNJCXFsRCwEaYAiVkx5imCNtjgVNT3P3VVXsJ900YfSgVu7JLEgPb40N3JHbbPlP1CZl6zAoYmVPIqs3mBIV/ysQN8H0NbgbIyKqnVOr2sFzFbyyz924fVEiu6gdvI0gx6dKemkkg+tZuieIIDe3NtHFKrqBNI5B7bM+MhSTzxsABz7GoPrzC4aWKZdRgfaWNihVmZ2VAR5lkSLsFjwe6PSsHWetJC8cqWzzzgpHiI/i6HJGp9xqQYJ822fbc1huLlYDOiuqastEsoIHcYyOzM/6lLMgxyoXHtWl07pwtSl1eoFuZo1We4T/h1C/l1FmHaXGkZxuR6VUX4V9qIuPESxkF0fsMFKTIDIjat9+2GKKBvqbC/GpOC4V1DIysp4KkEH6iorJSlKBVK+0LqxASBTz5n39B+UH4cn6CrrXK/GJD302eQVUfDCg/1J+tWJVce3GonAz6n39PrUj4b6P94uEj9CcsRyFXcn/ID4tWsYMDf6e5roH2d9LCwtMR53OkH+6voPmc5+Q9qtRz7xT4F09QnXUBC7CRQvIDjJTHC4YNj4FfjWfp/TUhXTGMD1J3JPz9f+uKtPjQj70QeNKf1/eofptgZpUjTyhjjUSDxljt9OKC++EenGK2Bb8znWfkfyj9gP3qbr4q4AA9K+1lp8biuU3SPE8ttZyyCW6lnlWY4kjglUo7wtsdAYZ2IyNVdWNc+6/wCHQBdpHHND95fW0kOWbX5fOADkflGwGDk+pqwWr7+yWzSMGcojMQgyzaF1EKPc42HxFafh+EJHLe9ucSXQileFjqdCECrGq7YIHp/2rRih+8CBWN0vYljl8qMncKAgK5YAFSTqI9cVvdV6jPbyNNpLwlbdO0PzqzTaJJMhTkBHUkZ/R6c0Ru3PWgpy8WmMR62kkeNVQ+iOC+pTwM4xvzXzpXVYXMYPZSeRNYRXViyb4ZWX8643yKhPFviq16cVke31vcSdomONS7Eb+c7agNsDJJ9BXvrvjOS2ktkitXnEsgRtGQI12Go7EDnbOB5TvRW14xwTCsZIun7iQMp80fcXtST44YRhwxHsK3Lu9KgktgKMk/IZJ/rXjxPbCWFlKOcqwDx/2ihxglD78VAdRge+ubfsXEkAikLyx9tl7i7eViwGByPX83GcURi8P9bmv7q3urW4xYjuLJEyYaRhkA7jgZU8jj1ycX9lzVZjv1tptE0Twx5xG4AZHPsFjy0fOfMBnetq661PA7GaHXCSdDwZYoo3LTB9IQAY3UtwdhiipzGKgOvzurrJE2pwpTtE4R9UkTFs8B1RZAv+Ij4VL2HUop01wyRypnGqNg65HIypIzvxXi8iRRrKgkEY+fpUFV8VlQp7r9lGDoJlVnmjLjAKqiMyk+5KjjnIrJ4O6ZPaxfj+S3hQgGVw0xwMtIzKxTTucDYjT681JQy2scz3BiijmZcPNpUOVGNmfY48q8n9I9qxDwwlxMZbidrlA2uFCqx9rfOA0QVnHA85bgVRM2HVYriHuwussZzupyNuR8D8KqfRfEcsMkNpMxupC86zSrt2tjcQCQY/VGQM7fkPPrZLrr0IuRaFj3nieXAB2RTpLE+mTkD5Gqd0yA20kUca91GhKTXBP4he32gVxnnSzL77D2pBZ7RIYA/aiVe4SzgcEnk49PlWLwt19pprmL7q0EUDhY3Iwsucl2VcDABxuCc6hwdqrXWU+/vPZFLiKIJExuFwquSQxiQkb7cn4EYGBm7dFtdK7ZwAFGd9htyefnQSdKUzUCuSeM5NHUJt/wBSH90U10m48QwpOkDF+5JjTiN2Q5/vhSg49T7e9cw+0jps336WQRSmIrGdYRimygNuAQMY9cVYlRUvm9dzx8zsMV2+ythHEiKAAqqoA42GK4D0a/BfS7Y40tjI2ycfOv0IDtSkcs8R9RE11IeVDFR8k8v8zk/WvPhlyL6AoBjXgj13Vgc/Qmoy6fDP/wCY4/cnFZfDVz/tsAxv3F+m9VHZKUpWWivLKDVSg8fGOTHUYF6ehDFGmuYTr0kDAVWLZ82fb41v3doL9I5ba/mjiIOGtmiKPgkE5aNjkEEbH04oJ4nFVvr08kchmiJkOiJOxn2lXXIuP1BHfb10jNa0vWr22/t7eI2kekNO07PMyghe4Y47fzSHkqABnO+K2Ok9VtL9i9uzuIipYGOSPc5xjuIueDkDPseaDH1ufQNbBRErDVJI6pEozjUWY/QaQSSaqHhbpU0dzKts0t0s0vca4l2tdI5EMiM+t9yN1UEoBtir1P0W3muO68kx2wYjK/3cjGnBhzoI9wRzXzqUFyCkFpFClsyhWkSXtyxZJ1GNOyyEgbjPJO4HNUTEV0gYRF07mkHTqGrHvjnHxqI8ZLOYY/u8gjdZYnYngxowMiH5rn54xtmnSPBkMLiWX/abkHIuJkjMw2C4DJGpwANs5IzzjavHiyOWRbcwMhiMoE4OPPA6skgB99xxvUGDp3iyK5murVkLLEkRJODHLHOmoEHgrjb1zW702OC0j7dvEkUeS2lNhk8nH0qt+FJIUje1hLE2bLbuXA1HTl1OR+ZfMwHHB299fxJfSXMc1v0+4iW6jZBISd41JOrgHDenr6jY1UTvRfHKT9SnskicGFAzybaNTYOn3yQwwTzhvbNS/iW6EdrJJgsI1LkKMsQoJIA9TtxWr4ftCukMdTBRqbGNRAwWx6ZOTj41JdQgYodPtRXJ2upOphdIB6ZcQsH3CzRyqx39dXmVfddj9b34at0tLVULkRwRAa3PCoPzMfgB9BUY9nPFsIdajjt4U/8AtOB+x+lbNvqmR4XtZ2SRSjhwI0KsMEFtWcf4QTVRP2SxTAToFbuRrpkA3aNvOoBxnSdWrHxrWvfB0UhzqlRv4o30t9cc/XNSXTrPtoBsAAFVVGEVVGFVR7Abf6VuVlULa+FUQYaWeQf3pMf/AMBc1LQQKihVGAOBWSlB8ZsDJqv9d6K91IgF2yQY0ywCON0lU/mDF1JGQcf86luqNiI/SqrddYSJ1WSRULtpTUcaj7D3NUbN4q9LjVbDp0kiSPlxb6QFOANRDMCxwPltuRtXm18IzTuJOoTdwrvEIe7bMmdyG7c5V/QevruQahvBvjqe4ubmCWFojC2xOSCpJUZyPzYAbbYg/Cugd7YVBTPEng6OTqtnMFAVmbugD8xjUyIT6HONJzyMVcuoXQihkkPCIzf+0E/0qF8JdKniE7XUvekkuJZE5IjjbCpGueBpUbDYZ9eTOXdsskbI+6urKcHBwwIO442NByLptjNMxESNI3LY4yeck7Dn1NSkXRzBMJDLC80JD/do3Vp3I3CDUyhSfkfXGasviHoF7pjTplzFaIoOpTCH1HbB1HPt7b+9eem/ZxaApLcQW812PM8qxaFZ8519vJUHPrjnfarqY2vCviaa6LiaxuLTTjBl06Wz6DGDnn0xj19KsJaqZefabayMYLK4gku2IWNZe4kTtnTpEgTSxPAAO52qOj8FTdTfX1q1gUoNMRgnlBwTkgqGK4+Oc8DFRV6cRyjDqrD2YA/51X//AKHAvPvAvr5QG1CAT4txvnRo0/k/u+1VPoHV7sddnRmd7OWISwnmMLhNBQ8DOWBHqd6vf3gnNVEs10o9aiOteMba0UNcSpErHALHk/AAZPx9vWta5u9IJJwByTx9faqH4z8FnqkkLpOFRVZTgagQxB1Lg4J2x7ce1MFm8Q+JoYrpIu4BLcJrhyDoYtlQCw2ALD652rX+zvql80TC/XTIshCnAGpcA5wpxgHIB9R8t8nV/DkDfdQ8asbdFERbldGw4O/A2ORkZxUrYnDD51RNdUiaSGSNXMbOjqHG5UspUON9yCc/Soi08M9iyt7aJjpiQJrOxz6vjfk5ON+cUtL64a/uRKgjs4liWFjzI7DU7D3Azpx7j51I+IJpFtJGhAaUIxjU8M4Viqn5kAVFV29sri0maYQRXEB0FxDE7XcjBdIYjWseAdt9RC4G/p9is7a5kZ7SZba+05aBpMhDnzGa1jmCs3mOdWd2BOSMVJ9A6y8lvFJIhjd0VnjYEFWI8y4O4wffeoPxB4ptrANOyRxM7YLJGO45O53Ay22SSTQTvRLu5jk7NxbkhRvdqY0jkI4xEJGdPQfQnAqxq2eN6ordYZwG1Eg4I+u4qz+HpSYjn0P9KCT019ApSoFKUoFKUoNPqiaomA5xtXGrfwzPfwMnVAVlhlJikQqCVIGrGMjSSBg4zsPUb9nvbYuNqqt14fnViYzkfwsCV+hG6/z+VUZLQYxWe88SaeoW1ksbOZYpJXfO0aJkKSMebU408jGRzUYkd4px90Zvisi4/wD2CkftVhsbKZwDMFhHGlW1OR7F8DSPgP3oiWg4rV6ncacVuxxhQABgCobxCePlRWJepsPWtlOuDg4qmdf8Tx2cXdm1FNSrhRlstnjJAOwJ59KpXjqyl6hHb3NizSxrqGlTpcEkecAkYYYKn1GBRHabfptqZu+IIROf/udte57Hz41fzqVzVR8MtKIIRMczaE7n+PSNZ253zvVmZsUVQ/s7bPS7PO/4K/yJA/lVhHFKVUUT7YZCOmNgkZkiBweQTuD7jYbfCvv2Pn/di/CSYD4DVxSlBYfEEpF1bgEgGJ8gHY4bas1q24r7SglbA6rohtwqAjO+CeSPY1K9UH4f1FfKVBCR81U/FtmknbEiK4E6bMoYbkg818pVFe8PXTt1XqCs7FVMekEkgc8D0+ldd8L/ANif8X9BSlQTNKUqKUpSgUpSgUpSgUpSgVA+Kj5PoaUqwcs8bnV0iYt5iDEQTuQdSjIzwdz+5r19kf8AwJ/86T+lfaVUdJsORUtOdqUqD//Z"/>
          <p:cNvSpPr>
            <a:spLocks noChangeAspect="1" noChangeArrowheads="1"/>
          </p:cNvSpPr>
          <p:nvPr/>
        </p:nvSpPr>
        <p:spPr bwMode="auto">
          <a:xfrm>
            <a:off x="1587501" y="-1042988"/>
            <a:ext cx="2124075" cy="21526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4040" name="Picture 8" descr="http://t0.gstatic.com/images?q=tbn:ANd9GcTWpnOpfmaxVtypr7dKaldFyluFCucNCGJrfd9CDFIoB-T4gateIA"/>
          <p:cNvPicPr>
            <a:picLocks noChangeAspect="1" noChangeArrowheads="1"/>
          </p:cNvPicPr>
          <p:nvPr/>
        </p:nvPicPr>
        <p:blipFill>
          <a:blip r:embed="rId2" cstate="print"/>
          <a:srcRect/>
          <a:stretch>
            <a:fillRect/>
          </a:stretch>
        </p:blipFill>
        <p:spPr bwMode="auto">
          <a:xfrm>
            <a:off x="7176120" y="1484784"/>
            <a:ext cx="2577102" cy="2565648"/>
          </a:xfrm>
          <a:prstGeom prst="rect">
            <a:avLst/>
          </a:prstGeom>
          <a:noFill/>
        </p:spPr>
      </p:pic>
      <p:sp>
        <p:nvSpPr>
          <p:cNvPr id="44042" name="AutoShape 10" descr="data:image/jpg;base64,/9j/4AAQSkZJRgABAQAAAQABAAD/2wCEAAkGBhQSDxQUEhQVFBMWGBYZGBgXGB4aFhsbFx4aFRcXHB0cGyYgFxojHxgXIC8gIycpLCwsGB4xNjAqNSYrLikBCQoKDAwNFA8PFCkYFBgpKSkpKSkpKSkpKSkpKSkpKSkpKSkpKSkpKSk2KSkpKSkpKSkpKSkpKSkpKSkpKSkpKf/AABEIAOIA3wMBIgACEQEDEQH/xAAcAAEAAgMBAQEAAAAAAAAAAAAABQYDBAcCAQj/xABDEAACAQMDAgQDBgMFBgUFAAABAgMABBESITEFEwYiQVFhcYEHFCMyQpFSocEzYnKx0SQlNOHw8RVzgpKzFkN0orL/xAAWAQEBAQAAAAAAAAAAAAAAAAAAAQL/xAAXEQEBAQEAAAAAAAAAAAAAAAAAARFB/9oADAMBAAIRAxEAPwDuNKUoFaPWpnWE9s4diqKx/SXITX8dOc49SANua3dQzioXxN1NY4JSd+yIpW+ChwfpsjUEpZWixRJGudKKqjJycKMDJ9TtzWeo3pNqcd2QsZJApKknSg5CKpA04zuSNRPPoBJUClKUClaV7f8AbkiXBIkLLsMnIUsB8ODz7Vu0ClK1uoX6wxPI+dKAk4GSfYAerE4AHqSBQZo5g2dJBwSDj0I2I+Yr3Vf8ImQpIWXTHqOnjzMcNK4IO6mQvg/q3PGCbBQKUpQKUpQKUpQKUpQKUpQKUpQKUpQK+A1juUJRgp0sQQD7EjAP0NRnhu6aSNmz+GrGOMYOQIvw2yTuzagw9vL68kPnXdUZEqFh+VWxvkBg67evDLtz3DztUV4iui0U2hdTSzQwop4btOokJydkzrUn2A5yAZ+VRN3o3VXixoKn9RIywPwwyjj3qi9L6jrtYZJDkx3EcatuGKiVWmlbOCCzqUK75MZxqzVRfrW3KDLyF2OkEnZc8eVc4GT8z8TW3VdhuGLPJINoyZGXIOBkrGp22KIC7DfzHYnFTiXI0Fjso1bn2UkZ+W2aisV/MVCMDgdxAfiHIjx+7A/Sss04GQWCnSWyfQDlvkMiq/4h6okcJmBIYHVoJIWTtOFA4IVidOCMasAZwMhFKL25YDaCMJq3z3WVpMx+xjQ41YyCwK/pYEN/o0rT6bhgApTEYHqpwWk+T4UgeigHYsQN69nK6MEDU6rvxg8+uxxx8cV6W7TDbgKhwxOwGACd+NsioWTqomkZ0RmitwzamXAaUjChQfN5VJJOMedcZ3wEzYzl01HG5bGPbUQv8sVBeJ5O7NFargscTMuoqcKwC+ZRlVzqJYfwBdi4ImrC27UIU4LAEsRtljlnPwyxY/Wozw4/cM9yxBEjgIw47cKhPfGnuCZgfUMD60EvYwlI1U6MqMeRdKADYALk4AGBzWetDpLs691secDTjjQMlG+bA5+oHpW/QKUpQKUpQKUpQKUpQKUpQKUpQKUpQKr8HUltmkWQNiSZ+3gZyzNvGNsBjkMM4zqPOk1YKpsf4t9JC2oh4Q3soIlmhmbH8elY1BHBbUB5jQTfRrslBkEl5JjkcAB2ydwNhsvAJ5xzVI6dEydlZQSyNdAYPoJktY3AB2YLM+54Mjk+9WOzv+xoYlpLQl8TltfbDtlhK2c6Vcf2g1DBIYjTlqn161MNxFNG7FLkyrsDhHMkEfcYZ8qjtxvnbzqQSNS6ai49FwlrI7sue6yuxOFHbftE6m3OdLNlj+vnGK0P/Gk+7TyShuxaxoNBGktKgII04zjIj0jfds4/LUpd2ginjSMqqMBoiGymSPCgnf8AIiBW0gD+zG/pVS6h3XmeziLd2a8a4Zl0llhhCmOUZIAzMirqI2ZWwraACGa1tjcSqlwWaJWZGAyEmkzruFIIyVUgowH5tbJkiN9c3D1QrNOkIAVPIuU8kaRjU77bv5n0IgxuuBw2mPkKxRRGXEalGEKxq2gRiPHZySGkkbRGMeUttpUeatLoDMojEhB7ly2pPzSjQ8raTpYrlpI9XICqB7EgJy16alqizTKXZyrO8nmKu7jc7YXSGx5VA8vptWRnDQwtqHnle5KtwUAeVc7eXB7R3Bw2KgPE3i1Z5DCJFMURYzCMnLuPILcHH9nqZQ7jHJAI0sK1JOuSSyzutu72yIe85dRGVV3MqB2IVlAGDoBzoAIGSKCxdb6kb1VsoC34yKZpV4WFtmIKnHmwVUg4Y506gGKpE7z/AHQKVhXEQjRfwzHGcM7kjyoCDGEyNbI35lBrT6FJe3CS9rtW5mYvLMSZWQt5UijGlUMkcaqhOSqsv6iWAt/SOjR2yaY9RJxqd2LyMfdmO5PPw3NBvAV9pSopSlKBSlKBSlKBSlKBSlKBSlKBSlKBVL8UWP8AvK1JP4NyDbyjGxC67gKTjbUQFx+pS49qulV/xxZl7NmVgjxPHKkhziMxsCZCByoXXkeoyKCR6cMx+bSFGU0gAKAhKH98HbgDb4mi+IekRfe7e1Ac29xJIuNWUUSRSdxUznQuY42AGwIYAc1PdN6iJ4Z9a9uRGMbRFshJJMEk5wCpLBgcYKklSVbeB6tcFpLiTOo2xt3TRpOt4FFxKIQMkM6SyZGM/HGqqiftrmS5sdsre25AOdvxowDn4xyqwO3Ky42PEP4WnMhmvGJjN25SHVj8G3h1yOT6KdZmOTkaivIG/uDrSwyGZ3ys8bK5XYAIrzW8qb5KPH3QG9XAG3AeD7YG3sYpGJEcAmbJ/N94IZVcewYyArnmNSdjig2Oqzh7aObRoVJLJIFJwfNNCSzfwqcJzvpUk41EVWbbqU16ltZwlYklknd5icSPFJ3mdo49IIUq5USkjJPlJ/NXnxCFvr+OyZg1tbvKZsNu7Ksvbj23wiKAx5BkxnOmsnWbpbSeSzskcOUj7skGTIqhW7r6mJHcIZVV5GGkkbkACgkLiC2jikSOQw9Ptji4lXZ55VwqW0TKAQEOMlADqwq+bURvWdrN1CKGF4ntbFFTuRFCjyqoGiI8COIkYKrksAQdAI1SHhrwYqdqW4RA0agQQLvDbD105/tJj+qYjJPAA5tlRXmGFUUKoCqoAAAwABsAANgK91G3nWFSZY9S5A1Oo8z43CgKPMST7A7KfhWGKRxIskoZFYnClwdBKndt8cKeCQC3H6qCYpXiGYMMqcg+v8v2+Ne6BSlKBSlKBSlKBSlKBSlKBSlKBSlKBXmRAQQRkEYIPBB5FeqUFCuumm3Xhe2JFCy6NSoqOFEVyM5eEKq6ZDumncjGptee6lt7uPvINTzl5BGxYaTGVBQsAxVAq6sAYWJvLwauUhMRYOpkikLHKrqILYyjKMlgcnBxgDY42zR+rW7w6JH1Qrb6jYtL/Z86vu8+CSmrSqxsSDpwCNYIaoj+uL93P3fsxTmSRLi19VNvDqvJrZX0/oaIhTv5Z48DC4H218Tfdba+kjCuFbTFINPaaa70OgU5PkVGQlTgKqDcljjd8UdThlsmu4dMd7YzLPLAZNLh4yIpo2wc6XUkBgMP5ec1zbpN0LqRLcoY7COWWeRF/L+I7YLHHlGlo4Bk4GotkYOBVx6R4ZnmjX7rCFiDK332VVNzJhg5lgDEamdx3O45Xy6ANQUZtnTLMgKlnCpTW0k00kue7IMgBn7ZMsgfzEr5F0aQfRfTXVx1GOZLUrbw47ZmOJMlM5jiVW0t6q76iB+VdRDFdBekwvphltwxKsrvcMCRso0xYA8y5ICwiMAgY04xQWya4nXJae1jULqbKMdI/i1GVRjY7kVGNflsKsl3MfUhOzE2fNsyxhyMAkaTxyd81hsuiiEYayS6jO4kEcSz8DaRJNCnYfmQjJ/QNzUhHDOdQ7A7RcEBpB3iqqFAIwVAJGCdZOknIycUGLpSTLGDDAF1knVJpHP6gquSR+rzMWYYyRgYm4emAMGkJlccM2PL6HSAMLn9/jXuztSuSzEsSSf4RvkAD4cZPt6cVtVFKUpQKUpQKUpQKUpQKUpQKUpQKUpQKUpQKUpQKx3FuroyOoZGBDKwypB2IIPINZKUHK/tE8OdmASvGs0UJzHLpH3hAQ0aQSMWDSRgupVwSwKKCrfmqO+xbwXBNBNcXEayjudtEfzJhACWKnZm1OQNQONO3NdB+0Zv91XQIJ1IFwOfOyp/WoT7EUx0ge/emz88/wCmKvE6tA8LwDAj7kKjPkhkeNN/7iMFHvsBuSa3bPpkcWe2gXOMkfmOOMk7tj0ya2qVFKUpQKUpQKUpQKUpQKUpQKUpQKVpTdVVSeecfAngKPViTtsOc+1eJOroraSygjHl5JyM7e/yAOcUEhSvET5AJGPga90ClKUClKUClKUClKUFK+1y/VOmPGSczMqjH90iVt8EDZDz71g+xc56SuOO7Lj5ZHtzT7Y2/wBgXj+0zuQOEdvX1249awfYa+elH4Ty/TZT/mTV4nXQ6UpUUpSlApSlApSlApSlApSlAr4TivtaXV45GiIixk85ONvhQctveoSCaRg2xdyMZzgk+pOwwcbcDao2fqjEgOyt6DPHvgZO4Hvx8qnfEdi9uuuSE4OACPy5JwAxB8uTj4n0qm3N8qZcquojGdPIJ2UfDjFaZXfwf9oBz2ZcjEkiKrLuAqqV3BOTq1D15GOK6DZ9UD7EYYcgEHB9RX5ws79vvCsPzKSf/U2cEfInb/CKu/TOrC2I7ZJY4MjsAMt7b5P1JphrsiSA8GvVUKXx8sLp3h5G05YZ1KHIUMPcAnce3yq49P6isiggg54I4I/19xUxpuUpSoFKUoFKV8ZwOdqDnf22SYsoR7zZ/ZH/ANa+/Yaw/wDDH9xcSZ+qof61rfbgrG2typGkO5PrkaRj/Osn2F/8BP8A/kH/AOKKrxOuk0r4GzxX2opSlKBSlKBSlKBSlKBSlKBSlKCh/bID/wCHKQMgTJq+RV1+m5X64riT9QPczLqkzgqeMHfO2Bk7599jX6O8Z9KjuLCeOZgiFdWo8KU86tyM4IG3rX54aZWtjD24gVlVu6o/EKtlNOfVFYqw9ifWtRmsNrPpk8uNyMH5Bjn+fFb911k/2YBLZ3I/i9vj/wBqi+nR6m82xBJ5xvjBH74rKy4k3wAMbDnjgfCqiV6n1t3iWKTSQFRQ2MHcscbcjyc4BqweGPGrwLJqAMal33xjUWwm/wCnLt+ysfeqJ1m4y4A2A/bgD/X968W96cjVggHYbac+5HrUH6Z8OeJYryLVGW29GGliOA2P4T6VMVwfwP4h+73SvqOk+Vl9Dn1z6Z2AHw9q7rFIGUMNwQCPkdxUrUrW6x1DsQPLpL6cHSOSMgHH7/L3I5GvZdbD52zgJuMHJYajgAnKjIGrOCcj03knQEEEAg8g8VXvE8EKR5lZY49OndMgYZXBABBD6gunTvq07EhaitnqXiAR/l82QugD80jNqwi5Ix+Rsk7KMkkBTW7fWvejADlMMpON86Tujb7g8EZqs3Fu8dnGqAHSEIdE1DtE4cElQsrNksVKqPUg480r4c1M8kmkRxnCooXBYLkdxjjJJ9BqPl05w2QAp/21ELa265ydTbepwFyf3IqM+yK8ZbV4wyhWmk1gthyO1HunmH5TuxI2A5zgGS+3Jz2bYDOdUhON9goGT7DJG/Faf2IdPSSCd8nUsoAIwCVKKwGcZAzvsRxV4nV68P8AUCXMY1NvIXLH8uDpU5zgBseVFAwuCf70t1PqAhjLsVH+Ngij3JY7ACvV5exxAF2VdRwMkLkgFjucDZVY/JTUf1Kyjuu0rkK6kyx/lbOnClgpyCBrXf01KRvg1FSNnd6wcjSwOGUkErwwBxtnBB2J5rYrWjQRRnUxIXLEkk/3j8h8BxwKxJ1VcrkaQx0qxZdJJ3XHm82ocY9jQb1K+CvtApSlApSlAryz45r1Vf8AE92UKYJHPFBrTdburnUtrE1ugJVp7hGRkI31LC6ATIRtnWvJ9t/beKTHogRWvboKuvQhiRhjzSK7Ds8/pD/D0qFuPErKqoYZbiOVjE4SIyoARhu4ADhMEA888VOdGgESaYY0gg0nyxoFUNndgq859fkfpRS/tk6lL+HFxEwDEb8jI5GxG/HoVHvvy60s5JZRDbxtK7/oQZPtqJ4VfixwMemK6l4n6O16itfTR20cM1zgR/iSNCQnbAP5Q7aGO/HtzjBN4wt7O0aHpkJhJwTI2Gc/xNkklnxnBbYeg2wKzXPIIWVn1K6spOtdPmDA6JFOePMG2zkfH011uQ0owpC+nB+GTit7q/Ve42oNqk5JJOrVyWz6k/DIqK7wXdl82/O2/OTjaqhd3IaRz6E4HyFa+nkqNX9Pl71rxxhth+5/63rfsF0nB/nxUGfprnUqnJyRj2zX6M8DdTE9hC3qg7Tf4oj2yfrgN9a4B0Owee8jihXUzN5c7AbE5J9FGNz8K7p4C8NTWUUkczRsHfWNBY4JADcqOcA/vSrFpqN6x0VbjQSQGjJZCVDYJGnO/wAD6VJUrLSHEsdoPxHLSSHZQCXcqFTyICTsNOcbDOTjJJ3rbqUcjMisC6BSy+q6s4B9jsdvhVa8RdbmW4aGBAz4U5kBESq45JG7BtLp5MlTpJGKk+mJHrWO3dI0hH4sKIu/cQGMMeVOnzbbnIycchC2d9HNLI8sRjhGS8hZk7hHlIZOWiG4wceZT5SCCZXoXQRZi5l2Zp3ErRxqFUMEC6UDH9WnPmI3J4rffo8CEyEFcZJ87BfiSM4P7VD9V64Li0aS18yIUPdb8OHtnIeRHYaXEYBJBwPLiqPnWRLcp2HiYMzIQE3VFOQDK7AI/wDEY05K6SSDk5GtnhaMu65kaOM7EKqqPKEZQAjFtTgMp1FgmcAVrdCkaODS7tcd5lJOsaNMo87xb7Q7EqqliNWAfacvIY4YEIUAR6FQE+UcIo3PpkDeghek9VMszW+jt5jk1fiOWO4WJ42ChSugeZhjSxCjODjx2Clwvc7ckkQj7cOyjGlsvHkBJZfwiwXAMaggFQ2a8dAFtdghElWAYPJEc5IwZC39rLpwUZXbGRupIBHq/gm70dxJCxbQQVB7qR5BH4ZGnQT5db4bIyBgZ1BYrDqZZzFJoWQKGAVwdSZ0lwudSgHY5BAJADNUhUB0Ow7JMk7L3pAuSTsurA7UZIysWoZVCScsSdzU8DUH2lKUCleDIAQMjJzgZ3OOf86RzKxOCDpODg5wfY+xoPdVL7SOn3ElmWs9PeTBGoZGMgtzsNgd/wDuLbSg4xH0sRd1lMgaZhIdMoCK53k7YKsQGJOcg+nwxJWXVncaVCk8YX5ebJAA+uAKv994YglJOko38SHSfnjBBPzFfem+G4YBhVJ+LHP/AC/lV1FTl8H3F1GFkxErYOc6yAARuu27Bvfaq3F9kd05fvTRQxozYfBdmUfr0ggKCN9ySN9vU9lqM8TFfuU4b8rRsp/9Q0/1ppj82XFqqFijalycMwwSucA4ycem3xrSubXU2VydlyOTvx/mK3khYyNGVPlJBB9SDg5/zqWi6WPykZJ5+uxrTKrhArD4/wDX+lbBtjqBP/WKyTQaV3/MpIPvtsaz20TzgIgyx/lj1J9BQdJ+yPpIM/eGNlbB9TwuP5nP0rrdUX7NOniNSo3VEC59yxyT9dJP1q9VmtQpStWe5YE6FVxpO2vDls7AAjGMZ3J+lRWvf9CjlbUS6t7oxH/I/UVs2VisQwCzH3Y5P/L6Vrw3MrMwCnyZBDrp1E7roYEjSOCcVvqdhkYPqOaCD65ex6gkyRuqshHcAIDZwpGrYNk4B53rQ6Tc2vUXM/4r9qQqI5MhI5YD+dVIyr8b54PGc1H+OekrNODMzm3MZSSLTmNjqDJIWHmjZSBvxsNxvnPB1MdqQQTRCYxsIyzBgHOykqMlsc4AOcVRZrGUvNKWhCCNgkbnBMilVdmG2VXUSuPXSTXrrPS1uIHicAq4wQwDKRzuDWW1fCrq2Y8A7E4G5x6e+PStKDq0jO0LxGObBKnDPAwHBEgUAemVbS3sCN6g0o/DkhysrRtGSpOA4YlWDjYNjlR64PBBG1e/FHVJLcRECMwZb7w0hxpiCklx6HBxke37iS6deu5ZZYmjZcb7GNs+qMOR8CARUX4w6eJUjyZMI+plQZWRSCrxyKfzoQdx8KoeHuoLPrk7LRMskgG+FkBxiYAHS6uMEMQfhWx03qwd5WUwCzRQFdW37is4nVv0qF8n1Jqs9Ju5EimiWaNJCXFsRCwEaYAiVkx5imCNtjgVNT3P3VVXsJ900YfSgVu7JLEgPb40N3JHbbPlP1CZl6zAoYmVPIqs3mBIV/ysQN8H0NbgbIyKqnVOr2sFzFbyyz924fVEiu6gdvI0gx6dKemkkg+tZuieIIDe3NtHFKrqBNI5B7bM+MhSTzxsABz7GoPrzC4aWKZdRgfaWNihVmZ2VAR5lkSLsFjwe6PSsHWetJC8cqWzzzgpHiI/i6HJGp9xqQYJ822fbc1huLlYDOiuqastEsoIHcYyOzM/6lLMgxyoXHtWl07pwtSl1eoFuZo1We4T/h1C/l1FmHaXGkZxuR6VUX4V9qIuPESxkF0fsMFKTIDIjat9+2GKKBvqbC/GpOC4V1DIysp4KkEH6iorJSlKBVK+0LqxASBTz5n39B+UH4cn6CrrXK/GJD302eQVUfDCg/1J+tWJVce3GonAz6n39PrUj4b6P94uEj9CcsRyFXcn/ID4tWsYMDf6e5roH2d9LCwtMR53OkH+6voPmc5+Q9qtRz7xT4F09QnXUBC7CRQvIDjJTHC4YNj4FfjWfp/TUhXTGMD1J3JPz9f+uKtPjQj70QeNKf1/eofptgZpUjTyhjjUSDxljt9OKC++EenGK2Bb8znWfkfyj9gP3qbr4q4AA9K+1lp8biuU3SPE8ttZyyCW6lnlWY4kjglUo7wtsdAYZ2IyNVdWNc+6/wCHQBdpHHND95fW0kOWbX5fOADkflGwGDk+pqwWr7+yWzSMGcojMQgyzaF1EKPc42HxFafh+EJHLe9ucSXQileFjqdCECrGq7YIHp/2rRih+8CBWN0vYljl8qMncKAgK5YAFSTqI9cVvdV6jPbyNNpLwlbdO0PzqzTaJJMhTkBHUkZ/R6c0Ru3PWgpy8WmMR62kkeNVQ+iOC+pTwM4xvzXzpXVYXMYPZSeRNYRXViyb4ZWX8643yKhPFviq16cVke31vcSdomONS7Eb+c7agNsDJJ9BXvrvjOS2ktkitXnEsgRtGQI12Go7EDnbOB5TvRW14xwTCsZIun7iQMp80fcXtST44YRhwxHsK3Lu9KgktgKMk/IZJ/rXjxPbCWFlKOcqwDx/2ihxglD78VAdRge+ubfsXEkAikLyx9tl7i7eViwGByPX83GcURi8P9bmv7q3urW4xYjuLJEyYaRhkA7jgZU8jj1ycX9lzVZjv1tptE0Twx5xG4AZHPsFjy0fOfMBnetq661PA7GaHXCSdDwZYoo3LTB9IQAY3UtwdhiipzGKgOvzurrJE2pwpTtE4R9UkTFs8B1RZAv+Ij4VL2HUop01wyRypnGqNg65HIypIzvxXi8iRRrKgkEY+fpUFV8VlQp7r9lGDoJlVnmjLjAKqiMyk+5KjjnIrJ4O6ZPaxfj+S3hQgGVw0xwMtIzKxTTucDYjT681JQy2scz3BiijmZcPNpUOVGNmfY48q8n9I9qxDwwlxMZbidrlA2uFCqx9rfOA0QVnHA85bgVRM2HVYriHuwussZzupyNuR8D8KqfRfEcsMkNpMxupC86zSrt2tjcQCQY/VGQM7fkPPrZLrr0IuRaFj3nieXAB2RTpLE+mTkD5Gqd0yA20kUca91GhKTXBP4he32gVxnnSzL77D2pBZ7RIYA/aiVe4SzgcEnk49PlWLwt19pprmL7q0EUDhY3Iwsucl2VcDABxuCc6hwdqrXWU+/vPZFLiKIJExuFwquSQxiQkb7cn4EYGBm7dFtdK7ZwAFGd9htyefnQSdKUzUCuSeM5NHUJt/wBSH90U10m48QwpOkDF+5JjTiN2Q5/vhSg49T7e9cw+0jps336WQRSmIrGdYRimygNuAQMY9cVYlRUvm9dzx8zsMV2+ythHEiKAAqqoA42GK4D0a/BfS7Y40tjI2ycfOv0IDtSkcs8R9RE11IeVDFR8k8v8zk/WvPhlyL6AoBjXgj13Vgc/Qmoy6fDP/wCY4/cnFZfDVz/tsAxv3F+m9VHZKUpWWivLKDVSg8fGOTHUYF6ehDFGmuYTr0kDAVWLZ82fb41v3doL9I5ba/mjiIOGtmiKPgkE5aNjkEEbH04oJ4nFVvr08kchmiJkOiJOxn2lXXIuP1BHfb10jNa0vWr22/t7eI2kekNO07PMyghe4Y47fzSHkqABnO+K2Ok9VtL9i9uzuIipYGOSPc5xjuIueDkDPseaDH1ufQNbBRErDVJI6pEozjUWY/QaQSSaqHhbpU0dzKts0t0s0vca4l2tdI5EMiM+t9yN1UEoBtir1P0W3muO68kx2wYjK/3cjGnBhzoI9wRzXzqUFyCkFpFClsyhWkSXtyxZJ1GNOyyEgbjPJO4HNUTEV0gYRF07mkHTqGrHvjnHxqI8ZLOYY/u8gjdZYnYngxowMiH5rn54xtmnSPBkMLiWX/abkHIuJkjMw2C4DJGpwANs5IzzjavHiyOWRbcwMhiMoE4OPPA6skgB99xxvUGDp3iyK5murVkLLEkRJODHLHOmoEHgrjb1zW702OC0j7dvEkUeS2lNhk8nH0qt+FJIUje1hLE2bLbuXA1HTl1OR+ZfMwHHB299fxJfSXMc1v0+4iW6jZBISd41JOrgHDenr6jY1UTvRfHKT9SnskicGFAzybaNTYOn3yQwwTzhvbNS/iW6EdrJJgsI1LkKMsQoJIA9TtxWr4ftCukMdTBRqbGNRAwWx6ZOTj41JdQgYodPtRXJ2upOphdIB6ZcQsH3CzRyqx39dXmVfddj9b34at0tLVULkRwRAa3PCoPzMfgB9BUY9nPFsIdajjt4U/8AtOB+x+lbNvqmR4XtZ2SRSjhwI0KsMEFtWcf4QTVRP2SxTAToFbuRrpkA3aNvOoBxnSdWrHxrWvfB0UhzqlRv4o30t9cc/XNSXTrPtoBsAAFVVGEVVGFVR7Abf6VuVlULa+FUQYaWeQf3pMf/AMBc1LQQKihVGAOBWSlB8ZsDJqv9d6K91IgF2yQY0ywCON0lU/mDF1JGQcf86luqNiI/SqrddYSJ1WSRULtpTUcaj7D3NUbN4q9LjVbDp0kiSPlxb6QFOANRDMCxwPltuRtXm18IzTuJOoTdwrvEIe7bMmdyG7c5V/QevruQahvBvjqe4ubmCWFojC2xOSCpJUZyPzYAbbYg/Cugd7YVBTPEng6OTqtnMFAVmbugD8xjUyIT6HONJzyMVcuoXQihkkPCIzf+0E/0qF8JdKniE7XUvekkuJZE5IjjbCpGueBpUbDYZ9eTOXdsskbI+6urKcHBwwIO442NByLptjNMxESNI3LY4yeck7Dn1NSkXRzBMJDLC80JD/do3Vp3I3CDUyhSfkfXGasviHoF7pjTplzFaIoOpTCH1HbB1HPt7b+9eem/ZxaApLcQW812PM8qxaFZ8519vJUHPrjnfarqY2vCviaa6LiaxuLTTjBl06Wz6DGDnn0xj19KsJaqZefabayMYLK4gku2IWNZe4kTtnTpEgTSxPAAO52qOj8FTdTfX1q1gUoNMRgnlBwTkgqGK4+Oc8DFRV6cRyjDqrD2YA/51X//AKHAvPvAvr5QG1CAT4txvnRo0/k/u+1VPoHV7sddnRmd7OWISwnmMLhNBQ8DOWBHqd6vf3gnNVEs10o9aiOteMba0UNcSpErHALHk/AAZPx9vWta5u9IJJwByTx9faqH4z8FnqkkLpOFRVZTgagQxB1Lg4J2x7ce1MFm8Q+JoYrpIu4BLcJrhyDoYtlQCw2ALD652rX+zvql80TC/XTIshCnAGpcA5wpxgHIB9R8t8nV/DkDfdQ8asbdFERbldGw4O/A2ORkZxUrYnDD51RNdUiaSGSNXMbOjqHG5UspUON9yCc/Soi08M9iyt7aJjpiQJrOxz6vjfk5ON+cUtL64a/uRKgjs4liWFjzI7DU7D3Azpx7j51I+IJpFtJGhAaUIxjU8M4Viqn5kAVFV29sri0maYQRXEB0FxDE7XcjBdIYjWseAdt9RC4G/p9is7a5kZ7SZba+05aBpMhDnzGa1jmCs3mOdWd2BOSMVJ9A6y8lvFJIhjd0VnjYEFWI8y4O4wffeoPxB4ptrANOyRxM7YLJGO45O53Ay22SSTQTvRLu5jk7NxbkhRvdqY0jkI4xEJGdPQfQnAqxq2eN6ordYZwG1Eg4I+u4qz+HpSYjn0P9KCT019ApSoFKUoFKUoNPqiaomA5xtXGrfwzPfwMnVAVlhlJikQqCVIGrGMjSSBg4zsPUb9nvbYuNqqt14fnViYzkfwsCV+hG6/z+VUZLQYxWe88SaeoW1ksbOZYpJXfO0aJkKSMebU408jGRzUYkd4px90Zvisi4/wD2CkftVhsbKZwDMFhHGlW1OR7F8DSPgP3oiWg4rV6ncacVuxxhQABgCobxCePlRWJepsPWtlOuDg4qmdf8Tx2cXdm1FNSrhRlstnjJAOwJ59KpXjqyl6hHb3NizSxrqGlTpcEkecAkYYYKn1GBRHabfptqZu+IIROf/udte57Hz41fzqVzVR8MtKIIRMczaE7n+PSNZ253zvVmZsUVQ/s7bPS7PO/4K/yJA/lVhHFKVUUT7YZCOmNgkZkiBweQTuD7jYbfCvv2Pn/di/CSYD4DVxSlBYfEEpF1bgEgGJ8gHY4bas1q24r7SglbA6rohtwqAjO+CeSPY1K9UH4f1FfKVBCR81U/FtmknbEiK4E6bMoYbkg818pVFe8PXTt1XqCs7FVMekEkgc8D0+ldd8L/ANif8X9BSlQTNKUqKUpSgUpSgUpSgUpSgVA+Kj5PoaUqwcs8bnV0iYt5iDEQTuQdSjIzwdz+5r19kf8AwJ/86T+lfaVUdJsORUtOdqUqD//Z"/>
          <p:cNvSpPr>
            <a:spLocks noChangeAspect="1" noChangeArrowheads="1"/>
          </p:cNvSpPr>
          <p:nvPr/>
        </p:nvSpPr>
        <p:spPr bwMode="auto">
          <a:xfrm>
            <a:off x="1587501" y="-1042988"/>
            <a:ext cx="2124075" cy="21526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4044" name="AutoShape 12" descr="data:image/jpg;base64,/9j/4AAQSkZJRgABAQAAAQABAAD/2wCEAAkGBhQSDxQUEhQVFBMWGBYZGBgXGB4aFhsbFx4aFRcXHB0cGyYgFxojHxgXIC8gIycpLCwsGB4xNjAqNSYrLikBCQoKDAwNFA8PFCkYFBgpKSkpKSkpKSkpKSkpKSkpKSkpKSkpKSkpKSk2KSkpKSkpKSkpKSkpKSkpKSkpKSkpKf/AABEIAOIA3wMBIgACEQEDEQH/xAAcAAEAAgMBAQEAAAAAAAAAAAAABQYDBAcCAQj/xABDEAACAQMDAgQDBgMFBgUFAAABAgMABBESITEFEwYiQVFhcYEHFCMyQpFSocEzYnKx0SQlNOHw8RVzgpKzFkN0orL/xAAWAQEBAQAAAAAAAAAAAAAAAAAAAQL/xAAXEQEBAQEAAAAAAAAAAAAAAAAAARFB/9oADAMBAAIRAxEAPwDuNKUoFaPWpnWE9s4diqKx/SXITX8dOc49SANua3dQzioXxN1NY4JSd+yIpW+ChwfpsjUEpZWixRJGudKKqjJycKMDJ9TtzWeo3pNqcd2QsZJApKknSg5CKpA04zuSNRPPoBJUClKUClaV7f8AbkiXBIkLLsMnIUsB8ODz7Vu0ClK1uoX6wxPI+dKAk4GSfYAerE4AHqSBQZo5g2dJBwSDj0I2I+Yr3Vf8ImQpIWXTHqOnjzMcNK4IO6mQvg/q3PGCbBQKUpQKUpQKUpQKUpQKUpQKUpQKUpQK+A1juUJRgp0sQQD7EjAP0NRnhu6aSNmz+GrGOMYOQIvw2yTuzagw9vL68kPnXdUZEqFh+VWxvkBg67evDLtz3DztUV4iui0U2hdTSzQwop4btOokJydkzrUn2A5yAZ+VRN3o3VXixoKn9RIywPwwyjj3qi9L6jrtYZJDkx3EcatuGKiVWmlbOCCzqUK75MZxqzVRfrW3KDLyF2OkEnZc8eVc4GT8z8TW3VdhuGLPJINoyZGXIOBkrGp22KIC7DfzHYnFTiXI0Fjso1bn2UkZ+W2aisV/MVCMDgdxAfiHIjx+7A/Sss04GQWCnSWyfQDlvkMiq/4h6okcJmBIYHVoJIWTtOFA4IVidOCMasAZwMhFKL25YDaCMJq3z3WVpMx+xjQ41YyCwK/pYEN/o0rT6bhgApTEYHqpwWk+T4UgeigHYsQN69nK6MEDU6rvxg8+uxxx8cV6W7TDbgKhwxOwGACd+NsioWTqomkZ0RmitwzamXAaUjChQfN5VJJOMedcZ3wEzYzl01HG5bGPbUQv8sVBeJ5O7NFargscTMuoqcKwC+ZRlVzqJYfwBdi4ImrC27UIU4LAEsRtljlnPwyxY/Wozw4/cM9yxBEjgIw47cKhPfGnuCZgfUMD60EvYwlI1U6MqMeRdKADYALk4AGBzWetDpLs691secDTjjQMlG+bA5+oHpW/QKUpQKUpQKUpQKUpQKUpQKUpQKUpQKr8HUltmkWQNiSZ+3gZyzNvGNsBjkMM4zqPOk1YKpsf4t9JC2oh4Q3soIlmhmbH8elY1BHBbUB5jQTfRrslBkEl5JjkcAB2ydwNhsvAJ5xzVI6dEydlZQSyNdAYPoJktY3AB2YLM+54Mjk+9WOzv+xoYlpLQl8TltfbDtlhK2c6Vcf2g1DBIYjTlqn161MNxFNG7FLkyrsDhHMkEfcYZ8qjtxvnbzqQSNS6ai49FwlrI7sue6yuxOFHbftE6m3OdLNlj+vnGK0P/Gk+7TyShuxaxoNBGktKgII04zjIj0jfds4/LUpd2ginjSMqqMBoiGymSPCgnf8AIiBW0gD+zG/pVS6h3XmeziLd2a8a4Zl0llhhCmOUZIAzMirqI2ZWwraACGa1tjcSqlwWaJWZGAyEmkzruFIIyVUgowH5tbJkiN9c3D1QrNOkIAVPIuU8kaRjU77bv5n0IgxuuBw2mPkKxRRGXEalGEKxq2gRiPHZySGkkbRGMeUttpUeatLoDMojEhB7ly2pPzSjQ8raTpYrlpI9XICqB7EgJy16alqizTKXZyrO8nmKu7jc7YXSGx5VA8vptWRnDQwtqHnle5KtwUAeVc7eXB7R3Bw2KgPE3i1Z5DCJFMURYzCMnLuPILcHH9nqZQ7jHJAI0sK1JOuSSyzutu72yIe85dRGVV3MqB2IVlAGDoBzoAIGSKCxdb6kb1VsoC34yKZpV4WFtmIKnHmwVUg4Y506gGKpE7z/AHQKVhXEQjRfwzHGcM7kjyoCDGEyNbI35lBrT6FJe3CS9rtW5mYvLMSZWQt5UijGlUMkcaqhOSqsv6iWAt/SOjR2yaY9RJxqd2LyMfdmO5PPw3NBvAV9pSopSlKBSlKBSlKBSlKBSlKBSlKBSlKBVL8UWP8AvK1JP4NyDbyjGxC67gKTjbUQFx+pS49qulV/xxZl7NmVgjxPHKkhziMxsCZCByoXXkeoyKCR6cMx+bSFGU0gAKAhKH98HbgDb4mi+IekRfe7e1Ac29xJIuNWUUSRSdxUznQuY42AGwIYAc1PdN6iJ4Z9a9uRGMbRFshJJMEk5wCpLBgcYKklSVbeB6tcFpLiTOo2xt3TRpOt4FFxKIQMkM6SyZGM/HGqqiftrmS5sdsre25AOdvxowDn4xyqwO3Ky42PEP4WnMhmvGJjN25SHVj8G3h1yOT6KdZmOTkaivIG/uDrSwyGZ3ys8bK5XYAIrzW8qb5KPH3QG9XAG3AeD7YG3sYpGJEcAmbJ/N94IZVcewYyArnmNSdjig2Oqzh7aObRoVJLJIFJwfNNCSzfwqcJzvpUk41EVWbbqU16ltZwlYklknd5icSPFJ3mdo49IIUq5USkjJPlJ/NXnxCFvr+OyZg1tbvKZsNu7Ksvbj23wiKAx5BkxnOmsnWbpbSeSzskcOUj7skGTIqhW7r6mJHcIZVV5GGkkbkACgkLiC2jikSOQw9Ptji4lXZ55VwqW0TKAQEOMlADqwq+bURvWdrN1CKGF4ntbFFTuRFCjyqoGiI8COIkYKrksAQdAI1SHhrwYqdqW4RA0agQQLvDbD105/tJj+qYjJPAA5tlRXmGFUUKoCqoAAAwABsAANgK91G3nWFSZY9S5A1Oo8z43CgKPMST7A7KfhWGKRxIskoZFYnClwdBKndt8cKeCQC3H6qCYpXiGYMMqcg+v8v2+Ne6BSlKBSlKBSlKBSlKBSlKBSlKBSlKBXmRAQQRkEYIPBB5FeqUFCuumm3Xhe2JFCy6NSoqOFEVyM5eEKq6ZDumncjGptee6lt7uPvINTzl5BGxYaTGVBQsAxVAq6sAYWJvLwauUhMRYOpkikLHKrqILYyjKMlgcnBxgDY42zR+rW7w6JH1Qrb6jYtL/Z86vu8+CSmrSqxsSDpwCNYIaoj+uL93P3fsxTmSRLi19VNvDqvJrZX0/oaIhTv5Z48DC4H218Tfdba+kjCuFbTFINPaaa70OgU5PkVGQlTgKqDcljjd8UdThlsmu4dMd7YzLPLAZNLh4yIpo2wc6XUkBgMP5ec1zbpN0LqRLcoY7COWWeRF/L+I7YLHHlGlo4Bk4GotkYOBVx6R4ZnmjX7rCFiDK332VVNzJhg5lgDEamdx3O45Xy6ANQUZtnTLMgKlnCpTW0k00kue7IMgBn7ZMsgfzEr5F0aQfRfTXVx1GOZLUrbw47ZmOJMlM5jiVW0t6q76iB+VdRDFdBekwvphltwxKsrvcMCRso0xYA8y5ICwiMAgY04xQWya4nXJae1jULqbKMdI/i1GVRjY7kVGNflsKsl3MfUhOzE2fNsyxhyMAkaTxyd81hsuiiEYayS6jO4kEcSz8DaRJNCnYfmQjJ/QNzUhHDOdQ7A7RcEBpB3iqqFAIwVAJGCdZOknIycUGLpSTLGDDAF1knVJpHP6gquSR+rzMWYYyRgYm4emAMGkJlccM2PL6HSAMLn9/jXuztSuSzEsSSf4RvkAD4cZPt6cVtVFKUpQKUpQKUpQKUpQKUpQKUpQKUpQKUpQKUpQKx3FuroyOoZGBDKwypB2IIPINZKUHK/tE8OdmASvGs0UJzHLpH3hAQ0aQSMWDSRgupVwSwKKCrfmqO+xbwXBNBNcXEayjudtEfzJhACWKnZm1OQNQONO3NdB+0Zv91XQIJ1IFwOfOyp/WoT7EUx0ge/emz88/wCmKvE6tA8LwDAj7kKjPkhkeNN/7iMFHvsBuSa3bPpkcWe2gXOMkfmOOMk7tj0ya2qVFKUpQKUpQKUpQKUpQKUpQKUpQKVpTdVVSeecfAngKPViTtsOc+1eJOroraSygjHl5JyM7e/yAOcUEhSvET5AJGPga90ClKUClKUClKUClKUFK+1y/VOmPGSczMqjH90iVt8EDZDz71g+xc56SuOO7Lj5ZHtzT7Y2/wBgXj+0zuQOEdvX1249awfYa+elH4Ty/TZT/mTV4nXQ6UpUUpSlApSlApSlApSlApSlAr4TivtaXV45GiIixk85ONvhQctveoSCaRg2xdyMZzgk+pOwwcbcDao2fqjEgOyt6DPHvgZO4Hvx8qnfEdi9uuuSE4OACPy5JwAxB8uTj4n0qm3N8qZcquojGdPIJ2UfDjFaZXfwf9oBz2ZcjEkiKrLuAqqV3BOTq1D15GOK6DZ9UD7EYYcgEHB9RX5ws79vvCsPzKSf/U2cEfInb/CKu/TOrC2I7ZJY4MjsAMt7b5P1JphrsiSA8GvVUKXx8sLp3h5G05YZ1KHIUMPcAnce3yq49P6isiggg54I4I/19xUxpuUpSoFKUoFKV8ZwOdqDnf22SYsoR7zZ/ZH/ANa+/Yaw/wDDH9xcSZ+qof61rfbgrG2typGkO5PrkaRj/Osn2F/8BP8A/kH/AOKKrxOuk0r4GzxX2opSlKBSlKBSlKBSlKBSlKBSlKCh/bID/wCHKQMgTJq+RV1+m5X64riT9QPczLqkzgqeMHfO2Bk7599jX6O8Z9KjuLCeOZgiFdWo8KU86tyM4IG3rX54aZWtjD24gVlVu6o/EKtlNOfVFYqw9ifWtRmsNrPpk8uNyMH5Bjn+fFb911k/2YBLZ3I/i9vj/wBqi+nR6m82xBJ5xvjBH74rKy4k3wAMbDnjgfCqiV6n1t3iWKTSQFRQ2MHcscbcjyc4BqweGPGrwLJqAMal33xjUWwm/wCnLt+ysfeqJ1m4y4A2A/bgD/X968W96cjVggHYbac+5HrUH6Z8OeJYryLVGW29GGliOA2P4T6VMVwfwP4h+73SvqOk+Vl9Dn1z6Z2AHw9q7rFIGUMNwQCPkdxUrUrW6x1DsQPLpL6cHSOSMgHH7/L3I5GvZdbD52zgJuMHJYajgAnKjIGrOCcj03knQEEEAg8g8VXvE8EKR5lZY49OndMgYZXBABBD6gunTvq07EhaitnqXiAR/l82QugD80jNqwi5Ix+Rsk7KMkkBTW7fWvejADlMMpON86Tujb7g8EZqs3Fu8dnGqAHSEIdE1DtE4cElQsrNksVKqPUg480r4c1M8kmkRxnCooXBYLkdxjjJJ9BqPl05w2QAp/21ELa265ydTbepwFyf3IqM+yK8ZbV4wyhWmk1gthyO1HunmH5TuxI2A5zgGS+3Jz2bYDOdUhON9goGT7DJG/Faf2IdPSSCd8nUsoAIwCVKKwGcZAzvsRxV4nV68P8AUCXMY1NvIXLH8uDpU5zgBseVFAwuCf70t1PqAhjLsVH+Ngij3JY7ACvV5exxAF2VdRwMkLkgFjucDZVY/JTUf1Kyjuu0rkK6kyx/lbOnClgpyCBrXf01KRvg1FSNnd6wcjSwOGUkErwwBxtnBB2J5rYrWjQRRnUxIXLEkk/3j8h8BxwKxJ1VcrkaQx0qxZdJJ3XHm82ocY9jQb1K+CvtApSlApSlAryz45r1Vf8AE92UKYJHPFBrTdburnUtrE1ugJVp7hGRkI31LC6ATIRtnWvJ9t/beKTHogRWvboKuvQhiRhjzSK7Ds8/pD/D0qFuPErKqoYZbiOVjE4SIyoARhu4ADhMEA888VOdGgESaYY0gg0nyxoFUNndgq859fkfpRS/tk6lL+HFxEwDEb8jI5GxG/HoVHvvy60s5JZRDbxtK7/oQZPtqJ4VfixwMemK6l4n6O16itfTR20cM1zgR/iSNCQnbAP5Q7aGO/HtzjBN4wt7O0aHpkJhJwTI2Gc/xNkklnxnBbYeg2wKzXPIIWVn1K6spOtdPmDA6JFOePMG2zkfH011uQ0owpC+nB+GTit7q/Ve42oNqk5JJOrVyWz6k/DIqK7wXdl82/O2/OTjaqhd3IaRz6E4HyFa+nkqNX9Pl71rxxhth+5/63rfsF0nB/nxUGfprnUqnJyRj2zX6M8DdTE9hC3qg7Tf4oj2yfrgN9a4B0Owee8jihXUzN5c7AbE5J9FGNz8K7p4C8NTWUUkczRsHfWNBY4JADcqOcA/vSrFpqN6x0VbjQSQGjJZCVDYJGnO/wAD6VJUrLSHEsdoPxHLSSHZQCXcqFTyICTsNOcbDOTjJJ3rbqUcjMisC6BSy+q6s4B9jsdvhVa8RdbmW4aGBAz4U5kBESq45JG7BtLp5MlTpJGKk+mJHrWO3dI0hH4sKIu/cQGMMeVOnzbbnIycchC2d9HNLI8sRjhGS8hZk7hHlIZOWiG4wceZT5SCCZXoXQRZi5l2Zp3ErRxqFUMEC6UDH9WnPmI3J4rffo8CEyEFcZJ87BfiSM4P7VD9V64Li0aS18yIUPdb8OHtnIeRHYaXEYBJBwPLiqPnWRLcp2HiYMzIQE3VFOQDK7AI/wDEY05K6SSDk5GtnhaMu65kaOM7EKqqPKEZQAjFtTgMp1FgmcAVrdCkaODS7tcd5lJOsaNMo87xb7Q7EqqliNWAfacvIY4YEIUAR6FQE+UcIo3PpkDeghek9VMszW+jt5jk1fiOWO4WJ42ChSugeZhjSxCjODjx2Clwvc7ckkQj7cOyjGlsvHkBJZfwiwXAMaggFQ2a8dAFtdghElWAYPJEc5IwZC39rLpwUZXbGRupIBHq/gm70dxJCxbQQVB7qR5BH4ZGnQT5db4bIyBgZ1BYrDqZZzFJoWQKGAVwdSZ0lwudSgHY5BAJADNUhUB0Ow7JMk7L3pAuSTsurA7UZIysWoZVCScsSdzU8DUH2lKUCleDIAQMjJzgZ3OOf86RzKxOCDpODg5wfY+xoPdVL7SOn3ElmWs9PeTBGoZGMgtzsNgd/wDuLbSg4xH0sRd1lMgaZhIdMoCK53k7YKsQGJOcg+nwxJWXVncaVCk8YX5ebJAA+uAKv994YglJOko38SHSfnjBBPzFfem+G4YBhVJ+LHP/AC/lV1FTl8H3F1GFkxErYOc6yAARuu27Bvfaq3F9kd05fvTRQxozYfBdmUfr0ggKCN9ySN9vU9lqM8TFfuU4b8rRsp/9Q0/1ppj82XFqqFijalycMwwSucA4ycem3xrSubXU2VydlyOTvx/mK3khYyNGVPlJBB9SDg5/zqWi6WPykZJ5+uxrTKrhArD4/wDX+lbBtjqBP/WKyTQaV3/MpIPvtsaz20TzgIgyx/lj1J9BQdJ+yPpIM/eGNlbB9TwuP5nP0rrdUX7NOniNSo3VEC59yxyT9dJP1q9VmtQpStWe5YE6FVxpO2vDls7AAjGMZ3J+lRWvf9CjlbUS6t7oxH/I/UVs2VisQwCzH3Y5P/L6Vrw3MrMwCnyZBDrp1E7roYEjSOCcVvqdhkYPqOaCD65ex6gkyRuqshHcAIDZwpGrYNk4B53rQ6Tc2vUXM/4r9qQqI5MhI5YD+dVIyr8b54PGc1H+OekrNODMzm3MZSSLTmNjqDJIWHmjZSBvxsNxvnPB1MdqQQTRCYxsIyzBgHOykqMlsc4AOcVRZrGUvNKWhCCNgkbnBMilVdmG2VXUSuPXSTXrrPS1uIHicAq4wQwDKRzuDWW1fCrq2Y8A7E4G5x6e+PStKDq0jO0LxGObBKnDPAwHBEgUAemVbS3sCN6g0o/DkhysrRtGSpOA4YlWDjYNjlR64PBBG1e/FHVJLcRECMwZb7w0hxpiCklx6HBxke37iS6deu5ZZYmjZcb7GNs+qMOR8CARUX4w6eJUjyZMI+plQZWRSCrxyKfzoQdx8KoeHuoLPrk7LRMskgG+FkBxiYAHS6uMEMQfhWx03qwd5WUwCzRQFdW37is4nVv0qF8n1Jqs9Ju5EimiWaNJCXFsRCwEaYAiVkx5imCNtjgVNT3P3VVXsJ900YfSgVu7JLEgPb40N3JHbbPlP1CZl6zAoYmVPIqs3mBIV/ysQN8H0NbgbIyKqnVOr2sFzFbyyz924fVEiu6gdvI0gx6dKemkkg+tZuieIIDe3NtHFKrqBNI5B7bM+MhSTzxsABz7GoPrzC4aWKZdRgfaWNihVmZ2VAR5lkSLsFjwe6PSsHWetJC8cqWzzzgpHiI/i6HJGp9xqQYJ822fbc1huLlYDOiuqastEsoIHcYyOzM/6lLMgxyoXHtWl07pwtSl1eoFuZo1We4T/h1C/l1FmHaXGkZxuR6VUX4V9qIuPESxkF0fsMFKTIDIjat9+2GKKBvqbC/GpOC4V1DIysp4KkEH6iorJSlKBVK+0LqxASBTz5n39B+UH4cn6CrrXK/GJD302eQVUfDCg/1J+tWJVce3GonAz6n39PrUj4b6P94uEj9CcsRyFXcn/ID4tWsYMDf6e5roH2d9LCwtMR53OkH+6voPmc5+Q9qtRz7xT4F09QnXUBC7CRQvIDjJTHC4YNj4FfjWfp/TUhXTGMD1J3JPz9f+uKtPjQj70QeNKf1/eofptgZpUjTyhjjUSDxljt9OKC++EenGK2Bb8znWfkfyj9gP3qbr4q4AA9K+1lp8biuU3SPE8ttZyyCW6lnlWY4kjglUo7wtsdAYZ2IyNVdWNc+6/wCHQBdpHHND95fW0kOWbX5fOADkflGwGDk+pqwWr7+yWzSMGcojMQgyzaF1EKPc42HxFafh+EJHLe9ucSXQileFjqdCECrGq7YIHp/2rRih+8CBWN0vYljl8qMncKAgK5YAFSTqI9cVvdV6jPbyNNpLwlbdO0PzqzTaJJMhTkBHUkZ/R6c0Ru3PWgpy8WmMR62kkeNVQ+iOC+pTwM4xvzXzpXVYXMYPZSeRNYRXViyb4ZWX8643yKhPFviq16cVke31vcSdomONS7Eb+c7agNsDJJ9BXvrvjOS2ktkitXnEsgRtGQI12Go7EDnbOB5TvRW14xwTCsZIun7iQMp80fcXtST44YRhwxHsK3Lu9KgktgKMk/IZJ/rXjxPbCWFlKOcqwDx/2ihxglD78VAdRge+ubfsXEkAikLyx9tl7i7eViwGByPX83GcURi8P9bmv7q3urW4xYjuLJEyYaRhkA7jgZU8jj1ycX9lzVZjv1tptE0Twx5xG4AZHPsFjy0fOfMBnetq661PA7GaHXCSdDwZYoo3LTB9IQAY3UtwdhiipzGKgOvzurrJE2pwpTtE4R9UkTFs8B1RZAv+Ij4VL2HUop01wyRypnGqNg65HIypIzvxXi8iRRrKgkEY+fpUFV8VlQp7r9lGDoJlVnmjLjAKqiMyk+5KjjnIrJ4O6ZPaxfj+S3hQgGVw0xwMtIzKxTTucDYjT681JQy2scz3BiijmZcPNpUOVGNmfY48q8n9I9qxDwwlxMZbidrlA2uFCqx9rfOA0QVnHA85bgVRM2HVYriHuwussZzupyNuR8D8KqfRfEcsMkNpMxupC86zSrt2tjcQCQY/VGQM7fkPPrZLrr0IuRaFj3nieXAB2RTpLE+mTkD5Gqd0yA20kUca91GhKTXBP4he32gVxnnSzL77D2pBZ7RIYA/aiVe4SzgcEnk49PlWLwt19pprmL7q0EUDhY3Iwsucl2VcDABxuCc6hwdqrXWU+/vPZFLiKIJExuFwquSQxiQkb7cn4EYGBm7dFtdK7ZwAFGd9htyefnQSdKUzUCuSeM5NHUJt/wBSH90U10m48QwpOkDF+5JjTiN2Q5/vhSg49T7e9cw+0jps336WQRSmIrGdYRimygNuAQMY9cVYlRUvm9dzx8zsMV2+ythHEiKAAqqoA42GK4D0a/BfS7Y40tjI2ycfOv0IDtSkcs8R9RE11IeVDFR8k8v8zk/WvPhlyL6AoBjXgj13Vgc/Qmoy6fDP/wCY4/cnFZfDVz/tsAxv3F+m9VHZKUpWWivLKDVSg8fGOTHUYF6ehDFGmuYTr0kDAVWLZ82fb41v3doL9I5ba/mjiIOGtmiKPgkE5aNjkEEbH04oJ4nFVvr08kchmiJkOiJOxn2lXXIuP1BHfb10jNa0vWr22/t7eI2kekNO07PMyghe4Y47fzSHkqABnO+K2Ok9VtL9i9uzuIipYGOSPc5xjuIueDkDPseaDH1ufQNbBRErDVJI6pEozjUWY/QaQSSaqHhbpU0dzKts0t0s0vca4l2tdI5EMiM+t9yN1UEoBtir1P0W3muO68kx2wYjK/3cjGnBhzoI9wRzXzqUFyCkFpFClsyhWkSXtyxZJ1GNOyyEgbjPJO4HNUTEV0gYRF07mkHTqGrHvjnHxqI8ZLOYY/u8gjdZYnYngxowMiH5rn54xtmnSPBkMLiWX/abkHIuJkjMw2C4DJGpwANs5IzzjavHiyOWRbcwMhiMoE4OPPA6skgB99xxvUGDp3iyK5murVkLLEkRJODHLHOmoEHgrjb1zW702OC0j7dvEkUeS2lNhk8nH0qt+FJIUje1hLE2bLbuXA1HTl1OR+ZfMwHHB299fxJfSXMc1v0+4iW6jZBISd41JOrgHDenr6jY1UTvRfHKT9SnskicGFAzybaNTYOn3yQwwTzhvbNS/iW6EdrJJgsI1LkKMsQoJIA9TtxWr4ftCukMdTBRqbGNRAwWx6ZOTj41JdQgYodPtRXJ2upOphdIB6ZcQsH3CzRyqx39dXmVfddj9b34at0tLVULkRwRAa3PCoPzMfgB9BUY9nPFsIdajjt4U/8AtOB+x+lbNvqmR4XtZ2SRSjhwI0KsMEFtWcf4QTVRP2SxTAToFbuRrpkA3aNvOoBxnSdWrHxrWvfB0UhzqlRv4o30t9cc/XNSXTrPtoBsAAFVVGEVVGFVR7Abf6VuVlULa+FUQYaWeQf3pMf/AMBc1LQQKihVGAOBWSlB8ZsDJqv9d6K91IgF2yQY0ywCON0lU/mDF1JGQcf86luqNiI/SqrddYSJ1WSRULtpTUcaj7D3NUbN4q9LjVbDp0kiSPlxb6QFOANRDMCxwPltuRtXm18IzTuJOoTdwrvEIe7bMmdyG7c5V/QevruQahvBvjqe4ubmCWFojC2xOSCpJUZyPzYAbbYg/Cugd7YVBTPEng6OTqtnMFAVmbugD8xjUyIT6HONJzyMVcuoXQihkkPCIzf+0E/0qF8JdKniE7XUvekkuJZE5IjjbCpGueBpUbDYZ9eTOXdsskbI+6urKcHBwwIO442NByLptjNMxESNI3LY4yeck7Dn1NSkXRzBMJDLC80JD/do3Vp3I3CDUyhSfkfXGasviHoF7pjTplzFaIoOpTCH1HbB1HPt7b+9eem/ZxaApLcQW812PM8qxaFZ8519vJUHPrjnfarqY2vCviaa6LiaxuLTTjBl06Wz6DGDnn0xj19KsJaqZefabayMYLK4gku2IWNZe4kTtnTpEgTSxPAAO52qOj8FTdTfX1q1gUoNMRgnlBwTkgqGK4+Oc8DFRV6cRyjDqrD2YA/51X//AKHAvPvAvr5QG1CAT4txvnRo0/k/u+1VPoHV7sddnRmd7OWISwnmMLhNBQ8DOWBHqd6vf3gnNVEs10o9aiOteMba0UNcSpErHALHk/AAZPx9vWta5u9IJJwByTx9faqH4z8FnqkkLpOFRVZTgagQxB1Lg4J2x7ce1MFm8Q+JoYrpIu4BLcJrhyDoYtlQCw2ALD652rX+zvql80TC/XTIshCnAGpcA5wpxgHIB9R8t8nV/DkDfdQ8asbdFERbldGw4O/A2ORkZxUrYnDD51RNdUiaSGSNXMbOjqHG5UspUON9yCc/Soi08M9iyt7aJjpiQJrOxz6vjfk5ON+cUtL64a/uRKgjs4liWFjzI7DU7D3Azpx7j51I+IJpFtJGhAaUIxjU8M4Viqn5kAVFV29sri0maYQRXEB0FxDE7XcjBdIYjWseAdt9RC4G/p9is7a5kZ7SZba+05aBpMhDnzGa1jmCs3mOdWd2BOSMVJ9A6y8lvFJIhjd0VnjYEFWI8y4O4wffeoPxB4ptrANOyRxM7YLJGO45O53Ay22SSTQTvRLu5jk7NxbkhRvdqY0jkI4xEJGdPQfQnAqxq2eN6ordYZwG1Eg4I+u4qz+HpSYjn0P9KCT019ApSoFKUoFKUoNPqiaomA5xtXGrfwzPfwMnVAVlhlJikQqCVIGrGMjSSBg4zsPUb9nvbYuNqqt14fnViYzkfwsCV+hG6/z+VUZLQYxWe88SaeoW1ksbOZYpJXfO0aJkKSMebU408jGRzUYkd4px90Zvisi4/wD2CkftVhsbKZwDMFhHGlW1OR7F8DSPgP3oiWg4rV6ncacVuxxhQABgCobxCePlRWJepsPWtlOuDg4qmdf8Tx2cXdm1FNSrhRlstnjJAOwJ59KpXjqyl6hHb3NizSxrqGlTpcEkecAkYYYKn1GBRHabfptqZu+IIROf/udte57Hz41fzqVzVR8MtKIIRMczaE7n+PSNZ253zvVmZsUVQ/s7bPS7PO/4K/yJA/lVhHFKVUUT7YZCOmNgkZkiBweQTuD7jYbfCvv2Pn/di/CSYD4DVxSlBYfEEpF1bgEgGJ8gHY4bas1q24r7SglbA6rohtwqAjO+CeSPY1K9UH4f1FfKVBCR81U/FtmknbEiK4E6bMoYbkg818pVFe8PXTt1XqCs7FVMekEkgc8D0+ldd8L/ANif8X9BSlQTNKUqKUpSgUpSgUpSgUpSgVA+Kj5PoaUqwcs8bnV0iYt5iDEQTuQdSjIzwdz+5r19kf8AwJ/86T+lfaVUdJsORUtOdqUqD//Z"/>
          <p:cNvSpPr>
            <a:spLocks noChangeAspect="1" noChangeArrowheads="1"/>
          </p:cNvSpPr>
          <p:nvPr/>
        </p:nvSpPr>
        <p:spPr bwMode="auto">
          <a:xfrm>
            <a:off x="1587501" y="-1042988"/>
            <a:ext cx="2124075" cy="21526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1412776"/>
            <a:ext cx="8147248" cy="5061176"/>
          </a:xfrm>
        </p:spPr>
        <p:txBody>
          <a:bodyPr>
            <a:normAutofit/>
          </a:bodyPr>
          <a:lstStyle/>
          <a:p>
            <a:pPr algn="just">
              <a:buFont typeface="Wingdings" pitchFamily="2" charset="2"/>
              <a:buNone/>
              <a:defRPr/>
            </a:pPr>
            <a:r>
              <a:rPr lang="es-MX" dirty="0" smtClean="0">
                <a:solidFill>
                  <a:schemeClr val="accent1">
                    <a:lumMod val="75000"/>
                  </a:schemeClr>
                </a:solidFill>
                <a:latin typeface="Arial" pitchFamily="34" charset="0"/>
                <a:cs typeface="Arial" pitchFamily="34" charset="0"/>
              </a:rPr>
              <a:t>   </a:t>
            </a:r>
            <a:endParaRPr lang="es-MX" dirty="0">
              <a:solidFill>
                <a:schemeClr val="accent1">
                  <a:lumMod val="75000"/>
                </a:schemeClr>
              </a:solidFill>
              <a:latin typeface="Arial" pitchFamily="34" charset="0"/>
              <a:cs typeface="Arial" pitchFamily="34" charset="0"/>
            </a:endParaRPr>
          </a:p>
        </p:txBody>
      </p:sp>
      <p:sp>
        <p:nvSpPr>
          <p:cNvPr id="4" name="3 Marcador de número de diapositiva"/>
          <p:cNvSpPr>
            <a:spLocks noGrp="1"/>
          </p:cNvSpPr>
          <p:nvPr>
            <p:ph type="sldNum" sz="quarter" idx="12"/>
          </p:nvPr>
        </p:nvSpPr>
        <p:spPr>
          <a:xfrm>
            <a:off x="9653016" y="5734050"/>
            <a:ext cx="609600" cy="521208"/>
          </a:xfrm>
          <a:prstGeom prst="rect">
            <a:avLst/>
          </a:prstGeom>
        </p:spPr>
        <p:txBody>
          <a:bodyPr/>
          <a:lstStyle/>
          <a:p>
            <a:fld id="{0AC55DC2-81EA-453A-9BFB-DDEEDD6F17E0}" type="slidenum">
              <a:rPr lang="es-ES_tradnl" smtClean="0"/>
              <a:pPr/>
              <a:t>3</a:t>
            </a:fld>
            <a:endParaRPr lang="es-ES_tradnl"/>
          </a:p>
        </p:txBody>
      </p:sp>
      <p:sp>
        <p:nvSpPr>
          <p:cNvPr id="5" name="4 CuadroTexto"/>
          <p:cNvSpPr txBox="1"/>
          <p:nvPr/>
        </p:nvSpPr>
        <p:spPr>
          <a:xfrm>
            <a:off x="2495600" y="692697"/>
            <a:ext cx="6624736" cy="646331"/>
          </a:xfrm>
          <a:prstGeom prst="rect">
            <a:avLst/>
          </a:prstGeom>
          <a:noFill/>
        </p:spPr>
        <p:txBody>
          <a:bodyPr wrap="square" rtlCol="0">
            <a:spAutoFit/>
          </a:bodyPr>
          <a:lstStyle/>
          <a:p>
            <a:pPr algn="ctr"/>
            <a:r>
              <a:rPr lang="es-MX" sz="3600" b="1" dirty="0">
                <a:solidFill>
                  <a:schemeClr val="accent1">
                    <a:lumMod val="75000"/>
                  </a:schemeClr>
                </a:solidFill>
              </a:rPr>
              <a:t>Índice</a:t>
            </a:r>
            <a:endParaRPr lang="es-MX" sz="3600" b="1" dirty="0">
              <a:solidFill>
                <a:schemeClr val="accent1">
                  <a:lumMod val="75000"/>
                </a:schemeClr>
              </a:solidFill>
            </a:endParaRPr>
          </a:p>
        </p:txBody>
      </p:sp>
      <p:pic>
        <p:nvPicPr>
          <p:cNvPr id="6" name="2 Imagen" descr="escudoUAEM.gif"/>
          <p:cNvPicPr>
            <a:picLocks noChangeAspect="1"/>
          </p:cNvPicPr>
          <p:nvPr/>
        </p:nvPicPr>
        <p:blipFill>
          <a:blip r:embed="rId2" cstate="print"/>
          <a:srcRect/>
          <a:stretch>
            <a:fillRect/>
          </a:stretch>
        </p:blipFill>
        <p:spPr bwMode="auto">
          <a:xfrm>
            <a:off x="2567609" y="548681"/>
            <a:ext cx="1181439" cy="1000387"/>
          </a:xfrm>
          <a:prstGeom prst="rect">
            <a:avLst/>
          </a:prstGeom>
          <a:noFill/>
          <a:ln w="9525">
            <a:noFill/>
            <a:miter lim="800000"/>
            <a:headEnd/>
            <a:tailEnd/>
          </a:ln>
        </p:spPr>
      </p:pic>
      <p:graphicFrame>
        <p:nvGraphicFramePr>
          <p:cNvPr id="7" name="6 Tabla"/>
          <p:cNvGraphicFramePr>
            <a:graphicFrameLocks noGrp="1"/>
          </p:cNvGraphicFramePr>
          <p:nvPr/>
        </p:nvGraphicFramePr>
        <p:xfrm>
          <a:off x="1919536" y="1397000"/>
          <a:ext cx="8280920" cy="4389120"/>
        </p:xfrm>
        <a:graphic>
          <a:graphicData uri="http://schemas.openxmlformats.org/drawingml/2006/table">
            <a:tbl>
              <a:tblPr firstRow="1" bandRow="1">
                <a:tableStyleId>{3B4B98B0-60AC-42C2-AFA5-B58CD77FA1E5}</a:tableStyleId>
              </a:tblPr>
              <a:tblGrid>
                <a:gridCol w="7632848"/>
                <a:gridCol w="648072"/>
              </a:tblGrid>
              <a:tr h="284283">
                <a:tc>
                  <a:txBody>
                    <a:bodyPr/>
                    <a:lstStyle/>
                    <a:p>
                      <a:endParaRPr lang="es-MX" dirty="0"/>
                    </a:p>
                  </a:txBody>
                  <a:tcPr/>
                </a:tc>
                <a:tc>
                  <a:txBody>
                    <a:bodyPr/>
                    <a:lstStyle/>
                    <a:p>
                      <a:endParaRPr lang="es-MX" dirty="0"/>
                    </a:p>
                  </a:txBody>
                  <a:tcPr/>
                </a:tc>
              </a:tr>
              <a:tr h="284283">
                <a:tc>
                  <a:txBody>
                    <a:bodyPr/>
                    <a:lstStyle/>
                    <a:p>
                      <a:r>
                        <a:rPr lang="es-MX" dirty="0" smtClean="0"/>
                        <a:t>Introducción</a:t>
                      </a:r>
                      <a:endParaRPr lang="es-MX" dirty="0"/>
                    </a:p>
                  </a:txBody>
                  <a:tcPr/>
                </a:tc>
                <a:tc>
                  <a:txBody>
                    <a:bodyPr/>
                    <a:lstStyle/>
                    <a:p>
                      <a:r>
                        <a:rPr lang="es-MX" dirty="0" smtClean="0"/>
                        <a:t>6</a:t>
                      </a:r>
                      <a:endParaRPr lang="es-MX" dirty="0"/>
                    </a:p>
                  </a:txBody>
                  <a:tcPr/>
                </a:tc>
              </a:tr>
              <a:tr h="284283">
                <a:tc>
                  <a:txBody>
                    <a:bodyPr/>
                    <a:lstStyle/>
                    <a:p>
                      <a:r>
                        <a:rPr lang="es-MX" dirty="0" smtClean="0"/>
                        <a:t>Objetivo</a:t>
                      </a:r>
                      <a:endParaRPr lang="es-MX" dirty="0"/>
                    </a:p>
                  </a:txBody>
                  <a:tcPr/>
                </a:tc>
                <a:tc>
                  <a:txBody>
                    <a:bodyPr/>
                    <a:lstStyle/>
                    <a:p>
                      <a:r>
                        <a:rPr lang="es-MX" dirty="0" smtClean="0"/>
                        <a:t>7</a:t>
                      </a:r>
                    </a:p>
                  </a:txBody>
                  <a:tcPr/>
                </a:tc>
              </a:tr>
              <a:tr h="284283">
                <a:tc>
                  <a:txBody>
                    <a:bodyPr/>
                    <a:lstStyle/>
                    <a:p>
                      <a:r>
                        <a:rPr lang="es-MX" dirty="0" smtClean="0"/>
                        <a:t>Etapas de investigación</a:t>
                      </a:r>
                      <a:endParaRPr lang="es-MX" dirty="0"/>
                    </a:p>
                  </a:txBody>
                  <a:tcPr/>
                </a:tc>
                <a:tc>
                  <a:txBody>
                    <a:bodyPr/>
                    <a:lstStyle/>
                    <a:p>
                      <a:r>
                        <a:rPr lang="es-MX" dirty="0" smtClean="0"/>
                        <a:t>8</a:t>
                      </a:r>
                      <a:endParaRPr lang="es-MX" dirty="0"/>
                    </a:p>
                  </a:txBody>
                  <a:tcPr/>
                </a:tc>
              </a:tr>
              <a:tr h="284283">
                <a:tc>
                  <a:txBody>
                    <a:bodyPr/>
                    <a:lstStyle/>
                    <a:p>
                      <a:r>
                        <a:rPr lang="es-MX" dirty="0" smtClean="0"/>
                        <a:t>Idea de Investigación</a:t>
                      </a:r>
                      <a:endParaRPr lang="es-MX" dirty="0"/>
                    </a:p>
                  </a:txBody>
                  <a:tcPr/>
                </a:tc>
                <a:tc>
                  <a:txBody>
                    <a:bodyPr/>
                    <a:lstStyle/>
                    <a:p>
                      <a:r>
                        <a:rPr lang="es-MX" dirty="0" smtClean="0"/>
                        <a:t>11</a:t>
                      </a:r>
                      <a:endParaRPr lang="es-MX" dirty="0"/>
                    </a:p>
                  </a:txBody>
                  <a:tcPr/>
                </a:tc>
              </a:tr>
              <a:tr h="284283">
                <a:tc>
                  <a:txBody>
                    <a:bodyPr/>
                    <a:lstStyle/>
                    <a:p>
                      <a:r>
                        <a:rPr lang="es-MX" dirty="0" smtClean="0"/>
                        <a:t>Investigación</a:t>
                      </a:r>
                      <a:r>
                        <a:rPr lang="es-MX" baseline="0" dirty="0" smtClean="0"/>
                        <a:t> del tema</a:t>
                      </a:r>
                      <a:endParaRPr lang="es-MX" dirty="0"/>
                    </a:p>
                  </a:txBody>
                  <a:tcPr/>
                </a:tc>
                <a:tc>
                  <a:txBody>
                    <a:bodyPr/>
                    <a:lstStyle/>
                    <a:p>
                      <a:r>
                        <a:rPr lang="es-MX" dirty="0" smtClean="0"/>
                        <a:t>12</a:t>
                      </a:r>
                      <a:endParaRPr lang="es-MX" dirty="0"/>
                    </a:p>
                  </a:txBody>
                  <a:tcPr/>
                </a:tc>
              </a:tr>
              <a:tr h="284283">
                <a:tc>
                  <a:txBody>
                    <a:bodyPr/>
                    <a:lstStyle/>
                    <a:p>
                      <a:r>
                        <a:rPr lang="es-MX" dirty="0" smtClean="0"/>
                        <a:t>Planteamiento del problema</a:t>
                      </a:r>
                      <a:endParaRPr lang="es-MX" dirty="0"/>
                    </a:p>
                  </a:txBody>
                  <a:tcPr/>
                </a:tc>
                <a:tc>
                  <a:txBody>
                    <a:bodyPr/>
                    <a:lstStyle/>
                    <a:p>
                      <a:r>
                        <a:rPr lang="es-MX" dirty="0" smtClean="0"/>
                        <a:t>13</a:t>
                      </a:r>
                      <a:endParaRPr lang="es-MX" dirty="0"/>
                    </a:p>
                  </a:txBody>
                  <a:tcPr/>
                </a:tc>
              </a:tr>
              <a:tr h="284283">
                <a:tc>
                  <a:txBody>
                    <a:bodyPr/>
                    <a:lstStyle/>
                    <a:p>
                      <a:r>
                        <a:rPr lang="es-MX" dirty="0" smtClean="0"/>
                        <a:t>Objetivo</a:t>
                      </a:r>
                      <a:endParaRPr lang="es-MX" dirty="0"/>
                    </a:p>
                  </a:txBody>
                  <a:tcPr/>
                </a:tc>
                <a:tc>
                  <a:txBody>
                    <a:bodyPr/>
                    <a:lstStyle/>
                    <a:p>
                      <a:r>
                        <a:rPr lang="es-MX" dirty="0" smtClean="0"/>
                        <a:t>14</a:t>
                      </a:r>
                      <a:endParaRPr lang="es-MX" dirty="0"/>
                    </a:p>
                  </a:txBody>
                  <a:tcPr/>
                </a:tc>
              </a:tr>
              <a:tr h="284283">
                <a:tc>
                  <a:txBody>
                    <a:bodyPr/>
                    <a:lstStyle/>
                    <a:p>
                      <a:r>
                        <a:rPr lang="es-MX" dirty="0" smtClean="0"/>
                        <a:t>Ejemplos</a:t>
                      </a:r>
                      <a:r>
                        <a:rPr lang="es-MX" baseline="0" dirty="0" smtClean="0"/>
                        <a:t> de objetivo</a:t>
                      </a:r>
                      <a:endParaRPr lang="es-MX" dirty="0"/>
                    </a:p>
                  </a:txBody>
                  <a:tcPr/>
                </a:tc>
                <a:tc>
                  <a:txBody>
                    <a:bodyPr/>
                    <a:lstStyle/>
                    <a:p>
                      <a:r>
                        <a:rPr lang="es-MX" dirty="0" smtClean="0"/>
                        <a:t>15</a:t>
                      </a:r>
                    </a:p>
                  </a:txBody>
                  <a:tcPr/>
                </a:tc>
              </a:tr>
              <a:tr h="284283">
                <a:tc>
                  <a:txBody>
                    <a:bodyPr/>
                    <a:lstStyle/>
                    <a:p>
                      <a:r>
                        <a:rPr lang="es-MX" dirty="0" smtClean="0"/>
                        <a:t>Pregunta</a:t>
                      </a:r>
                      <a:r>
                        <a:rPr lang="es-MX" baseline="0" dirty="0" smtClean="0"/>
                        <a:t> y viabilidad</a:t>
                      </a:r>
                      <a:endParaRPr lang="es-MX" dirty="0"/>
                    </a:p>
                  </a:txBody>
                  <a:tcPr/>
                </a:tc>
                <a:tc>
                  <a:txBody>
                    <a:bodyPr/>
                    <a:lstStyle/>
                    <a:p>
                      <a:r>
                        <a:rPr lang="es-MX" dirty="0" smtClean="0"/>
                        <a:t>16</a:t>
                      </a:r>
                      <a:endParaRPr lang="es-MX" dirty="0"/>
                    </a:p>
                  </a:txBody>
                  <a:tcPr/>
                </a:tc>
              </a:tr>
              <a:tr h="284283">
                <a:tc>
                  <a:txBody>
                    <a:bodyPr/>
                    <a:lstStyle/>
                    <a:p>
                      <a:r>
                        <a:rPr lang="es-MX" dirty="0" smtClean="0"/>
                        <a:t>Justificación</a:t>
                      </a:r>
                      <a:endParaRPr lang="es-MX" dirty="0"/>
                    </a:p>
                  </a:txBody>
                  <a:tcPr/>
                </a:tc>
                <a:tc>
                  <a:txBody>
                    <a:bodyPr/>
                    <a:lstStyle/>
                    <a:p>
                      <a:r>
                        <a:rPr lang="es-MX" dirty="0" smtClean="0"/>
                        <a:t>17</a:t>
                      </a:r>
                      <a:endParaRPr lang="es-MX" dirty="0"/>
                    </a:p>
                  </a:txBody>
                  <a:tcPr/>
                </a:tc>
              </a:tr>
              <a:tr h="284283">
                <a:tc>
                  <a:txBody>
                    <a:bodyPr/>
                    <a:lstStyle/>
                    <a:p>
                      <a:r>
                        <a:rPr lang="es-MX" dirty="0" smtClean="0"/>
                        <a:t>Marco referencial</a:t>
                      </a:r>
                      <a:endParaRPr lang="es-MX" dirty="0"/>
                    </a:p>
                  </a:txBody>
                  <a:tcPr/>
                </a:tc>
                <a:tc>
                  <a:txBody>
                    <a:bodyPr/>
                    <a:lstStyle/>
                    <a:p>
                      <a:r>
                        <a:rPr lang="es-MX" dirty="0" smtClean="0"/>
                        <a:t>18</a:t>
                      </a:r>
                      <a:endParaRPr lang="es-MX" dirty="0"/>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0"/>
            <a:ext cx="8229600" cy="1143000"/>
          </a:xfrm>
        </p:spPr>
        <p:txBody>
          <a:bodyPr/>
          <a:lstStyle/>
          <a:p>
            <a:r>
              <a:rPr lang="es-MX" dirty="0" smtClean="0"/>
              <a:t>Muestras  probabilísticas</a:t>
            </a:r>
            <a:endParaRPr lang="es-MX" dirty="0"/>
          </a:p>
        </p:txBody>
      </p:sp>
      <p:sp>
        <p:nvSpPr>
          <p:cNvPr id="9" name="8 Marcador de número de diapositiva"/>
          <p:cNvSpPr>
            <a:spLocks noGrp="1"/>
          </p:cNvSpPr>
          <p:nvPr>
            <p:ph type="sldNum" sz="quarter" idx="12"/>
          </p:nvPr>
        </p:nvSpPr>
        <p:spPr/>
        <p:txBody>
          <a:bodyPr/>
          <a:lstStyle/>
          <a:p>
            <a:fld id="{016F45FF-438E-41DD-BCD3-49F357921DAD}" type="slidenum">
              <a:rPr lang="es-MX" smtClean="0"/>
              <a:pPr/>
              <a:t>30</a:t>
            </a:fld>
            <a:endParaRPr lang="es-MX"/>
          </a:p>
        </p:txBody>
      </p:sp>
      <p:graphicFrame>
        <p:nvGraphicFramePr>
          <p:cNvPr id="4" name="3 Diagrama"/>
          <p:cNvGraphicFramePr/>
          <p:nvPr/>
        </p:nvGraphicFramePr>
        <p:xfrm>
          <a:off x="2135560" y="1196752"/>
          <a:ext cx="8280920" cy="5288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1202" name="AutoShape 2" descr="data:image/jpg;base64,/9j/4AAQSkZJRgABAQAAAQABAAD/2wCEAAkGBhMQEBUSEhQUFRIWEiIaGBYVEh0XHBoWFhgWFhYXGBgYJyYfGRkkGRscIDsgLycpLiwsGB8yODAqNSYrLSkBCQoKDgwOGg8PGikkHCQtMSkxLCw0NSwsNSwwLC80KTIsLC0rLywsLSwtLCkvKiwsLCksLCwsLC8sKSwwLCwsKf/AABEIAL4BCgMBIgACEQEDEQH/xAAcAAACAwADAQAAAAAAAAAAAAAABQMEBgECCAf/xABIEAACAQMABQUNBgQFBAMBAQABAgMABBEFBhIhMRMUIlSUFRY1QVFTdJKTs9HS0xcyNEJhsiMzcZUkUnWBkQdVc7FDYqFyZP/EABkBAQADAQEAAAAAAAAAAAAAAAABAgMEBf/EAD4RAAECAgUJBQYEBgMAAAAAAAEAAgMRBBIhMVETFEFSYZHR0vBxgZKhsSI0YqLB4TNTcuIjMkKCsvFDY8L/2gAMAwEAAhEDEQA/ANvqPqnZSaNtHe0tmdrZCzNboSSVGSSRkmnneXYdStOzR/CoNQPBVl6JH+wVoK8xzjMq6Td5dh1K07NH8KO8uw6ladmj+FOaKiscUSbvLsOpWnZo/hR3l2HUrTs0fwpzRSscUSbvLsOpWnZo/hR3l2HUrTs0fwpzRSscUSbvLsOpWnZo/hR3l2HUrTs0fwpxXHKDdvG/h+vj3eWkyiUd5dh1K07NH8KO8uw6ladmj+FTJrDCYYpgW2JZFReic7UjbC7Q/KM0w5Qccjjjj484x/XO6rGsL5olPeXYdStOzR/CjvLsOpWnZo/hV99IKuMhwTLyYGzxPHI/+uATn9KshhUEuCJP3l2HUrTs0fwo7y7DqVp2aP4VeXSkZmeHPTSMO2eAVywG/wAuVO7+lWmYDjuoawvRJ+8uw6ladmj+FHeXYdStOzR/Cm+2PKP+f1x/7rhpVGckDHHfwzwz5KiZRKe8uw6ladmj+FHeXYdStOzR/CmcV0jlgrKSrbLYYHDYB2T5Dgg4/UV35Ubt43nA38T5BUzciU95dh1K07NH8KO8uw6ladmj+FMb6+SGN5HPRjjLtjedlQSSAN54V3iuVZQwIwVDb93RIyCfJT2pTRK+8uw6ladmj+FHeXYdStOzR/CmYvE2mTbXaVQzDaGQrZ2SfIDg/wDFczTBRnBO8DCjJ3kLnHkGcn9KTciV95dh1K07NH8KO8uw6ladmj+FNjKPKOOOPj8n9a71EyiTd5dh1K07NH8KO8uw6ladmj+FOaKVjiiTd5dh1K07NH8KO8uw6ladmj+FOaKVjiiTd5dh1K07NH8KO8uw6ladmj+FOaKVjiiTd5dh1K07NH8K8saz26pfXKqqqq3MgAAAAAkYAADgMV7AryHrZ+Pu/SpPeNXTAJJKgr05qB4KsvRI/wBgrQVn9QPBVl6JH+wVe1k0g1vZ3E6Y24oHdcjIyilhkeTIrFrDEiBgvJkpnIJlRWZtYNJPGr86tRtKGxzJt2QDj+bUvMdJdbtexP8AWrc0ZgMjFb83KomcFoaKz3MdJdbtexP9ajmOkut2vYn+tTN2fmt+blSZwWhorPcx0l1u17E/1qOY6S63a9if61M3Z+a35uVJnBS66WjS2UiIm2xZMLgnOJY2OQN+MA5/TNKItRpFZsSKEdwwUZHIbNybgCDd4wdk/d3jPDdTLmOkut2vYn+tRzHSXW7XsT/WrZgDG1RFZj/VyqO5K7PUV4tggxAq8WdnIDiG4acyNu/mEHZA8W/pHdiK01IuExtNbupwGiKtyZBgWB2AAGCCoYDyMwJz0qc8x0l1u17E/wBajmGkut2vYn+tV6xt/is+blUdyWz6lSvyg5RAshmAxtdATSRSJKm7+YpThw4YYYObegNVpLa5MpMYUpKCEJyTLctPGTkDOyjFf/W6p+Y6S63a9if61HMdJdbtexP9aqm0VTFZL+7lU9ySpqNcADLwsVRFOS68uI2nJMpUAqWE21uLYZBxBwL+sGprXEUEacmBDbyR9LawDJDySFc7Rwp37yTuG8nfVvmOkut2vYn+tRzHSXW7XsT/AFqmds8qz5uVO5J77UidlmEbQoJVlULl8KJ4IIywwOIeItjx7eeI3yTakytyvSTbaQlJduQPsvI0oDBtqPoElcbBDLu6PAtOY6S63a9if61HMdJdbtexP9ak9GVZ83KnclKaiScsHZoGAkkk3ocbcsEMakJw6Mke197gRvBrnR2pdxGyM0keVnEm4kgLs2wePYK7JGYiQRslSQc8QWvMdJdbtexP9ajmOkut2vYn+tSf/azc7lTuVLT+qc9xcSSK8So0ToMhg38S3aHpYG/DkHOeG7GRkwDUyYMzZhZsqVZzISBm3MkWPubP8Lc2yfy9HcctOY6S63a9if61HMNJdbtexP8AWoLABlWfNyp3JPo3UaeHYJkjcqsIIO0A4tzcDYY4PRKSgg78NGu4jfXNpqC8YffE75t9h2ztKLeQSOoOCVBACjBO5RnhTfmOkut2vYn+tRzHSXW7XsT/AFqEk/8AKz5uVO5Jn1IuTt/xIQzbOCu0AGTnK7RQqVZSsoBQ53A9LIDVuaz/ADHSXW7XsT/Wo5jpLrdr2J/rVnEYIl8VnzcqCzQtDRWe5jpLrdr2J/rUcx0l1u17E/1qzzdn5rfm5VMzgtDRWe5jpLrdr2J/rUcx0l1u17E/1qZuz81vzcqTOC0NFZ7mOkut2vYn+rXfU/Ss1xFLy5RpIruSHKIUBETbIOyS2M8eNQ6jSYYjXtcBKcp6e0BJ2yT6vIetn4+79Kk941evK8h62fj7v0qT3jVFHvKFenNQPBVl6JH+wVLrv4MvPRJPdtUWoHgqy9Ej/YKl138GXnoknu2q1F95Z+oeqOuKX6chD2lkjAFWuIAQeBBG8H9Kad6Vn1aL1BS7S34aw9KgrT1zRB/Ed2r0DGiQ6PDDHEX3GWCU96Vn1aL1BR3pWfVovUFZHXuV7e6Esc04gePZvAjuRBE7qq3CDa/hvkFdwO4M2Nxq5r0JIUt7iyeVp48lYFkeRJoVTps67QDbCkMHzvJUbywrcUYGrbfs9errVz53H13bytF3pWfVovUFHelZ9Wi9QVnNK26SaIie0upy+Fa3k5Zy80pIxHINobW0QQVOAm87gprtoaWO60XNJLPNFKzOZ2Ero1vOudpEG10VQ7gv5hjOSajNxVrbZXJncfXdvK0PelZ9Wi9QUd6Vn1aL1BWc1CmedZ47xpRdxosckRkdNmIIOTlUBtzSb2L5znduxvqaj3Lc8ME80ziNGazZ3cc4geRsyvljyjruUZA6J2gN+ak0aVa27Z6dXWpncfXdvK1r6p2eD/h4uH+QVxqf+At//CKbvwP9KUan/gLf/wAIrk0rcxXxKO6u4n2m3mehyqXejIp9IsJo1kAs1IDDOCZZMkVd70rPq0XqCukfhN/Q097JTh1yCDwIxxx/+jfQAK0aPFZVDXECqLicEq70rPq0XqCjvSs+rReoKx2r8xj0lzeW4ne2Mkj2jtI+JXAUSws5bMixEHZBGG6R34GTTEht9JbBnuOYTSxrK3KPiC4G08cKybWUSXo7WOAIGQGGOzNBWqz0Tu6t+ti5s7j67t5Wx70rPq0XqCjvSs+rReoKyf8A1Bkktp1mhlnCGErdIjOwit2ITnSLtYSRd+NxzgnHQarmuiPHDbT2MkjzowaKISu63EYXacONrpAJ0tsnjgcWFVFGBqmd+z16utTO4+u7eVoO9Kz6tF6go70rPq0XqCs3eQxzaGR7e6uNsqGimEr8o87HAjZc79p+gU4L+mKZ6g33LwSSSM/OTMwuI2Y4hlU4MSKSQqAYIxxznx7odRwGl2Blcmdx9d28rrrBoC3hjjeKGNHFzFhlXB3zIDv/AKVqqS62fyE9Kh98lOq5hetYz3PgsLySZuv/ALVldAaAt5kkeWGN3N1LlmXJ3TOBv/pTPvSs+rReoK6aqfyZPSpvfPXbWy1WSzlDzSQYXIlidlZW/KRsEFjnA2fzZxxNWhtDiAtKVSYzYzwHmUzpK570rPq0XqCjvSs+rReoKz2pExuYbhbx5Uu0xHPHyrJySqg2Gjwx2dpRtmQHexbfgCquoVwzXDQXM0zvHCTbF2ZeXtpHbFwwz05OC7wNkAEfe3dBo0q2zZ6dXWrmzuPru3lavvSs+rReoKO9Kz6tF6grHaKlMWk+bSTztZtO7W8jSv051VVe2aQtlkTpEKdzMCMkqcmscht9I45ecWMzRrckSPi3lLFolR9r+Esu4Nj7oIO7aFWzUVqs9E7urfrYmdx9d28rY96Vn1aL1BR3pWfVovUFZb/qE0lvLHPbyz7omFxEjM4W2I2GuQm0AJEzu/zHy7LVttFhOQj5Ji8ewCrly5ZSMhi7ZLZG/JrJ8ENYH4qc7j67t5SW20ZFBpFRDGsYa0ckKMZIkjwTXTUP7l3/AKnce9NXZfCSehv72KqWof3Lv/U7j3preB7tF7W/VTSnFxhlxmav1K09eQ9bPx936VJ7xq9eV5D1s/H3fpUnvGqlHvK5SvTmoHgqy9Ej/YKl138GXnoknu2qLUDwVZeiR/sFS67+DLz0ST3bVai+8s/UPVHXFUdNHFpZNhiEnhZtlSxCqMk4UE0x767fyydmm+Sruifw8X/iX9oq1XNF/nd2rrbFhmG1j2kyncZX9xWbk0hYNyu1GTy2OVzaSnlMDA2+h0sDd/SutrfaPiKmOMoVj2FK2kwxGTnYGE3LnfitNRUV33T63qK0DUd4hyrK2s2jYtjk4djk3LJs2co2WYYZlATcSN2fGKDJowlzyIzI4ZzzOXpOp2lZuhvYHfnxVqqKnKPx63pOBqO8Q5VmLi70dJI0jxbUjpsM5tJSWQjBQnY3rjxcK5e90ezRMY8tCMRE2kuYwOAQ7HRG7xVpqKiu/Hrek4Go7xDlSdtarfHGTs03yV21SjK2NuGBBEQyCMEf1BptVPTGkhbQSTFS2wudkHGf0yeFGML3BovNiPisyZYxpFoNpndPYMUpvL9YNIM8m2Fa0VQVidxkSSEjoA43GrL60WzAgmQgjBHNpuB4/krk6VuerL2kfLXHda46svaR8taCA7FviHMrGLDeBXY6YAFhld/aUvkuNGskaGHKQnMSmzlxGfKg2Oif6VzLc6OaNomizE77bobOUqzk5LMCmC2d+fLV/utcdWXtI+WjutcdWXtI+Wr1IusPEOZVnA1Hb/2Kmt9o8CQcmf4qBZP8JN00UFVVuh0gASMeQmuLS90fCVMcZQohVCtpKNlGOSq4TcpO/FXe61x1Ze0j5aO61x1Ze0j5aipE1h4hzJOBqO3/ALEut5dGx7OxCF2ZOUXZs5RiQjBcdDc2N2eNT22k7CKV5Y0KyyffdbSUM/8A/R2N9Wu61x1Ze0j5aO61x1Ze0j5aksiG9w8Q5knA1Hb/ANioac03FOiRxcozc4iOOQlXcsqEnLKAMAZ41qaS91rjqy9pHy12s9NyNOsMkOwWjZwRKHHQKAggAY++KoID7TMHsI0d6iLEaWhrWkATvtvlsGCXaE03FAkkcnKK3OZTjkJW3NK5ByqkHI38atXmnLOYASBnCuGAa1mOGXerDocQd+afUViJi7rzWkSLBiOLnNMz8Q5Vl57jRsjvI8W08i7MjG0ly6bhssdjpLuG47t1dpb7R7ukjRkvGuyjG0m2kXGMKdjIGN1aairV349b1ScDUd4hyrLSTaNaOOIwgxxNtRobOXCNnOVGx0Tnx/rXaS70c0bxtFmOR9uRTaSkO+7pMCnSO4bz5BWnoqa78et6TgajvEOVZqO/0eu1iMjbjEbf4WbpRqMKh6G9QCRj9TU1hpqyt4xHCrRxjgiWswAzvOAEwKf0VBc43nrelaBqu8Q5VnbS/WfSCvHtlVtWUlonQZMkZA6YGdwP/FR6h/cu/wDU7j3prTVmdQ/uXf8Aqdx7011wfdova36rONED3NqiQAlj9AtPXkPWz8fd+lSe8avXleQ9bPx936VJ7xqpR7ysSvTmoHgqy9Ej/YKl138GXnoknu2qLUDwVZeiR/sFS67+DLz0ST3bVai+8s/UPVHXFVNLTOLSzVHdOUmhRmQ4OywwQDV3vdPWrv2w+WqGlvw1h6VBWnrmifiO7V6GUdDgMq6ZpP3unrV37YfLR3unrV37YfLWb1v0xd2d4ircAQXSmNNpI/8ADzFkAlbo5eLfjBP3iATvFWdd9J3Oj0hulmaSBGCTxFYw0gKtiRGCZBBG0ygfdBIxg1sKMTVkR7VywzuLj5BO+909au/bD5aO909au/bD5aS6ca9h0YtxFeCSaNBI7cnEEnQ4JROjhSRuUjiSM5yMSaLuLm80c9xFdhJJsyRExxlYVBOzDJlekRwYneCDjhvjN/ZrVhKctPBM7i4+QTbvdPWrv2w+WjvdPWrv2w+Wkeo+l59IwSStOyEKIuTVYy0cqqOUmJ2N+0d4X7uzv8eFh1K01dXFy8E9wC9oWWTZWPFwWdhHIuFykagFSAc7W4ndvk0YitMj2b+vJM7i4+QWhbV44/E3fth8tKru4aTQe27Fna2BLHiTkbzWtfgf6Vjn8Aj0Uf8AsVFE94h9o9QtHxHRKO4u0EejlavI3lvmj5WZEW3DYjfZ6RkdSTuPiAqbuIes3ftx8tcDwjJ6KvvZKZyLkEAkEjiMZH6jIIz/AFBrhAmuuJFcwNDcB6Jb3EPWbv24+WjuIes3ftx8tZ3QWlrp757Ka4BaB2cuI4xy0RCbEYULhWQk7ZG8ZA8eRxe6Uu4tICza5GxOVaGUxxbUartmSIrsYaRwuFJ8hO8qQerNTOUxdPTdu7/usM6iY+i0fcQ9Zu/bj5aO4h6zd+3Hy1n9cNMXNlPGVnHITqYgHSMcjMdkJMx2ctECd4PjIH5hixrdf3NjFFcrM0kcbgTxFIg0qniyELlXHHZHiB4YJMCjE1ZEe1cmcxMfROO4h6zd+3Hy0dxD1m79uPlpPpJ7tdGCeK7Vp1j5UvycXJyKQGKLlNwxuDcSePHAYapaRe6hNy0m0srkpHsqORUErybFQCZAQc54Hd4smroEm1piU5aVOcxMfRRaWtHgRHW4uSeXjUh5QQQ8iqwIwPEaYt4Qg9Hm/fb1BrP/ACU9Ji98lTt4Qg9Hm/fb1ei/iH9Lv8SlJcXQGuN8z/5VfRFg9wskjXFyDziRQElAAVJWVQBjyAVe73T1q79sPlrjVT+TJ6VN756l1nhna1kNtMIJlUsrsqFcqCcPtggKfLuxx/Q0Y2tITUUmkPZFc1twOAUfe6etXfth8tHe6etXfth8tJdTdKz6StpJ+cNGWAjWMJGWhkRVDs+U3szZbZ4bLDy7q+o+mrq7lkinuAHtQ0cqosZ5Z2Z9ideh0YgoAAHFgc8Ol0GjEVpkezf1LuXPncXHyC0Xe6etXfth8tHe6etXfth8tZnROlrs6RfR8tzkxyGUShIgZYNlNmAKEwJFLZY8cYxxyDTOlruDSItDdAR3WzyEjJFmAhiZI2XY6bOqlUzjJzxKmpzUzlMXT03bu9M7i4+QWm73T1q79sPlo73T1q79sPlrO686ZutHyxSLODbygxFXWMcnKVwlwWCZMSnpN5N3iOK2dhCyRKryGVwu+Qqq7R8Z2UAAH6f++NZPg1Wh07CmdxcfIJPaQvDfLFy00iNbMxEj7XSV0AI3DG4moNQ/uXf+p3HvTV2Xwknob+9iqlqH9y7/ANTuPemuiB7tF7W/VTSjWLHG8t+pWnryHrZ+Pu/SpPeNXryvIetn4+79Kk941Uo95XKV6c1A8FWXokf7BUuu/gy89Ek921RageCrL0SP9gqXXfwZeeiSe7arUX3ln6h6o64qjplwLWxJIAFzBkk4rQd0YvOR+uPjUNjbJJbRK6q68ku5lDD7o8Ro7gW3V4PYp8K5ov4ju1dYiQ3QmsfOyd21LNIaEtJxcCWXaFygR8zL0UTJVY/8gySf6nPGu0GirZWjZrgycnCYlEsyuNl8bRIP3nIAG0d+BjxnLHuBbdXg9inwo7gW3V4PYp8KnKvlKarKB8XlxSbR2rlpBHDElw5igk240e4VhkfdBzxVTvA8R3jgMcLqzZhJ41uHWO4lMkiC4UKWY7TgD8qtwK8CNxp13AturwexT4UdwLbq8HsU+FTlol80qwPi8uKWPoa25xLcLcNHJNEEfk51UEKNlWx/nA4NxFdE1fs1lt5Um2HtouTQrMozHuysg/ODjO/x7+O+m3cC26vB7FPhR3AturwexT4VGViYpKB8XlxUr6Riwf4kfD/OvxrLP4BHoo/9itJ3AturwexT4VX1lsC9jLFCmSY8Ki4HDG4ZwBV6KZR2E3THqEiPhiEWMnaQbdgPFL3mVdIybTKv+FX7zAf/ACyeWmD3kZBHKoMjiJFyP1H61SumErZexlc+ItHE27/d6gsEtppJI+aKjR42tuCPALDIXKkja2d+PECD4xWWbxGtLpWDaF0mNBiSmTOQG5QPq7akW+JiGt2Zo3E6h8yb3Lt+fa35zxyc1ze6vWk0bxyTE7c4mL8uocSLjYKuN6hQABjgN1Ne4tv5iH2S/Cqt/bWkIG1BEWZtlEWBSzsfEoxv3byeAAJJAox8VzgG39FQRAAtJ8uKhudDW0omEs3KctCIm25kOEGdyf5SSck+M4PiGO1rouCMxHly/IxlEEk6sMMNkk5+82z0do78ZHjOTmsf/bm9jD81HNY/+3N7GD5q0yceUrN44qtaj4nd91XsNXbWGOOJJ25KOXlFRrhSu0DtBcf5A3SC8Ad9WtGaNt7aWaSOUDlnLuhmUptniyr+Un/9rrzWP/tzexg+ajmsf/bm9jB81SYcczmRbtHFK1HxO77rjWS6RokAdCecxbg4J/nJ4gauN4Qg9Hm/fb1VSFFII0e4I4EQwgg/oQ1WLRZJLyOQwyRokMikvsfedoSoGyxP5TVoEJzHFzpSk7SNU7VWPFhuhhjJ2Gdu2XBc6sXkaxSBnQHnU24uAf5z+KrelUguY+TeYBNoMQsqja2TnZbjlCeI8fA7qsSaEt2JZoISSckmJSST4ySK69wLbq8HsU+FczSW3JFfBiPLzWtt0JS2grXlp5kuHje5XEvJ3CqDhdkMB+VwPzDfXI0FaCaGdJuTkhg5FdiVVBiHBXHBhnf+h4U17gW3V4PYp8KO4Ft1eD2KfCtMrExWcoHxeXFJZdWrNkhXl2DQStKkgnXlOUkJLln4tnJyOBG45rtf6u2c8c0csxblpVkZuWXbDJjY2GG9AuBgDhv8ppx3AturwexT4UdwLbq8HsU+FTlomPV6VYHxeXFLZtD2snKcrPynKW/INtyocR+PZ3bmJ3k+MgeQYuaHSC1hSFJ9pEGFMkwZgo4LteMAbqm7gW3V4PYp8KO4Ft1eD2KfCqmI8iRNiSgfF5cVQ5wr6STZZW/wb/dYH/5IvJVbUP7l3/qdx700+ttGxREmOKNCRglECnHk3CkOof3Lv/U7j3prqg+7Re1v1VI8Rr3NDbgJWrT15D1s/H3fpUnvGr15XkPWz8fd+lSe8aqUe8rEr05qB4KsvRI/2Cpdd/Bl56JJ7tqi1A8FWXokf7BUuu/gy89Ek921WovvLP1D1R1xUN7pCSG0teSKh5Hijy6lgA4wTgEZ/wCatc1vesQdlb6lLtLfhrD0qCtPXNF/Ed2rurZOCwtAtneAfUJTzW96xB2VvqUc1vesQdlb6lKNP623NpdLAYEZZkItmDN05wVAhk3Yj6JLbWcYH+1S6y6zz2HIySxxtbMQs0ibRMbkHZITHSRmwucjBI8tXFHeZS03WrHOXYN8I4JlzW96xB2VvqUc1vesQdlb6lLdMaevraxW5a3iZ1G1PEsjEpGcZKkDplRkkbuBwd2+WDTd3NZvcwQxPnLW6M7KZYd5RmOOg7rggfqM4zuZB0pzsnK9TnLsG+EcFd5re9Yg7K31KOa3vWIOyt9Sl2rOs8+kIWmijjWPkwFLlgTPgcqhGMhEbK54kg7sDfFqtrbcXkpjaFI2hLLdAs3QcMRGkZI6e0g29rgBjy0NHcJz0X29f7UZy7BvhHBNWtr0D8RB2VvqVY0BftPaxSvjaeMMcDAyfJV5+B/pWd0HpNLfRcEj5wIVAUDLMzblRR42ZsAD9aya0ucGttJWrnV4BcQJgi4AXh2A2BQax6duVu1tbYxh3iDDaiL4y7K7sQwCoqjPA5JA8dcaP0PcwRhFnhO8ks1uxZnY5Z2O3vYnfmoNDwSC/lkmOZpLVWYA5VByj7MSf/VR4/Gcnx000lpIoViiXlLhx0I84GBuMkh/JGPGfHwAJOK3cC/+BCtxOJ5Ro7zpkNC7JAEgXDQD6i8/ZLtJXV1FsqJYZJn3RxLbHLEYyc8phUGd7HcP64BsaP1du0czvcQNOy4JNsxCLx5OPpjCZ35xljvPAAJ9UdKXBu5YJIk54kp5zIzNgW/RMBh3fdbLYQcNkljn71+bWy7S8ayaCLlm2Wt2222JIstyzs2OiYwB0d5JI8RBrd0EwwYcPCZM7xs+HTibzoA5jSnOM5DwjgnXNb3rEHZW+pRzW96xB2VvqUp1i1suLO4SJoUeOZSsDqzdK53bED7sJtH82cYB8lS6x6zXFgkM00cRtywW4dC5MRY42lXHSTOBncRkbt+7mFHcZS03WpnLsG+EcEx5re9Yg7K31KOa3vWIOyt9SlulNO30Fhzrm8TSKNuSESMSIuO446Thd5HDjgnG9lq5pd7uMz7KCB2zAQTtPH4ncEdHPEDjjjjgIMFwbW0XXqc5dg3wjgqukbi7twjtLA6mZEKi3ZTiR1Q4O2ccfJWhpLrZ/IT0qH3yU6rEXq8U1oTXSE5kWADDDtWe0fcXdwHdZYEUTOgU27McRuyDJ2xk7vJVrmt71iDsrfUrpqp/Jk9Km989T6w3dxFbvJbRrNKgzybMV2gOIUgHpeQePhUsbWkFpSIphxXNaGyB1RwUfNb3rEHZW+pRzW96xB2VvqVQ1f1jnvoHuIEiERQciXZwXkAHKhxjoIr7SZ3k7JOMYzDqtrXcXxI5FIjEGW4DFspOGYLEu7pDZAYtwwwxnO7Y0dwnPRfb1/tYZy7BvhHBNea3vWIOyt9Sjmt71iDsrfUpNovWy6lums3giS4jlzJ0m2ObbKlJkbHSLMdkL4sHOMUX2tl1FeGzMERlkAa1baYJIu1/GLtjoGNN5G8ndjjU5s+ctk79HXlaozp2DfCOCc81vesQdlb6lHNb3rEHZW+pSrWXWu4sZo1aFHhmUrG6ls852f4cLDGFDtuDZ8ucYrS2RkMa8sEEuOkEJKg+RSwBI/XAqjoRa0ONx2qc5dg3wjgldpd3C3YgmeN1aBnBSIoQVdFxvZsjpVT1D+5d/wCp3HvTV2Xwknob+9iqlqH9y7/1O496a6YHu0Xtb9UpMpsMha2dlmkrT15D1s/H3fpUnvGr15XkPWz8fd+lSe8aqUe8rmK9OageCrL0SP8AYKl138GXnoknu2qLUDwVZeiR/sFS67+DLz0ST3bVai+8s/UPVHXFUtLfhrD0qCtPWT7s6NntYY5ru36Ko267VCHVRg5VgQRUXKaK68v90b6lREoseu4hjr8DwXYIkF8JrXOIInonf3hW9YNTTe8tysgyVUW7CM5tyrBi69LpOWCna3blA4cZbrViS5CJeSRzxLCVZORKB5WGyJW6RwQucLwBYkbwuF/KaK68v90b6lHKaK68v90b6lWDKWABUNmz7LOrRtc7hzK1Y6qzrbQ2s1ys0UbDbzCQ0sSjoROdo7gcZO/aCgHcWz00fqhPbwTW8NyqQySFoxyRzCjsWeNG2uGCcHipOfJiDlNFdeX+6N9SjlNFdeX+6N9SpqUvUON2nclWja53fuVuw1Se1nne0ljihmQYhMJZUmCheVHSG843ruzjjmuljqW0FzFcQzBWEWxcgxk85JbaMjHa6L7RJB38ccN1V+U0V15f7o31KOU0V15f7o31KVKXqHC77JVo2udw5lr5nCqSTgAEkncAAN5NYnU2Bp4LeaQYjjiAgT/bDTt/9m3qPIufGxwtv5dHzzciLsC3QZlZtIMRKSN0S7T4Kgb2b+i/5sMZdarWIR2trcWykKByjzqUijHjJLdN/Imd/E4HHRlDjtFVrDWcLTI2N3XnTsstJkLl8JrCGumJg2iV09px6lbPd3cg0i0cCh5mtFAz9yMcpIduQjfjyKN7HcMbyNFozQ4t0bZbbmfe8rjJd8YBIGMKOAUYAHDy1mo49EA7XPYuUIw8g0gFeQ5ztOUYbRz/ALAYAwABUnKaK68v90b6lZugRmipDhulpMjM+V2A37JfEgxZF7yDICUv3KQakyLNBcxzqt0hbl5TETzhZCCUddrcowMbzs7IxwrnS2pL3BMpnC3a3AkhnER/hRpuEIXa3qQWzvwxYkjhiLlNFdeX+6N9SjlNFdeX+6N9Spq0yc6h3fa7Ys6tG1zuHMrenNTmvhKLiRGzCFh2YyORkB2mmXpHLlgp8WAuOBbM0mrcs6xR3cqTxJGRInIlRK5Gysj9IjcMnZxjaOd2BhdymiuvL/dG+pRymiuvL/dG+pValLlKobNn2SrRtc7hzKzYaqTpax2klyJYUcbWYSGeBeEDHaO7xE+NRgjeat6tatvZNMqyg2zys8cPJ45Eucsqtk5QnJxgYJ3Ur5TRXXl/ujfUo5TRXXl/ujfUo6HS3AgsNuz7KatG1zuHMnGtn8hPSoffJTqscsmicqTextssGAbSW0NpSCpwzkHBFOe/Gx65a9pj+NZCiR9R248EixIVRrGGciTbZfLacF11U/kyelTe+eremrGSeIxxycntEBm2SSY89NVIIKlhu2uIySN+MZ1pNE5Yi9jXaYsQuktkbTEsxwrgDJNccporry/3RvqUbRqQ2REM7jwWsZ1HiPL65ttuHMrVhqlLayXJtJo4oZ+kkPIbSwy7IUyJ0gN+MlcY4f78WOpjW1ylxbyqmYBHOhjLcu4yRKx2gRJknpbyckGq3KaK68v90b6lHKaK68v90b6lbVKWf6Dbs+yxq0bXO4cykfUmXlIblZ1W8SRmkm5Enlkk3GFk2t0YUKAMnZ2QRvzXbTOpL3W3I04W5EyvBMsRzAsfBFUt0s5bO/pbe8bgBDymiuvL/dG+pRymiuvL/dG+pU1aZOdQ7vtdsSrRtc7hzK5prVBr1XW5kR1NvsRhYiojlP3px0jl84x/lAIB6TZcaGtZYoEjnlE0ijBkCbG1jgWGT0vKc7/0rN8porry/wB0b6lHKaK68v8AdG+pVHQqU5tUsMuz7KatG1zuHMnEvhJPQ397FVLUP7l3/qdx7010sNIaLgkMiXkBfY2cvfiTokgkDbc43gUf9PZleK6dGDK2kpyrKQQQZCQQRuII35rZkGJDo0UvaRa28dqrHiMc5oYZgCWH1K1VeQ9bPx936VJ7xq9eV5D1s/H3fpUnvGrno95WBXpzUDwVZeiR/sFPpIwwKsAVIwQRkEHiCDxFIdQPBVl6JH+wVoKwN6lUe4dv5iH2S/CjuHb+Yh9kvwq9RVstE1jvSQVHuHb+Yh9kvwo7h2/mIfZL8KvUUy0TWO9JBUe4dv5iH2S/CjuHb+Yh9kvwq9RTLRNY70kFR7h2/mIfZL8KTadtYQVtoIYRPIMl+RQ8lFnDSkEYz4lHjb9FanGmNKi3j2sF3ZtmOMHBeRvuoPJ5SfEASdwrN6NtZJi6Rv0mf/FXa/5xu5C3z/kHR2uCYPFycdtHyksq51gund2nYMNJsANsokFwmiIm/wALaQxARjZknMSuI+GVBYHlJyN+DkLnLcQpf2Wq9rDGsawREDxsgZiTvJZiMkk781esrJIY1jjUKi8AP+SfKSTvJ4kkmp6xi0p59lrjK++0nE/QaO2ZM33qj3Dt/MQ+yX4Udw7fzEPsl+FXqKwy0TWO9JBUe4dv5iH2S/CjuHb+Yh9kvwq9RTLRNY70kFR7h2/mIfZL8KO4dv5iH2S/Cr1FMtE1jvSQVHuHb+Yh9kvwo7h2/mIfZL8KvUUy0TWO9JBUe4dv5iH2S/CjuHb+Yh9kvwq9RTLRNY70kFR7h2/mIfZL8KO4dv5iH2S/Cr1FMtE1jvSQVHuHb+Yh9kvwo7h2/mIfZL8KvUUy0TWO9JBUe4dv5iH2S/CjuHb+Yh9kvwq9RTLRNY70kFR7h2/mIfZL8KO4dv5iH2S/Cr1FMtE1jvSQVHuHb+Yh9kvwqzb2yRjZRVRfIqhRn+gqWiodEe4SJJSSK8h62fj7v0qT3jV68ryHrZ+Pu/SpPeNW1HvKgr05qB4KsvRI/wBgrQVn9QPBVl6JH+wVoK53XlSiiil2l9L83MYEbSPK+wqqVG8Kz8WIHAGqrRjHRHVW3pjRSjuvP1Kb2sPz0d15+pTe1h+ekwtc2fi3xN4pvUVzcrGjSOwVFUszE4AAGST/ALUt7rz9Sm9rD89JtOwXF4yRy2kvNR0njE0WZXByqudv+UOOPzHHADfrBDHPAeZN0/bbh52KDR36KvibxVXRqS6VlNwdqO1wVQ52WMR+8sfjVn3bUniACLvDNW1trZY0VEUKijCqowABwAA4ClcelJlAVbKUADAAlhAAG4ADb3Cu3defqU3tYfnrWk0rLGTRJouHV52qBRXjS3xN4pvRSjuvP1Kb2sPz10m07Mis7WcwVVJP8WHgBk/nrlmFYUZ5sFXxN4p1RUNnciWNJBkB0DAHyMARn/mpqlYEEGRRRRRRQiiiiiIooooiKKKKIiiiiiIooooiKKKKIiiiiiIooooiK8h62fj7v0qT3jV68ryHrZ+Pu/SpPeNXTR7yqlenNQPBVl6JH+wVoKz+oHgqy9Ej/YK0Fc7rypRSLWD8RY+kn3MtPaRawfiLH0k+5lqhuXXRPxO53+JT2kFxrtbxyywsJRLDs5TkjlhK4SMxj/5MsfFmn9YbWbQl1PcC+hixcWkgW3jJTE8Tbpi756IIJCjiuznGW3dMBrHGT+HX0vXGU/0hrbBbzCGbbRmiaRSyYUrGu0+H4FgOK8f9t9cXWtkMS27SLKi3DKqFoiMM56Cvn+WTxwcf87qUa26Em0ioXk2h5FOWic8mzG6H3I8ZICDx78NtDfgb5dJ2VxpG1itbm3MQlH+JYMj7GxvAj3nJZwMNjojPjxWghw5NJ77eurNKTKv3OucEdq12yzcgrEFxETuB2dsAbymfzcPHw31Ous0RWZlWV1gxtlI9oHKhyEI++QpBIGccOO6kujlvu5/NZrcGUHkOUJjZGgPQ5cpniI+MfjOPETjrq1ZXejoZ7VYGmhhJNo3KIpdW6XJybxgq5PTxvHi4AyYUORunPHR11YkynWh9a4LsoINtg8Il2tjohGZlXaP5WJU9HjuPkNXdMfhpv/C37TWX1V0DcaPunjVOUtLgCV3AROSuW3SBUBzyRAGBv2dw37zWo0x+Gm/8LftNYR2ta72LlrB/nb2hR6EbFpAfJbp+xaXWuvEEhQKs2XCFcxY3TK7xHj+bYYf1G/GRljoMZtIB/wD50/YtV4dU7ZCpVGBQRhf4shwIA4i4tvwHbjxzvzUQyyRrz2KY88o7tPqoF12t2XaUSNlFYKIyWZXiEwKrxPQI3cckDBNDa5RF1SNZHJuOROFxsvsyucht+cRndgHDKeBFEWo9ogUKsgK7OyRcS7ShEMYAbayF2Ds48YxngMTjVS329vZbb2wwblXBBTldkAg52QJXGOGGxwAA1JgaJrG1R2mt8Mhh6Mqi4xyReMqGDqzrg/qFP9N2cZGYtYNbFt1mRQeXjt5JVDodhuRjEhGQQSMEDPDOeJBFWE1RtlaJgjgwqipiaTAWHb5IEbXSwHYb87mIovNUbaZ5JHRi0gYPiaRQduMQv0VYAZjUDOPyigMGtO2SWrl9aIQWGJG2SQWWMlcrJyTja4DZfjnG4E8ATVaz11hlbCpIQwQxkLvk5WJpwFXiMRqSc44H9MzvqjbEsdlxtSCQgTyACQMH21AbCMWAJIxk8aINULaPZ2FcFNnZPLSZXk1aNCCW3HYZlz4wcHNRODLTNLVXXXSGTZ5IuVMkS8oYSUPOOSKAbwQWWQb/AMud43YplonTkdztiPaBjYBg6lSCyhxkHeNx4HeOBAqGPVe2VdlY8LtxvgSOBtW4RYiBnA2Qi7uB2RnNSaH1fhtAwhDAMFB2pXfdGuygG2TjC7t2NwHkqHGFI1ZzS1MqKKKwVkUUUURFFFFERRRRREUUUURFeQ9bPx936VJ7xq9eV5D1s/H3fpUnvGrpo95VSvTmoHgqy9Ej/YK0FfINVf8ArTZ21jbwPFcl44FQlUTBKqAcZcHH+1Nft6sfM3fqR/PWbobp3KZr6VSvTOinmMLxuqPFJtgshcHKMmCAVP5vLWJ+3qx8zd+pH89H29WPmbv1I/nquScdCvDimG6s29bTm175+37K/wBWjm175+37K/1axf29WPmbv1I/no+3qx8zd+pH89RkXYLXOXYN8I4Lac2vfP2/ZX+rRza98/b9lf6tYv7erHzN36kfz0fb1Y+Zu/Uj+emRdgmcuwb4RwW05te+ft+yv9Wjm175+37K/wBWsX9vVj5m79SP56Pt6sfM3fqR/PTIuwTOXYN8I4Lac2vfP2/ZX+rUdzo+8kRkM9vhlKnFq2cMMHH8Wsf9vVj5m79SP56Pt6sfM3fqR/PTIuwQUpwMwG+EcF9DsbbkokjznYQLny7IAz/+VPXzX7erHzN36kfz0fb1Y+Zu/Uj+epyTsFg51YzK+lUV81+3qx8zd+pH89H29WPmbv1I/npk3YKJr6VRXzX7erHzN36kfz0fb1Y+Zu/Uj+emTdgk19Kor5r9vVj5m79SP56Pt6sfM3fqR/PTJuwSa+lUV81+3qx8zd+pH89H29WPmbv1I/npk3YJNfSqK+a/b1Y+Zu/Uj+ej7erHzN36kfz0ybsEmvpVFfNft6sfM3fqR/PR9vVj5m79SP56ZN2CTX0qivmv29WPmbv1I/no+3qx8zd+pH89Mm7BJr6VRXzX7erHzN36kfz0fb1Y+Zu/Uj+emTdgk19Kor5r9vVj5m79SP56Pt6sfM3fqR/PTJuwSa+lV5D1s/H3fpUnvGr7l9vVj5m79SP56+Bad0ks11PKoYLJO7gHGcM7MM48eDXRAaWkzUFf/9k="/>
          <p:cNvSpPr>
            <a:spLocks noChangeAspect="1" noChangeArrowheads="1"/>
          </p:cNvSpPr>
          <p:nvPr/>
        </p:nvSpPr>
        <p:spPr bwMode="auto">
          <a:xfrm>
            <a:off x="1587500" y="-882650"/>
            <a:ext cx="2533650" cy="18097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1204" name="AutoShape 4" descr="data:image/jpg;base64,/9j/4AAQSkZJRgABAQAAAQABAAD/2wCEAAkGBhMQEBUSEhQUFRIWEiIaGBYVEh0XHBoWFhgWFhYXGBgYJyYfGRkkGRscIDsgLycpLiwsGB8yODAqNSYrLSkBCQoKDgwOGg8PGikkHCQtMSkxLCw0NSwsNSwwLC80KTIsLC0rLywsLSwtLCkvKiwsLCksLCwsLC8sKSwwLCwsKf/AABEIAL4BCgMBIgACEQEDEQH/xAAcAAACAwADAQAAAAAAAAAAAAAABQMEBgECCAf/xABIEAACAQMABQUNBgQFBAMBAQABAgMABBEFBhIhMRMUIlSUFRY1QVFTdJKTs9HS0xcyNEJhsiMzcZUkUnWBkQdVc7FDYqFyZP/EABkBAQADAQEAAAAAAAAAAAAAAAABAgMEBf/EAD4RAAECAgUJBQYEBgMAAAAAAAEAAgMRBBIhMVETFEFSYZHR0vBxgZKhsSI0YqLB4TNTcuIjMkKCsvFDY8L/2gAMAwEAAhEDEQA/ANvqPqnZSaNtHe0tmdrZCzNboSSVGSSRkmnneXYdStOzR/CoNQPBVl6JH+wVoK8xzjMq6Td5dh1K07NH8KO8uw6ladmj+FOaKiscUSbvLsOpWnZo/hR3l2HUrTs0fwpzRSscUSbvLsOpWnZo/hR3l2HUrTs0fwpzRSscUSbvLsOpWnZo/hR3l2HUrTs0fwpxXHKDdvG/h+vj3eWkyiUd5dh1K07NH8KO8uw6ladmj+FTJrDCYYpgW2JZFReic7UjbC7Q/KM0w5Qccjjjj484x/XO6rGsL5olPeXYdStOzR/CjvLsOpWnZo/hV99IKuMhwTLyYGzxPHI/+uATn9KshhUEuCJP3l2HUrTs0fwo7y7DqVp2aP4VeXSkZmeHPTSMO2eAVywG/wAuVO7+lWmYDjuoawvRJ+8uw6ladmj+FHeXYdStOzR/Cm+2PKP+f1x/7rhpVGckDHHfwzwz5KiZRKe8uw6ladmj+FHeXYdStOzR/CmcV0jlgrKSrbLYYHDYB2T5Dgg4/UV35Ubt43nA38T5BUzciU95dh1K07NH8KO8uw6ladmj+FMb6+SGN5HPRjjLtjedlQSSAN54V3iuVZQwIwVDb93RIyCfJT2pTRK+8uw6ladmj+FHeXYdStOzR/CmYvE2mTbXaVQzDaGQrZ2SfIDg/wDFczTBRnBO8DCjJ3kLnHkGcn9KTciV95dh1K07NH8KO8uw6ladmj+FNjKPKOOOPj8n9a71EyiTd5dh1K07NH8KO8uw6ladmj+FOaKVjiiTd5dh1K07NH8KO8uw6ladmj+FOaKVjiiTd5dh1K07NH8KO8uw6ladmj+FOaKVjiiTd5dh1K07NH8K8saz26pfXKqqqq3MgAAAAAkYAADgMV7AryHrZ+Pu/SpPeNXTAJJKgr05qB4KsvRI/wBgrQVn9QPBVl6JH+wVe1k0g1vZ3E6Y24oHdcjIyilhkeTIrFrDEiBgvJkpnIJlRWZtYNJPGr86tRtKGxzJt2QDj+bUvMdJdbtexP8AWrc0ZgMjFb83KomcFoaKz3MdJdbtexP9ajmOkut2vYn+tTN2fmt+blSZwWhorPcx0l1u17E/1qOY6S63a9if61M3Z+a35uVJnBS66WjS2UiIm2xZMLgnOJY2OQN+MA5/TNKItRpFZsSKEdwwUZHIbNybgCDd4wdk/d3jPDdTLmOkut2vYn+tRzHSXW7XsT/WrZgDG1RFZj/VyqO5K7PUV4tggxAq8WdnIDiG4acyNu/mEHZA8W/pHdiK01IuExtNbupwGiKtyZBgWB2AAGCCoYDyMwJz0qc8x0l1u17E/wBajmGkut2vYn+tV6xt/is+blUdyWz6lSvyg5RAshmAxtdATSRSJKm7+YpThw4YYYObegNVpLa5MpMYUpKCEJyTLctPGTkDOyjFf/W6p+Y6S63a9if61HMdJdbtexP9aqm0VTFZL+7lU9ySpqNcADLwsVRFOS68uI2nJMpUAqWE21uLYZBxBwL+sGprXEUEacmBDbyR9LawDJDySFc7Rwp37yTuG8nfVvmOkut2vYn+tRzHSXW7XsT/AFqmds8qz5uVO5J77UidlmEbQoJVlULl8KJ4IIywwOIeItjx7eeI3yTakytyvSTbaQlJduQPsvI0oDBtqPoElcbBDLu6PAtOY6S63a9if61HMdJdbtexP9ak9GVZ83KnclKaiScsHZoGAkkk3ocbcsEMakJw6Mke197gRvBrnR2pdxGyM0keVnEm4kgLs2wePYK7JGYiQRslSQc8QWvMdJdbtexP9ajmOkut2vYn+tSf/azc7lTuVLT+qc9xcSSK8So0ToMhg38S3aHpYG/DkHOeG7GRkwDUyYMzZhZsqVZzISBm3MkWPubP8Lc2yfy9HcctOY6S63a9if61HMNJdbtexP8AWoLABlWfNyp3JPo3UaeHYJkjcqsIIO0A4tzcDYY4PRKSgg78NGu4jfXNpqC8YffE75t9h2ztKLeQSOoOCVBACjBO5RnhTfmOkut2vYn+tRzHSXW7XsT/AFqEk/8AKz5uVO5Jn1IuTt/xIQzbOCu0AGTnK7RQqVZSsoBQ53A9LIDVuaz/ADHSXW7XsT/Wo5jpLrdr2J/rVnEYIl8VnzcqCzQtDRWe5jpLrdr2J/rUcx0l1u17E/1qzzdn5rfm5VMzgtDRWe5jpLrdr2J/rUcx0l1u17E/1qZuz81vzcqTOC0NFZ7mOkut2vYn+rXfU/Ss1xFLy5RpIruSHKIUBETbIOyS2M8eNQ6jSYYjXtcBKcp6e0BJ2yT6vIetn4+79Kk941evK8h62fj7v0qT3jVFHvKFenNQPBVl6JH+wVLrv4MvPRJPdtUWoHgqy9Ej/YKl138GXnoknu2q1F95Z+oeqOuKX6chD2lkjAFWuIAQeBBG8H9Kad6Vn1aL1BS7S34aw9KgrT1zRB/Ed2r0DGiQ6PDDHEX3GWCU96Vn1aL1BR3pWfVovUFZHXuV7e6Esc04gePZvAjuRBE7qq3CDa/hvkFdwO4M2Nxq5r0JIUt7iyeVp48lYFkeRJoVTps67QDbCkMHzvJUbywrcUYGrbfs9errVz53H13bytF3pWfVovUFHelZ9Wi9QVnNK26SaIie0upy+Fa3k5Zy80pIxHINobW0QQVOAm87gprtoaWO60XNJLPNFKzOZ2Ero1vOudpEG10VQ7gv5hjOSajNxVrbZXJncfXdvK0PelZ9Wi9QUd6Vn1aL1BWc1CmedZ47xpRdxosckRkdNmIIOTlUBtzSb2L5znduxvqaj3Lc8ME80ziNGazZ3cc4geRsyvljyjruUZA6J2gN+ak0aVa27Z6dXWpncfXdvK1r6p2eD/h4uH+QVxqf+At//CKbvwP9KUan/gLf/wAIrk0rcxXxKO6u4n2m3mehyqXejIp9IsJo1kAs1IDDOCZZMkVd70rPq0XqCukfhN/Q097JTh1yCDwIxxx/+jfQAK0aPFZVDXECqLicEq70rPq0XqCjvSs+rReoKx2r8xj0lzeW4ne2Mkj2jtI+JXAUSws5bMixEHZBGG6R34GTTEht9JbBnuOYTSxrK3KPiC4G08cKybWUSXo7WOAIGQGGOzNBWqz0Tu6t+ti5s7j67t5Wx70rPq0XqCjvSs+rReoKyf8A1Bkktp1mhlnCGErdIjOwit2ITnSLtYSRd+NxzgnHQarmuiPHDbT2MkjzowaKISu63EYXacONrpAJ0tsnjgcWFVFGBqmd+z16utTO4+u7eVoO9Kz6tF6go70rPq0XqCs3eQxzaGR7e6uNsqGimEr8o87HAjZc79p+gU4L+mKZ6g33LwSSSM/OTMwuI2Y4hlU4MSKSQqAYIxxznx7odRwGl2Blcmdx9d28rrrBoC3hjjeKGNHFzFhlXB3zIDv/AKVqqS62fyE9Kh98lOq5hetYz3PgsLySZuv/ALVldAaAt5kkeWGN3N1LlmXJ3TOBv/pTPvSs+rReoK6aqfyZPSpvfPXbWy1WSzlDzSQYXIlidlZW/KRsEFjnA2fzZxxNWhtDiAtKVSYzYzwHmUzpK570rPq0XqCjvSs+rReoKz2pExuYbhbx5Uu0xHPHyrJySqg2Gjwx2dpRtmQHexbfgCquoVwzXDQXM0zvHCTbF2ZeXtpHbFwwz05OC7wNkAEfe3dBo0q2zZ6dXWrmzuPru3lavvSs+rReoKO9Kz6tF6grHaKlMWk+bSTztZtO7W8jSv051VVe2aQtlkTpEKdzMCMkqcmscht9I45ecWMzRrckSPi3lLFolR9r+Esu4Nj7oIO7aFWzUVqs9E7urfrYmdx9d28rY96Vn1aL1BR3pWfVovUFZb/qE0lvLHPbyz7omFxEjM4W2I2GuQm0AJEzu/zHy7LVttFhOQj5Ji8ewCrly5ZSMhi7ZLZG/JrJ8ENYH4qc7j67t5SW20ZFBpFRDGsYa0ckKMZIkjwTXTUP7l3/AKnce9NXZfCSehv72KqWof3Lv/U7j3preB7tF7W/VTSnFxhlxmav1K09eQ9bPx936VJ7xq9eV5D1s/H3fpUnvGqlHvK5SvTmoHgqy9Ej/YKl138GXnoknu2qLUDwVZeiR/sFS67+DLz0ST3bVai+8s/UPVHXFUdNHFpZNhiEnhZtlSxCqMk4UE0x767fyydmm+Sruifw8X/iX9oq1XNF/nd2rrbFhmG1j2kyncZX9xWbk0hYNyu1GTy2OVzaSnlMDA2+h0sDd/SutrfaPiKmOMoVj2FK2kwxGTnYGE3LnfitNRUV33T63qK0DUd4hyrK2s2jYtjk4djk3LJs2co2WYYZlATcSN2fGKDJowlzyIzI4ZzzOXpOp2lZuhvYHfnxVqqKnKPx63pOBqO8Q5VmLi70dJI0jxbUjpsM5tJSWQjBQnY3rjxcK5e90ezRMY8tCMRE2kuYwOAQ7HRG7xVpqKiu/Hrek4Go7xDlSdtarfHGTs03yV21SjK2NuGBBEQyCMEf1BptVPTGkhbQSTFS2wudkHGf0yeFGML3BovNiPisyZYxpFoNpndPYMUpvL9YNIM8m2Fa0VQVidxkSSEjoA43GrL60WzAgmQgjBHNpuB4/krk6VuerL2kfLXHda46svaR8taCA7FviHMrGLDeBXY6YAFhld/aUvkuNGskaGHKQnMSmzlxGfKg2Oif6VzLc6OaNomizE77bobOUqzk5LMCmC2d+fLV/utcdWXtI+WjutcdWXtI+Wr1IusPEOZVnA1Hb/2Kmt9o8CQcmf4qBZP8JN00UFVVuh0gASMeQmuLS90fCVMcZQohVCtpKNlGOSq4TcpO/FXe61x1Ze0j5aO61x1Ze0j5aipE1h4hzJOBqO3/ALEut5dGx7OxCF2ZOUXZs5RiQjBcdDc2N2eNT22k7CKV5Y0KyyffdbSUM/8A/R2N9Wu61x1Ze0j5aO61x1Ze0j5aksiG9w8Q5knA1Hb/ANioac03FOiRxcozc4iOOQlXcsqEnLKAMAZ41qaS91rjqy9pHy12s9NyNOsMkOwWjZwRKHHQKAggAY++KoID7TMHsI0d6iLEaWhrWkATvtvlsGCXaE03FAkkcnKK3OZTjkJW3NK5ByqkHI38atXmnLOYASBnCuGAa1mOGXerDocQd+afUViJi7rzWkSLBiOLnNMz8Q5Vl57jRsjvI8W08i7MjG0ly6bhssdjpLuG47t1dpb7R7ukjRkvGuyjG0m2kXGMKdjIGN1aairV349b1ScDUd4hyrLSTaNaOOIwgxxNtRobOXCNnOVGx0Tnx/rXaS70c0bxtFmOR9uRTaSkO+7pMCnSO4bz5BWnoqa78et6TgajvEOVZqO/0eu1iMjbjEbf4WbpRqMKh6G9QCRj9TU1hpqyt4xHCrRxjgiWswAzvOAEwKf0VBc43nrelaBqu8Q5VnbS/WfSCvHtlVtWUlonQZMkZA6YGdwP/FR6h/cu/wDU7j3prTVmdQ/uXf8Aqdx7011wfdova36rONED3NqiQAlj9AtPXkPWz8fd+lSe8avXleQ9bPx936VJ7xqpR7ysSvTmoHgqy9Ej/YKl138GXnoknu2qLUDwVZeiR/sFS67+DLz0ST3bVai+8s/UPVHXFVNLTOLSzVHdOUmhRmQ4OywwQDV3vdPWrv2w+WqGlvw1h6VBWnrmifiO7V6GUdDgMq6ZpP3unrV37YfLR3unrV37YfLWb1v0xd2d4ircAQXSmNNpI/8ADzFkAlbo5eLfjBP3iATvFWdd9J3Oj0hulmaSBGCTxFYw0gKtiRGCZBBG0ygfdBIxg1sKMTVkR7VywzuLj5BO+909au/bD5aO909au/bD5aS6ca9h0YtxFeCSaNBI7cnEEnQ4JROjhSRuUjiSM5yMSaLuLm80c9xFdhJJsyRExxlYVBOzDJlekRwYneCDjhvjN/ZrVhKctPBM7i4+QTbvdPWrv2w+WjvdPWrv2w+Wkeo+l59IwSStOyEKIuTVYy0cqqOUmJ2N+0d4X7uzv8eFh1K01dXFy8E9wC9oWWTZWPFwWdhHIuFykagFSAc7W4ndvk0YitMj2b+vJM7i4+QWhbV44/E3fth8tKru4aTQe27Fna2BLHiTkbzWtfgf6Vjn8Aj0Uf8AsVFE94h9o9QtHxHRKO4u0EejlavI3lvmj5WZEW3DYjfZ6RkdSTuPiAqbuIes3ftx8tcDwjJ6KvvZKZyLkEAkEjiMZH6jIIz/AFBrhAmuuJFcwNDcB6Jb3EPWbv24+WjuIes3ftx8tZ3QWlrp757Ka4BaB2cuI4xy0RCbEYULhWQk7ZG8ZA8eRxe6Uu4tICza5GxOVaGUxxbUartmSIrsYaRwuFJ8hO8qQerNTOUxdPTdu7/usM6iY+i0fcQ9Zu/bj5aO4h6zd+3Hy1n9cNMXNlPGVnHITqYgHSMcjMdkJMx2ctECd4PjIH5hixrdf3NjFFcrM0kcbgTxFIg0qniyELlXHHZHiB4YJMCjE1ZEe1cmcxMfROO4h6zd+3Hy0dxD1m79uPlpPpJ7tdGCeK7Vp1j5UvycXJyKQGKLlNwxuDcSePHAYapaRe6hNy0m0srkpHsqORUErybFQCZAQc54Hd4smroEm1piU5aVOcxMfRRaWtHgRHW4uSeXjUh5QQQ8iqwIwPEaYt4Qg9Hm/fb1BrP/ACU9Ji98lTt4Qg9Hm/fb1ei/iH9Lv8SlJcXQGuN8z/5VfRFg9wskjXFyDziRQElAAVJWVQBjyAVe73T1q79sPlrjVT+TJ6VN756l1nhna1kNtMIJlUsrsqFcqCcPtggKfLuxx/Q0Y2tITUUmkPZFc1twOAUfe6etXfth8tHe6etXfth8tJdTdKz6StpJ+cNGWAjWMJGWhkRVDs+U3szZbZ4bLDy7q+o+mrq7lkinuAHtQ0cqosZ5Z2Z9ideh0YgoAAHFgc8Ol0GjEVpkezf1LuXPncXHyC0Xe6etXfth8tHe6etXfth8tZnROlrs6RfR8tzkxyGUShIgZYNlNmAKEwJFLZY8cYxxyDTOlruDSItDdAR3WzyEjJFmAhiZI2XY6bOqlUzjJzxKmpzUzlMXT03bu9M7i4+QWm73T1q79sPlo73T1q79sPlrO686ZutHyxSLODbygxFXWMcnKVwlwWCZMSnpN5N3iOK2dhCyRKryGVwu+Qqq7R8Z2UAAH6f++NZPg1Wh07CmdxcfIJPaQvDfLFy00iNbMxEj7XSV0AI3DG4moNQ/uXf+p3HvTV2Xwknob+9iqlqH9y7/ANTuPemuiB7tF7W/VTSjWLHG8t+pWnryHrZ+Pu/SpPeNXryvIetn4+79Kk941Uo95XKV6c1A8FWXokf7BUuu/gy89Ek921RageCrL0SP9gqXXfwZeeiSe7arUX3ln6h6o64qjplwLWxJIAFzBkk4rQd0YvOR+uPjUNjbJJbRK6q68ku5lDD7o8Ro7gW3V4PYp8K5ov4ju1dYiQ3QmsfOyd21LNIaEtJxcCWXaFygR8zL0UTJVY/8gySf6nPGu0GirZWjZrgycnCYlEsyuNl8bRIP3nIAG0d+BjxnLHuBbdXg9inwo7gW3V4PYp8KnKvlKarKB8XlxSbR2rlpBHDElw5igk240e4VhkfdBzxVTvA8R3jgMcLqzZhJ41uHWO4lMkiC4UKWY7TgD8qtwK8CNxp13AturwexT4UdwLbq8HsU+FTlol80qwPi8uKWPoa25xLcLcNHJNEEfk51UEKNlWx/nA4NxFdE1fs1lt5Um2HtouTQrMozHuysg/ODjO/x7+O+m3cC26vB7FPhR3AturwexT4VGViYpKB8XlxUr6Riwf4kfD/OvxrLP4BHoo/9itJ3AturwexT4VX1lsC9jLFCmSY8Ki4HDG4ZwBV6KZR2E3THqEiPhiEWMnaQbdgPFL3mVdIybTKv+FX7zAf/ACyeWmD3kZBHKoMjiJFyP1H61SumErZexlc+ItHE27/d6gsEtppJI+aKjR42tuCPALDIXKkja2d+PECD4xWWbxGtLpWDaF0mNBiSmTOQG5QPq7akW+JiGt2Zo3E6h8yb3Lt+fa35zxyc1ze6vWk0bxyTE7c4mL8uocSLjYKuN6hQABjgN1Ne4tv5iH2S/Cqt/bWkIG1BEWZtlEWBSzsfEoxv3byeAAJJAox8VzgG39FQRAAtJ8uKhudDW0omEs3KctCIm25kOEGdyf5SSck+M4PiGO1rouCMxHly/IxlEEk6sMMNkk5+82z0do78ZHjOTmsf/bm9jD81HNY/+3N7GD5q0yceUrN44qtaj4nd91XsNXbWGOOJJ25KOXlFRrhSu0DtBcf5A3SC8Ad9WtGaNt7aWaSOUDlnLuhmUptniyr+Un/9rrzWP/tzexg+ajmsf/bm9jB81SYcczmRbtHFK1HxO77rjWS6RokAdCecxbg4J/nJ4gauN4Qg9Hm/fb1VSFFII0e4I4EQwgg/oQ1WLRZJLyOQwyRokMikvsfedoSoGyxP5TVoEJzHFzpSk7SNU7VWPFhuhhjJ2Gdu2XBc6sXkaxSBnQHnU24uAf5z+KrelUguY+TeYBNoMQsqja2TnZbjlCeI8fA7qsSaEt2JZoISSckmJSST4ySK69wLbq8HsU+FczSW3JFfBiPLzWtt0JS2grXlp5kuHje5XEvJ3CqDhdkMB+VwPzDfXI0FaCaGdJuTkhg5FdiVVBiHBXHBhnf+h4U17gW3V4PYp8KO4Ft1eD2KfCtMrExWcoHxeXFJZdWrNkhXl2DQStKkgnXlOUkJLln4tnJyOBG45rtf6u2c8c0csxblpVkZuWXbDJjY2GG9AuBgDhv8ppx3AturwexT4UdwLbq8HsU+FTlomPV6VYHxeXFLZtD2snKcrPynKW/INtyocR+PZ3bmJ3k+MgeQYuaHSC1hSFJ9pEGFMkwZgo4LteMAbqm7gW3V4PYp8KO4Ft1eD2KfCqmI8iRNiSgfF5cVQ5wr6STZZW/wb/dYH/5IvJVbUP7l3/qdx700+ttGxREmOKNCRglECnHk3CkOof3Lv/U7j3prqg+7Re1v1VI8Rr3NDbgJWrT15D1s/H3fpUnvGr15XkPWz8fd+lSe8aqUe8rEr05qB4KsvRI/2Cpdd/Bl56JJ7tqi1A8FWXokf7BUuu/gy89Ek921WovvLP1D1R1xUN7pCSG0teSKh5Hijy6lgA4wTgEZ/wCatc1vesQdlb6lLtLfhrD0qCtPXNF/Ed2rurZOCwtAtneAfUJTzW96xB2VvqUc1vesQdlb6lKNP623NpdLAYEZZkItmDN05wVAhk3Yj6JLbWcYH+1S6y6zz2HIySxxtbMQs0ibRMbkHZITHSRmwucjBI8tXFHeZS03WrHOXYN8I4JlzW96xB2VvqUc1vesQdlb6lLdMaevraxW5a3iZ1G1PEsjEpGcZKkDplRkkbuBwd2+WDTd3NZvcwQxPnLW6M7KZYd5RmOOg7rggfqM4zuZB0pzsnK9TnLsG+EcFd5re9Yg7K31KOa3vWIOyt9Sl2rOs8+kIWmijjWPkwFLlgTPgcqhGMhEbK54kg7sDfFqtrbcXkpjaFI2hLLdAs3QcMRGkZI6e0g29rgBjy0NHcJz0X29f7UZy7BvhHBNWtr0D8RB2VvqVY0BftPaxSvjaeMMcDAyfJV5+B/pWd0HpNLfRcEj5wIVAUDLMzblRR42ZsAD9aya0ucGttJWrnV4BcQJgi4AXh2A2BQax6duVu1tbYxh3iDDaiL4y7K7sQwCoqjPA5JA8dcaP0PcwRhFnhO8ks1uxZnY5Z2O3vYnfmoNDwSC/lkmOZpLVWYA5VByj7MSf/VR4/Gcnx000lpIoViiXlLhx0I84GBuMkh/JGPGfHwAJOK3cC/+BCtxOJ5Ro7zpkNC7JAEgXDQD6i8/ZLtJXV1FsqJYZJn3RxLbHLEYyc8phUGd7HcP64BsaP1du0czvcQNOy4JNsxCLx5OPpjCZ35xljvPAAJ9UdKXBu5YJIk54kp5zIzNgW/RMBh3fdbLYQcNkljn71+bWy7S8ayaCLlm2Wt2222JIstyzs2OiYwB0d5JI8RBrd0EwwYcPCZM7xs+HTibzoA5jSnOM5DwjgnXNb3rEHZW+pRzW96xB2VvqUp1i1suLO4SJoUeOZSsDqzdK53bED7sJtH82cYB8lS6x6zXFgkM00cRtywW4dC5MRY42lXHSTOBncRkbt+7mFHcZS03WpnLsG+EcEx5re9Yg7K31KOa3vWIOyt9SlulNO30Fhzrm8TSKNuSESMSIuO446Thd5HDjgnG9lq5pd7uMz7KCB2zAQTtPH4ncEdHPEDjjjjgIMFwbW0XXqc5dg3wjgqukbi7twjtLA6mZEKi3ZTiR1Q4O2ccfJWhpLrZ/IT0qH3yU6rEXq8U1oTXSE5kWADDDtWe0fcXdwHdZYEUTOgU27McRuyDJ2xk7vJVrmt71iDsrfUrpqp/Jk9Km989T6w3dxFbvJbRrNKgzybMV2gOIUgHpeQePhUsbWkFpSIphxXNaGyB1RwUfNb3rEHZW+pRzW96xB2VvqVQ1f1jnvoHuIEiERQciXZwXkAHKhxjoIr7SZ3k7JOMYzDqtrXcXxI5FIjEGW4DFspOGYLEu7pDZAYtwwwxnO7Y0dwnPRfb1/tYZy7BvhHBNea3vWIOyt9Sjmt71iDsrfUpNovWy6lums3giS4jlzJ0m2ObbKlJkbHSLMdkL4sHOMUX2tl1FeGzMERlkAa1baYJIu1/GLtjoGNN5G8ndjjU5s+ctk79HXlaozp2DfCOCc81vesQdlb6lHNb3rEHZW+pSrWXWu4sZo1aFHhmUrG6ls852f4cLDGFDtuDZ8ucYrS2RkMa8sEEuOkEJKg+RSwBI/XAqjoRa0ONx2qc5dg3wjgldpd3C3YgmeN1aBnBSIoQVdFxvZsjpVT1D+5d/wCp3HvTV2Xwknob+9iqlqH9y7/1O496a6YHu0Xtb9UpMpsMha2dlmkrT15D1s/H3fpUnvGr15XkPWz8fd+lSe8aqUe8rmK9OageCrL0SP8AYKl138GXnoknu2qLUDwVZeiR/sFS67+DLz0ST3bVai+8s/UPVHXFUtLfhrD0qCtPWT7s6NntYY5ru36Ko267VCHVRg5VgQRUXKaK68v90b6lREoseu4hjr8DwXYIkF8JrXOIInonf3hW9YNTTe8tysgyVUW7CM5tyrBi69LpOWCna3blA4cZbrViS5CJeSRzxLCVZORKB5WGyJW6RwQucLwBYkbwuF/KaK68v90b6lHKaK68v90b6lWDKWABUNmz7LOrRtc7hzK1Y6qzrbQ2s1ys0UbDbzCQ0sSjoROdo7gcZO/aCgHcWz00fqhPbwTW8NyqQySFoxyRzCjsWeNG2uGCcHipOfJiDlNFdeX+6N9SjlNFdeX+6N9SpqUvUON2nclWja53fuVuw1Se1nne0ljihmQYhMJZUmCheVHSG843ruzjjmuljqW0FzFcQzBWEWxcgxk85JbaMjHa6L7RJB38ccN1V+U0V15f7o31KOU0V15f7o31KVKXqHC77JVo2udw5lr5nCqSTgAEkncAAN5NYnU2Bp4LeaQYjjiAgT/bDTt/9m3qPIufGxwtv5dHzzciLsC3QZlZtIMRKSN0S7T4Kgb2b+i/5sMZdarWIR2trcWykKByjzqUijHjJLdN/Imd/E4HHRlDjtFVrDWcLTI2N3XnTsstJkLl8JrCGumJg2iV09px6lbPd3cg0i0cCh5mtFAz9yMcpIduQjfjyKN7HcMbyNFozQ4t0bZbbmfe8rjJd8YBIGMKOAUYAHDy1mo49EA7XPYuUIw8g0gFeQ5ztOUYbRz/ALAYAwABUnKaK68v90b6lZugRmipDhulpMjM+V2A37JfEgxZF7yDICUv3KQakyLNBcxzqt0hbl5TETzhZCCUddrcowMbzs7IxwrnS2pL3BMpnC3a3AkhnER/hRpuEIXa3qQWzvwxYkjhiLlNFdeX+6N9SjlNFdeX+6N9Spq0yc6h3fa7Ys6tG1zuHMrenNTmvhKLiRGzCFh2YyORkB2mmXpHLlgp8WAuOBbM0mrcs6xR3cqTxJGRInIlRK5Gysj9IjcMnZxjaOd2BhdymiuvL/dG+pRymiuvL/dG+pValLlKobNn2SrRtc7hzKzYaqTpax2klyJYUcbWYSGeBeEDHaO7xE+NRgjeat6tatvZNMqyg2zys8cPJ45Eucsqtk5QnJxgYJ3Ur5TRXXl/ujfUo5TRXXl/ujfUo6HS3AgsNuz7KatG1zuHMnGtn8hPSoffJTqscsmicqTextssGAbSW0NpSCpwzkHBFOe/Gx65a9pj+NZCiR9R248EixIVRrGGciTbZfLacF11U/kyelTe+eremrGSeIxxycntEBm2SSY89NVIIKlhu2uIySN+MZ1pNE5Yi9jXaYsQuktkbTEsxwrgDJNccporry/3RvqUbRqQ2REM7jwWsZ1HiPL65ttuHMrVhqlLayXJtJo4oZ+kkPIbSwy7IUyJ0gN+MlcY4f78WOpjW1ylxbyqmYBHOhjLcu4yRKx2gRJknpbyckGq3KaK68v90b6lHKaK68v90b6lbVKWf6Dbs+yxq0bXO4cykfUmXlIblZ1W8SRmkm5Enlkk3GFk2t0YUKAMnZ2QRvzXbTOpL3W3I04W5EyvBMsRzAsfBFUt0s5bO/pbe8bgBDymiuvL/dG+pRymiuvL/dG+pU1aZOdQ7vtdsSrRtc7hzK5prVBr1XW5kR1NvsRhYiojlP3px0jl84x/lAIB6TZcaGtZYoEjnlE0ijBkCbG1jgWGT0vKc7/0rN8porry/wB0b6lHKaK68v8AdG+pVHQqU5tUsMuz7KatG1zuHMnEvhJPQ397FVLUP7l3/qdx7010sNIaLgkMiXkBfY2cvfiTokgkDbc43gUf9PZleK6dGDK2kpyrKQQQZCQQRuII35rZkGJDo0UvaRa28dqrHiMc5oYZgCWH1K1VeQ9bPx936VJ7xq9eV5D1s/H3fpUnvGrno95WBXpzUDwVZeiR/sFPpIwwKsAVIwQRkEHiCDxFIdQPBVl6JH+wVoKwN6lUe4dv5iH2S/CjuHb+Yh9kvwq9RVstE1jvSQVHuHb+Yh9kvwo7h2/mIfZL8KvUUy0TWO9JBUe4dv5iH2S/CjuHb+Yh9kvwq9RTLRNY70kFR7h2/mIfZL8KTadtYQVtoIYRPIMl+RQ8lFnDSkEYz4lHjb9FanGmNKi3j2sF3ZtmOMHBeRvuoPJ5SfEASdwrN6NtZJi6Rv0mf/FXa/5xu5C3z/kHR2uCYPFycdtHyksq51gund2nYMNJsANsokFwmiIm/wALaQxARjZknMSuI+GVBYHlJyN+DkLnLcQpf2Wq9rDGsawREDxsgZiTvJZiMkk781esrJIY1jjUKi8AP+SfKSTvJ4kkmp6xi0p59lrjK++0nE/QaO2ZM33qj3Dt/MQ+yX4Udw7fzEPsl+FXqKwy0TWO9JBUe4dv5iH2S/CjuHb+Yh9kvwq9RTLRNY70kFR7h2/mIfZL8KO4dv5iH2S/Cr1FMtE1jvSQVHuHb+Yh9kvwo7h2/mIfZL8KvUUy0TWO9JBUe4dv5iH2S/CjuHb+Yh9kvwq9RTLRNY70kFR7h2/mIfZL8KO4dv5iH2S/Cr1FMtE1jvSQVHuHb+Yh9kvwo7h2/mIfZL8KvUUy0TWO9JBUe4dv5iH2S/CjuHb+Yh9kvwq9RTLRNY70kFR7h2/mIfZL8KO4dv5iH2S/Cr1FMtE1jvSQVHuHb+Yh9kvwqzb2yRjZRVRfIqhRn+gqWiodEe4SJJSSK8h62fj7v0qT3jV68ryHrZ+Pu/SpPeNW1HvKgr05qB4KsvRI/wBgrQVn9QPBVl6JH+wVoK53XlSiiil2l9L83MYEbSPK+wqqVG8Kz8WIHAGqrRjHRHVW3pjRSjuvP1Kb2sPz0d15+pTe1h+ekwtc2fi3xN4pvUVzcrGjSOwVFUszE4AAGST/ALUt7rz9Sm9rD89JtOwXF4yRy2kvNR0njE0WZXByqudv+UOOPzHHADfrBDHPAeZN0/bbh52KDR36KvibxVXRqS6VlNwdqO1wVQ52WMR+8sfjVn3bUniACLvDNW1trZY0VEUKijCqowABwAA4ClcelJlAVbKUADAAlhAAG4ADb3Cu3defqU3tYfnrWk0rLGTRJouHV52qBRXjS3xN4pvRSjuvP1Kb2sPz10m07Mis7WcwVVJP8WHgBk/nrlmFYUZ5sFXxN4p1RUNnciWNJBkB0DAHyMARn/mpqlYEEGRRRRRRQiiiiiIooooiKKKKIiiiiiIooooiKKKKIiiiiiIooooiK8h62fj7v0qT3jV68ryHrZ+Pu/SpPeNXTR7yqlenNQPBVl6JH+wVoKz+oHgqy9Ej/YK0Fc7rypRSLWD8RY+kn3MtPaRawfiLH0k+5lqhuXXRPxO53+JT2kFxrtbxyywsJRLDs5TkjlhK4SMxj/5MsfFmn9YbWbQl1PcC+hixcWkgW3jJTE8Tbpi756IIJCjiuznGW3dMBrHGT+HX0vXGU/0hrbBbzCGbbRmiaRSyYUrGu0+H4FgOK8f9t9cXWtkMS27SLKi3DKqFoiMM56Cvn+WTxwcf87qUa26Em0ioXk2h5FOWic8mzG6H3I8ZICDx78NtDfgb5dJ2VxpG1itbm3MQlH+JYMj7GxvAj3nJZwMNjojPjxWghw5NJ77eurNKTKv3OucEdq12yzcgrEFxETuB2dsAbymfzcPHw31Ous0RWZlWV1gxtlI9oHKhyEI++QpBIGccOO6kujlvu5/NZrcGUHkOUJjZGgPQ5cpniI+MfjOPETjrq1ZXejoZ7VYGmhhJNo3KIpdW6XJybxgq5PTxvHi4AyYUORunPHR11YkynWh9a4LsoINtg8Il2tjohGZlXaP5WJU9HjuPkNXdMfhpv/C37TWX1V0DcaPunjVOUtLgCV3AROSuW3SBUBzyRAGBv2dw37zWo0x+Gm/8LftNYR2ta72LlrB/nb2hR6EbFpAfJbp+xaXWuvEEhQKs2XCFcxY3TK7xHj+bYYf1G/GRljoMZtIB/wD50/YtV4dU7ZCpVGBQRhf4shwIA4i4tvwHbjxzvzUQyyRrz2KY88o7tPqoF12t2XaUSNlFYKIyWZXiEwKrxPQI3cckDBNDa5RF1SNZHJuOROFxsvsyucht+cRndgHDKeBFEWo9ogUKsgK7OyRcS7ShEMYAbayF2Ds48YxngMTjVS329vZbb2wwblXBBTldkAg52QJXGOGGxwAA1JgaJrG1R2mt8Mhh6Mqi4xyReMqGDqzrg/qFP9N2cZGYtYNbFt1mRQeXjt5JVDodhuRjEhGQQSMEDPDOeJBFWE1RtlaJgjgwqipiaTAWHb5IEbXSwHYb87mIovNUbaZ5JHRi0gYPiaRQduMQv0VYAZjUDOPyigMGtO2SWrl9aIQWGJG2SQWWMlcrJyTja4DZfjnG4E8ATVaz11hlbCpIQwQxkLvk5WJpwFXiMRqSc44H9MzvqjbEsdlxtSCQgTyACQMH21AbCMWAJIxk8aINULaPZ2FcFNnZPLSZXk1aNCCW3HYZlz4wcHNRODLTNLVXXXSGTZ5IuVMkS8oYSUPOOSKAbwQWWQb/AMud43YplonTkdztiPaBjYBg6lSCyhxkHeNx4HeOBAqGPVe2VdlY8LtxvgSOBtW4RYiBnA2Qi7uB2RnNSaH1fhtAwhDAMFB2pXfdGuygG2TjC7t2NwHkqHGFI1ZzS1MqKKKwVkUUUURFFFFERRRRREUUUURFeQ9bPx936VJ7xq9eV5D1s/H3fpUnvGrpo95VSvTmoHgqy9Ej/YK0FfINVf8ArTZ21jbwPFcl44FQlUTBKqAcZcHH+1Nft6sfM3fqR/PWbobp3KZr6VSvTOinmMLxuqPFJtgshcHKMmCAVP5vLWJ+3qx8zd+pH89H29WPmbv1I/nquScdCvDimG6s29bTm175+37K/wBWjm175+37K/1axf29WPmbv1I/no+3qx8zd+pH89RkXYLXOXYN8I4Lac2vfP2/ZX+rRza98/b9lf6tYv7erHzN36kfz0fb1Y+Zu/Uj+emRdgmcuwb4RwW05te+ft+yv9Wjm175+37K/wBWsX9vVj5m79SP56Pt6sfM3fqR/PTIuwTOXYN8I4Lac2vfP2/ZX+rUdzo+8kRkM9vhlKnFq2cMMHH8Wsf9vVj5m79SP56Pt6sfM3fqR/PTIuwQUpwMwG+EcF9DsbbkokjznYQLny7IAz/+VPXzX7erHzN36kfz0fb1Y+Zu/Uj+epyTsFg51YzK+lUV81+3qx8zd+pH89H29WPmbv1I/npk3YKJr6VRXzX7erHzN36kfz0fb1Y+Zu/Uj+emTdgk19Kor5r9vVj5m79SP56Pt6sfM3fqR/PTJuwSa+lUV81+3qx8zd+pH89H29WPmbv1I/npk3YJNfSqK+a/b1Y+Zu/Uj+ej7erHzN36kfz0ybsEmvpVFfNft6sfM3fqR/PR9vVj5m79SP56ZN2CTX0qivmv29WPmbv1I/no+3qx8zd+pH89Mm7BJr6VRXzX7erHzN36kfz0fb1Y+Zu/Uj+emTdgk19Kor5r9vVj5m79SP56Pt6sfM3fqR/PTJuwSa+lV5D1s/H3fpUnvGr7l9vVj5m79SP56+Bad0ks11PKoYLJO7gHGcM7MM48eDXRAaWkzUFf/9k="/>
          <p:cNvSpPr>
            <a:spLocks noChangeAspect="1" noChangeArrowheads="1"/>
          </p:cNvSpPr>
          <p:nvPr/>
        </p:nvSpPr>
        <p:spPr bwMode="auto">
          <a:xfrm>
            <a:off x="1587500" y="-882650"/>
            <a:ext cx="2533650" cy="18097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1206" name="AutoShape 6" descr="data:image/jpg;base64,/9j/4AAQSkZJRgABAQAAAQABAAD/2wCEAAkGBhMQEBUSEhQUFRIWEiIaGBYVEh0XHBoWFhgWFhYXGBgYJyYfGRkkGRscIDsgLycpLiwsGB8yODAqNSYrLSkBCQoKDgwOGg8PGikkHCQtMSkxLCw0NSwsNSwwLC80KTIsLC0rLywsLSwtLCkvKiwsLCksLCwsLC8sKSwwLCwsKf/AABEIAL4BCgMBIgACEQEDEQH/xAAcAAACAwADAQAAAAAAAAAAAAAABQMEBgECCAf/xABIEAACAQMABQUNBgQFBAMBAQABAgMABBEFBhIhMRMUIlSUFRY1QVFTdJKTs9HS0xcyNEJhsiMzcZUkUnWBkQdVc7FDYqFyZP/EABkBAQADAQEAAAAAAAAAAAAAAAABAgMEBf/EAD4RAAECAgUJBQYEBgMAAAAAAAEAAgMRBBIhMVETFEFSYZHR0vBxgZKhsSI0YqLB4TNTcuIjMkKCsvFDY8L/2gAMAwEAAhEDEQA/ANvqPqnZSaNtHe0tmdrZCzNboSSVGSSRkmnneXYdStOzR/CoNQPBVl6JH+wVoK8xzjMq6Td5dh1K07NH8KO8uw6ladmj+FOaKiscUSbvLsOpWnZo/hR3l2HUrTs0fwpzRSscUSbvLsOpWnZo/hR3l2HUrTs0fwpzRSscUSbvLsOpWnZo/hR3l2HUrTs0fwpxXHKDdvG/h+vj3eWkyiUd5dh1K07NH8KO8uw6ladmj+FTJrDCYYpgW2JZFReic7UjbC7Q/KM0w5Qccjjjj484x/XO6rGsL5olPeXYdStOzR/CjvLsOpWnZo/hV99IKuMhwTLyYGzxPHI/+uATn9KshhUEuCJP3l2HUrTs0fwo7y7DqVp2aP4VeXSkZmeHPTSMO2eAVywG/wAuVO7+lWmYDjuoawvRJ+8uw6ladmj+FHeXYdStOzR/Cm+2PKP+f1x/7rhpVGckDHHfwzwz5KiZRKe8uw6ladmj+FHeXYdStOzR/CmcV0jlgrKSrbLYYHDYB2T5Dgg4/UV35Ubt43nA38T5BUzciU95dh1K07NH8KO8uw6ladmj+FMb6+SGN5HPRjjLtjedlQSSAN54V3iuVZQwIwVDb93RIyCfJT2pTRK+8uw6ladmj+FHeXYdStOzR/CmYvE2mTbXaVQzDaGQrZ2SfIDg/wDFczTBRnBO8DCjJ3kLnHkGcn9KTciV95dh1K07NH8KO8uw6ladmj+FNjKPKOOOPj8n9a71EyiTd5dh1K07NH8KO8uw6ladmj+FOaKVjiiTd5dh1K07NH8KO8uw6ladmj+FOaKVjiiTd5dh1K07NH8KO8uw6ladmj+FOaKVjiiTd5dh1K07NH8K8saz26pfXKqqqq3MgAAAAAkYAADgMV7AryHrZ+Pu/SpPeNXTAJJKgr05qB4KsvRI/wBgrQVn9QPBVl6JH+wVe1k0g1vZ3E6Y24oHdcjIyilhkeTIrFrDEiBgvJkpnIJlRWZtYNJPGr86tRtKGxzJt2QDj+bUvMdJdbtexP8AWrc0ZgMjFb83KomcFoaKz3MdJdbtexP9ajmOkut2vYn+tTN2fmt+blSZwWhorPcx0l1u17E/1qOY6S63a9if61M3Z+a35uVJnBS66WjS2UiIm2xZMLgnOJY2OQN+MA5/TNKItRpFZsSKEdwwUZHIbNybgCDd4wdk/d3jPDdTLmOkut2vYn+tRzHSXW7XsT/WrZgDG1RFZj/VyqO5K7PUV4tggxAq8WdnIDiG4acyNu/mEHZA8W/pHdiK01IuExtNbupwGiKtyZBgWB2AAGCCoYDyMwJz0qc8x0l1u17E/wBajmGkut2vYn+tV6xt/is+blUdyWz6lSvyg5RAshmAxtdATSRSJKm7+YpThw4YYYObegNVpLa5MpMYUpKCEJyTLctPGTkDOyjFf/W6p+Y6S63a9if61HMdJdbtexP9aqm0VTFZL+7lU9ySpqNcADLwsVRFOS68uI2nJMpUAqWE21uLYZBxBwL+sGprXEUEacmBDbyR9LawDJDySFc7Rwp37yTuG8nfVvmOkut2vYn+tRzHSXW7XsT/AFqmds8qz5uVO5J77UidlmEbQoJVlULl8KJ4IIywwOIeItjx7eeI3yTakytyvSTbaQlJduQPsvI0oDBtqPoElcbBDLu6PAtOY6S63a9if61HMdJdbtexP9ak9GVZ83KnclKaiScsHZoGAkkk3ocbcsEMakJw6Mke197gRvBrnR2pdxGyM0keVnEm4kgLs2wePYK7JGYiQRslSQc8QWvMdJdbtexP9ajmOkut2vYn+tSf/azc7lTuVLT+qc9xcSSK8So0ToMhg38S3aHpYG/DkHOeG7GRkwDUyYMzZhZsqVZzISBm3MkWPubP8Lc2yfy9HcctOY6S63a9if61HMNJdbtexP8AWoLABlWfNyp3JPo3UaeHYJkjcqsIIO0A4tzcDYY4PRKSgg78NGu4jfXNpqC8YffE75t9h2ztKLeQSOoOCVBACjBO5RnhTfmOkut2vYn+tRzHSXW7XsT/AFqEk/8AKz5uVO5Jn1IuTt/xIQzbOCu0AGTnK7RQqVZSsoBQ53A9LIDVuaz/ADHSXW7XsT/Wo5jpLrdr2J/rVnEYIl8VnzcqCzQtDRWe5jpLrdr2J/rUcx0l1u17E/1qzzdn5rfm5VMzgtDRWe5jpLrdr2J/rUcx0l1u17E/1qZuz81vzcqTOC0NFZ7mOkut2vYn+rXfU/Ss1xFLy5RpIruSHKIUBETbIOyS2M8eNQ6jSYYjXtcBKcp6e0BJ2yT6vIetn4+79Kk941evK8h62fj7v0qT3jVFHvKFenNQPBVl6JH+wVLrv4MvPRJPdtUWoHgqy9Ej/YKl138GXnoknu2q1F95Z+oeqOuKX6chD2lkjAFWuIAQeBBG8H9Kad6Vn1aL1BS7S34aw9KgrT1zRB/Ed2r0DGiQ6PDDHEX3GWCU96Vn1aL1BR3pWfVovUFZHXuV7e6Esc04gePZvAjuRBE7qq3CDa/hvkFdwO4M2Nxq5r0JIUt7iyeVp48lYFkeRJoVTps67QDbCkMHzvJUbywrcUYGrbfs9errVz53H13bytF3pWfVovUFHelZ9Wi9QVnNK26SaIie0upy+Fa3k5Zy80pIxHINobW0QQVOAm87gprtoaWO60XNJLPNFKzOZ2Ero1vOudpEG10VQ7gv5hjOSajNxVrbZXJncfXdvK0PelZ9Wi9QUd6Vn1aL1BWc1CmedZ47xpRdxosckRkdNmIIOTlUBtzSb2L5znduxvqaj3Lc8ME80ziNGazZ3cc4geRsyvljyjruUZA6J2gN+ak0aVa27Z6dXWpncfXdvK1r6p2eD/h4uH+QVxqf+At//CKbvwP9KUan/gLf/wAIrk0rcxXxKO6u4n2m3mehyqXejIp9IsJo1kAs1IDDOCZZMkVd70rPq0XqCukfhN/Q097JTh1yCDwIxxx/+jfQAK0aPFZVDXECqLicEq70rPq0XqCjvSs+rReoKx2r8xj0lzeW4ne2Mkj2jtI+JXAUSws5bMixEHZBGG6R34GTTEht9JbBnuOYTSxrK3KPiC4G08cKybWUSXo7WOAIGQGGOzNBWqz0Tu6t+ti5s7j67t5Wx70rPq0XqCjvSs+rReoKyf8A1Bkktp1mhlnCGErdIjOwit2ITnSLtYSRd+NxzgnHQarmuiPHDbT2MkjzowaKISu63EYXacONrpAJ0tsnjgcWFVFGBqmd+z16utTO4+u7eVoO9Kz6tF6go70rPq0XqCs3eQxzaGR7e6uNsqGimEr8o87HAjZc79p+gU4L+mKZ6g33LwSSSM/OTMwuI2Y4hlU4MSKSQqAYIxxznx7odRwGl2Blcmdx9d28rrrBoC3hjjeKGNHFzFhlXB3zIDv/AKVqqS62fyE9Kh98lOq5hetYz3PgsLySZuv/ALVldAaAt5kkeWGN3N1LlmXJ3TOBv/pTPvSs+rReoK6aqfyZPSpvfPXbWy1WSzlDzSQYXIlidlZW/KRsEFjnA2fzZxxNWhtDiAtKVSYzYzwHmUzpK570rPq0XqCjvSs+rReoKz2pExuYbhbx5Uu0xHPHyrJySqg2Gjwx2dpRtmQHexbfgCquoVwzXDQXM0zvHCTbF2ZeXtpHbFwwz05OC7wNkAEfe3dBo0q2zZ6dXWrmzuPru3lavvSs+rReoKO9Kz6tF6grHaKlMWk+bSTztZtO7W8jSv051VVe2aQtlkTpEKdzMCMkqcmscht9I45ecWMzRrckSPi3lLFolR9r+Esu4Nj7oIO7aFWzUVqs9E7urfrYmdx9d28rY96Vn1aL1BR3pWfVovUFZb/qE0lvLHPbyz7omFxEjM4W2I2GuQm0AJEzu/zHy7LVttFhOQj5Ji8ewCrly5ZSMhi7ZLZG/JrJ8ENYH4qc7j67t5SW20ZFBpFRDGsYa0ckKMZIkjwTXTUP7l3/AKnce9NXZfCSehv72KqWof3Lv/U7j3preB7tF7W/VTSnFxhlxmav1K09eQ9bPx936VJ7xq9eV5D1s/H3fpUnvGqlHvK5SvTmoHgqy9Ej/YKl138GXnoknu2qLUDwVZeiR/sFS67+DLz0ST3bVai+8s/UPVHXFUdNHFpZNhiEnhZtlSxCqMk4UE0x767fyydmm+Sruifw8X/iX9oq1XNF/nd2rrbFhmG1j2kyncZX9xWbk0hYNyu1GTy2OVzaSnlMDA2+h0sDd/SutrfaPiKmOMoVj2FK2kwxGTnYGE3LnfitNRUV33T63qK0DUd4hyrK2s2jYtjk4djk3LJs2co2WYYZlATcSN2fGKDJowlzyIzI4ZzzOXpOp2lZuhvYHfnxVqqKnKPx63pOBqO8Q5VmLi70dJI0jxbUjpsM5tJSWQjBQnY3rjxcK5e90ezRMY8tCMRE2kuYwOAQ7HRG7xVpqKiu/Hrek4Go7xDlSdtarfHGTs03yV21SjK2NuGBBEQyCMEf1BptVPTGkhbQSTFS2wudkHGf0yeFGML3BovNiPisyZYxpFoNpndPYMUpvL9YNIM8m2Fa0VQVidxkSSEjoA43GrL60WzAgmQgjBHNpuB4/krk6VuerL2kfLXHda46svaR8taCA7FviHMrGLDeBXY6YAFhld/aUvkuNGskaGHKQnMSmzlxGfKg2Oif6VzLc6OaNomizE77bobOUqzk5LMCmC2d+fLV/utcdWXtI+WjutcdWXtI+Wr1IusPEOZVnA1Hb/2Kmt9o8CQcmf4qBZP8JN00UFVVuh0gASMeQmuLS90fCVMcZQohVCtpKNlGOSq4TcpO/FXe61x1Ze0j5aO61x1Ze0j5aipE1h4hzJOBqO3/ALEut5dGx7OxCF2ZOUXZs5RiQjBcdDc2N2eNT22k7CKV5Y0KyyffdbSUM/8A/R2N9Wu61x1Ze0j5aO61x1Ze0j5aksiG9w8Q5knA1Hb/ANioac03FOiRxcozc4iOOQlXcsqEnLKAMAZ41qaS91rjqy9pHy12s9NyNOsMkOwWjZwRKHHQKAggAY++KoID7TMHsI0d6iLEaWhrWkATvtvlsGCXaE03FAkkcnKK3OZTjkJW3NK5ByqkHI38atXmnLOYASBnCuGAa1mOGXerDocQd+afUViJi7rzWkSLBiOLnNMz8Q5Vl57jRsjvI8W08i7MjG0ly6bhssdjpLuG47t1dpb7R7ukjRkvGuyjG0m2kXGMKdjIGN1aairV349b1ScDUd4hyrLSTaNaOOIwgxxNtRobOXCNnOVGx0Tnx/rXaS70c0bxtFmOR9uRTaSkO+7pMCnSO4bz5BWnoqa78et6TgajvEOVZqO/0eu1iMjbjEbf4WbpRqMKh6G9QCRj9TU1hpqyt4xHCrRxjgiWswAzvOAEwKf0VBc43nrelaBqu8Q5VnbS/WfSCvHtlVtWUlonQZMkZA6YGdwP/FR6h/cu/wDU7j3prTVmdQ/uXf8Aqdx7011wfdova36rONED3NqiQAlj9AtPXkPWz8fd+lSe8avXleQ9bPx936VJ7xqpR7ysSvTmoHgqy9Ej/YKl138GXnoknu2qLUDwVZeiR/sFS67+DLz0ST3bVai+8s/UPVHXFVNLTOLSzVHdOUmhRmQ4OywwQDV3vdPWrv2w+WqGlvw1h6VBWnrmifiO7V6GUdDgMq6ZpP3unrV37YfLR3unrV37YfLWb1v0xd2d4ircAQXSmNNpI/8ADzFkAlbo5eLfjBP3iATvFWdd9J3Oj0hulmaSBGCTxFYw0gKtiRGCZBBG0ygfdBIxg1sKMTVkR7VywzuLj5BO+909au/bD5aO909au/bD5aS6ca9h0YtxFeCSaNBI7cnEEnQ4JROjhSRuUjiSM5yMSaLuLm80c9xFdhJJsyRExxlYVBOzDJlekRwYneCDjhvjN/ZrVhKctPBM7i4+QTbvdPWrv2w+WjvdPWrv2w+Wkeo+l59IwSStOyEKIuTVYy0cqqOUmJ2N+0d4X7uzv8eFh1K01dXFy8E9wC9oWWTZWPFwWdhHIuFykagFSAc7W4ndvk0YitMj2b+vJM7i4+QWhbV44/E3fth8tKru4aTQe27Fna2BLHiTkbzWtfgf6Vjn8Aj0Uf8AsVFE94h9o9QtHxHRKO4u0EejlavI3lvmj5WZEW3DYjfZ6RkdSTuPiAqbuIes3ftx8tcDwjJ6KvvZKZyLkEAkEjiMZH6jIIz/AFBrhAmuuJFcwNDcB6Jb3EPWbv24+WjuIes3ftx8tZ3QWlrp757Ka4BaB2cuI4xy0RCbEYULhWQk7ZG8ZA8eRxe6Uu4tICza5GxOVaGUxxbUartmSIrsYaRwuFJ8hO8qQerNTOUxdPTdu7/usM6iY+i0fcQ9Zu/bj5aO4h6zd+3Hy1n9cNMXNlPGVnHITqYgHSMcjMdkJMx2ctECd4PjIH5hixrdf3NjFFcrM0kcbgTxFIg0qniyELlXHHZHiB4YJMCjE1ZEe1cmcxMfROO4h6zd+3Hy0dxD1m79uPlpPpJ7tdGCeK7Vp1j5UvycXJyKQGKLlNwxuDcSePHAYapaRe6hNy0m0srkpHsqORUErybFQCZAQc54Hd4smroEm1piU5aVOcxMfRRaWtHgRHW4uSeXjUh5QQQ8iqwIwPEaYt4Qg9Hm/fb1BrP/ACU9Ji98lTt4Qg9Hm/fb1ei/iH9Lv8SlJcXQGuN8z/5VfRFg9wskjXFyDziRQElAAVJWVQBjyAVe73T1q79sPlrjVT+TJ6VN756l1nhna1kNtMIJlUsrsqFcqCcPtggKfLuxx/Q0Y2tITUUmkPZFc1twOAUfe6etXfth8tHe6etXfth8tJdTdKz6StpJ+cNGWAjWMJGWhkRVDs+U3szZbZ4bLDy7q+o+mrq7lkinuAHtQ0cqosZ5Z2Z9ideh0YgoAAHFgc8Ol0GjEVpkezf1LuXPncXHyC0Xe6etXfth8tHe6etXfth8tZnROlrs6RfR8tzkxyGUShIgZYNlNmAKEwJFLZY8cYxxyDTOlruDSItDdAR3WzyEjJFmAhiZI2XY6bOqlUzjJzxKmpzUzlMXT03bu9M7i4+QWm73T1q79sPlo73T1q79sPlrO686ZutHyxSLODbygxFXWMcnKVwlwWCZMSnpN5N3iOK2dhCyRKryGVwu+Qqq7R8Z2UAAH6f++NZPg1Wh07CmdxcfIJPaQvDfLFy00iNbMxEj7XSV0AI3DG4moNQ/uXf+p3HvTV2Xwknob+9iqlqH9y7/ANTuPemuiB7tF7W/VTSjWLHG8t+pWnryHrZ+Pu/SpPeNXryvIetn4+79Kk941Uo95XKV6c1A8FWXokf7BUuu/gy89Ek921RageCrL0SP9gqXXfwZeeiSe7arUX3ln6h6o64qjplwLWxJIAFzBkk4rQd0YvOR+uPjUNjbJJbRK6q68ku5lDD7o8Ro7gW3V4PYp8K5ov4ju1dYiQ3QmsfOyd21LNIaEtJxcCWXaFygR8zL0UTJVY/8gySf6nPGu0GirZWjZrgycnCYlEsyuNl8bRIP3nIAG0d+BjxnLHuBbdXg9inwo7gW3V4PYp8KnKvlKarKB8XlxSbR2rlpBHDElw5igk240e4VhkfdBzxVTvA8R3jgMcLqzZhJ41uHWO4lMkiC4UKWY7TgD8qtwK8CNxp13AturwexT4UdwLbq8HsU+FTlol80qwPi8uKWPoa25xLcLcNHJNEEfk51UEKNlWx/nA4NxFdE1fs1lt5Um2HtouTQrMozHuysg/ODjO/x7+O+m3cC26vB7FPhR3AturwexT4VGViYpKB8XlxUr6Riwf4kfD/OvxrLP4BHoo/9itJ3AturwexT4VX1lsC9jLFCmSY8Ki4HDG4ZwBV6KZR2E3THqEiPhiEWMnaQbdgPFL3mVdIybTKv+FX7zAf/ACyeWmD3kZBHKoMjiJFyP1H61SumErZexlc+ItHE27/d6gsEtppJI+aKjR42tuCPALDIXKkja2d+PECD4xWWbxGtLpWDaF0mNBiSmTOQG5QPq7akW+JiGt2Zo3E6h8yb3Lt+fa35zxyc1ze6vWk0bxyTE7c4mL8uocSLjYKuN6hQABjgN1Ne4tv5iH2S/Cqt/bWkIG1BEWZtlEWBSzsfEoxv3byeAAJJAox8VzgG39FQRAAtJ8uKhudDW0omEs3KctCIm25kOEGdyf5SSck+M4PiGO1rouCMxHly/IxlEEk6sMMNkk5+82z0do78ZHjOTmsf/bm9jD81HNY/+3N7GD5q0yceUrN44qtaj4nd91XsNXbWGOOJJ25KOXlFRrhSu0DtBcf5A3SC8Ad9WtGaNt7aWaSOUDlnLuhmUptniyr+Un/9rrzWP/tzexg+ajmsf/bm9jB81SYcczmRbtHFK1HxO77rjWS6RokAdCecxbg4J/nJ4gauN4Qg9Hm/fb1VSFFII0e4I4EQwgg/oQ1WLRZJLyOQwyRokMikvsfedoSoGyxP5TVoEJzHFzpSk7SNU7VWPFhuhhjJ2Gdu2XBc6sXkaxSBnQHnU24uAf5z+KrelUguY+TeYBNoMQsqja2TnZbjlCeI8fA7qsSaEt2JZoISSckmJSST4ySK69wLbq8HsU+FczSW3JFfBiPLzWtt0JS2grXlp5kuHje5XEvJ3CqDhdkMB+VwPzDfXI0FaCaGdJuTkhg5FdiVVBiHBXHBhnf+h4U17gW3V4PYp8KO4Ft1eD2KfCtMrExWcoHxeXFJZdWrNkhXl2DQStKkgnXlOUkJLln4tnJyOBG45rtf6u2c8c0csxblpVkZuWXbDJjY2GG9AuBgDhv8ppx3AturwexT4UdwLbq8HsU+FTlomPV6VYHxeXFLZtD2snKcrPynKW/INtyocR+PZ3bmJ3k+MgeQYuaHSC1hSFJ9pEGFMkwZgo4LteMAbqm7gW3V4PYp8KO4Ft1eD2KfCqmI8iRNiSgfF5cVQ5wr6STZZW/wb/dYH/5IvJVbUP7l3/qdx700+ttGxREmOKNCRglECnHk3CkOof3Lv/U7j3prqg+7Re1v1VI8Rr3NDbgJWrT15D1s/H3fpUnvGr15XkPWz8fd+lSe8aqUe8rEr05qB4KsvRI/2Cpdd/Bl56JJ7tqi1A8FWXokf7BUuu/gy89Ek921WovvLP1D1R1xUN7pCSG0teSKh5Hijy6lgA4wTgEZ/wCatc1vesQdlb6lLtLfhrD0qCtPXNF/Ed2rurZOCwtAtneAfUJTzW96xB2VvqUc1vesQdlb6lKNP623NpdLAYEZZkItmDN05wVAhk3Yj6JLbWcYH+1S6y6zz2HIySxxtbMQs0ibRMbkHZITHSRmwucjBI8tXFHeZS03WrHOXYN8I4JlzW96xB2VvqUc1vesQdlb6lLdMaevraxW5a3iZ1G1PEsjEpGcZKkDplRkkbuBwd2+WDTd3NZvcwQxPnLW6M7KZYd5RmOOg7rggfqM4zuZB0pzsnK9TnLsG+EcFd5re9Yg7K31KOa3vWIOyt9Sl2rOs8+kIWmijjWPkwFLlgTPgcqhGMhEbK54kg7sDfFqtrbcXkpjaFI2hLLdAs3QcMRGkZI6e0g29rgBjy0NHcJz0X29f7UZy7BvhHBNWtr0D8RB2VvqVY0BftPaxSvjaeMMcDAyfJV5+B/pWd0HpNLfRcEj5wIVAUDLMzblRR42ZsAD9aya0ucGttJWrnV4BcQJgi4AXh2A2BQax6duVu1tbYxh3iDDaiL4y7K7sQwCoqjPA5JA8dcaP0PcwRhFnhO8ks1uxZnY5Z2O3vYnfmoNDwSC/lkmOZpLVWYA5VByj7MSf/VR4/Gcnx000lpIoViiXlLhx0I84GBuMkh/JGPGfHwAJOK3cC/+BCtxOJ5Ro7zpkNC7JAEgXDQD6i8/ZLtJXV1FsqJYZJn3RxLbHLEYyc8phUGd7HcP64BsaP1du0czvcQNOy4JNsxCLx5OPpjCZ35xljvPAAJ9UdKXBu5YJIk54kp5zIzNgW/RMBh3fdbLYQcNkljn71+bWy7S8ayaCLlm2Wt2222JIstyzs2OiYwB0d5JI8RBrd0EwwYcPCZM7xs+HTibzoA5jSnOM5DwjgnXNb3rEHZW+pRzW96xB2VvqUp1i1suLO4SJoUeOZSsDqzdK53bED7sJtH82cYB8lS6x6zXFgkM00cRtywW4dC5MRY42lXHSTOBncRkbt+7mFHcZS03WpnLsG+EcEx5re9Yg7K31KOa3vWIOyt9SlulNO30Fhzrm8TSKNuSESMSIuO446Thd5HDjgnG9lq5pd7uMz7KCB2zAQTtPH4ncEdHPEDjjjjgIMFwbW0XXqc5dg3wjgqukbi7twjtLA6mZEKi3ZTiR1Q4O2ccfJWhpLrZ/IT0qH3yU6rEXq8U1oTXSE5kWADDDtWe0fcXdwHdZYEUTOgU27McRuyDJ2xk7vJVrmt71iDsrfUrpqp/Jk9Km989T6w3dxFbvJbRrNKgzybMV2gOIUgHpeQePhUsbWkFpSIphxXNaGyB1RwUfNb3rEHZW+pRzW96xB2VvqVQ1f1jnvoHuIEiERQciXZwXkAHKhxjoIr7SZ3k7JOMYzDqtrXcXxI5FIjEGW4DFspOGYLEu7pDZAYtwwwxnO7Y0dwnPRfb1/tYZy7BvhHBNea3vWIOyt9Sjmt71iDsrfUpNovWy6lums3giS4jlzJ0m2ObbKlJkbHSLMdkL4sHOMUX2tl1FeGzMERlkAa1baYJIu1/GLtjoGNN5G8ndjjU5s+ctk79HXlaozp2DfCOCc81vesQdlb6lHNb3rEHZW+pSrWXWu4sZo1aFHhmUrG6ls852f4cLDGFDtuDZ8ucYrS2RkMa8sEEuOkEJKg+RSwBI/XAqjoRa0ONx2qc5dg3wjgldpd3C3YgmeN1aBnBSIoQVdFxvZsjpVT1D+5d/wCp3HvTV2Xwknob+9iqlqH9y7/1O496a6YHu0Xtb9UpMpsMha2dlmkrT15D1s/H3fpUnvGr15XkPWz8fd+lSe8aqUe8rmK9OageCrL0SP8AYKl138GXnoknu2qLUDwVZeiR/sFS67+DLz0ST3bVai+8s/UPVHXFUtLfhrD0qCtPWT7s6NntYY5ru36Ko267VCHVRg5VgQRUXKaK68v90b6lREoseu4hjr8DwXYIkF8JrXOIInonf3hW9YNTTe8tysgyVUW7CM5tyrBi69LpOWCna3blA4cZbrViS5CJeSRzxLCVZORKB5WGyJW6RwQucLwBYkbwuF/KaK68v90b6lHKaK68v90b6lWDKWABUNmz7LOrRtc7hzK1Y6qzrbQ2s1ys0UbDbzCQ0sSjoROdo7gcZO/aCgHcWz00fqhPbwTW8NyqQySFoxyRzCjsWeNG2uGCcHipOfJiDlNFdeX+6N9SjlNFdeX+6N9SpqUvUON2nclWja53fuVuw1Se1nne0ljihmQYhMJZUmCheVHSG843ruzjjmuljqW0FzFcQzBWEWxcgxk85JbaMjHa6L7RJB38ccN1V+U0V15f7o31KOU0V15f7o31KVKXqHC77JVo2udw5lr5nCqSTgAEkncAAN5NYnU2Bp4LeaQYjjiAgT/bDTt/9m3qPIufGxwtv5dHzzciLsC3QZlZtIMRKSN0S7T4Kgb2b+i/5sMZdarWIR2trcWykKByjzqUijHjJLdN/Imd/E4HHRlDjtFVrDWcLTI2N3XnTsstJkLl8JrCGumJg2iV09px6lbPd3cg0i0cCh5mtFAz9yMcpIduQjfjyKN7HcMbyNFozQ4t0bZbbmfe8rjJd8YBIGMKOAUYAHDy1mo49EA7XPYuUIw8g0gFeQ5ztOUYbRz/ALAYAwABUnKaK68v90b6lZugRmipDhulpMjM+V2A37JfEgxZF7yDICUv3KQakyLNBcxzqt0hbl5TETzhZCCUddrcowMbzs7IxwrnS2pL3BMpnC3a3AkhnER/hRpuEIXa3qQWzvwxYkjhiLlNFdeX+6N9SjlNFdeX+6N9Spq0yc6h3fa7Ys6tG1zuHMrenNTmvhKLiRGzCFh2YyORkB2mmXpHLlgp8WAuOBbM0mrcs6xR3cqTxJGRInIlRK5Gysj9IjcMnZxjaOd2BhdymiuvL/dG+pRymiuvL/dG+pValLlKobNn2SrRtc7hzKzYaqTpax2klyJYUcbWYSGeBeEDHaO7xE+NRgjeat6tatvZNMqyg2zys8cPJ45Eucsqtk5QnJxgYJ3Ur5TRXXl/ujfUo5TRXXl/ujfUo6HS3AgsNuz7KatG1zuHMnGtn8hPSoffJTqscsmicqTextssGAbSW0NpSCpwzkHBFOe/Gx65a9pj+NZCiR9R248EixIVRrGGciTbZfLacF11U/kyelTe+eremrGSeIxxycntEBm2SSY89NVIIKlhu2uIySN+MZ1pNE5Yi9jXaYsQuktkbTEsxwrgDJNccporry/3RvqUbRqQ2REM7jwWsZ1HiPL65ttuHMrVhqlLayXJtJo4oZ+kkPIbSwy7IUyJ0gN+MlcY4f78WOpjW1ylxbyqmYBHOhjLcu4yRKx2gRJknpbyckGq3KaK68v90b6lHKaK68v90b6lbVKWf6Dbs+yxq0bXO4cykfUmXlIblZ1W8SRmkm5Enlkk3GFk2t0YUKAMnZ2QRvzXbTOpL3W3I04W5EyvBMsRzAsfBFUt0s5bO/pbe8bgBDymiuvL/dG+pRymiuvL/dG+pU1aZOdQ7vtdsSrRtc7hzK5prVBr1XW5kR1NvsRhYiojlP3px0jl84x/lAIB6TZcaGtZYoEjnlE0ijBkCbG1jgWGT0vKc7/0rN8porry/wB0b6lHKaK68v8AdG+pVHQqU5tUsMuz7KatG1zuHMnEvhJPQ397FVLUP7l3/qdx7010sNIaLgkMiXkBfY2cvfiTokgkDbc43gUf9PZleK6dGDK2kpyrKQQQZCQQRuII35rZkGJDo0UvaRa28dqrHiMc5oYZgCWH1K1VeQ9bPx936VJ7xq9eV5D1s/H3fpUnvGrno95WBXpzUDwVZeiR/sFPpIwwKsAVIwQRkEHiCDxFIdQPBVl6JH+wVoKwN6lUe4dv5iH2S/CjuHb+Yh9kvwq9RVstE1jvSQVHuHb+Yh9kvwo7h2/mIfZL8KvUUy0TWO9JBUe4dv5iH2S/CjuHb+Yh9kvwq9RTLRNY70kFR7h2/mIfZL8KTadtYQVtoIYRPIMl+RQ8lFnDSkEYz4lHjb9FanGmNKi3j2sF3ZtmOMHBeRvuoPJ5SfEASdwrN6NtZJi6Rv0mf/FXa/5xu5C3z/kHR2uCYPFycdtHyksq51gund2nYMNJsANsokFwmiIm/wALaQxARjZknMSuI+GVBYHlJyN+DkLnLcQpf2Wq9rDGsawREDxsgZiTvJZiMkk781esrJIY1jjUKi8AP+SfKSTvJ4kkmp6xi0p59lrjK++0nE/QaO2ZM33qj3Dt/MQ+yX4Udw7fzEPsl+FXqKwy0TWO9JBUe4dv5iH2S/CjuHb+Yh9kvwq9RTLRNY70kFR7h2/mIfZL8KO4dv5iH2S/Cr1FMtE1jvSQVHuHb+Yh9kvwo7h2/mIfZL8KvUUy0TWO9JBUe4dv5iH2S/CjuHb+Yh9kvwq9RTLRNY70kFR7h2/mIfZL8KO4dv5iH2S/Cr1FMtE1jvSQVHuHb+Yh9kvwo7h2/mIfZL8KvUUy0TWO9JBUe4dv5iH2S/CjuHb+Yh9kvwq9RTLRNY70kFR7h2/mIfZL8KO4dv5iH2S/Cr1FMtE1jvSQVHuHb+Yh9kvwqzb2yRjZRVRfIqhRn+gqWiodEe4SJJSSK8h62fj7v0qT3jV68ryHrZ+Pu/SpPeNW1HvKgr05qB4KsvRI/wBgrQVn9QPBVl6JH+wVoK53XlSiiil2l9L83MYEbSPK+wqqVG8Kz8WIHAGqrRjHRHVW3pjRSjuvP1Kb2sPz0d15+pTe1h+ekwtc2fi3xN4pvUVzcrGjSOwVFUszE4AAGST/ALUt7rz9Sm9rD89JtOwXF4yRy2kvNR0njE0WZXByqudv+UOOPzHHADfrBDHPAeZN0/bbh52KDR36KvibxVXRqS6VlNwdqO1wVQ52WMR+8sfjVn3bUniACLvDNW1trZY0VEUKijCqowABwAA4ClcelJlAVbKUADAAlhAAG4ADb3Cu3defqU3tYfnrWk0rLGTRJouHV52qBRXjS3xN4pvRSjuvP1Kb2sPz10m07Mis7WcwVVJP8WHgBk/nrlmFYUZ5sFXxN4p1RUNnciWNJBkB0DAHyMARn/mpqlYEEGRRRRRRQiiiiiIooooiKKKKIiiiiiIooooiKKKKIiiiiiIooooiK8h62fj7v0qT3jV68ryHrZ+Pu/SpPeNXTR7yqlenNQPBVl6JH+wVoKz+oHgqy9Ej/YK0Fc7rypRSLWD8RY+kn3MtPaRawfiLH0k+5lqhuXXRPxO53+JT2kFxrtbxyywsJRLDs5TkjlhK4SMxj/5MsfFmn9YbWbQl1PcC+hixcWkgW3jJTE8Tbpi756IIJCjiuznGW3dMBrHGT+HX0vXGU/0hrbBbzCGbbRmiaRSyYUrGu0+H4FgOK8f9t9cXWtkMS27SLKi3DKqFoiMM56Cvn+WTxwcf87qUa26Em0ioXk2h5FOWic8mzG6H3I8ZICDx78NtDfgb5dJ2VxpG1itbm3MQlH+JYMj7GxvAj3nJZwMNjojPjxWghw5NJ77eurNKTKv3OucEdq12yzcgrEFxETuB2dsAbymfzcPHw31Ous0RWZlWV1gxtlI9oHKhyEI++QpBIGccOO6kujlvu5/NZrcGUHkOUJjZGgPQ5cpniI+MfjOPETjrq1ZXejoZ7VYGmhhJNo3KIpdW6XJybxgq5PTxvHi4AyYUORunPHR11YkynWh9a4LsoINtg8Il2tjohGZlXaP5WJU9HjuPkNXdMfhpv/C37TWX1V0DcaPunjVOUtLgCV3AROSuW3SBUBzyRAGBv2dw37zWo0x+Gm/8LftNYR2ta72LlrB/nb2hR6EbFpAfJbp+xaXWuvEEhQKs2XCFcxY3TK7xHj+bYYf1G/GRljoMZtIB/wD50/YtV4dU7ZCpVGBQRhf4shwIA4i4tvwHbjxzvzUQyyRrz2KY88o7tPqoF12t2XaUSNlFYKIyWZXiEwKrxPQI3cckDBNDa5RF1SNZHJuOROFxsvsyucht+cRndgHDKeBFEWo9ogUKsgK7OyRcS7ShEMYAbayF2Ds48YxngMTjVS329vZbb2wwblXBBTldkAg52QJXGOGGxwAA1JgaJrG1R2mt8Mhh6Mqi4xyReMqGDqzrg/qFP9N2cZGYtYNbFt1mRQeXjt5JVDodhuRjEhGQQSMEDPDOeJBFWE1RtlaJgjgwqipiaTAWHb5IEbXSwHYb87mIovNUbaZ5JHRi0gYPiaRQduMQv0VYAZjUDOPyigMGtO2SWrl9aIQWGJG2SQWWMlcrJyTja4DZfjnG4E8ATVaz11hlbCpIQwQxkLvk5WJpwFXiMRqSc44H9MzvqjbEsdlxtSCQgTyACQMH21AbCMWAJIxk8aINULaPZ2FcFNnZPLSZXk1aNCCW3HYZlz4wcHNRODLTNLVXXXSGTZ5IuVMkS8oYSUPOOSKAbwQWWQb/AMud43YplonTkdztiPaBjYBg6lSCyhxkHeNx4HeOBAqGPVe2VdlY8LtxvgSOBtW4RYiBnA2Qi7uB2RnNSaH1fhtAwhDAMFB2pXfdGuygG2TjC7t2NwHkqHGFI1ZzS1MqKKKwVkUUUURFFFFERRRRREUUUURFeQ9bPx936VJ7xq9eV5D1s/H3fpUnvGrpo95VSvTmoHgqy9Ej/YK0FfINVf8ArTZ21jbwPFcl44FQlUTBKqAcZcHH+1Nft6sfM3fqR/PWbobp3KZr6VSvTOinmMLxuqPFJtgshcHKMmCAVP5vLWJ+3qx8zd+pH89H29WPmbv1I/nquScdCvDimG6s29bTm175+37K/wBWjm175+37K/1axf29WPmbv1I/no+3qx8zd+pH89RkXYLXOXYN8I4Lac2vfP2/ZX+rRza98/b9lf6tYv7erHzN36kfz0fb1Y+Zu/Uj+emRdgmcuwb4RwW05te+ft+yv9Wjm175+37K/wBWsX9vVj5m79SP56Pt6sfM3fqR/PTIuwTOXYN8I4Lac2vfP2/ZX+rUdzo+8kRkM9vhlKnFq2cMMHH8Wsf9vVj5m79SP56Pt6sfM3fqR/PTIuwQUpwMwG+EcF9DsbbkokjznYQLny7IAz/+VPXzX7erHzN36kfz0fb1Y+Zu/Uj+epyTsFg51YzK+lUV81+3qx8zd+pH89H29WPmbv1I/npk3YKJr6VRXzX7erHzN36kfz0fb1Y+Zu/Uj+emTdgk19Kor5r9vVj5m79SP56Pt6sfM3fqR/PTJuwSa+lUV81+3qx8zd+pH89H29WPmbv1I/npk3YJNfSqK+a/b1Y+Zu/Uj+ej7erHzN36kfz0ybsEmvpVFfNft6sfM3fqR/PR9vVj5m79SP56ZN2CTX0qivmv29WPmbv1I/no+3qx8zd+pH89Mm7BJr6VRXzX7erHzN36kfz0fb1Y+Zu/Uj+emTdgk19Kor5r9vVj5m79SP56Pt6sfM3fqR/PTJuwSa+lV5D1s/H3fpUnvGr7l9vVj5m79SP56+Bad0ks11PKoYLJO7gHGcM7MM48eDXRAaWkzUFf/9k="/>
          <p:cNvSpPr>
            <a:spLocks noChangeAspect="1" noChangeArrowheads="1"/>
          </p:cNvSpPr>
          <p:nvPr/>
        </p:nvSpPr>
        <p:spPr bwMode="auto">
          <a:xfrm>
            <a:off x="1587500" y="-882650"/>
            <a:ext cx="2533650" cy="18097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260648"/>
            <a:ext cx="8229600" cy="1143000"/>
          </a:xfrm>
        </p:spPr>
        <p:txBody>
          <a:bodyPr>
            <a:normAutofit/>
          </a:bodyPr>
          <a:lstStyle/>
          <a:p>
            <a:r>
              <a:rPr lang="es-MX" dirty="0" smtClean="0"/>
              <a:t>Tamaño de la muestra</a:t>
            </a:r>
            <a:endParaRPr lang="es-MX" dirty="0"/>
          </a:p>
        </p:txBody>
      </p:sp>
      <p:sp>
        <p:nvSpPr>
          <p:cNvPr id="6" name="5 Marcador de número de diapositiva"/>
          <p:cNvSpPr>
            <a:spLocks noGrp="1"/>
          </p:cNvSpPr>
          <p:nvPr>
            <p:ph type="sldNum" sz="quarter" idx="12"/>
          </p:nvPr>
        </p:nvSpPr>
        <p:spPr/>
        <p:txBody>
          <a:bodyPr/>
          <a:lstStyle/>
          <a:p>
            <a:fld id="{016F45FF-438E-41DD-BCD3-49F357921DAD}" type="slidenum">
              <a:rPr lang="es-MX" smtClean="0"/>
              <a:pPr/>
              <a:t>31</a:t>
            </a:fld>
            <a:endParaRPr lang="es-MX"/>
          </a:p>
        </p:txBody>
      </p:sp>
      <p:sp>
        <p:nvSpPr>
          <p:cNvPr id="4" name="3 Rectángulo"/>
          <p:cNvSpPr/>
          <p:nvPr/>
        </p:nvSpPr>
        <p:spPr>
          <a:xfrm>
            <a:off x="2207568" y="2348880"/>
            <a:ext cx="8064896" cy="3333220"/>
          </a:xfrm>
          <a:prstGeom prst="rect">
            <a:avLst/>
          </a:prstGeom>
        </p:spPr>
        <p:txBody>
          <a:bodyPr wrap="square">
            <a:spAutoFit/>
          </a:bodyPr>
          <a:lstStyle/>
          <a:p>
            <a:pPr>
              <a:lnSpc>
                <a:spcPct val="90000"/>
              </a:lnSpc>
            </a:pPr>
            <a:r>
              <a:rPr lang="es-MX" sz="4800" b="1" i="1" dirty="0">
                <a:solidFill>
                  <a:schemeClr val="accent3">
                    <a:lumMod val="75000"/>
                  </a:schemeClr>
                </a:solidFill>
              </a:rPr>
              <a:t>n = </a:t>
            </a:r>
            <a:r>
              <a:rPr lang="es-MX" sz="4800" b="1" u="sng" dirty="0">
                <a:solidFill>
                  <a:schemeClr val="accent3">
                    <a:lumMod val="75000"/>
                  </a:schemeClr>
                </a:solidFill>
              </a:rPr>
              <a:t>Z</a:t>
            </a:r>
            <a:r>
              <a:rPr lang="es-MX" sz="4800" b="1" u="sng" baseline="30000" dirty="0">
                <a:solidFill>
                  <a:schemeClr val="accent3">
                    <a:lumMod val="75000"/>
                  </a:schemeClr>
                </a:solidFill>
              </a:rPr>
              <a:t>2</a:t>
            </a:r>
            <a:r>
              <a:rPr lang="es-MX" sz="4800" b="1" u="sng" dirty="0">
                <a:solidFill>
                  <a:schemeClr val="accent3">
                    <a:lumMod val="75000"/>
                  </a:schemeClr>
                </a:solidFill>
              </a:rPr>
              <a:t> p q N</a:t>
            </a:r>
          </a:p>
          <a:p>
            <a:pPr>
              <a:lnSpc>
                <a:spcPct val="90000"/>
              </a:lnSpc>
            </a:pPr>
            <a:r>
              <a:rPr lang="es-MX" sz="4800" b="1" dirty="0">
                <a:solidFill>
                  <a:schemeClr val="accent3">
                    <a:lumMod val="75000"/>
                  </a:schemeClr>
                </a:solidFill>
              </a:rPr>
              <a:t>.     Ne</a:t>
            </a:r>
            <a:r>
              <a:rPr lang="es-MX" sz="4800" b="1" baseline="30000" dirty="0">
                <a:solidFill>
                  <a:schemeClr val="accent3">
                    <a:lumMod val="75000"/>
                  </a:schemeClr>
                </a:solidFill>
              </a:rPr>
              <a:t>2</a:t>
            </a:r>
            <a:r>
              <a:rPr lang="es-MX" sz="4800" b="1" dirty="0">
                <a:solidFill>
                  <a:schemeClr val="accent3">
                    <a:lumMod val="75000"/>
                  </a:schemeClr>
                </a:solidFill>
              </a:rPr>
              <a:t>+pq</a:t>
            </a:r>
          </a:p>
          <a:p>
            <a:pPr>
              <a:lnSpc>
                <a:spcPct val="90000"/>
              </a:lnSpc>
            </a:pPr>
            <a:endParaRPr lang="es-MX" sz="2400" dirty="0"/>
          </a:p>
          <a:p>
            <a:pPr>
              <a:lnSpc>
                <a:spcPct val="90000"/>
              </a:lnSpc>
            </a:pPr>
            <a:endParaRPr lang="es-MX" sz="2400" dirty="0"/>
          </a:p>
          <a:p>
            <a:pPr>
              <a:lnSpc>
                <a:spcPct val="90000"/>
              </a:lnSpc>
            </a:pPr>
            <a:r>
              <a:rPr lang="es-MX" sz="2400" dirty="0"/>
              <a:t>n = Tamaño de la </a:t>
            </a:r>
            <a:r>
              <a:rPr lang="es-MX" sz="2400" dirty="0"/>
              <a:t>muestra</a:t>
            </a:r>
          </a:p>
          <a:p>
            <a:pPr>
              <a:lnSpc>
                <a:spcPct val="90000"/>
              </a:lnSpc>
            </a:pPr>
            <a:r>
              <a:rPr lang="es-MX" sz="2400" dirty="0"/>
              <a:t>p = probabilidad de que el evento se realice </a:t>
            </a:r>
          </a:p>
          <a:p>
            <a:pPr>
              <a:lnSpc>
                <a:spcPct val="90000"/>
              </a:lnSpc>
            </a:pPr>
            <a:r>
              <a:rPr lang="es-MX" sz="2400" dirty="0"/>
              <a:t>q = probabilidad de que el evento no se realice </a:t>
            </a:r>
            <a:endParaRPr lang="es-MX" sz="2400" dirty="0"/>
          </a:p>
          <a:p>
            <a:pPr>
              <a:lnSpc>
                <a:spcPct val="90000"/>
              </a:lnSpc>
            </a:pPr>
            <a:endParaRPr lang="es-MX" dirty="0"/>
          </a:p>
        </p:txBody>
      </p:sp>
      <p:sp>
        <p:nvSpPr>
          <p:cNvPr id="7" name="6 CuadroTexto"/>
          <p:cNvSpPr txBox="1"/>
          <p:nvPr/>
        </p:nvSpPr>
        <p:spPr>
          <a:xfrm>
            <a:off x="5735960" y="2348881"/>
            <a:ext cx="4608512" cy="1698927"/>
          </a:xfrm>
          <a:prstGeom prst="rect">
            <a:avLst/>
          </a:prstGeom>
          <a:noFill/>
        </p:spPr>
        <p:txBody>
          <a:bodyPr wrap="square" rtlCol="0">
            <a:spAutoFit/>
          </a:bodyPr>
          <a:lstStyle/>
          <a:p>
            <a:pPr algn="just">
              <a:lnSpc>
                <a:spcPct val="90000"/>
              </a:lnSpc>
            </a:pPr>
            <a:r>
              <a:rPr lang="es-MX" sz="2400" dirty="0"/>
              <a:t>Z = Nivel de confianza, para el 95%= 1.96</a:t>
            </a:r>
          </a:p>
          <a:p>
            <a:pPr algn="just">
              <a:lnSpc>
                <a:spcPct val="90000"/>
              </a:lnSpc>
            </a:pPr>
            <a:r>
              <a:rPr lang="es-MX" sz="2400" dirty="0"/>
              <a:t>N = Población</a:t>
            </a:r>
          </a:p>
          <a:p>
            <a:pPr algn="just">
              <a:lnSpc>
                <a:spcPct val="90000"/>
              </a:lnSpc>
            </a:pPr>
            <a:r>
              <a:rPr lang="es-MX" sz="2400" dirty="0"/>
              <a:t>e = error de estimación</a:t>
            </a:r>
          </a:p>
          <a:p>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243408"/>
            <a:ext cx="8229600" cy="1143000"/>
          </a:xfrm>
        </p:spPr>
        <p:txBody>
          <a:bodyPr/>
          <a:lstStyle/>
          <a:p>
            <a:r>
              <a:rPr lang="es-MX" dirty="0" smtClean="0"/>
              <a:t>Muestras no probabilísticas</a:t>
            </a:r>
            <a:endParaRPr lang="es-MX" dirty="0"/>
          </a:p>
        </p:txBody>
      </p:sp>
      <p:sp>
        <p:nvSpPr>
          <p:cNvPr id="3" name="2 Marcador de contenido"/>
          <p:cNvSpPr>
            <a:spLocks noGrp="1"/>
          </p:cNvSpPr>
          <p:nvPr>
            <p:ph idx="1"/>
          </p:nvPr>
        </p:nvSpPr>
        <p:spPr>
          <a:xfrm>
            <a:off x="1991544" y="1124744"/>
            <a:ext cx="8229600" cy="413400"/>
          </a:xfrm>
        </p:spPr>
        <p:txBody>
          <a:bodyPr>
            <a:normAutofit/>
          </a:bodyPr>
          <a:lstStyle/>
          <a:p>
            <a:r>
              <a:rPr lang="es-MX" dirty="0" smtClean="0"/>
              <a:t>También llamadas muestras dirigidas.</a:t>
            </a:r>
            <a:endParaRPr lang="es-MX" dirty="0"/>
          </a:p>
        </p:txBody>
      </p:sp>
      <p:sp>
        <p:nvSpPr>
          <p:cNvPr id="7" name="6 Marcador de número de diapositiva"/>
          <p:cNvSpPr>
            <a:spLocks noGrp="1"/>
          </p:cNvSpPr>
          <p:nvPr>
            <p:ph type="sldNum" sz="quarter" idx="12"/>
          </p:nvPr>
        </p:nvSpPr>
        <p:spPr/>
        <p:txBody>
          <a:bodyPr/>
          <a:lstStyle/>
          <a:p>
            <a:fld id="{016F45FF-438E-41DD-BCD3-49F357921DAD}" type="slidenum">
              <a:rPr lang="es-MX" smtClean="0"/>
              <a:pPr/>
              <a:t>32</a:t>
            </a:fld>
            <a:endParaRPr lang="es-MX"/>
          </a:p>
        </p:txBody>
      </p:sp>
      <p:graphicFrame>
        <p:nvGraphicFramePr>
          <p:cNvPr id="4" name="3 Diagrama"/>
          <p:cNvGraphicFramePr/>
          <p:nvPr/>
        </p:nvGraphicFramePr>
        <p:xfrm>
          <a:off x="47328" y="1601416"/>
          <a:ext cx="1202533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560" y="0"/>
            <a:ext cx="8229600" cy="1143000"/>
          </a:xfrm>
        </p:spPr>
        <p:txBody>
          <a:bodyPr/>
          <a:lstStyle/>
          <a:p>
            <a:r>
              <a:rPr lang="es-MX" dirty="0" smtClean="0"/>
              <a:t>Recolección de datos</a:t>
            </a:r>
            <a:endParaRPr lang="es-MX" dirty="0"/>
          </a:p>
        </p:txBody>
      </p:sp>
      <p:sp>
        <p:nvSpPr>
          <p:cNvPr id="14" name="13 Marcador de número de diapositiva"/>
          <p:cNvSpPr>
            <a:spLocks noGrp="1"/>
          </p:cNvSpPr>
          <p:nvPr>
            <p:ph type="sldNum" sz="quarter" idx="12"/>
          </p:nvPr>
        </p:nvSpPr>
        <p:spPr/>
        <p:txBody>
          <a:bodyPr/>
          <a:lstStyle/>
          <a:p>
            <a:fld id="{016F45FF-438E-41DD-BCD3-49F357921DAD}" type="slidenum">
              <a:rPr lang="es-MX" smtClean="0"/>
              <a:pPr/>
              <a:t>33</a:t>
            </a:fld>
            <a:endParaRPr lang="es-MX"/>
          </a:p>
        </p:txBody>
      </p:sp>
      <p:graphicFrame>
        <p:nvGraphicFramePr>
          <p:cNvPr id="5" name="4 Diagrama"/>
          <p:cNvGraphicFramePr/>
          <p:nvPr/>
        </p:nvGraphicFramePr>
        <p:xfrm>
          <a:off x="1775520" y="0"/>
          <a:ext cx="8640960" cy="4496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Flecha doblada hacia arriba"/>
          <p:cNvSpPr/>
          <p:nvPr/>
        </p:nvSpPr>
        <p:spPr>
          <a:xfrm rot="5400000">
            <a:off x="587388" y="2744924"/>
            <a:ext cx="2880320" cy="50405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9" name="8 Diagrama"/>
          <p:cNvGraphicFramePr/>
          <p:nvPr/>
        </p:nvGraphicFramePr>
        <p:xfrm>
          <a:off x="2351584" y="3717032"/>
          <a:ext cx="5256584" cy="24482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170" name="AutoShape 2" descr="data:image/jpg;base64,/9j/4AAQSkZJRgABAQAAAQABAAD/2wCEAAkGBhQSEBQUEhQWFREUFhcaFxcYFBQaFxoXFBQWFxcXFBkXHCYeFxojHBUYHy8gJCcpLiwsGB8xNTAqNSYrLCkBCQoKDgwOGg8PGiklHx0sKSwvLCwpKiopLyw0KSwsLC0uLCwsLCwsKSksLCwsLCw0LCwsLCwsLCwsLCksLCksLP/AABEIAMMBAwMBIgACEQEDEQH/xAAcAAEAAgIDAQAAAAAAAAAAAAAABgcEBQEDCAL/xABFEAACAQMBBQUEBwUGBAcAAAABAgMABBESBQYTITEHIkFRYRQycYEjQlJikaGxM1NygsEWJEOS4fAVNYPRJTRjc6LC8f/EABoBAQEBAQEBAQAAAAAAAAAAAAABAgMFBAb/xAAyEQACAQIFAgMHBAIDAAAAAAAAAQIDEQQSITFRE0EiYXEFFDJCgZHwobHB0SMzFUNS/9oADAMBAAIRAxEAPwC8aUpQCse8v44V1SyJGpOMuyqM+WWPXlWRUd3/ANg+2bPniAy+nXH58SPvKB8cafgxqxSb1I9tDb3G1Io0V3ljRGxpZnVVORkYJODy51lK2RkdKomxvztQbHs258IuZs/ZhOFz/wBNCP5qkm8u/V7FPdCGW30W/MRxwzztgE540igJEfPJAHTnjNdnQd7dzkqqtcsuW/jV1RnRZH91Syhmx9lSct8qWl/HKCY3RwpwSjKwBHgdJ5H0qqLnbJu9p7DuGUK0sbkgcwDlgcZ545VhbE31ktbCUwQwpLNfmFSFYIpKKdbgsSx8Oo/LBdF2/OWXqouQX8fE4XETi4zo1Lrx56c5x61kVTcV/Na7cuZrvhyzQ2DueErKrBFRgMNkqfA137N7RdpuIp+BxYXbvxx2k+AmSCUmJKsRj8TR0X2HVXct2lVvt7b+0htD2W0mt5GYltHBY8CLwa4fOAefQczy8xma7wPOLWU2xX2hULJqGVLLz0keoBHzrm4NW8zale/kbOlVjsDtBur2azjg0nNu0t33B7yMyhVJPc1MoHjgSA+FYuy+0e8W5iW9026ySFWjltZkABI08OYEhj4EsAB6jmNdGRnqxLYrpubxI1LSOqIOrMwUc+mSeVcR3iMzIHUuvvKGBYfxAHIqrt+4VuNv2Vvcn+6aAQpOlWY8UkZ8csiL+XjWYQzOxZyyq5aNreJKuqN1dPtKwYcuvMcq76rTZs2z9mJfy2MrSyRAmSDiHQCHCqB3egY41ZY4JHPFY8W/1/CLKe49me2vnAEcYYSRhmGMEnvEBhnOcEYPnWuk3sTqJblp1jXm0YogDLIkYPIF3VQT5AsRVVX3aBtP/wAQeL2fg2U+klkbXoMzxqqgHDdBkkjpyrA3uee+v9ltpgPtFujxxyKWjDSJqlEqkHUOXL4CtKi76v8ANzLqrsXLb7QjkZlSRHZPeCupK56agDkdD1rIqp9m7daC4208S2sTxSIA8mtFOZJQOIQTqPkABkmu/d3tAvDf21vOY5Y7lc6hbzQ6SFY5QyAcQZXBOMeRqOi+xVURZNpfRygmJ0kUHBKMrAHrglTyPMcvWuDtGLiGPiJxFXUU1rqC/aK5yBzHP1qkd0ds3lns24ubcwezxXX0iOrmRy/BXAIOFGCvrzbyFSSx2wJ9sTMIo14mzhJqweLh4Ym0M2cEDVjp4CrKjZsiqposVduW5VWE8RV20qeKmGb7KnPePPoKyp7hUUs7BUUZLMQAB5knkKoXYl0E2dsscON9V+w76kle/FzTDDB/Gt/vHvPeXsG1AnBSzttUTIysZWAYqWVwcA90kAjHQetV0Nbfm9h1dC24J1dQyMGRhkMpBBHmCORrsqpbLeW5gstmw28tvHxLcEho5ppye8BphiUnTnHPzz0xz+Y+1i5GzppGjQ3KXKwK2llXvI763jJyCNBGnPUjyOc9GXYvVXctQ38YkERkTikZCal1458wuc45Hn6VkVVGz47gbywi7aJ5hat3olZVK4kxkN0Oc9OWMVa9YnHLY1GWa4pSlYNilKUApSlAKYpSgI/sXcW0tLh7iGMrLJqBOtiAHbUwVScLzA6eHKsa57NLCSWSRoTql1FxxJAhZs5fQG06skkHHI8xzqU0rWeW9zOVcEdt9w7VGtmVW1WgIhzI5wGJJB597qetfCdndkLaW34RMMsnEYF2JEmANSNnKnA8PM+dSWlM8uRlXBGtk9nlnbymWONtZjMba5JHDKwAbUHJzkACse07LNnxyK6wk6W1KjSSNGG8wjEryqW0q55cjKuCI3HZZYvJJIVlDyszOVuJlyzEk9G8yaloWuaVHJvcqSWxotj7k2lq07RRYNxniZJIIJYlQDyVe8eQ9PIVhQdmVirIdDssbl0jeeZolYnORGzFev8ArUqpTPLkmVcGpsN14Ibma5jUie4xxDqYg46YB5Dp4V87xbpW18qrcxB9OdLZKsucZ0spzg4GR6VuKVMzvctlsaPY25dpawyQxQrw5eUgbLlwQRhy2SRgkY6cz51h7N7NbCCYSxw99DlAzuyoc5yisSFOedSilXPLncmVcEd/sFaaLpNDabxw830j82Dlxp593vE9K7RuXbCS1k0trs0CQnW3JQukBhnvcvOt7SmZ8jKuCOTdn9m/tOqMt7WytLl35srMysvPuEFieVddj2cWUMsUsaMJYSSrmWRmORjDFidQAyAOgycdak9KZ5cjKuCGp2SbOGPomI1aiDNKVY8uTLqww5dPU+dbkbpW/tT3OgiZ4uEx1Np0YAwF6Dkorc0o5ye7Cil2IvF2b2SxQRBH0W8pljHFfk5KnJOeYyo5Gm1OzWxuJZJZIjrl9/TJIisftFVIBb18+dSilXPLkZVwRe47NbFxDqjbMCCNCJZVbQCSFYqwLDvH8a+4uzuyWGeERfQ3DBnTU2Ay+6Y+eUI8MeVSWlM8uRlXBGtj9nlnazrPCjiVVKhjLI2QQQc6icnBx8hUlpSstt7lSS2FKUqFFKUoBSlKAUpSgFKUzQClcZpmgOaZrRbR3yt4n4Ss00/7mBTLJ/MF5J8WIrFztG56COxiPnpmuCPgPooz/nrWV9zOZEmzXNarYu76W2pg8sskmNcksrOzac45HuqBk8lA61tajKhSlYu0NpxQIXmkSNB9Z2Cj8T41CmVSov8A2ukn5WFs8wP+NLmGD4qWGuQfwr8632zVlES8co03PUY1YJ1ONIYk8hgcz4VXFrcidzKpSlQopSlAKUpQClKUApXGaZoDmlcZrHv9pRQoXmkSOMdWdgo/E0Bk1xmodtHtCATVbx5j8Li4b2e3/lZxrl+CKc+daQm8v/3s0Z/jsrPHx53NwP8AKDXRU3uzDmuxZma5qLpunJLg3t08gGPoYswwDHQHSeJJ/M/yqUVhpGkxSlKhRSlKAUpXXPOqKzMQFUEsT0AAySfQAUBg7f2/DZwmad9KDkPFmY9ERRzZj5D9Kp7ePtTu588N/Y4PAKVMxH35DkKfRBkeZrRb6b4m7ma6kJEK5W3jP1UPRsfbfGSfAYHhVeyzS3UmOp8AOgH9PjXJtt6bHvUsNSwkIyrRz1J6xh2S7N99eyJDtLbqEkyNJK2eryyOT5nmxriw26mGVbiWMOMFVkkRcHwIyQfnWCm6qqPpJQp9MY/Emuu53VOnVE4f06fgRyrXUj8uh9PuuO+OpQhJL5bRX6J3+9y2tyO0n2NVhuIozbfvoY1Rl+9LGgxIPNlwfQ1clpdJIivGyujgFWUgqQehBHUV452Vtd4H0tnRnmp6j1HlVwdlm9vs1wtszZtLk/R+UczcwF8kk6Y8Gx5mopNO0j4q+Fo1qLxGGVsvxQ4815fsXUzAczyAqP3O/dqpCxubiVhlYoFMshHgSF5KD5sQK2O2tiR3cfCm18I+8qyOmr0coQSPTpXOxdgw2kfDt0CR5zjJPP1LEk12WW2p4bvfQ0+raNz0EdjEfE4muCPgPooz83rJ2fuVbxuJXDXE4/xbhuI4/g1d2P8AlArf0pmfYZV3OMVzSlZNClKUApSlAKUpQCtJvRvZBYRcSYksxIjjXnJIw8EH6k8h41n7X2oltBJPKcRxKWY+gHQeZPQDzIrzdvVvS8sj3Vxzlk5Rx55RpnKxr6DqT4nJrMpWPvwOD94k3N2hHWT4X9vsSHePtNvJ8lpvZIfBIjh8felI1E/waRUKl2vDISSZJD9p3c8/i7ZqOpHLdSH6x8SegH9BWdPu8kYGuTvHwAH6k1IxvJKWvkep1nGk54WjFQXzzSbf30v5K5vNm72SwnNtcTQhTjAkfSfirnQR8qkmxt5tUye2uqM2c3rRm4lXnlQqyMyW4x9ZEPhyHWq/OwNOCO/nn48h4ZxyP41xY7VVXCMTpPItpUYHTAGMgV9ekY3X5+fU8mcepUccRG0nazVopeq2/axeb7SghImjhzI3u3m0ZG1t5G3hOZnz4BEQdK7/APhd5fc3WSVD9a51W9t/JaRHiyj/AN1hWm7H9pQxXLW8iIZJBqgmKgvhF70GrrgKNS48Aw8BVyVjqp6xPkxGEqYeo6VXRojMW5Ikwb2aS6IxhD9Hbrjpphj5HH3y1SelK5tt7mEkhSlKhRSlKAVB+2DaZj2cY1ODcyJD/KcvJ+KIw+dTiqw7bs6bLy40v48Bsf1rMnZH1YKmqmIpwls5JfqURvVd5kCD3UH5n/TFZkRFpbBsfSyY/EjP4AfnWs2vATcOTyXV1JwOg6edbDeGXBiLLyGcc/Ucz+XKp03ZJ7Hue9WrYnELWaeWOl7Xdr32VlsItg6xruJCGbwz5+ZP6V8T2L22JYX1R8sj09cciPWu3bthI4VoizqRz58znmD8K+4oTDZOJeRbOB5asYH9aw2tLM+tUFGc4uk4ZI5lUzNu9r3b2d+DH3ggWSJJ0HXGr5+fqDyru3cuC8Dx5IZMFD4g9VI9QwzXVbf8ufPmcf5lr43P/aP5aR+tR/C/IkGpY+lO3++HiXqmn+1z1fuztX2mzt5/GWJHPozKCw+RyK2dQXs62zDb7EtXuJUjXEmC7AZxNJgDPU4xyFbL+1E9xysbVmU9J7jMMXxVCOLIPgoHrX0JNn4+dotok5NaC/32t0cxRFrmcf4VuvEYfxkdyP8AmYVj/wBj3n539y84/cx5ht/gVQ65P5mPwrf2Ozo4UCQxpGg6KihR+Aq+FeZnVnxsq5lkiDTRcFyT3NauQM8ssvLJHgM48zWZSlZNClKUApSlAKUpQFbdte0iIba3HSaUu/qluA2D6a2jPyrz5vDdGScgdF7o+Pj+dXb2z59ttPLgTY+PEjz/AEqjF/8AN8/3vP8Az1z+b0PcSt7PpwX/AGTd/pZL97m6upPZYUjjH0r+Pr4n+grqG7yAZnlw7feA5/E9a52vLpvYi3ugL+p518bxbMleUMgLKQAMeFc128z2cRGP+R9POqTUIw1slb4rLe4eJ7NgysXhY8x/vx8jXVvNZAFZU91+vxxkH5isnaKGOyVHPfOMD55/IV8X/wDy+PPXu4/+X9Kqeqf0OeIpR6VWhayUFUSeuSXdfU2G7u12SKOZf2ltIrj/AKRDY+a5WvVNvMHRWXmrAEfAjI/KvIu7P7Gfyx/9Wr1Rujn/AIfaZ6+zQZ+PCStw3aPI9pPPQw9V7uLT+jsjb0pSuh4opSlAKUpQGg3rvrxU0WMAklbrI7oqIPgxyzeQxgeOehhXaJu3dSbOa4uZy7wMknBREWJFzpkIwWZ2CMTqLdAeXOrUrruIA6sjAFGBDA9CCMEH0IrWayshHwyUuPsePN6LLTIrD3GGPTI/2KzUUXdqFB+ljx+IGPwI/OpVvnuebSZrWTJibLW8h+sg6DP20zpI8Rg+NV7LFLayZ6EdD4Ef1+FfPq9Huj9VOUKUniYRvRrK0kvlfdeTT1R9Q7Tnt+5nGPqsM/hmuVM124BJI+GFWs9N6VYfSxAnzGP0I5V8XO9R06YkCDz5fkByq68HB+7Zcs8TJ018lnf04OzeCZY4kgQ9Mavl5+pPOvvYFqywO4zqcgKAOZ8FA+LHFa7ZWyHnfU2dGebHx9B61cHZZul7TcLcMuLS2b6PykmXkNPmsfXP2seRqbeFHXqXz46qsqy5acfpb7JbssHc/cCCzijLKJLhVXMjgMynHNYyfdUHOMY+dSvFBXNd229z8sklsKUpUKKUpQClKUApSlAKUpQFa9tWziYba4A5QylH9EuAFyfTWkY+defN4LUxzlh0bvA/r+dewdr7KS5gkglGY5VKsPHB8R5EdQfMCvNu9O67xSPa3HKaPmj45Oh5LIvmDjBHgQRXKXheY9zApYrDSwl/Gnmh5vuv6NJfQe1wLIn7Reo/Uf1FamHbc8Q0Z6eDDJH411pLLayH6p8QejD+tbQb0I37SEE/I/qKlmtLXR9TxFOtPPKo6NVaS0dnbvpszBtbaW6kBckqOreAHkKyd5r0d2JPdTr8cYA+Qr5vN52ZdMahB5+Py8BXGxdiGQ65OUY58/rf6etXbVkVqkXhcI3OVRrPN6aL17ctm43d2QzRRwr+1uXVF/6pC5+S5avVdvCEVVUYVQAPgBgfkKqrsj3TLye3SrhFBW2BHXUMPNjyx3V9Cx8RVsVqC7vuef7UrQlUjSpO8aayp88v6s5pSlbPKFKUoBSlR+ffa3VrhSW1W0kUci6RnMzIqMvPmuZACfDn6ZqTexG0iQVxWPDtGJnaNZEaRPeQOpZc/aUHI+dcnaMX7xOT6D31/aHGE6+/zHd686hTE2/u9DewmGdNSHmD0ZWHR426qw8/1HKqe3k7LbuDOhPbLfwKhRMB9+M+8fVDz8hVrHfCHSrZyHnMK6HifvBXYFirYUFUJGTnmMgV23W9UEaRMzDVNwdMYZDJid1RTpDc1BcZIJHxo6d+x9eFx1XCtum9Hunqn6o8yXuwIEbEiyQt4qyuhHydayNlbspIwEEE1w33Y5HHzIAUfEmvUUF/FIzIkiM6e+qupZf4gDlfnXN3tCKIDiyJGCCRrdV5L7xGojkMjNc8j5Z93/LRXiVCnfm38XsVPuz2RTSkNfYhgH+AjAyN6SOvKNfRST6irbtLRIkWONQkaAKqqMAAdAB4Cut9qQhkUyxhpBlAXUFx5oM5b5V9z30aMqvIis5wgZlBY+SgnvH4VtRtseficXVxM89WV3+i9F2O+lYcm2IFZlaaIMg1OpkQFV+0wJyo9TWBtffC2gjDmRXzIIgI2jYmQkd3mwAIzzyRjxrSTZ8t0jd0rWWe8MLrGS6o8udEbyRazhipwFY6uY8Caw032tmtpbgPlYVkZ0GnihYnZCSmrIyUOM9aWYujf0rGh2jGzlA6GQAMU1LrAPQlc5ArJqFFKUoBSlaq73jiiuo7ZyRLKjOnLukIea5z73UgeODRJvYXNrStXs7eOCaOB1kVTcIrxo7KsjKwyMJnJPwzWdLeIpIZ1DBS5BYAhByLkeCjz6VbMlzurR707owX8QSYEMuTHIvKSNj4qfI+KnINc3e9cMfGywYQQGZtDxMxUKXIVA2o93ByQB31wa7V3kh4bSOwRVcp33jBZgoOF73U5904PpTKyqWV3T1RS+8fZpeQZDwe1QjpJCuWx96LOtT/AA6hUGudh26thtcZ8VYMp+GGXNepbDeCCZIWEiq08ayRozKshV1DDuZz0PhWdK6qCzEBQMkk4AA8ST0rn07baHsL2vOa/wA8ITt3a1+6seXdjbq8Vh7NbTTt5iNio+LMAg+JNWhur2RMzLJtArpGCLZDlTjpx3HJh9xeXmT0qyX2zAI1kM0Qif3XMiBGz9ls4Pyo22YA2jjRB+fd4iau6upuWc8lOT5DnVVPuznW9q1ZwdOmowi91FWv6vcy0QAAAAADAA6ADwFfWaj2x997e4Dsp0xICeI7RKhCvoJ98sBnxYDqPOsl967YTJGZUHEj4iPrThsOII8K+rBYk9B5Gt5Wjyro3FK1cW8cBMwZxHwZRExkKqC5RHAUk88iRfnWzBqWKc0pSgFQja3Z80ryuJVV3u1mB0kgxAW2qJ/5rdWBHQgeZqb0rUZOOxGk9yI7F3MeG4jdpEMcHtOgqpEsntT6zx2JwdPp1ODyxiuzaG5fEvGnEmmNl1FNIb+8iJoEmw3IgRsRpPIkCpVSmd7kyorqHs1n1h2mjJzCWP0zEmGK4jLEuTzbjA8sBcYA8a74Oz2VFjQSQlQ1i7sY21hrJIUKxHPJGERIz0LN11cp9StdSRMiIPZ7oXFtpeJone2imSAaGDS8eVXJuTqAONPgeZJb7tb7auweNdW0x0lIBOCrLnPGRVBHhywfxrdUrLk3qXKivbbs2lWFYuLGVaK3jkYo2tPZZGkBtznu6tXj0Izz6VvNvbrPNciZGiIaJYnWaLiAKs3F1xDIGonlz8lP1cGTUqubeoyor/a/ZzLMssYliCF7qRH0NxS12jqVlOcFF1npzIVByxz2F7uOWuTKrRqhmspNOgjlacTUOXLLBwB8KmFKdSRMiK6bs1n4UcfGjIQJ4SAB47l5sgKQG1BguXzpwdI5mvqXs3meFomlhXTHeBGVHDM16zE8Y55qoI6dSB0xzsOhq9SQyIh+ytx2hvjcGQMvElkH7XXqnQKVPf4ekY66cnCjlpyZXc3SRqWkZUQdWZgoHxJ5VBt++0oWrG3tQsl1jvseccOemvHvPjmE+Z8jSu395Q8ha6le5m+8chfRV9yMeiiuU6l3yz1ML7NlUh1ZtQh/6l39Fuz0PJ2h7OBwb23z6SoR+IOK2ezduQXAzBNFKP8A05Ef8dJOK8nHe/HSIY/i/wCwrvtd4oWYFlMUgPJ1JBB8w6YYVjNLg+lYDCT8NPEK/nFpfc9b1Gtv7pG5uOLxNGLdkQgEskomjljlHgQpj6eOceNQDdDtVlgKpeuZrY4xPjMkY85NP7RPvAah45q4oZQyhlIKsAQQcgg8wQR1GK6Qn3R5uKwlTDz6dVW/Z+aIHa9nUqRpHxYypSzEjaG4imyII9nOeQbHj7pLHnnFbve3dP2zhlX4ZGqOQ49+2mxxovQnQuD4YqSVxmt53e58uVbEB2z2eTTSSMJY8N7SEyJAVW5tpIQmlToAQuDkDL9SQevau4Uqu0iyQszNc92RGZAl0sKk4B99eF8CGI5danVKvUkTIiB2fZ7IgjTixlP7kZG0NxVaxWNQIWzgK3D8emp+ueW82hsma7sGimKxzPgnCkpmOUOgZdRyrBFDLq6MRmpBSo5tlUUiGXG50zaJAbbij2kMnBYQYutGWAByzjQMsfe1N0zXTs/s7MUapxEYrd20wdl75S3jijKsftHQ3p3vjU5pTPIZEQC37PJkQBZkDLCEyFYZIvGuCMjmgKto1L3geYrph7OJk1hXtyHiuYiGjkYKt1NxCUyxOVyRzJ1Y5kVYtKvUkTIiv77s1dtREyn6RyA/FwUktILcmQxspLjgk9cEOynrkTjZ9oIoo4wciNFXPPnpUDPMk+HnWRSsuTluVRS2FKUrJoUpSgFKUoBSlKAUpSgFKUoBSlKAVGe0Heg2NmzpjjyERwg9OIwPeI8QoBY/w48ak1U12xX+u/hiz3YIC+PvTuRn4hYvzrMnZXPswGH95xEKT2b19N3+hVu3tqmIaFYmV8s7k5YljksT4sx55rV7K2E0o1udMfn4nzxn9ax1Bnuef13/AC//ACt1tZzJKltH3VAGr4Yzj4AVz+HRbnurJi5yr1FeEGoQgtLvsv5Z1GGyXkTk+eWP6cq+Lnd5HTXbtqH2c5+QPn6Gsl7a0ibhspZvE4Y4+OOnyrG0i3l1xseEeRBzz9B5/GtQhOWsb/XY3iXh6XhxMaVr2fT+OP8Adu5jbD2sYn0P+zJwQfqnz/7irk7Oe0JLNHtbgu0a963CKzv3j3oAF9TqXPgWHgKqTaVv9JqAQs3MnmQD6DxNbPYt1IjRSRtodHA4inSRrPDYlhkjuuc48K+mNFLxN/0ePUxE50pYRrNk1i92l3Wna2u+hde1d9LtsEiPZ0DHk9wQ9ywz/hW6Z73oc1m7sbbs1dRHPc3FzPpD8TivIoBODKijRbqOZ6L1ro2R2URKS91K00je8FLIp/jYsZZP5nx6VNLDZ0UCBIY0jQdFRQo/AVZOFrI8aKluzJpSlcTqKUpQClKUApSlAKUpQClKUApSlAKUpQClKUApSlAKUpQClKUAqi+1aMjasv3reEj4ZlX9QavSqr7aNkkPbXYHdGYJD5azriJ9NQZf5xWJq8T1PZFWNPGQctnp91b+Sg932xcpnzI+ZBFbCa4EV+WbkrePoygZrA2vamG4JHIE6lPzz+Rrb3dst5EHQgSqMEfqD/Q1iVr37M9PCQqRpzw8P9lKamlzbR/2dlxsZmlLIw0Ocnz5+vlWJtW64emPOogcgDyHl8P1rWez3Cd0CQeg1Y/KtjsjYZU8WfuqvPB65828hXWNaUFutDjUw8MZNxo0ZQlN+JtvKle74/U53jTRHEPrH3uZ8APyzWTsKIm1wOrOAPiXUD86021r03E3dyR7qj/fmasbs93f4t7aQAZWJhNKfDTCdQz/ABSFB+Nc5NyspbnenKkquIr0laEYOK820kvvueiRXNcCua6n5cUpSgFKUoBSlKAUpSgFKUoBSlKAUpSgFKUoBSlKAUpSgFKUoBSlKAVg7a2PHdW8kEwzHIpU+Y8mU+DA4IPgQKzqUB5l3r3UeGRrW55SLkxS47si+Dp+WpfA/I1B5bea2fPNfJh0P+/KvX2393IL2IxXCB16g8wyt4MjDmreoqrdtdj91Hn2Z0uYvBZCI5fgTjhv8e7XJxcdtj3o4uhi1H3iThUjtNa39VvfzKeTeuUDmFJ88H+hrEuL+a4IXm3kqjl+Aqw5ezi6B57Nkz6cEj8VfFbfZHZXfycuDHap4tI6E49Eizk/FhUXlE+mo88ctfGXjwszb/PMgWxdh8IqzAtMx0oijUxZuiqB7zH8q9C9nG5hsYGeXBup8GTHMIB7kSnxC5OT4sSfKu3dHs7t7E8TJmuSMGZwMgHqIlHKNfhzPiTUqrcY21e55eMxsakFQoLLTjr5t8vzOaUpWzzBSlKAUpSgFKUoBSlKAUpSgFKUoBSlKAUpSgFKUoBSlKAUpSgFY8t+iyJGzASSBiinqwTBbHw1Csio9vpsuaWKOS1AN1BIHiyQoOpWjdSx6Ao5PyFVK7I9jZWm24pQhibWshcKyqxXMZIfLAYABGMnkTjHWubLbMU2OE4fIYggNjCOY254xyYEY9Kg21NzbpPZ0txlbeO3COsio2uOTVMX1nPfHQJjUWOs9K649z7wIFAwBFIGUTaQ2raftBjyp7peDK6vDVjNdMkeTGZ8Fh2t+khkCMGMT6HA+q4VW0n1wyn51kVWsW6dwpdjb5ga4mf2YXABxJbwJE5fVg6Gjcac8tQK50ipbuw06RiC4BaSCKEGbJIkcx9/GQDlSMZPXIPLNZlFLZmk290b2uKr233XvBbyppImITiSe1P/AHkrcB3wo5Q6ospq5EatONKg18QbmTvJIZIytu0N0IYfaCeE0hg4Skq2OqSNyJC6hg1ci5JmfBNZN4IFn4BkHG7vcAYka86dRAwucHrism8v0i08Rgut1Rc+LucKo9Sar2z3Nu1mWUr9IXsGkbi824MDi4LkHn9IVPr1FYabmXuRriypa2eSMTxhTJDMxlMeDlQynAYkscd4g8quSPJMz4LOa/QSrEWHFZGcL4lEKhm+ALKPnWRVZy7nXrKdB4eYblY14uWiSW5t5Eg1jJ9yOQahkLqwDgCpduZsuWC3Ky6gTI7KrOrFEbGEygCjoTpGQM4BIFZlFJXTKpNvY31KUrBsUpSgFKUoBSlKAUpSgFKUoBSlKAUpSgFKUoBSlKAUpSgFKUoDjFc4pSgGK4xXNKA4xXOKUoBimKUoBSlKAUpSgFKUoBSlKAUpSgFKUoBSlKA//9k="/>
          <p:cNvSpPr>
            <a:spLocks noChangeAspect="1" noChangeArrowheads="1"/>
          </p:cNvSpPr>
          <p:nvPr/>
        </p:nvSpPr>
        <p:spPr bwMode="auto">
          <a:xfrm>
            <a:off x="1587501" y="-904875"/>
            <a:ext cx="2466975" cy="18573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172" name="AutoShape 4" descr="data:image/jpg;base64,/9j/4AAQSkZJRgABAQAAAQABAAD/2wCEAAkGBhQSEBQUEhQWFREUFhcaFxcYFBQaFxoXFBQWFxcXFBkXHCYeFxojHBUYHy8gJCcpLiwsGB8xNTAqNSYrLCkBCQoKDgwOGg8PGiklHx0sKSwvLCwpKiopLyw0KSwsLC0uLCwsLCwsKSksLCwsLCw0LCwsLCwsLCwsLCksLCksLP/AABEIAMMBAwMBIgACEQEDEQH/xAAcAAEAAgIDAQAAAAAAAAAAAAAABgcEBQEDCAL/xABFEAACAQMBBQUEBwUGBAcAAAABAgMABBESBQYTITEHIkFRYRQycYEjQlJikaGxM1NygsEWJEOS4fAVNYPRJTRjc6LC8f/EABoBAQEBAQEBAQAAAAAAAAAAAAABAgMFBAb/xAAyEQACAQIFAgMHBAIDAAAAAAAAAQIDEQQSITFRE0EiYXEFFDJCgZHwobHB0SMzFUNS/9oADAMBAAIRAxEAPwC8aUpQCse8v44V1SyJGpOMuyqM+WWPXlWRUd3/ANg+2bPniAy+nXH58SPvKB8cafgxqxSb1I9tDb3G1Io0V3ljRGxpZnVVORkYJODy51lK2RkdKomxvztQbHs258IuZs/ZhOFz/wBNCP5qkm8u/V7FPdCGW30W/MRxwzztgE540igJEfPJAHTnjNdnQd7dzkqqtcsuW/jV1RnRZH91Syhmx9lSct8qWl/HKCY3RwpwSjKwBHgdJ5H0qqLnbJu9p7DuGUK0sbkgcwDlgcZ545VhbE31ktbCUwQwpLNfmFSFYIpKKdbgsSx8Oo/LBdF2/OWXqouQX8fE4XETi4zo1Lrx56c5x61kVTcV/Na7cuZrvhyzQ2DueErKrBFRgMNkqfA137N7RdpuIp+BxYXbvxx2k+AmSCUmJKsRj8TR0X2HVXct2lVvt7b+0htD2W0mt5GYltHBY8CLwa4fOAefQczy8xma7wPOLWU2xX2hULJqGVLLz0keoBHzrm4NW8zale/kbOlVjsDtBur2azjg0nNu0t33B7yMyhVJPc1MoHjgSA+FYuy+0e8W5iW9026ySFWjltZkABI08OYEhj4EsAB6jmNdGRnqxLYrpubxI1LSOqIOrMwUc+mSeVcR3iMzIHUuvvKGBYfxAHIqrt+4VuNv2Vvcn+6aAQpOlWY8UkZ8csiL+XjWYQzOxZyyq5aNreJKuqN1dPtKwYcuvMcq76rTZs2z9mJfy2MrSyRAmSDiHQCHCqB3egY41ZY4JHPFY8W/1/CLKe49me2vnAEcYYSRhmGMEnvEBhnOcEYPnWuk3sTqJblp1jXm0YogDLIkYPIF3VQT5AsRVVX3aBtP/wAQeL2fg2U+klkbXoMzxqqgHDdBkkjpyrA3uee+v9ltpgPtFujxxyKWjDSJqlEqkHUOXL4CtKi76v8ANzLqrsXLb7QjkZlSRHZPeCupK56agDkdD1rIqp9m7daC4208S2sTxSIA8mtFOZJQOIQTqPkABkmu/d3tAvDf21vOY5Y7lc6hbzQ6SFY5QyAcQZXBOMeRqOi+xVURZNpfRygmJ0kUHBKMrAHrglTyPMcvWuDtGLiGPiJxFXUU1rqC/aK5yBzHP1qkd0ds3lns24ubcwezxXX0iOrmRy/BXAIOFGCvrzbyFSSx2wJ9sTMIo14mzhJqweLh4Ym0M2cEDVjp4CrKjZsiqposVduW5VWE8RV20qeKmGb7KnPePPoKyp7hUUs7BUUZLMQAB5knkKoXYl0E2dsscON9V+w76kle/FzTDDB/Gt/vHvPeXsG1AnBSzttUTIysZWAYqWVwcA90kAjHQetV0Nbfm9h1dC24J1dQyMGRhkMpBBHmCORrsqpbLeW5gstmw28tvHxLcEho5ppye8BphiUnTnHPzz0xz+Y+1i5GzppGjQ3KXKwK2llXvI763jJyCNBGnPUjyOc9GXYvVXctQ38YkERkTikZCal1458wuc45Hn6VkVVGz47gbywi7aJ5hat3olZVK4kxkN0Oc9OWMVa9YnHLY1GWa4pSlYNilKUApSlAKYpSgI/sXcW0tLh7iGMrLJqBOtiAHbUwVScLzA6eHKsa57NLCSWSRoTql1FxxJAhZs5fQG06skkHHI8xzqU0rWeW9zOVcEdt9w7VGtmVW1WgIhzI5wGJJB597qetfCdndkLaW34RMMsnEYF2JEmANSNnKnA8PM+dSWlM8uRlXBGtk9nlnbymWONtZjMba5JHDKwAbUHJzkACse07LNnxyK6wk6W1KjSSNGG8wjEryqW0q55cjKuCI3HZZYvJJIVlDyszOVuJlyzEk9G8yaloWuaVHJvcqSWxotj7k2lq07RRYNxniZJIIJYlQDyVe8eQ9PIVhQdmVirIdDssbl0jeeZolYnORGzFev8ArUqpTPLkmVcGpsN14Ibma5jUie4xxDqYg46YB5Dp4V87xbpW18qrcxB9OdLZKsucZ0spzg4GR6VuKVMzvctlsaPY25dpawyQxQrw5eUgbLlwQRhy2SRgkY6cz51h7N7NbCCYSxw99DlAzuyoc5yisSFOedSilXPLncmVcEd/sFaaLpNDabxw830j82Dlxp593vE9K7RuXbCS1k0trs0CQnW3JQukBhnvcvOt7SmZ8jKuCOTdn9m/tOqMt7WytLl35srMysvPuEFieVddj2cWUMsUsaMJYSSrmWRmORjDFidQAyAOgycdak9KZ5cjKuCGp2SbOGPomI1aiDNKVY8uTLqww5dPU+dbkbpW/tT3OgiZ4uEx1Np0YAwF6Dkorc0o5ye7Cil2IvF2b2SxQRBH0W8pljHFfk5KnJOeYyo5Gm1OzWxuJZJZIjrl9/TJIisftFVIBb18+dSilXPLkZVwRe47NbFxDqjbMCCNCJZVbQCSFYqwLDvH8a+4uzuyWGeERfQ3DBnTU2Ay+6Y+eUI8MeVSWlM8uRlXBGtj9nlnazrPCjiVVKhjLI2QQQc6icnBx8hUlpSstt7lSS2FKUqFFKUoBSlKAUpSgFKUzQClcZpmgOaZrRbR3yt4n4Ss00/7mBTLJ/MF5J8WIrFztG56COxiPnpmuCPgPooz/nrWV9zOZEmzXNarYu76W2pg8sskmNcksrOzac45HuqBk8lA61tajKhSlYu0NpxQIXmkSNB9Z2Cj8T41CmVSov8A2ukn5WFs8wP+NLmGD4qWGuQfwr8632zVlES8co03PUY1YJ1ONIYk8hgcz4VXFrcidzKpSlQopSlAKUpQClKUApXGaZoDmlcZrHv9pRQoXmkSOMdWdgo/E0Bk1xmodtHtCATVbx5j8Li4b2e3/lZxrl+CKc+daQm8v/3s0Z/jsrPHx53NwP8AKDXRU3uzDmuxZma5qLpunJLg3t08gGPoYswwDHQHSeJJ/M/yqUVhpGkxSlKhRSlKAUpXXPOqKzMQFUEsT0AAySfQAUBg7f2/DZwmad9KDkPFmY9ERRzZj5D9Kp7ePtTu588N/Y4PAKVMxH35DkKfRBkeZrRb6b4m7ma6kJEK5W3jP1UPRsfbfGSfAYHhVeyzS3UmOp8AOgH9PjXJtt6bHvUsNSwkIyrRz1J6xh2S7N99eyJDtLbqEkyNJK2eryyOT5nmxriw26mGVbiWMOMFVkkRcHwIyQfnWCm6qqPpJQp9MY/Emuu53VOnVE4f06fgRyrXUj8uh9PuuO+OpQhJL5bRX6J3+9y2tyO0n2NVhuIozbfvoY1Rl+9LGgxIPNlwfQ1clpdJIivGyujgFWUgqQehBHUV452Vtd4H0tnRnmp6j1HlVwdlm9vs1wtszZtLk/R+UczcwF8kk6Y8Gx5mopNO0j4q+Fo1qLxGGVsvxQ4815fsXUzAczyAqP3O/dqpCxubiVhlYoFMshHgSF5KD5sQK2O2tiR3cfCm18I+8qyOmr0coQSPTpXOxdgw2kfDt0CR5zjJPP1LEk12WW2p4bvfQ0+raNz0EdjEfE4muCPgPooz83rJ2fuVbxuJXDXE4/xbhuI4/g1d2P8AlArf0pmfYZV3OMVzSlZNClKUApSlAKUpQCtJvRvZBYRcSYksxIjjXnJIw8EH6k8h41n7X2oltBJPKcRxKWY+gHQeZPQDzIrzdvVvS8sj3Vxzlk5Rx55RpnKxr6DqT4nJrMpWPvwOD94k3N2hHWT4X9vsSHePtNvJ8lpvZIfBIjh8felI1E/waRUKl2vDISSZJD9p3c8/i7ZqOpHLdSH6x8SegH9BWdPu8kYGuTvHwAH6k1IxvJKWvkep1nGk54WjFQXzzSbf30v5K5vNm72SwnNtcTQhTjAkfSfirnQR8qkmxt5tUye2uqM2c3rRm4lXnlQqyMyW4x9ZEPhyHWq/OwNOCO/nn48h4ZxyP41xY7VVXCMTpPItpUYHTAGMgV9ekY3X5+fU8mcepUccRG0nazVopeq2/axeb7SghImjhzI3u3m0ZG1t5G3hOZnz4BEQdK7/APhd5fc3WSVD9a51W9t/JaRHiyj/AN1hWm7H9pQxXLW8iIZJBqgmKgvhF70GrrgKNS48Aw8BVyVjqp6xPkxGEqYeo6VXRojMW5Ikwb2aS6IxhD9Hbrjpphj5HH3y1SelK5tt7mEkhSlKhRSlKAVB+2DaZj2cY1ODcyJD/KcvJ+KIw+dTiqw7bs6bLy40v48Bsf1rMnZH1YKmqmIpwls5JfqURvVd5kCD3UH5n/TFZkRFpbBsfSyY/EjP4AfnWs2vATcOTyXV1JwOg6edbDeGXBiLLyGcc/Ucz+XKp03ZJ7Hue9WrYnELWaeWOl7Xdr32VlsItg6xruJCGbwz5+ZP6V8T2L22JYX1R8sj09cciPWu3bthI4VoizqRz58znmD8K+4oTDZOJeRbOB5asYH9aw2tLM+tUFGc4uk4ZI5lUzNu9r3b2d+DH3ggWSJJ0HXGr5+fqDyru3cuC8Dx5IZMFD4g9VI9QwzXVbf8ufPmcf5lr43P/aP5aR+tR/C/IkGpY+lO3++HiXqmn+1z1fuztX2mzt5/GWJHPozKCw+RyK2dQXs62zDb7EtXuJUjXEmC7AZxNJgDPU4xyFbL+1E9xysbVmU9J7jMMXxVCOLIPgoHrX0JNn4+dotok5NaC/32t0cxRFrmcf4VuvEYfxkdyP8AmYVj/wBj3n539y84/cx5ht/gVQ65P5mPwrf2Ozo4UCQxpGg6KihR+Aq+FeZnVnxsq5lkiDTRcFyT3NauQM8ssvLJHgM48zWZSlZNClKUApSlAKUpQFbdte0iIba3HSaUu/qluA2D6a2jPyrz5vDdGScgdF7o+Pj+dXb2z59ttPLgTY+PEjz/AEqjF/8AN8/3vP8Az1z+b0PcSt7PpwX/AGTd/pZL97m6upPZYUjjH0r+Pr4n+grqG7yAZnlw7feA5/E9a52vLpvYi3ugL+p518bxbMleUMgLKQAMeFc128z2cRGP+R9POqTUIw1slb4rLe4eJ7NgysXhY8x/vx8jXVvNZAFZU91+vxxkH5isnaKGOyVHPfOMD55/IV8X/wDy+PPXu4/+X9Kqeqf0OeIpR6VWhayUFUSeuSXdfU2G7u12SKOZf2ltIrj/AKRDY+a5WvVNvMHRWXmrAEfAjI/KvIu7P7Gfyx/9Wr1Rujn/AIfaZ6+zQZ+PCStw3aPI9pPPQw9V7uLT+jsjb0pSuh4opSlAKUpQGg3rvrxU0WMAklbrI7oqIPgxyzeQxgeOehhXaJu3dSbOa4uZy7wMknBREWJFzpkIwWZ2CMTqLdAeXOrUrruIA6sjAFGBDA9CCMEH0IrWayshHwyUuPsePN6LLTIrD3GGPTI/2KzUUXdqFB+ljx+IGPwI/OpVvnuebSZrWTJibLW8h+sg6DP20zpI8Rg+NV7LFLayZ6EdD4Ef1+FfPq9Huj9VOUKUniYRvRrK0kvlfdeTT1R9Q7Tnt+5nGPqsM/hmuVM124BJI+GFWs9N6VYfSxAnzGP0I5V8XO9R06YkCDz5fkByq68HB+7Zcs8TJ018lnf04OzeCZY4kgQ9Mavl5+pPOvvYFqywO4zqcgKAOZ8FA+LHFa7ZWyHnfU2dGebHx9B61cHZZul7TcLcMuLS2b6PykmXkNPmsfXP2seRqbeFHXqXz46qsqy5acfpb7JbssHc/cCCzijLKJLhVXMjgMynHNYyfdUHOMY+dSvFBXNd229z8sklsKUpUKKUpQClKUApSlAKUpQFa9tWziYba4A5QylH9EuAFyfTWkY+defN4LUxzlh0bvA/r+dewdr7KS5gkglGY5VKsPHB8R5EdQfMCvNu9O67xSPa3HKaPmj45Oh5LIvmDjBHgQRXKXheY9zApYrDSwl/Gnmh5vuv6NJfQe1wLIn7Reo/Uf1FamHbc8Q0Z6eDDJH411pLLayH6p8QejD+tbQb0I37SEE/I/qKlmtLXR9TxFOtPPKo6NVaS0dnbvpszBtbaW6kBckqOreAHkKyd5r0d2JPdTr8cYA+Qr5vN52ZdMahB5+Py8BXGxdiGQ65OUY58/rf6etXbVkVqkXhcI3OVRrPN6aL17ctm43d2QzRRwr+1uXVF/6pC5+S5avVdvCEVVUYVQAPgBgfkKqrsj3TLye3SrhFBW2BHXUMPNjyx3V9Cx8RVsVqC7vuef7UrQlUjSpO8aayp88v6s5pSlbPKFKUoBSlR+ffa3VrhSW1W0kUci6RnMzIqMvPmuZACfDn6ZqTexG0iQVxWPDtGJnaNZEaRPeQOpZc/aUHI+dcnaMX7xOT6D31/aHGE6+/zHd686hTE2/u9DewmGdNSHmD0ZWHR426qw8/1HKqe3k7LbuDOhPbLfwKhRMB9+M+8fVDz8hVrHfCHSrZyHnMK6HifvBXYFirYUFUJGTnmMgV23W9UEaRMzDVNwdMYZDJid1RTpDc1BcZIJHxo6d+x9eFx1XCtum9Hunqn6o8yXuwIEbEiyQt4qyuhHydayNlbspIwEEE1w33Y5HHzIAUfEmvUUF/FIzIkiM6e+qupZf4gDlfnXN3tCKIDiyJGCCRrdV5L7xGojkMjNc8j5Z93/LRXiVCnfm38XsVPuz2RTSkNfYhgH+AjAyN6SOvKNfRST6irbtLRIkWONQkaAKqqMAAdAB4Cut9qQhkUyxhpBlAXUFx5oM5b5V9z30aMqvIis5wgZlBY+SgnvH4VtRtseficXVxM89WV3+i9F2O+lYcm2IFZlaaIMg1OpkQFV+0wJyo9TWBtffC2gjDmRXzIIgI2jYmQkd3mwAIzzyRjxrSTZ8t0jd0rWWe8MLrGS6o8udEbyRazhipwFY6uY8Caw032tmtpbgPlYVkZ0GnihYnZCSmrIyUOM9aWYujf0rGh2jGzlA6GQAMU1LrAPQlc5ArJqFFKUoBSlaq73jiiuo7ZyRLKjOnLukIea5z73UgeODRJvYXNrStXs7eOCaOB1kVTcIrxo7KsjKwyMJnJPwzWdLeIpIZ1DBS5BYAhByLkeCjz6VbMlzurR707owX8QSYEMuTHIvKSNj4qfI+KnINc3e9cMfGywYQQGZtDxMxUKXIVA2o93ByQB31wa7V3kh4bSOwRVcp33jBZgoOF73U5904PpTKyqWV3T1RS+8fZpeQZDwe1QjpJCuWx96LOtT/AA6hUGudh26thtcZ8VYMp+GGXNepbDeCCZIWEiq08ayRozKshV1DDuZz0PhWdK6qCzEBQMkk4AA8ST0rn07baHsL2vOa/wA8ITt3a1+6seXdjbq8Vh7NbTTt5iNio+LMAg+JNWhur2RMzLJtArpGCLZDlTjpx3HJh9xeXmT0qyX2zAI1kM0Qif3XMiBGz9ls4Pyo22YA2jjRB+fd4iau6upuWc8lOT5DnVVPuznW9q1ZwdOmowi91FWv6vcy0QAAAAADAA6ADwFfWaj2x997e4Dsp0xICeI7RKhCvoJ98sBnxYDqPOsl967YTJGZUHEj4iPrThsOII8K+rBYk9B5Gt5Wjyro3FK1cW8cBMwZxHwZRExkKqC5RHAUk88iRfnWzBqWKc0pSgFQja3Z80ryuJVV3u1mB0kgxAW2qJ/5rdWBHQgeZqb0rUZOOxGk9yI7F3MeG4jdpEMcHtOgqpEsntT6zx2JwdPp1ODyxiuzaG5fEvGnEmmNl1FNIb+8iJoEmw3IgRsRpPIkCpVSmd7kyorqHs1n1h2mjJzCWP0zEmGK4jLEuTzbjA8sBcYA8a74Oz2VFjQSQlQ1i7sY21hrJIUKxHPJGERIz0LN11cp9StdSRMiIPZ7oXFtpeJone2imSAaGDS8eVXJuTqAONPgeZJb7tb7auweNdW0x0lIBOCrLnPGRVBHhywfxrdUrLk3qXKivbbs2lWFYuLGVaK3jkYo2tPZZGkBtznu6tXj0Izz6VvNvbrPNciZGiIaJYnWaLiAKs3F1xDIGonlz8lP1cGTUqubeoyor/a/ZzLMssYliCF7qRH0NxS12jqVlOcFF1npzIVByxz2F7uOWuTKrRqhmspNOgjlacTUOXLLBwB8KmFKdSRMiK6bs1n4UcfGjIQJ4SAB47l5sgKQG1BguXzpwdI5mvqXs3meFomlhXTHeBGVHDM16zE8Y55qoI6dSB0xzsOhq9SQyIh+ytx2hvjcGQMvElkH7XXqnQKVPf4ekY66cnCjlpyZXc3SRqWkZUQdWZgoHxJ5VBt++0oWrG3tQsl1jvseccOemvHvPjmE+Z8jSu395Q8ha6le5m+8chfRV9yMeiiuU6l3yz1ML7NlUh1ZtQh/6l39Fuz0PJ2h7OBwb23z6SoR+IOK2ezduQXAzBNFKP8A05Ef8dJOK8nHe/HSIY/i/wCwrvtd4oWYFlMUgPJ1JBB8w6YYVjNLg+lYDCT8NPEK/nFpfc9b1Gtv7pG5uOLxNGLdkQgEskomjljlHgQpj6eOceNQDdDtVlgKpeuZrY4xPjMkY85NP7RPvAah45q4oZQyhlIKsAQQcgg8wQR1GK6Qn3R5uKwlTDz6dVW/Z+aIHa9nUqRpHxYypSzEjaG4imyII9nOeQbHj7pLHnnFbve3dP2zhlX4ZGqOQ49+2mxxovQnQuD4YqSVxmt53e58uVbEB2z2eTTSSMJY8N7SEyJAVW5tpIQmlToAQuDkDL9SQevau4Uqu0iyQszNc92RGZAl0sKk4B99eF8CGI5danVKvUkTIiB2fZ7IgjTixlP7kZG0NxVaxWNQIWzgK3D8emp+ueW82hsma7sGimKxzPgnCkpmOUOgZdRyrBFDLq6MRmpBSo5tlUUiGXG50zaJAbbij2kMnBYQYutGWAByzjQMsfe1N0zXTs/s7MUapxEYrd20wdl75S3jijKsftHQ3p3vjU5pTPIZEQC37PJkQBZkDLCEyFYZIvGuCMjmgKto1L3geYrph7OJk1hXtyHiuYiGjkYKt1NxCUyxOVyRzJ1Y5kVYtKvUkTIiv77s1dtREyn6RyA/FwUktILcmQxspLjgk9cEOynrkTjZ9oIoo4wciNFXPPnpUDPMk+HnWRSsuTluVRS2FKUrJoUpSgFKUoBSlKAUpSgFKUoBSlKAVGe0Heg2NmzpjjyERwg9OIwPeI8QoBY/w48ak1U12xX+u/hiz3YIC+PvTuRn4hYvzrMnZXPswGH95xEKT2b19N3+hVu3tqmIaFYmV8s7k5YljksT4sx55rV7K2E0o1udMfn4nzxn9ax1Bnuef13/AC//ACt1tZzJKltH3VAGr4Yzj4AVz+HRbnurJi5yr1FeEGoQgtLvsv5Z1GGyXkTk+eWP6cq+Lnd5HTXbtqH2c5+QPn6Gsl7a0ibhspZvE4Y4+OOnyrG0i3l1xseEeRBzz9B5/GtQhOWsb/XY3iXh6XhxMaVr2fT+OP8Adu5jbD2sYn0P+zJwQfqnz/7irk7Oe0JLNHtbgu0a963CKzv3j3oAF9TqXPgWHgKqTaVv9JqAQs3MnmQD6DxNbPYt1IjRSRtodHA4inSRrPDYlhkjuuc48K+mNFLxN/0ePUxE50pYRrNk1i92l3Wna2u+hde1d9LtsEiPZ0DHk9wQ9ywz/hW6Z73oc1m7sbbs1dRHPc3FzPpD8TivIoBODKijRbqOZ6L1ro2R2URKS91K00je8FLIp/jYsZZP5nx6VNLDZ0UCBIY0jQdFRQo/AVZOFrI8aKluzJpSlcTqKUpQClKUApSlAKUpQClKUApSlAKUpQClKUApSlAKUpQClKUAqi+1aMjasv3reEj4ZlX9QavSqr7aNkkPbXYHdGYJD5azriJ9NQZf5xWJq8T1PZFWNPGQctnp91b+Sg932xcpnzI+ZBFbCa4EV+WbkrePoygZrA2vamG4JHIE6lPzz+Rrb3dst5EHQgSqMEfqD/Q1iVr37M9PCQqRpzw8P9lKamlzbR/2dlxsZmlLIw0Ocnz5+vlWJtW64emPOogcgDyHl8P1rWez3Cd0CQeg1Y/KtjsjYZU8WfuqvPB65828hXWNaUFutDjUw8MZNxo0ZQlN+JtvKle74/U53jTRHEPrH3uZ8APyzWTsKIm1wOrOAPiXUD86021r03E3dyR7qj/fmasbs93f4t7aQAZWJhNKfDTCdQz/ABSFB+Nc5NyspbnenKkquIr0laEYOK820kvvueiRXNcCua6n5cUpSgFKUoBSlKAUpSgFKUoBSlKAUpSgFKUoBSlKAUpSgFKUoBSlKAVg7a2PHdW8kEwzHIpU+Y8mU+DA4IPgQKzqUB5l3r3UeGRrW55SLkxS47si+Dp+WpfA/I1B5bea2fPNfJh0P+/KvX2393IL2IxXCB16g8wyt4MjDmreoqrdtdj91Hn2Z0uYvBZCI5fgTjhv8e7XJxcdtj3o4uhi1H3iThUjtNa39VvfzKeTeuUDmFJ88H+hrEuL+a4IXm3kqjl+Aqw5ezi6B57Nkz6cEj8VfFbfZHZXfycuDHap4tI6E49Eizk/FhUXlE+mo88ctfGXjwszb/PMgWxdh8IqzAtMx0oijUxZuiqB7zH8q9C9nG5hsYGeXBup8GTHMIB7kSnxC5OT4sSfKu3dHs7t7E8TJmuSMGZwMgHqIlHKNfhzPiTUqrcY21e55eMxsakFQoLLTjr5t8vzOaUpWzzBSlKAUpSgFKUoBSlKAUpSgFKUoBSlKAUpSgFKUoBSlKAUpSgFY8t+iyJGzASSBiinqwTBbHw1Csio9vpsuaWKOS1AN1BIHiyQoOpWjdSx6Ao5PyFVK7I9jZWm24pQhibWshcKyqxXMZIfLAYABGMnkTjHWubLbMU2OE4fIYggNjCOY254xyYEY9Kg21NzbpPZ0txlbeO3COsio2uOTVMX1nPfHQJjUWOs9K649z7wIFAwBFIGUTaQ2raftBjyp7peDK6vDVjNdMkeTGZ8Fh2t+khkCMGMT6HA+q4VW0n1wyn51kVWsW6dwpdjb5ga4mf2YXABxJbwJE5fVg6Gjcac8tQK50ipbuw06RiC4BaSCKEGbJIkcx9/GQDlSMZPXIPLNZlFLZmk290b2uKr233XvBbyppImITiSe1P/AHkrcB3wo5Q6ospq5EatONKg18QbmTvJIZIytu0N0IYfaCeE0hg4Skq2OqSNyJC6hg1ci5JmfBNZN4IFn4BkHG7vcAYka86dRAwucHrism8v0i08Rgut1Rc+LucKo9Sar2z3Nu1mWUr9IXsGkbi824MDi4LkHn9IVPr1FYabmXuRriypa2eSMTxhTJDMxlMeDlQynAYkscd4g8quSPJMz4LOa/QSrEWHFZGcL4lEKhm+ALKPnWRVZy7nXrKdB4eYblY14uWiSW5t5Eg1jJ9yOQahkLqwDgCpduZsuWC3Ky6gTI7KrOrFEbGEygCjoTpGQM4BIFZlFJXTKpNvY31KUrBsUpSgFKUoBSlKAUpSgFKUoBSlKAUpSgFKUoBSlKAUpSgFKUoDjFc4pSgGK4xXNKA4xXOKUoBimKUoBSlKAUpSgFKUoBSlKAUpSgFKUoBSlKA//9k="/>
          <p:cNvSpPr>
            <a:spLocks noChangeAspect="1" noChangeArrowheads="1"/>
          </p:cNvSpPr>
          <p:nvPr/>
        </p:nvSpPr>
        <p:spPr bwMode="auto">
          <a:xfrm>
            <a:off x="1587501" y="-904875"/>
            <a:ext cx="2466975" cy="18573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7174" name="Picture 6" descr="http://t2.gstatic.com/images?q=tbn:ANd9GcTetLx5Vt6RZ7sS71hrfaQBUy_ebo03YbhGv0FuqiBU6YegOoDS"/>
          <p:cNvPicPr>
            <a:picLocks noChangeAspect="1" noChangeArrowheads="1"/>
          </p:cNvPicPr>
          <p:nvPr/>
        </p:nvPicPr>
        <p:blipFill>
          <a:blip r:embed="rId12" cstate="print"/>
          <a:srcRect/>
          <a:stretch>
            <a:fillRect/>
          </a:stretch>
        </p:blipFill>
        <p:spPr bwMode="auto">
          <a:xfrm>
            <a:off x="7824192" y="3789041"/>
            <a:ext cx="2571750" cy="2213223"/>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0"/>
            <a:ext cx="8229600" cy="1143000"/>
          </a:xfrm>
        </p:spPr>
        <p:txBody>
          <a:bodyPr>
            <a:normAutofit/>
          </a:bodyPr>
          <a:lstStyle/>
          <a:p>
            <a:r>
              <a:rPr lang="es-MX" dirty="0" smtClean="0"/>
              <a:t>Construcción de Instrumento</a:t>
            </a:r>
            <a:endParaRPr lang="es-MX" dirty="0"/>
          </a:p>
        </p:txBody>
      </p:sp>
      <p:sp>
        <p:nvSpPr>
          <p:cNvPr id="3" name="2 Marcador de contenido"/>
          <p:cNvSpPr>
            <a:spLocks noGrp="1"/>
          </p:cNvSpPr>
          <p:nvPr>
            <p:ph idx="1"/>
          </p:nvPr>
        </p:nvSpPr>
        <p:spPr>
          <a:xfrm>
            <a:off x="1991544" y="2420888"/>
            <a:ext cx="6408712" cy="504056"/>
          </a:xfrm>
        </p:spPr>
        <p:txBody>
          <a:bodyPr/>
          <a:lstStyle/>
          <a:p>
            <a:pPr>
              <a:buNone/>
            </a:pPr>
            <a:r>
              <a:rPr lang="es-MX" dirty="0" smtClean="0"/>
              <a:t>Pasos para la construcción:</a:t>
            </a:r>
          </a:p>
        </p:txBody>
      </p:sp>
      <p:sp>
        <p:nvSpPr>
          <p:cNvPr id="9" name="8 Marcador de número de diapositiva"/>
          <p:cNvSpPr>
            <a:spLocks noGrp="1"/>
          </p:cNvSpPr>
          <p:nvPr>
            <p:ph type="sldNum" sz="quarter" idx="12"/>
          </p:nvPr>
        </p:nvSpPr>
        <p:spPr/>
        <p:txBody>
          <a:bodyPr/>
          <a:lstStyle/>
          <a:p>
            <a:fld id="{016F45FF-438E-41DD-BCD3-49F357921DAD}" type="slidenum">
              <a:rPr lang="es-MX" smtClean="0"/>
              <a:pPr/>
              <a:t>34</a:t>
            </a:fld>
            <a:endParaRPr lang="es-MX"/>
          </a:p>
        </p:txBody>
      </p:sp>
      <p:sp>
        <p:nvSpPr>
          <p:cNvPr id="4" name="3 Rectángulo"/>
          <p:cNvSpPr/>
          <p:nvPr/>
        </p:nvSpPr>
        <p:spPr>
          <a:xfrm>
            <a:off x="2063552" y="1124744"/>
            <a:ext cx="8280920" cy="11521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sz="3200" dirty="0"/>
              <a:t>a)Elegir un instrumento ya desarrollado </a:t>
            </a:r>
            <a:r>
              <a:rPr lang="es-MX" sz="3200" b="1" dirty="0">
                <a:solidFill>
                  <a:schemeClr val="tx1"/>
                </a:solidFill>
              </a:rPr>
              <a:t>o</a:t>
            </a:r>
            <a:r>
              <a:rPr lang="es-MX" sz="3200" dirty="0"/>
              <a:t>     b) Construir uno nuevo</a:t>
            </a:r>
            <a:endParaRPr lang="es-MX" sz="3200" dirty="0"/>
          </a:p>
        </p:txBody>
      </p:sp>
      <p:sp>
        <p:nvSpPr>
          <p:cNvPr id="5" name="4 CuadroTexto"/>
          <p:cNvSpPr txBox="1"/>
          <p:nvPr/>
        </p:nvSpPr>
        <p:spPr>
          <a:xfrm>
            <a:off x="1919536" y="3068960"/>
            <a:ext cx="7992888" cy="1569660"/>
          </a:xfrm>
          <a:prstGeom prst="rect">
            <a:avLst/>
          </a:prstGeom>
          <a:noFill/>
        </p:spPr>
        <p:txBody>
          <a:bodyPr wrap="square" rtlCol="0">
            <a:spAutoFit/>
          </a:bodyPr>
          <a:lstStyle/>
          <a:p>
            <a:pPr>
              <a:buClr>
                <a:schemeClr val="accent1"/>
              </a:buClr>
              <a:buFont typeface="Arial" pitchFamily="34" charset="0"/>
              <a:buChar char="•"/>
            </a:pPr>
            <a:r>
              <a:rPr lang="es-MX" sz="2400" dirty="0"/>
              <a:t>Listar las variables</a:t>
            </a:r>
          </a:p>
          <a:p>
            <a:pPr>
              <a:buClr>
                <a:schemeClr val="accent1"/>
              </a:buClr>
              <a:buFont typeface="Arial" pitchFamily="34" charset="0"/>
              <a:buChar char="•"/>
            </a:pPr>
            <a:r>
              <a:rPr lang="es-MX" sz="2400" dirty="0"/>
              <a:t>Revisión de definición conceptual</a:t>
            </a:r>
          </a:p>
          <a:p>
            <a:pPr>
              <a:buClr>
                <a:schemeClr val="accent1"/>
              </a:buClr>
              <a:buFont typeface="Arial" pitchFamily="34" charset="0"/>
              <a:buChar char="•"/>
            </a:pPr>
            <a:r>
              <a:rPr lang="es-MX" sz="2400" dirty="0"/>
              <a:t>Revisión de definición operacional</a:t>
            </a:r>
          </a:p>
          <a:p>
            <a:pPr>
              <a:buClr>
                <a:schemeClr val="accent1"/>
              </a:buClr>
              <a:buFont typeface="Arial" pitchFamily="34" charset="0"/>
              <a:buChar char="•"/>
            </a:pPr>
            <a:r>
              <a:rPr lang="es-MX" sz="2400" dirty="0"/>
              <a:t>Establecer:</a:t>
            </a:r>
          </a:p>
        </p:txBody>
      </p:sp>
      <p:graphicFrame>
        <p:nvGraphicFramePr>
          <p:cNvPr id="6" name="5 Tabla"/>
          <p:cNvGraphicFramePr>
            <a:graphicFrameLocks noGrp="1"/>
          </p:cNvGraphicFramePr>
          <p:nvPr/>
        </p:nvGraphicFramePr>
        <p:xfrm>
          <a:off x="1775520" y="5157192"/>
          <a:ext cx="8892480" cy="1280160"/>
        </p:xfrm>
        <a:graphic>
          <a:graphicData uri="http://schemas.openxmlformats.org/drawingml/2006/table">
            <a:tbl>
              <a:tblPr firstRow="1" bandRow="1">
                <a:tableStyleId>{6E25E649-3F16-4E02-A733-19D2CDBF48F0}</a:tableStyleId>
              </a:tblPr>
              <a:tblGrid>
                <a:gridCol w="1440160"/>
                <a:gridCol w="2061343"/>
                <a:gridCol w="1971105"/>
                <a:gridCol w="2213999"/>
                <a:gridCol w="1205873"/>
              </a:tblGrid>
              <a:tr h="370840">
                <a:tc>
                  <a:txBody>
                    <a:bodyPr/>
                    <a:lstStyle/>
                    <a:p>
                      <a:r>
                        <a:rPr lang="es-MX" sz="2400" dirty="0" smtClean="0"/>
                        <a:t>Variable</a:t>
                      </a:r>
                      <a:endParaRPr lang="es-MX" sz="2400" dirty="0"/>
                    </a:p>
                  </a:txBody>
                  <a:tcPr/>
                </a:tc>
                <a:tc>
                  <a:txBody>
                    <a:bodyPr/>
                    <a:lstStyle/>
                    <a:p>
                      <a:r>
                        <a:rPr lang="es-MX" sz="2400" dirty="0" smtClean="0"/>
                        <a:t>Definición Operacional</a:t>
                      </a:r>
                      <a:endParaRPr lang="es-MX" sz="2400" dirty="0"/>
                    </a:p>
                  </a:txBody>
                  <a:tcPr/>
                </a:tc>
                <a:tc>
                  <a:txBody>
                    <a:bodyPr/>
                    <a:lstStyle/>
                    <a:p>
                      <a:r>
                        <a:rPr lang="es-MX" sz="2400" dirty="0" smtClean="0"/>
                        <a:t>Indicadores</a:t>
                      </a:r>
                      <a:endParaRPr lang="es-MX" sz="2400" dirty="0"/>
                    </a:p>
                  </a:txBody>
                  <a:tcPr/>
                </a:tc>
                <a:tc>
                  <a:txBody>
                    <a:bodyPr/>
                    <a:lstStyle/>
                    <a:p>
                      <a:r>
                        <a:rPr lang="es-MX" sz="2400" dirty="0" smtClean="0"/>
                        <a:t>Dimensiones</a:t>
                      </a:r>
                      <a:endParaRPr lang="es-MX" sz="2400" dirty="0"/>
                    </a:p>
                  </a:txBody>
                  <a:tcPr/>
                </a:tc>
                <a:tc>
                  <a:txBody>
                    <a:bodyPr/>
                    <a:lstStyle/>
                    <a:p>
                      <a:r>
                        <a:rPr lang="es-MX" sz="2400" dirty="0" smtClean="0"/>
                        <a:t>Ítem</a:t>
                      </a:r>
                      <a:endParaRPr lang="es-MX" sz="2400" dirty="0"/>
                    </a:p>
                  </a:txBody>
                  <a:tcPr/>
                </a:tc>
              </a:tr>
              <a:tr h="370840">
                <a:tc>
                  <a:txBody>
                    <a:bodyPr/>
                    <a:lstStyle/>
                    <a:p>
                      <a:endParaRPr lang="es-MX" sz="2400" dirty="0"/>
                    </a:p>
                  </a:txBody>
                  <a:tcPr/>
                </a:tc>
                <a:tc>
                  <a:txBody>
                    <a:bodyPr/>
                    <a:lstStyle/>
                    <a:p>
                      <a:endParaRPr lang="es-MX" sz="2400" dirty="0"/>
                    </a:p>
                  </a:txBody>
                  <a:tcPr/>
                </a:tc>
                <a:tc>
                  <a:txBody>
                    <a:bodyPr/>
                    <a:lstStyle/>
                    <a:p>
                      <a:endParaRPr lang="es-MX" sz="2400" dirty="0"/>
                    </a:p>
                  </a:txBody>
                  <a:tcPr/>
                </a:tc>
                <a:tc>
                  <a:txBody>
                    <a:bodyPr/>
                    <a:lstStyle/>
                    <a:p>
                      <a:endParaRPr lang="es-MX" sz="2400" dirty="0"/>
                    </a:p>
                  </a:txBody>
                  <a:tcPr/>
                </a:tc>
                <a:tc>
                  <a:txBody>
                    <a:bodyPr/>
                    <a:lstStyle/>
                    <a:p>
                      <a:endParaRPr lang="es-MX" sz="2400" dirty="0"/>
                    </a:p>
                  </a:txBody>
                  <a:tcPr/>
                </a:tc>
              </a:tr>
            </a:tbl>
          </a:graphicData>
        </a:graphic>
      </p:graphicFrame>
      <p:pic>
        <p:nvPicPr>
          <p:cNvPr id="6146" name="Picture 2" descr="http://t0.gstatic.com/images?q=tbn:ANd9GcQ-7DAv3MIh4-dyxnX2JaebFivJoyvX2bmS7-4wwOCybJgw6Av2"/>
          <p:cNvPicPr>
            <a:picLocks noChangeAspect="1" noChangeArrowheads="1"/>
          </p:cNvPicPr>
          <p:nvPr/>
        </p:nvPicPr>
        <p:blipFill>
          <a:blip r:embed="rId2" cstate="print"/>
          <a:srcRect/>
          <a:stretch>
            <a:fillRect/>
          </a:stretch>
        </p:blipFill>
        <p:spPr bwMode="auto">
          <a:xfrm>
            <a:off x="7248129" y="2492897"/>
            <a:ext cx="3085115" cy="2260849"/>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 name="Picture 10" descr="http://t2.gstatic.com/images?q=tbn:ANd9GcQbEY5CTTUmNqnv3QaRXY1wPpgRWxOvc5VbGkGaq0lc2sC49Bey9Q"/>
          <p:cNvPicPr>
            <a:picLocks noChangeAspect="1" noChangeArrowheads="1"/>
          </p:cNvPicPr>
          <p:nvPr/>
        </p:nvPicPr>
        <p:blipFill>
          <a:blip r:embed="rId2" cstate="print"/>
          <a:srcRect/>
          <a:stretch>
            <a:fillRect/>
          </a:stretch>
        </p:blipFill>
        <p:spPr bwMode="auto">
          <a:xfrm>
            <a:off x="4871865" y="3429000"/>
            <a:ext cx="2466975" cy="2592288"/>
          </a:xfrm>
          <a:prstGeom prst="rect">
            <a:avLst/>
          </a:prstGeom>
          <a:noFill/>
        </p:spPr>
      </p:pic>
      <p:sp>
        <p:nvSpPr>
          <p:cNvPr id="2" name="1 Título"/>
          <p:cNvSpPr>
            <a:spLocks noGrp="1"/>
          </p:cNvSpPr>
          <p:nvPr>
            <p:ph type="title"/>
          </p:nvPr>
        </p:nvSpPr>
        <p:spPr>
          <a:xfrm>
            <a:off x="1919536" y="0"/>
            <a:ext cx="8229600" cy="980728"/>
          </a:xfrm>
        </p:spPr>
        <p:txBody>
          <a:bodyPr/>
          <a:lstStyle/>
          <a:p>
            <a:r>
              <a:rPr lang="es-MX" dirty="0" smtClean="0"/>
              <a:t>Análisis de datos</a:t>
            </a:r>
            <a:endParaRPr lang="es-MX" dirty="0"/>
          </a:p>
        </p:txBody>
      </p:sp>
      <p:sp>
        <p:nvSpPr>
          <p:cNvPr id="3" name="2 Marcador de contenido"/>
          <p:cNvSpPr>
            <a:spLocks noGrp="1"/>
          </p:cNvSpPr>
          <p:nvPr>
            <p:ph idx="1"/>
          </p:nvPr>
        </p:nvSpPr>
        <p:spPr>
          <a:xfrm>
            <a:off x="1524000" y="1124744"/>
            <a:ext cx="9144000" cy="5199856"/>
          </a:xfrm>
        </p:spPr>
        <p:txBody>
          <a:bodyPr>
            <a:normAutofit/>
          </a:bodyPr>
          <a:lstStyle/>
          <a:p>
            <a:r>
              <a:rPr lang="es-MX" sz="3200" b="1" dirty="0"/>
              <a:t>Datos Cuantitativos              Datos cualitativos</a:t>
            </a:r>
            <a:endParaRPr lang="es-MX" sz="3200" b="1" dirty="0"/>
          </a:p>
        </p:txBody>
      </p:sp>
      <p:sp>
        <p:nvSpPr>
          <p:cNvPr id="15" name="14 Marcador de número de diapositiva"/>
          <p:cNvSpPr>
            <a:spLocks noGrp="1"/>
          </p:cNvSpPr>
          <p:nvPr>
            <p:ph type="sldNum" sz="quarter" idx="12"/>
          </p:nvPr>
        </p:nvSpPr>
        <p:spPr/>
        <p:txBody>
          <a:bodyPr/>
          <a:lstStyle/>
          <a:p>
            <a:fld id="{016F45FF-438E-41DD-BCD3-49F357921DAD}" type="slidenum">
              <a:rPr lang="es-MX" smtClean="0"/>
              <a:pPr/>
              <a:t>35</a:t>
            </a:fld>
            <a:endParaRPr lang="es-MX"/>
          </a:p>
        </p:txBody>
      </p:sp>
      <p:cxnSp>
        <p:nvCxnSpPr>
          <p:cNvPr id="5" name="4 Conector recto de flecha"/>
          <p:cNvCxnSpPr/>
          <p:nvPr/>
        </p:nvCxnSpPr>
        <p:spPr>
          <a:xfrm>
            <a:off x="3287688" y="1628800"/>
            <a:ext cx="0" cy="864096"/>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7" name="6 Rectángulo"/>
          <p:cNvSpPr/>
          <p:nvPr/>
        </p:nvSpPr>
        <p:spPr>
          <a:xfrm>
            <a:off x="1524000" y="2564904"/>
            <a:ext cx="3456384" cy="4032448"/>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buFont typeface="Arial" pitchFamily="34" charset="0"/>
              <a:buChar char="•"/>
            </a:pPr>
            <a:r>
              <a:rPr lang="es-MX" sz="2400" dirty="0"/>
              <a:t>Herramientas de Estadística Descriptiva</a:t>
            </a:r>
          </a:p>
          <a:p>
            <a:pPr algn="ctr">
              <a:buFont typeface="Arial" pitchFamily="34" charset="0"/>
              <a:buChar char="•"/>
            </a:pPr>
            <a:r>
              <a:rPr lang="es-MX" sz="2400" dirty="0"/>
              <a:t>Razones y tasa</a:t>
            </a:r>
          </a:p>
          <a:p>
            <a:pPr algn="ctr">
              <a:buFont typeface="Arial" pitchFamily="34" charset="0"/>
              <a:buChar char="•"/>
            </a:pPr>
            <a:r>
              <a:rPr lang="es-MX" sz="2400" dirty="0"/>
              <a:t>Herramientas de Estadística </a:t>
            </a:r>
            <a:r>
              <a:rPr lang="es-MX" sz="2400" dirty="0" err="1"/>
              <a:t>inferencial</a:t>
            </a:r>
            <a:endParaRPr lang="es-MX" sz="2400" dirty="0"/>
          </a:p>
          <a:p>
            <a:pPr algn="ctr">
              <a:buFont typeface="Arial" pitchFamily="34" charset="0"/>
              <a:buChar char="•"/>
            </a:pPr>
            <a:r>
              <a:rPr lang="es-MX" sz="2400" dirty="0"/>
              <a:t>Pruebas </a:t>
            </a:r>
            <a:r>
              <a:rPr lang="es-MX" sz="2400" dirty="0" err="1"/>
              <a:t>paraméticas</a:t>
            </a:r>
            <a:r>
              <a:rPr lang="es-MX" sz="2400" dirty="0"/>
              <a:t> y no paramétricas</a:t>
            </a:r>
          </a:p>
          <a:p>
            <a:pPr algn="ctr">
              <a:buFont typeface="Arial" pitchFamily="34" charset="0"/>
              <a:buChar char="•"/>
            </a:pPr>
            <a:r>
              <a:rPr lang="es-MX" sz="2400" dirty="0"/>
              <a:t>Análisis </a:t>
            </a:r>
            <a:r>
              <a:rPr lang="es-MX" sz="2400" dirty="0" err="1"/>
              <a:t>multivariados</a:t>
            </a:r>
            <a:endParaRPr lang="es-MX" sz="2400" dirty="0"/>
          </a:p>
          <a:p>
            <a:pPr algn="ctr"/>
            <a:endParaRPr lang="es-MX" dirty="0"/>
          </a:p>
        </p:txBody>
      </p:sp>
      <p:sp>
        <p:nvSpPr>
          <p:cNvPr id="8" name="7 Rectángulo"/>
          <p:cNvSpPr/>
          <p:nvPr/>
        </p:nvSpPr>
        <p:spPr>
          <a:xfrm>
            <a:off x="7211616" y="2636912"/>
            <a:ext cx="3456384" cy="396044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buFont typeface="Arial" pitchFamily="34" charset="0"/>
              <a:buChar char="•"/>
            </a:pPr>
            <a:r>
              <a:rPr lang="es-MX" sz="2400" dirty="0"/>
              <a:t>Análisis de conversaciones</a:t>
            </a:r>
          </a:p>
          <a:p>
            <a:pPr algn="ctr">
              <a:buFont typeface="Arial" pitchFamily="34" charset="0"/>
              <a:buChar char="•"/>
            </a:pPr>
            <a:r>
              <a:rPr lang="es-MX" sz="2400" dirty="0"/>
              <a:t>Análisis de discurso</a:t>
            </a:r>
          </a:p>
          <a:p>
            <a:pPr algn="ctr">
              <a:buFont typeface="Arial" pitchFamily="34" charset="0"/>
              <a:buChar char="•"/>
            </a:pPr>
            <a:r>
              <a:rPr lang="es-MX" sz="2400" dirty="0"/>
              <a:t>Análisis de narraciones</a:t>
            </a:r>
          </a:p>
          <a:p>
            <a:pPr algn="ctr">
              <a:buFont typeface="Arial" pitchFamily="34" charset="0"/>
              <a:buChar char="•"/>
            </a:pPr>
            <a:r>
              <a:rPr lang="es-MX" sz="2400" dirty="0"/>
              <a:t>Interacciones ordenador-cliente</a:t>
            </a:r>
            <a:endParaRPr lang="es-MX" sz="2400" dirty="0"/>
          </a:p>
        </p:txBody>
      </p:sp>
      <p:cxnSp>
        <p:nvCxnSpPr>
          <p:cNvPr id="9" name="8 Conector recto de flecha"/>
          <p:cNvCxnSpPr/>
          <p:nvPr/>
        </p:nvCxnSpPr>
        <p:spPr>
          <a:xfrm>
            <a:off x="9192344" y="1628800"/>
            <a:ext cx="0" cy="864096"/>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3074" name="AutoShape 2" descr="data:image/jpg;base64,/9j/4AAQSkZJRgABAQAAAQABAAD/2wCEAAkGBhMQERQUEhQWFRQVEhQVFRgVGBkVGBcVFRkYFxgYFxcXHCchGBkjHxcVIC8gJCcqLC4tFR4xNTAqNSYrLCkBCQoKDgwOGg8PGiokHyUsLiosLiwtNS8qLCwsNSw1LCwpLDQsLjQsLCkuKSktMjUsLiwqKiosLS0vMiwuKSwsLf/AABEIAOEA4QMBIgACEQEDEQH/xAAbAAACAgMBAAAAAAAAAAAAAAAABAUGAQIDB//EAEsQAAEDAQQDCgsFBgUEAwAAAAECAxEABBIhMQUTQQYVIlFSU2FxkdEjMjNygZKhsbLS8BQWQnOzBxd0k8HhNDViovEkJUN1Y4Li/8QAGgEBAAMBAQEAAAAAAAAAAAAAAAECAwQFBv/EADERAAIBAgQEBAUDBQAAAAAAAAABAgMRBBIhURQxQZETYaGxFVJx0fCBwfEiMnPS4f/aAAwDAQACEQMRAD8A9xooooAooooAooooAooooAooooAooooAooooAooooAooooAooooAooooAooooAooooAooooAooooAopFemmEkhTzQIJBBcQCCMxBOdY39s/Ps/zEd9TZ7AfopDf2z8+z/MR30b+2fn2f5iO+lnsB+ikDp2z8+z/MR31nfyz8+1/MR30s9gPUUjv5Z+fa/mI76N+7Pz7X8xHfSz2A9RSO/Vn55r+Yjvo36s/PNfzEd9LPYi49RSO/THPNfzEd9Z35Y55r+YjvpZ7C47RSW/LHPNfzE99G/DHPNfzE99LPYXQ7RSW/DHPNfzE99G/DHPN+unvpZ7C6HaKT33Y55v1099G+7HOt+unvpZ7C6HKKT32Z51v1099G+zPOt+unvpZ7EZkOUUnvqzzrfrp76N9Gedb9dPfTK9hmQ5RSm+jPOt+unvo3zZ51v1099Mr2JzLcbopTfRrnW/XT30b5s86366e+mV7EZluN0UqNJNc4j1099Z3wa5xHH4ye+lmMy3GaKJoqCx41pvcQ2bU+uXTeedVg20tPhFFasFDKcNs7cK42jcW2kqEXgRmizWaDeIJzSMsD6NlXHTNrKS4oXghKlSrVqI8cg8K71CuBtDnjQq6oG74MjO6U5jHD3ito16kVZMNX5lVO4dshSjJIIwUxZ5MqKjdwMJlZw/0xWqNxzYkXVkXbsmzWaYAwxjZA7Mem1oU8oiAsieFDaic+hOUEeyujqbRjdQ5kIvMrPHOScPrrqzxVW3MjKipHcK2lZcSpd5bZQbjLAuiR+GIvGDjj7qydxTZRlEYQbPZwSFEycEnKcuipnRtnt4tCy8FljhXAGlSJ8W9CATGXonHOpe0O6tJUsLQkRipC0jEgAYpxMkYVZ4mr8352IcEUM/szs7y1KKn0lUqxQ2kST4ozNbp/ZNZ+ed7G/lq3b9Ncs+qv5azv01yz6q/lrTiMVu+xXw4PoVL91Fn55zsb7qyP2VWfnnOxvuq2b9Ncs+qv5aN+muWfVX8tTxOK3fYr4VPYqn7rLPzznYjurb91tn55zsR3Vad+muWfVX8tG/TXLPqr+WnE4rd9h4NPYq4/ZfZ+ec7Ed1bfuxY51zsR3VZt+muWfVX8tY36a5Z9Vfy04nFbvsR4FPYrY/ZmxzrnYjurP7tWOdc7Ed1WPfprln1V/LRv0zyz6q/lpxOK3fYjh6WxXv3bsc6vsR3Vkfs5Y51fYjuqwb9M8s+qv5aN+muWfVX8tRxGK3fYjhqOxAD9nbPOr7Ed1bfu9Z5xfYjuqd36a5Z9Vfy1nfprln1V/LTiMVu+3/BwtH5UQQ/Z+zzi+xHdWRuBZ5xfYjuqb36a5Z9Vfy1nfprln1V/LTiMVu+xHCUPlIQbg2ecX2I7q2G4VrnF9iO6pnfprln1V/LWN+muWfVX8tOJxW77EcHQ+UiPuO1zi+xHdWw3FNc4rsT3VLb9Ncs+qv5aN+muWfVX8tOIxW77EcHh/lQnYtzgZvat1QKgAcEGQDMdVa/doXVJ1qoVnlJ8fpx8dWBkZYYU7v01yz6q/lpxK5AInEAjPIiRnXPUlUbzT5m8KUIRyxWhdaxWaxWJpYqluQDZ7VIRELmZJwecIvCYjirtpB1tJCSLPCAkJ1hWkpFxvOBhhO3K6OOOj9jK7M9wyiS5ilIKhDyyYwM5RHTWrloTrA3rlLcQ0lakhkKJSUtoxURE3lBUTPD4hQka0AW7yoSzfiAWr58GDgCVgRGGFTtV2w6QQhQJdKgWzwdTcxBEYwIIEiCenCrEDQBVf3asldmuiJLrWfnirBUPup8in85r4qlOzTQKJvG5xp7T8tG8bnGntPy1OVyTaUlQQFC9eSkjilSUyfWFel8Tr+XYpkREbxucae0/LRvG5xp7T8tWWy6LdWpwKCUBCgEqJJCwRMji2cedbuaNCXEtl1sLWCUjhYhOdV+K1uenYraNrlX3jc409p+WjeNzjT2n5atx0CoR4RGPXWfu+rnEe2rfE6/l2LZEVDeNzjT2n5aN43ONPaflq3/d9XOI9tY3hVMX0ZdNPidfy7DIio7xucae0/LTrdh4KQptCoB/ERJg44ImcZOOyrH93lc4j21yf3MFYguJGIPBKge0ddc9bFTxFlU6bXXs0SlbkQSLDGbTeQBhSsTKTPi9Bw/1Vq/YCpF0IbSYAvXjOBH+jr7RU0NyJg+GOfLX313a3NKSAA4kxxlRPpJzrC8YyUldtO/OX+xYqW8bnGntPy0bxucae0/LVvVoBQ/Gj20fd9XOI9td/wATr+XYpkRUN43ONPaflo3jc409p+WrcrQRGbjY6yRnlWToBXLRnG2o+KV/LsMiKhvG5xp7T8tG8bnGntPy1b/u+rnEe2j7vq5xHtqfidfy7DIiobxucae0/LRvG5xp7T8tW7eFU+OjKdtZ+76ucR7afE6/l2GRFQ3ic40dp+WpB0uueDQE3Q2lBKnCmSUoUSEXDMCcJxxyqVtlgLRTKkqmfF6I76gre6+hUtrUlu6gqSA1Bwgkkpvz1KGVc1fF1K6SnbQskkelaysVtdFFcpJF2FF5pYkjhvYjPyrlL2+wKQpx3W2ggMXQ22U7IMpnNw3SJPKNN6M8mrz3v1Xa56YsSVIeNy+VMlJBcLQUBeMFQPAB2q4qhgQbQtaEqC7TC2pxcQCL2MYJ8bZI4sKnbFaCtMqQUGTwVZ4Eieo51WXLG2G2ZaaTdYRdCnsBABgKChIEDh4kz11Z7I6VISoxJSCbpkSROB2jpouQO1Q+6nyKfzmviqYqH3U+RT+c18VSCApRTpaOsWEhCXEKlIN6A4g4xmc/Z00wt5KSkEwVGE9JGJpeztp1wIbUCXUAqOSvCN5Y9Wz8NCGTn2m6tVpbQ47rEsJCAcAhYBvXbuGQ7akbHbEvhp0IiQu7fACgAYOwxMVTkbrXC+oJALSkpUkuKuwGjdlORJUoExieyjQWmGkPJdUHRrXC2q6ZZLizN4SZkDsrzoYhZkr9f3PLhilmSvzb9+Zf1kyMBnx9B6K3x4h2/wBqQ0pZNalKQtxvhpMoJBwnCeI0nozdELQ8tCG16sCUu8K6oiAoGQLpBMDjg+nvc0nZnpOaTSfUm5PEO3+1aib2QyG3pPRUZoPSeubUVgBaFrQ4EFRCSk5SeiKFr1q2VtOnVyqQkXg4McL04QUmozpq6I8RNJokbRaQ2JWUpExKlRj6RS+irat5pK1thBM8G+F4SYN5IgyMapWnbVaHiWnEJU04+tDQUhaFouGAuZAOChjJmD1U3YbZabO04whs2hbLlwEkthLRSm6cTiYCzAMjDEzWHj/1+S9zm4leI10Xv/BIboHW1vNoFoLLyFCLqowWQIIIF4kEwJrvugvF1hClpQhSwUgFQWp0GAMBFzhCRh7qrCXNSlCDdcdUsBvWgLDJEKuuLTiTwjB6Ccqc02bRaDrWHUKauFSISq+mE8O5wZvEpVBnaKwda6k7bHO694ydtW1p+P8ANC3aPDupGtKFrgypMpBziBHFFaWDTCHluIQAdUQCqRdJOxJGcQQeI1FWHTSg0lOofUpIYQorBTN9JlUk4xGPWKTsJTZ4deH2dKVOFxDRUW1FwwCoCSrNMV0OtbL6nS66WW36/wA/nIZ01b23UIdJQuyoJUsAKKitCgkFMAZFQz6a76S05faauLLC3zLalomAgi9eB4IkbZ21WbVpVbalEJebTrASlUaq5sSjg8ArURPVnUi/phNsaQ2SlCkqBtDaiVeDGOC04TkTB4N4TFYRxF3L6HNHE5nLe3r5FitOmrlobZueOgqK5hCcwBJGJJGXSKk8eIdv9q850rugSXVS0XrO0tAZKbyUCIAF8ZzjjP4ThU5pPdItVnStlp0BxtRvp4Sm1pN3xD46ZgSNhmtYYmLcr9PY3hi4tzv09v5LRjOQy4+nqrYk8Q7f7VVdH6b1FmL9pd1qbwF5oSEgwIkROOZNb6J0mu1eK6haA8tLg1a0ktkcBIkCFYKk9IrZVou3mbqvF2XV9BrTzgUWyIIhcEGQcU1T9MWpYcQkDwZZ4apTKVY3UgXZIOG38WyntFWZtCJaLlwrXCXMkwUngg8c4nbArpaWFLEXkhNwDxSTBz/GB2jZVqcs0VItTn4kFLkegUVrfrFXNRDRnk1ee9+q7XHTlqQG3wot8FgqOtSVIg3vHH4k/wCnblXbRvk1ee9+q7W2kWFXXClwplsgQkKKTygDmRxHCoYK39sQWWTes7d+ztYFknCMMINxMxAPTnmLXYPJoy8ROQujLYk5dVQ1htrqHbi0PrCWU8O4gIVCEyoQcFEgi7xk4AY1YaIBUPup8in85r4qmKh91PkU/nNfFUgqVsPhmMYxcw4+D/TGt2ly5CXJVrUwCOCk6xEbJgGNu0+hhTIKkqIxTMdE4HCubQUXEyEXda3ETPlEZ+2fRQDNo0G5a2mUPLaKL69ZdGIWLxSU7CDABmMCcMa4Oos9kcU3d4LJS6QUXrxIAvoCl8KMJiAKn27CmyBpDDEpU6L11R4Epu3zenCI7KT3T6BsxS5aHwSUoH4yBAOAAOF44D01wSo2jdc1b0R50qLVO6Surc/Jb2I5jSNodUhC3x4VV4FDXBCIMQ5hCtoHt2VIItjlnYUoHWKQyFAESpRBIJJvSeM+mqx9iU1LgU4ywYcaJMBC1XU3SgZ4wcIwphwWlvU2lxtLi2gQA0ogKauqlaiQrsA/Ea541ZKV3c5IV5qWZ/f9ev1NndIWpsIdWWwgOlSkNnVXrwvcMKwXhGEnGrEzaUsIYK1tsgpkJUkJgkEkeMMZOPSagLZo5xDRdCharOEJeKXSorvEqHAOGAwwPJIrhpKyv2oapakrCWkuBSkpB4ZKisAYpKco23DVoSlBa3e3p9i9Kc6S11267fboTVk0S424Cw7eZUlZUFEmL2IUjhYzgOoUlpW1NptDj+tUVtqDRCQYvFJT4ijiBGYOym9AqdtbOqW2tposoAdSq6pRQr8OGE44RhHTW+m9HIVaUu8BxTSUJdQpSeA3w1a1V7aJBq7g5QTjv+duZpKMpU1KC639+X05kVorQ4syHLSi0IISh1t0XFFOsJ4OGeBLcx04Y0bndzotQccLpSm+U+DJSlQmVpiYuyRHpq62aCzKAgpUgqlOSpGeAxmttHWIMthLaQkZxJzOedbRw8bpdP3No4aN4qysl6nmukitouWdRJ8VxSmr8pWmbkEkcHxQeK/0YOaWdcU0wUOqDly+SlUkISgXnF3TwspnjnbVlbXaXFGEsKbFoeSshRKg34sYHxoKpHVhUe01ctNo1LJcSywlsJBAurUYKUXgTiLxJ6Nsiud0nvozmlRlvo/zQ56F0AUHXM2hS1OokawG6StLkFYJkwRnSb259kr1CroeKS7KE3khaQuZvEkJMnCMYTlhVrdtai+hLaUqPALovgKaSQqDGZ8Y5cXTSLOh31POqdQ2gOpWhS2lK1kEi7mSBgBsq7oJpJLqX4dWSS6sgNF6KbVZ0F1a2lvPFoiDF4KKkhIBugGEni6qRe0q+68tJddF9dxlN0hBUmAlJJVACuDI4yZyr0hy8ywYSXC20YEytZQnATGKjHaaW3NOPKsyC8kJWZJEFMAk5gjP+1WeG1UU7aGksLdxgnbTWy/N2U5vS1oLgstmS2gpR4VCkpCUucBUBQPCzjAYnoxGqLNamFxfQXUtwEoKUFAUmFLuAgEi9gRnhnFWKxbm9ZBtKJcQ+paFFQKoBlHCA8XE4e6lNO6FTZnPtaFLU8pyAlS5vhUkoQgAEkZgTs6BWcqMlHNt6IxnQmo+I+novpYXs9rcWE30rACRdWvArN1AVKdhkf8AFdBkOoe6nLdZ1JIUpa1a0qcCV5thV3gAbI4uikxkOoe6vQpxyxSPTpRcYJMulFFFXNBLRnk1ee9+q7Tzx4J6jSOjPJq8979V2nLW0FoUlQkFJBByIoCKtbyVOOAKkhoAgOJgEG94h2xjjgRhlTejGSnAou+DQPGvCQVYDqnPpA2VXH1NptjmLODSgZSoKbSGwfKCAZ25m6M8Yq5CgCofdT5FP5zXxVMVD7qfIp/Oa+KgIClbOhOtENkeGRKj+LwqJ2zjA7KapVSCglwuGEkLCSOCLqgoZY7I9NAXuByT7O+udpZQtJC0BSdoUARhjkag/vC7xI9tH3gd4ke2nMhq4nYLW1aywlbCykOOKaViUK1Yi+coxBF01lNnVZ7Uk2ghaX1FCVEACTIS2GwO1RwM9vVe6RaChMIEmAADE+gdNdTp505pbwxEzhXP4CsrnNw6srvVW9LEjZtGqQ8pYWdUUBKWglISiIxBB871qrdk0c61ay9aUrUpTyUtao3kXV3xwkzKUpBzwEnLDGU+8LvEj21xG6ld+7Cb0ZcLZjxVeVJSt3NJ0Yyt5O5Z/wD6n2d9cDYmyVHViViFm6nhCIg8Y6+KoX7wu8lHtoO6F3iR7a0sa2Jd2woU0WrpSkpKOBCSkZcGMq62azhtCUgKISkJEwTAEYmcTVds+6pa5uhJg4yFDPrFdvvC7xI9tLIWRMM2NDSVBDd0KKlGIxURic6ZHmn2d9Vm07p3EJJUEAZfi24VszumcWkKSEQcvGHsIolYlKxPizpCioNgKIAJhMkDKTONbrAw4O0cXfUB94HuJHtrhat1i27t8IEnCLxy6h01ItYtEDkn2d9YAHJ93fUB94HeJHtrH3ge4ke2gJ4xPi7Ojj66X0iwlSJUgG6QpMhJgjIicj01BfetesucG9H+rinOIrXSGl33G1JSpLZMQoSSMRsPGMKrJXiyk1eLQ/uh8ZvCMFe9NQ4yHUPdTNqty3Sm/GAIEdMd1LJyHUPdVi5dKKKKAS0b5NXnvfqu0xpFy60sg3YSozF6MM7u3qpfRvk1ee9+q7T7uR6jQFSW8ftK7y3iA1KZYQUSpCZUhed04CCM8JgRVvqqPJULW5dS7BSqbjnjHViAUDBBE4KOJJwyq10AVDbqfIp/Oa+KpmofdT5FP5zXxUBAfWzvo+tnfSzluSDdHCVeCSARIJSpQmchCT7K3LyuR/uT30B2+tnfR9bO+uOtVyf9ye+sLdUQRdiRmFJkThNAd/rMd9H1s76jtQ5EaxzZjLU4R0fU1q6lYnwjgnEYoVGQOQyx27SK0cYrnJepBJ/Wzvo+sx30mwpxIPBcc4WZLYKScAkgkR4qtldU2gkDgR1qT31lmi21F3JO/wBbO+j62d9cdcrk/wC5PfRrlcn/AHJ76kGLVZtZAvLSRtQoJOJ//PtrSzaPuGdY6roWu8Moyrsy5ex+sCobOqtX7TcjgkyUgRGajdAknpoDt9bO+j62d9cdarkHtT31wtDbi4grR5pRj2irRSb1dgO/Wzvon6kd9IKYcw4TgidrePs6a1TZ3dq3O1sdWz6xq2SPze5BI/Wzvo+tnfUeqzu8t3btb7sKwbO7hw3OnFvp6On2CmSPzL1BI/WY76PrZ31wbUsAC6okAYkpkxtNcbRpVLakJWIU4SECRJIx2Zems3oL2HR9Zd9YAwHUPcKSc0pdcbQW3PCKKQoCUpjlHYMae4vNT7hS5Ny50UUUAlozyavPe/Vdpu2LKUKIgkJMSYHpOylNG+TV5736rtO2lsKQoKAIKSCDkRG2gKktoLtbkizTqzPhCHJLQ4CxeOAAmRAAM4k1a7G4VISVRJAJumR6DtqrrcAti7q0+SUkhTIN0JbCgEuAG8NpTIwAwM1ZdHqltOIPBGQgcWGAw9AoBmofdT5FP5zXxVMVD7qfIp/Oa+KgKdaFeFTn5ZP4QB5N3JQxV6afVl/ao98HWpwVGuTEqBHk3PFT+GpBQw20Bn6yrCj/AE2dNZI6+2tXEyMifTGcgGROIJB9FQ3ZaA2n6ikdK6UZs6UqfdDSVG5JGBJ4UYpPJB9Fd0sqRhj6JXJAPHlPZh01R/2vn/pGs/8AEiJEf+Ik4dBJHoq1CMa9RUpp6h6K5M6d3b2WypZWsLeS8ha0KQlJBA28IpjFQiBs2VYLK8FoQpOCVISpIjIKAIEDoNeM7s/8Dov+Gc+JNewaIH/TsZ+Qa+BNdVbDwpU4yjzba7Mqndjk/UVicf7VmOusRjty465Cxzsni+t8a60t+SPzmfjFb2TxfSr411pb8kfnM/GKAZP9D/Ss1juNZoANFFFAYPfS9rtmrKBcUu+sI4Im7P4lcSRtNMH+hrCBtP8AwKhkMXtWj0u3C5JuLC0gEgSMp5Q6DTAbHEMMsBh1Vms1Isjm7+Hzk+8V04vNT7hXN78PnJ94rpxean3ChJc6KKKAS0b5NXnvfqu05aV3UqME4HLE+gUno3yavPe/VdqRoCtvsH7TfSp7hNLVdwjxAAEA+KraeM4bKas2mggBJRaFRwSssqExhOA29A7BTWmWittYSFGUjBBQk544ucHtqJQy5cb8C8DqW0lKHwCITikyRJE9R6KhIFlSZFRG6nyKfzmviqQsVmuJzUZN431XiCcx/wAVH7qfIp/Oa+KpBS3Y1wi5OuRMTe8k54+ypFURspB+danFXlkRKQAPBOZKHjVIKy/tQAY6Krf7RXijRz6km6oaqCkkEeFQMCKsildZkgAQMSSAM42mqv8AtGcvaMfMEA6qJjHwyAcidoNaUJR8aEW+qIfIqmhd1D9l0QX0KC3PtxRLsucEoSdpnZ7TXLdhpddr0RZXnbt9VpXN0XRwdakYdQFRyf8AID/7Efpiumlj/wBisX8U773q9tU4qopJa57ehn0OO7L/AAWi/wCGc+JNev6IA+zsZeQa+BNeQbs/8Dov+Gc+JNet6KcOps4xA1LEm4pUJKEyrDOMMK4cdJRowb3l7lo8yQw6KxhOyspJgTMwNnbWZx25cVecXOVj8X1vjXWlvyR+cz8YreyeL6VfGutLfkj85n4xQDPcf6Vmsdx/pWaADRQaWttoWgC4jWKKgIBCYSc1Y5gYYdNQ9A9DW22JLxQFFQCFhfBMSpOQPGMcR1U3WoTEen/mtqnzIsYrNFFCTm9+Hzk+8V04vNT7hXN78PnJ94rpxean3CgLnRRRQCWjfJq8979V2pGq65pQNWd4gm8guEwmYvPOAZwDnx1orSTxXIdCULZSEp1JUQ4UoWVqPmlQgGJPQaAlNMqAbXOr8UDwpKUyVQJIxzI9MVBLuLS1eFjI1SMA4tIk3kpKIBlEAxntxqWsFqS/LbhDspvQWrgug7QSQTMHsO0EyA0e2ABq0QBAF1OAygYYChGppYbYlQCbyCoJEhCgoDq2xSO6nyKfzmviqTRY0JN5KEgwRIABgwTl1DsqN3U+RT+c18VCSmPJ8KM51yJ4YP8A4nPw/h/rUgvAGeLjpB67rR4s65EwDPk3YvTgfRXdb4uEqKAktlRgyQAlKjOGwLz40mquSTS6skxpS3IZZccWCUtoUtQ2kJxMBUScR2iqTui3TMW7RVrUwhaEoUwk3wlOJcQcAlRwzqZ09p6z2qxWvUPJdKbM4VACIvjPxRibg7K890J/k2kPzrN8aa9DB0P6VUqK0lJLuZyewJ/yA/8AsR+mK6aWH/YrH/FO+96uSP8AIT/7Efpiuulv8isf8U773q9Rf3L/ACP2K/Y47s/8Dov+Gc+JNWbdTu2tFgTZEMhBC7E0o3wVGYjCFDYkVWd2X+B0X/DOfEmu37TM7F/AN/1qihGp4cZK6vP3Yva57CHsJIVlJiYyvH2GupGO3tqDtO6qysuos7iyHVhsBISsiXQEDFOAkQOrOpUze9I5MRhO2ditmcbK+dkqkNZLR8vobaM2sni+lXxrrS35I/OZ+MVvY/F9b411pb8kfnM/GKuQM9xrNY7j/SuFut6GEFbhhIIEwTmYGAxNBexjSFs1Sb1xazIF1AlWJzjiG2mAmOv6y6KStr7oTLCEuOSBC1XUBM8LhDMjPDb6Kzb7Q+kDVNJcN9IILl2EE8JUlImBsqbMgcPfWaSt2jtdcvLWm6tKxqlFuSnYojEpO0TWbXotLurlTgLbgcTC1DhJmL2PCTjkaaEjlFcw5jBgH39I+sPf0qAc3vw+cn3iunF5qfcK5vfh85PvFdOLzU+4UBc6KKKAqtvacVZ3wgOqlSsEm4I16yShQBN7jFNKSpAQFJtcpS2DcVeTJQlJxkTEEkxnJ212s26Blm82tXCDroMAxJWpUTxwRW53YWYYX9k5HLjoDnZbQps3tXa1i7dhV04k53ZkxGfEYpsacOH/AE1ox/0J6M+F9RXIbrrNJF8SDBnCDntrH3vs3ODMjMHECTt6DQEylUjvqH3U+RT+c18VdkbomVAEEkHEEDZSGnNIoebCUTIcQrERgkyaArlsvX0kJUoJUhRgDKHUkiSJOIkdVRKNJ2p5DyHrEpkFlxKFB1ty8tQIAgRGczVkjq9vdWjrAWIUARIMGcxlsqydugPLdzG5K1sWa3IcYUFP2cIbhTagVcLMheGYxo0buStbejbXZ1MqDjzjKkC83BCFJKpVfgYCvVEIgACAAIGeQ9FaO2cKi8AYMiZz7K6njKjbemrT7FcqPL07kbZvSbNqFa77YHYvNxcuXZvX4mdlbW/cra16Ls1mDKtc2+4tQKmwAlRcIIVfg+MK9SA6vb3VzcsyVEFSUkjKZw28VOMqXvpzzfqMqPLd0m5C2P2WwttsKKmGFocBU2AFEgiCV45V03b7lbXajZdUyo6qyIaXeU2mFiZAleI6a9Sjq9vdXNVmSVBRSkqEQcZEcWFI4ypFpq2l/XmMqPOd0e5q1P6SZtCGVlpH2a8SUAjVkFXBK576lX3dKHSMoDn2LWtkp8DOrui8Im9newq6x1e3url9lTevXU3uPGciOLiJ7azeIk0k0nZWJsa2QG6JBBxMHMSpRxjbjSumnHAiWmi6pK21hIUEzdWJEnLCT6KkI6tm09PRWY6vb3VzkkJbrdaVIIabLbhSIKkhcGQTOzKdh7s26yotDZbeatCgbpMAIkpMjxVCMQMKlTZUlQUUpvDI4yMI4uKe2usdXt7qLTVEWE98P/id6rqfdfrb7eeae9VPzV1cZSOGQmRjOOEDq661+2Ix4ScMxOI2ZUJOW+BnyT3qp+as/bzzL3qp+asKeZUoKJbKhkbwkXa23ybmL6ZiYnH0YY+igFLaG3rmsYdVq3A4jAApWJAUIcGOda2i0P3m9UlwICjrAttKypMYBJvggg7SakFWdKiFlIJEEHH0Rh0+2u0ni9/dU3YIl23PqdZSlnwZWdapXBKUjFJSmTMkRUvxean3CuK7MlSgooBUIgmcIM4YcddZywOQGXRFQC6UVtcooBFzQDClFRQLxJVO2TjNanc4xyBUnRQEWrc1ZyZLaSekA8XH1DsoG5qz4+DTjngKlKKAjxoJnk+01neNnk+00/RQCG8bPJ9po3jZ5PtNP0UAhvGzyfaaN42eT7TT9FAIbxs8n2mjeNnk+00/RQCG8bPJ9po3jZ5PtNP0UAhvGzyfaaN42eT7TT9FAIbxs8n2mjeNnk+00/RQCG8bPJ9po3jZ5PtNP0UBHnQTJ/D7ZrRG5yziYbSJzhKcevCpOigIz7uWfm05R4qcuLKtjufYObaewd1SNFAI7ytcmjeVrk09RQCO8rXJo3ma5NPUUAUUUUAUUUUAUUUUAUUUUAUUUUAUUUUAUUUUAUUUUAUUUUAUUUUAUUUUAUUUUAUUUUAUUUUAUUUUAUUUUAUUUUAUUUUAUUUUAUUUUAUUUUAUUUUAUUUUAUUUUAUUUUAUUUUAUUUUAUUUUAUUUUAUUUUAUUUUB//Z"/>
          <p:cNvSpPr>
            <a:spLocks noChangeAspect="1" noChangeArrowheads="1"/>
          </p:cNvSpPr>
          <p:nvPr/>
        </p:nvSpPr>
        <p:spPr bwMode="auto">
          <a:xfrm>
            <a:off x="1587501" y="-1042988"/>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76" name="AutoShape 4" descr="data:image/jpg;base64,/9j/4AAQSkZJRgABAQAAAQABAAD/2wCEAAkGBhQSEBQQEBQVFBUVFRQVFBQVFxcWFhQUFRQVFxUYFBYXHCYfGBkkGRQUHy8gIycpLCwsFR4xNTAsNSYrLCkBCQoKDgwOGg8PGi4kHyQpLCwtLywwKTIsLDApLCw1LCwuLCwsLCwsLCw1KSosLCovLSwsKSwpLCwsLCwsLCwvLP/AABEIAL8BCAMBIgACEQEDEQH/xAAcAAABBAMBAAAAAAAAAAAAAAAABAUGBwECAwj/xABFEAABAwIDBAcEBwUIAQUAAAABAAIDBBESITEFBkFRBxMiYXGBoTJCkcEUI1JicrHRM0OCsuEVFiRjc5LC8fAXNDWis//EABsBAAIDAQEBAAAAAAAAAAAAAAAEAwUGAgEH/8QANREAAQMCBAIIBgEEAwAAAAAAAQACAwQRBSExQRJREyJhcYGRofAGMrHB0eEUFUJSYjPC8f/aAAwDAQACEQMRAD8AvFCEIQhCFjEhCysISJ+1GicQe8Rf0J+RUckrY7Fx1IHiUXslyFhBKkQsoWkU7XAOYQ4HQggg+BC3QhCEm2hXNhjdK/2Wi58NFpQ7TZKAWuFzw4/1XXCSLqMysDuAnNLEIQuVIhCEIQhCEIQhCEIQhCEIQhCEIQhCEIQhCEIQhCEIQhCEIQhCEIQhCEIQsFVy+d3952tucPU6XNv2Ljp45qSba34gpXvZNfsWyaCSSQCAOGh58FVG0N+idqnaEEYBDMDWyZ5YC25w256XS9S8M4Q7sPgrnC6SWYPLRkWlt9rnZXyo1Vf/ACkf4P8Ai9I9n79XpqeWZoxztJAYDbEJCy2ZyGnqtnVwO0Y3uyGGx48H/qq6uqo7Rgm13Ai/Jpz8lRykNkdEdWmxUvUa30r3FrKGD9tVHAD9iIftHnuAv6qSNdcXCju242Usjq+xdI4NjOJws2Nt3O6sHTQE+Csp5A2Mu2+yZhe1juM7ad+35TVLM2BkbKR7urige0H2hia7Muw54s+HPuUyopsUbHXvdrST32z9VTVbvDJNMKehYZZbksLBa8b83dYQ6zW3OZKsjcPduSipeqmeHvc90jsN8LS4DstvqMtcr3VZhvSuc6RwyNvdl4YXtaZJTYnQb9/YmnePaz3PrKYkYQwNYNMyxr7fzJHuy8/Soxc2u7Lwa235n4rlvCwmuqAMyXxgDmeoThsHYjy8PbkQT2vdZcNv+J2Wgy5rX8TI4c9x9lkQyWeryzDXeQup0FlYaMllVS1KEIQhCEJPW1zIWGSVwYxurnGw/wC+5VZvR0xOJMdC3CNOteLk/hboPO/ko3yNZqmaelknNmDx2VqVVdHE3FK9rG83ODR8SozX9KVBEbdaZD/ltLvU2HqqMrtpSzvxzSOkceLiT/0ubIUq6pOyu4sHYPncT3K4pOmml92Kc+TB/wAlmLpmpT7UU7fJh/5KomwrcQqE1T+aa/pNPyPmrwoek2hky60sP+Y1zfXMeqkdJXxyjFE9rxzY4OHovN3UrrSzPidjie5jhxaSD6LptYRqEvJgrD8jiO/NelEKnthdKtRFZtSBOz7XsyDz0d5/FWVsLeiCrbigeCR7TDk9vi35jJORzsfpqqaooZqfNwy5jRO6EIUySQhCEIQhCEIQhCEIQuVTNhYXHgP+l1TZvGwGneDexLb2JabYhxaQQuHvEbS92gz8l01pcQBuq8raUurXuf2xcyHGMQ7TbADK1gXADuaoRt/ZL4pnyOiLGOc4sdbsYScrEZDLgrMk2e1ou3Hcc5JHD4OcQkm2dhtqKcwlzml2Eg3ce0Df2SbW+Czk2JwVdQHNa7MBoGWt+9aWgnfRMu4i1877Dn4JgoqgOpaADVrn/Dr8vmpnJSuNQ2T3QLHxz4eai1XsYUzaSJry/C4gktDf3gdoCfteilxqiPaabc25jzGo9VHjmHVfQxOYwnhD72ztd11h5auGatme12TnXHannZNUQ7AdDp3FMW+m4c1dUxSx1AijEfVvFiXWLiSWZ2uQQM/sjVLKKsaZI8LgcTwBY/FSpS/D7nS0hZLmA6wv9FZU8rozxNTTu7uxBRRdVTsw3zc85vkPN7uP5DgE7KP717Y6thiYcL3NLg7W2EgkHxHoU47AlLqdjnG5IP8AMVcsqWOnMDdhf9Jh8TyzpnHU+ykNPusBK573YwbcLPcOUjh7QHPIka6J8ZGGgBoAAyAGQHgiSQNF3GwHFMcu9LRUNgAvfBY21xm2R4W4hTzztiaHPva4HmlMmp+QsLKlXSEj2rtRlPE6aU2a0eZPAAcSUqe8AXOQGZJ4DvVHdJW+BqpuqjP1TPZH2uBcfHh3eJUE0vAMtSnaKlNQ+2w1TXvlvpLXSm5wxtJwMByA5nme/wCSjzGXWGNulcUarnO5rXxxtYA1osAsRxJQyJbxxrs1qXc9TgLRsa2DFuGrbCoS5d2XPAsYF2wrGFecSFxMazBK6N4kjcWuabhzTYg+IXQtWpauw5eEA5KztyekXr3NpqoWlOTJAMnnk4DR3fp4KcVdYyJhklc1jRq5xAA8SVX3R7u62GN20KizQGkx391o1f56Dz5hMe395pKt/Wu7MTHEQRcC8fvH/aLR5XIHA3tG1Bji4n67LBYtJDDMWwj8X38PvorhjlDgHNNwcwQt1Um52+jqZwimJdETqcywniO5WxFKHNDmkEEXBGhBU8E4lGeqSjlEguFuhCEypUIQhCEJPtCl6yJ0f2hbz4eqUIXLmhwLToV6CWm4UB650ZLJAbtyPMfqtKLaMb7uxtxHLDexaOVj6lTPaGyI5h2xnwcMiFBtpdGkuNzoXsc0kkNddpAJyGhB8VX4ThkdLUOkfb/U/VcYzUyT04ZCMyeslFbBDIWOkc3sHEO2AOGueYyCT1u8sLB2T1juTdPN2iRM6OKonPqh3l/6BPeyujJrSHVMmP7jAWt83HM+VlqXTRt3WTZRVDzYNt3rhuTBJUTuqpAAxps22mIDQc7YtVMtr7SEMZdq6zixumIgJTT0zY2hjGhrWiwaBYAKL79DtU34pf5As5Wu6KOSWMWJz+gWvw6mALInHvUerakyOc8knEXOAPDFGTYdyne7f/to/A/zFMOxN1S6z5wWtyszRx7NiHch6qT1DxDC5zW5Rsc4NbxwtJsO82VZhVLJG4zSZXHj3q2r5o3gRR7HwTHvftVrQIHB1pAbubq1zSC0HlfXyUd2VKTPCL3+sac9cy26SbErZdovkfGMnOa/jgZfhc8ctPRT7ZG78cGY7T7AF5/4jgE9A+d5cSMi4Ft9G2uLje55ZDdV1TTmGUxuOgFx3528MsxzToFlYWVYqFRnfKu7H0cH2xeS32eDfP8AId6rDau7oOY7Xo4eB4q4NqbDiqDn2XgWxtIxAagOGhHcQoZtnd6aG7iMbB+8YDkPvt1b45jvVRWQyF3GPTZX+G1MbG8ANj27qr5NmFpyz/MeS3ijUoqoGvFz5EfqmiopLd45jVIdMdCtE0gpM0LdrUNHJbtC4LlKgNWwatg1bBqjLl6ueFGFdcKC1c8SFwLU/wC5m7Jq5+0PqmWMh58mjvNvhdNdFQOmkbFGLucQAP17tT4BWbXSs2ZRCGLORw1Grnmwc+3wAHhyTtOwG73/ACj17FUYrXCmisD1j6dv4TRv1tjrXiggOFjc5XDQBtsvBuQA4uIHBReohGQAs1os0cgP/L+JKdqbZ5Y04s3vOKQ658G35C58SSVwnhSMtZ00nFtsvnz2uN3O1KYJ4VMej3ewscKSY9kn6tx90/Z8Co5URJtlbY3GVuKbhlIII1UDXGN3EF6BCyo5uRvD9KpxiP1kdmv7+TvMKRrRRvD2hwVs1wcLhCEIXa6QhCEIQmGXe5ja9tBhdjc0HFlYEtLgLa2sDnzTptGqEcbnFzWmxwl2mKxt45quN13yzbQinnJL8wTlphdxGgz08ElU1Qic1m5IVlR0glZJI/RrTbv2VoLD5ABcmw5lZuonvVtJ7xPShuXVtdjvzs4edxZMSvc0dUXO1veirCbKVxyAi4NweKxJEHWxAGxuLi9jzHekO78RbTRtOZAN/NxXbaNaI2E3s4h2HvIF0BxEfFIM7XI8M16Dp71SoBBCYaLe2Nz2wyEteQbZdk4WBzs+GqfgV2HA5b5Hz0Xb2OYbOC5w07WCzGhoJJIaAASTcnLiSuMG02PkfED2oyA6+WZFxbnkUzVu8DyyeMMe14MzY3NaT+zGR05WKY6WOQ1THOD854i42Od4W692Xoulwc1YCZN795G0VK+ci7vZjb9p7tAe4WJPcCntU30z7WMlTHSNOUbQSPvymw+DQP8AcVLCzjeAoKiTo2EqL0W3p2TGpbI4TSEyPePeLtARxFrZaKzN2uk9r7R1YwO06xvsnxHBVSNTby8OCVQhXjqdkgsQsu2rkhdxNKufam6UFS3rISI3OzxssWO/E3Q+IsVANvbuzUxvK3s8JG5sPifdPcbea4bB3impj9W7s8WHNp8uHkrH2LvjDUjBJZjyLFrvZd4HQ+BVBXYLfrDzH3C1mF/EtiGOPgfsVT8sIOeh5hcutLfaFxzHzCtXbvRxFLd9MRC7XDrEfLVnll3Ku9r7FmpnYJ2Ft9Dq134XDI/n3LMy0skXzC45rdU1dDUfIbHkfeaTRkEXBuF3bGmwx2N2HCe7TzCU021gDaUW+8NPPkk5GOtdqdLrapb1S0dGljLEXBBB0IT/ALn7ufSJeskH1UZF76PfqG+AyJ8hxKip2vmkDGqCaobCwvcnnczYjaWA1k4s9zbtB1bGdBb7TsvKw5pvaXVMzqqTQG0Y4XGVx3DQd9ynPeGtNTKKeM9hub3D4E/IeZWxLGNDbtaALAXAsAosWrw0Cnh0HrzKxT3OqpTLJ7/8TbNCm+eNOFTtCMe+PK5/JNk9e06B58G2/MqvpxIdik5yzmm+pjTVUsTnUVR4Rn+JwHoAm2eodwaweRcfU/JXkAcquRzU47k7a+jVbCTZj+w/wOh8iroCp3drc2pq3YnOMMN83hoa53dGAAfM5eOiuCJmFoaOAA+GS0NIxzQb6JujLuE3GWy3QhCdTqFhZXKqDsDsHtWOG/PgvHGwJXoFzZRLe6qErhAA4GN4JIOt25i3KxC23Z2OQ9slgGi+emdiNOeadKHYRJ6yftONsjzHMj8k9tCz8NDLUz/yZ8he4G+Wl/d1ZyVYji6CPx+6bd5CRSzWcWnAbOGoNwoXtGvZGyXrJBcRR3JOdySdNdPQKY71Qyvo5207Q+UsOBpyDjkbXPNR/d/cvFNHtGqBbOYSx8HZLADja2+t/q3WI5/BWkzJHSdTK7bE72uMuX3UFOImjpX6g5D1H0spJu9VNkpo3xnE0g2cNDZxFx3ZKPbZf/iZAdA9lvOGRS9kYa0NaAABYACwAGgAHBMf9gufO6STQlpy+6CMueRTsLAyF0ZP9nD9Es8h3ERuQR4OB+gUUbu/JUTtLRZgDwTx7cTQCBoRcKxaaMtYA43I4rNPTtYLNFgui4DBfi3sB5BeyymQ3O2XqT91Tr9/6qbaLmsxGESGPqmDJrA/DjcR72V7nLgpzSbQkYQbnDxBzy4+CS1u5kkb3GkLCx7nPMb8iHPcXOwu4i5OuiX02wZnOHXFrWA5tbcucAdCeAVTiFHLHLFNAeNxve9wBpbQjt7Cn66pjMbBA0DKx/f5UkuvOm9lb1205n63qHAfhjOEejQvRRXmGSS9Ri5yOP8AuJ/VaeiHWJ7lmMRPVA70phS2EJHClsKvGLLypZEl8ASGJL4EzskD8yk+xN5pYbNJxs+y7h4HgpfT7Rgq2GNwab+1G8A+hyKrmBOVOVU1NKx+ehWgoq+WKwvcLvvD0XA3fROt/lPOX8D9R4Ov4hV5tDZ8kLzHMxzHD3XC2XMcCO8ZK4Nm7ee2wf2h6jz4p0qqOnrI8ErWyN5HVp5g6tPeFmqjDgDcZfRbugx42AfmPX9qk91thT1E4jpiWtuDI4i7GNvmT38hqVcFUwU8DaWnBGVr6kA+0421c43+JTlsvZMVPGIoGBjRnYakniScyfFZrazBoMz8Aq+piZT07nF3CTqbXPcO1e1dWap9mjq7D7lROPYrz7LH568L+N7Lo3dOQ6tY38Tv0unKWseffI8MvyXH6VKNH3/EAVj4qmhac+M+Q9+ah/iFw2XFm6FvblaPwtv8wt/7uUw9t73eBA+S0k2hJxa13gSPmuDtq29qNw8CHfop318Y/wCCNviSfrYLtuH31+yVf2fSM0gDvxku9DcLB2sI/wBlDEzwaB+SQu2xHxJb+Jp+V0nkqmO9l7T5gehUBxKtP+o/1AHqE5HQxt1at67eac6Pw+AAUk3T2kZqcF5Jc0lridTxHofRQisYeSe+j6p7csfMB3wNj+atsJqpHVA43E3yzKnrKdn8cloAtmpuhCFslnUIQhCEIQhCEKPb1bzupOrwxh+PFq4tthw8gb+0olWdJ9S2Z8bYobMe5ueO5DXEag5HLkue823vpcME2DAQ6ZpbixC4ERuDYZZ8lbQ4dI2Rplb1T29iTxJ8lPTue3I5fUKQ7u9IrKmZtM6NzJHFwBGbey0uNybEZA81MVSu5ZDdpRPcbAOkzPfG8fNW/XbSZFC+dxu2Njnkjk0E5JfEY4oJgxmWV7eaiw6d80Je86HXwCxtPa8NPGZaiVkTB7z3BovyF9T3BRZnTBs10jYmTOeXODQWxSYbuNhmWjK6o3ezaFVXVDqicl4ucDBfDEzg1jeHjx1KR7GgwzxHlJGfg8JmmoYp4TI19yATltlunWSsfobr1NDtiJ2j2gk2APZJJ0AvqUtVIb81mKTqG+zGbu73/wBB6kpx6Pt/5IpWUlU4vieQ2N7jd0bjk0EnVhOWelxwVTRU9TLRsqJQAXC9hy2/KbmY1riGHJW6V5eqxglP3ZT6PsvUN15v3yourrqqPlLIR4OOIehCcozmQqbEBk0rk0WJHIkJXCUhjkuGu5gHz0PqClcTleMKzEoThCUugcm6JyWwuTQzCrn5FOkDk4QPTTA9L4ZEvI1OQvTvC9L6ecg3BsUzRSpXHMkXsurWKSykkG3CBZwv36LsNus4gj4FRoTrDp0qaZp2T4rXgaqSnaVO72rebbeqyI6Z/sub5O/UqIyTJHNIl34NTTfM0HvAR/VpGeypw/YbHey8+hSObdl3uvafEEfqoQ6qc32XEeBI/JYG8tQz2Zn+Zv8AndJv+E6V/wArQPMfdSN+JXM+YH0KlFRu3MNGh3g4fOyaavYcg9qF3+0n1CRM6Qapurmu8Wj5WXePpVlHtxMd4EhISfCAb8jiPH9Kyh+KozqPT9pC7Z/awta4OOQAuDfwUy3Q3YkgeZpXG5aWiMm9rkG7jzy0Tnuvtz6ZTifDgu5zbXvp3p4UNPhDaWS73XIVnJiZqYxwCwKEIQrZIIQhYe6wudAhCR7W2xFTR9bO7Cy4F7F2Z0yaCeCZ9ndItDPJ1TJwHk2DZGujxfhLwAVHekTe2kmo+qinje7rGGzSdBe+drcVU8lVadlj70ZB194WVzh9DBVROcXZi+ltuxQTOlhm6N7CBa+YIT/tJ1qib/Ul/wD0Kc4n3o4v9Wf8oU2bXhtjkLrlzyTlbNziTx5pdQuvRRf6tR+UP6J+lr4qyNj4jle2fMApDEqqOqoHSR6ZfULpsiL/ABAP4v5SpLtabDs2obxldHH8buPo0/FM2xYvrm+Dv5SpPtDZDp6GdrBd7XMkaBxLQbgd+EnzssP8RlxxZgbr0R/7r3CXOdg8wZrxH6NVWw0aUjZoPatm3tA8QW5/JYgr2tNn6c+XknyMMdTSyNcCOrfbPk03yWd/kzQODmEg8wqjCaeWqro48wL3JHIa+eniolDvSxxvPES45lzXXuTqS136pV/aUL/2bgDyIwn1UXcxOW6+yfpFZBDa+OVgI+6Dd3/1BK2tPjU7LB1nD3yX0nEPhamlvIHubvqSPI39CF6aoXExMLvaLG4vHCL+qpvph2X1dc2YDKaMG/32dl3pgV1gKGdK2w+voTI0XfAesHPBa0g+Ha/hUsD+GS/NZiqj4oiOSpOiORb9k3H4T/W3xS6Jybo3YSHeR7wdUsbkbevMcCrxhWXlbfNOMTkriem2N6VRvTbCq6RidIZEtilTRHIlUcy7IuoWu4SniOZKGTpoZMu7Z1A6NOMmToJ1h06b+vWDOo+jUvTJW+ZJpZlxfOk8kylbGl3yraWVIpZFmSVJpJFPolSS4rSV6RyuXWR6SSPUL3JqNiuLouH+AB5yP+Sl6ju4FL1ezoAdXAv/ANziR6WUiWYqDeV3etvSC0DB2BCEIUKZQuNYD1b7a4XW8bGy7LBQvQbG68qV0bouzI1zHAi7XAtI8QUlje4zRBoJzj0BPv8AcvVVXs5shBeGkjQua1xHhcZJFPs1jfakDPMN+aKJ4onOfzBHLVW2IYka5oZw2357Kj6umnlaQ2KU53yY7n4KQbq7MmbCWSwO9skBwtkQOZHEKxBsync7CZ2l32cYv8LpfFu5EOaVNO11KKe+V+K41VPh4FE0sAvrr2qG7J2DIJGuLQAL+83iDyKm2x6UsDr2ztp3JRFs5jdAlDWgaKWohbUVLap/zNbwjlbP8qGkgbSROiZoTfPw/CrzfbcGOdxmp/qpDm4W+reedhm094+Cim0925o6F0bI3Plw4bMBdm53at3WJV3kLUxN5D4JaahjlIOljfLdN0bxSSmWMC5FivNGztwK6VwAp3t75LMA+OfwVxdHvR4yhHXSESTuFsVrNjadQy+ZJ4uPpxmwYBoB8FsmGQtabp6fEppmcGg7ELWRgcC0i4IIIOhB1BWyFMq1ed97t3TRVb4LHAe1EecbtPMZtPgmyE5YeI0728vL9VeXSBun9NpuwB10V3RH7X2mE8jb4gKiy0g2N2uabWORBBzBHDNXVNLxt7Qs3WQdE/sOiURyJVHIkN79ofxDkefgujJE81yq3sunNki7slTayRd2Sqdrko+NOTZl1bOm1sq6CVSXBUHCQnDr0GdIetWDKjJHWSt0y4ulXB0q5OlRxAL0MJ1XZ8qTSSLR8q4PkUTnJhkazJIsUVMZpWRNzL3NaPM2SeSRTrok2F1k7qt47MXZZ3yOHyH5hKTShjS4qwp4DI8NG6tijpxHG2NujGtaPBoA+S7IQs5e62AFhYIQhCF6hCFq91gSdBmfBCFEN4t9WMndRxyBsjbYycsyLhrScr2IvxzTUyIk3OZ5nMqudpky1EspzL5Hu/3OJHpZOeydszQZB2Jo91+YA7jqEvi3wtU1Q6SGTO3yu08D+fNWtLVNhbwkeKett0n+IafuA+pWo35ds8Bz5C5nCJxvi/Bxb46Jp3h31DgHQRkvw4Sci1uZNxxdryUAqHOmcXyEknUnVIUVNxdG6qk4BG0Ns3Mm176XAGeu6norSRyNgaHl7yTpYXyHbfJenN096odoUzaiAmx7L2H2o3jVru/MG/EEFLNsbYjpojNMbNGg4uPBrRxJVK9D1f8ARqqRgxFkkT3ObfV0TS9pA0vYPH8S77V2vNXzmWYFkbSQyPg0chzJ4uTdXWxRtLo/C6z+Ml2FdWW3ERcKwth9I0MxwzN6kk9lxN2Hld3unxy70+bb3gipYTNM6w90DNzzwDBxPoqblZlkkNaC7CHFxDLhoJJDQTcgDgL8lXMxCZjR0rdRcHn29qzUGNPLSHi52P5TzX7/AFTJUCdjiwi4jjB7DWnUOHvX4k+itnd3bbKunZOzK+Tm8WPHtNPgfQgqjIow0FzsvkFJNx95PotSA8/UzkNfyY/Rknh7p7iDwV9T0EsdN/IeczmRyGx/PZ3LugrnCWzzk7ftVxIWAVleLTIVa9Je4ZfiraVvb1mjAzeB77R9rmOOuutlLFlJHIY3cQUUsTZW8Ll5jY/iP+10I4t8xy/orQ386M+sLqmiFn5mSEZB54uj5O+7ofHWqyS1xBBa5psQciCNQQdCrqKZsguFm56Z8LrFdWSrs2VJsjpkfQ/otS4jI5JgOslCy6cGyrcSpvbKtxMuw9RGJL+tWOtSLrkdcveNc9ElZlXN0qTGZaOlXJeuhGu7pVwfIuTpV0oaKSeRsUTS9zjZrWi5J7vmTkOKjc9MMiXbZezZKmZkEQxOebDu5k8gBck8gvQm7+xWUtOynj0aMz9px9px8T8kzbi7kNoY8T7OneO24Zho+ww8uZ4+AAUrVNUz9IbDRaKjpeiHE7U+iEIQlE+hCEIQhcK6IuiewauY5o8S0gLugr0GxuhechUkF7S0lzb3HEEGxB80kc98h7WnIaK198NwryyVdKO0+xkj5kXu5neeI42uq7njwuIIsRqCLHzCTxjFqmR/R5hlh48781n8Tq5myFlrN27VwpqNK3bAZJqLH7Q18+a5t2lh9wHz/otDtWeVwihb2nGwDAS4+CzFpnO6uSpoJquOUPp3Fp5g+79yfNxti4KiqdiDhDSSuuOBeC0A8jhD1wopfqgfH81ON3d0zQ7MqjLnNLFI6TO+G0bsLL8bXJJ5uKqg7TIiDG6558r/ADWggpYOJhqzk0FxH+RysFrqqhq8fqYI3m7uHrG1shqbDvS+Xag6zDfy4fHmty5rs72tqFGsJcbAEnuzKd6HZNU8WELjyc+zPjiIuFex4nBWdSpjFgbtsL2tt713CvMW+D6WKNvQuDSAAcwL+/PvSXa20vhwHzKSUm1h7LvZOrT8ipLR9F08pvLNFHfW2KR3wAA9VKdmdClJkZp5pO5obGPycfVePxGd8hc0dXkUPocNjphTk37vfrqp9ujMXUFM4uLiYYziOp7IzKd0l2Zs9kEMcEQIZG0MYCSSGtFhcnMpUlT2KtADRYIQhCF6hRjevcGCuBcR1c1spWjM8g8e+PXvUnQumuLTcLlzGvFnBee94tyaqiJMjMUfCVl3M/i4t80xtqMrHMf+fBenyFFdtdGlFUXd1fVPPvw9jPvb7J+CejrP8lVy4cDmwqi7A6G3jmPisYT4+Gf5KwtpdC0rc6edjxykBYfi24PomCp6NdoM/cYu9j2O+d022ojdukHUsrdWqNGRY61Pn9y9oafRp/h/VKafo82i/SBze97o2/mbrrpW81yIHn+0qM9Yg345eOSsTZnQzUOsamdsY4tZie7/AIgeqnO73R3R0hD2R45B+9l7TgfujRvkLqB9WxumaZjoZHa5KrN2ujepq7OLTDEf3koIuPuR5Od4mwVvbtboQUTLQtu8iz5XZvd3X4N+6LBPiEhLO6TXRWsNMyLMa80IQhQJlCEIQhCEIQhCEIQhJaiixcSmav3Njm/aWd3kZ/HVSNC8LQ4WK5c0OFnC6hQ6L6e9yL/xO/VPWyd1Yaf9k1rOZaMz4u1Ke0LhsTG/KAFw2GNmbWgeC06vK2qjv/p5Q4y8QNuTexuWg/dYThA7rKSoXRaDqEwyR8ZuwkHTJM7N2IWizGho5NaG/kt27txDOydULpckk5lI4tlRt0alLIgNAt0IXiEIQhCEIQhCEIQhCEIQhCEIQhCEIQhCEIQhCEIQhCEIQhCEIQhCEIQhC//Z"/>
          <p:cNvSpPr>
            <a:spLocks noChangeAspect="1" noChangeArrowheads="1"/>
          </p:cNvSpPr>
          <p:nvPr/>
        </p:nvSpPr>
        <p:spPr bwMode="auto">
          <a:xfrm>
            <a:off x="1587500" y="-882650"/>
            <a:ext cx="2514600" cy="1819275"/>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78" name="AutoShape 6" descr="data:image/jpg;base64,/9j/4AAQSkZJRgABAQAAAQABAAD/2wCEAAkGBhQSERQUExQWFRUWFxwXFxgYGBgXHxkYGBkYGR4cGBcXHCYfGBkkGhUXHy8gJScpLCwsGB4xNTAqNScrLCoBCQoKDgwOGg8PGiwkHyQqLCwsLSwsLCksLSwsKSwsLCwsLCwsLCwpKSwsLCwsKSwtLCwsLCksLCwsLCwsLCwsLP/AABEIAMIBAwMBIgACEQEDEQH/xAAcAAACAwEBAQEAAAAAAAAAAAAABgQFBwMCAQj/xABSEAACAQMCBAMFAwYKBQoGAwABAgMABBESIQUGMUETIlEHMmFxgRSRoSNCUmKx0RUkM3KCkqKyweFDY9Pi8AgWRFOTo7PC0vEXNFRzlOMlJmT/xAAaAQACAwEBAAAAAAAAAAAAAAAAAwECBAUG/8QAMhEAAgIBAgQEAwgDAQEAAAAAAAECEQMSIQQTMUEiUWHBgaHwBRQyQnGRsdEj4fFSBv/aAAwDAQACEQMRAD8A3GiiigAooooAKK53E6orOxAVQWYnoABkk/AAUl+zjn5+IPdRyp4UkUgZEIKn7PINUZYEnzY6n9ZdhQA8UUV8zQB9orhe3qQxtJKyoiDUzMcAAdyTVTy1x+W7ErtbPBCGAgaQ4eVd8uYiAY12GMnJBztQBe0Vn/LHNd7Jxm6sbnwSlvCHDRI6gs/gspJd2IOmRts+vXFMVleXpv545IY1s1RTDKGBd3ITIZdZIAJf80e6OuaAL6ivmao+aby9jEP2KGOYtKol1sF0xb5ZcuuT9/yNAF7RXzNfc0AFFFIftZ5ru+H2wntjDpLCNg6OzBm1YZSHC4GBsVPr8KAHyiuVs+UUnqVBP1FdaACiiofFvF8JvAMYlx5TKGZf6QRgdxtkHbrv0oAmUUk+yXm2fiNk89xo1+MyAIukBVWMgYJJ6sdyadc0AfaKo+becIeHRxyThyJJBEgQAks2T3IAGAd81d5oA+0V8zRmgD7RRmigAooooAKKKKACiuQu0/TX+sK+/aV/SX7xQRZ0ormbhf0l+8VzN/H/ANYn9Zf30E2K/tH4iPCitMSH7U+iTw0kkYWyYaYhIlZjlSI9ht4oNJXH+Nx2nHLS+jSaOG4UW1yZLeeBcnAU5mjUHACHA7QmnDhwn/hKS5nNr4ZiEMWm5LNEgJdjoMQDM76M+YYCgebFfPaZwr+ELJraI25ZiGDyTaPDZTkMoVH1EjUpHl2Y70EWcfbLJNFwyW4huJoHi0bRMFDa5Y0Oo41bBjjSR9aXOebC6tuFxcRS+uftMYhZ/wAqwiYPpXSIfdwCw6glt9WSas+Y+E3t5wgWTvZ+MQiyS/aWIYRGNg2PBzqZk3HQepzgT+ZuBzXvBms9Vuk5WJdpiyfk2jJOrRqGQh20ntvRQWiRzhxmNYrQ3F00Ecm7xQ6/FnYqpVIzFmRVDHcqQd1GoZpf9nnGZhxm7tdd39mMHjxx3esyIdUS7GQlgp1tsd8YyMg1I4vyvfG84dexJbSSW0JikhMpC9GGpJCncP8Ao5BA96pvC+U72PjDX8jW7pLAIXVWZCm6HyAodQXR1JBbJPl6AJsjctD/APsvFv8A7EH/AIcNRuVLi6XjvEYGuJ7iOC3XwxK+QGcROo0rhc7sNQAOBVjwLlq/i4tc30i23h3KqjIszlkCBFBBMADnCdPL167bx+FcrcSi4je3hFqPtcegKJnJjZVVUbPgDXjTuPL1z23AE/gfNsMsc0fEr69tOIM7YJkuIo4jvoCxxnQFBxkMB060w+0qS6hXhjQ3szGaaGFxG4VJTgecFcHzHJ3Yg6h6VY8d4JxG/sxaT21qrMFVrkzGQLpKkyRxeGGDnBwNQxnr6eebuRLyVeHQ2hhEVg0bq0sjBnaIKoyqwsF2Xrk51dNqAK7nvmgwcXRL6S5h4eIsxmAyxh5TjJkeEh2A8w0g5Hl23JLb7O54Xjme3vHu4GkBj8R3d4RoXKM0nn97LAEdCOvWvMs3E1llza288MgUon2kqYz4aq6EvDh0LhiDgbHp2r57O+SmsRcySeGJbqUytHEMRxDLaUTIBIGo74HoBtkgHP2hczTQy2NpAdEl7N4Zl2JjjUprKBti+JBjOeh2JxSd7a+U1gsElSe6YeMivHLPLMj51eYiVjpYEdsDc7ejj7SuS5b1baa1dUurSTxYtfun3SQdjg5jQg4xsQeuRS86cqcT4raJHKLa3aORXCCR3VyFYFmcJlANRAQA9SSdhkAl+0Tmlobuysld4Y59TzSRBi4jjz5I/DBZS2CCwGQMYxvVfwvirxcXt0s5LuaznRlnWcXTiJ1VirLJcrlc4G2o9+nlxbc2coXV01nexeFFfWrE+GXd4nUndPE0K2476R75HoavuGXt/JInjW0EEYz4h8czMxwcCMLGoAzpJLHpkY70AS+aON/Y7Oe406vCjZwucZIGwJ7DON6VOCcuyX9hHcz3d0lxPGJQ0MzxJEG8yqkKN4ZUKVzqBY75I7N/H+Drd201u5IWWNkJHUahjI+IOD9KSeVuA8Vt7X7BJ9n8IBkS6V2LrGQfdhKjU++ASQB3DY3AIXsfk8Pl9nWRIWBnbxXA0o24DvnqBhc57DFLvNHM/gpa3VhccQkImVJJpTP9nn1ZyNMpCZJBGlFCgA9MA1f8O9nF6vBLjhkngAt545EkdsnxEk0urRrpHlxqBPXptv8AOPcj8TveG21swtYGt2jwoZmD+EhUOWVPIOmIwD1J1dBQB19tlgX/AIPzK4V72JNGIyqk6vONSElvgSV/VqZzXxC4iubHhqXUxN3I7S3DeEkixIATHEYo0VScN5tOoEjBPQTPaPyxd31tbGARpPBcLPpZyVyoYYD6Bncg7gd6jc0coXt4LW8Hgw31rIXSPUzxsh0nQ8mASSVO4AGHI/WoAg84eNwi6sri3mneCaZbeeGaaSdTq3DIZWYo2NZ2PVR2yKreYubFi4vcR8Tlu4LVUUWvgtNEjbZLs0BDO2ScHcAgggYxTVf8t3XEZ7VryOO3gtpPG8JZTM0soHlydChUXf1JyRtUiduJK1wjWtvdRO7GItPowhOySRtE2cD09cfGgCZyCym1JjuzeRGRzHIzF2VCRiN2bzFl+ODv0plpW9nHJh4baGFnV3eRpZNIIUMwVdKA76QqKN/j06U00AFFFFABRRRQB+arbjumr6y46GGMjPbIyM/H4VnRlNSbW+K966U/EzjY1oVGo8PM0xVWwFODvpGM6crsCWwA43x1HoKX+YeXTGxyM7kZwOx+A9N/rXrlLmKPxAs0hjTB8wUtuOgwPWny1u7e6DRl1fUMocEbjy75HUjR9xpNUaLsxXinCSu+nH0qHbWwJ6fhWsc4xRNcRiQnSgUPs3u6sn49PSlPjNpaidmtmwnl0ppfrgajqffrn7qspWLlBroz5a8su4UIoGVJydhsR3x8agcOutEoG2xOfpWurfRLw6DLY0DJ2JxkN6D41m62sDl2ZyhSMkYQnUTnY4G3u/jWhZG+xjeNJdbZonKnEtS5+FMgvsnFYF/znuAulHMY/U2P9bc/jWpeyqcz2hLMWaORkJJJO+HGSdz72PpSsjjY3EpVSH2CTavZuKjSDAzVfNMf3UhRUja8kootzdiusJJ3NU1vKBux3qytbnJFRPHS2Jx5dT3LCilD2iXLNHDaRo8jXMgDpGyq5t4sPLpZ2VRkBY8lh/KfSlWDm64jitbV7mOzkjW5hne4VHOq3ELRZ8xXU0UiscEggtjJwazG41mishi5plAa60IZWIm0FScOOC+NpQZ1LlhjbfBI71YXnOssduccQgnYywoJIYo9vFjkcoTLMkC58IlWZiQNipJWgDTqKyXh3tEuJYo2e7trbTC8peRAwndLmWEJhHxskaE+GSSZVK5GMzLnmmVG8Nbm3slae+YyyRqQxgnVVTBYDUQ5Zj7x07b0AadRWY2nNl9KhufFjjjRrEND4QOo3aWxkBctqUAz5XqeoPauDc+XZkuCJrcaWu0EL+EpjFusuhsCUzM2Y1LakA0vkYwMgGq0Ul+zjml7sTrLJ4jxGMnyw7LImRh7eR45AdLHbBGRnOxpTs/aBeNArLd28sktuH0rGB9nkFzBABJg7hhM2QQN0OnbFAGwUVk/NPNEkF9DE86SG3lt1bXHBGMznDP5pg7N4bHBjjwu+T1rnxXmqeezuC17CjMsjG3RMSW4iuETDMTnGkkNrA3Pl2zQBrlFZjc8zyxzyRLdW9spmmZp3jUiQw21kyj3gpL+MzE9dMeF6Vwm9os/26BFnjZHmhhZNESL+UiRiV1y/aGyZFIbw1UbKcmgDVaKzz2bc5zXUrRzyrI/grMAiwlQNRRiskMjHTkgaJFVxjfuBy/56zi9ZDcQsq3klv8AZvD/ACgiWFpfGJB1HSR6aSBjOaANIorHeG+0W7lMiJPGzNHbPEzJBlTPdQwnMcE0mldEw8rnWNjtmrK854uIeIxW/wBoWRRcxW0gaOCPOtF1EDxvGZsupDKgQdN6ANQooFFAH46YEV9R67vG3pmozD5g1uao5cfESUlIqz4fzE0ZBBPlOf8Aj6Zqnim7MuR3/wCO1WFrbxSbBgD6H4/GpSvoQ1p/EmPp5hS+iCPhZ1Hkb9L9Un1pMe40SYbYg4NSrPgMg6bj1G+475pgl5Re7XXjEyjzf6xf0h+sO/rVJWMjRMi4xmyZD20gfeRRwzh+qQhULklRhQT0XvjoMtVvwbkJHtyZ5HiOodBnOB+/NNdhw1I4NMUzPp7YxnJzuB8D+FRzKDkKW5iPGuWp7bJliZU1aQxxg9cdCeoFOnsU4npluISdmRZB80Ok/hIPuq45ysfEs5lxuq6x80Or9gI+tZ7yFfeFxCAk4DN4Z+TgqP7RU/SoluWi9Ko1jiPtBtVydeoDsMj8MZ/Cq9OeY542dFKYbT5sZ6A52+f4Ukc12gS4nUdNZYfJvMPwal2W/ManHc/vp+GMVvIycTOT8MOpoTc3YPXNWXLXNRlu4Uz7z4x9DWNHiLN1OKafZzdZ4jaj1k/8rVqnlg4NJdmYcfD5Fki3Luj9EOqg6yBlQd8bgHc4PXGw+6le+4jYuYLt1dtQCRYt5X8X7QkcqkIIyZG0QLuPd0sDg7CPz7wN55YG+zNdRrHMmhZFjMcziPw5fOy+7pcagdS68gVS8G5KmzaePbgiOa0ZtXhtpEXD/Cc4yek6oNu6gjIGa4h6g0oW6Z1aRqznOBnONOc+unb5Vy/g2LQU8JNBOSuhcE+pXGM7daya05DuvAmRreUTtBJHLIHtwtw7yIdWoMZJWOC4Z9Ojcb5xVpxLkeRb5jHbN4Wu3NtJCbdBbrGQXUGQ64Rr1uRGra9ZBoA0C+SCGJpZERY4Q0pOgHRpBZnAAznAJyN67NZxOuDGhUnXgqCNR3zgjrv1rMb72dObfKWw8eRL9ZTlct4omaAMS2CNfgleukgHbBroeUJjeCT7JKi6rVoGRrZfsyRJGHjJLFogGWQlYwyuHxn0ANOa3TfKruQTsNyuME+pGBj5CoFtewNKzIuXLtCzrG2zIMsruF2GwGScE4AycUkezjla5tLqTxLfRGYmVpG8LUziQFR4kMn8YBBdjJJEr9B0OK8z8uPC8z+AIkF1dTNJmMB45bWVUOzZPnfTgjOW+dAGj21okYxGioM5wqhRn1wBUPhPL8NtCsMaDSqquSAS2j3S5x5iMdTWS8K4OWtcxwLHG1vaCaE3MIN28coeU5WQ6dUWVy5UnVggYrxxPld5E/JW6qnizmG2MtrOI1kSABTG0qhNckcjBopdUevABzsAbPPYRudTRozYxkqCcZzjJHTO9RrB4J1eSNVYOWRzowWMbtGwbIycMjDf0pe5n4TNNbWPiW32gRujXNsrrhvyLrgeKwEgSVlbDNvp60mycjXXhQLLaySIsM6CNZIHaGV7mWRX1TOACY2T8spLDT03oA1t+HxFdJjQrkHBVSMgAA4xjIAAz8K+tYRltZjQvt5ioJ8uCN8Z2IGPlSvx65aNLFkxO9tMGlQTQhyPs08LHVIyKzBpQT7ud+lIHFuAXEnhyiKNpfyzaGltpFR3vZ51BbxY3hysiHxYnJIABUY3ANphtEQsURVLHLFVA1H1OBud6icO4HFC8jovnkdpGYgE5fBIBxkLt0pBmWfV4SxLpS9urkSm4hCMk0V14Y8sgkU651U7AjGQfSi4FynMfESS3VIZDZ61BtkX8lcq0o0xzOW8jN53JZgD8BRQGu2tpDlgsKrpbB/JaMnyPlSVGoZ0nUMjK9crt3ewjLazGhbbzFQT5Tkb4zsQPurOeI8pP4hP2T7TZi6kb7MjxKGQ2tvFE6ozqhVGjkXSSCM5A2qrt+Sr2Oe1kMHiOi2+7vFIsYR2yvjGSOaIxoR7niJIRuN6ANiorx4o9R99FAH5NVj8a6+Ix67/ADFTU4S/x/s/vq1seW5G9B89P+GTXRzZYYI6sskl6nBh/kvQrrrQrvw9W7Y+VfYeVpXPkOfrT2nKS93+5f8AOptpyyAcBHcHbykbfMHt9a5uL7T4PPPRCVt+jXsaFzF39xX4TwHiVscojMM9AQ24xkac51YI2G9aTyrzA/SaIo49VI/aKteFxi0iXTG+RgktIhJG4O2vP57N3+4DDHFfalLSpoXpliO+34k4rQ5V+hqUdS67kae51xnSvffp6fGqGx4gAxAY7jOMDt/70xeMmB5goUkeY6c5x0HeuL8KjfzqU3zg47dO1ClElxl2KmXQ2dWTqzn4g9axi9SKCR1UMJImIXr7yHbv6gVu54R+stZ/zhyL+WlmEsIBXxNJ6kqu+PmV/GoXUmVV0PXNvAy6/a1ePQ8SuQSQxBGdhjfykd6QpeG6xjUPX1/CnLgsYvLEQgYLqYduoxsMYBPule1Ls3svuYZVUSOFc4V8kDVudLBwMHAJHY4x1xm+WUoUhOCMMlshWXJrvnzAYUtvnsM4+Z6VfcC4D9il4fe6hLHLIpATIK6o2YatWO2R9K7D2e3hxm53HQMseP7EoJ+6vKcvX0Dxxu0TxDHh5MiqGAIA1aG0tgnrtv160rnyew/7vFOzQ7X2qQvPJCIZcxhST5cefPx7Yq2tefLV9tZQ+jjR+LbH6Vm19a3VswzbFjJvlJUwGxuoLaSzbZGw+tV0nGdPlltbiP8AoZ/u0u0P3NvHE1Iynm9MEVT8T5ukg3azmYddSFHH3A6h9RWXW/MVspysrxH4q8f4gCreHnRhoVLpJMsGwxU4AOeux3xjGd81BJen2ywdPs8/9j/FqB7ZIT0t5vvj/wDVUW74vbzoTdW8ZGN5EIBA9c9sdetLHK0dldINM4jn3zE+SpwxAKuegYAHBLYzjPeiw3HiP2rIf+jTfen76X/aFz4l1w+aAQSAvo3YrjaWNt8HP5uK9fZQujKnEh0phThjpLbf0VY56YBqi59siOHXDaG2WNskYADSrgnfvg1fYjczY8LDBtYAwPe7jbI/nL2z3+W9VfDrESkqHRXxldRwHbbyBugYjOMkAkYzkipc8swiQyOzIW3TPQejHqCRnb0we9Wb2qTaMIraxthtIUKBtk7+IdsggjuOtMrULvSaF7M/bMYytpxJiMHSk75ypG2mbO+O2s7j871G3LggEbg9D8K/IUXLs1xcxwwq0kknujqf6RPRVA3Y7ACv05yVwE8M4ekM05k8MFmdj5UB3KpncRr2z8emcBT2GdVZ+ZuZos3t0cdZ5T0/1jV94PaJ40GMhtS6gQN/N1UjsRtv3zXbiXG0aeXTl9UjsGwBkEk40nr129fh0qbwyIyq88LLqhClUywbSuSdS98eqnBrap81qOwp+FWfb5GD4K5WIBVC42WNTkkDr5kyTVrypw8RxI+BrJz9WI0ggjBwFDfCqWC9aeZiUBMmssEyDg5Ygebp8KZ4bWbOI1La2GMISBrBw3lPlT83JHcVpljeNaJdWKUr3Rrvs/8ANalhnBkYAk5yEwnf9ZW+tMbJVbyfww29jbxEYZY1LD9dvM2f6TGrjFc3I/G68x8Y+FFc/DVJzivlWGmvlV1EUKPE+X0igkcBcqpI8q9enp8aSqaeYOP64JVB6r+6kCDj6klGB1jp6HHx7Vwft7Fmnkje+3udj7AWJ4ZPH/6r5DBZya3CdyM/QVaTcUhgGGcAjsPMfuH+NZ3xG/dQWU+dtupG3foRt02qlcu3vOfkFXH98Vj4P/5zLxdZdWmPzv0LcVHheFzvdLbpTfyN75b5mS5iOiMEAlG90Z2HUL0yDVhdQm5tpIHxqZGQ+oYZAb+sA1Zn7J+FGX7QglkRR4bOMLhh+UGMAkffkfA1q9pAIToHQquDtklAEOcfDRXq5YuTWNu2l1fc5EnFycsb8PbajCGZjs+Sy+U6jnGNsb+nSrnhnMMsUJiQhRkkHG4z1AJ2G+/TvXrnfh/g38uPdk/Kr/Szn+2GqnhbBoSKNjZyxeFmkViSThsk5Podz8xVP7ULDKQy491ih+TDUPxU/fXTgtxonQ9idJ/pbftxV3zjZeLZTDuq6x80Or9gI+taEtjFKTsS+TOKGOK4wNRTEgXOM7EEZPyWrifnqR0Zfs+MjYhxsR0bp2Ok4pI4TfGIyY3LROoHqcah+Kj769LxG4cFQsa6hjJPb4fvrNl2krNmGqdGkW3tGkKqRExBAORJjOQD0+de7vndpY2V4Gwe5cHSRuD9CKQ7WC+ICoowBgaY2bb4GuXH0voIg0yMI2ONRXSM9QCD06fWkbWPo0bjXNQ+zvGYtSmLOrKjBxkdd8ggGu3B+dGMEWqEyHQMtkb+mcjrjFZHYcWa4GiaRghYDSpUZ9BupB+R9K0y19mbsoJvJNJG3nfp8lK4+VX2IaLxuZkPvWin56P3VV8Yv7V9OqziB1bZ0b+oIHb49qVOdOTVtonZLssyrrALHJAZVZTlic+dWU98MD2NcvZuiEySSqh0KNJfSc5641dwAfvqpKRf8S+xCGQwQJG+NiJAMb+mdzj4Us8A9nVzFILp0cRorOoGPELAEr5cHC57mtAXidsCuVg1MDqZdJAUfpFRjOcbfdXC+5gTyrC4cdPJvjtjA779KhVZd2o00VfFowIY0hafxgAsYePZVwFchfCBOE269xvXHmqC3e1mTxp1Zggy6LjyMGAI8NdyFONxua68ZupVbxYnuDIBoXXEQApGok4APvHHyBqi5j47KLJ5DO3illPh6cYyUyTl8jCxKOn5zDvVo9ULfQV7mFxDok0yaFIV00LKgP5kyb+IgJzg5Kno2NjW8tWF1PMtvbL4hkJABAK4HVjnIVQDufj8au+WrmS9lWC3gLTMS3YImfedmABVBqOdsebGDsK33kTkOHhkOlMPKwHiykYLEdgPzUBzhfqckk06TXYpFPueeROQ4+HR9RJcOB4suMZ76UH5sYPbudzv0VfbZxeRfs0K50MWeQD87HlUH4A6j88elanWS+0nhTtxDXJkxNCug9gVbBHw3JP9L7s+SelWacOPXKjMTylAYw2qUEnrld/7PTNOXI/s1RriKQTy+pGE8wxurHuCNqW+MQGV2IkK6dlG+B2GMH5Uw2ktytlMQ4QLGiCYt4ZDyTCPZgRpABzn0zvScUpyyRSl1ZsyYoRxyuPRdRoh9hMKSB1uZBg50lFIx6dc4xtV3wz2fywMNF3lFPlDwgsqk7qJA4JGNtwfX1rMo7a8jQzvfzS2w2MkFxMTqx0CsDnG/wANuoqNwbjt5O7qnEJY41wdc87JgE438xyflnua9FyZ5rfMTr0OE5qP5ep+i819rE4Fvo0ke4vLkooLB4ZnbIHfQ8e+cHqy9DtTh7Jbyea3mmmmklUyaI/EO+lBucZOCS2Op92sMsEdDnGaaTrYdrlqUZRase8UV9orKMozi24IZVIPQjH31m3G+FSWd1iZSAQ2lvzX+Kt0Py6jvW02l0AMCvc93bSKUneBl6MjtGdx6qx61q43FHNNSyLpt+q8jF9k8VLhIOOPe9/0fmYHJKWOTXlBkhRux2AG5J+AG5rU+Jcu8GzlYIif1ZXA/qrIBXG1igi2t4o0J28gGT8NW7H766mHKtKUVS+Bm4nioxbbbkyZ7PbP7FExk2klILD9FVzpUn13JPz+FMlzxpceJkDSdsnsdj9wOr+jVJLwuPwwzyFBgFiWVQM46lhtucUlXnEYw4Piqx9NYIHb1/ZikTxwytyT3Mq4rLjrWtn5DD7RlEiRTL0Tyk/B84+gMZ/rUlg00JxuO4gkiaRMsmAS6jzA6gdz+kaUlmA2LKCNjuO31rHOGk6OLLrRZI3Qj509JcK6LnfWvujqQRv9NyMnalLh3DkKgyyog66Q6aj+J0/Xf4DrTjwqytDEjCdUyPdEkfYkb6t/vq6cYrxC5KUpVEoeB+zKGBDNOfGIBKjoigdyDnWfnt8D1qwbi1nB/wBUnw8qn+wFPcf8Gjj/ABqIWVymsOAkigBlJYBmAwAdycdqypOLP/orcL8W2/BR/jWTPTZt4dPSam3PcX5ivJ8k2++Tb8apebuZWmsp0eJUjaM++4HmxlcKBjVqAxv1pPtY7uc4DMM9o1CD+sd/xpx5f5UjhIa5aIMdwZWVm+jSHP3A1m2NNGX8E4W5AZopGjDoSVBxnJx5tl6471o99xaeWTQtu69lEjNg4HaOPK57nzU3T8w2sS6DIj5GMAh8j0wNsfQUtz896FKRjOlzp/OYANsM50jbIyW+lWUiGiZa8jiVNV2dAxuiYiXGQcNjLHcAnzdh6VG4nZcNt9OiJD2774GxDnf4HGetQbae5vgXDaIwcFnPukdRuAAw/VUH41HW1ht7gaCbp2Uh1Yah4mV0kAnPTVkHY7GobsEmjlzLc5t/FjtIkRGA1lSuc7Y1KQzff9KqOXuZHknihMQCjJPgg68gZBy7EdcE1L9oF1IIoklkGsnPhKQdCqMAt6HJ2HwNXvsk5fCxtcuAS+y9CQM+v06U2MUoXREpPoWi8RKk5luUG2NUYbsOulfXb6fGqPmp/tkZgF2mCqgGb8igLSpnLM2BhEJ6fnYAJYVo82KUPaTYKeG3GANR8MAgDOTNGNvv9aqkFjTyFwjh9hB4cE8EkjYMsokjzIw+THSo7L2+JJJZLvjkEQy80a56ZYb/ACA61+O5OFyJIY2QhxuVwNhjO/30GwkAzpOPUY/wpiRDfkz9R8T9qFpFsmuVsZGlcD4ZZ8fgDWf85c3vcOmVAPh40rkgEnUdz1IwATgdKxjxmH5zA/Mim1rqXw12y2kLq/V0jBPxxSMytKh3Dtpu/gfZpWkbSBqBG465+mRTtxuJE4FoRgzyTxhkQ6mQLqcAr1Huk/UUl2kK6VAXDE5z3AG5Oeo9PqKj8Qd5ERVVmbxCSB1GAfT4fsq/Dx5c1kfYrl4rX/ij36v+hj5UtJrq3ls2LRp/KKxURjUNsFtJLDzZPfC9e1UvMPLrWThGkWT87WgYp1IxqbGT5TTFydzotnmOe2k8R2UH8mmkj3RgeVlOTn874CmHi/D1lh8TTcSu0jGKJst4atnJaPJGpfdTAzpUbdcdjHxTxuWSMdn29TI8d1GT+JzsxNxLhgEbxxMTokLkoCsefdxn3s4x8GrS+SuDfZLGCEkFlXLEd2Ylj136tWP8Pg4k91HFHFdW1q0oB1IcIjMC5aRkGD7xz13rdxIOxFY8kVjgoRVJvVXWn6sa5OUrk7rY95r5Xmis9EahMW8SJcnc4rH+ZbpvtlyM/wClkHT9dq21+QQeszf1R++sB5ovVS+ukJY6J5F1Y6lZGG/3U/jnjyJaHZn+yI5cEpc1UqVHSO/ZRgBe56CrrlC9dr6EE7FumP1TSivFEPr0Pb0ph5CvQ/EIAAc5b7gp/GuXy/Q9BLJjadM0znqINYTK3Q6QcfGRelZC/A4dsCUZOAxZT9dIQZ+Wa17n1wthKT0zH+MiCspS7QgflFJB93fPf6bZP31M3JPYXw8cUo+PzIsfL6E7TbZwCYzvt6Bth16muq8COcJIrY+Dqduu2D8vpUmxlU4IkjAHdnCZyNPlLDrvnpXuSP4qQW2KsGXPXAI64BFUeSZpXDYJSpPt5nCPhTdNUef5wGNs/nYFTbfgxZSxaMAerL+zOaijckDrg/jXoLkZHbcn0HT91UcpMY+Cx9mT04aAQC/XphSeny6V2sYNZ8mWGcZwR+BqJNxFyDmQghhtntt2B37np2rjaTZOFLMg1Y0hgM5xkDHpVFbVsT93jXXceeE2ul0H6wqg9p6E3MYAJ/J+n6xqlteJyxDKOykZ6nv8j3pj5juj9otw/mzCmr1JOd6cpUhc+DdpX2EtrN1GWUgfEVfcrcdit1maWMNpClDjJ3ByNPfoD0274rhxaZS4TzKF23Od/lXrhEsEL5kGs+XQME69WoadI31Kygj4E5q8JauojNgeOKZXcV5zmufFaH8muQzgYBIwsYI7D83ON+m+BsxclWF34YVVKPJnMjAa9H6q9t/z2wB8c4MvljkoGaSRUALOW3/k4QW1BQB77jby9BgdMVoVvGsKkKpJPVveLH1Pf6AYFaEjG2Y17RJLdGiihfWyazMd/fJAwWbdjhTv8sYGwZvZBxEmGeMnZGDD4Bgc/ip++mTj3BY7waZdTDOcK7L94B3+RrrytyfBbajGpGcZyxbJXOPePQEn6/Km34aKl1Gp6nr6HsP3+v8AlSx7Tyf4LuexAjII7Ymjptkjx6j/AI+NJ/tNBPDLkDfZO3pLGT+AqqRJiFrxdgWLMWkbq7kt0GBk7k15nusnOs569f8ADO1V+k5Hxr28Zx2++r6nVFdKuwuJM987b0ywXurHYKu4z1wAKVGpgZ8kAdMDNVpPqUyNxWxcRyDC9i2/0HQVD4hcqpdOp0jp+kfe+4YH3148fU23QbUXdjk6lOD3Hr2z+NVyLYVwjjGe637FZLGzMhALsSAB6kbAfsFaRy1y0tm8i8UzG+lSiliA2okkBk2KjSBg+p2pBiDLMpVtJjIZW+Ocgj6itLVhxCFZLy5m1JqwNMaIAW/NZlAOBgnfYEVswRccdzdRe3r8B+SSlkqKuS/Y5c2iw8ICyZWmkdVCoWGQc+8owOuB9RU/gdmt1xe3iC4isIVDjBXLx/pA9zKy/wBU0ncajjtboLA7MYiDqOARIDnylRjbbetL9kfDSltJcvkyXLlsnclVLAHJ9WLn7q1zUMWK4Pbt52/9GfVLJN6lv/X+zRDLXyoJnorlmgujX5O50sX/AISvfIfNcTMPl4zHNfrGvzx7Rxi9k+LP/wCI1JnKh8I6paTPoeHuQdt8MMfSmr2c2bDiMDEbZf8AuntUHH7DTDyIP4/D/S/umkvI2b3wsYxbvoPXtJX/APjpf50f/ipWQwwOI943AyxyVODnWRg53zkdh077Y2Xn/wD+Rk/nR/31rKkOwweucjPfbfGfiR09aMk62K8Pw/MV33IHBeGS61Ijc6MhtO+CVA/NYE/0Tnoa5yxOhOVeMmToRpIBdjg4+Y2FPPDIB9ljyMbtnt37/Sq7mlsQ2+wPmYbjPXG/zpGHieblWOura/ayuTFy03fQVWiLORgsSrbAZJ22wO9dbSyd2QAHqATvgfM+m9eMsSSC2rScEZzn4Y3q25aRjMnXGPj6Yro5sLxwlK+iMzy+hyvp3WNwJSPyqpp8vunTntq7k9a82nCHhmVWLMPDJyhb9I42G429RTLqDppbHvgYIU5GcntntS3fqXvQ6ZKeGoOkuOmdjp3B9M1zseTV4fQlyk36FfDcyhHJZtlPvDOWLKD73fB+dOHNhP8ACEKDGBFH1+RpQ4As2pmYPoZtOWyRkncb99hmtN41F/G2OBkIoBx8Ke2tVDo6lDXfn7CfLZCWaQ5xocLtvnON/wAabeAcqIZCxIA6avz2/VQ/mL6kbnNVhnT7QsejzSZckbe6Rgn4098CsHeE6U1LqPpjt2NP5ai1+hkWfJli7e1k+MKihVAVRsANgK5O+a9ngs491T8iQR+3I+/Hwry3DrjB/ItnsNS4P1z0+lXKEyDgwkQMSRn4Dbfse3zqfFwwKMAkAduv+f41QNx+WAeEVXUmxZt9zv0BwBv03qM3MMj/AOlx/NwP2b0tY5t/iL2vIZ5uGr1LED44H7aouM2dnJG0c02pWGGVckncHqm43A71COG3Jyfic/tqNcQrTVja7lbXkLc3I/CV9yKZt9vO6j++T+Fc4uVuHAYNkH+JnuAcenlcCrCS1IyNWdycn09PLjpXhY8dT99RTJJnAfZ9wm4LBrIKw3AE9ycjv1k6g/tqxvfZvw6MeW0B+c1x/tKh8Mv/AA3DqRkfiO4qk437XJVYgQrpBI3z2+tYs6zJ+Bj8eOM+qIvFbK0tydPDoz87i6/2lL0vNtvGTjhkPTH/AMxddM5/T+FTL32hJMPPFj+aw/xqhuJbaTfW6f0NX4hqjHLL+ctLBFbxRIh5+t4yxXhkKlhpJFxdZx8DryvTqMVp/sz4PZ8Vs3mltimJGh0i4uWBULG++qTuX6dNgaxi54AWGYXWYeg2b+qf8K3H/k+xFeGygggi6fIIx/o4fWtsZ+TM8otbNDEfZZw45zATnuZZidhjrr9Kv7Xg8UcaxouERQqjJ2AGB1OTtU2irOcn1ZVRS6Ijfwcnp+J/fRUmiqk0Br888zN411clxnRPMg7YAnKj61+hTX584un8dvEz5hcSsfk8+ofupWWq3HYfxFFwGfVO642Hir9ArDemLlGPTxNFHQasf1KW7eMwTM4KsGkcdN++fwambkpxJxLWARjOx+KUh1q2NMXOKk5vqq+I987IDZS5Gcb/AFGSPxFZxaRhoCWCkhSQdOCCBtuPnWh8+3GixkOM9B6dQRWVRcY/ixGhl1L5TrBAzp+AOdxVc8JSe3oKxylGmuhbcLv30MCzYVlxg4PmVmO/fJ9atuKvmG2LDVmePOfUswzt3/dS8Lp1yVVG14Z9Sk+6hxgLjBJbrU+34q01mjuANNzDp07Yy+3XOQCavix14kRlk5Tvz3/f/pN4rBpivCgCtGzshHVSFXcHscZr5ywPycXX3V/Y9TLlysF24JDaC4IwSGKHpnbsOtU/Abo/ZYGJP8qmflpG3yyelIwzcoOV7ar+FD9Cc6XkkSLRsvpPTVjoPWqqPgrxO8hY4ZcAJr2YAdcdTvUia+ZHONOzge7uO+c5r7dcUZzKiB18LbUpJy2kdgNu1Vxy/j+geOSelvr7f9PcKOLWE5ILzQq3qdRGrP76ZeM73bDv2HyUVwtv5KAd/IT9w61H47aMb927BDjJ2zgD/Cnxgl+Hu/Yrk6Nt9vdEWfH2qLIGQjb99+34Vo/svLGy8xyfFf8AaKxzh8UyXESyHKgE5xkZOT19K2D2UIBYDB1flZN/qK0aXFq35iHOLhUV5e45UUUU0SZdzTADeSk5PmG3b3V7VEtwD0/CrrmSxV7ibVuCcEeo0gYpegRbVgrEmM7Kx7eiOfXsrd+h7Gr1Sso5Uy0SvsgyKhTX6eIFDdRkZBHTY7nrjuOo798Vv2py5eMPqXyyRE77dCgzgnG4HRhnG4qdSohuiwliIqN9myd67rxXOlzpMTAeYfmnp5iexPQ7YOzY61aGyUjOahUy1i/xJHEZ8LGrtnYVmXE7CcuzyJjPXA2++tengAqFPAp7CocLLxnRlcYhxvEzH18X/ALivfhW5/MmX5OrfgU/xq05p5Y0EvDGCp6gbFT6j1FKDOynDKVP3VncHZqWWIxRR2w6tN9AordfY3OrWD6SxAnYZbc+5H++vzpb3udutfoL2Fg/wdJkY/jD/wDhxUQ/ERlrTaNFooopxlCiiigD4a/P3HoyOK3ue75H/aV+gTX5w52u2S9vWVsEFsZ/++9Kyx1RospadytvZBsMHU0zhfngdaaOQrRlvQzYGobDvsncdjSjxGJ3NqRk41FvvY5/DrT5ymv8dX6/3TWfbTF/D5mjJkbVdr9hg9pIzw9x6so+/NZpwbh2TGC6SKuxGCD+aPMrdvKBt8++a0z2ioTZYAJPiJ03/SpA4DbtkAqRgde3vA7HvVss9LH4IJ49T9SRd8ORpBqXbSrDQ3h6ch1JyNv9G23xqXDwYKi26Mca45AWAyCHZsbH0TGfr8K6S25yrnpgKMeoMpOx6jDjvV1aWALI5J3C+g6auv1Y0hTehRT7oz7ubbW1bfKikTiLFLnAHlUYBGfdTPfr1qrYsPBjTyqxUlV8oyWc5wPkKZ7fgaIsud9QOR293H7BUlbZQI/KNh6egqicYLSvL3NMZKLbKGC2VveVTlgNwM9fXrmoHEuF+E0roZNTqzeXVgPjA2X5bfWra1Xzj01D9tdbjd6rz1Fxpfr8jO8cpSdvbse+FsStvnOSEz9w61M43AfGkb1AUfjXqIfxiEfrfur3xl/Of51P5rUbXn/ITgpumVEtvkEemP2VoHswsfBsFTOcO3+FILye/WkchH+Kf02/YKtgm5TdlJwUYJIY6KKK3CDLOZuKN9quUQAurLs3lyCq+u2/QN7udjjvULdl9TYMi+7JCw3Ugb4T1x70Z3PVTXjnPiDfwlOjD3X/ACbr7yZRMjzdjnpurd8HeucDmTBYqsq7al/OUdmU9R6DJKn3W7VZJv6+vg1v2aEyCTwwg3LwHDK4PmiI2BLdcDoJO3uuPT7oyyqxxIB+TlA2depVlH3lO3vIe1T04cpYsuQW97fGT3OkdWI2Jxv3zXK64dIkeIdGV90Y0jHodP8AkKnlv6+v3XTuqJX19fwd7a2Y+cAJqOJUYgq3YsMZ3x8MMPeAO9do7FowQGJX81fQemo7kemdwNt8CldOMXqPholJOwCjv2GQTipsnEr8e9ZyfQMf2Cq6orsx8cLq7X7lo5ao8ue5qkueOzL/AClvMg/msPxOK4DnNBsVI+o/xqOdH1LciXai3cAg/wDH4VQcS4SvXAK+hGcf5V3g47FKcIHz8FyB91TkGfX6j/OqTnCYLFkiJs/Ao+oGn5fuNbV7DLbRw+QZz/GXP/dxVn1zw0N0rT/ZHblLJwf+vY/2I6pBbhK6pjvRRRThYUUUUAfDWAc68HRru53IMjOvy/LMdvqa/QFI/FfZmJ5Wk8crqZmx4ecan1YzrHypGZTdaC8NP5jL47bGg9xrX7h/nTJyoP40n1/utTL/APCobfxg7Fj/ACf6X9Op3CfZ54Eok8fVjO2jHUEddR9ayww5FJWh7yRpoj8yn8h9f/I9JnBx5JPkv95a0/inK/jJo8TTvnOnPYj9L9aqa19mwRWHj5zj/R46HP6dXzYpylaRXHOKjTEuY/kY/wCcf8aurU5EfyH7avH9nAKKvj9Dn+T+f6/xqXDyRpCjxfdGPc+IP6XwpUcGRPoXeSIsSttJ8j+yuLHZPr+w03NyTnV+V94Y9z/erx/zF938t0/U/wB6peDJ5ELJEzqzPnHzH7a6SnMlOsPs0CkHx84Of5P/AH6+/wDw2GrPj/8Ad/79J+65Lui3NiLcG91F8z/hXPjjYb+nTnDyIFlWTxc6e2j/AB1VzvuQBIf5bG+fcz/5qe8E9NV3K8yN2Z1cP7/zrTvZ6f4oP57fsWquX2YBtX8Y6/6v/fpn5e4L9lh8PVr3JzjT1x2yfSmYMU4StopkmpKkWdFFFbRBnPMvK9vJdSu+QzMCTq/VUdD8qrhysg9yRvlj/wBqfrzl3xJGfXjJzjTnGwHXPwrmOWf9Z/Z/3q0qUKEuLEJ+X5fzXH1B/wCPwqRZcCcn8q+V9Bg5/DpTseWv9Z/Z/wA68tywe0v9j/eqdcA0sSuOcECqXiUEAbr1PzX91LXDufjC4jmBMfQN1Zf/AFL8Ovz6VqqcqPvmfPwEeMf2qUuZPYkLp9S3XhA7sBCGyfXPiDHypEsr1eFfEZFbbkLjXPFtDD4gdJdWyqrrv8+4A77VnHFedZJyQdAU9FCq2385gW/Gng/8m0f/AF5//HH+2rrD/wAnIL/04/8A44/2tRkk5dGXxvT1RnFpdSbaZBGPTp+A2q2Ti0g2Lh6eU/5PwH/TT/2A/wBrXs+wQ/8A1x/7Af7WsvLZq5yEM8WPdfqGrYPZFPrsnP8Ar2HXP5kdLg9gv/8At/7j/wDbT1yRyn/B9u0Pi+LmQyatOjqqrjGpv0Oue9WhFp7i8k01SGGiiinCAooooAKKKKACiiigAooooAKKKKACiiigAooooAKKKKACiiigAooooAKKKKACiiigAooooAKKKKACiiigAooooAKKKKACiiigD//Z"/>
          <p:cNvSpPr>
            <a:spLocks noChangeAspect="1" noChangeArrowheads="1"/>
          </p:cNvSpPr>
          <p:nvPr/>
        </p:nvSpPr>
        <p:spPr bwMode="auto">
          <a:xfrm>
            <a:off x="1587501" y="-898525"/>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080" name="AutoShape 8" descr="data:image/jpg;base64,/9j/4AAQSkZJRgABAQAAAQABAAD/2wCEAAkGBhMQERQUEhQWFRQVEhQVFRgVGBkVGBcVFRkYFxgYFxcXHCchGBkjHxcVIC8gJCcqLC4tFR4xNTAqNSYrLCkBCQoKDgwOGg8PGiokHyUsLiosLiwtNS8qLCwsNSw1LCwpLDQsLjQsLCkuKSktMjUsLiwqKiosLS0vMiwuKSwsLf/AABEIAOEA4QMBIgACEQEDEQH/xAAbAAACAgMBAAAAAAAAAAAAAAAABAUGAQIDB//EAEsQAAEDAQQDCgsFBgUEAwAAAAECAxEABBIhMQUTQQYVIlFSU2FxkdEjMjNygZKhsbLS8BQWQnOzBxd0k8HhNDViovEkJUN1Y4Li/8QAGgEBAAMBAQEAAAAAAAAAAAAAAAECAwQFBv/EADERAAIBAgQEBAUDBQAAAAAAAAABAgMRBBIhURQxQZETYaGxFVJx0fCBwfEiMnPS4f/aAAwDAQACEQMRAD8A9xooooAooooAooooAooooAooooAooooAooooAooooAooooAooooAooooAooooAooooAooooAooooAopFemmEkhTzQIJBBcQCCMxBOdY39s/Ps/zEd9TZ7AfopDf2z8+z/MR30b+2fn2f5iO+lnsB+ikDp2z8+z/MR31nfyz8+1/MR30s9gPUUjv5Z+fa/mI76N+7Pz7X8xHfSz2A9RSO/Vn55r+Yjvo36s/PNfzEd9LPYi49RSO/THPNfzEd9Z35Y55r+YjvpZ7C47RSW/LHPNfzE99G/DHPNfzE99LPYXQ7RSW/DHPNfzE99G/DHPN+unvpZ7C6HaKT33Y55v1099G+7HOt+unvpZ7C6HKKT32Z51v1099G+zPOt+unvpZ7EZkOUUnvqzzrfrp76N9Gedb9dPfTK9hmQ5RSm+jPOt+unvo3zZ51v1099Mr2JzLcbopTfRrnW/XT30b5s86366e+mV7EZluN0UqNJNc4j1099Z3wa5xHH4ye+lmMy3GaKJoqCx41pvcQ2bU+uXTeedVg20tPhFFasFDKcNs7cK42jcW2kqEXgRmizWaDeIJzSMsD6NlXHTNrKS4oXghKlSrVqI8cg8K71CuBtDnjQq6oG74MjO6U5jHD3ito16kVZMNX5lVO4dshSjJIIwUxZ5MqKjdwMJlZw/0xWqNxzYkXVkXbsmzWaYAwxjZA7Mem1oU8oiAsieFDaic+hOUEeyujqbRjdQ5kIvMrPHOScPrrqzxVW3MjKipHcK2lZcSpd5bZQbjLAuiR+GIvGDjj7qydxTZRlEYQbPZwSFEycEnKcuipnRtnt4tCy8FljhXAGlSJ8W9CATGXonHOpe0O6tJUsLQkRipC0jEgAYpxMkYVZ4mr8352IcEUM/szs7y1KKn0lUqxQ2kST4ozNbp/ZNZ+ed7G/lq3b9Ncs+qv5azv01yz6q/lrTiMVu+xXw4PoVL91Fn55zsb7qyP2VWfnnOxvuq2b9Ncs+qv5aN+muWfVX8tTxOK3fYr4VPYqn7rLPzznYjurb91tn55zsR3Vad+muWfVX8tG/TXLPqr+WnE4rd9h4NPYq4/ZfZ+ec7Ed1bfuxY51zsR3VZt+muWfVX8tY36a5Z9Vfy04nFbvsR4FPYrY/ZmxzrnYjurP7tWOdc7Ed1WPfprln1V/LRv0zyz6q/lpxOK3fYjh6WxXv3bsc6vsR3Vkfs5Y51fYjuqwb9M8s+qv5aN+muWfVX8tRxGK3fYjhqOxAD9nbPOr7Ed1bfu9Z5xfYjuqd36a5Z9Vfy1nfprln1V/LTiMVu+3/BwtH5UQQ/Z+zzi+xHdWRuBZ5xfYjuqb36a5Z9Vfy1nfprln1V/LTiMVu+xHCUPlIQbg2ecX2I7q2G4VrnF9iO6pnfprln1V/LWN+muWfVX8tOJxW77EcHQ+UiPuO1zi+xHdWw3FNc4rsT3VLb9Ncs+qv5aN+muWfVX8tOIxW77EcHh/lQnYtzgZvat1QKgAcEGQDMdVa/doXVJ1qoVnlJ8fpx8dWBkZYYU7v01yz6q/lpxK5AInEAjPIiRnXPUlUbzT5m8KUIRyxWhdaxWaxWJpYqluQDZ7VIRELmZJwecIvCYjirtpB1tJCSLPCAkJ1hWkpFxvOBhhO3K6OOOj9jK7M9wyiS5ilIKhDyyYwM5RHTWrloTrA3rlLcQ0lakhkKJSUtoxURE3lBUTPD4hQka0AW7yoSzfiAWr58GDgCVgRGGFTtV2w6QQhQJdKgWzwdTcxBEYwIIEiCenCrEDQBVf3asldmuiJLrWfnirBUPup8in85r4qlOzTQKJvG5xp7T8tG8bnGntPy1OVyTaUlQQFC9eSkjilSUyfWFel8Tr+XYpkREbxucae0/LRvG5xp7T8tWWy6LdWpwKCUBCgEqJJCwRMji2cedbuaNCXEtl1sLWCUjhYhOdV+K1uenYraNrlX3jc409p+WjeNzjT2n5atx0CoR4RGPXWfu+rnEe2rfE6/l2LZEVDeNzjT2n5aN43ONPaflq3/d9XOI9tY3hVMX0ZdNPidfy7DIio7xucae0/LTrdh4KQptCoB/ERJg44ImcZOOyrH93lc4j21yf3MFYguJGIPBKge0ddc9bFTxFlU6bXXs0SlbkQSLDGbTeQBhSsTKTPi9Bw/1Vq/YCpF0IbSYAvXjOBH+jr7RU0NyJg+GOfLX313a3NKSAA4kxxlRPpJzrC8YyUldtO/OX+xYqW8bnGntPy0bxucae0/LVvVoBQ/Gj20fd9XOI9td/wATr+XYpkRUN43ONPaflo3jc409p+WrcrQRGbjY6yRnlWToBXLRnG2o+KV/LsMiKhvG5xp7T8tG8bnGntPy1b/u+rnEe2j7vq5xHtqfidfy7DIiobxucae0/LRvG5xp7T8tW7eFU+OjKdtZ+76ucR7afE6/l2GRFQ3ic40dp+WpB0uueDQE3Q2lBKnCmSUoUSEXDMCcJxxyqVtlgLRTKkqmfF6I76gre6+hUtrUlu6gqSA1Bwgkkpvz1KGVc1fF1K6SnbQskkelaysVtdFFcpJF2FF5pYkjhvYjPyrlL2+wKQpx3W2ggMXQ22U7IMpnNw3SJPKNN6M8mrz3v1Xa56YsSVIeNy+VMlJBcLQUBeMFQPAB2q4qhgQbQtaEqC7TC2pxcQCL2MYJ8bZI4sKnbFaCtMqQUGTwVZ4Eieo51WXLG2G2ZaaTdYRdCnsBABgKChIEDh4kz11Z7I6VISoxJSCbpkSROB2jpouQO1Q+6nyKfzmviqYqH3U+RT+c18VSCApRTpaOsWEhCXEKlIN6A4g4xmc/Z00wt5KSkEwVGE9JGJpeztp1wIbUCXUAqOSvCN5Y9Wz8NCGTn2m6tVpbQ47rEsJCAcAhYBvXbuGQ7akbHbEvhp0IiQu7fACgAYOwxMVTkbrXC+oJALSkpUkuKuwGjdlORJUoExieyjQWmGkPJdUHRrXC2q6ZZLizN4SZkDsrzoYhZkr9f3PLhilmSvzb9+Zf1kyMBnx9B6K3x4h2/wBqQ0pZNalKQtxvhpMoJBwnCeI0nozdELQ8tCG16sCUu8K6oiAoGQLpBMDjg+nvc0nZnpOaTSfUm5PEO3+1aib2QyG3pPRUZoPSeubUVgBaFrQ4EFRCSk5SeiKFr1q2VtOnVyqQkXg4McL04QUmozpq6I8RNJokbRaQ2JWUpExKlRj6RS+irat5pK1thBM8G+F4SYN5IgyMapWnbVaHiWnEJU04+tDQUhaFouGAuZAOChjJmD1U3YbZabO04whs2hbLlwEkthLRSm6cTiYCzAMjDEzWHj/1+S9zm4leI10Xv/BIboHW1vNoFoLLyFCLqowWQIIIF4kEwJrvugvF1hClpQhSwUgFQWp0GAMBFzhCRh7qrCXNSlCDdcdUsBvWgLDJEKuuLTiTwjB6Ccqc02bRaDrWHUKauFSISq+mE8O5wZvEpVBnaKwda6k7bHO694ydtW1p+P8ANC3aPDupGtKFrgypMpBziBHFFaWDTCHluIQAdUQCqRdJOxJGcQQeI1FWHTSg0lOofUpIYQorBTN9JlUk4xGPWKTsJTZ4deH2dKVOFxDRUW1FwwCoCSrNMV0OtbL6nS66WW36/wA/nIZ01b23UIdJQuyoJUsAKKitCgkFMAZFQz6a76S05faauLLC3zLalomAgi9eB4IkbZ21WbVpVbalEJebTrASlUaq5sSjg8ArURPVnUi/phNsaQ2SlCkqBtDaiVeDGOC04TkTB4N4TFYRxF3L6HNHE5nLe3r5FitOmrlobZueOgqK5hCcwBJGJJGXSKk8eIdv9q850rugSXVS0XrO0tAZKbyUCIAF8ZzjjP4ThU5pPdItVnStlp0BxtRvp4Sm1pN3xD46ZgSNhmtYYmLcr9PY3hi4tzv09v5LRjOQy4+nqrYk8Q7f7VVdH6b1FmL9pd1qbwF5oSEgwIkROOZNb6J0mu1eK6haA8tLg1a0ktkcBIkCFYKk9IrZVou3mbqvF2XV9BrTzgUWyIIhcEGQcU1T9MWpYcQkDwZZ4apTKVY3UgXZIOG38WyntFWZtCJaLlwrXCXMkwUngg8c4nbArpaWFLEXkhNwDxSTBz/GB2jZVqcs0VItTn4kFLkegUVrfrFXNRDRnk1ee9+q7XHTlqQG3wot8FgqOtSVIg3vHH4k/wCnblXbRvk1ee9+q7W2kWFXXClwplsgQkKKTygDmRxHCoYK39sQWWTes7d+ztYFknCMMINxMxAPTnmLXYPJoy8ROQujLYk5dVQ1htrqHbi0PrCWU8O4gIVCEyoQcFEgi7xk4AY1YaIBUPup8in85r4qmKh91PkU/nNfFUgqVsPhmMYxcw4+D/TGt2ly5CXJVrUwCOCk6xEbJgGNu0+hhTIKkqIxTMdE4HCubQUXEyEXda3ETPlEZ+2fRQDNo0G5a2mUPLaKL69ZdGIWLxSU7CDABmMCcMa4Oos9kcU3d4LJS6QUXrxIAvoCl8KMJiAKn27CmyBpDDEpU6L11R4Epu3zenCI7KT3T6BsxS5aHwSUoH4yBAOAAOF44D01wSo2jdc1b0R50qLVO6Surc/Jb2I5jSNodUhC3x4VV4FDXBCIMQ5hCtoHt2VIItjlnYUoHWKQyFAESpRBIJJvSeM+mqx9iU1LgU4ywYcaJMBC1XU3SgZ4wcIwphwWlvU2lxtLi2gQA0ogKauqlaiQrsA/Ea541ZKV3c5IV5qWZ/f9ev1NndIWpsIdWWwgOlSkNnVXrwvcMKwXhGEnGrEzaUsIYK1tsgpkJUkJgkEkeMMZOPSagLZo5xDRdCharOEJeKXSorvEqHAOGAwwPJIrhpKyv2oapakrCWkuBSkpB4ZKisAYpKco23DVoSlBa3e3p9i9Kc6S11267fboTVk0S424Cw7eZUlZUFEmL2IUjhYzgOoUlpW1NptDj+tUVtqDRCQYvFJT4ijiBGYOym9AqdtbOqW2tposoAdSq6pRQr8OGE44RhHTW+m9HIVaUu8BxTSUJdQpSeA3w1a1V7aJBq7g5QTjv+duZpKMpU1KC639+X05kVorQ4syHLSi0IISh1t0XFFOsJ4OGeBLcx04Y0bndzotQccLpSm+U+DJSlQmVpiYuyRHpq62aCzKAgpUgqlOSpGeAxmttHWIMthLaQkZxJzOedbRw8bpdP3No4aN4qysl6nmukitouWdRJ8VxSmr8pWmbkEkcHxQeK/0YOaWdcU0wUOqDly+SlUkISgXnF3TwspnjnbVlbXaXFGEsKbFoeSshRKg34sYHxoKpHVhUe01ctNo1LJcSywlsJBAurUYKUXgTiLxJ6Nsiud0nvozmlRlvo/zQ56F0AUHXM2hS1OokawG6StLkFYJkwRnSb259kr1CroeKS7KE3khaQuZvEkJMnCMYTlhVrdtai+hLaUqPALovgKaSQqDGZ8Y5cXTSLOh31POqdQ2gOpWhS2lK1kEi7mSBgBsq7oJpJLqX4dWSS6sgNF6KbVZ0F1a2lvPFoiDF4KKkhIBugGEni6qRe0q+68tJddF9dxlN0hBUmAlJJVACuDI4yZyr0hy8ywYSXC20YEytZQnATGKjHaaW3NOPKsyC8kJWZJEFMAk5gjP+1WeG1UU7aGksLdxgnbTWy/N2U5vS1oLgstmS2gpR4VCkpCUucBUBQPCzjAYnoxGqLNamFxfQXUtwEoKUFAUmFLuAgEi9gRnhnFWKxbm9ZBtKJcQ+paFFQKoBlHCA8XE4e6lNO6FTZnPtaFLU8pyAlS5vhUkoQgAEkZgTs6BWcqMlHNt6IxnQmo+I+novpYXs9rcWE30rACRdWvArN1AVKdhkf8AFdBkOoe6nLdZ1JIUpa1a0qcCV5thV3gAbI4uikxkOoe6vQpxyxSPTpRcYJMulFFFXNBLRnk1ee9+q7Tzx4J6jSOjPJq8979V2nLW0FoUlQkFJBByIoCKtbyVOOAKkhoAgOJgEG94h2xjjgRhlTejGSnAou+DQPGvCQVYDqnPpA2VXH1NptjmLODSgZSoKbSGwfKCAZ25m6M8Yq5CgCofdT5FP5zXxVMVD7qfIp/Oa+KgIClbOhOtENkeGRKj+LwqJ2zjA7KapVSCglwuGEkLCSOCLqgoZY7I9NAXuByT7O+udpZQtJC0BSdoUARhjkag/vC7xI9tH3gd4ke2nMhq4nYLW1aywlbCykOOKaViUK1Yi+coxBF01lNnVZ7Uk2ghaX1FCVEACTIS2GwO1RwM9vVe6RaChMIEmAADE+gdNdTp505pbwxEzhXP4CsrnNw6srvVW9LEjZtGqQ8pYWdUUBKWglISiIxBB871qrdk0c61ay9aUrUpTyUtao3kXV3xwkzKUpBzwEnLDGU+8LvEj21xG6ld+7Cb0ZcLZjxVeVJSt3NJ0Yyt5O5Z/wD6n2d9cDYmyVHViViFm6nhCIg8Y6+KoX7wu8lHtoO6F3iR7a0sa2Jd2woU0WrpSkpKOBCSkZcGMq62azhtCUgKISkJEwTAEYmcTVds+6pa5uhJg4yFDPrFdvvC7xI9tLIWRMM2NDSVBDd0KKlGIxURic6ZHmn2d9Vm07p3EJJUEAZfi24VszumcWkKSEQcvGHsIolYlKxPizpCioNgKIAJhMkDKTONbrAw4O0cXfUB94HuJHtrhat1i27t8IEnCLxy6h01ItYtEDkn2d9YAHJ93fUB94HeJHtrH3ge4ke2gJ4xPi7Ojj66X0iwlSJUgG6QpMhJgjIicj01BfetesucG9H+rinOIrXSGl33G1JSpLZMQoSSMRsPGMKrJXiyk1eLQ/uh8ZvCMFe9NQ4yHUPdTNqty3Sm/GAIEdMd1LJyHUPdVi5dKKKKAS0b5NXnvfqu0xpFy60sg3YSozF6MM7u3qpfRvk1ee9+q7T7uR6jQFSW8ftK7y3iA1KZYQUSpCZUhed04CCM8JgRVvqqPJULW5dS7BSqbjnjHViAUDBBE4KOJJwyq10AVDbqfIp/Oa+KpmofdT5FP5zXxUBAfWzvo+tnfSzluSDdHCVeCSARIJSpQmchCT7K3LyuR/uT30B2+tnfR9bO+uOtVyf9ye+sLdUQRdiRmFJkThNAd/rMd9H1s76jtQ5EaxzZjLU4R0fU1q6lYnwjgnEYoVGQOQyx27SK0cYrnJepBJ/Wzvo+sx30mwpxIPBcc4WZLYKScAkgkR4qtldU2gkDgR1qT31lmi21F3JO/wBbO+j62d9cdcrk/wC5PfRrlcn/AHJ76kGLVZtZAvLSRtQoJOJ//PtrSzaPuGdY6roWu8Moyrsy5ex+sCobOqtX7TcjgkyUgRGajdAknpoDt9bO+j62d9cdarkHtT31wtDbi4grR5pRj2irRSb1dgO/Wzvon6kd9IKYcw4TgidrePs6a1TZ3dq3O1sdWz6xq2SPze5BI/Wzvo+tnfUeqzu8t3btb7sKwbO7hw3OnFvp6On2CmSPzL1BI/WY76PrZ31wbUsAC6okAYkpkxtNcbRpVLakJWIU4SECRJIx2Zems3oL2HR9Zd9YAwHUPcKSc0pdcbQW3PCKKQoCUpjlHYMae4vNT7hS5Ny50UUUAlozyavPe/Vdpu2LKUKIgkJMSYHpOylNG+TV5736rtO2lsKQoKAIKSCDkRG2gKktoLtbkizTqzPhCHJLQ4CxeOAAmRAAM4k1a7G4VISVRJAJumR6DtqrrcAti7q0+SUkhTIN0JbCgEuAG8NpTIwAwM1ZdHqltOIPBGQgcWGAw9AoBmofdT5FP5zXxVMVD7qfIp/Oa+KgKdaFeFTn5ZP4QB5N3JQxV6afVl/ao98HWpwVGuTEqBHk3PFT+GpBQw20Bn6yrCj/AE2dNZI6+2tXEyMifTGcgGROIJB9FQ3ZaA2n6ikdK6UZs6UqfdDSVG5JGBJ4UYpPJB9Fd0sqRhj6JXJAPHlPZh01R/2vn/pGs/8AEiJEf+Ik4dBJHoq1CMa9RUpp6h6K5M6d3b2WypZWsLeS8ha0KQlJBA28IpjFQiBs2VYLK8FoQpOCVISpIjIKAIEDoNeM7s/8Dov+Gc+JNewaIH/TsZ+Qa+BNdVbDwpU4yjzba7Mqndjk/UVicf7VmOusRjty465Cxzsni+t8a60t+SPzmfjFb2TxfSr411pb8kfnM/GKAZP9D/Ss1juNZoANFFFAYPfS9rtmrKBcUu+sI4Im7P4lcSRtNMH+hrCBtP8AwKhkMXtWj0u3C5JuLC0gEgSMp5Q6DTAbHEMMsBh1Vms1Isjm7+Hzk+8V04vNT7hXN78PnJ94rpxean3ChJc6KKKAS0b5NXnvfqu05aV3UqME4HLE+gUno3yavPe/VdqRoCtvsH7TfSp7hNLVdwjxAAEA+KraeM4bKas2mggBJRaFRwSssqExhOA29A7BTWmWittYSFGUjBBQk544ucHtqJQy5cb8C8DqW0lKHwCITikyRJE9R6KhIFlSZFRG6nyKfzmviqQsVmuJzUZN431XiCcx/wAVH7qfIp/Oa+KpBS3Y1wi5OuRMTe8k54+ypFURspB+danFXlkRKQAPBOZKHjVIKy/tQAY6Krf7RXijRz6km6oaqCkkEeFQMCKsildZkgAQMSSAM42mqv8AtGcvaMfMEA6qJjHwyAcidoNaUJR8aEW+qIfIqmhd1D9l0QX0KC3PtxRLsucEoSdpnZ7TXLdhpddr0RZXnbt9VpXN0XRwdakYdQFRyf8AID/7Efpiumlj/wBisX8U773q9tU4qopJa57ehn0OO7L/AAWi/wCGc+JNev6IA+zsZeQa+BNeQbs/8Dov+Gc+JNet6KcOps4xA1LEm4pUJKEyrDOMMK4cdJRowb3l7lo8yQw6KxhOyspJgTMwNnbWZx25cVecXOVj8X1vjXWlvyR+cz8YreyeL6VfGutLfkj85n4xQDPcf6Vmsdx/pWaADRQaWttoWgC4jWKKgIBCYSc1Y5gYYdNQ9A9DW22JLxQFFQCFhfBMSpOQPGMcR1U3WoTEen/mtqnzIsYrNFFCTm9+Hzk+8V04vNT7hXN78PnJ94rpxean3CgLnRRRQCWjfJq8979V2pGq65pQNWd4gm8guEwmYvPOAZwDnx1orSTxXIdCULZSEp1JUQ4UoWVqPmlQgGJPQaAlNMqAbXOr8UDwpKUyVQJIxzI9MVBLuLS1eFjI1SMA4tIk3kpKIBlEAxntxqWsFqS/LbhDspvQWrgug7QSQTMHsO0EyA0e2ABq0QBAF1OAygYYChGppYbYlQCbyCoJEhCgoDq2xSO6nyKfzmviqTRY0JN5KEgwRIABgwTl1DsqN3U+RT+c18VCSmPJ8KM51yJ4YP8A4nPw/h/rUgvAGeLjpB67rR4s65EwDPk3YvTgfRXdb4uEqKAktlRgyQAlKjOGwLz40mquSTS6skxpS3IZZccWCUtoUtQ2kJxMBUScR2iqTui3TMW7RVrUwhaEoUwk3wlOJcQcAlRwzqZ09p6z2qxWvUPJdKbM4VACIvjPxRibg7K890J/k2kPzrN8aa9DB0P6VUqK0lJLuZyewJ/yA/8AsR+mK6aWH/YrH/FO+96uSP8AIT/7Efpiuulv8isf8U773q9Rf3L/ACP2K/Y47s/8Dov+Gc+JNWbdTu2tFgTZEMhBC7E0o3wVGYjCFDYkVWd2X+B0X/DOfEmu37TM7F/AN/1qihGp4cZK6vP3Yva57CHsJIVlJiYyvH2GupGO3tqDtO6qysuos7iyHVhsBISsiXQEDFOAkQOrOpUze9I5MRhO2ditmcbK+dkqkNZLR8vobaM2sni+lXxrrS35I/OZ+MVvY/F9b411pb8kfnM/GKuQM9xrNY7j/SuFut6GEFbhhIIEwTmYGAxNBexjSFs1Sb1xazIF1AlWJzjiG2mAmOv6y6KStr7oTLCEuOSBC1XUBM8LhDMjPDb6Kzb7Q+kDVNJcN9IILl2EE8JUlImBsqbMgcPfWaSt2jtdcvLWm6tKxqlFuSnYojEpO0TWbXotLurlTgLbgcTC1DhJmL2PCTjkaaEjlFcw5jBgH39I+sPf0qAc3vw+cn3iunF5qfcK5vfh85PvFdOLzU+4UBc6KKKAqtvacVZ3wgOqlSsEm4I16yShQBN7jFNKSpAQFJtcpS2DcVeTJQlJxkTEEkxnJ212s26Blm82tXCDroMAxJWpUTxwRW53YWYYX9k5HLjoDnZbQps3tXa1i7dhV04k53ZkxGfEYpsacOH/AE1ox/0J6M+F9RXIbrrNJF8SDBnCDntrH3vs3ODMjMHECTt6DQEylUjvqH3U+RT+c18VdkbomVAEEkHEEDZSGnNIoebCUTIcQrERgkyaArlsvX0kJUoJUhRgDKHUkiSJOIkdVRKNJ2p5DyHrEpkFlxKFB1ty8tQIAgRGczVkjq9vdWjrAWIUARIMGcxlsqydugPLdzG5K1sWa3IcYUFP2cIbhTagVcLMheGYxo0buStbejbXZ1MqDjzjKkC83BCFJKpVfgYCvVEIgACAAIGeQ9FaO2cKi8AYMiZz7K6njKjbemrT7FcqPL07kbZvSbNqFa77YHYvNxcuXZvX4mdlbW/cra16Ls1mDKtc2+4tQKmwAlRcIIVfg+MK9SA6vb3VzcsyVEFSUkjKZw28VOMqXvpzzfqMqPLd0m5C2P2WwttsKKmGFocBU2AFEgiCV45V03b7lbXajZdUyo6qyIaXeU2mFiZAleI6a9Sjq9vdXNVmSVBRSkqEQcZEcWFI4ypFpq2l/XmMqPOd0e5q1P6SZtCGVlpH2a8SUAjVkFXBK576lX3dKHSMoDn2LWtkp8DOrui8Im9newq6x1e3url9lTevXU3uPGciOLiJ7azeIk0k0nZWJsa2QG6JBBxMHMSpRxjbjSumnHAiWmi6pK21hIUEzdWJEnLCT6KkI6tm09PRWY6vb3VzkkJbrdaVIIabLbhSIKkhcGQTOzKdh7s26yotDZbeatCgbpMAIkpMjxVCMQMKlTZUlQUUpvDI4yMI4uKe2usdXt7qLTVEWE98P/id6rqfdfrb7eeae9VPzV1cZSOGQmRjOOEDq661+2Ix4ScMxOI2ZUJOW+BnyT3qp+as/bzzL3qp+asKeZUoKJbKhkbwkXa23ybmL6ZiYnH0YY+igFLaG3rmsYdVq3A4jAApWJAUIcGOda2i0P3m9UlwICjrAttKypMYBJvggg7SakFWdKiFlIJEEHH0Rh0+2u0ni9/dU3YIl23PqdZSlnwZWdapXBKUjFJSmTMkRUvxean3CuK7MlSgooBUIgmcIM4YcddZywOQGXRFQC6UVtcooBFzQDClFRQLxJVO2TjNanc4xyBUnRQEWrc1ZyZLaSekA8XH1DsoG5qz4+DTjngKlKKAjxoJnk+01neNnk+00/RQCG8bPJ9po3jZ5PtNP0UAhvGzyfaaN42eT7TT9FAIbxs8n2mjeNnk+00/RQCG8bPJ9po3jZ5PtNP0UAhvGzyfaaN42eT7TT9FAIbxs8n2mjeNnk+00/RQCG8bPJ9po3jZ5PtNP0UBHnQTJ/D7ZrRG5yziYbSJzhKcevCpOigIz7uWfm05R4qcuLKtjufYObaewd1SNFAI7ytcmjeVrk09RQCO8rXJo3ma5NPUUAUUUUAUUUUAUUUUAUUUUAUUUUAUUUUAUUUUAUUUUAUUUUAUUUUAUUUUAUUUUAUUUUAUUUUAUUUUAUUUUAUUUUAUUUUAUUUUAUUUUAUUUUAUUUUAUUUUAUUUUAUUUUAUUUUAUUUUAUUUUAUUUUAUUUUAUUUUB//Z"/>
          <p:cNvSpPr>
            <a:spLocks noChangeAspect="1" noChangeArrowheads="1"/>
          </p:cNvSpPr>
          <p:nvPr/>
        </p:nvSpPr>
        <p:spPr bwMode="auto">
          <a:xfrm>
            <a:off x="1587501" y="-1042988"/>
            <a:ext cx="2143125" cy="2143126"/>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0"/>
            <a:ext cx="8229600" cy="1143000"/>
          </a:xfrm>
        </p:spPr>
        <p:txBody>
          <a:bodyPr/>
          <a:lstStyle/>
          <a:p>
            <a:r>
              <a:rPr lang="es-MX" dirty="0" smtClean="0"/>
              <a:t>Resultados</a:t>
            </a:r>
            <a:endParaRPr lang="es-MX" dirty="0"/>
          </a:p>
        </p:txBody>
      </p:sp>
      <p:sp>
        <p:nvSpPr>
          <p:cNvPr id="3" name="2 Marcador de contenido"/>
          <p:cNvSpPr>
            <a:spLocks noGrp="1"/>
          </p:cNvSpPr>
          <p:nvPr>
            <p:ph idx="1"/>
          </p:nvPr>
        </p:nvSpPr>
        <p:spPr>
          <a:xfrm>
            <a:off x="1991544" y="1124744"/>
            <a:ext cx="4608512" cy="4893176"/>
          </a:xfrm>
        </p:spPr>
        <p:txBody>
          <a:bodyPr/>
          <a:lstStyle/>
          <a:p>
            <a:pPr algn="just"/>
            <a:r>
              <a:rPr lang="es-MX" dirty="0" smtClean="0"/>
              <a:t>En los resultados se presenta por el análisis e interpretación de los datos recopilados</a:t>
            </a:r>
            <a:endParaRPr lang="es-MX" dirty="0"/>
          </a:p>
        </p:txBody>
      </p:sp>
      <p:sp>
        <p:nvSpPr>
          <p:cNvPr id="12" name="11 Marcador de número de diapositiva"/>
          <p:cNvSpPr>
            <a:spLocks noGrp="1"/>
          </p:cNvSpPr>
          <p:nvPr>
            <p:ph type="sldNum" sz="quarter" idx="12"/>
          </p:nvPr>
        </p:nvSpPr>
        <p:spPr/>
        <p:txBody>
          <a:bodyPr/>
          <a:lstStyle/>
          <a:p>
            <a:fld id="{016F45FF-438E-41DD-BCD3-49F357921DAD}" type="slidenum">
              <a:rPr lang="es-MX" smtClean="0"/>
              <a:pPr/>
              <a:t>36</a:t>
            </a:fld>
            <a:endParaRPr lang="es-MX"/>
          </a:p>
        </p:txBody>
      </p:sp>
      <p:sp>
        <p:nvSpPr>
          <p:cNvPr id="5" name="4 Flecha abajo"/>
          <p:cNvSpPr/>
          <p:nvPr/>
        </p:nvSpPr>
        <p:spPr>
          <a:xfrm>
            <a:off x="3359696" y="3140968"/>
            <a:ext cx="1728192" cy="1872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CuadroTexto"/>
          <p:cNvSpPr txBox="1"/>
          <p:nvPr/>
        </p:nvSpPr>
        <p:spPr>
          <a:xfrm>
            <a:off x="1775520" y="5445225"/>
            <a:ext cx="4824536" cy="954107"/>
          </a:xfrm>
          <a:prstGeom prst="rect">
            <a:avLst/>
          </a:prstGeom>
          <a:noFill/>
        </p:spPr>
        <p:txBody>
          <a:bodyPr wrap="square" rtlCol="0">
            <a:spAutoFit/>
          </a:bodyPr>
          <a:lstStyle/>
          <a:p>
            <a:pPr algn="ctr"/>
            <a:r>
              <a:rPr lang="es-MX" sz="2800" dirty="0"/>
              <a:t>¿Cuál es el significado de la información obtenida?</a:t>
            </a:r>
            <a:endParaRPr lang="es-MX" sz="2800" dirty="0"/>
          </a:p>
        </p:txBody>
      </p:sp>
      <p:sp>
        <p:nvSpPr>
          <p:cNvPr id="7" name="6 CuadroTexto"/>
          <p:cNvSpPr txBox="1"/>
          <p:nvPr/>
        </p:nvSpPr>
        <p:spPr>
          <a:xfrm>
            <a:off x="7248128" y="1628800"/>
            <a:ext cx="2952328" cy="2677656"/>
          </a:xfrm>
          <a:prstGeom prst="rect">
            <a:avLst/>
          </a:prstGeom>
          <a:noFill/>
        </p:spPr>
        <p:txBody>
          <a:bodyPr wrap="square" rtlCol="0">
            <a:spAutoFit/>
          </a:bodyPr>
          <a:lstStyle/>
          <a:p>
            <a:pPr algn="ctr"/>
            <a:r>
              <a:rPr lang="es-MX" sz="2800" b="1" dirty="0">
                <a:solidFill>
                  <a:schemeClr val="accent2">
                    <a:lumMod val="75000"/>
                  </a:schemeClr>
                </a:solidFill>
              </a:rPr>
              <a:t>Describe los datos obtenidos apoyándose de tablas, gráficas, dibujos y figurar</a:t>
            </a:r>
            <a:endParaRPr lang="es-MX" sz="2800" b="1" dirty="0">
              <a:solidFill>
                <a:schemeClr val="accent2">
                  <a:lumMod val="75000"/>
                </a:schemeClr>
              </a:solidFill>
            </a:endParaRPr>
          </a:p>
        </p:txBody>
      </p:sp>
      <p:pic>
        <p:nvPicPr>
          <p:cNvPr id="2050" name="Picture 2" descr="http://t2.gstatic.com/images?q=tbn:ANd9GcSAgt7cxaA3No1pHfofFDWWgae7TPzt2XQ2ofESwtTDhymOjJLWbQ"/>
          <p:cNvPicPr>
            <a:picLocks noChangeAspect="1" noChangeArrowheads="1"/>
          </p:cNvPicPr>
          <p:nvPr/>
        </p:nvPicPr>
        <p:blipFill>
          <a:blip r:embed="rId2" cstate="print"/>
          <a:srcRect/>
          <a:stretch>
            <a:fillRect/>
          </a:stretch>
        </p:blipFill>
        <p:spPr bwMode="auto">
          <a:xfrm>
            <a:off x="7248128" y="3827548"/>
            <a:ext cx="3168352" cy="2514566"/>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332656"/>
            <a:ext cx="8229600" cy="1143000"/>
          </a:xfrm>
        </p:spPr>
        <p:txBody>
          <a:bodyPr/>
          <a:lstStyle/>
          <a:p>
            <a:r>
              <a:rPr lang="es-MX" dirty="0" smtClean="0"/>
              <a:t>Reporte de investigación</a:t>
            </a:r>
            <a:endParaRPr lang="es-MX" dirty="0"/>
          </a:p>
        </p:txBody>
      </p:sp>
      <p:sp>
        <p:nvSpPr>
          <p:cNvPr id="13" name="12 Marcador de número de diapositiva"/>
          <p:cNvSpPr>
            <a:spLocks noGrp="1"/>
          </p:cNvSpPr>
          <p:nvPr>
            <p:ph type="sldNum" sz="quarter" idx="12"/>
          </p:nvPr>
        </p:nvSpPr>
        <p:spPr/>
        <p:txBody>
          <a:bodyPr/>
          <a:lstStyle/>
          <a:p>
            <a:fld id="{016F45FF-438E-41DD-BCD3-49F357921DAD}" type="slidenum">
              <a:rPr lang="es-MX" smtClean="0"/>
              <a:pPr/>
              <a:t>37</a:t>
            </a:fld>
            <a:endParaRPr lang="es-MX"/>
          </a:p>
        </p:txBody>
      </p:sp>
      <p:graphicFrame>
        <p:nvGraphicFramePr>
          <p:cNvPr id="8" name="7 Diagrama"/>
          <p:cNvGraphicFramePr/>
          <p:nvPr/>
        </p:nvGraphicFramePr>
        <p:xfrm>
          <a:off x="2027040" y="-459432"/>
          <a:ext cx="864096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8 Diagrama"/>
          <p:cNvGraphicFramePr/>
          <p:nvPr/>
        </p:nvGraphicFramePr>
        <p:xfrm>
          <a:off x="2027040" y="1529408"/>
          <a:ext cx="8640960" cy="53285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9 Diagrama"/>
          <p:cNvGraphicFramePr/>
          <p:nvPr/>
        </p:nvGraphicFramePr>
        <p:xfrm>
          <a:off x="2027040" y="3284984"/>
          <a:ext cx="8640960" cy="532859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11" name="Picture 2" descr="http://t1.gstatic.com/images?q=tbn:ANd9GcQYH1al4rOcVfA7vBVlyidPRwX7nH-nX_mwa1ubzOPkknCWb3GbhA"/>
          <p:cNvPicPr>
            <a:picLocks noChangeAspect="1" noChangeArrowheads="1"/>
          </p:cNvPicPr>
          <p:nvPr/>
        </p:nvPicPr>
        <p:blipFill>
          <a:blip r:embed="rId17" cstate="print"/>
          <a:srcRect/>
          <a:stretch>
            <a:fillRect/>
          </a:stretch>
        </p:blipFill>
        <p:spPr bwMode="auto">
          <a:xfrm>
            <a:off x="6672064" y="4725144"/>
            <a:ext cx="3995936" cy="2333668"/>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260648"/>
            <a:ext cx="8229600" cy="1143000"/>
          </a:xfrm>
        </p:spPr>
        <p:txBody>
          <a:bodyPr/>
          <a:lstStyle/>
          <a:p>
            <a:r>
              <a:rPr lang="es-MX" dirty="0" smtClean="0"/>
              <a:t>Fuentes</a:t>
            </a:r>
            <a:endParaRPr lang="es-MX" dirty="0"/>
          </a:p>
        </p:txBody>
      </p:sp>
      <p:sp>
        <p:nvSpPr>
          <p:cNvPr id="3" name="2 Marcador de contenido"/>
          <p:cNvSpPr>
            <a:spLocks noGrp="1"/>
          </p:cNvSpPr>
          <p:nvPr>
            <p:ph idx="1"/>
          </p:nvPr>
        </p:nvSpPr>
        <p:spPr>
          <a:xfrm>
            <a:off x="1775520" y="1484784"/>
            <a:ext cx="8229600" cy="4389120"/>
          </a:xfrm>
        </p:spPr>
        <p:txBody>
          <a:bodyPr>
            <a:normAutofit lnSpcReduction="10000"/>
          </a:bodyPr>
          <a:lstStyle/>
          <a:p>
            <a:pPr algn="just"/>
            <a:endParaRPr lang="es-MX" dirty="0" smtClean="0"/>
          </a:p>
          <a:p>
            <a:pPr algn="just"/>
            <a:r>
              <a:rPr lang="es-MX" dirty="0" smtClean="0"/>
              <a:t>Gómez Marcelo. Introducción a la Metodología de la Investigación Científica. Ed. Brujas. Argentina 2006</a:t>
            </a:r>
          </a:p>
          <a:p>
            <a:pPr algn="just"/>
            <a:endParaRPr lang="es-MX" dirty="0" smtClean="0"/>
          </a:p>
          <a:p>
            <a:pPr algn="just"/>
            <a:r>
              <a:rPr lang="es-MX" dirty="0" smtClean="0"/>
              <a:t>Hernández </a:t>
            </a:r>
            <a:r>
              <a:rPr lang="es-MX" dirty="0" err="1" smtClean="0"/>
              <a:t>Sampieri</a:t>
            </a:r>
            <a:r>
              <a:rPr lang="es-MX" dirty="0" smtClean="0"/>
              <a:t> Roberto. Fernández </a:t>
            </a:r>
            <a:r>
              <a:rPr lang="es-MX" dirty="0" err="1" smtClean="0"/>
              <a:t>Colllado</a:t>
            </a:r>
            <a:r>
              <a:rPr lang="es-MX" dirty="0" smtClean="0"/>
              <a:t>. Baptista Lucio. Metodología de la Investigación. Segunda Edición. Mc </a:t>
            </a:r>
            <a:r>
              <a:rPr lang="es-MX" dirty="0" err="1" smtClean="0"/>
              <a:t>Graw</a:t>
            </a:r>
            <a:r>
              <a:rPr lang="es-MX" dirty="0" smtClean="0"/>
              <a:t> Hill. México</a:t>
            </a:r>
          </a:p>
          <a:p>
            <a:pPr algn="just"/>
            <a:endParaRPr lang="es-MX" dirty="0" smtClean="0"/>
          </a:p>
          <a:p>
            <a:pPr algn="just"/>
            <a:r>
              <a:rPr lang="es-MX" dirty="0" smtClean="0"/>
              <a:t>U </a:t>
            </a:r>
            <a:r>
              <a:rPr lang="es-MX" dirty="0" err="1" smtClean="0"/>
              <a:t>Flick</a:t>
            </a:r>
            <a:r>
              <a:rPr lang="es-MX" dirty="0" smtClean="0"/>
              <a:t>. Introducción a la investigación cualitativa. Morata. 2da edición. Madrid España 2007</a:t>
            </a:r>
          </a:p>
          <a:p>
            <a:pPr algn="just"/>
            <a:endParaRPr lang="es-MX" dirty="0" smtClean="0"/>
          </a:p>
          <a:p>
            <a:pPr algn="just"/>
            <a:endParaRPr lang="es-MX" dirty="0" smtClean="0"/>
          </a:p>
          <a:p>
            <a:pPr algn="just"/>
            <a:r>
              <a:rPr lang="es-MX" dirty="0" smtClean="0"/>
              <a:t>Imágenes http://www.google.com.mx/imghp?hl=es&amp;tab=ii</a:t>
            </a:r>
            <a:endParaRPr lang="es-MX" dirty="0"/>
          </a:p>
        </p:txBody>
      </p:sp>
      <p:sp>
        <p:nvSpPr>
          <p:cNvPr id="6" name="5 Marcador de número de diapositiva"/>
          <p:cNvSpPr>
            <a:spLocks noGrp="1"/>
          </p:cNvSpPr>
          <p:nvPr>
            <p:ph type="sldNum" sz="quarter" idx="12"/>
          </p:nvPr>
        </p:nvSpPr>
        <p:spPr/>
        <p:txBody>
          <a:bodyPr/>
          <a:lstStyle/>
          <a:p>
            <a:fld id="{016F45FF-438E-41DD-BCD3-49F357921DAD}" type="slidenum">
              <a:rPr lang="es-MX" smtClean="0"/>
              <a:pPr/>
              <a:t>38</a:t>
            </a:fld>
            <a:endParaRPr 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1412776"/>
            <a:ext cx="8147248" cy="5061176"/>
          </a:xfrm>
        </p:spPr>
        <p:txBody>
          <a:bodyPr>
            <a:normAutofit/>
          </a:bodyPr>
          <a:lstStyle/>
          <a:p>
            <a:pPr algn="just">
              <a:buFont typeface="Wingdings" pitchFamily="2" charset="2"/>
              <a:buNone/>
              <a:defRPr/>
            </a:pPr>
            <a:r>
              <a:rPr lang="es-MX" dirty="0" smtClean="0">
                <a:solidFill>
                  <a:schemeClr val="accent1">
                    <a:lumMod val="75000"/>
                  </a:schemeClr>
                </a:solidFill>
                <a:latin typeface="Arial" pitchFamily="34" charset="0"/>
                <a:cs typeface="Arial" pitchFamily="34" charset="0"/>
              </a:rPr>
              <a:t>   </a:t>
            </a:r>
            <a:endParaRPr lang="es-MX" dirty="0">
              <a:solidFill>
                <a:schemeClr val="accent1">
                  <a:lumMod val="75000"/>
                </a:schemeClr>
              </a:solidFill>
              <a:latin typeface="Arial" pitchFamily="34" charset="0"/>
              <a:cs typeface="Arial" pitchFamily="34" charset="0"/>
            </a:endParaRPr>
          </a:p>
        </p:txBody>
      </p:sp>
      <p:sp>
        <p:nvSpPr>
          <p:cNvPr id="4" name="3 Marcador de número de diapositiva"/>
          <p:cNvSpPr>
            <a:spLocks noGrp="1"/>
          </p:cNvSpPr>
          <p:nvPr>
            <p:ph type="sldNum" sz="quarter" idx="12"/>
          </p:nvPr>
        </p:nvSpPr>
        <p:spPr>
          <a:xfrm>
            <a:off x="9653016" y="5734050"/>
            <a:ext cx="609600" cy="521208"/>
          </a:xfrm>
          <a:prstGeom prst="rect">
            <a:avLst/>
          </a:prstGeom>
        </p:spPr>
        <p:txBody>
          <a:bodyPr/>
          <a:lstStyle/>
          <a:p>
            <a:fld id="{0AC55DC2-81EA-453A-9BFB-DDEEDD6F17E0}" type="slidenum">
              <a:rPr lang="es-ES_tradnl" smtClean="0"/>
              <a:pPr/>
              <a:t>4</a:t>
            </a:fld>
            <a:endParaRPr lang="es-ES_tradnl"/>
          </a:p>
        </p:txBody>
      </p:sp>
      <p:sp>
        <p:nvSpPr>
          <p:cNvPr id="5" name="4 CuadroTexto"/>
          <p:cNvSpPr txBox="1"/>
          <p:nvPr/>
        </p:nvSpPr>
        <p:spPr>
          <a:xfrm>
            <a:off x="2495600" y="692697"/>
            <a:ext cx="6624736" cy="646331"/>
          </a:xfrm>
          <a:prstGeom prst="rect">
            <a:avLst/>
          </a:prstGeom>
          <a:noFill/>
        </p:spPr>
        <p:txBody>
          <a:bodyPr wrap="square" rtlCol="0">
            <a:spAutoFit/>
          </a:bodyPr>
          <a:lstStyle/>
          <a:p>
            <a:pPr algn="ctr"/>
            <a:r>
              <a:rPr lang="es-MX" sz="3600" b="1" dirty="0">
                <a:solidFill>
                  <a:schemeClr val="accent1">
                    <a:lumMod val="75000"/>
                  </a:schemeClr>
                </a:solidFill>
              </a:rPr>
              <a:t>Índice</a:t>
            </a:r>
            <a:endParaRPr lang="es-MX" sz="3600" b="1" dirty="0">
              <a:solidFill>
                <a:schemeClr val="accent1">
                  <a:lumMod val="75000"/>
                </a:schemeClr>
              </a:solidFill>
            </a:endParaRPr>
          </a:p>
        </p:txBody>
      </p:sp>
      <p:pic>
        <p:nvPicPr>
          <p:cNvPr id="6" name="2 Imagen" descr="escudoUAEM.gif"/>
          <p:cNvPicPr>
            <a:picLocks noChangeAspect="1"/>
          </p:cNvPicPr>
          <p:nvPr/>
        </p:nvPicPr>
        <p:blipFill>
          <a:blip r:embed="rId2" cstate="print"/>
          <a:srcRect/>
          <a:stretch>
            <a:fillRect/>
          </a:stretch>
        </p:blipFill>
        <p:spPr bwMode="auto">
          <a:xfrm>
            <a:off x="2567609" y="548681"/>
            <a:ext cx="1181439" cy="1000387"/>
          </a:xfrm>
          <a:prstGeom prst="rect">
            <a:avLst/>
          </a:prstGeom>
          <a:noFill/>
          <a:ln w="9525">
            <a:noFill/>
            <a:miter lim="800000"/>
            <a:headEnd/>
            <a:tailEnd/>
          </a:ln>
        </p:spPr>
      </p:pic>
      <p:graphicFrame>
        <p:nvGraphicFramePr>
          <p:cNvPr id="7" name="6 Tabla"/>
          <p:cNvGraphicFramePr>
            <a:graphicFrameLocks noGrp="1"/>
          </p:cNvGraphicFramePr>
          <p:nvPr/>
        </p:nvGraphicFramePr>
        <p:xfrm>
          <a:off x="1919536" y="1397000"/>
          <a:ext cx="8280920" cy="4389120"/>
        </p:xfrm>
        <a:graphic>
          <a:graphicData uri="http://schemas.openxmlformats.org/drawingml/2006/table">
            <a:tbl>
              <a:tblPr firstRow="1" bandRow="1">
                <a:tableStyleId>{3B4B98B0-60AC-42C2-AFA5-B58CD77FA1E5}</a:tableStyleId>
              </a:tblPr>
              <a:tblGrid>
                <a:gridCol w="7632848"/>
                <a:gridCol w="648072"/>
              </a:tblGrid>
              <a:tr h="284283">
                <a:tc>
                  <a:txBody>
                    <a:bodyPr/>
                    <a:lstStyle/>
                    <a:p>
                      <a:endParaRPr lang="es-MX" dirty="0"/>
                    </a:p>
                  </a:txBody>
                  <a:tcPr/>
                </a:tc>
                <a:tc>
                  <a:txBody>
                    <a:bodyPr/>
                    <a:lstStyle/>
                    <a:p>
                      <a:endParaRPr lang="es-MX" dirty="0"/>
                    </a:p>
                  </a:txBody>
                  <a:tcPr/>
                </a:tc>
              </a:tr>
              <a:tr h="284283">
                <a:tc>
                  <a:txBody>
                    <a:bodyPr/>
                    <a:lstStyle/>
                    <a:p>
                      <a:r>
                        <a:rPr lang="es-MX" dirty="0" smtClean="0"/>
                        <a:t>Tipos de investigación</a:t>
                      </a:r>
                      <a:endParaRPr lang="es-MX" dirty="0"/>
                    </a:p>
                  </a:txBody>
                  <a:tcPr/>
                </a:tc>
                <a:tc>
                  <a:txBody>
                    <a:bodyPr/>
                    <a:lstStyle/>
                    <a:p>
                      <a:r>
                        <a:rPr lang="es-MX" dirty="0" smtClean="0"/>
                        <a:t>19</a:t>
                      </a:r>
                      <a:endParaRPr lang="es-MX" dirty="0"/>
                    </a:p>
                  </a:txBody>
                  <a:tcPr/>
                </a:tc>
              </a:tr>
              <a:tr h="284283">
                <a:tc>
                  <a:txBody>
                    <a:bodyPr/>
                    <a:lstStyle/>
                    <a:p>
                      <a:r>
                        <a:rPr lang="es-MX" dirty="0" smtClean="0"/>
                        <a:t>Hipótesis</a:t>
                      </a:r>
                      <a:endParaRPr lang="es-MX" dirty="0"/>
                    </a:p>
                  </a:txBody>
                  <a:tcPr/>
                </a:tc>
                <a:tc>
                  <a:txBody>
                    <a:bodyPr/>
                    <a:lstStyle/>
                    <a:p>
                      <a:r>
                        <a:rPr lang="es-MX" dirty="0" smtClean="0"/>
                        <a:t>20</a:t>
                      </a:r>
                      <a:endParaRPr lang="es-MX" dirty="0"/>
                    </a:p>
                  </a:txBody>
                  <a:tcPr/>
                </a:tc>
              </a:tr>
              <a:tr h="284283">
                <a:tc>
                  <a:txBody>
                    <a:bodyPr/>
                    <a:lstStyle/>
                    <a:p>
                      <a:r>
                        <a:rPr lang="es-MX" dirty="0" smtClean="0"/>
                        <a:t>Hipótesis de investigación</a:t>
                      </a:r>
                      <a:endParaRPr lang="es-MX" dirty="0"/>
                    </a:p>
                  </a:txBody>
                  <a:tcPr/>
                </a:tc>
                <a:tc>
                  <a:txBody>
                    <a:bodyPr/>
                    <a:lstStyle/>
                    <a:p>
                      <a:r>
                        <a:rPr lang="es-MX" dirty="0" smtClean="0"/>
                        <a:t>21</a:t>
                      </a:r>
                      <a:endParaRPr lang="es-MX" dirty="0"/>
                    </a:p>
                  </a:txBody>
                  <a:tcPr/>
                </a:tc>
              </a:tr>
              <a:tr h="284283">
                <a:tc>
                  <a:txBody>
                    <a:bodyPr/>
                    <a:lstStyle/>
                    <a:p>
                      <a:r>
                        <a:rPr lang="es-MX" dirty="0" smtClean="0"/>
                        <a:t>Tipos de hipótesis de investigación</a:t>
                      </a:r>
                      <a:endParaRPr lang="es-MX" dirty="0"/>
                    </a:p>
                  </a:txBody>
                  <a:tcPr/>
                </a:tc>
                <a:tc>
                  <a:txBody>
                    <a:bodyPr/>
                    <a:lstStyle/>
                    <a:p>
                      <a:r>
                        <a:rPr lang="es-MX" dirty="0" smtClean="0"/>
                        <a:t>22</a:t>
                      </a:r>
                      <a:endParaRPr lang="es-MX" dirty="0"/>
                    </a:p>
                  </a:txBody>
                  <a:tcPr/>
                </a:tc>
              </a:tr>
              <a:tr h="284283">
                <a:tc>
                  <a:txBody>
                    <a:bodyPr/>
                    <a:lstStyle/>
                    <a:p>
                      <a:r>
                        <a:rPr lang="es-MX" dirty="0" smtClean="0"/>
                        <a:t>Hipótesis nula y alternativa</a:t>
                      </a:r>
                      <a:endParaRPr lang="es-MX" dirty="0"/>
                    </a:p>
                  </a:txBody>
                  <a:tcPr/>
                </a:tc>
                <a:tc>
                  <a:txBody>
                    <a:bodyPr/>
                    <a:lstStyle/>
                    <a:p>
                      <a:r>
                        <a:rPr lang="es-MX" dirty="0" smtClean="0"/>
                        <a:t>23</a:t>
                      </a:r>
                      <a:endParaRPr lang="es-MX" dirty="0"/>
                    </a:p>
                  </a:txBody>
                  <a:tcPr/>
                </a:tc>
              </a:tr>
              <a:tr h="284283">
                <a:tc>
                  <a:txBody>
                    <a:bodyPr/>
                    <a:lstStyle/>
                    <a:p>
                      <a:r>
                        <a:rPr lang="es-MX" dirty="0" smtClean="0"/>
                        <a:t>Variables</a:t>
                      </a:r>
                      <a:endParaRPr lang="es-MX" dirty="0"/>
                    </a:p>
                  </a:txBody>
                  <a:tcPr/>
                </a:tc>
                <a:tc>
                  <a:txBody>
                    <a:bodyPr/>
                    <a:lstStyle/>
                    <a:p>
                      <a:r>
                        <a:rPr lang="es-MX" dirty="0" smtClean="0"/>
                        <a:t>24</a:t>
                      </a:r>
                      <a:endParaRPr lang="es-MX" dirty="0"/>
                    </a:p>
                  </a:txBody>
                  <a:tcPr/>
                </a:tc>
              </a:tr>
              <a:tr h="284283">
                <a:tc>
                  <a:txBody>
                    <a:bodyPr/>
                    <a:lstStyle/>
                    <a:p>
                      <a:r>
                        <a:rPr lang="es-MX" dirty="0" smtClean="0"/>
                        <a:t>Diseño de investigación</a:t>
                      </a:r>
                      <a:endParaRPr lang="es-MX" dirty="0"/>
                    </a:p>
                  </a:txBody>
                  <a:tcPr/>
                </a:tc>
                <a:tc>
                  <a:txBody>
                    <a:bodyPr/>
                    <a:lstStyle/>
                    <a:p>
                      <a:r>
                        <a:rPr lang="es-MX" dirty="0" smtClean="0"/>
                        <a:t>25</a:t>
                      </a:r>
                      <a:endParaRPr lang="es-MX" dirty="0"/>
                    </a:p>
                  </a:txBody>
                  <a:tcPr/>
                </a:tc>
              </a:tr>
              <a:tr h="284283">
                <a:tc>
                  <a:txBody>
                    <a:bodyPr/>
                    <a:lstStyle/>
                    <a:p>
                      <a:r>
                        <a:rPr lang="es-MX" dirty="0" smtClean="0"/>
                        <a:t>Diseño experimental</a:t>
                      </a:r>
                      <a:endParaRPr lang="es-MX" dirty="0"/>
                    </a:p>
                  </a:txBody>
                  <a:tcPr/>
                </a:tc>
                <a:tc>
                  <a:txBody>
                    <a:bodyPr/>
                    <a:lstStyle/>
                    <a:p>
                      <a:r>
                        <a:rPr lang="es-MX" dirty="0" smtClean="0"/>
                        <a:t>26</a:t>
                      </a:r>
                    </a:p>
                  </a:txBody>
                  <a:tcPr/>
                </a:tc>
              </a:tr>
              <a:tr h="284283">
                <a:tc>
                  <a:txBody>
                    <a:bodyPr/>
                    <a:lstStyle/>
                    <a:p>
                      <a:r>
                        <a:rPr lang="es-MX" dirty="0" smtClean="0"/>
                        <a:t>Diseño no experimental</a:t>
                      </a:r>
                      <a:endParaRPr lang="es-MX" dirty="0"/>
                    </a:p>
                  </a:txBody>
                  <a:tcPr/>
                </a:tc>
                <a:tc>
                  <a:txBody>
                    <a:bodyPr/>
                    <a:lstStyle/>
                    <a:p>
                      <a:r>
                        <a:rPr lang="es-MX" dirty="0" smtClean="0"/>
                        <a:t>27</a:t>
                      </a:r>
                      <a:endParaRPr lang="es-MX" dirty="0"/>
                    </a:p>
                  </a:txBody>
                  <a:tcPr/>
                </a:tc>
              </a:tr>
              <a:tr h="2842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Población</a:t>
                      </a:r>
                      <a:r>
                        <a:rPr lang="es-MX" baseline="0" dirty="0" smtClean="0"/>
                        <a:t> y muestra</a:t>
                      </a:r>
                      <a:endParaRPr lang="es-MX" dirty="0" smtClean="0"/>
                    </a:p>
                  </a:txBody>
                  <a:tcPr/>
                </a:tc>
                <a:tc>
                  <a:txBody>
                    <a:bodyPr/>
                    <a:lstStyle/>
                    <a:p>
                      <a:r>
                        <a:rPr lang="es-MX" dirty="0" smtClean="0"/>
                        <a:t>28</a:t>
                      </a:r>
                      <a:endParaRPr lang="es-MX" dirty="0"/>
                    </a:p>
                  </a:txBody>
                  <a:tcPr/>
                </a:tc>
              </a:tr>
              <a:tr h="284283">
                <a:tc>
                  <a:txBody>
                    <a:bodyPr/>
                    <a:lstStyle/>
                    <a:p>
                      <a:r>
                        <a:rPr lang="es-MX" dirty="0" smtClean="0"/>
                        <a:t>Tipos de muestra</a:t>
                      </a:r>
                      <a:endParaRPr lang="es-MX" dirty="0"/>
                    </a:p>
                  </a:txBody>
                  <a:tcPr/>
                </a:tc>
                <a:tc>
                  <a:txBody>
                    <a:bodyPr/>
                    <a:lstStyle/>
                    <a:p>
                      <a:r>
                        <a:rPr lang="es-MX" dirty="0" smtClean="0"/>
                        <a:t>29</a:t>
                      </a:r>
                      <a:endParaRPr lang="es-MX"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1412776"/>
            <a:ext cx="8147248" cy="5061176"/>
          </a:xfrm>
        </p:spPr>
        <p:txBody>
          <a:bodyPr>
            <a:normAutofit/>
          </a:bodyPr>
          <a:lstStyle/>
          <a:p>
            <a:pPr algn="just">
              <a:buFont typeface="Wingdings" pitchFamily="2" charset="2"/>
              <a:buNone/>
              <a:defRPr/>
            </a:pPr>
            <a:r>
              <a:rPr lang="es-MX" dirty="0" smtClean="0">
                <a:solidFill>
                  <a:schemeClr val="accent1">
                    <a:lumMod val="75000"/>
                  </a:schemeClr>
                </a:solidFill>
                <a:latin typeface="Arial" pitchFamily="34" charset="0"/>
                <a:cs typeface="Arial" pitchFamily="34" charset="0"/>
              </a:rPr>
              <a:t>   </a:t>
            </a:r>
            <a:endParaRPr lang="es-MX" dirty="0">
              <a:solidFill>
                <a:schemeClr val="accent1">
                  <a:lumMod val="75000"/>
                </a:schemeClr>
              </a:solidFill>
              <a:latin typeface="Arial" pitchFamily="34" charset="0"/>
              <a:cs typeface="Arial" pitchFamily="34" charset="0"/>
            </a:endParaRPr>
          </a:p>
        </p:txBody>
      </p:sp>
      <p:sp>
        <p:nvSpPr>
          <p:cNvPr id="4" name="3 Marcador de número de diapositiva"/>
          <p:cNvSpPr>
            <a:spLocks noGrp="1"/>
          </p:cNvSpPr>
          <p:nvPr>
            <p:ph type="sldNum" sz="quarter" idx="12"/>
          </p:nvPr>
        </p:nvSpPr>
        <p:spPr>
          <a:xfrm>
            <a:off x="9653016" y="5734050"/>
            <a:ext cx="609600" cy="521208"/>
          </a:xfrm>
          <a:prstGeom prst="rect">
            <a:avLst/>
          </a:prstGeom>
        </p:spPr>
        <p:txBody>
          <a:bodyPr/>
          <a:lstStyle/>
          <a:p>
            <a:fld id="{0AC55DC2-81EA-453A-9BFB-DDEEDD6F17E0}" type="slidenum">
              <a:rPr lang="es-ES_tradnl" smtClean="0"/>
              <a:pPr/>
              <a:t>5</a:t>
            </a:fld>
            <a:endParaRPr lang="es-ES_tradnl"/>
          </a:p>
        </p:txBody>
      </p:sp>
      <p:sp>
        <p:nvSpPr>
          <p:cNvPr id="5" name="4 CuadroTexto"/>
          <p:cNvSpPr txBox="1"/>
          <p:nvPr/>
        </p:nvSpPr>
        <p:spPr>
          <a:xfrm>
            <a:off x="2495600" y="692697"/>
            <a:ext cx="6624736" cy="646331"/>
          </a:xfrm>
          <a:prstGeom prst="rect">
            <a:avLst/>
          </a:prstGeom>
          <a:noFill/>
        </p:spPr>
        <p:txBody>
          <a:bodyPr wrap="square" rtlCol="0">
            <a:spAutoFit/>
          </a:bodyPr>
          <a:lstStyle/>
          <a:p>
            <a:pPr algn="ctr"/>
            <a:r>
              <a:rPr lang="es-MX" sz="3600" b="1" dirty="0">
                <a:solidFill>
                  <a:schemeClr val="accent1">
                    <a:lumMod val="75000"/>
                  </a:schemeClr>
                </a:solidFill>
              </a:rPr>
              <a:t>Índice</a:t>
            </a:r>
            <a:endParaRPr lang="es-MX" sz="3600" b="1" dirty="0">
              <a:solidFill>
                <a:schemeClr val="accent1">
                  <a:lumMod val="75000"/>
                </a:schemeClr>
              </a:solidFill>
            </a:endParaRPr>
          </a:p>
        </p:txBody>
      </p:sp>
      <p:pic>
        <p:nvPicPr>
          <p:cNvPr id="6" name="2 Imagen" descr="escudoUAEM.gif"/>
          <p:cNvPicPr>
            <a:picLocks noChangeAspect="1"/>
          </p:cNvPicPr>
          <p:nvPr/>
        </p:nvPicPr>
        <p:blipFill>
          <a:blip r:embed="rId2" cstate="print"/>
          <a:srcRect/>
          <a:stretch>
            <a:fillRect/>
          </a:stretch>
        </p:blipFill>
        <p:spPr bwMode="auto">
          <a:xfrm>
            <a:off x="2567609" y="548681"/>
            <a:ext cx="1181439" cy="1000387"/>
          </a:xfrm>
          <a:prstGeom prst="rect">
            <a:avLst/>
          </a:prstGeom>
          <a:noFill/>
          <a:ln w="9525">
            <a:noFill/>
            <a:miter lim="800000"/>
            <a:headEnd/>
            <a:tailEnd/>
          </a:ln>
        </p:spPr>
      </p:pic>
      <p:graphicFrame>
        <p:nvGraphicFramePr>
          <p:cNvPr id="7" name="6 Tabla"/>
          <p:cNvGraphicFramePr>
            <a:graphicFrameLocks noGrp="1"/>
          </p:cNvGraphicFramePr>
          <p:nvPr/>
        </p:nvGraphicFramePr>
        <p:xfrm>
          <a:off x="1919536" y="1700808"/>
          <a:ext cx="8280920" cy="3822144"/>
        </p:xfrm>
        <a:graphic>
          <a:graphicData uri="http://schemas.openxmlformats.org/drawingml/2006/table">
            <a:tbl>
              <a:tblPr firstRow="1" bandRow="1">
                <a:tableStyleId>{3B4B98B0-60AC-42C2-AFA5-B58CD77FA1E5}</a:tableStyleId>
              </a:tblPr>
              <a:tblGrid>
                <a:gridCol w="7632848"/>
                <a:gridCol w="648072"/>
              </a:tblGrid>
              <a:tr h="284283">
                <a:tc>
                  <a:txBody>
                    <a:bodyPr/>
                    <a:lstStyle/>
                    <a:p>
                      <a:endParaRPr lang="es-MX" dirty="0"/>
                    </a:p>
                  </a:txBody>
                  <a:tcPr/>
                </a:tc>
                <a:tc>
                  <a:txBody>
                    <a:bodyPr/>
                    <a:lstStyle/>
                    <a:p>
                      <a:endParaRPr lang="es-MX" dirty="0"/>
                    </a:p>
                  </a:txBody>
                  <a:tcPr/>
                </a:tc>
              </a:tr>
              <a:tr h="284283">
                <a:tc>
                  <a:txBody>
                    <a:bodyPr/>
                    <a:lstStyle/>
                    <a:p>
                      <a:r>
                        <a:rPr lang="es-MX" dirty="0" smtClean="0"/>
                        <a:t>Muestra probabilística</a:t>
                      </a:r>
                      <a:endParaRPr lang="es-MX" dirty="0"/>
                    </a:p>
                  </a:txBody>
                  <a:tcPr/>
                </a:tc>
                <a:tc>
                  <a:txBody>
                    <a:bodyPr/>
                    <a:lstStyle/>
                    <a:p>
                      <a:r>
                        <a:rPr lang="es-MX" dirty="0" smtClean="0"/>
                        <a:t>30</a:t>
                      </a:r>
                      <a:endParaRPr lang="es-MX" dirty="0"/>
                    </a:p>
                  </a:txBody>
                  <a:tcPr/>
                </a:tc>
              </a:tr>
              <a:tr h="284283">
                <a:tc>
                  <a:txBody>
                    <a:bodyPr/>
                    <a:lstStyle/>
                    <a:p>
                      <a:r>
                        <a:rPr lang="es-MX" dirty="0" smtClean="0"/>
                        <a:t>Tamaño de muestra</a:t>
                      </a:r>
                      <a:endParaRPr lang="es-MX" dirty="0"/>
                    </a:p>
                  </a:txBody>
                  <a:tcPr/>
                </a:tc>
                <a:tc>
                  <a:txBody>
                    <a:bodyPr/>
                    <a:lstStyle/>
                    <a:p>
                      <a:r>
                        <a:rPr lang="es-MX" dirty="0" smtClean="0"/>
                        <a:t>31</a:t>
                      </a:r>
                      <a:endParaRPr lang="es-MX" dirty="0"/>
                    </a:p>
                  </a:txBody>
                  <a:tcPr/>
                </a:tc>
              </a:tr>
              <a:tr h="284283">
                <a:tc>
                  <a:txBody>
                    <a:bodyPr/>
                    <a:lstStyle/>
                    <a:p>
                      <a:r>
                        <a:rPr lang="es-MX" dirty="0" smtClean="0"/>
                        <a:t>Muestras no probabilísticas</a:t>
                      </a:r>
                      <a:endParaRPr lang="es-MX" dirty="0"/>
                    </a:p>
                  </a:txBody>
                  <a:tcPr/>
                </a:tc>
                <a:tc>
                  <a:txBody>
                    <a:bodyPr/>
                    <a:lstStyle/>
                    <a:p>
                      <a:r>
                        <a:rPr lang="es-MX" dirty="0" smtClean="0"/>
                        <a:t>32</a:t>
                      </a:r>
                      <a:endParaRPr lang="es-MX" dirty="0"/>
                    </a:p>
                  </a:txBody>
                  <a:tcPr/>
                </a:tc>
              </a:tr>
              <a:tr h="284283">
                <a:tc>
                  <a:txBody>
                    <a:bodyPr/>
                    <a:lstStyle/>
                    <a:p>
                      <a:r>
                        <a:rPr lang="es-MX" dirty="0" smtClean="0"/>
                        <a:t>Recolección de datos</a:t>
                      </a:r>
                      <a:endParaRPr lang="es-MX" dirty="0"/>
                    </a:p>
                  </a:txBody>
                  <a:tcPr/>
                </a:tc>
                <a:tc>
                  <a:txBody>
                    <a:bodyPr/>
                    <a:lstStyle/>
                    <a:p>
                      <a:r>
                        <a:rPr lang="es-MX" dirty="0" smtClean="0"/>
                        <a:t>33</a:t>
                      </a:r>
                      <a:endParaRPr lang="es-MX" dirty="0"/>
                    </a:p>
                  </a:txBody>
                  <a:tcPr/>
                </a:tc>
              </a:tr>
              <a:tr h="2842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Construcción de instrumento</a:t>
                      </a:r>
                    </a:p>
                  </a:txBody>
                  <a:tcPr/>
                </a:tc>
                <a:tc>
                  <a:txBody>
                    <a:bodyPr/>
                    <a:lstStyle/>
                    <a:p>
                      <a:r>
                        <a:rPr lang="es-MX" dirty="0" smtClean="0"/>
                        <a:t>34</a:t>
                      </a:r>
                      <a:endParaRPr lang="es-MX" dirty="0"/>
                    </a:p>
                  </a:txBody>
                  <a:tcPr/>
                </a:tc>
              </a:tr>
              <a:tr h="2842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Análisis de datos</a:t>
                      </a:r>
                    </a:p>
                  </a:txBody>
                  <a:tcPr/>
                </a:tc>
                <a:tc>
                  <a:txBody>
                    <a:bodyPr/>
                    <a:lstStyle/>
                    <a:p>
                      <a:r>
                        <a:rPr lang="es-MX" dirty="0" smtClean="0"/>
                        <a:t>35</a:t>
                      </a:r>
                      <a:endParaRPr lang="es-MX" dirty="0"/>
                    </a:p>
                  </a:txBody>
                  <a:tcPr/>
                </a:tc>
              </a:tr>
              <a:tr h="284283">
                <a:tc>
                  <a:txBody>
                    <a:bodyPr/>
                    <a:lstStyle/>
                    <a:p>
                      <a:r>
                        <a:rPr lang="es-MX" dirty="0" smtClean="0"/>
                        <a:t>Resultados </a:t>
                      </a:r>
                      <a:endParaRPr lang="es-MX" dirty="0"/>
                    </a:p>
                  </a:txBody>
                  <a:tcPr/>
                </a:tc>
                <a:tc>
                  <a:txBody>
                    <a:bodyPr/>
                    <a:lstStyle/>
                    <a:p>
                      <a:r>
                        <a:rPr lang="es-MX" dirty="0" smtClean="0"/>
                        <a:t>36</a:t>
                      </a:r>
                      <a:endParaRPr lang="es-MX" dirty="0"/>
                    </a:p>
                  </a:txBody>
                  <a:tcPr/>
                </a:tc>
              </a:tr>
              <a:tr h="530304">
                <a:tc>
                  <a:txBody>
                    <a:bodyPr/>
                    <a:lstStyle/>
                    <a:p>
                      <a:r>
                        <a:rPr lang="es-MX" dirty="0" smtClean="0"/>
                        <a:t>Reporte de investigación</a:t>
                      </a:r>
                      <a:endParaRPr lang="es-MX" dirty="0"/>
                    </a:p>
                  </a:txBody>
                  <a:tcPr/>
                </a:tc>
                <a:tc>
                  <a:txBody>
                    <a:bodyPr/>
                    <a:lstStyle/>
                    <a:p>
                      <a:r>
                        <a:rPr lang="es-MX" dirty="0" smtClean="0"/>
                        <a:t>37</a:t>
                      </a:r>
                    </a:p>
                  </a:txBody>
                  <a:tcPr/>
                </a:tc>
              </a:tr>
              <a:tr h="284283">
                <a:tc>
                  <a:txBody>
                    <a:bodyPr/>
                    <a:lstStyle/>
                    <a:p>
                      <a:r>
                        <a:rPr lang="es-MX" dirty="0" smtClean="0"/>
                        <a:t>Fuentes</a:t>
                      </a:r>
                      <a:endParaRPr lang="es-MX" dirty="0"/>
                    </a:p>
                  </a:txBody>
                  <a:tcPr/>
                </a:tc>
                <a:tc>
                  <a:txBody>
                    <a:bodyPr/>
                    <a:lstStyle/>
                    <a:p>
                      <a:r>
                        <a:rPr lang="es-MX" dirty="0" smtClean="0"/>
                        <a:t>38</a:t>
                      </a: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925417954"/>
              </p:ext>
            </p:extLst>
          </p:nvPr>
        </p:nvGraphicFramePr>
        <p:xfrm>
          <a:off x="1991544" y="1268760"/>
          <a:ext cx="8147248" cy="5061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a:xfrm>
            <a:off x="9653016" y="5734050"/>
            <a:ext cx="609600" cy="521208"/>
          </a:xfrm>
          <a:prstGeom prst="rect">
            <a:avLst/>
          </a:prstGeom>
        </p:spPr>
        <p:txBody>
          <a:bodyPr/>
          <a:lstStyle/>
          <a:p>
            <a:fld id="{0AC55DC2-81EA-453A-9BFB-DDEEDD6F17E0}" type="slidenum">
              <a:rPr lang="es-ES_tradnl" smtClean="0"/>
              <a:pPr/>
              <a:t>6</a:t>
            </a:fld>
            <a:endParaRPr lang="es-ES_tradnl"/>
          </a:p>
        </p:txBody>
      </p:sp>
      <p:sp>
        <p:nvSpPr>
          <p:cNvPr id="5" name="4 CuadroTexto"/>
          <p:cNvSpPr txBox="1"/>
          <p:nvPr/>
        </p:nvSpPr>
        <p:spPr>
          <a:xfrm>
            <a:off x="2495600" y="692697"/>
            <a:ext cx="6624736" cy="646331"/>
          </a:xfrm>
          <a:prstGeom prst="rect">
            <a:avLst/>
          </a:prstGeom>
          <a:noFill/>
        </p:spPr>
        <p:txBody>
          <a:bodyPr wrap="square" rtlCol="0">
            <a:spAutoFit/>
          </a:bodyPr>
          <a:lstStyle/>
          <a:p>
            <a:pPr algn="ctr"/>
            <a:r>
              <a:rPr lang="es-MX" sz="3600" b="1" dirty="0">
                <a:solidFill>
                  <a:schemeClr val="accent1">
                    <a:lumMod val="75000"/>
                  </a:schemeClr>
                </a:solidFill>
              </a:rPr>
              <a:t>Introducción</a:t>
            </a:r>
            <a:endParaRPr lang="es-MX" sz="3600" b="1" dirty="0">
              <a:solidFill>
                <a:schemeClr val="accent1">
                  <a:lumMod val="75000"/>
                </a:schemeClr>
              </a:solidFill>
            </a:endParaRPr>
          </a:p>
        </p:txBody>
      </p:sp>
      <p:pic>
        <p:nvPicPr>
          <p:cNvPr id="6" name="2 Imagen" descr="escudoUAEM.gif"/>
          <p:cNvPicPr>
            <a:picLocks noChangeAspect="1"/>
          </p:cNvPicPr>
          <p:nvPr/>
        </p:nvPicPr>
        <p:blipFill>
          <a:blip r:embed="rId7" cstate="print"/>
          <a:srcRect/>
          <a:stretch>
            <a:fillRect/>
          </a:stretch>
        </p:blipFill>
        <p:spPr bwMode="auto">
          <a:xfrm>
            <a:off x="2639617" y="404665"/>
            <a:ext cx="1181439" cy="1000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81200" y="1412776"/>
            <a:ext cx="8147248" cy="5061176"/>
          </a:xfrm>
        </p:spPr>
        <p:txBody>
          <a:bodyPr>
            <a:normAutofit/>
          </a:bodyPr>
          <a:lstStyle/>
          <a:p>
            <a:pPr algn="just">
              <a:buFont typeface="Wingdings" pitchFamily="2" charset="2"/>
              <a:buNone/>
              <a:defRPr/>
            </a:pPr>
            <a:endParaRPr lang="es-MX" dirty="0" smtClean="0">
              <a:solidFill>
                <a:schemeClr val="accent1">
                  <a:lumMod val="75000"/>
                </a:schemeClr>
              </a:solidFill>
              <a:latin typeface="Arial" pitchFamily="34" charset="0"/>
              <a:cs typeface="Arial" pitchFamily="34" charset="0"/>
            </a:endParaRPr>
          </a:p>
          <a:p>
            <a:pPr algn="just">
              <a:buFont typeface="Wingdings" pitchFamily="2" charset="2"/>
              <a:buNone/>
              <a:defRPr/>
            </a:pPr>
            <a:endParaRPr lang="es-MX" dirty="0" smtClean="0">
              <a:solidFill>
                <a:schemeClr val="accent1">
                  <a:lumMod val="75000"/>
                </a:schemeClr>
              </a:solidFill>
              <a:latin typeface="Arial" pitchFamily="34" charset="0"/>
              <a:cs typeface="Arial" pitchFamily="34" charset="0"/>
            </a:endParaRPr>
          </a:p>
          <a:p>
            <a:pPr algn="ctr">
              <a:buFont typeface="Wingdings" pitchFamily="2" charset="2"/>
              <a:buNone/>
              <a:defRPr/>
            </a:pPr>
            <a:endParaRPr lang="es-MX" sz="2800" dirty="0">
              <a:solidFill>
                <a:schemeClr val="accent1">
                  <a:lumMod val="75000"/>
                </a:schemeClr>
              </a:solidFill>
              <a:latin typeface="Arial" pitchFamily="34" charset="0"/>
              <a:cs typeface="Arial" pitchFamily="34" charset="0"/>
            </a:endParaRPr>
          </a:p>
          <a:p>
            <a:pPr algn="ctr">
              <a:buFont typeface="Wingdings" pitchFamily="2" charset="2"/>
              <a:buNone/>
              <a:defRPr/>
            </a:pPr>
            <a:r>
              <a:rPr lang="es-MX" sz="2800" dirty="0">
                <a:solidFill>
                  <a:schemeClr val="accent1">
                    <a:lumMod val="75000"/>
                  </a:schemeClr>
                </a:solidFill>
                <a:latin typeface="Arial" pitchFamily="34" charset="0"/>
                <a:cs typeface="Arial" pitchFamily="34" charset="0"/>
              </a:rPr>
              <a:t>EL ALUMNO CONOCERÁ LAS ETAPAS QUE INTEGRAN EL PROCESO DE INVESTIGACIÓN, PARA QUE ESTÉ EN POSICIÓN DE REALIZAR SU PROPIA INVESTIGACIÓN ACADÉMICA</a:t>
            </a:r>
          </a:p>
          <a:p>
            <a:pPr algn="just">
              <a:buFont typeface="Wingdings" pitchFamily="2" charset="2"/>
              <a:buNone/>
              <a:defRPr/>
            </a:pPr>
            <a:endParaRPr lang="es-MX" dirty="0">
              <a:solidFill>
                <a:schemeClr val="accent1">
                  <a:lumMod val="75000"/>
                </a:schemeClr>
              </a:solidFill>
              <a:latin typeface="Arial" pitchFamily="34" charset="0"/>
              <a:cs typeface="Arial" pitchFamily="34" charset="0"/>
            </a:endParaRPr>
          </a:p>
        </p:txBody>
      </p:sp>
      <p:sp>
        <p:nvSpPr>
          <p:cNvPr id="4" name="3 Marcador de número de diapositiva"/>
          <p:cNvSpPr>
            <a:spLocks noGrp="1"/>
          </p:cNvSpPr>
          <p:nvPr>
            <p:ph type="sldNum" sz="quarter" idx="12"/>
          </p:nvPr>
        </p:nvSpPr>
        <p:spPr>
          <a:xfrm>
            <a:off x="9653016" y="5734050"/>
            <a:ext cx="609600" cy="521208"/>
          </a:xfrm>
          <a:prstGeom prst="rect">
            <a:avLst/>
          </a:prstGeom>
        </p:spPr>
        <p:txBody>
          <a:bodyPr/>
          <a:lstStyle/>
          <a:p>
            <a:fld id="{0AC55DC2-81EA-453A-9BFB-DDEEDD6F17E0}" type="slidenum">
              <a:rPr lang="es-ES_tradnl" smtClean="0"/>
              <a:pPr/>
              <a:t>7</a:t>
            </a:fld>
            <a:endParaRPr lang="es-ES_tradnl"/>
          </a:p>
        </p:txBody>
      </p:sp>
      <p:sp>
        <p:nvSpPr>
          <p:cNvPr id="5" name="4 CuadroTexto"/>
          <p:cNvSpPr txBox="1"/>
          <p:nvPr/>
        </p:nvSpPr>
        <p:spPr>
          <a:xfrm>
            <a:off x="2495600" y="692697"/>
            <a:ext cx="6624736" cy="646331"/>
          </a:xfrm>
          <a:prstGeom prst="rect">
            <a:avLst/>
          </a:prstGeom>
          <a:noFill/>
        </p:spPr>
        <p:txBody>
          <a:bodyPr wrap="square" rtlCol="0">
            <a:spAutoFit/>
          </a:bodyPr>
          <a:lstStyle/>
          <a:p>
            <a:pPr algn="ctr"/>
            <a:r>
              <a:rPr lang="es-MX" sz="3600" b="1" dirty="0">
                <a:solidFill>
                  <a:schemeClr val="accent1">
                    <a:lumMod val="75000"/>
                  </a:schemeClr>
                </a:solidFill>
              </a:rPr>
              <a:t>Objetivo</a:t>
            </a:r>
            <a:endParaRPr lang="es-MX" sz="3600" b="1" dirty="0">
              <a:solidFill>
                <a:schemeClr val="accent1">
                  <a:lumMod val="75000"/>
                </a:schemeClr>
              </a:solidFill>
            </a:endParaRPr>
          </a:p>
        </p:txBody>
      </p:sp>
      <p:pic>
        <p:nvPicPr>
          <p:cNvPr id="7" name="2 Imagen" descr="escudoUAEM.gif"/>
          <p:cNvPicPr>
            <a:picLocks noChangeAspect="1"/>
          </p:cNvPicPr>
          <p:nvPr/>
        </p:nvPicPr>
        <p:blipFill>
          <a:blip r:embed="rId3" cstate="print"/>
          <a:srcRect/>
          <a:stretch>
            <a:fillRect/>
          </a:stretch>
        </p:blipFill>
        <p:spPr bwMode="auto">
          <a:xfrm>
            <a:off x="2639617" y="404665"/>
            <a:ext cx="1181439" cy="1000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5640" y="260648"/>
            <a:ext cx="7581528" cy="1143000"/>
          </a:xfrm>
        </p:spPr>
        <p:txBody>
          <a:bodyPr/>
          <a:lstStyle/>
          <a:p>
            <a:r>
              <a:rPr lang="es-MX" dirty="0" smtClean="0"/>
              <a:t>Etapas de la investigación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67940177"/>
              </p:ext>
            </p:extLst>
          </p:nvPr>
        </p:nvGraphicFramePr>
        <p:xfrm>
          <a:off x="2567608" y="1938375"/>
          <a:ext cx="9252520" cy="4825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Marcador de número de diapositiva"/>
          <p:cNvSpPr>
            <a:spLocks noGrp="1"/>
          </p:cNvSpPr>
          <p:nvPr>
            <p:ph type="sldNum" sz="quarter" idx="12"/>
          </p:nvPr>
        </p:nvSpPr>
        <p:spPr/>
        <p:txBody>
          <a:bodyPr/>
          <a:lstStyle/>
          <a:p>
            <a:fld id="{016F45FF-438E-41DD-BCD3-49F357921DAD}" type="slidenum">
              <a:rPr lang="es-MX" smtClean="0"/>
              <a:pPr/>
              <a:t>8</a:t>
            </a:fld>
            <a:endParaRPr lang="es-MX"/>
          </a:p>
        </p:txBody>
      </p:sp>
      <p:sp>
        <p:nvSpPr>
          <p:cNvPr id="6" name="5 CuadroTexto"/>
          <p:cNvSpPr txBox="1"/>
          <p:nvPr/>
        </p:nvSpPr>
        <p:spPr>
          <a:xfrm>
            <a:off x="407368" y="1224707"/>
            <a:ext cx="8280920" cy="1231106"/>
          </a:xfrm>
          <a:prstGeom prst="rect">
            <a:avLst/>
          </a:prstGeom>
          <a:noFill/>
        </p:spPr>
        <p:txBody>
          <a:bodyPr wrap="square" rtlCol="0">
            <a:spAutoFit/>
          </a:bodyPr>
          <a:lstStyle/>
          <a:p>
            <a:r>
              <a:rPr lang="es-MX" sz="2800" dirty="0" err="1"/>
              <a:t>Sampieri</a:t>
            </a:r>
            <a:r>
              <a:rPr lang="es-MX" sz="2800" dirty="0"/>
              <a:t>  establece las siguientes etapas para realizar una investigación</a:t>
            </a:r>
          </a:p>
          <a:p>
            <a:endParaRPr lang="es-MX" dirty="0"/>
          </a:p>
        </p:txBody>
      </p:sp>
      <p:sp>
        <p:nvSpPr>
          <p:cNvPr id="17410" name="AutoShape 2" descr="data:image/jpg;base64,/9j/4AAQSkZJRgABAQAAAQABAAD/2wCEAAkGBhQQEBUQEhQUEBQQEBQQEBUVFBAQFQ8VFxUVFRcXFBcXGyYeFxojGRQWIDAgIycpLSwsFR8xNTAqNScrLCkBCQoKDgwOGg8PGjAkHSQsKS0vKy8pKSksMiwsKSkpKiwqLCwpKSwtLCwuLCwsLDUsKSksKSwpKiwtLCopKSwpLP/AABEIAMIBAwMBIgACEQEDEQH/xAAcAAEAAQUBAQAAAAAAAAAAAAAABgEDBAUHAgj/xAA/EAABAwIDBAcFBgUEAwEAAAABAAIDBBEFEiEGMUFREyJhcYGRoQcyUrHBFEJicoLRIzOSovCywuHxQ1NzJP/EABsBAQACAwEBAAAAAAAAAAAAAAABAgMEBQYH/8QALBEBAAICAgIAAwYHAAAAAAAAAAECAxEEIRIxBRNBFFFhcZHBFSIyQ4Gh8P/aAAwDAQACEQMRAD8A7iiIgIiICIiAiIgIiICIiAiIgIiICIiAiIgIiICIiAiIgIiICIiAiIgIiICIiAiIgIiICIiAiIgIrM1UG6bz8locW2lji0c7M74G6kd/AeKDfvqmjjfu1Vl1fyF1z6t2yldpGGxj+t3mdPRaapxiV/vSPP6iB5BW8VZtEOrOxK3Id5XkYpf4T4rjzp1QTKfBXzh2YYj+H1XtuIDiCPIrjcda5u5zm9xI+SzoNop27pXeJzD+66jxT5Q602qaePnoroK5lTbaSj3gx/gWn009Ft6PbKM+9miP9Q9NfRVW2m6LT0eNh4u1zZB2EX/4Wwirmn8Pf+6JZCIiAiIgIiICIiAiIgIiICIiAiIgIiICIiAsSrq8twDa3vHkrtVNlGm87lANrccuTAw6D+YfiPw9w+fcpiNimO7WFxMcJs3cX7i78vIdu9RovuvIF1n4Xg8lS7JG29veJ0azvKydQxz21zrpFSPebNaXHk0Fx9F0jCthIY7GX+M7keqwdw4+PksHajaz7K/7LShjHNAMjg1to76gNbuLra3O6/lakTefGrW5GSmCnnknpFYdk6l26GTxGX/VZXnbG1Q/8LvNh/3KjNoatrs4qJCeTrOaf0kWU82U2l+2RkOAZLFYSAbiDuc3sNjpwssuXFfHG5anD5+DlW8K7ifxc5n2bqW74Jf6HH5LWywuYbOBaeRBafVdZxnbajo3dHNMGv4saHyuH5gwHL42VzCdpKSvBbDIyawu5jgQ4DmWPANu2yx6v4+U1nX3ujqu9RPbkLXFXWyLrNZshSy74msJ4svGfIaeij9f7NuMMn6ZB/ub+yxTMSv4zCGRVJabgkEbiDYreUG1sjNH/wAQdujv6v3WtxPZ+an/AJjC0fEOs0/qGi1jiQqJ26hhG0LZfcdrxY7f4f8ACkFPOHi48RyXHMILnSsDb3zi1ud11nDN7uWn1RaGeiIiRERAREQEREBERAREQEREBERARFbnfZpPYg0e0OKdFG+Qb/dj7zu+p8FzKV9zzUq21q9WR/C0vPedB6A+aiULS5wA1JNgOZO5ZI6hWW42ewJ1XJlHVa3WR3wjkO08FHtv/aa+GR2H4aegihcY5JWfzJnjR2V28AEWuNSRvsux4XhH2al6Nn8zIXE/FIR8gbDwXye24dmOhFw6/Pjdb/Ax0yWmbfRjyTMR02lBtxXQSdIyqnDr3N5HvB/M15IPiFuqXbB9RKZpLdI9+d9tASeQ4DsUOdcuzaO13L3h82V4zaC+Vx32B4+G/wAF1MmOvusdtHk4YzY/GXWoK3OQ/eDb/pZNHjDqL7VOzeykcG8RndLExh8MxPgozhlR0DskpaWOZnjeHAteD7rmu3EX08xvFluMIq2VdRLh+sb5mS0xzgsyyx/xWix19+MDuJWrfJSYjyl5zicTLj5UeNZ1H1RKAGQOe45ne84m5LidSSeJ7Veo619PIyojOR8bszSOzeD2HcRx1Vjo+ic+NxsWPLHC/EEgjt1B8lnYPgMtfO2nhBN7Z3/diZfVzj56cSu7kyYowzM61p0K1v8AM69vonD6sTQxyjQSxskHYHNDvqshQvGNuI6HLR07OmfCxsZu7KyLKAA0kC7nWGoG7nwWJh3tNdnAqImtYTbPGXHJ3tO8dxXhra29F82sdTPafOaCLHUHeDrdRHajYuJ0b5oh0TmNLy0e48AXOn3T3aKWxShzQ5pDg4BzSNQQdQQoP7QNoiD9kZcaB0p531DR2cT5c1DJK1sjhkbY+lHWkuWn8HYB2i2vapzTQ5W2331J5rmeyuIZJQ0nqydU9/3T9PFdIw+W7bfDp4cE3shlIiIkREQEREBERAREQEREBERAREQFjV56veVkrExE6DvQc02rmvUP7LN8mj63VzYWg6WraSLiIGU94sG+pB8Fg7Qu/wD0y/8A0Kk/s1h1mf2Mb/qP0V59ISrGMajpY88h36NaNXPPID6rgu1mzUVXVSVEV6YSnO5mjxnPvOGgtc6253U624qzJVPB3RZY2jloHHzJ9AtFUtaLWN9NV3eHxa1pF59yv4xPtzOr2SqI3ZWNdNe5HRtc4mwueqNdy1kbC5wZ7ri7Lqcove3WJsBbmV1KZ2Ugg2OjgWkgtIPAjcVeqcZiLXy1dPFVXZZ8gYyGotz6VresbfEDeyvl86bmnbFbEhmFYw1sBoKuLMCD0MgsXQFzsxDSLh7C6xIvodRxzbDDsAmbLC+PN9oL4xHYaZw8ZHk87ZSfFXtjsLpK+qdSRyOjEjXmFkzWutYHMGFhPWtc8AQCvoeloGsawWDnRsDA8huY2AF7gbzbgvPWmbTuVoiI9OD7U4K59dVi4i/jB4aRaN0bC7NpvvmJIsCBc3U32JqYcNwmTEJXW+0SOdw1yudFGxg47if1E7lN8R2apqhwfNCyRw4kb++2/wAVzD2m4TetAlEjYGUuWmaxpdGw2yktaNAWk3A3Eht9NDHlJMQ01EQ4GXMHmQlxPaTc3817neLKzs/svWT3fDA90b26SvOQS2sA5ofbTQ27xyuttSez+qvnqnMpIWaySPezQdgBtfvIWG8ztoWxzE9Ohezqdz8PjLuDpGt7Wh5A+vksX2iYOHxCoaOtFZr+1hOnkT/cV6w3bzDYmspo5w1rAGNJZKG+Ly23bcqS1MTZ4XNBDmyxkAghwIcNCCN6tW0WjqW3S1bV1E7cbpJLG43g3C6pgtVmyu/9jAfS65NECHlp3g2PeF0rZcnoofHyzO+imsr19JQiIrLCIiAiIgIiICIiAiIgIiICIiAsTER1R3/QrLWPXNuw9lig5PtK21VJ2uv5gH6qW+zY9Sb8zPk5R7bSnyzh/B7AfEdX6Bbn2bT9aVnNrHeRI+oVpTLC28oDDUdNbqT214NeBYg94APnyUTqa8Aa6rt9TSslYWSND2uFnNcAQfBQ7FvZvQNa6aR0kMbAXvtJ1WgfmBPquli5/hj8bfRek96cpkrjI7JG0ucdwaC4nuA1Kz6LAK6a7WUst29YlwkhGmoGY2N+7VbNntBhoiWYdSRsbuMs2d8kvabEFo7CfAJU+2OsdGWtZAx50D2teS3ua5xBP+WXPyfFYmZiJdv+D8u1d+Go/GWHsxsLUR1TZqwChjikbKZnvDS5+YEMY6TW5s7XN5rujHhwBBBBFwRqCDuIPJfL+02LVFcRJNK6dzQA1rrBo4HK1oDQfDVdQ9ile5tPO2RzuhiyOD3utGxxz5gy+jRYNNhoOZWvTJW8bhzOXw8vFt45P1j06ksTFGjonOMbZcjS9rXAOuQO1W8Jx6nqw4080cwjfkfkcHZXdv77irOO4x0NPPJDkllgYepmGjrCweBqN4NuPisjTcIq9rsSMj5Ptckd5HDI3OGga2ytv1RYWAy6c1Yqa6aRoE8skpaTo98r7O3HR50KtT7RskqDJWU0TmSA/wAoBhZqQXMJJvbi1x4fd3rPxbZ8xRsqIZDNDIMwJjdE6O/BzST5gkLR5u5rEQ5/Ppa2P+VrF0T2N48/pZKJxLmdGZogf/GQ5ocB2HMDbmO1c2+1ncup+yXZSSISVsjSwyx9FA06EtJDi8jgCQ0DuK1OJW0ZGhwaXjLDQyPD55XDc6aQjuLyQul7PR2bEOUYP9v/ACuYUceXQrpWzlVeOJ3IZD4dVdWku7WOkmREWRYREQEREBERAREQEREBERAREQFR7bgjmLKqIINtjh5dDm4wuufynQ/QrSbF1/RVTLmwfeJ36t39wC6DitKDra4cMrh6eoXMMWw4001tcpN4zzH7hFvcOxLnfthxBzYoIAbNlc+R/wCLo8uUHsu+/wCkKW7MY2KqAG/XYA2QdvB3cd/mtH7UNn3VNM2WMFz6ZxflGpcxwAfYcSLNNvwlYc8TOOYh0PhV6U5mO2T1v9uv9uKsiGUk3B4K0Ggg62sLjtWVnVqR47FxNPqE2jTabH7JSYjUZGkNjZldO48GE6gc3GxAU19rlIG0tPQUoYwB+cxA5A1gFmk27b9t9VtPZzh4w6gfV1P8IzuEhB3hgFoxbmSSbfiCi2L1xqql9RbLnIDQdSGgAC/gPVbWXP8AZcMTH9UvE58c/EOXaP7dOtx9/wBWh9nNFVU2Iss0tdK+Tc67ZAI3vyOdy6vHdwUaxBs/SyTBr+kbMW1ORrjq93Ucco4nq68QOa6ThFQYqiF5OVrZmFzhwbex8LErc1lKyDEZzkA6UtkBH3gW3B/qLvVYI+KTXj2y2ruYnWo/7pzOX8OjHmilJ6mN9obBsXHI2KZwIim6tRC4OYY321txF94dxBsdQupUlMx8YYwDK1oAGmgGlrLADw4bg4EZS07nA8PrfgQFh0c7oHAG4F9D+65P8T+16m3U/d+8NecHy+mfLs9HmzBjWuabtIaAWnmt9gWLGQuik/mMF77s7d17cwd/eFiisD25r8OSx8BYX1bnjcyMhx7XEWHofJdTgZb/ADIj6S1slIiEX2nwzoKp4AsHO6Rvc7X0Nx4LY7LVfvRnj12/X6eS3e3GG54RMBrEbO/Kf2NvMqEUNX0UgcPum/fzC7c/yywQ6vSzZmA8dx71eWpwiqB3G4eAW/53LbLKgREQEREBERAREQEREBERAREQEREHl7ARY7io3jmCNkaWPFwdWO4tPZ2/NSZeXxhwsRcFExLlML5sOmDxu3A65JG8jy+YXRME2hiq23YbOA6zCes3u5jtCtV+DXBFg9p3tIB/7ULxfAOgBmhc6MsIJbc9XW12neFG9La2keNezWjqnmQtdC5xu4xODA48y0gtv22TB/ZrR0zxIGOmc03aZSH5TzDQA2/grmxONSVDHtlOZ0eWzrWJBvv57lJlT5dN702PtvI8Pl+c6/Nz72kTufNFD91jOlI5uJLQT3AHzKjTIgG34qbbeYS52WpaC7I0skA4NvcO7gSb96hgkXlfidb/AD58v8PV/DL1ni1in09/mtEC178d3NZb8RMj4QdTHEIr8wHOLfQgeCsXuQ1ozOcbNAFySdwCkOIbJOgjhltctbaa33XE3Hhrlv2dq06Ysk4rzEdRHZzsuOvjFve+v0Z9LAA0G414L1V04LOBvcJSzDKO5etZXCNguXcfhHEnsXnaY72yRFPbkXn3M+nug2ZlLWnpGhrmg6ZibEX3aD1Ukw/D2wMyM53cTvceZV6GLK0NG5oDR4CyrJIGguOgaCSeQGq+p4OPTFG4jtw7XmyHY9tc52eGJjS0gsc91zm4HKB9VocM2WMgzveWt4AAXPnuXmcjO4tvlLiW3Gtr6X8FKsBl6kZI3G3eL2uskdz2qycKw0sDWMzZWcXa8b71IERZUCIiAiIgIiICIiAiIgIiICIiAiIgIiICi20jbsm/KfopQSohtBP/AA3fjdb1v9FEpg9n8Fuldw6jf9RUwWm2Uo+jpmk75CZD3HQegHmtykeiVCFpKzY2mkObIWE6nI4sB8Ny3iKl8dMkavG18eW+Od0mY/JrMM2cgpzmjYM3xElzvAnd4LZObcWOoOh43VUU1pWseNY1CL3tefK07lrJNnISb5S3sDnAeSzKWiZELMaG338z3k6lX0WOnGw47eVKRE/fEQTe0xqZFhYvWthhc54zAjKG/GTpZZqjW3NxDG7gJbHxabfI+azSoiDGkf5dTTCXXMZItcA25aKNYRGHvF9QBm8lNMLptM53m4HYFWiZbFERXQIiICIiAiIgoqoiAiIgIiICIiAioqXQerql15uqZkFnEJsrDzd1R9fRRCvjM07IBzAPZfUnwaFv8Wqhc8mC5+ZWu2Up8z31LuJLGeOrj8h5qJSlDGhoAGgAAHYAvV1ZL1TpVKF7MmZWOlTpUF7MmZWelVOkQYW0eJGGAlps95yM5jmfAfMKMUmP1TBcHpWjeHtzW8Rr6q7tJWdJNlG6MZf1b3ft4LYYZRHKGjQ2zHvVJ7lLHZt24e9CL9jyPmCtbje0rqpojyBjQ7NvLiSN2vit7UYTf3mB3aLH5arCdgcfwuHmnY1OAktlA4EEel/op5hT7x9ziPr9Vo6PCg09RhHab/Mrf0sWRob4nvUx0SyUuvGZVDlZD2i8gqt0FUREBERAREQEREBERAVFVEHkrySvZXglBQlWp5srSeSuEharE6ke7wbq7/O5BpMZnLssTdXyuA9f3+SkVJCIY2xjcwW7zxPiblQSnxsmpdMAHAAsZe+nC48L+ZW6ZjTnbwqpSF1SrZqVp21hKuiYps02X2hV6da4SL10qbNNh0ytVVdkY5/wi47Tw9Vh9OtfjFQSwDhmF/VRs0w8PjzyXOuuY9v+FSakkDR2laOhAZGXnlfwCR4wCrQSkoqF7E60UWJArMirAUQ2YlXtr1hxzhZDHqRkAr2FbYVdag9BegqBekBERAREQEREBERAREQERUQUK8OC9FUsoTpjzkgEgX5AcVFsap5nt6NjXfxD13bsreI7z+6l5avLo0TpBqXZ1zRqLLYRYXZSUwLyadVS0jaKyuClW2+zqn2dBrBTqv2ZbPoE6FQlqzSLGrMNLmkAX3W81veiVejQReuonlgY1p1sD2Af4Fjw4KRvUuMS8GmVtq6aCPDbLLipCFs/s69CBNo0xY4Fkxxq4Il7DFOzQxqvNC8AL2E2h7C9q2CvQKD0iIpBERAREQEREBERAREQUREUJUVERBRURFCyiIihKiIigUVERAVERECqiIhVVRFIqqhEUoegqhEUiqqiIgREUgiIg//Z"/>
          <p:cNvSpPr>
            <a:spLocks noChangeAspect="1" noChangeArrowheads="1"/>
          </p:cNvSpPr>
          <p:nvPr/>
        </p:nvSpPr>
        <p:spPr bwMode="auto">
          <a:xfrm>
            <a:off x="1587501" y="-898525"/>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7412" name="AutoShape 4" descr="data:image/jpg;base64,/9j/4AAQSkZJRgABAQAAAQABAAD/2wCEAAkGBhQQEBUQEhQUEBQQEBQQEBUVFBAQFQ8VFxUVFRcXFBcXGyYeFxojGRQWIDAgIycpLSwsFR8xNTAqNScrLCkBCQoKDgwOGg8PGjAkHSQsKS0vKy8pKSksMiwsKSkpKiwqLCwpKSwtLCwuLCwsLDUsKSksKSwpKiwtLCopKSwpLP/AABEIAMIBAwMBIgACEQEDEQH/xAAcAAEAAQUBAQAAAAAAAAAAAAAABgEDBAUHAgj/xAA/EAABAwIDBAcFBgUEAwEAAAABAAIDBBEFEiEGMUFREyJhcYGRoQcyUrHBFEJicoLRIzOSovCywuHxQ1NzJP/EABsBAQACAwEBAAAAAAAAAAAAAAABAgMEBQYH/8QALBEBAAICAgIAAwYHAAAAAAAAAAECAxEEIRIxBRNBFFFhcZHBFSIyQ4Gh8P/aAAwDAQACEQMRAD8A7iiIgIiICIiAiIgIiICIiAiIgIiICIiAiIgIiICIiAiIgIiICIiAiIgIiICIiAiIgIiICIiAiIgIrM1UG6bz8locW2lji0c7M74G6kd/AeKDfvqmjjfu1Vl1fyF1z6t2yldpGGxj+t3mdPRaapxiV/vSPP6iB5BW8VZtEOrOxK3Id5XkYpf4T4rjzp1QTKfBXzh2YYj+H1XtuIDiCPIrjcda5u5zm9xI+SzoNop27pXeJzD+66jxT5Q602qaePnoroK5lTbaSj3gx/gWn009Ft6PbKM+9miP9Q9NfRVW2m6LT0eNh4u1zZB2EX/4Wwirmn8Pf+6JZCIiAiIgIiICIiAiIgIiICIiAiIgIiICIiAsSrq8twDa3vHkrtVNlGm87lANrccuTAw6D+YfiPw9w+fcpiNimO7WFxMcJs3cX7i78vIdu9RovuvIF1n4Xg8lS7JG29veJ0azvKydQxz21zrpFSPebNaXHk0Fx9F0jCthIY7GX+M7keqwdw4+PksHajaz7K/7LShjHNAMjg1to76gNbuLra3O6/lakTefGrW5GSmCnnknpFYdk6l26GTxGX/VZXnbG1Q/8LvNh/3KjNoatrs4qJCeTrOaf0kWU82U2l+2RkOAZLFYSAbiDuc3sNjpwssuXFfHG5anD5+DlW8K7ifxc5n2bqW74Jf6HH5LWywuYbOBaeRBafVdZxnbajo3dHNMGv4saHyuH5gwHL42VzCdpKSvBbDIyawu5jgQ4DmWPANu2yx6v4+U1nX3ujqu9RPbkLXFXWyLrNZshSy74msJ4svGfIaeij9f7NuMMn6ZB/ub+yxTMSv4zCGRVJabgkEbiDYreUG1sjNH/wAQdujv6v3WtxPZ+an/AJjC0fEOs0/qGi1jiQqJ26hhG0LZfcdrxY7f4f8ACkFPOHi48RyXHMILnSsDb3zi1ud11nDN7uWn1RaGeiIiRERAREQEREBERAREQEREBERARFbnfZpPYg0e0OKdFG+Qb/dj7zu+p8FzKV9zzUq21q9WR/C0vPedB6A+aiULS5wA1JNgOZO5ZI6hWW42ewJ1XJlHVa3WR3wjkO08FHtv/aa+GR2H4aegihcY5JWfzJnjR2V28AEWuNSRvsux4XhH2al6Nn8zIXE/FIR8gbDwXye24dmOhFw6/Pjdb/Ax0yWmbfRjyTMR02lBtxXQSdIyqnDr3N5HvB/M15IPiFuqXbB9RKZpLdI9+d9tASeQ4DsUOdcuzaO13L3h82V4zaC+Vx32B4+G/wAF1MmOvusdtHk4YzY/GXWoK3OQ/eDb/pZNHjDqL7VOzeykcG8RndLExh8MxPgozhlR0DskpaWOZnjeHAteD7rmu3EX08xvFluMIq2VdRLh+sb5mS0xzgsyyx/xWix19+MDuJWrfJSYjyl5zicTLj5UeNZ1H1RKAGQOe45ne84m5LidSSeJ7Veo619PIyojOR8bszSOzeD2HcRx1Vjo+ic+NxsWPLHC/EEgjt1B8lnYPgMtfO2nhBN7Z3/diZfVzj56cSu7kyYowzM61p0K1v8AM69vonD6sTQxyjQSxskHYHNDvqshQvGNuI6HLR07OmfCxsZu7KyLKAA0kC7nWGoG7nwWJh3tNdnAqImtYTbPGXHJ3tO8dxXhra29F82sdTPafOaCLHUHeDrdRHajYuJ0b5oh0TmNLy0e48AXOn3T3aKWxShzQ5pDg4BzSNQQdQQoP7QNoiD9kZcaB0p531DR2cT5c1DJK1sjhkbY+lHWkuWn8HYB2i2vapzTQ5W2331J5rmeyuIZJQ0nqydU9/3T9PFdIw+W7bfDp4cE3shlIiIkREQEREBERAREQEREBERAREQFjV56veVkrExE6DvQc02rmvUP7LN8mj63VzYWg6WraSLiIGU94sG+pB8Fg7Qu/wD0y/8A0Kk/s1h1mf2Mb/qP0V59ISrGMajpY88h36NaNXPPID6rgu1mzUVXVSVEV6YSnO5mjxnPvOGgtc6253U624qzJVPB3RZY2jloHHzJ9AtFUtaLWN9NV3eHxa1pF59yv4xPtzOr2SqI3ZWNdNe5HRtc4mwueqNdy1kbC5wZ7ri7Lqcove3WJsBbmV1KZ2Ugg2OjgWkgtIPAjcVeqcZiLXy1dPFVXZZ8gYyGotz6VresbfEDeyvl86bmnbFbEhmFYw1sBoKuLMCD0MgsXQFzsxDSLh7C6xIvodRxzbDDsAmbLC+PN9oL4xHYaZw8ZHk87ZSfFXtjsLpK+qdSRyOjEjXmFkzWutYHMGFhPWtc8AQCvoeloGsawWDnRsDA8huY2AF7gbzbgvPWmbTuVoiI9OD7U4K59dVi4i/jB4aRaN0bC7NpvvmJIsCBc3U32JqYcNwmTEJXW+0SOdw1yudFGxg47if1E7lN8R2apqhwfNCyRw4kb++2/wAVzD2m4TetAlEjYGUuWmaxpdGw2yktaNAWk3A3Eht9NDHlJMQ01EQ4GXMHmQlxPaTc3817neLKzs/svWT3fDA90b26SvOQS2sA5ofbTQ27xyuttSez+qvnqnMpIWaySPezQdgBtfvIWG8ztoWxzE9Ohezqdz8PjLuDpGt7Wh5A+vksX2iYOHxCoaOtFZr+1hOnkT/cV6w3bzDYmspo5w1rAGNJZKG+Ly23bcqS1MTZ4XNBDmyxkAghwIcNCCN6tW0WjqW3S1bV1E7cbpJLG43g3C6pgtVmyu/9jAfS65NECHlp3g2PeF0rZcnoofHyzO+imsr19JQiIrLCIiAiIgIiICIiAiIgIiICIiAsTER1R3/QrLWPXNuw9lig5PtK21VJ2uv5gH6qW+zY9Sb8zPk5R7bSnyzh/B7AfEdX6Bbn2bT9aVnNrHeRI+oVpTLC28oDDUdNbqT214NeBYg94APnyUTqa8Aa6rt9TSslYWSND2uFnNcAQfBQ7FvZvQNa6aR0kMbAXvtJ1WgfmBPquli5/hj8bfRek96cpkrjI7JG0ucdwaC4nuA1Kz6LAK6a7WUst29YlwkhGmoGY2N+7VbNntBhoiWYdSRsbuMs2d8kvabEFo7CfAJU+2OsdGWtZAx50D2teS3ua5xBP+WXPyfFYmZiJdv+D8u1d+Go/GWHsxsLUR1TZqwChjikbKZnvDS5+YEMY6TW5s7XN5rujHhwBBBBFwRqCDuIPJfL+02LVFcRJNK6dzQA1rrBo4HK1oDQfDVdQ9ile5tPO2RzuhiyOD3utGxxz5gy+jRYNNhoOZWvTJW8bhzOXw8vFt45P1j06ksTFGjonOMbZcjS9rXAOuQO1W8Jx6nqw4080cwjfkfkcHZXdv77irOO4x0NPPJDkllgYepmGjrCweBqN4NuPisjTcIq9rsSMj5Ptckd5HDI3OGga2ytv1RYWAy6c1Yqa6aRoE8skpaTo98r7O3HR50KtT7RskqDJWU0TmSA/wAoBhZqQXMJJvbi1x4fd3rPxbZ8xRsqIZDNDIMwJjdE6O/BzST5gkLR5u5rEQ5/Ppa2P+VrF0T2N48/pZKJxLmdGZogf/GQ5ocB2HMDbmO1c2+1ncup+yXZSSISVsjSwyx9FA06EtJDi8jgCQ0DuK1OJW0ZGhwaXjLDQyPD55XDc6aQjuLyQul7PR2bEOUYP9v/ACuYUceXQrpWzlVeOJ3IZD4dVdWku7WOkmREWRYREQEREBERAREQEREBERAREQFR7bgjmLKqIINtjh5dDm4wuufynQ/QrSbF1/RVTLmwfeJ36t39wC6DitKDra4cMrh6eoXMMWw4001tcpN4zzH7hFvcOxLnfthxBzYoIAbNlc+R/wCLo8uUHsu+/wCkKW7MY2KqAG/XYA2QdvB3cd/mtH7UNn3VNM2WMFz6ZxflGpcxwAfYcSLNNvwlYc8TOOYh0PhV6U5mO2T1v9uv9uKsiGUk3B4K0Ggg62sLjtWVnVqR47FxNPqE2jTabH7JSYjUZGkNjZldO48GE6gc3GxAU19rlIG0tPQUoYwB+cxA5A1gFmk27b9t9VtPZzh4w6gfV1P8IzuEhB3hgFoxbmSSbfiCi2L1xqql9RbLnIDQdSGgAC/gPVbWXP8AZcMTH9UvE58c/EOXaP7dOtx9/wBWh9nNFVU2Iss0tdK+Tc67ZAI3vyOdy6vHdwUaxBs/SyTBr+kbMW1ORrjq93Ucco4nq68QOa6ThFQYqiF5OVrZmFzhwbex8LErc1lKyDEZzkA6UtkBH3gW3B/qLvVYI+KTXj2y2ruYnWo/7pzOX8OjHmilJ6mN9obBsXHI2KZwIim6tRC4OYY321txF94dxBsdQupUlMx8YYwDK1oAGmgGlrLADw4bg4EZS07nA8PrfgQFh0c7oHAG4F9D+65P8T+16m3U/d+8NecHy+mfLs9HmzBjWuabtIaAWnmt9gWLGQuik/mMF77s7d17cwd/eFiisD25r8OSx8BYX1bnjcyMhx7XEWHofJdTgZb/ADIj6S1slIiEX2nwzoKp4AsHO6Rvc7X0Nx4LY7LVfvRnj12/X6eS3e3GG54RMBrEbO/Kf2NvMqEUNX0UgcPum/fzC7c/yywQ6vSzZmA8dx71eWpwiqB3G4eAW/53LbLKgREQEREBERAREQEREBERAREQEREHl7ARY7io3jmCNkaWPFwdWO4tPZ2/NSZeXxhwsRcFExLlML5sOmDxu3A65JG8jy+YXRME2hiq23YbOA6zCes3u5jtCtV+DXBFg9p3tIB/7ULxfAOgBmhc6MsIJbc9XW12neFG9La2keNezWjqnmQtdC5xu4xODA48y0gtv22TB/ZrR0zxIGOmc03aZSH5TzDQA2/grmxONSVDHtlOZ0eWzrWJBvv57lJlT5dN702PtvI8Pl+c6/Nz72kTufNFD91jOlI5uJLQT3AHzKjTIgG34qbbeYS52WpaC7I0skA4NvcO7gSb96hgkXlfidb/AD58v8PV/DL1ni1in09/mtEC178d3NZb8RMj4QdTHEIr8wHOLfQgeCsXuQ1ozOcbNAFySdwCkOIbJOgjhltctbaa33XE3Hhrlv2dq06Ysk4rzEdRHZzsuOvjFve+v0Z9LAA0G414L1V04LOBvcJSzDKO5etZXCNguXcfhHEnsXnaY72yRFPbkXn3M+nug2ZlLWnpGhrmg6ZibEX3aD1Ukw/D2wMyM53cTvceZV6GLK0NG5oDR4CyrJIGguOgaCSeQGq+p4OPTFG4jtw7XmyHY9tc52eGJjS0gsc91zm4HKB9VocM2WMgzveWt4AAXPnuXmcjO4tvlLiW3Gtr6X8FKsBl6kZI3G3eL2uskdz2qycKw0sDWMzZWcXa8b71IERZUCIiAiIgIiICIiAiIgIiICIiAiIgIiICi20jbsm/KfopQSohtBP/AA3fjdb1v9FEpg9n8Fuldw6jf9RUwWm2Uo+jpmk75CZD3HQegHmtykeiVCFpKzY2mkObIWE6nI4sB8Ny3iKl8dMkavG18eW+Od0mY/JrMM2cgpzmjYM3xElzvAnd4LZObcWOoOh43VUU1pWseNY1CL3tefK07lrJNnISb5S3sDnAeSzKWiZELMaG338z3k6lX0WOnGw47eVKRE/fEQTe0xqZFhYvWthhc54zAjKG/GTpZZqjW3NxDG7gJbHxabfI+azSoiDGkf5dTTCXXMZItcA25aKNYRGHvF9QBm8lNMLptM53m4HYFWiZbFERXQIiICIiAiIgoqoiAiIgIiICIiAioqXQerql15uqZkFnEJsrDzd1R9fRRCvjM07IBzAPZfUnwaFv8Wqhc8mC5+ZWu2Up8z31LuJLGeOrj8h5qJSlDGhoAGgAAHYAvV1ZL1TpVKF7MmZWOlTpUF7MmZWelVOkQYW0eJGGAlps95yM5jmfAfMKMUmP1TBcHpWjeHtzW8Rr6q7tJWdJNlG6MZf1b3ft4LYYZRHKGjQ2zHvVJ7lLHZt24e9CL9jyPmCtbje0rqpojyBjQ7NvLiSN2vit7UYTf3mB3aLH5arCdgcfwuHmnY1OAktlA4EEel/op5hT7x9ziPr9Vo6PCg09RhHab/Mrf0sWRob4nvUx0SyUuvGZVDlZD2i8gqt0FUREBERAREQEREBERAVFVEHkrySvZXglBQlWp5srSeSuEharE6ke7wbq7/O5BpMZnLssTdXyuA9f3+SkVJCIY2xjcwW7zxPiblQSnxsmpdMAHAAsZe+nC48L+ZW6ZjTnbwqpSF1SrZqVp21hKuiYps02X2hV6da4SL10qbNNh0ytVVdkY5/wi47Tw9Vh9OtfjFQSwDhmF/VRs0w8PjzyXOuuY9v+FSakkDR2laOhAZGXnlfwCR4wCrQSkoqF7E60UWJArMirAUQ2YlXtr1hxzhZDHqRkAr2FbYVdag9BegqBekBERAREQEREBERAREQERUQUK8OC9FUsoTpjzkgEgX5AcVFsap5nt6NjXfxD13bsreI7z+6l5avLo0TpBqXZ1zRqLLYRYXZSUwLyadVS0jaKyuClW2+zqn2dBrBTqv2ZbPoE6FQlqzSLGrMNLmkAX3W81veiVejQReuonlgY1p1sD2Af4Fjw4KRvUuMS8GmVtq6aCPDbLLipCFs/s69CBNo0xY4Fkxxq4Il7DFOzQxqvNC8AL2E2h7C9q2CvQKD0iIpBERAREQEREBERAREQUREUJUVERBRURFCyiIihKiIigUVERAVERECqiIhVVRFIqqhEUoegqhEUiqqiIgREUgiIg//Z"/>
          <p:cNvSpPr>
            <a:spLocks noChangeAspect="1" noChangeArrowheads="1"/>
          </p:cNvSpPr>
          <p:nvPr/>
        </p:nvSpPr>
        <p:spPr bwMode="auto">
          <a:xfrm>
            <a:off x="1587501" y="-898525"/>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7414" name="Picture 6" descr="http://t2.gstatic.com/images?q=tbn:ANd9GcRkm8HkubMwUelRubLok5cVCpQVvnNNOVWqxKHdH-O6tFYInBHwAQ"/>
          <p:cNvPicPr>
            <a:picLocks noChangeAspect="1" noChangeArrowheads="1"/>
          </p:cNvPicPr>
          <p:nvPr/>
        </p:nvPicPr>
        <p:blipFill>
          <a:blip r:embed="rId8" cstate="print"/>
          <a:srcRect/>
          <a:stretch>
            <a:fillRect/>
          </a:stretch>
        </p:blipFill>
        <p:spPr bwMode="auto">
          <a:xfrm>
            <a:off x="888274" y="3327150"/>
            <a:ext cx="1967366" cy="211807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991544" y="260648"/>
            <a:ext cx="8229600" cy="1143000"/>
          </a:xfrm>
        </p:spPr>
        <p:txBody>
          <a:bodyPr/>
          <a:lstStyle/>
          <a:p>
            <a:r>
              <a:rPr lang="es-MX" dirty="0" smtClean="0"/>
              <a:t>Etapas de la investigación</a:t>
            </a:r>
            <a:endParaRPr lang="es-MX" dirty="0"/>
          </a:p>
        </p:txBody>
      </p:sp>
      <p:sp>
        <p:nvSpPr>
          <p:cNvPr id="3" name="2 Marcador de contenido"/>
          <p:cNvSpPr>
            <a:spLocks noGrp="1"/>
          </p:cNvSpPr>
          <p:nvPr>
            <p:ph idx="1"/>
          </p:nvPr>
        </p:nvSpPr>
        <p:spPr>
          <a:xfrm>
            <a:off x="4295800" y="1628800"/>
            <a:ext cx="6264696" cy="2448272"/>
          </a:xfrm>
        </p:spPr>
        <p:txBody>
          <a:bodyPr>
            <a:normAutofit/>
          </a:bodyPr>
          <a:lstStyle/>
          <a:p>
            <a:pPr>
              <a:buNone/>
            </a:pPr>
            <a:endParaRPr lang="es-MX" dirty="0" smtClean="0"/>
          </a:p>
          <a:p>
            <a:pPr algn="just">
              <a:buNone/>
            </a:pPr>
            <a:r>
              <a:rPr lang="es-MX" sz="2800" dirty="0" smtClean="0">
                <a:solidFill>
                  <a:schemeClr val="accent1">
                    <a:lumMod val="60000"/>
                    <a:lumOff val="40000"/>
                  </a:schemeClr>
                </a:solidFill>
              </a:rPr>
              <a:t>4)     </a:t>
            </a:r>
            <a:r>
              <a:rPr lang="es-MX" sz="2800" b="1" dirty="0" smtClean="0">
                <a:solidFill>
                  <a:schemeClr val="accent1">
                    <a:lumMod val="60000"/>
                    <a:lumOff val="40000"/>
                  </a:schemeClr>
                </a:solidFill>
              </a:rPr>
              <a:t>Tipo de investigación</a:t>
            </a:r>
            <a:r>
              <a:rPr lang="es-MX" sz="2800" dirty="0" smtClean="0"/>
              <a:t>: se establece la profundad</a:t>
            </a:r>
          </a:p>
          <a:p>
            <a:pPr marL="514350" indent="-514350" algn="just">
              <a:buAutoNum type="arabicParenR" startAt="5"/>
            </a:pPr>
            <a:r>
              <a:rPr lang="es-MX" sz="2800" b="1" dirty="0" smtClean="0">
                <a:solidFill>
                  <a:schemeClr val="accent1">
                    <a:lumMod val="60000"/>
                    <a:lumOff val="40000"/>
                  </a:schemeClr>
                </a:solidFill>
              </a:rPr>
              <a:t>Establecimiento de la hipótesis</a:t>
            </a:r>
            <a:r>
              <a:rPr lang="es-MX" sz="2800" dirty="0" smtClean="0"/>
              <a:t>: acorde con el nivel de profundad</a:t>
            </a:r>
          </a:p>
        </p:txBody>
      </p:sp>
      <p:sp>
        <p:nvSpPr>
          <p:cNvPr id="8" name="7 Marcador de número de diapositiva"/>
          <p:cNvSpPr>
            <a:spLocks noGrp="1"/>
          </p:cNvSpPr>
          <p:nvPr>
            <p:ph type="sldNum" sz="quarter" idx="12"/>
          </p:nvPr>
        </p:nvSpPr>
        <p:spPr/>
        <p:txBody>
          <a:bodyPr/>
          <a:lstStyle/>
          <a:p>
            <a:fld id="{016F45FF-438E-41DD-BCD3-49F357921DAD}" type="slidenum">
              <a:rPr lang="es-MX" smtClean="0"/>
              <a:pPr/>
              <a:t>9</a:t>
            </a:fld>
            <a:endParaRPr lang="es-MX"/>
          </a:p>
        </p:txBody>
      </p:sp>
      <p:pic>
        <p:nvPicPr>
          <p:cNvPr id="16386" name="Picture 2" descr="http://t1.gstatic.com/images?q=tbn:ANd9GcQ0El411WctDNGN-bswGfENg2WLLnK-6MbG98sc5-G2K6PT3T9M"/>
          <p:cNvPicPr>
            <a:picLocks noChangeAspect="1" noChangeArrowheads="1"/>
          </p:cNvPicPr>
          <p:nvPr/>
        </p:nvPicPr>
        <p:blipFill>
          <a:blip r:embed="rId2" cstate="print"/>
          <a:srcRect/>
          <a:stretch>
            <a:fillRect/>
          </a:stretch>
        </p:blipFill>
        <p:spPr bwMode="auto">
          <a:xfrm>
            <a:off x="1524001" y="1484785"/>
            <a:ext cx="2409825" cy="1895475"/>
          </a:xfrm>
          <a:prstGeom prst="rect">
            <a:avLst/>
          </a:prstGeom>
          <a:noFill/>
        </p:spPr>
      </p:pic>
      <p:sp>
        <p:nvSpPr>
          <p:cNvPr id="6" name="5 CuadroTexto"/>
          <p:cNvSpPr txBox="1"/>
          <p:nvPr/>
        </p:nvSpPr>
        <p:spPr>
          <a:xfrm>
            <a:off x="2063552" y="4077072"/>
            <a:ext cx="7992888" cy="2369880"/>
          </a:xfrm>
          <a:prstGeom prst="rect">
            <a:avLst/>
          </a:prstGeom>
          <a:noFill/>
        </p:spPr>
        <p:txBody>
          <a:bodyPr wrap="square" rtlCol="0">
            <a:spAutoFit/>
          </a:bodyPr>
          <a:lstStyle/>
          <a:p>
            <a:pPr marL="514350" indent="-514350" algn="just"/>
            <a:r>
              <a:rPr lang="es-MX" sz="2600" dirty="0">
                <a:solidFill>
                  <a:schemeClr val="accent1">
                    <a:lumMod val="60000"/>
                    <a:lumOff val="40000"/>
                  </a:schemeClr>
                </a:solidFill>
              </a:rPr>
              <a:t>6)   </a:t>
            </a:r>
            <a:r>
              <a:rPr lang="es-MX" sz="2600" b="1" dirty="0">
                <a:solidFill>
                  <a:schemeClr val="accent1">
                    <a:lumMod val="60000"/>
                    <a:lumOff val="40000"/>
                  </a:schemeClr>
                </a:solidFill>
              </a:rPr>
              <a:t> Diseño de la investigación</a:t>
            </a:r>
            <a:r>
              <a:rPr lang="es-MX" sz="2600" dirty="0"/>
              <a:t>: experimental y no experimental</a:t>
            </a:r>
          </a:p>
          <a:p>
            <a:pPr marL="514350" indent="-514350" algn="just"/>
            <a:r>
              <a:rPr lang="es-MX" sz="2600" dirty="0">
                <a:solidFill>
                  <a:schemeClr val="accent1">
                    <a:lumMod val="60000"/>
                    <a:lumOff val="40000"/>
                  </a:schemeClr>
                </a:solidFill>
              </a:rPr>
              <a:t>7)   </a:t>
            </a:r>
            <a:r>
              <a:rPr lang="es-MX" sz="2600" b="1" dirty="0">
                <a:solidFill>
                  <a:schemeClr val="accent1">
                    <a:lumMod val="60000"/>
                    <a:lumOff val="40000"/>
                  </a:schemeClr>
                </a:solidFill>
              </a:rPr>
              <a:t>Establecimiento de la muestra</a:t>
            </a:r>
            <a:r>
              <a:rPr lang="es-MX" sz="2600" dirty="0"/>
              <a:t>: determinar la cantidad de sujetos con quien se trabajará la investigación</a:t>
            </a:r>
          </a:p>
          <a:p>
            <a:endParaRPr lang="es-MX"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764</TotalTime>
  <Words>1704</Words>
  <Application>Microsoft Office PowerPoint</Application>
  <PresentationFormat>Panorámica</PresentationFormat>
  <Paragraphs>378</Paragraphs>
  <Slides>38</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Calibri</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Etapas de la investigación</vt:lpstr>
      <vt:lpstr>Etapas de la investigación</vt:lpstr>
      <vt:lpstr>Etapas de la investigación</vt:lpstr>
      <vt:lpstr>Idea de investigación</vt:lpstr>
      <vt:lpstr>Investigación del tema</vt:lpstr>
      <vt:lpstr>Planteamiento del Problema </vt:lpstr>
      <vt:lpstr>Objetivos</vt:lpstr>
      <vt:lpstr>Ejemplos de Objetivos</vt:lpstr>
      <vt:lpstr>Pregunta y viabilidad</vt:lpstr>
      <vt:lpstr>Justificación</vt:lpstr>
      <vt:lpstr>Marco referencial</vt:lpstr>
      <vt:lpstr>Tipos de investigación</vt:lpstr>
      <vt:lpstr>Hipótesis</vt:lpstr>
      <vt:lpstr>Hipótesis de investigación</vt:lpstr>
      <vt:lpstr>Tipos de hipotesis de investigación</vt:lpstr>
      <vt:lpstr>Hipótesis nula y alternativa</vt:lpstr>
      <vt:lpstr>Variables</vt:lpstr>
      <vt:lpstr>Diseño de investigación</vt:lpstr>
      <vt:lpstr>Diseño experimental</vt:lpstr>
      <vt:lpstr>Diseño no experimental</vt:lpstr>
      <vt:lpstr>Población y muestra</vt:lpstr>
      <vt:lpstr>Tipos de muestra</vt:lpstr>
      <vt:lpstr>Muestras  probabilísticas</vt:lpstr>
      <vt:lpstr>Tamaño de la muestra</vt:lpstr>
      <vt:lpstr>Muestras no probabilísticas</vt:lpstr>
      <vt:lpstr>Recolección de datos</vt:lpstr>
      <vt:lpstr>Construcción de Instrumento</vt:lpstr>
      <vt:lpstr>Análisis de datos</vt:lpstr>
      <vt:lpstr>Resultados</vt:lpstr>
      <vt:lpstr>Reporte de investigación</vt:lpstr>
      <vt:lpstr>Fuentes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Metodología de la Investigación</dc:title>
  <dc:creator>Laura Angéilica Décaro Santiago</dc:creator>
  <cp:lastModifiedBy>Usuario</cp:lastModifiedBy>
  <cp:revision>81</cp:revision>
  <dcterms:created xsi:type="dcterms:W3CDTF">2011-10-27T20:58:07Z</dcterms:created>
  <dcterms:modified xsi:type="dcterms:W3CDTF">2015-10-03T00:16:46Z</dcterms:modified>
</cp:coreProperties>
</file>