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71" r:id="rId2"/>
    <p:sldId id="256" r:id="rId3"/>
    <p:sldId id="282" r:id="rId4"/>
    <p:sldId id="283" r:id="rId5"/>
    <p:sldId id="284" r:id="rId6"/>
    <p:sldId id="257" r:id="rId7"/>
    <p:sldId id="258" r:id="rId8"/>
    <p:sldId id="277" r:id="rId9"/>
    <p:sldId id="259" r:id="rId10"/>
    <p:sldId id="260" r:id="rId11"/>
    <p:sldId id="261" r:id="rId12"/>
    <p:sldId id="262" r:id="rId13"/>
    <p:sldId id="263" r:id="rId14"/>
    <p:sldId id="278" r:id="rId15"/>
    <p:sldId id="279" r:id="rId16"/>
    <p:sldId id="280" r:id="rId17"/>
    <p:sldId id="264" r:id="rId18"/>
    <p:sldId id="281" r:id="rId19"/>
    <p:sldId id="265" r:id="rId20"/>
    <p:sldId id="285" r:id="rId21"/>
    <p:sldId id="286" r:id="rId22"/>
    <p:sldId id="266" r:id="rId23"/>
    <p:sldId id="267" r:id="rId24"/>
    <p:sldId id="268" r:id="rId25"/>
    <p:sldId id="270" r:id="rId26"/>
    <p:sldId id="287" r:id="rId27"/>
    <p:sldId id="272" r:id="rId28"/>
    <p:sldId id="273" r:id="rId29"/>
    <p:sldId id="274" r:id="rId30"/>
    <p:sldId id="275" r:id="rId31"/>
    <p:sldId id="276" r:id="rId32"/>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765" autoAdjust="0"/>
    <p:restoredTop sz="94660"/>
  </p:normalViewPr>
  <p:slideViewPr>
    <p:cSldViewPr snapToGrid="0">
      <p:cViewPr varScale="1">
        <p:scale>
          <a:sx n="74" d="100"/>
          <a:sy n="74" d="100"/>
        </p:scale>
        <p:origin x="9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B64F3A-74B3-4595-A14C-2E2D4B586EFA}" type="doc">
      <dgm:prSet loTypeId="urn:microsoft.com/office/officeart/2005/8/layout/vList2" loCatId="list" qsTypeId="urn:microsoft.com/office/officeart/2005/8/quickstyle/simple1" qsCatId="simple" csTypeId="urn:microsoft.com/office/officeart/2005/8/colors/accent0_2" csCatId="mainScheme"/>
      <dgm:spPr/>
      <dgm:t>
        <a:bodyPr/>
        <a:lstStyle/>
        <a:p>
          <a:endParaRPr lang="es-MX"/>
        </a:p>
      </dgm:t>
    </dgm:pt>
    <dgm:pt modelId="{EB312123-D862-4DDA-9C23-409962729D0E}">
      <dgm:prSet/>
      <dgm:spPr/>
      <dgm:t>
        <a:bodyPr/>
        <a:lstStyle/>
        <a:p>
          <a:pPr rtl="0"/>
          <a:r>
            <a:rPr lang="es-MX" smtClean="0"/>
            <a:t>Para que el estudiante logre comprender  el porqué  debemos contribuir a los gastos públicos, debe primeramente reconocer la existencia de un poder de imperio ejercido por el Estado (en su calidad de gobernante) hacia los habitantes de un país. Es menester que el joven tome conciencia  de la importancia del cumplimento de las obligaciones tributarias, ya que toda nación para satisfacer las necesidades colectivas necesita de recursos que le permitan cumplir con sus funciones.</a:t>
          </a:r>
          <a:endParaRPr lang="es-MX"/>
        </a:p>
      </dgm:t>
    </dgm:pt>
    <dgm:pt modelId="{F60D34CC-1E2A-47C3-BBD3-541E782CE95F}" type="parTrans" cxnId="{533E81D3-D860-4088-AF13-F4E3171558C8}">
      <dgm:prSet/>
      <dgm:spPr/>
      <dgm:t>
        <a:bodyPr/>
        <a:lstStyle/>
        <a:p>
          <a:endParaRPr lang="es-MX"/>
        </a:p>
      </dgm:t>
    </dgm:pt>
    <dgm:pt modelId="{72EB20D6-934F-4C4E-9113-246E86B2AFB6}" type="sibTrans" cxnId="{533E81D3-D860-4088-AF13-F4E3171558C8}">
      <dgm:prSet/>
      <dgm:spPr/>
      <dgm:t>
        <a:bodyPr/>
        <a:lstStyle/>
        <a:p>
          <a:endParaRPr lang="es-MX"/>
        </a:p>
      </dgm:t>
    </dgm:pt>
    <dgm:pt modelId="{44841863-EFF9-4B3C-B2F7-570C6962E12D}">
      <dgm:prSet/>
      <dgm:spPr/>
      <dgm:t>
        <a:bodyPr/>
        <a:lstStyle/>
        <a:p>
          <a:pPr rtl="0"/>
          <a:r>
            <a:rPr lang="es-MX" smtClean="0"/>
            <a:t>El tema del poder tributario se encuentra relacionado de manera directa con la actividad financiera que el Estado ejerce.</a:t>
          </a:r>
          <a:endParaRPr lang="es-MX"/>
        </a:p>
      </dgm:t>
    </dgm:pt>
    <dgm:pt modelId="{644760C6-0326-4F0F-A6BD-CF865BA60CEF}" type="parTrans" cxnId="{DB61AA3F-A9BA-4DB0-AB71-C86FEC141241}">
      <dgm:prSet/>
      <dgm:spPr/>
      <dgm:t>
        <a:bodyPr/>
        <a:lstStyle/>
        <a:p>
          <a:endParaRPr lang="es-MX"/>
        </a:p>
      </dgm:t>
    </dgm:pt>
    <dgm:pt modelId="{72070C65-9431-46F9-A265-F9C38DE8A2D0}" type="sibTrans" cxnId="{DB61AA3F-A9BA-4DB0-AB71-C86FEC141241}">
      <dgm:prSet/>
      <dgm:spPr/>
      <dgm:t>
        <a:bodyPr/>
        <a:lstStyle/>
        <a:p>
          <a:endParaRPr lang="es-MX"/>
        </a:p>
      </dgm:t>
    </dgm:pt>
    <dgm:pt modelId="{5AFEE719-7F8D-49ED-B898-83611B5268D1}" type="pres">
      <dgm:prSet presAssocID="{94B64F3A-74B3-4595-A14C-2E2D4B586EFA}" presName="linear" presStyleCnt="0">
        <dgm:presLayoutVars>
          <dgm:animLvl val="lvl"/>
          <dgm:resizeHandles val="exact"/>
        </dgm:presLayoutVars>
      </dgm:prSet>
      <dgm:spPr/>
    </dgm:pt>
    <dgm:pt modelId="{11C23CA1-D45E-4514-B165-BB493CEEB610}" type="pres">
      <dgm:prSet presAssocID="{EB312123-D862-4DDA-9C23-409962729D0E}" presName="parentText" presStyleLbl="node1" presStyleIdx="0" presStyleCnt="2">
        <dgm:presLayoutVars>
          <dgm:chMax val="0"/>
          <dgm:bulletEnabled val="1"/>
        </dgm:presLayoutVars>
      </dgm:prSet>
      <dgm:spPr/>
    </dgm:pt>
    <dgm:pt modelId="{2D21B4EB-72DB-49AC-B854-B39937D9BACF}" type="pres">
      <dgm:prSet presAssocID="{72EB20D6-934F-4C4E-9113-246E86B2AFB6}" presName="spacer" presStyleCnt="0"/>
      <dgm:spPr/>
    </dgm:pt>
    <dgm:pt modelId="{9158A198-1BF8-4810-9587-05D9E17CD17D}" type="pres">
      <dgm:prSet presAssocID="{44841863-EFF9-4B3C-B2F7-570C6962E12D}" presName="parentText" presStyleLbl="node1" presStyleIdx="1" presStyleCnt="2">
        <dgm:presLayoutVars>
          <dgm:chMax val="0"/>
          <dgm:bulletEnabled val="1"/>
        </dgm:presLayoutVars>
      </dgm:prSet>
      <dgm:spPr/>
    </dgm:pt>
  </dgm:ptLst>
  <dgm:cxnLst>
    <dgm:cxn modelId="{DB61AA3F-A9BA-4DB0-AB71-C86FEC141241}" srcId="{94B64F3A-74B3-4595-A14C-2E2D4B586EFA}" destId="{44841863-EFF9-4B3C-B2F7-570C6962E12D}" srcOrd="1" destOrd="0" parTransId="{644760C6-0326-4F0F-A6BD-CF865BA60CEF}" sibTransId="{72070C65-9431-46F9-A265-F9C38DE8A2D0}"/>
    <dgm:cxn modelId="{CFC554E9-932F-48BF-9ECF-470D18052550}" type="presOf" srcId="{44841863-EFF9-4B3C-B2F7-570C6962E12D}" destId="{9158A198-1BF8-4810-9587-05D9E17CD17D}" srcOrd="0" destOrd="0" presId="urn:microsoft.com/office/officeart/2005/8/layout/vList2"/>
    <dgm:cxn modelId="{33D13451-DBEF-43E8-A08D-BEC454E77CA3}" type="presOf" srcId="{94B64F3A-74B3-4595-A14C-2E2D4B586EFA}" destId="{5AFEE719-7F8D-49ED-B898-83611B5268D1}" srcOrd="0" destOrd="0" presId="urn:microsoft.com/office/officeart/2005/8/layout/vList2"/>
    <dgm:cxn modelId="{533E81D3-D860-4088-AF13-F4E3171558C8}" srcId="{94B64F3A-74B3-4595-A14C-2E2D4B586EFA}" destId="{EB312123-D862-4DDA-9C23-409962729D0E}" srcOrd="0" destOrd="0" parTransId="{F60D34CC-1E2A-47C3-BBD3-541E782CE95F}" sibTransId="{72EB20D6-934F-4C4E-9113-246E86B2AFB6}"/>
    <dgm:cxn modelId="{28A8F81E-D7DE-47B2-B78C-124E3D08FD2F}" type="presOf" srcId="{EB312123-D862-4DDA-9C23-409962729D0E}" destId="{11C23CA1-D45E-4514-B165-BB493CEEB610}" srcOrd="0" destOrd="0" presId="urn:microsoft.com/office/officeart/2005/8/layout/vList2"/>
    <dgm:cxn modelId="{F1553721-4B38-4AB0-AEC1-7E47FEFA66BE}" type="presParOf" srcId="{5AFEE719-7F8D-49ED-B898-83611B5268D1}" destId="{11C23CA1-D45E-4514-B165-BB493CEEB610}" srcOrd="0" destOrd="0" presId="urn:microsoft.com/office/officeart/2005/8/layout/vList2"/>
    <dgm:cxn modelId="{A9548359-0160-45EF-B9FE-145424E0563F}" type="presParOf" srcId="{5AFEE719-7F8D-49ED-B898-83611B5268D1}" destId="{2D21B4EB-72DB-49AC-B854-B39937D9BACF}" srcOrd="1" destOrd="0" presId="urn:microsoft.com/office/officeart/2005/8/layout/vList2"/>
    <dgm:cxn modelId="{E4DBDFDD-5184-42F9-972D-6041C300F57F}" type="presParOf" srcId="{5AFEE719-7F8D-49ED-B898-83611B5268D1}" destId="{9158A198-1BF8-4810-9587-05D9E17CD17D}"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C241F60-F027-42BB-9C07-33BA8DF1C4D6}" type="doc">
      <dgm:prSet loTypeId="urn:microsoft.com/office/officeart/2009/3/layout/FramedTextPicture" loCatId="picture" qsTypeId="urn:microsoft.com/office/officeart/2005/8/quickstyle/simple1" qsCatId="simple" csTypeId="urn:microsoft.com/office/officeart/2005/8/colors/accent1_2" csCatId="accent1" phldr="1"/>
      <dgm:spPr/>
      <dgm:t>
        <a:bodyPr/>
        <a:lstStyle/>
        <a:p>
          <a:endParaRPr lang="es-MX"/>
        </a:p>
      </dgm:t>
    </dgm:pt>
    <dgm:pt modelId="{A6B43FEA-0C51-4CB1-9F8F-563F626E3AF5}">
      <dgm:prSet custT="1"/>
      <dgm:spPr/>
      <dgm:t>
        <a:bodyPr/>
        <a:lstStyle/>
        <a:p>
          <a:pPr rtl="0"/>
          <a:r>
            <a:rPr lang="es-MX" sz="1800" dirty="0" smtClean="0"/>
            <a:t>Tanto la Nación, como los Estados y los Municipios tienen el poder originario inherente, por que éste es connatural al Estado en cualquiera de sus manifestaciones.</a:t>
          </a:r>
          <a:endParaRPr lang="es-MX" sz="1800" dirty="0"/>
        </a:p>
      </dgm:t>
    </dgm:pt>
    <dgm:pt modelId="{D0AC8BD4-5686-4A20-8321-7FABFBF2E35E}" type="parTrans" cxnId="{C9D1886A-41C5-4606-9299-7C12C84A0CFE}">
      <dgm:prSet/>
      <dgm:spPr/>
      <dgm:t>
        <a:bodyPr/>
        <a:lstStyle/>
        <a:p>
          <a:endParaRPr lang="es-MX"/>
        </a:p>
      </dgm:t>
    </dgm:pt>
    <dgm:pt modelId="{72F4F346-D87F-4809-8098-7305FAD80FCB}" type="sibTrans" cxnId="{C9D1886A-41C5-4606-9299-7C12C84A0CFE}">
      <dgm:prSet/>
      <dgm:spPr/>
      <dgm:t>
        <a:bodyPr/>
        <a:lstStyle/>
        <a:p>
          <a:endParaRPr lang="es-MX"/>
        </a:p>
      </dgm:t>
    </dgm:pt>
    <dgm:pt modelId="{D47563E6-659B-4425-8408-C9B3049F5097}">
      <dgm:prSet custT="1"/>
      <dgm:spPr/>
      <dgm:t>
        <a:bodyPr/>
        <a:lstStyle/>
        <a:p>
          <a:pPr rtl="0"/>
          <a:r>
            <a:rPr lang="es-MX" sz="1600" dirty="0" smtClean="0"/>
            <a:t>La diferencia no radica en la esencia sino en el ámbito de actuación; en la jurisdicción atribuida a cada uno  con sujeción a las normas de cada País.</a:t>
          </a:r>
          <a:endParaRPr lang="es-MX" sz="1600" dirty="0"/>
        </a:p>
      </dgm:t>
    </dgm:pt>
    <dgm:pt modelId="{970B9815-2D31-4082-8EB7-621C583CABBC}" type="parTrans" cxnId="{77EC40B0-B17E-433C-87F4-EF376D72888E}">
      <dgm:prSet/>
      <dgm:spPr/>
      <dgm:t>
        <a:bodyPr/>
        <a:lstStyle/>
        <a:p>
          <a:endParaRPr lang="es-MX"/>
        </a:p>
      </dgm:t>
    </dgm:pt>
    <dgm:pt modelId="{AB09D592-744F-416E-A9A8-88A89E85F5FB}" type="sibTrans" cxnId="{77EC40B0-B17E-433C-87F4-EF376D72888E}">
      <dgm:prSet/>
      <dgm:spPr/>
      <dgm:t>
        <a:bodyPr/>
        <a:lstStyle/>
        <a:p>
          <a:endParaRPr lang="es-MX"/>
        </a:p>
      </dgm:t>
    </dgm:pt>
    <dgm:pt modelId="{8103FFA0-2FAA-427E-BE4F-14A4B6CA2E57}">
      <dgm:prSet custT="1"/>
      <dgm:spPr/>
      <dgm:t>
        <a:bodyPr/>
        <a:lstStyle/>
        <a:p>
          <a:pPr rtl="0"/>
          <a:r>
            <a:rPr lang="es-MX" sz="1600" dirty="0" smtClean="0"/>
            <a:t>La única delegación de poderes ( inclusive el tributario), es la delegada por el pueblo, depositario de la soberanía nacional.</a:t>
          </a:r>
          <a:endParaRPr lang="es-MX" sz="1600" dirty="0"/>
        </a:p>
      </dgm:t>
    </dgm:pt>
    <dgm:pt modelId="{097AE902-6BE2-4382-A73E-FC6FB8C64230}" type="parTrans" cxnId="{DC26ADF5-4A55-446A-8733-3180B8B918A6}">
      <dgm:prSet/>
      <dgm:spPr/>
      <dgm:t>
        <a:bodyPr/>
        <a:lstStyle/>
        <a:p>
          <a:endParaRPr lang="es-MX"/>
        </a:p>
      </dgm:t>
    </dgm:pt>
    <dgm:pt modelId="{B0C6D56E-1B11-45EA-9B44-0D42416DB7C0}" type="sibTrans" cxnId="{DC26ADF5-4A55-446A-8733-3180B8B918A6}">
      <dgm:prSet/>
      <dgm:spPr/>
      <dgm:t>
        <a:bodyPr/>
        <a:lstStyle/>
        <a:p>
          <a:endParaRPr lang="es-MX"/>
        </a:p>
      </dgm:t>
    </dgm:pt>
    <dgm:pt modelId="{DF85ADA7-D4DB-4A12-AEFA-9E401A595B2A}" type="pres">
      <dgm:prSet presAssocID="{BC241F60-F027-42BB-9C07-33BA8DF1C4D6}" presName="Name0" presStyleCnt="0">
        <dgm:presLayoutVars>
          <dgm:chMax/>
          <dgm:chPref/>
          <dgm:dir/>
        </dgm:presLayoutVars>
      </dgm:prSet>
      <dgm:spPr/>
      <dgm:t>
        <a:bodyPr/>
        <a:lstStyle/>
        <a:p>
          <a:endParaRPr lang="es-MX"/>
        </a:p>
      </dgm:t>
    </dgm:pt>
    <dgm:pt modelId="{D4B57D90-B4D0-4346-AE2A-D288A85F1A68}" type="pres">
      <dgm:prSet presAssocID="{A6B43FEA-0C51-4CB1-9F8F-563F626E3AF5}" presName="composite" presStyleCnt="0">
        <dgm:presLayoutVars>
          <dgm:chMax/>
          <dgm:chPref/>
        </dgm:presLayoutVars>
      </dgm:prSet>
      <dgm:spPr/>
    </dgm:pt>
    <dgm:pt modelId="{99761723-0263-4FEE-94AA-B67B5B224A7D}" type="pres">
      <dgm:prSet presAssocID="{A6B43FEA-0C51-4CB1-9F8F-563F626E3AF5}" presName="Image" presStyleLbl="bgImgPlace1" presStyleIdx="0" presStyleCnt="3"/>
      <dgm:spPr/>
    </dgm:pt>
    <dgm:pt modelId="{AF09762C-B4D5-498F-BD9C-185A47643F75}" type="pres">
      <dgm:prSet presAssocID="{A6B43FEA-0C51-4CB1-9F8F-563F626E3AF5}" presName="ParentText" presStyleLbl="revTx" presStyleIdx="0" presStyleCnt="3" custLinFactNeighborY="-36115">
        <dgm:presLayoutVars>
          <dgm:chMax val="0"/>
          <dgm:chPref val="0"/>
          <dgm:bulletEnabled val="1"/>
        </dgm:presLayoutVars>
      </dgm:prSet>
      <dgm:spPr/>
      <dgm:t>
        <a:bodyPr/>
        <a:lstStyle/>
        <a:p>
          <a:endParaRPr lang="es-MX"/>
        </a:p>
      </dgm:t>
    </dgm:pt>
    <dgm:pt modelId="{628FBCD5-F3AD-4734-AC96-07EE671B97D4}" type="pres">
      <dgm:prSet presAssocID="{A6B43FEA-0C51-4CB1-9F8F-563F626E3AF5}" presName="tlFrame" presStyleLbl="node1" presStyleIdx="0" presStyleCnt="12" custLinFactNeighborX="-49422" custLinFactNeighborY="-19764"/>
      <dgm:spPr/>
    </dgm:pt>
    <dgm:pt modelId="{F60CC17B-BCF2-4B7C-B609-8E6EA87545DB}" type="pres">
      <dgm:prSet presAssocID="{A6B43FEA-0C51-4CB1-9F8F-563F626E3AF5}" presName="trFrame" presStyleLbl="node1" presStyleIdx="1" presStyleCnt="12" custLinFactNeighborX="29653" custLinFactNeighborY="-11858"/>
      <dgm:spPr/>
    </dgm:pt>
    <dgm:pt modelId="{F7D73345-C01E-4F11-8DBC-332A3BC38CB5}" type="pres">
      <dgm:prSet presAssocID="{A6B43FEA-0C51-4CB1-9F8F-563F626E3AF5}" presName="blFrame" presStyleLbl="node1" presStyleIdx="2" presStyleCnt="12" custLinFactNeighborX="-49422" custLinFactNeighborY="35575"/>
      <dgm:spPr/>
    </dgm:pt>
    <dgm:pt modelId="{F9464157-0519-46D0-9CDD-8A192CDE0AF1}" type="pres">
      <dgm:prSet presAssocID="{A6B43FEA-0C51-4CB1-9F8F-563F626E3AF5}" presName="brFrame" presStyleLbl="node1" presStyleIdx="3" presStyleCnt="12" custLinFactNeighborX="57330" custLinFactNeighborY="21740"/>
      <dgm:spPr/>
    </dgm:pt>
    <dgm:pt modelId="{A9C1D205-9991-4315-85AD-D659DA8F3A60}" type="pres">
      <dgm:prSet presAssocID="{72F4F346-D87F-4809-8098-7305FAD80FCB}" presName="sibTrans" presStyleCnt="0"/>
      <dgm:spPr/>
    </dgm:pt>
    <dgm:pt modelId="{F6229CDE-3331-471C-A168-CE69CA511098}" type="pres">
      <dgm:prSet presAssocID="{D47563E6-659B-4425-8408-C9B3049F5097}" presName="composite" presStyleCnt="0">
        <dgm:presLayoutVars>
          <dgm:chMax/>
          <dgm:chPref/>
        </dgm:presLayoutVars>
      </dgm:prSet>
      <dgm:spPr/>
    </dgm:pt>
    <dgm:pt modelId="{E97D5DD8-00A3-44B7-89A9-077F47C31F53}" type="pres">
      <dgm:prSet presAssocID="{D47563E6-659B-4425-8408-C9B3049F5097}" presName="Image" presStyleLbl="bgImgPlace1" presStyleIdx="1" presStyleCnt="3"/>
      <dgm:spPr/>
    </dgm:pt>
    <dgm:pt modelId="{04301E21-049B-4A35-AE18-B2DF4B81E63E}" type="pres">
      <dgm:prSet presAssocID="{D47563E6-659B-4425-8408-C9B3049F5097}" presName="ParentText" presStyleLbl="revTx" presStyleIdx="1" presStyleCnt="3" custScaleY="181550">
        <dgm:presLayoutVars>
          <dgm:chMax val="0"/>
          <dgm:chPref val="0"/>
          <dgm:bulletEnabled val="1"/>
        </dgm:presLayoutVars>
      </dgm:prSet>
      <dgm:spPr/>
      <dgm:t>
        <a:bodyPr/>
        <a:lstStyle/>
        <a:p>
          <a:endParaRPr lang="es-MX"/>
        </a:p>
      </dgm:t>
    </dgm:pt>
    <dgm:pt modelId="{4F0F8450-8AA1-4272-9740-1DF60B114F3F}" type="pres">
      <dgm:prSet presAssocID="{D47563E6-659B-4425-8408-C9B3049F5097}" presName="tlFrame" presStyleLbl="node1" presStyleIdx="4" presStyleCnt="12" custLinFactNeighborX="-41092" custLinFactNeighborY="-17727"/>
      <dgm:spPr/>
    </dgm:pt>
    <dgm:pt modelId="{1E474825-3CA8-4CBA-98F7-DBD7E19D0784}" type="pres">
      <dgm:prSet presAssocID="{D47563E6-659B-4425-8408-C9B3049F5097}" presName="trFrame" presStyleLbl="node1" presStyleIdx="5" presStyleCnt="12" custLinFactNeighborX="35524" custLinFactNeighborY="-13352"/>
      <dgm:spPr/>
    </dgm:pt>
    <dgm:pt modelId="{0594F644-F005-4435-A835-E5BBB2F59812}" type="pres">
      <dgm:prSet presAssocID="{D47563E6-659B-4425-8408-C9B3049F5097}" presName="blFrame" presStyleLbl="node1" presStyleIdx="6" presStyleCnt="12" custLinFactNeighborX="-40248" custLinFactNeighborY="19161"/>
      <dgm:spPr/>
    </dgm:pt>
    <dgm:pt modelId="{935A0021-5541-488F-B41E-F69D877D715C}" type="pres">
      <dgm:prSet presAssocID="{D47563E6-659B-4425-8408-C9B3049F5097}" presName="brFrame" presStyleLbl="node1" presStyleIdx="7" presStyleCnt="12" custLinFactNeighborX="56907" custLinFactNeighborY="20956"/>
      <dgm:spPr/>
    </dgm:pt>
    <dgm:pt modelId="{60357428-8EA2-45FF-AD6B-F78DE2844274}" type="pres">
      <dgm:prSet presAssocID="{AB09D592-744F-416E-A9A8-88A89E85F5FB}" presName="sibTrans" presStyleCnt="0"/>
      <dgm:spPr/>
    </dgm:pt>
    <dgm:pt modelId="{C3342737-221C-4727-A8BB-E81658A6E28B}" type="pres">
      <dgm:prSet presAssocID="{8103FFA0-2FAA-427E-BE4F-14A4B6CA2E57}" presName="composite" presStyleCnt="0">
        <dgm:presLayoutVars>
          <dgm:chMax/>
          <dgm:chPref/>
        </dgm:presLayoutVars>
      </dgm:prSet>
      <dgm:spPr/>
    </dgm:pt>
    <dgm:pt modelId="{221952E1-76B0-42A4-865B-BB46606E0B4A}" type="pres">
      <dgm:prSet presAssocID="{8103FFA0-2FAA-427E-BE4F-14A4B6CA2E57}" presName="Image" presStyleLbl="bgImgPlace1" presStyleIdx="2" presStyleCnt="3"/>
      <dgm:spPr/>
    </dgm:pt>
    <dgm:pt modelId="{1E7E6FFC-AC2E-4A08-9FFE-F98A71EC2091}" type="pres">
      <dgm:prSet presAssocID="{8103FFA0-2FAA-427E-BE4F-14A4B6CA2E57}" presName="ParentText" presStyleLbl="revTx" presStyleIdx="2" presStyleCnt="3" custLinFactNeighborY="-7452">
        <dgm:presLayoutVars>
          <dgm:chMax val="0"/>
          <dgm:chPref val="0"/>
          <dgm:bulletEnabled val="1"/>
        </dgm:presLayoutVars>
      </dgm:prSet>
      <dgm:spPr/>
      <dgm:t>
        <a:bodyPr/>
        <a:lstStyle/>
        <a:p>
          <a:endParaRPr lang="es-MX"/>
        </a:p>
      </dgm:t>
    </dgm:pt>
    <dgm:pt modelId="{1961BA35-52A3-44A5-95F1-562D52E00633}" type="pres">
      <dgm:prSet presAssocID="{8103FFA0-2FAA-427E-BE4F-14A4B6CA2E57}" presName="tlFrame" presStyleLbl="node1" presStyleIdx="8" presStyleCnt="12" custLinFactNeighborX="-61283" custLinFactNeighborY="-13835"/>
      <dgm:spPr/>
    </dgm:pt>
    <dgm:pt modelId="{2AD98884-469C-4045-9FB1-F6ECAA50BC83}" type="pres">
      <dgm:prSet presAssocID="{8103FFA0-2FAA-427E-BE4F-14A4B6CA2E57}" presName="trFrame" presStyleLbl="node1" presStyleIdx="9" presStyleCnt="12" custLinFactNeighborX="45468" custLinFactNeighborY="-23716"/>
      <dgm:spPr/>
    </dgm:pt>
    <dgm:pt modelId="{16818178-B667-4833-B4C1-BBBBE8A5F391}" type="pres">
      <dgm:prSet presAssocID="{8103FFA0-2FAA-427E-BE4F-14A4B6CA2E57}" presName="blFrame" presStyleLbl="node1" presStyleIdx="10" presStyleCnt="12" custLinFactNeighborX="-45468" custLinFactNeighborY="3953"/>
      <dgm:spPr/>
    </dgm:pt>
    <dgm:pt modelId="{C804B762-6741-4760-AF54-39165C02801B}" type="pres">
      <dgm:prSet presAssocID="{8103FFA0-2FAA-427E-BE4F-14A4B6CA2E57}" presName="brFrame" presStyleLbl="node1" presStyleIdx="11" presStyleCnt="12" custLinFactNeighborX="75122" custLinFactNeighborY="9882"/>
      <dgm:spPr/>
    </dgm:pt>
  </dgm:ptLst>
  <dgm:cxnLst>
    <dgm:cxn modelId="{2127FD7B-2629-4F9A-AF72-F6189D844602}" type="presOf" srcId="{D47563E6-659B-4425-8408-C9B3049F5097}" destId="{04301E21-049B-4A35-AE18-B2DF4B81E63E}" srcOrd="0" destOrd="0" presId="urn:microsoft.com/office/officeart/2009/3/layout/FramedTextPicture"/>
    <dgm:cxn modelId="{DC26ADF5-4A55-446A-8733-3180B8B918A6}" srcId="{BC241F60-F027-42BB-9C07-33BA8DF1C4D6}" destId="{8103FFA0-2FAA-427E-BE4F-14A4B6CA2E57}" srcOrd="2" destOrd="0" parTransId="{097AE902-6BE2-4382-A73E-FC6FB8C64230}" sibTransId="{B0C6D56E-1B11-45EA-9B44-0D42416DB7C0}"/>
    <dgm:cxn modelId="{77EC40B0-B17E-433C-87F4-EF376D72888E}" srcId="{BC241F60-F027-42BB-9C07-33BA8DF1C4D6}" destId="{D47563E6-659B-4425-8408-C9B3049F5097}" srcOrd="1" destOrd="0" parTransId="{970B9815-2D31-4082-8EB7-621C583CABBC}" sibTransId="{AB09D592-744F-416E-A9A8-88A89E85F5FB}"/>
    <dgm:cxn modelId="{92B089CA-5F08-4314-A016-56D8B75EA9A2}" type="presOf" srcId="{A6B43FEA-0C51-4CB1-9F8F-563F626E3AF5}" destId="{AF09762C-B4D5-498F-BD9C-185A47643F75}" srcOrd="0" destOrd="0" presId="urn:microsoft.com/office/officeart/2009/3/layout/FramedTextPicture"/>
    <dgm:cxn modelId="{86AF65DF-48AA-4DC2-B25D-F9C9C45163F2}" type="presOf" srcId="{BC241F60-F027-42BB-9C07-33BA8DF1C4D6}" destId="{DF85ADA7-D4DB-4A12-AEFA-9E401A595B2A}" srcOrd="0" destOrd="0" presId="urn:microsoft.com/office/officeart/2009/3/layout/FramedTextPicture"/>
    <dgm:cxn modelId="{C9D1886A-41C5-4606-9299-7C12C84A0CFE}" srcId="{BC241F60-F027-42BB-9C07-33BA8DF1C4D6}" destId="{A6B43FEA-0C51-4CB1-9F8F-563F626E3AF5}" srcOrd="0" destOrd="0" parTransId="{D0AC8BD4-5686-4A20-8321-7FABFBF2E35E}" sibTransId="{72F4F346-D87F-4809-8098-7305FAD80FCB}"/>
    <dgm:cxn modelId="{789355D7-A6A5-4C92-ABDC-A40190B69C42}" type="presOf" srcId="{8103FFA0-2FAA-427E-BE4F-14A4B6CA2E57}" destId="{1E7E6FFC-AC2E-4A08-9FFE-F98A71EC2091}" srcOrd="0" destOrd="0" presId="urn:microsoft.com/office/officeart/2009/3/layout/FramedTextPicture"/>
    <dgm:cxn modelId="{BE2E518E-28FD-4C5F-8845-B7F32A9604A7}" type="presParOf" srcId="{DF85ADA7-D4DB-4A12-AEFA-9E401A595B2A}" destId="{D4B57D90-B4D0-4346-AE2A-D288A85F1A68}" srcOrd="0" destOrd="0" presId="urn:microsoft.com/office/officeart/2009/3/layout/FramedTextPicture"/>
    <dgm:cxn modelId="{44ED0215-5A23-4F63-8CEF-FAA7479B7C3D}" type="presParOf" srcId="{D4B57D90-B4D0-4346-AE2A-D288A85F1A68}" destId="{99761723-0263-4FEE-94AA-B67B5B224A7D}" srcOrd="0" destOrd="0" presId="urn:microsoft.com/office/officeart/2009/3/layout/FramedTextPicture"/>
    <dgm:cxn modelId="{109B2455-8AF2-4765-8A56-AF6C3843B209}" type="presParOf" srcId="{D4B57D90-B4D0-4346-AE2A-D288A85F1A68}" destId="{AF09762C-B4D5-498F-BD9C-185A47643F75}" srcOrd="1" destOrd="0" presId="urn:microsoft.com/office/officeart/2009/3/layout/FramedTextPicture"/>
    <dgm:cxn modelId="{9FE10479-1772-49AF-9E55-0176471309E0}" type="presParOf" srcId="{D4B57D90-B4D0-4346-AE2A-D288A85F1A68}" destId="{628FBCD5-F3AD-4734-AC96-07EE671B97D4}" srcOrd="2" destOrd="0" presId="urn:microsoft.com/office/officeart/2009/3/layout/FramedTextPicture"/>
    <dgm:cxn modelId="{FEFC7408-13C0-4A92-8BD7-227C0A1E5CD4}" type="presParOf" srcId="{D4B57D90-B4D0-4346-AE2A-D288A85F1A68}" destId="{F60CC17B-BCF2-4B7C-B609-8E6EA87545DB}" srcOrd="3" destOrd="0" presId="urn:microsoft.com/office/officeart/2009/3/layout/FramedTextPicture"/>
    <dgm:cxn modelId="{00E70C8F-EBC6-4FEB-8928-D3C2F4E04F75}" type="presParOf" srcId="{D4B57D90-B4D0-4346-AE2A-D288A85F1A68}" destId="{F7D73345-C01E-4F11-8DBC-332A3BC38CB5}" srcOrd="4" destOrd="0" presId="urn:microsoft.com/office/officeart/2009/3/layout/FramedTextPicture"/>
    <dgm:cxn modelId="{9B77693A-45F7-4E72-BBF2-FA0B00567E6A}" type="presParOf" srcId="{D4B57D90-B4D0-4346-AE2A-D288A85F1A68}" destId="{F9464157-0519-46D0-9CDD-8A192CDE0AF1}" srcOrd="5" destOrd="0" presId="urn:microsoft.com/office/officeart/2009/3/layout/FramedTextPicture"/>
    <dgm:cxn modelId="{C1BEBADB-67F3-4E25-8020-BBFF2B1C09B4}" type="presParOf" srcId="{DF85ADA7-D4DB-4A12-AEFA-9E401A595B2A}" destId="{A9C1D205-9991-4315-85AD-D659DA8F3A60}" srcOrd="1" destOrd="0" presId="urn:microsoft.com/office/officeart/2009/3/layout/FramedTextPicture"/>
    <dgm:cxn modelId="{0831B245-B3BF-46C8-A97C-34DE7B161CAB}" type="presParOf" srcId="{DF85ADA7-D4DB-4A12-AEFA-9E401A595B2A}" destId="{F6229CDE-3331-471C-A168-CE69CA511098}" srcOrd="2" destOrd="0" presId="urn:microsoft.com/office/officeart/2009/3/layout/FramedTextPicture"/>
    <dgm:cxn modelId="{9EDC072E-7534-4234-980B-D08FA72DFB72}" type="presParOf" srcId="{F6229CDE-3331-471C-A168-CE69CA511098}" destId="{E97D5DD8-00A3-44B7-89A9-077F47C31F53}" srcOrd="0" destOrd="0" presId="urn:microsoft.com/office/officeart/2009/3/layout/FramedTextPicture"/>
    <dgm:cxn modelId="{555A97A5-6A6F-4141-9011-F31A47BD3910}" type="presParOf" srcId="{F6229CDE-3331-471C-A168-CE69CA511098}" destId="{04301E21-049B-4A35-AE18-B2DF4B81E63E}" srcOrd="1" destOrd="0" presId="urn:microsoft.com/office/officeart/2009/3/layout/FramedTextPicture"/>
    <dgm:cxn modelId="{A7E5BE4C-B2E6-4A00-A993-2090E71028CB}" type="presParOf" srcId="{F6229CDE-3331-471C-A168-CE69CA511098}" destId="{4F0F8450-8AA1-4272-9740-1DF60B114F3F}" srcOrd="2" destOrd="0" presId="urn:microsoft.com/office/officeart/2009/3/layout/FramedTextPicture"/>
    <dgm:cxn modelId="{63DD2963-751E-475B-B2BE-8FA27598C64E}" type="presParOf" srcId="{F6229CDE-3331-471C-A168-CE69CA511098}" destId="{1E474825-3CA8-4CBA-98F7-DBD7E19D0784}" srcOrd="3" destOrd="0" presId="urn:microsoft.com/office/officeart/2009/3/layout/FramedTextPicture"/>
    <dgm:cxn modelId="{4187DCA2-4CD3-44C3-B897-541387C10F86}" type="presParOf" srcId="{F6229CDE-3331-471C-A168-CE69CA511098}" destId="{0594F644-F005-4435-A835-E5BBB2F59812}" srcOrd="4" destOrd="0" presId="urn:microsoft.com/office/officeart/2009/3/layout/FramedTextPicture"/>
    <dgm:cxn modelId="{F03495DD-5EBF-406D-A562-3FACA65E5F3B}" type="presParOf" srcId="{F6229CDE-3331-471C-A168-CE69CA511098}" destId="{935A0021-5541-488F-B41E-F69D877D715C}" srcOrd="5" destOrd="0" presId="urn:microsoft.com/office/officeart/2009/3/layout/FramedTextPicture"/>
    <dgm:cxn modelId="{1D9C0E85-8E28-4B03-971A-00C5AADF95AB}" type="presParOf" srcId="{DF85ADA7-D4DB-4A12-AEFA-9E401A595B2A}" destId="{60357428-8EA2-45FF-AD6B-F78DE2844274}" srcOrd="3" destOrd="0" presId="urn:microsoft.com/office/officeart/2009/3/layout/FramedTextPicture"/>
    <dgm:cxn modelId="{31018D78-8FE8-45AE-B0FA-58A7CC98B17B}" type="presParOf" srcId="{DF85ADA7-D4DB-4A12-AEFA-9E401A595B2A}" destId="{C3342737-221C-4727-A8BB-E81658A6E28B}" srcOrd="4" destOrd="0" presId="urn:microsoft.com/office/officeart/2009/3/layout/FramedTextPicture"/>
    <dgm:cxn modelId="{B4218979-34E2-4E32-969A-5A43FEEC0E9B}" type="presParOf" srcId="{C3342737-221C-4727-A8BB-E81658A6E28B}" destId="{221952E1-76B0-42A4-865B-BB46606E0B4A}" srcOrd="0" destOrd="0" presId="urn:microsoft.com/office/officeart/2009/3/layout/FramedTextPicture"/>
    <dgm:cxn modelId="{6081D3E7-DE96-4F9F-AE6E-2EA975C72127}" type="presParOf" srcId="{C3342737-221C-4727-A8BB-E81658A6E28B}" destId="{1E7E6FFC-AC2E-4A08-9FFE-F98A71EC2091}" srcOrd="1" destOrd="0" presId="urn:microsoft.com/office/officeart/2009/3/layout/FramedTextPicture"/>
    <dgm:cxn modelId="{5342EE5E-8904-428A-9121-726AC39EDDCC}" type="presParOf" srcId="{C3342737-221C-4727-A8BB-E81658A6E28B}" destId="{1961BA35-52A3-44A5-95F1-562D52E00633}" srcOrd="2" destOrd="0" presId="urn:microsoft.com/office/officeart/2009/3/layout/FramedTextPicture"/>
    <dgm:cxn modelId="{81FEB082-1443-488E-B8FA-415783C86A49}" type="presParOf" srcId="{C3342737-221C-4727-A8BB-E81658A6E28B}" destId="{2AD98884-469C-4045-9FB1-F6ECAA50BC83}" srcOrd="3" destOrd="0" presId="urn:microsoft.com/office/officeart/2009/3/layout/FramedTextPicture"/>
    <dgm:cxn modelId="{48EF225A-2AA1-4FD9-A7DD-9E8D6E4D5C55}" type="presParOf" srcId="{C3342737-221C-4727-A8BB-E81658A6E28B}" destId="{16818178-B667-4833-B4C1-BBBBE8A5F391}" srcOrd="4" destOrd="0" presId="urn:microsoft.com/office/officeart/2009/3/layout/FramedTextPicture"/>
    <dgm:cxn modelId="{4D382178-EC28-4551-935B-C816D72E8526}" type="presParOf" srcId="{C3342737-221C-4727-A8BB-E81658A6E28B}" destId="{C804B762-6741-4760-AF54-39165C02801B}"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B04BD1D-4AE4-4905-B5BD-4D357C9330E3}" type="doc">
      <dgm:prSet loTypeId="urn:microsoft.com/office/officeart/2005/8/layout/pyramid2" loCatId="pyramid" qsTypeId="urn:microsoft.com/office/officeart/2005/8/quickstyle/simple1" qsCatId="simple" csTypeId="urn:microsoft.com/office/officeart/2005/8/colors/accent1_2" csCatId="accent1"/>
      <dgm:spPr/>
      <dgm:t>
        <a:bodyPr/>
        <a:lstStyle/>
        <a:p>
          <a:endParaRPr lang="es-MX"/>
        </a:p>
      </dgm:t>
    </dgm:pt>
    <dgm:pt modelId="{DCA4EC90-F42D-4B8A-A952-E687CE85F2D2}">
      <dgm:prSet/>
      <dgm:spPr/>
      <dgm:t>
        <a:bodyPr/>
        <a:lstStyle/>
        <a:p>
          <a:pPr rtl="0"/>
          <a:r>
            <a:rPr lang="es-MX" dirty="0" smtClean="0"/>
            <a:t>El poder tributario es </a:t>
          </a:r>
          <a:r>
            <a:rPr lang="es-MX" b="1" dirty="0" smtClean="0"/>
            <a:t>Delgado o Derivado</a:t>
          </a:r>
          <a:r>
            <a:rPr lang="es-MX" dirty="0" smtClean="0"/>
            <a:t>, cuando la entidad política lo posee a su vez le ha sido transmitido por otra entidad que tiene poder originario.</a:t>
          </a:r>
          <a:endParaRPr lang="es-MX" dirty="0"/>
        </a:p>
      </dgm:t>
    </dgm:pt>
    <dgm:pt modelId="{7CEA5CED-3F42-4706-9A35-73734249FBAE}" type="parTrans" cxnId="{D7262721-E51B-4361-A91E-7728AA829C9D}">
      <dgm:prSet/>
      <dgm:spPr/>
      <dgm:t>
        <a:bodyPr/>
        <a:lstStyle/>
        <a:p>
          <a:endParaRPr lang="es-MX"/>
        </a:p>
      </dgm:t>
    </dgm:pt>
    <dgm:pt modelId="{15BF66BF-7ED6-4F0D-9F61-2A3C954B0BE3}" type="sibTrans" cxnId="{D7262721-E51B-4361-A91E-7728AA829C9D}">
      <dgm:prSet/>
      <dgm:spPr/>
      <dgm:t>
        <a:bodyPr/>
        <a:lstStyle/>
        <a:p>
          <a:endParaRPr lang="es-MX"/>
        </a:p>
      </dgm:t>
    </dgm:pt>
    <dgm:pt modelId="{016FAF34-75BE-4EE3-A454-42F838586086}" type="pres">
      <dgm:prSet presAssocID="{6B04BD1D-4AE4-4905-B5BD-4D357C9330E3}" presName="compositeShape" presStyleCnt="0">
        <dgm:presLayoutVars>
          <dgm:dir/>
          <dgm:resizeHandles/>
        </dgm:presLayoutVars>
      </dgm:prSet>
      <dgm:spPr/>
      <dgm:t>
        <a:bodyPr/>
        <a:lstStyle/>
        <a:p>
          <a:endParaRPr lang="es-MX"/>
        </a:p>
      </dgm:t>
    </dgm:pt>
    <dgm:pt modelId="{DA8C7B13-FB84-4F93-A6F6-1B73256383E9}" type="pres">
      <dgm:prSet presAssocID="{6B04BD1D-4AE4-4905-B5BD-4D357C9330E3}" presName="pyramid" presStyleLbl="node1" presStyleIdx="0" presStyleCnt="1"/>
      <dgm:spPr/>
    </dgm:pt>
    <dgm:pt modelId="{B99C9370-892C-4687-96DE-6CEAA47EC567}" type="pres">
      <dgm:prSet presAssocID="{6B04BD1D-4AE4-4905-B5BD-4D357C9330E3}" presName="theList" presStyleCnt="0"/>
      <dgm:spPr/>
    </dgm:pt>
    <dgm:pt modelId="{F3524ADB-6EA0-476D-A95D-FCA856F3C489}" type="pres">
      <dgm:prSet presAssocID="{DCA4EC90-F42D-4B8A-A952-E687CE85F2D2}" presName="aNode" presStyleLbl="fgAcc1" presStyleIdx="0" presStyleCnt="1">
        <dgm:presLayoutVars>
          <dgm:bulletEnabled val="1"/>
        </dgm:presLayoutVars>
      </dgm:prSet>
      <dgm:spPr/>
      <dgm:t>
        <a:bodyPr/>
        <a:lstStyle/>
        <a:p>
          <a:endParaRPr lang="es-MX"/>
        </a:p>
      </dgm:t>
    </dgm:pt>
    <dgm:pt modelId="{EF0DFC68-6D96-416E-B229-802C823B885B}" type="pres">
      <dgm:prSet presAssocID="{DCA4EC90-F42D-4B8A-A952-E687CE85F2D2}" presName="aSpace" presStyleCnt="0"/>
      <dgm:spPr/>
    </dgm:pt>
  </dgm:ptLst>
  <dgm:cxnLst>
    <dgm:cxn modelId="{87EF5CB8-BA51-475A-9A73-D5FE0F1DDC67}" type="presOf" srcId="{DCA4EC90-F42D-4B8A-A952-E687CE85F2D2}" destId="{F3524ADB-6EA0-476D-A95D-FCA856F3C489}" srcOrd="0" destOrd="0" presId="urn:microsoft.com/office/officeart/2005/8/layout/pyramid2"/>
    <dgm:cxn modelId="{D7262721-E51B-4361-A91E-7728AA829C9D}" srcId="{6B04BD1D-4AE4-4905-B5BD-4D357C9330E3}" destId="{DCA4EC90-F42D-4B8A-A952-E687CE85F2D2}" srcOrd="0" destOrd="0" parTransId="{7CEA5CED-3F42-4706-9A35-73734249FBAE}" sibTransId="{15BF66BF-7ED6-4F0D-9F61-2A3C954B0BE3}"/>
    <dgm:cxn modelId="{FC48ECB1-BF52-4C62-B7DC-F562F4AB5098}" type="presOf" srcId="{6B04BD1D-4AE4-4905-B5BD-4D357C9330E3}" destId="{016FAF34-75BE-4EE3-A454-42F838586086}" srcOrd="0" destOrd="0" presId="urn:microsoft.com/office/officeart/2005/8/layout/pyramid2"/>
    <dgm:cxn modelId="{7B9F1E43-5076-4616-9D4D-CF1D8901361A}" type="presParOf" srcId="{016FAF34-75BE-4EE3-A454-42F838586086}" destId="{DA8C7B13-FB84-4F93-A6F6-1B73256383E9}" srcOrd="0" destOrd="0" presId="urn:microsoft.com/office/officeart/2005/8/layout/pyramid2"/>
    <dgm:cxn modelId="{DF689F3C-FF19-40B6-9502-62C4995E5BD4}" type="presParOf" srcId="{016FAF34-75BE-4EE3-A454-42F838586086}" destId="{B99C9370-892C-4687-96DE-6CEAA47EC567}" srcOrd="1" destOrd="0" presId="urn:microsoft.com/office/officeart/2005/8/layout/pyramid2"/>
    <dgm:cxn modelId="{D8C3A88C-0706-4212-8403-83FC2496FC30}" type="presParOf" srcId="{B99C9370-892C-4687-96DE-6CEAA47EC567}" destId="{F3524ADB-6EA0-476D-A95D-FCA856F3C489}" srcOrd="0" destOrd="0" presId="urn:microsoft.com/office/officeart/2005/8/layout/pyramid2"/>
    <dgm:cxn modelId="{7ACBCE6F-4CE6-4CA9-A26D-E26344531C47}" type="presParOf" srcId="{B99C9370-892C-4687-96DE-6CEAA47EC567}" destId="{EF0DFC68-6D96-416E-B229-802C823B885B}" srcOrd="1"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C7FF68C-82B0-4693-A7B9-6E849FC0CC1D}" type="doc">
      <dgm:prSet loTypeId="urn:microsoft.com/office/officeart/2008/layout/HorizontalMultiLevelHierarchy" loCatId="hierarchy" qsTypeId="urn:microsoft.com/office/officeart/2005/8/quickstyle/simple1" qsCatId="simple" csTypeId="urn:microsoft.com/office/officeart/2005/8/colors/accent2_5" csCatId="accent2" phldr="1"/>
      <dgm:spPr/>
      <dgm:t>
        <a:bodyPr/>
        <a:lstStyle/>
        <a:p>
          <a:endParaRPr lang="es-MX"/>
        </a:p>
      </dgm:t>
    </dgm:pt>
    <dgm:pt modelId="{408EF2CF-8BA8-4434-B006-70D2FC9276C0}">
      <dgm:prSet custT="1"/>
      <dgm:spPr/>
      <dgm:t>
        <a:bodyPr/>
        <a:lstStyle/>
        <a:p>
          <a:pPr rtl="0"/>
          <a:r>
            <a:rPr lang="es-MX" sz="3200" dirty="0" smtClean="0">
              <a:solidFill>
                <a:schemeClr val="tx1"/>
              </a:solidFill>
            </a:rPr>
            <a:t>Sistema Jurídico Mexicano</a:t>
          </a:r>
          <a:endParaRPr lang="es-MX" sz="3200" dirty="0">
            <a:solidFill>
              <a:schemeClr val="tx1"/>
            </a:solidFill>
          </a:endParaRPr>
        </a:p>
      </dgm:t>
    </dgm:pt>
    <dgm:pt modelId="{3B0B8971-7459-499E-80C0-50F1052CF6B7}" type="parTrans" cxnId="{A2D34804-0E6B-4D87-A306-D6B84D4E1193}">
      <dgm:prSet/>
      <dgm:spPr/>
      <dgm:t>
        <a:bodyPr/>
        <a:lstStyle/>
        <a:p>
          <a:endParaRPr lang="es-MX"/>
        </a:p>
      </dgm:t>
    </dgm:pt>
    <dgm:pt modelId="{CFD2C9E0-7A62-40F0-9304-A98351EC6755}" type="sibTrans" cxnId="{A2D34804-0E6B-4D87-A306-D6B84D4E1193}">
      <dgm:prSet/>
      <dgm:spPr/>
      <dgm:t>
        <a:bodyPr/>
        <a:lstStyle/>
        <a:p>
          <a:endParaRPr lang="es-MX"/>
        </a:p>
      </dgm:t>
    </dgm:pt>
    <dgm:pt modelId="{D1E71013-70E0-47D8-9862-E6AF4FF2CE4F}">
      <dgm:prSet custT="1"/>
      <dgm:spPr/>
      <dgm:t>
        <a:bodyPr/>
        <a:lstStyle/>
        <a:p>
          <a:pPr rtl="0"/>
          <a:r>
            <a:rPr lang="es-MX" sz="2000" dirty="0" smtClean="0">
              <a:solidFill>
                <a:schemeClr val="tx1"/>
              </a:solidFill>
            </a:rPr>
            <a:t>Partiendo del supuesto de que La Constitución en sus artículos 40 y 41,los cuales expresan que es voluntad del pueblo mexicano constituirse en una República representativa , democrática y federal, compuesta por Estado Libres y soberanos en todo lo concerniente a su régimen interior, pero unidos en una Federación establecida según los principios de dicha ley suprema</a:t>
          </a:r>
          <a:endParaRPr lang="es-MX" sz="2000" dirty="0">
            <a:solidFill>
              <a:schemeClr val="tx1"/>
            </a:solidFill>
          </a:endParaRPr>
        </a:p>
      </dgm:t>
    </dgm:pt>
    <dgm:pt modelId="{399778C6-3575-44B3-8027-8C8FB17AC23D}" type="parTrans" cxnId="{FC7BBD50-A095-47B5-A723-27B2233A9BD2}">
      <dgm:prSet/>
      <dgm:spPr/>
      <dgm:t>
        <a:bodyPr/>
        <a:lstStyle/>
        <a:p>
          <a:endParaRPr lang="es-MX"/>
        </a:p>
      </dgm:t>
    </dgm:pt>
    <dgm:pt modelId="{644548B3-8928-4970-B36B-D3151E573AAF}" type="sibTrans" cxnId="{FC7BBD50-A095-47B5-A723-27B2233A9BD2}">
      <dgm:prSet/>
      <dgm:spPr/>
      <dgm:t>
        <a:bodyPr/>
        <a:lstStyle/>
        <a:p>
          <a:endParaRPr lang="es-MX"/>
        </a:p>
      </dgm:t>
    </dgm:pt>
    <dgm:pt modelId="{8D6D294C-029C-4826-B6AD-BAAC176C23E1}">
      <dgm:prSet custT="1"/>
      <dgm:spPr/>
      <dgm:t>
        <a:bodyPr/>
        <a:lstStyle/>
        <a:p>
          <a:pPr rtl="0"/>
          <a:r>
            <a:rPr lang="es-MX" sz="2000" dirty="0" smtClean="0">
              <a:solidFill>
                <a:schemeClr val="tx1"/>
              </a:solidFill>
            </a:rPr>
            <a:t>Además, el pueblo ejerce su soberanía por medio de los poderes de la unión.</a:t>
          </a:r>
          <a:endParaRPr lang="es-MX" sz="2000" dirty="0">
            <a:solidFill>
              <a:schemeClr val="tx1"/>
            </a:solidFill>
          </a:endParaRPr>
        </a:p>
      </dgm:t>
    </dgm:pt>
    <dgm:pt modelId="{D8758CBD-21CD-4DD1-91A9-917D72924CCA}" type="parTrans" cxnId="{8EA94153-D298-4B96-9EC3-B624DEC8CBE3}">
      <dgm:prSet/>
      <dgm:spPr/>
      <dgm:t>
        <a:bodyPr/>
        <a:lstStyle/>
        <a:p>
          <a:endParaRPr lang="es-MX"/>
        </a:p>
      </dgm:t>
    </dgm:pt>
    <dgm:pt modelId="{6F4FDDB7-A46F-45B2-9D4B-DBC717585D99}" type="sibTrans" cxnId="{8EA94153-D298-4B96-9EC3-B624DEC8CBE3}">
      <dgm:prSet/>
      <dgm:spPr/>
      <dgm:t>
        <a:bodyPr/>
        <a:lstStyle/>
        <a:p>
          <a:endParaRPr lang="es-MX"/>
        </a:p>
      </dgm:t>
    </dgm:pt>
    <dgm:pt modelId="{F7989036-47B1-492B-A192-28E9C800D84A}">
      <dgm:prSet custT="1"/>
      <dgm:spPr/>
      <dgm:t>
        <a:bodyPr/>
        <a:lstStyle/>
        <a:p>
          <a:pPr rtl="0"/>
          <a:r>
            <a:rPr lang="es-MX" sz="2000" dirty="0" smtClean="0">
              <a:solidFill>
                <a:schemeClr val="tx1"/>
              </a:solidFill>
            </a:rPr>
            <a:t>En México no </a:t>
          </a:r>
          <a:r>
            <a:rPr lang="es-MX" sz="2000" dirty="0" smtClean="0">
              <a:solidFill>
                <a:schemeClr val="tx1"/>
              </a:solidFill>
            </a:rPr>
            <a:t>se da el supuesto del  poder tributario delegado:</a:t>
          </a:r>
          <a:endParaRPr lang="es-MX" sz="2000" dirty="0">
            <a:solidFill>
              <a:schemeClr val="tx1"/>
            </a:solidFill>
          </a:endParaRPr>
        </a:p>
      </dgm:t>
    </dgm:pt>
    <dgm:pt modelId="{72C7833B-F3A5-4BB4-83DB-B3B66365AEA1}" type="parTrans" cxnId="{AC2CD2E7-02ED-4D4F-861E-01D48588170B}">
      <dgm:prSet/>
      <dgm:spPr/>
      <dgm:t>
        <a:bodyPr/>
        <a:lstStyle/>
        <a:p>
          <a:endParaRPr lang="es-MX"/>
        </a:p>
      </dgm:t>
    </dgm:pt>
    <dgm:pt modelId="{7ACD59FA-142E-4783-91EA-631A84E95788}" type="sibTrans" cxnId="{AC2CD2E7-02ED-4D4F-861E-01D48588170B}">
      <dgm:prSet/>
      <dgm:spPr/>
      <dgm:t>
        <a:bodyPr/>
        <a:lstStyle/>
        <a:p>
          <a:endParaRPr lang="es-MX"/>
        </a:p>
      </dgm:t>
    </dgm:pt>
    <dgm:pt modelId="{946E19BF-8906-4AE8-8CF8-9A728CDC41F2}" type="pres">
      <dgm:prSet presAssocID="{BC7FF68C-82B0-4693-A7B9-6E849FC0CC1D}" presName="Name0" presStyleCnt="0">
        <dgm:presLayoutVars>
          <dgm:chPref val="1"/>
          <dgm:dir/>
          <dgm:animOne val="branch"/>
          <dgm:animLvl val="lvl"/>
          <dgm:resizeHandles val="exact"/>
        </dgm:presLayoutVars>
      </dgm:prSet>
      <dgm:spPr/>
      <dgm:t>
        <a:bodyPr/>
        <a:lstStyle/>
        <a:p>
          <a:endParaRPr lang="es-MX"/>
        </a:p>
      </dgm:t>
    </dgm:pt>
    <dgm:pt modelId="{17D8F8C6-EA9F-46C4-94F3-D2DBAFBCA7F8}" type="pres">
      <dgm:prSet presAssocID="{408EF2CF-8BA8-4434-B006-70D2FC9276C0}" presName="root1" presStyleCnt="0"/>
      <dgm:spPr/>
    </dgm:pt>
    <dgm:pt modelId="{DC845886-0F25-4D15-8427-9C4E05363FF7}" type="pres">
      <dgm:prSet presAssocID="{408EF2CF-8BA8-4434-B006-70D2FC9276C0}" presName="LevelOneTextNode" presStyleLbl="node0" presStyleIdx="0" presStyleCnt="1">
        <dgm:presLayoutVars>
          <dgm:chPref val="3"/>
        </dgm:presLayoutVars>
      </dgm:prSet>
      <dgm:spPr/>
      <dgm:t>
        <a:bodyPr/>
        <a:lstStyle/>
        <a:p>
          <a:endParaRPr lang="es-MX"/>
        </a:p>
      </dgm:t>
    </dgm:pt>
    <dgm:pt modelId="{EBEB1F79-6617-4681-AA12-A28F1E241FA8}" type="pres">
      <dgm:prSet presAssocID="{408EF2CF-8BA8-4434-B006-70D2FC9276C0}" presName="level2hierChild" presStyleCnt="0"/>
      <dgm:spPr/>
    </dgm:pt>
    <dgm:pt modelId="{4F49EA69-D8CF-427C-B790-65148EBE2C40}" type="pres">
      <dgm:prSet presAssocID="{72C7833B-F3A5-4BB4-83DB-B3B66365AEA1}" presName="conn2-1" presStyleLbl="parChTrans1D2" presStyleIdx="0" presStyleCnt="3"/>
      <dgm:spPr/>
      <dgm:t>
        <a:bodyPr/>
        <a:lstStyle/>
        <a:p>
          <a:endParaRPr lang="es-MX"/>
        </a:p>
      </dgm:t>
    </dgm:pt>
    <dgm:pt modelId="{B75F0422-8A43-45E9-8A2C-BEFE1EFCA976}" type="pres">
      <dgm:prSet presAssocID="{72C7833B-F3A5-4BB4-83DB-B3B66365AEA1}" presName="connTx" presStyleLbl="parChTrans1D2" presStyleIdx="0" presStyleCnt="3"/>
      <dgm:spPr/>
      <dgm:t>
        <a:bodyPr/>
        <a:lstStyle/>
        <a:p>
          <a:endParaRPr lang="es-MX"/>
        </a:p>
      </dgm:t>
    </dgm:pt>
    <dgm:pt modelId="{31008139-520F-471E-8054-F3F7492985E9}" type="pres">
      <dgm:prSet presAssocID="{F7989036-47B1-492B-A192-28E9C800D84A}" presName="root2" presStyleCnt="0"/>
      <dgm:spPr/>
    </dgm:pt>
    <dgm:pt modelId="{CB7594A3-C8E3-48B6-9EAB-DD69C6E88A0B}" type="pres">
      <dgm:prSet presAssocID="{F7989036-47B1-492B-A192-28E9C800D84A}" presName="LevelTwoTextNode" presStyleLbl="node2" presStyleIdx="0" presStyleCnt="3" custScaleX="186804">
        <dgm:presLayoutVars>
          <dgm:chPref val="3"/>
        </dgm:presLayoutVars>
      </dgm:prSet>
      <dgm:spPr/>
      <dgm:t>
        <a:bodyPr/>
        <a:lstStyle/>
        <a:p>
          <a:endParaRPr lang="es-MX"/>
        </a:p>
      </dgm:t>
    </dgm:pt>
    <dgm:pt modelId="{1B6C588C-FD74-420F-A7D3-B57349978051}" type="pres">
      <dgm:prSet presAssocID="{F7989036-47B1-492B-A192-28E9C800D84A}" presName="level3hierChild" presStyleCnt="0"/>
      <dgm:spPr/>
    </dgm:pt>
    <dgm:pt modelId="{583A7850-0811-48E7-A08B-DAA233FA2002}" type="pres">
      <dgm:prSet presAssocID="{399778C6-3575-44B3-8027-8C8FB17AC23D}" presName="conn2-1" presStyleLbl="parChTrans1D2" presStyleIdx="1" presStyleCnt="3"/>
      <dgm:spPr/>
      <dgm:t>
        <a:bodyPr/>
        <a:lstStyle/>
        <a:p>
          <a:endParaRPr lang="es-MX"/>
        </a:p>
      </dgm:t>
    </dgm:pt>
    <dgm:pt modelId="{8F2BDA90-0C15-47B4-B33F-DEBD55B6CF0D}" type="pres">
      <dgm:prSet presAssocID="{399778C6-3575-44B3-8027-8C8FB17AC23D}" presName="connTx" presStyleLbl="parChTrans1D2" presStyleIdx="1" presStyleCnt="3"/>
      <dgm:spPr/>
      <dgm:t>
        <a:bodyPr/>
        <a:lstStyle/>
        <a:p>
          <a:endParaRPr lang="es-MX"/>
        </a:p>
      </dgm:t>
    </dgm:pt>
    <dgm:pt modelId="{9757752C-7397-4593-BEAB-CF5F0E7F5D0A}" type="pres">
      <dgm:prSet presAssocID="{D1E71013-70E0-47D8-9862-E6AF4FF2CE4F}" presName="root2" presStyleCnt="0"/>
      <dgm:spPr/>
    </dgm:pt>
    <dgm:pt modelId="{F1E03B49-8BE1-4F56-917C-C17C539288C5}" type="pres">
      <dgm:prSet presAssocID="{D1E71013-70E0-47D8-9862-E6AF4FF2CE4F}" presName="LevelTwoTextNode" presStyleLbl="node2" presStyleIdx="1" presStyleCnt="3" custScaleX="191099" custScaleY="187435">
        <dgm:presLayoutVars>
          <dgm:chPref val="3"/>
        </dgm:presLayoutVars>
      </dgm:prSet>
      <dgm:spPr/>
      <dgm:t>
        <a:bodyPr/>
        <a:lstStyle/>
        <a:p>
          <a:endParaRPr lang="es-MX"/>
        </a:p>
      </dgm:t>
    </dgm:pt>
    <dgm:pt modelId="{FF0BF025-BE5C-44D0-A449-EA1178FAC773}" type="pres">
      <dgm:prSet presAssocID="{D1E71013-70E0-47D8-9862-E6AF4FF2CE4F}" presName="level3hierChild" presStyleCnt="0"/>
      <dgm:spPr/>
    </dgm:pt>
    <dgm:pt modelId="{7E1B65B6-0CFB-43C3-9431-21FF6A9EBFC2}" type="pres">
      <dgm:prSet presAssocID="{D8758CBD-21CD-4DD1-91A9-917D72924CCA}" presName="conn2-1" presStyleLbl="parChTrans1D2" presStyleIdx="2" presStyleCnt="3"/>
      <dgm:spPr/>
      <dgm:t>
        <a:bodyPr/>
        <a:lstStyle/>
        <a:p>
          <a:endParaRPr lang="es-MX"/>
        </a:p>
      </dgm:t>
    </dgm:pt>
    <dgm:pt modelId="{0DA1BEC4-470E-43BC-BBBA-1974FC403547}" type="pres">
      <dgm:prSet presAssocID="{D8758CBD-21CD-4DD1-91A9-917D72924CCA}" presName="connTx" presStyleLbl="parChTrans1D2" presStyleIdx="2" presStyleCnt="3"/>
      <dgm:spPr/>
      <dgm:t>
        <a:bodyPr/>
        <a:lstStyle/>
        <a:p>
          <a:endParaRPr lang="es-MX"/>
        </a:p>
      </dgm:t>
    </dgm:pt>
    <dgm:pt modelId="{180A1F10-DED7-4332-B39A-43ED6CAF5FCE}" type="pres">
      <dgm:prSet presAssocID="{8D6D294C-029C-4826-B6AD-BAAC176C23E1}" presName="root2" presStyleCnt="0"/>
      <dgm:spPr/>
    </dgm:pt>
    <dgm:pt modelId="{F652119C-72A8-4E5D-A228-80F3F6A4448F}" type="pres">
      <dgm:prSet presAssocID="{8D6D294C-029C-4826-B6AD-BAAC176C23E1}" presName="LevelTwoTextNode" presStyleLbl="node2" presStyleIdx="2" presStyleCnt="3" custScaleX="188236">
        <dgm:presLayoutVars>
          <dgm:chPref val="3"/>
        </dgm:presLayoutVars>
      </dgm:prSet>
      <dgm:spPr/>
      <dgm:t>
        <a:bodyPr/>
        <a:lstStyle/>
        <a:p>
          <a:endParaRPr lang="es-MX"/>
        </a:p>
      </dgm:t>
    </dgm:pt>
    <dgm:pt modelId="{B629552A-44F7-4234-9ABE-42B855E62AA1}" type="pres">
      <dgm:prSet presAssocID="{8D6D294C-029C-4826-B6AD-BAAC176C23E1}" presName="level3hierChild" presStyleCnt="0"/>
      <dgm:spPr/>
    </dgm:pt>
  </dgm:ptLst>
  <dgm:cxnLst>
    <dgm:cxn modelId="{2E58CBCF-426E-4D10-8B16-A223CECB914C}" type="presOf" srcId="{399778C6-3575-44B3-8027-8C8FB17AC23D}" destId="{583A7850-0811-48E7-A08B-DAA233FA2002}" srcOrd="0" destOrd="0" presId="urn:microsoft.com/office/officeart/2008/layout/HorizontalMultiLevelHierarchy"/>
    <dgm:cxn modelId="{AB028B32-E8E6-4700-9540-1867FE9A0447}" type="presOf" srcId="{D8758CBD-21CD-4DD1-91A9-917D72924CCA}" destId="{0DA1BEC4-470E-43BC-BBBA-1974FC403547}" srcOrd="1" destOrd="0" presId="urn:microsoft.com/office/officeart/2008/layout/HorizontalMultiLevelHierarchy"/>
    <dgm:cxn modelId="{C45518CF-1997-4E6D-A416-4C72E4DB867F}" type="presOf" srcId="{F7989036-47B1-492B-A192-28E9C800D84A}" destId="{CB7594A3-C8E3-48B6-9EAB-DD69C6E88A0B}" srcOrd="0" destOrd="0" presId="urn:microsoft.com/office/officeart/2008/layout/HorizontalMultiLevelHierarchy"/>
    <dgm:cxn modelId="{15D1C9AA-B2C9-45FB-990D-BE6D18E43967}" type="presOf" srcId="{72C7833B-F3A5-4BB4-83DB-B3B66365AEA1}" destId="{B75F0422-8A43-45E9-8A2C-BEFE1EFCA976}" srcOrd="1" destOrd="0" presId="urn:microsoft.com/office/officeart/2008/layout/HorizontalMultiLevelHierarchy"/>
    <dgm:cxn modelId="{8EA94153-D298-4B96-9EC3-B624DEC8CBE3}" srcId="{408EF2CF-8BA8-4434-B006-70D2FC9276C0}" destId="{8D6D294C-029C-4826-B6AD-BAAC176C23E1}" srcOrd="2" destOrd="0" parTransId="{D8758CBD-21CD-4DD1-91A9-917D72924CCA}" sibTransId="{6F4FDDB7-A46F-45B2-9D4B-DBC717585D99}"/>
    <dgm:cxn modelId="{A2D34804-0E6B-4D87-A306-D6B84D4E1193}" srcId="{BC7FF68C-82B0-4693-A7B9-6E849FC0CC1D}" destId="{408EF2CF-8BA8-4434-B006-70D2FC9276C0}" srcOrd="0" destOrd="0" parTransId="{3B0B8971-7459-499E-80C0-50F1052CF6B7}" sibTransId="{CFD2C9E0-7A62-40F0-9304-A98351EC6755}"/>
    <dgm:cxn modelId="{349FB2BF-83CD-43E0-B290-7CD0A3CC9842}" type="presOf" srcId="{399778C6-3575-44B3-8027-8C8FB17AC23D}" destId="{8F2BDA90-0C15-47B4-B33F-DEBD55B6CF0D}" srcOrd="1" destOrd="0" presId="urn:microsoft.com/office/officeart/2008/layout/HorizontalMultiLevelHierarchy"/>
    <dgm:cxn modelId="{A7795BEA-5651-4F58-980F-62C8AA2A26E3}" type="presOf" srcId="{BC7FF68C-82B0-4693-A7B9-6E849FC0CC1D}" destId="{946E19BF-8906-4AE8-8CF8-9A728CDC41F2}" srcOrd="0" destOrd="0" presId="urn:microsoft.com/office/officeart/2008/layout/HorizontalMultiLevelHierarchy"/>
    <dgm:cxn modelId="{E9DD39D1-D777-480B-B70B-DF355061F3B5}" type="presOf" srcId="{8D6D294C-029C-4826-B6AD-BAAC176C23E1}" destId="{F652119C-72A8-4E5D-A228-80F3F6A4448F}" srcOrd="0" destOrd="0" presId="urn:microsoft.com/office/officeart/2008/layout/HorizontalMultiLevelHierarchy"/>
    <dgm:cxn modelId="{41BDBB75-F2C3-49A6-91F3-953E59F2AAEF}" type="presOf" srcId="{D8758CBD-21CD-4DD1-91A9-917D72924CCA}" destId="{7E1B65B6-0CFB-43C3-9431-21FF6A9EBFC2}" srcOrd="0" destOrd="0" presId="urn:microsoft.com/office/officeart/2008/layout/HorizontalMultiLevelHierarchy"/>
    <dgm:cxn modelId="{FC7BBD50-A095-47B5-A723-27B2233A9BD2}" srcId="{408EF2CF-8BA8-4434-B006-70D2FC9276C0}" destId="{D1E71013-70E0-47D8-9862-E6AF4FF2CE4F}" srcOrd="1" destOrd="0" parTransId="{399778C6-3575-44B3-8027-8C8FB17AC23D}" sibTransId="{644548B3-8928-4970-B36B-D3151E573AAF}"/>
    <dgm:cxn modelId="{AC2CD2E7-02ED-4D4F-861E-01D48588170B}" srcId="{408EF2CF-8BA8-4434-B006-70D2FC9276C0}" destId="{F7989036-47B1-492B-A192-28E9C800D84A}" srcOrd="0" destOrd="0" parTransId="{72C7833B-F3A5-4BB4-83DB-B3B66365AEA1}" sibTransId="{7ACD59FA-142E-4783-91EA-631A84E95788}"/>
    <dgm:cxn modelId="{26EE17D4-6DD1-48E6-8185-5D38FD1BE04F}" type="presOf" srcId="{D1E71013-70E0-47D8-9862-E6AF4FF2CE4F}" destId="{F1E03B49-8BE1-4F56-917C-C17C539288C5}" srcOrd="0" destOrd="0" presId="urn:microsoft.com/office/officeart/2008/layout/HorizontalMultiLevelHierarchy"/>
    <dgm:cxn modelId="{EEA8DFD6-9937-44CE-A797-B2B7C93A82E8}" type="presOf" srcId="{408EF2CF-8BA8-4434-B006-70D2FC9276C0}" destId="{DC845886-0F25-4D15-8427-9C4E05363FF7}" srcOrd="0" destOrd="0" presId="urn:microsoft.com/office/officeart/2008/layout/HorizontalMultiLevelHierarchy"/>
    <dgm:cxn modelId="{74B6AB19-DA3E-4D2C-9E54-2DC3A96FB0CF}" type="presOf" srcId="{72C7833B-F3A5-4BB4-83DB-B3B66365AEA1}" destId="{4F49EA69-D8CF-427C-B790-65148EBE2C40}" srcOrd="0" destOrd="0" presId="urn:microsoft.com/office/officeart/2008/layout/HorizontalMultiLevelHierarchy"/>
    <dgm:cxn modelId="{D96A2249-76D0-44F7-8660-C75D2F0CB5BA}" type="presParOf" srcId="{946E19BF-8906-4AE8-8CF8-9A728CDC41F2}" destId="{17D8F8C6-EA9F-46C4-94F3-D2DBAFBCA7F8}" srcOrd="0" destOrd="0" presId="urn:microsoft.com/office/officeart/2008/layout/HorizontalMultiLevelHierarchy"/>
    <dgm:cxn modelId="{EE4229E1-B5AC-46C7-AD6E-83931B57851F}" type="presParOf" srcId="{17D8F8C6-EA9F-46C4-94F3-D2DBAFBCA7F8}" destId="{DC845886-0F25-4D15-8427-9C4E05363FF7}" srcOrd="0" destOrd="0" presId="urn:microsoft.com/office/officeart/2008/layout/HorizontalMultiLevelHierarchy"/>
    <dgm:cxn modelId="{8BD79343-B0E7-443B-9BE0-98697CE724FA}" type="presParOf" srcId="{17D8F8C6-EA9F-46C4-94F3-D2DBAFBCA7F8}" destId="{EBEB1F79-6617-4681-AA12-A28F1E241FA8}" srcOrd="1" destOrd="0" presId="urn:microsoft.com/office/officeart/2008/layout/HorizontalMultiLevelHierarchy"/>
    <dgm:cxn modelId="{800EE4DF-A40E-45AE-B52B-3B9662CE7B6F}" type="presParOf" srcId="{EBEB1F79-6617-4681-AA12-A28F1E241FA8}" destId="{4F49EA69-D8CF-427C-B790-65148EBE2C40}" srcOrd="0" destOrd="0" presId="urn:microsoft.com/office/officeart/2008/layout/HorizontalMultiLevelHierarchy"/>
    <dgm:cxn modelId="{5671A389-FD2C-4A52-BFF4-A00CBEE7169F}" type="presParOf" srcId="{4F49EA69-D8CF-427C-B790-65148EBE2C40}" destId="{B75F0422-8A43-45E9-8A2C-BEFE1EFCA976}" srcOrd="0" destOrd="0" presId="urn:microsoft.com/office/officeart/2008/layout/HorizontalMultiLevelHierarchy"/>
    <dgm:cxn modelId="{1D1CA2BC-59F0-4E25-90DD-DACA11A10290}" type="presParOf" srcId="{EBEB1F79-6617-4681-AA12-A28F1E241FA8}" destId="{31008139-520F-471E-8054-F3F7492985E9}" srcOrd="1" destOrd="0" presId="urn:microsoft.com/office/officeart/2008/layout/HorizontalMultiLevelHierarchy"/>
    <dgm:cxn modelId="{68F26CF0-5B1C-4A2A-B300-A50A800AED48}" type="presParOf" srcId="{31008139-520F-471E-8054-F3F7492985E9}" destId="{CB7594A3-C8E3-48B6-9EAB-DD69C6E88A0B}" srcOrd="0" destOrd="0" presId="urn:microsoft.com/office/officeart/2008/layout/HorizontalMultiLevelHierarchy"/>
    <dgm:cxn modelId="{D6BDA1F6-0F13-48A2-86FF-68274344BDF8}" type="presParOf" srcId="{31008139-520F-471E-8054-F3F7492985E9}" destId="{1B6C588C-FD74-420F-A7D3-B57349978051}" srcOrd="1" destOrd="0" presId="urn:microsoft.com/office/officeart/2008/layout/HorizontalMultiLevelHierarchy"/>
    <dgm:cxn modelId="{5CD0FF51-FF00-4720-A063-AB8F9B89CC02}" type="presParOf" srcId="{EBEB1F79-6617-4681-AA12-A28F1E241FA8}" destId="{583A7850-0811-48E7-A08B-DAA233FA2002}" srcOrd="2" destOrd="0" presId="urn:microsoft.com/office/officeart/2008/layout/HorizontalMultiLevelHierarchy"/>
    <dgm:cxn modelId="{00837192-A54A-4CBE-876E-67054B51617B}" type="presParOf" srcId="{583A7850-0811-48E7-A08B-DAA233FA2002}" destId="{8F2BDA90-0C15-47B4-B33F-DEBD55B6CF0D}" srcOrd="0" destOrd="0" presId="urn:microsoft.com/office/officeart/2008/layout/HorizontalMultiLevelHierarchy"/>
    <dgm:cxn modelId="{41DD4FC9-F2D6-4A9F-A26E-0B2189CEC6C3}" type="presParOf" srcId="{EBEB1F79-6617-4681-AA12-A28F1E241FA8}" destId="{9757752C-7397-4593-BEAB-CF5F0E7F5D0A}" srcOrd="3" destOrd="0" presId="urn:microsoft.com/office/officeart/2008/layout/HorizontalMultiLevelHierarchy"/>
    <dgm:cxn modelId="{53BFEC02-F568-4DD1-AC61-C22A1BCFD676}" type="presParOf" srcId="{9757752C-7397-4593-BEAB-CF5F0E7F5D0A}" destId="{F1E03B49-8BE1-4F56-917C-C17C539288C5}" srcOrd="0" destOrd="0" presId="urn:microsoft.com/office/officeart/2008/layout/HorizontalMultiLevelHierarchy"/>
    <dgm:cxn modelId="{79961B88-7DAB-4642-A95D-3906EEFA0BBD}" type="presParOf" srcId="{9757752C-7397-4593-BEAB-CF5F0E7F5D0A}" destId="{FF0BF025-BE5C-44D0-A449-EA1178FAC773}" srcOrd="1" destOrd="0" presId="urn:microsoft.com/office/officeart/2008/layout/HorizontalMultiLevelHierarchy"/>
    <dgm:cxn modelId="{96226A35-C7F6-4A17-B98D-B64442BC037C}" type="presParOf" srcId="{EBEB1F79-6617-4681-AA12-A28F1E241FA8}" destId="{7E1B65B6-0CFB-43C3-9431-21FF6A9EBFC2}" srcOrd="4" destOrd="0" presId="urn:microsoft.com/office/officeart/2008/layout/HorizontalMultiLevelHierarchy"/>
    <dgm:cxn modelId="{6D6648B0-FF06-4429-A002-6A8B3A328260}" type="presParOf" srcId="{7E1B65B6-0CFB-43C3-9431-21FF6A9EBFC2}" destId="{0DA1BEC4-470E-43BC-BBBA-1974FC403547}" srcOrd="0" destOrd="0" presId="urn:microsoft.com/office/officeart/2008/layout/HorizontalMultiLevelHierarchy"/>
    <dgm:cxn modelId="{2A7654FB-CFD8-438D-B98F-66EA63FAD9BE}" type="presParOf" srcId="{EBEB1F79-6617-4681-AA12-A28F1E241FA8}" destId="{180A1F10-DED7-4332-B39A-43ED6CAF5FCE}" srcOrd="5" destOrd="0" presId="urn:microsoft.com/office/officeart/2008/layout/HorizontalMultiLevelHierarchy"/>
    <dgm:cxn modelId="{F8F9F809-77C4-490E-B85B-ABD2EBD41101}" type="presParOf" srcId="{180A1F10-DED7-4332-B39A-43ED6CAF5FCE}" destId="{F652119C-72A8-4E5D-A228-80F3F6A4448F}" srcOrd="0" destOrd="0" presId="urn:microsoft.com/office/officeart/2008/layout/HorizontalMultiLevelHierarchy"/>
    <dgm:cxn modelId="{033A640D-C99C-4E0D-B029-4280D1DF519F}" type="presParOf" srcId="{180A1F10-DED7-4332-B39A-43ED6CAF5FCE}" destId="{B629552A-44F7-4234-9ABE-42B855E62AA1}"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9CBA688-DAFA-4A80-AFC4-F60512570C09}"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52020DD8-0D7D-49BD-A5BA-7DE0F8F2E5B8}">
      <dgm:prSet/>
      <dgm:spPr/>
      <dgm:t>
        <a:bodyPr/>
        <a:lstStyle/>
        <a:p>
          <a:pPr rtl="0"/>
          <a:r>
            <a:rPr lang="es-MX" dirty="0" smtClean="0"/>
            <a:t>Por lo anterior, el Gobierno federal  no puede delegar a los estados el establecimiento de tributos federales, ya que de acuerdo al articulo 73 de la Carta Magna, la federación tiene la exclusividad en determinadas materias impositivas.</a:t>
          </a:r>
          <a:endParaRPr lang="es-MX" dirty="0"/>
        </a:p>
      </dgm:t>
    </dgm:pt>
    <dgm:pt modelId="{39349B36-AC6A-4518-BF70-9338DEA6F642}" type="parTrans" cxnId="{60468742-A10E-4ECC-8FD2-E308B7062869}">
      <dgm:prSet/>
      <dgm:spPr/>
      <dgm:t>
        <a:bodyPr/>
        <a:lstStyle/>
        <a:p>
          <a:endParaRPr lang="es-MX"/>
        </a:p>
      </dgm:t>
    </dgm:pt>
    <dgm:pt modelId="{ED2D86CF-7374-4292-8A3B-EC78924C9F1A}" type="sibTrans" cxnId="{60468742-A10E-4ECC-8FD2-E308B7062869}">
      <dgm:prSet/>
      <dgm:spPr/>
      <dgm:t>
        <a:bodyPr/>
        <a:lstStyle/>
        <a:p>
          <a:endParaRPr lang="es-MX"/>
        </a:p>
      </dgm:t>
    </dgm:pt>
    <dgm:pt modelId="{669B04CA-4C69-4AAA-B259-12F9EF4D5C1E}" type="pres">
      <dgm:prSet presAssocID="{29CBA688-DAFA-4A80-AFC4-F60512570C09}" presName="compositeShape" presStyleCnt="0">
        <dgm:presLayoutVars>
          <dgm:chMax val="7"/>
          <dgm:dir/>
          <dgm:resizeHandles val="exact"/>
        </dgm:presLayoutVars>
      </dgm:prSet>
      <dgm:spPr/>
      <dgm:t>
        <a:bodyPr/>
        <a:lstStyle/>
        <a:p>
          <a:endParaRPr lang="es-MX"/>
        </a:p>
      </dgm:t>
    </dgm:pt>
    <dgm:pt modelId="{27265EEF-B428-4ADF-BF97-A00EFCE85B72}" type="pres">
      <dgm:prSet presAssocID="{52020DD8-0D7D-49BD-A5BA-7DE0F8F2E5B8}" presName="circ1TxSh" presStyleLbl="vennNode1" presStyleIdx="0" presStyleCnt="1" custScaleX="145278" custScaleY="98190" custLinFactNeighborX="91754" custLinFactNeighborY="1835"/>
      <dgm:spPr/>
      <dgm:t>
        <a:bodyPr/>
        <a:lstStyle/>
        <a:p>
          <a:endParaRPr lang="es-MX"/>
        </a:p>
      </dgm:t>
    </dgm:pt>
  </dgm:ptLst>
  <dgm:cxnLst>
    <dgm:cxn modelId="{854ADB06-D76D-425B-B160-ABC15A7FCE53}" type="presOf" srcId="{29CBA688-DAFA-4A80-AFC4-F60512570C09}" destId="{669B04CA-4C69-4AAA-B259-12F9EF4D5C1E}" srcOrd="0" destOrd="0" presId="urn:microsoft.com/office/officeart/2005/8/layout/venn1"/>
    <dgm:cxn modelId="{60468742-A10E-4ECC-8FD2-E308B7062869}" srcId="{29CBA688-DAFA-4A80-AFC4-F60512570C09}" destId="{52020DD8-0D7D-49BD-A5BA-7DE0F8F2E5B8}" srcOrd="0" destOrd="0" parTransId="{39349B36-AC6A-4518-BF70-9338DEA6F642}" sibTransId="{ED2D86CF-7374-4292-8A3B-EC78924C9F1A}"/>
    <dgm:cxn modelId="{0754EBF2-06BD-4EF6-AEB3-BA5C72A4F7FC}" type="presOf" srcId="{52020DD8-0D7D-49BD-A5BA-7DE0F8F2E5B8}" destId="{27265EEF-B428-4ADF-BF97-A00EFCE85B72}" srcOrd="0" destOrd="0" presId="urn:microsoft.com/office/officeart/2005/8/layout/venn1"/>
    <dgm:cxn modelId="{488DA363-5632-48B0-8CFB-47D48F805005}" type="presParOf" srcId="{669B04CA-4C69-4AAA-B259-12F9EF4D5C1E}" destId="{27265EEF-B428-4ADF-BF97-A00EFCE85B72}"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31948C0-D369-44BE-8026-B0D74243B56D}" type="doc">
      <dgm:prSet loTypeId="urn:microsoft.com/office/officeart/2005/8/layout/lProcess3" loCatId="process" qsTypeId="urn:microsoft.com/office/officeart/2005/8/quickstyle/simple1" qsCatId="simple" csTypeId="urn:microsoft.com/office/officeart/2005/8/colors/accent1_2" csCatId="accent1"/>
      <dgm:spPr/>
      <dgm:t>
        <a:bodyPr/>
        <a:lstStyle/>
        <a:p>
          <a:endParaRPr lang="es-MX"/>
        </a:p>
      </dgm:t>
    </dgm:pt>
    <dgm:pt modelId="{50F74CCF-79B0-433C-9108-6DE4BF11AFB7}">
      <dgm:prSet/>
      <dgm:spPr/>
      <dgm:t>
        <a:bodyPr/>
        <a:lstStyle/>
        <a:p>
          <a:pPr rtl="0"/>
          <a:r>
            <a:rPr lang="es-MX" dirty="0" smtClean="0"/>
            <a:t>En la actual economía de los Estados los recursos provienen de una doble fuente:</a:t>
          </a:r>
          <a:endParaRPr lang="es-MX" dirty="0"/>
        </a:p>
      </dgm:t>
    </dgm:pt>
    <dgm:pt modelId="{8CDC89A5-3FFC-43B0-8205-638D665E4C26}" type="parTrans" cxnId="{968AC4D6-9BE9-492E-A083-3AB66CB42696}">
      <dgm:prSet/>
      <dgm:spPr/>
      <dgm:t>
        <a:bodyPr/>
        <a:lstStyle/>
        <a:p>
          <a:endParaRPr lang="es-MX"/>
        </a:p>
      </dgm:t>
    </dgm:pt>
    <dgm:pt modelId="{451B2E55-57D3-4DD8-8C3C-5A097F2F34A5}" type="sibTrans" cxnId="{968AC4D6-9BE9-492E-A083-3AB66CB42696}">
      <dgm:prSet/>
      <dgm:spPr/>
      <dgm:t>
        <a:bodyPr/>
        <a:lstStyle/>
        <a:p>
          <a:endParaRPr lang="es-MX"/>
        </a:p>
      </dgm:t>
    </dgm:pt>
    <dgm:pt modelId="{DDF1250D-9DDB-4ADB-B03A-3018536180AC}">
      <dgm:prSet/>
      <dgm:spPr/>
      <dgm:t>
        <a:bodyPr/>
        <a:lstStyle/>
        <a:p>
          <a:pPr rtl="0"/>
          <a:r>
            <a:rPr lang="es-MX" smtClean="0"/>
            <a:t>De rentas de  que la hacienda pública percibe por su patrimonio, de actividades industriales o de actividades comerciales</a:t>
          </a:r>
          <a:endParaRPr lang="es-MX"/>
        </a:p>
      </dgm:t>
    </dgm:pt>
    <dgm:pt modelId="{418C7899-69F3-44D4-9FF0-79C86B1E658D}" type="parTrans" cxnId="{33B9E15A-6777-4C62-8D97-3230FF93634D}">
      <dgm:prSet/>
      <dgm:spPr/>
      <dgm:t>
        <a:bodyPr/>
        <a:lstStyle/>
        <a:p>
          <a:endParaRPr lang="es-MX"/>
        </a:p>
      </dgm:t>
    </dgm:pt>
    <dgm:pt modelId="{92C98CA4-6EA7-40F3-9461-D5B38B9BCE1D}" type="sibTrans" cxnId="{33B9E15A-6777-4C62-8D97-3230FF93634D}">
      <dgm:prSet/>
      <dgm:spPr/>
      <dgm:t>
        <a:bodyPr/>
        <a:lstStyle/>
        <a:p>
          <a:endParaRPr lang="es-MX"/>
        </a:p>
      </dgm:t>
    </dgm:pt>
    <dgm:pt modelId="{76AE9594-4586-4DDE-BD0F-A5E5FCA84AE9}">
      <dgm:prSet/>
      <dgm:spPr/>
      <dgm:t>
        <a:bodyPr/>
        <a:lstStyle/>
        <a:p>
          <a:pPr rtl="0"/>
          <a:r>
            <a:rPr lang="es-MX" smtClean="0"/>
            <a:t>Son recaudados  de la riqueza de los gobernados con base en la Potestad de Imperio del Estado </a:t>
          </a:r>
          <a:endParaRPr lang="es-MX"/>
        </a:p>
      </dgm:t>
    </dgm:pt>
    <dgm:pt modelId="{05C7B085-3D82-40CF-BBEE-669A693AB0BF}" type="parTrans" cxnId="{1AACBFBC-6CA1-467C-A07E-47F82E7E0D95}">
      <dgm:prSet/>
      <dgm:spPr/>
      <dgm:t>
        <a:bodyPr/>
        <a:lstStyle/>
        <a:p>
          <a:endParaRPr lang="es-MX"/>
        </a:p>
      </dgm:t>
    </dgm:pt>
    <dgm:pt modelId="{E65A3D9F-D236-4EB4-BE68-20A65F506E72}" type="sibTrans" cxnId="{1AACBFBC-6CA1-467C-A07E-47F82E7E0D95}">
      <dgm:prSet/>
      <dgm:spPr/>
      <dgm:t>
        <a:bodyPr/>
        <a:lstStyle/>
        <a:p>
          <a:endParaRPr lang="es-MX"/>
        </a:p>
      </dgm:t>
    </dgm:pt>
    <dgm:pt modelId="{A6B31C7D-87BA-4532-A426-640D69DC8B24}" type="pres">
      <dgm:prSet presAssocID="{A31948C0-D369-44BE-8026-B0D74243B56D}" presName="Name0" presStyleCnt="0">
        <dgm:presLayoutVars>
          <dgm:chPref val="3"/>
          <dgm:dir/>
          <dgm:animLvl val="lvl"/>
          <dgm:resizeHandles/>
        </dgm:presLayoutVars>
      </dgm:prSet>
      <dgm:spPr/>
      <dgm:t>
        <a:bodyPr/>
        <a:lstStyle/>
        <a:p>
          <a:endParaRPr lang="es-MX"/>
        </a:p>
      </dgm:t>
    </dgm:pt>
    <dgm:pt modelId="{BE0C06A8-2A71-4DAE-9BEC-8C1C0CFF26FA}" type="pres">
      <dgm:prSet presAssocID="{50F74CCF-79B0-433C-9108-6DE4BF11AFB7}" presName="horFlow" presStyleCnt="0"/>
      <dgm:spPr/>
    </dgm:pt>
    <dgm:pt modelId="{EA3ABED4-7A32-4CBF-B6FE-06D26E0DBDE2}" type="pres">
      <dgm:prSet presAssocID="{50F74CCF-79B0-433C-9108-6DE4BF11AFB7}" presName="bigChev" presStyleLbl="node1" presStyleIdx="0" presStyleCnt="1" custLinFactNeighborX="-58631" custLinFactNeighborY="3811"/>
      <dgm:spPr/>
      <dgm:t>
        <a:bodyPr/>
        <a:lstStyle/>
        <a:p>
          <a:endParaRPr lang="es-MX"/>
        </a:p>
      </dgm:t>
    </dgm:pt>
    <dgm:pt modelId="{2CF2531C-EC3F-4773-8F72-C994ABF6D601}" type="pres">
      <dgm:prSet presAssocID="{418C7899-69F3-44D4-9FF0-79C86B1E658D}" presName="parTrans" presStyleCnt="0"/>
      <dgm:spPr/>
    </dgm:pt>
    <dgm:pt modelId="{E1B37089-37BC-4972-ADE7-D7E937ED5E32}" type="pres">
      <dgm:prSet presAssocID="{DDF1250D-9DDB-4ADB-B03A-3018536180AC}" presName="node" presStyleLbl="alignAccFollowNode1" presStyleIdx="0" presStyleCnt="2">
        <dgm:presLayoutVars>
          <dgm:bulletEnabled val="1"/>
        </dgm:presLayoutVars>
      </dgm:prSet>
      <dgm:spPr/>
      <dgm:t>
        <a:bodyPr/>
        <a:lstStyle/>
        <a:p>
          <a:endParaRPr lang="es-MX"/>
        </a:p>
      </dgm:t>
    </dgm:pt>
    <dgm:pt modelId="{A8351394-19F8-4438-856D-8D8E9CB0A53C}" type="pres">
      <dgm:prSet presAssocID="{92C98CA4-6EA7-40F3-9461-D5B38B9BCE1D}" presName="sibTrans" presStyleCnt="0"/>
      <dgm:spPr/>
    </dgm:pt>
    <dgm:pt modelId="{F474481D-4E4C-46DE-B801-0B982AAA1C32}" type="pres">
      <dgm:prSet presAssocID="{76AE9594-4586-4DDE-BD0F-A5E5FCA84AE9}" presName="node" presStyleLbl="alignAccFollowNode1" presStyleIdx="1" presStyleCnt="2">
        <dgm:presLayoutVars>
          <dgm:bulletEnabled val="1"/>
        </dgm:presLayoutVars>
      </dgm:prSet>
      <dgm:spPr/>
      <dgm:t>
        <a:bodyPr/>
        <a:lstStyle/>
        <a:p>
          <a:endParaRPr lang="es-MX"/>
        </a:p>
      </dgm:t>
    </dgm:pt>
  </dgm:ptLst>
  <dgm:cxnLst>
    <dgm:cxn modelId="{968AC4D6-9BE9-492E-A083-3AB66CB42696}" srcId="{A31948C0-D369-44BE-8026-B0D74243B56D}" destId="{50F74CCF-79B0-433C-9108-6DE4BF11AFB7}" srcOrd="0" destOrd="0" parTransId="{8CDC89A5-3FFC-43B0-8205-638D665E4C26}" sibTransId="{451B2E55-57D3-4DD8-8C3C-5A097F2F34A5}"/>
    <dgm:cxn modelId="{2AEB3803-EF3C-46AD-94BA-DB76B7AABC8B}" type="presOf" srcId="{50F74CCF-79B0-433C-9108-6DE4BF11AFB7}" destId="{EA3ABED4-7A32-4CBF-B6FE-06D26E0DBDE2}" srcOrd="0" destOrd="0" presId="urn:microsoft.com/office/officeart/2005/8/layout/lProcess3"/>
    <dgm:cxn modelId="{338AC79E-5BF8-459E-8DD0-1AF76B9BCD23}" type="presOf" srcId="{A31948C0-D369-44BE-8026-B0D74243B56D}" destId="{A6B31C7D-87BA-4532-A426-640D69DC8B24}" srcOrd="0" destOrd="0" presId="urn:microsoft.com/office/officeart/2005/8/layout/lProcess3"/>
    <dgm:cxn modelId="{0DECCB91-4AEE-4D8D-8D8A-42D3F33EC9A6}" type="presOf" srcId="{DDF1250D-9DDB-4ADB-B03A-3018536180AC}" destId="{E1B37089-37BC-4972-ADE7-D7E937ED5E32}" srcOrd="0" destOrd="0" presId="urn:microsoft.com/office/officeart/2005/8/layout/lProcess3"/>
    <dgm:cxn modelId="{EB15EE27-1083-4842-AAD2-1FE081F92EA5}" type="presOf" srcId="{76AE9594-4586-4DDE-BD0F-A5E5FCA84AE9}" destId="{F474481D-4E4C-46DE-B801-0B982AAA1C32}" srcOrd="0" destOrd="0" presId="urn:microsoft.com/office/officeart/2005/8/layout/lProcess3"/>
    <dgm:cxn modelId="{1AACBFBC-6CA1-467C-A07E-47F82E7E0D95}" srcId="{50F74CCF-79B0-433C-9108-6DE4BF11AFB7}" destId="{76AE9594-4586-4DDE-BD0F-A5E5FCA84AE9}" srcOrd="1" destOrd="0" parTransId="{05C7B085-3D82-40CF-BBEE-669A693AB0BF}" sibTransId="{E65A3D9F-D236-4EB4-BE68-20A65F506E72}"/>
    <dgm:cxn modelId="{33B9E15A-6777-4C62-8D97-3230FF93634D}" srcId="{50F74CCF-79B0-433C-9108-6DE4BF11AFB7}" destId="{DDF1250D-9DDB-4ADB-B03A-3018536180AC}" srcOrd="0" destOrd="0" parTransId="{418C7899-69F3-44D4-9FF0-79C86B1E658D}" sibTransId="{92C98CA4-6EA7-40F3-9461-D5B38B9BCE1D}"/>
    <dgm:cxn modelId="{CB1613D8-C556-4B7B-9135-BFB410CEB1F0}" type="presParOf" srcId="{A6B31C7D-87BA-4532-A426-640D69DC8B24}" destId="{BE0C06A8-2A71-4DAE-9BEC-8C1C0CFF26FA}" srcOrd="0" destOrd="0" presId="urn:microsoft.com/office/officeart/2005/8/layout/lProcess3"/>
    <dgm:cxn modelId="{5DC2AB14-3601-4BAE-A4D4-4D0E99E8C96F}" type="presParOf" srcId="{BE0C06A8-2A71-4DAE-9BEC-8C1C0CFF26FA}" destId="{EA3ABED4-7A32-4CBF-B6FE-06D26E0DBDE2}" srcOrd="0" destOrd="0" presId="urn:microsoft.com/office/officeart/2005/8/layout/lProcess3"/>
    <dgm:cxn modelId="{9F0A6FBD-CDCA-4898-B7FD-A31B652B47B1}" type="presParOf" srcId="{BE0C06A8-2A71-4DAE-9BEC-8C1C0CFF26FA}" destId="{2CF2531C-EC3F-4773-8F72-C994ABF6D601}" srcOrd="1" destOrd="0" presId="urn:microsoft.com/office/officeart/2005/8/layout/lProcess3"/>
    <dgm:cxn modelId="{4D1F85C3-B0CF-4725-A033-2F8BF0B15B3B}" type="presParOf" srcId="{BE0C06A8-2A71-4DAE-9BEC-8C1C0CFF26FA}" destId="{E1B37089-37BC-4972-ADE7-D7E937ED5E32}" srcOrd="2" destOrd="0" presId="urn:microsoft.com/office/officeart/2005/8/layout/lProcess3"/>
    <dgm:cxn modelId="{CD6DF4E6-D2B6-402D-A663-08F6323979D4}" type="presParOf" srcId="{BE0C06A8-2A71-4DAE-9BEC-8C1C0CFF26FA}" destId="{A8351394-19F8-4438-856D-8D8E9CB0A53C}" srcOrd="3" destOrd="0" presId="urn:microsoft.com/office/officeart/2005/8/layout/lProcess3"/>
    <dgm:cxn modelId="{37024C62-478F-4E9B-B164-9C8D3E99C051}" type="presParOf" srcId="{BE0C06A8-2A71-4DAE-9BEC-8C1C0CFF26FA}" destId="{F474481D-4E4C-46DE-B801-0B982AAA1C32}" srcOrd="4" destOrd="0" presId="urn:microsoft.com/office/officeart/2005/8/layout/l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F8401B13-C561-4FA2-8FC7-B6738D1330B1}" type="doc">
      <dgm:prSet loTypeId="urn:microsoft.com/office/officeart/2005/8/layout/arrow4" loCatId="relationship" qsTypeId="urn:microsoft.com/office/officeart/2005/8/quickstyle/simple1" qsCatId="simple" csTypeId="urn:microsoft.com/office/officeart/2005/8/colors/accent1_2" csCatId="accent1" phldr="1"/>
      <dgm:spPr/>
      <dgm:t>
        <a:bodyPr/>
        <a:lstStyle/>
        <a:p>
          <a:endParaRPr lang="es-MX"/>
        </a:p>
      </dgm:t>
    </dgm:pt>
    <dgm:pt modelId="{C73E158E-6468-4CEA-A03C-5C43CD4888B8}">
      <dgm:prSet>
        <dgm:style>
          <a:lnRef idx="1">
            <a:schemeClr val="accent2"/>
          </a:lnRef>
          <a:fillRef idx="2">
            <a:schemeClr val="accent2"/>
          </a:fillRef>
          <a:effectRef idx="1">
            <a:schemeClr val="accent2"/>
          </a:effectRef>
          <a:fontRef idx="minor">
            <a:schemeClr val="dk1"/>
          </a:fontRef>
        </dgm:style>
      </dgm:prSet>
      <dgm:spPr/>
      <dgm:t>
        <a:bodyPr/>
        <a:lstStyle/>
        <a:p>
          <a:pPr rtl="0"/>
          <a:r>
            <a:rPr lang="es-MX" dirty="0" smtClean="0"/>
            <a:t>Una vez señalado que la Constitución Política del Estado Mexicano faculta al órgano legislativo para establecer contribuciones que deben cubrir los gobernados para sufragar el gasto publico, es importante mencionar que esa facultad </a:t>
          </a:r>
          <a:r>
            <a:rPr lang="es-MX" u="sng" dirty="0" smtClean="0"/>
            <a:t>no es ilimitada</a:t>
          </a:r>
          <a:r>
            <a:rPr lang="es-MX" dirty="0" smtClean="0"/>
            <a:t>.</a:t>
          </a:r>
          <a:endParaRPr lang="es-MX" dirty="0"/>
        </a:p>
      </dgm:t>
    </dgm:pt>
    <dgm:pt modelId="{B35DE747-F1ED-435D-9017-40BCD8C50314}" type="parTrans" cxnId="{1A03481D-99E3-4120-9EA4-A97FA8B5D263}">
      <dgm:prSet/>
      <dgm:spPr/>
      <dgm:t>
        <a:bodyPr/>
        <a:lstStyle/>
        <a:p>
          <a:endParaRPr lang="es-MX"/>
        </a:p>
      </dgm:t>
    </dgm:pt>
    <dgm:pt modelId="{CF97A20A-B4DD-4C4E-B51A-63832E3D305E}" type="sibTrans" cxnId="{1A03481D-99E3-4120-9EA4-A97FA8B5D263}">
      <dgm:prSet/>
      <dgm:spPr/>
      <dgm:t>
        <a:bodyPr/>
        <a:lstStyle/>
        <a:p>
          <a:endParaRPr lang="es-MX"/>
        </a:p>
      </dgm:t>
    </dgm:pt>
    <dgm:pt modelId="{5A51F1A3-7852-446E-8D8C-E78ED6965B57}">
      <dgm:prSet>
        <dgm:style>
          <a:lnRef idx="1">
            <a:schemeClr val="accent4"/>
          </a:lnRef>
          <a:fillRef idx="2">
            <a:schemeClr val="accent4"/>
          </a:fillRef>
          <a:effectRef idx="1">
            <a:schemeClr val="accent4"/>
          </a:effectRef>
          <a:fontRef idx="minor">
            <a:schemeClr val="dk1"/>
          </a:fontRef>
        </dgm:style>
      </dgm:prSet>
      <dgm:spPr/>
      <dgm:t>
        <a:bodyPr/>
        <a:lstStyle/>
        <a:p>
          <a:pPr rtl="0"/>
          <a:r>
            <a:rPr lang="es-MX" dirty="0" smtClean="0"/>
            <a:t>En la propia Constitución aparecen distintas limitaciones que se conocen como </a:t>
          </a:r>
          <a:r>
            <a:rPr lang="es-MX" u="sng" dirty="0" smtClean="0"/>
            <a:t>GARANTÍAS INDIVIDUALES</a:t>
          </a:r>
          <a:r>
            <a:rPr lang="es-MX" dirty="0" smtClean="0"/>
            <a:t>, y constituyen una de las restricciones al poder del Estado.</a:t>
          </a:r>
          <a:endParaRPr lang="es-MX" dirty="0"/>
        </a:p>
      </dgm:t>
    </dgm:pt>
    <dgm:pt modelId="{CF6D262E-4CF6-46C5-9AC5-5DC7CBA22805}" type="parTrans" cxnId="{B9D9CBD6-632A-41EB-8122-1DA9AF5D0104}">
      <dgm:prSet/>
      <dgm:spPr/>
      <dgm:t>
        <a:bodyPr/>
        <a:lstStyle/>
        <a:p>
          <a:endParaRPr lang="es-MX"/>
        </a:p>
      </dgm:t>
    </dgm:pt>
    <dgm:pt modelId="{76636064-A76D-4B82-9D17-08F9140E3508}" type="sibTrans" cxnId="{B9D9CBD6-632A-41EB-8122-1DA9AF5D0104}">
      <dgm:prSet/>
      <dgm:spPr/>
      <dgm:t>
        <a:bodyPr/>
        <a:lstStyle/>
        <a:p>
          <a:endParaRPr lang="es-MX"/>
        </a:p>
      </dgm:t>
    </dgm:pt>
    <dgm:pt modelId="{B3866B24-9F68-42A4-BB1F-973D6C4FC534}" type="pres">
      <dgm:prSet presAssocID="{F8401B13-C561-4FA2-8FC7-B6738D1330B1}" presName="compositeShape" presStyleCnt="0">
        <dgm:presLayoutVars>
          <dgm:chMax val="2"/>
          <dgm:dir/>
          <dgm:resizeHandles val="exact"/>
        </dgm:presLayoutVars>
      </dgm:prSet>
      <dgm:spPr/>
      <dgm:t>
        <a:bodyPr/>
        <a:lstStyle/>
        <a:p>
          <a:endParaRPr lang="es-MX"/>
        </a:p>
      </dgm:t>
    </dgm:pt>
    <dgm:pt modelId="{5DAB684F-2501-487E-BC4E-A070A6C48445}" type="pres">
      <dgm:prSet presAssocID="{C73E158E-6468-4CEA-A03C-5C43CD4888B8}" presName="upArrow" presStyleLbl="node1" presStyleIdx="0" presStyleCnt="2"/>
      <dgm:spPr/>
    </dgm:pt>
    <dgm:pt modelId="{51AC9EEE-C77E-451E-AE11-20719E05CEBB}" type="pres">
      <dgm:prSet presAssocID="{C73E158E-6468-4CEA-A03C-5C43CD4888B8}" presName="upArrowText" presStyleLbl="revTx" presStyleIdx="0" presStyleCnt="2">
        <dgm:presLayoutVars>
          <dgm:chMax val="0"/>
          <dgm:bulletEnabled val="1"/>
        </dgm:presLayoutVars>
      </dgm:prSet>
      <dgm:spPr/>
      <dgm:t>
        <a:bodyPr/>
        <a:lstStyle/>
        <a:p>
          <a:endParaRPr lang="es-MX"/>
        </a:p>
      </dgm:t>
    </dgm:pt>
    <dgm:pt modelId="{110260D1-F520-4441-9103-CE867F084C32}" type="pres">
      <dgm:prSet presAssocID="{5A51F1A3-7852-446E-8D8C-E78ED6965B57}" presName="downArrow" presStyleLbl="node1" presStyleIdx="1" presStyleCnt="2"/>
      <dgm:spPr/>
    </dgm:pt>
    <dgm:pt modelId="{18C1D50C-858F-4B0D-9510-B004E674E674}" type="pres">
      <dgm:prSet presAssocID="{5A51F1A3-7852-446E-8D8C-E78ED6965B57}" presName="downArrowText" presStyleLbl="revTx" presStyleIdx="1" presStyleCnt="2">
        <dgm:presLayoutVars>
          <dgm:chMax val="0"/>
          <dgm:bulletEnabled val="1"/>
        </dgm:presLayoutVars>
      </dgm:prSet>
      <dgm:spPr/>
      <dgm:t>
        <a:bodyPr/>
        <a:lstStyle/>
        <a:p>
          <a:endParaRPr lang="es-MX"/>
        </a:p>
      </dgm:t>
    </dgm:pt>
  </dgm:ptLst>
  <dgm:cxnLst>
    <dgm:cxn modelId="{B9D9CBD6-632A-41EB-8122-1DA9AF5D0104}" srcId="{F8401B13-C561-4FA2-8FC7-B6738D1330B1}" destId="{5A51F1A3-7852-446E-8D8C-E78ED6965B57}" srcOrd="1" destOrd="0" parTransId="{CF6D262E-4CF6-46C5-9AC5-5DC7CBA22805}" sibTransId="{76636064-A76D-4B82-9D17-08F9140E3508}"/>
    <dgm:cxn modelId="{F3751B35-E2F2-43B1-9304-829CBFA826A9}" type="presOf" srcId="{5A51F1A3-7852-446E-8D8C-E78ED6965B57}" destId="{18C1D50C-858F-4B0D-9510-B004E674E674}" srcOrd="0" destOrd="0" presId="urn:microsoft.com/office/officeart/2005/8/layout/arrow4"/>
    <dgm:cxn modelId="{29B05E96-A56A-4D99-9922-91F5CF8664B6}" type="presOf" srcId="{F8401B13-C561-4FA2-8FC7-B6738D1330B1}" destId="{B3866B24-9F68-42A4-BB1F-973D6C4FC534}" srcOrd="0" destOrd="0" presId="urn:microsoft.com/office/officeart/2005/8/layout/arrow4"/>
    <dgm:cxn modelId="{3F6B1A42-CF95-49A0-8CCF-6E4F13461E26}" type="presOf" srcId="{C73E158E-6468-4CEA-A03C-5C43CD4888B8}" destId="{51AC9EEE-C77E-451E-AE11-20719E05CEBB}" srcOrd="0" destOrd="0" presId="urn:microsoft.com/office/officeart/2005/8/layout/arrow4"/>
    <dgm:cxn modelId="{1A03481D-99E3-4120-9EA4-A97FA8B5D263}" srcId="{F8401B13-C561-4FA2-8FC7-B6738D1330B1}" destId="{C73E158E-6468-4CEA-A03C-5C43CD4888B8}" srcOrd="0" destOrd="0" parTransId="{B35DE747-F1ED-435D-9017-40BCD8C50314}" sibTransId="{CF97A20A-B4DD-4C4E-B51A-63832E3D305E}"/>
    <dgm:cxn modelId="{F8176B2B-BDB0-4E0C-842F-010C46DC3085}" type="presParOf" srcId="{B3866B24-9F68-42A4-BB1F-973D6C4FC534}" destId="{5DAB684F-2501-487E-BC4E-A070A6C48445}" srcOrd="0" destOrd="0" presId="urn:microsoft.com/office/officeart/2005/8/layout/arrow4"/>
    <dgm:cxn modelId="{E622573D-BF2E-4DA1-8A74-09FB07462C1A}" type="presParOf" srcId="{B3866B24-9F68-42A4-BB1F-973D6C4FC534}" destId="{51AC9EEE-C77E-451E-AE11-20719E05CEBB}" srcOrd="1" destOrd="0" presId="urn:microsoft.com/office/officeart/2005/8/layout/arrow4"/>
    <dgm:cxn modelId="{57EAC1A4-386D-4D9A-AB85-C4684FA28AC3}" type="presParOf" srcId="{B3866B24-9F68-42A4-BB1F-973D6C4FC534}" destId="{110260D1-F520-4441-9103-CE867F084C32}" srcOrd="2" destOrd="0" presId="urn:microsoft.com/office/officeart/2005/8/layout/arrow4"/>
    <dgm:cxn modelId="{6F8FE044-8178-4DB7-9929-57EED7A7AE61}" type="presParOf" srcId="{B3866B24-9F68-42A4-BB1F-973D6C4FC534}" destId="{18C1D50C-858F-4B0D-9510-B004E674E674}"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5E49CA5-5FC5-4907-8694-518BD9C8EC95}" type="doc">
      <dgm:prSet loTypeId="urn:microsoft.com/office/officeart/2005/8/layout/hierarchy3" loCatId="hierarchy" qsTypeId="urn:microsoft.com/office/officeart/2005/8/quickstyle/simple1" qsCatId="simple" csTypeId="urn:microsoft.com/office/officeart/2005/8/colors/accent1_2" csCatId="accent1"/>
      <dgm:spPr/>
      <dgm:t>
        <a:bodyPr/>
        <a:lstStyle/>
        <a:p>
          <a:endParaRPr lang="es-MX"/>
        </a:p>
      </dgm:t>
    </dgm:pt>
    <dgm:pt modelId="{020CD0FC-0CAD-4DE5-9605-1C59E161F56E}">
      <dgm:prSet/>
      <dgm:spPr/>
      <dgm:t>
        <a:bodyPr/>
        <a:lstStyle/>
        <a:p>
          <a:pPr rtl="0"/>
          <a:r>
            <a:rPr lang="es-MX" smtClean="0"/>
            <a:t>El principio de legalidad se encuentra consagrado en la fracción IV del articulo 31 de la Constitución Política, el cual dispone que las contribuciones que se tiene como obligación pagar, para cubrir los gastos públicos de la federación, estados y municipios deben de estar establecidos por las leyes.</a:t>
          </a:r>
          <a:endParaRPr lang="es-MX"/>
        </a:p>
      </dgm:t>
    </dgm:pt>
    <dgm:pt modelId="{0103F3A1-A329-4765-B195-AE1AF7DADD2E}" type="parTrans" cxnId="{38910E60-5D08-448D-BCF8-3E4392FE0A18}">
      <dgm:prSet/>
      <dgm:spPr/>
      <dgm:t>
        <a:bodyPr/>
        <a:lstStyle/>
        <a:p>
          <a:endParaRPr lang="es-MX"/>
        </a:p>
      </dgm:t>
    </dgm:pt>
    <dgm:pt modelId="{FFC7153A-C065-4688-801E-45FF53E977FF}" type="sibTrans" cxnId="{38910E60-5D08-448D-BCF8-3E4392FE0A18}">
      <dgm:prSet/>
      <dgm:spPr/>
      <dgm:t>
        <a:bodyPr/>
        <a:lstStyle/>
        <a:p>
          <a:endParaRPr lang="es-MX"/>
        </a:p>
      </dgm:t>
    </dgm:pt>
    <dgm:pt modelId="{3C090576-F1D7-4234-BC87-06CB0E5577BB}" type="pres">
      <dgm:prSet presAssocID="{A5E49CA5-5FC5-4907-8694-518BD9C8EC95}" presName="diagram" presStyleCnt="0">
        <dgm:presLayoutVars>
          <dgm:chPref val="1"/>
          <dgm:dir/>
          <dgm:animOne val="branch"/>
          <dgm:animLvl val="lvl"/>
          <dgm:resizeHandles/>
        </dgm:presLayoutVars>
      </dgm:prSet>
      <dgm:spPr/>
      <dgm:t>
        <a:bodyPr/>
        <a:lstStyle/>
        <a:p>
          <a:endParaRPr lang="es-MX"/>
        </a:p>
      </dgm:t>
    </dgm:pt>
    <dgm:pt modelId="{70ECCAFA-839B-435A-9348-0521A42EB5A0}" type="pres">
      <dgm:prSet presAssocID="{020CD0FC-0CAD-4DE5-9605-1C59E161F56E}" presName="root" presStyleCnt="0"/>
      <dgm:spPr/>
    </dgm:pt>
    <dgm:pt modelId="{5DFC2BAC-53DE-4686-99DD-DA603FFE5F83}" type="pres">
      <dgm:prSet presAssocID="{020CD0FC-0CAD-4DE5-9605-1C59E161F56E}" presName="rootComposite" presStyleCnt="0"/>
      <dgm:spPr/>
    </dgm:pt>
    <dgm:pt modelId="{AEB40494-D1F5-4080-BE6C-6BD48C645468}" type="pres">
      <dgm:prSet presAssocID="{020CD0FC-0CAD-4DE5-9605-1C59E161F56E}" presName="rootText" presStyleLbl="node1" presStyleIdx="0" presStyleCnt="1"/>
      <dgm:spPr/>
      <dgm:t>
        <a:bodyPr/>
        <a:lstStyle/>
        <a:p>
          <a:endParaRPr lang="es-MX"/>
        </a:p>
      </dgm:t>
    </dgm:pt>
    <dgm:pt modelId="{6350E9F8-9A30-4EA1-B989-2E65957E7C3F}" type="pres">
      <dgm:prSet presAssocID="{020CD0FC-0CAD-4DE5-9605-1C59E161F56E}" presName="rootConnector" presStyleLbl="node1" presStyleIdx="0" presStyleCnt="1"/>
      <dgm:spPr/>
      <dgm:t>
        <a:bodyPr/>
        <a:lstStyle/>
        <a:p>
          <a:endParaRPr lang="es-MX"/>
        </a:p>
      </dgm:t>
    </dgm:pt>
    <dgm:pt modelId="{F78ACF73-6668-4406-B996-396B27A6198F}" type="pres">
      <dgm:prSet presAssocID="{020CD0FC-0CAD-4DE5-9605-1C59E161F56E}" presName="childShape" presStyleCnt="0"/>
      <dgm:spPr/>
    </dgm:pt>
  </dgm:ptLst>
  <dgm:cxnLst>
    <dgm:cxn modelId="{38910E60-5D08-448D-BCF8-3E4392FE0A18}" srcId="{A5E49CA5-5FC5-4907-8694-518BD9C8EC95}" destId="{020CD0FC-0CAD-4DE5-9605-1C59E161F56E}" srcOrd="0" destOrd="0" parTransId="{0103F3A1-A329-4765-B195-AE1AF7DADD2E}" sibTransId="{FFC7153A-C065-4688-801E-45FF53E977FF}"/>
    <dgm:cxn modelId="{BB73E571-2CAE-47D3-AEC1-E82BC375BF97}" type="presOf" srcId="{A5E49CA5-5FC5-4907-8694-518BD9C8EC95}" destId="{3C090576-F1D7-4234-BC87-06CB0E5577BB}" srcOrd="0" destOrd="0" presId="urn:microsoft.com/office/officeart/2005/8/layout/hierarchy3"/>
    <dgm:cxn modelId="{6C7A1397-7E22-43CC-8E76-1685688355F3}" type="presOf" srcId="{020CD0FC-0CAD-4DE5-9605-1C59E161F56E}" destId="{AEB40494-D1F5-4080-BE6C-6BD48C645468}" srcOrd="0" destOrd="0" presId="urn:microsoft.com/office/officeart/2005/8/layout/hierarchy3"/>
    <dgm:cxn modelId="{9C2FF325-7B30-45CC-8B3B-2CF9509BD8D0}" type="presOf" srcId="{020CD0FC-0CAD-4DE5-9605-1C59E161F56E}" destId="{6350E9F8-9A30-4EA1-B989-2E65957E7C3F}" srcOrd="1" destOrd="0" presId="urn:microsoft.com/office/officeart/2005/8/layout/hierarchy3"/>
    <dgm:cxn modelId="{2CC14D81-294A-468C-8DF3-F88C52069AF7}" type="presParOf" srcId="{3C090576-F1D7-4234-BC87-06CB0E5577BB}" destId="{70ECCAFA-839B-435A-9348-0521A42EB5A0}" srcOrd="0" destOrd="0" presId="urn:microsoft.com/office/officeart/2005/8/layout/hierarchy3"/>
    <dgm:cxn modelId="{90B58C14-B41A-4F6C-B7F9-01ABF530567E}" type="presParOf" srcId="{70ECCAFA-839B-435A-9348-0521A42EB5A0}" destId="{5DFC2BAC-53DE-4686-99DD-DA603FFE5F83}" srcOrd="0" destOrd="0" presId="urn:microsoft.com/office/officeart/2005/8/layout/hierarchy3"/>
    <dgm:cxn modelId="{B062860A-F386-48A9-8283-AE90E87294A6}" type="presParOf" srcId="{5DFC2BAC-53DE-4686-99DD-DA603FFE5F83}" destId="{AEB40494-D1F5-4080-BE6C-6BD48C645468}" srcOrd="0" destOrd="0" presId="urn:microsoft.com/office/officeart/2005/8/layout/hierarchy3"/>
    <dgm:cxn modelId="{8831AF2C-26CC-46E5-9AAF-2AA3C3202B48}" type="presParOf" srcId="{5DFC2BAC-53DE-4686-99DD-DA603FFE5F83}" destId="{6350E9F8-9A30-4EA1-B989-2E65957E7C3F}" srcOrd="1" destOrd="0" presId="urn:microsoft.com/office/officeart/2005/8/layout/hierarchy3"/>
    <dgm:cxn modelId="{0806FF81-CD94-4F8B-B60B-BBE4344C723A}" type="presParOf" srcId="{70ECCAFA-839B-435A-9348-0521A42EB5A0}" destId="{F78ACF73-6668-4406-B996-396B27A6198F}"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CCA35135-AE85-4A65-B264-3CBEA3126C6E}"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es-MX"/>
        </a:p>
      </dgm:t>
    </dgm:pt>
    <dgm:pt modelId="{0478BD9B-F20F-4A2B-87B8-0D971563AC39}">
      <dgm:prSet custT="1"/>
      <dgm:spPr>
        <a:solidFill>
          <a:schemeClr val="accent2">
            <a:lumMod val="40000"/>
            <a:lumOff val="60000"/>
          </a:schemeClr>
        </a:solidFill>
      </dgm:spPr>
      <dgm:t>
        <a:bodyPr/>
        <a:lstStyle/>
        <a:p>
          <a:pPr rtl="0"/>
          <a:endParaRPr lang="es-MX" sz="1700" dirty="0" smtClean="0"/>
        </a:p>
        <a:p>
          <a:pPr rtl="0"/>
          <a:r>
            <a:rPr lang="es-MX" sz="1700" dirty="0" smtClean="0"/>
            <a:t>“</a:t>
          </a:r>
          <a:r>
            <a:rPr lang="es-MX" sz="2800" dirty="0" smtClean="0"/>
            <a:t>Los mexicanos deben de contribuir al gasto publico de manera proporcional y equitativa que dispongan de las leyes y esta, además, minuciosamente reglamentado en su aspecto formal en la Ley general de Ingresos, en la cual se determinan los impuestos que se recaudaran durante el periodo que la misma abarca.”</a:t>
          </a:r>
          <a:endParaRPr lang="es-MX" sz="2800" dirty="0"/>
        </a:p>
      </dgm:t>
    </dgm:pt>
    <dgm:pt modelId="{2585A1A4-C0C5-419C-A4EF-E2A3EB9F94C0}" type="parTrans" cxnId="{3F0ADAA3-F48D-4DE7-B149-A0F84802CF2C}">
      <dgm:prSet/>
      <dgm:spPr/>
      <dgm:t>
        <a:bodyPr/>
        <a:lstStyle/>
        <a:p>
          <a:endParaRPr lang="es-MX"/>
        </a:p>
      </dgm:t>
    </dgm:pt>
    <dgm:pt modelId="{A5DBE308-9503-4663-9E74-863621718579}" type="sibTrans" cxnId="{3F0ADAA3-F48D-4DE7-B149-A0F84802CF2C}">
      <dgm:prSet/>
      <dgm:spPr/>
      <dgm:t>
        <a:bodyPr/>
        <a:lstStyle/>
        <a:p>
          <a:endParaRPr lang="es-MX"/>
        </a:p>
      </dgm:t>
    </dgm:pt>
    <dgm:pt modelId="{A59946AD-2246-463F-BFE8-95A71CAFF9C7}" type="pres">
      <dgm:prSet presAssocID="{CCA35135-AE85-4A65-B264-3CBEA3126C6E}" presName="Name0" presStyleCnt="0">
        <dgm:presLayoutVars>
          <dgm:dir/>
          <dgm:resizeHandles val="exact"/>
        </dgm:presLayoutVars>
      </dgm:prSet>
      <dgm:spPr/>
      <dgm:t>
        <a:bodyPr/>
        <a:lstStyle/>
        <a:p>
          <a:endParaRPr lang="es-MX"/>
        </a:p>
      </dgm:t>
    </dgm:pt>
    <dgm:pt modelId="{42C119DB-B0D1-4673-81CD-DFA42C14B57C}" type="pres">
      <dgm:prSet presAssocID="{CCA35135-AE85-4A65-B264-3CBEA3126C6E}" presName="arrow" presStyleLbl="bgShp" presStyleIdx="0" presStyleCnt="1"/>
      <dgm:spPr/>
    </dgm:pt>
    <dgm:pt modelId="{0B5674D8-66E8-4573-A4DB-557A7B95C68D}" type="pres">
      <dgm:prSet presAssocID="{CCA35135-AE85-4A65-B264-3CBEA3126C6E}" presName="points" presStyleCnt="0"/>
      <dgm:spPr/>
    </dgm:pt>
    <dgm:pt modelId="{B1977ED8-CFD8-4194-8DB4-CB898023A335}" type="pres">
      <dgm:prSet presAssocID="{0478BD9B-F20F-4A2B-87B8-0D971563AC39}" presName="compositeA" presStyleCnt="0"/>
      <dgm:spPr/>
    </dgm:pt>
    <dgm:pt modelId="{33287C81-969D-4FD4-9378-CBACAEE8CCB2}" type="pres">
      <dgm:prSet presAssocID="{0478BD9B-F20F-4A2B-87B8-0D971563AC39}" presName="textA" presStyleLbl="revTx" presStyleIdx="0" presStyleCnt="1">
        <dgm:presLayoutVars>
          <dgm:bulletEnabled val="1"/>
        </dgm:presLayoutVars>
      </dgm:prSet>
      <dgm:spPr/>
      <dgm:t>
        <a:bodyPr/>
        <a:lstStyle/>
        <a:p>
          <a:endParaRPr lang="es-MX"/>
        </a:p>
      </dgm:t>
    </dgm:pt>
    <dgm:pt modelId="{EF9341AE-11CE-458F-9449-B4FD50C51994}" type="pres">
      <dgm:prSet presAssocID="{0478BD9B-F20F-4A2B-87B8-0D971563AC39}" presName="circleA" presStyleLbl="node1" presStyleIdx="0" presStyleCnt="1"/>
      <dgm:spPr/>
    </dgm:pt>
    <dgm:pt modelId="{C0BA005F-E766-49F2-A739-4DB92CDAAF2E}" type="pres">
      <dgm:prSet presAssocID="{0478BD9B-F20F-4A2B-87B8-0D971563AC39}" presName="spaceA" presStyleCnt="0"/>
      <dgm:spPr/>
    </dgm:pt>
  </dgm:ptLst>
  <dgm:cxnLst>
    <dgm:cxn modelId="{CDFF981E-10E6-4464-BAC5-B9C681FB2116}" type="presOf" srcId="{0478BD9B-F20F-4A2B-87B8-0D971563AC39}" destId="{33287C81-969D-4FD4-9378-CBACAEE8CCB2}" srcOrd="0" destOrd="0" presId="urn:microsoft.com/office/officeart/2005/8/layout/hProcess11"/>
    <dgm:cxn modelId="{3F0ADAA3-F48D-4DE7-B149-A0F84802CF2C}" srcId="{CCA35135-AE85-4A65-B264-3CBEA3126C6E}" destId="{0478BD9B-F20F-4A2B-87B8-0D971563AC39}" srcOrd="0" destOrd="0" parTransId="{2585A1A4-C0C5-419C-A4EF-E2A3EB9F94C0}" sibTransId="{A5DBE308-9503-4663-9E74-863621718579}"/>
    <dgm:cxn modelId="{8F7BDE64-1AA6-48A1-9E4B-B7C43CBFF227}" type="presOf" srcId="{CCA35135-AE85-4A65-B264-3CBEA3126C6E}" destId="{A59946AD-2246-463F-BFE8-95A71CAFF9C7}" srcOrd="0" destOrd="0" presId="urn:microsoft.com/office/officeart/2005/8/layout/hProcess11"/>
    <dgm:cxn modelId="{4A970E4E-83AD-4AE8-B7E2-F148E1AB610D}" type="presParOf" srcId="{A59946AD-2246-463F-BFE8-95A71CAFF9C7}" destId="{42C119DB-B0D1-4673-81CD-DFA42C14B57C}" srcOrd="0" destOrd="0" presId="urn:microsoft.com/office/officeart/2005/8/layout/hProcess11"/>
    <dgm:cxn modelId="{B1627DEE-E4D1-4C3E-803A-3AAB7BBA9B81}" type="presParOf" srcId="{A59946AD-2246-463F-BFE8-95A71CAFF9C7}" destId="{0B5674D8-66E8-4573-A4DB-557A7B95C68D}" srcOrd="1" destOrd="0" presId="urn:microsoft.com/office/officeart/2005/8/layout/hProcess11"/>
    <dgm:cxn modelId="{17B7D9EB-E5F8-4BE1-A243-6775E5E0CF64}" type="presParOf" srcId="{0B5674D8-66E8-4573-A4DB-557A7B95C68D}" destId="{B1977ED8-CFD8-4194-8DB4-CB898023A335}" srcOrd="0" destOrd="0" presId="urn:microsoft.com/office/officeart/2005/8/layout/hProcess11"/>
    <dgm:cxn modelId="{CF79D50A-80E7-4CA1-82EC-C0EE0A35F76D}" type="presParOf" srcId="{B1977ED8-CFD8-4194-8DB4-CB898023A335}" destId="{33287C81-969D-4FD4-9378-CBACAEE8CCB2}" srcOrd="0" destOrd="0" presId="urn:microsoft.com/office/officeart/2005/8/layout/hProcess11"/>
    <dgm:cxn modelId="{09E253DB-93F8-4EAA-A080-5A7529375904}" type="presParOf" srcId="{B1977ED8-CFD8-4194-8DB4-CB898023A335}" destId="{EF9341AE-11CE-458F-9449-B4FD50C51994}" srcOrd="1" destOrd="0" presId="urn:microsoft.com/office/officeart/2005/8/layout/hProcess11"/>
    <dgm:cxn modelId="{7A98CA2D-3B61-4951-9933-61E600B0C423}" type="presParOf" srcId="{B1977ED8-CFD8-4194-8DB4-CB898023A335}" destId="{C0BA005F-E766-49F2-A739-4DB92CDAAF2E}"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5C2FF66-6926-47CE-9F06-DF0BF71B2840}" type="doc">
      <dgm:prSet loTypeId="urn:microsoft.com/office/officeart/2005/8/layout/vList5" loCatId="list" qsTypeId="urn:microsoft.com/office/officeart/2005/8/quickstyle/simple1" qsCatId="simple" csTypeId="urn:microsoft.com/office/officeart/2005/8/colors/colorful2" csCatId="colorful"/>
      <dgm:spPr/>
      <dgm:t>
        <a:bodyPr/>
        <a:lstStyle/>
        <a:p>
          <a:endParaRPr lang="es-MX"/>
        </a:p>
      </dgm:t>
    </dgm:pt>
    <dgm:pt modelId="{79201FCA-2F91-4AEE-942C-EFF2F30CF3DD}">
      <dgm:prSet/>
      <dgm:spPr/>
      <dgm:t>
        <a:bodyPr/>
        <a:lstStyle/>
        <a:p>
          <a:pPr rtl="0"/>
          <a:r>
            <a:rPr lang="es-MX" smtClean="0"/>
            <a:t>Otra limitación constitucional al poder tributario lo constituye de manera directa  el órgano encargado de hacer espetar las garantías en materia fiscal.</a:t>
          </a:r>
          <a:endParaRPr lang="es-MX" dirty="0"/>
        </a:p>
      </dgm:t>
    </dgm:pt>
    <dgm:pt modelId="{685A0B1F-A665-4174-8152-D111588A4D0E}" type="parTrans" cxnId="{5041701D-103E-4356-8A75-6C84942278B7}">
      <dgm:prSet/>
      <dgm:spPr/>
      <dgm:t>
        <a:bodyPr/>
        <a:lstStyle/>
        <a:p>
          <a:endParaRPr lang="es-MX"/>
        </a:p>
      </dgm:t>
    </dgm:pt>
    <dgm:pt modelId="{31200243-C089-477B-904C-4F0D53F0F12F}" type="sibTrans" cxnId="{5041701D-103E-4356-8A75-6C84942278B7}">
      <dgm:prSet/>
      <dgm:spPr/>
      <dgm:t>
        <a:bodyPr/>
        <a:lstStyle/>
        <a:p>
          <a:endParaRPr lang="es-MX"/>
        </a:p>
      </dgm:t>
    </dgm:pt>
    <dgm:pt modelId="{FCB6AA02-877B-42B3-9A16-0F4868C12C7F}">
      <dgm:prSet/>
      <dgm:spPr/>
      <dgm:t>
        <a:bodyPr/>
        <a:lstStyle/>
        <a:p>
          <a:pPr rtl="0"/>
          <a:r>
            <a:rPr lang="es-MX" b="0" cap="none" spc="0" dirty="0" smtClean="0">
              <a:ln w="0"/>
              <a:solidFill>
                <a:schemeClr val="accent1"/>
              </a:solidFill>
              <a:effectLst>
                <a:outerShdw blurRad="38100" dist="25400" dir="5400000" algn="ctr" rotWithShape="0">
                  <a:srgbClr val="6E747A">
                    <a:alpha val="43000"/>
                  </a:srgbClr>
                </a:outerShdw>
              </a:effectLst>
            </a:rPr>
            <a:t>Actualmente la tutela de las garantías en materia tributaria y de la observancia de la propia Constitución, por  lo que hace al exceso de las facultades del poder legislativo, se encuentra reconocida y es ejercida por la Suprema Corte de justicia de la nación, a través de los juicios de amparo que lleguen a su conocimiento.</a:t>
          </a:r>
          <a:endParaRPr lang="es-MX" b="0" cap="none" spc="0" dirty="0">
            <a:ln w="0"/>
            <a:solidFill>
              <a:schemeClr val="accent1"/>
            </a:solidFill>
            <a:effectLst>
              <a:outerShdw blurRad="38100" dist="25400" dir="5400000" algn="ctr" rotWithShape="0">
                <a:srgbClr val="6E747A">
                  <a:alpha val="43000"/>
                </a:srgbClr>
              </a:outerShdw>
            </a:effectLst>
          </a:endParaRPr>
        </a:p>
      </dgm:t>
    </dgm:pt>
    <dgm:pt modelId="{B2D53E7F-9247-45A6-84AA-E6CD44EEC47C}" type="parTrans" cxnId="{A850978F-C2E1-4E8F-BA06-9CAC6AED7A9C}">
      <dgm:prSet/>
      <dgm:spPr/>
      <dgm:t>
        <a:bodyPr/>
        <a:lstStyle/>
        <a:p>
          <a:endParaRPr lang="es-MX"/>
        </a:p>
      </dgm:t>
    </dgm:pt>
    <dgm:pt modelId="{877A791F-BBE0-4ABD-9D7C-7B29D3C6A9F4}" type="sibTrans" cxnId="{A850978F-C2E1-4E8F-BA06-9CAC6AED7A9C}">
      <dgm:prSet/>
      <dgm:spPr/>
      <dgm:t>
        <a:bodyPr/>
        <a:lstStyle/>
        <a:p>
          <a:endParaRPr lang="es-MX"/>
        </a:p>
      </dgm:t>
    </dgm:pt>
    <dgm:pt modelId="{C61D697E-738D-4036-849C-EE177A577BB9}" type="pres">
      <dgm:prSet presAssocID="{15C2FF66-6926-47CE-9F06-DF0BF71B2840}" presName="Name0" presStyleCnt="0">
        <dgm:presLayoutVars>
          <dgm:dir/>
          <dgm:animLvl val="lvl"/>
          <dgm:resizeHandles val="exact"/>
        </dgm:presLayoutVars>
      </dgm:prSet>
      <dgm:spPr/>
      <dgm:t>
        <a:bodyPr/>
        <a:lstStyle/>
        <a:p>
          <a:endParaRPr lang="es-MX"/>
        </a:p>
      </dgm:t>
    </dgm:pt>
    <dgm:pt modelId="{442AD4F8-E6C1-4F8A-9C2C-2C95D0D338BB}" type="pres">
      <dgm:prSet presAssocID="{79201FCA-2F91-4AEE-942C-EFF2F30CF3DD}" presName="linNode" presStyleCnt="0"/>
      <dgm:spPr/>
    </dgm:pt>
    <dgm:pt modelId="{905DA119-9BE6-46AB-88FE-F53F4E8903EC}" type="pres">
      <dgm:prSet presAssocID="{79201FCA-2F91-4AEE-942C-EFF2F30CF3DD}" presName="parentText" presStyleLbl="node1" presStyleIdx="0" presStyleCnt="1">
        <dgm:presLayoutVars>
          <dgm:chMax val="1"/>
          <dgm:bulletEnabled val="1"/>
        </dgm:presLayoutVars>
      </dgm:prSet>
      <dgm:spPr/>
      <dgm:t>
        <a:bodyPr/>
        <a:lstStyle/>
        <a:p>
          <a:endParaRPr lang="es-MX"/>
        </a:p>
      </dgm:t>
    </dgm:pt>
    <dgm:pt modelId="{0C67C6D7-75E8-4949-803C-395C10CE02E3}" type="pres">
      <dgm:prSet presAssocID="{79201FCA-2F91-4AEE-942C-EFF2F30CF3DD}" presName="descendantText" presStyleLbl="alignAccFollowNode1" presStyleIdx="0" presStyleCnt="1" custLinFactNeighborX="715" custLinFactNeighborY="621">
        <dgm:presLayoutVars>
          <dgm:bulletEnabled val="1"/>
        </dgm:presLayoutVars>
      </dgm:prSet>
      <dgm:spPr/>
      <dgm:t>
        <a:bodyPr/>
        <a:lstStyle/>
        <a:p>
          <a:endParaRPr lang="es-MX"/>
        </a:p>
      </dgm:t>
    </dgm:pt>
  </dgm:ptLst>
  <dgm:cxnLst>
    <dgm:cxn modelId="{5041701D-103E-4356-8A75-6C84942278B7}" srcId="{15C2FF66-6926-47CE-9F06-DF0BF71B2840}" destId="{79201FCA-2F91-4AEE-942C-EFF2F30CF3DD}" srcOrd="0" destOrd="0" parTransId="{685A0B1F-A665-4174-8152-D111588A4D0E}" sibTransId="{31200243-C089-477B-904C-4F0D53F0F12F}"/>
    <dgm:cxn modelId="{D5BFE45A-122B-4ED2-96C9-EE27C496415E}" type="presOf" srcId="{FCB6AA02-877B-42B3-9A16-0F4868C12C7F}" destId="{0C67C6D7-75E8-4949-803C-395C10CE02E3}" srcOrd="0" destOrd="0" presId="urn:microsoft.com/office/officeart/2005/8/layout/vList5"/>
    <dgm:cxn modelId="{3DA4C14A-4FAB-456C-9408-C9F114477BA3}" type="presOf" srcId="{15C2FF66-6926-47CE-9F06-DF0BF71B2840}" destId="{C61D697E-738D-4036-849C-EE177A577BB9}" srcOrd="0" destOrd="0" presId="urn:microsoft.com/office/officeart/2005/8/layout/vList5"/>
    <dgm:cxn modelId="{6A6B344D-D229-4DC1-853F-B9A792894945}" type="presOf" srcId="{79201FCA-2F91-4AEE-942C-EFF2F30CF3DD}" destId="{905DA119-9BE6-46AB-88FE-F53F4E8903EC}" srcOrd="0" destOrd="0" presId="urn:microsoft.com/office/officeart/2005/8/layout/vList5"/>
    <dgm:cxn modelId="{A850978F-C2E1-4E8F-BA06-9CAC6AED7A9C}" srcId="{79201FCA-2F91-4AEE-942C-EFF2F30CF3DD}" destId="{FCB6AA02-877B-42B3-9A16-0F4868C12C7F}" srcOrd="0" destOrd="0" parTransId="{B2D53E7F-9247-45A6-84AA-E6CD44EEC47C}" sibTransId="{877A791F-BBE0-4ABD-9D7C-7B29D3C6A9F4}"/>
    <dgm:cxn modelId="{CAFC35D4-96BE-47B9-934D-B2BD0BF4C6DF}" type="presParOf" srcId="{C61D697E-738D-4036-849C-EE177A577BB9}" destId="{442AD4F8-E6C1-4F8A-9C2C-2C95D0D338BB}" srcOrd="0" destOrd="0" presId="urn:microsoft.com/office/officeart/2005/8/layout/vList5"/>
    <dgm:cxn modelId="{B53552FA-44D6-4DFB-AF7A-DE1381EFBAA4}" type="presParOf" srcId="{442AD4F8-E6C1-4F8A-9C2C-2C95D0D338BB}" destId="{905DA119-9BE6-46AB-88FE-F53F4E8903EC}" srcOrd="0" destOrd="0" presId="urn:microsoft.com/office/officeart/2005/8/layout/vList5"/>
    <dgm:cxn modelId="{F59AE7FC-1B15-4133-83A8-D68D9F15DF68}" type="presParOf" srcId="{442AD4F8-E6C1-4F8A-9C2C-2C95D0D338BB}" destId="{0C67C6D7-75E8-4949-803C-395C10CE02E3}"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C4B08D4-BDCB-4C3D-8937-D063D2959BC0}" type="doc">
      <dgm:prSet loTypeId="urn:microsoft.com/office/officeart/2005/8/layout/orgChart1" loCatId="hierarchy" qsTypeId="urn:microsoft.com/office/officeart/2005/8/quickstyle/simple1" qsCatId="simple" csTypeId="urn:microsoft.com/office/officeart/2005/8/colors/colorful4" csCatId="colorful" phldr="1"/>
      <dgm:spPr/>
      <dgm:t>
        <a:bodyPr/>
        <a:lstStyle/>
        <a:p>
          <a:endParaRPr lang="es-MX"/>
        </a:p>
      </dgm:t>
    </dgm:pt>
    <dgm:pt modelId="{C2FA1638-BD4E-44A1-BEAC-74DCFB2C2EE1}">
      <dgm:prSet/>
      <dgm:spPr/>
      <dgm:t>
        <a:bodyPr/>
        <a:lstStyle/>
        <a:p>
          <a:pPr rtl="0"/>
          <a:r>
            <a:rPr lang="es-MX" dirty="0" smtClean="0">
              <a:solidFill>
                <a:schemeClr val="tx1"/>
              </a:solidFill>
            </a:rPr>
            <a:t>En la doctrina hacendaria se establece  la diferencia entre lo fiscal y lo tributario  a partir de la relación entre el todo y la parte.</a:t>
          </a:r>
          <a:endParaRPr lang="es-MX" dirty="0">
            <a:solidFill>
              <a:schemeClr val="tx1"/>
            </a:solidFill>
          </a:endParaRPr>
        </a:p>
      </dgm:t>
    </dgm:pt>
    <dgm:pt modelId="{966C0BCE-F2C1-43E9-AD5E-D2E1D0B452F0}" type="parTrans" cxnId="{903EE125-7908-4097-89D4-B9C9CDD1DB27}">
      <dgm:prSet/>
      <dgm:spPr/>
      <dgm:t>
        <a:bodyPr/>
        <a:lstStyle/>
        <a:p>
          <a:endParaRPr lang="es-MX"/>
        </a:p>
      </dgm:t>
    </dgm:pt>
    <dgm:pt modelId="{12E1A656-740F-4426-A8B2-EA99BFF6E279}" type="sibTrans" cxnId="{903EE125-7908-4097-89D4-B9C9CDD1DB27}">
      <dgm:prSet/>
      <dgm:spPr/>
      <dgm:t>
        <a:bodyPr/>
        <a:lstStyle/>
        <a:p>
          <a:endParaRPr lang="es-MX"/>
        </a:p>
      </dgm:t>
    </dgm:pt>
    <dgm:pt modelId="{B4F0B586-E481-47FE-8A3A-A2DEA6F23BB3}">
      <dgm:prSet/>
      <dgm:spPr/>
      <dgm:t>
        <a:bodyPr/>
        <a:lstStyle/>
        <a:p>
          <a:pPr rtl="0"/>
          <a:r>
            <a:rPr lang="es-MX" dirty="0" smtClean="0">
              <a:solidFill>
                <a:schemeClr val="tx1"/>
              </a:solidFill>
            </a:rPr>
            <a:t>El sistema tributario es un parcela dentro del sistema fiscal</a:t>
          </a:r>
          <a:endParaRPr lang="es-MX" dirty="0">
            <a:solidFill>
              <a:schemeClr val="tx1"/>
            </a:solidFill>
          </a:endParaRPr>
        </a:p>
      </dgm:t>
    </dgm:pt>
    <dgm:pt modelId="{F98B0874-9B2B-44CF-A20F-0A45DFCCD11C}" type="parTrans" cxnId="{353DD3B6-2F46-49DD-9D2D-ECBDEB5A95CA}">
      <dgm:prSet/>
      <dgm:spPr/>
      <dgm:t>
        <a:bodyPr/>
        <a:lstStyle/>
        <a:p>
          <a:endParaRPr lang="es-MX"/>
        </a:p>
      </dgm:t>
    </dgm:pt>
    <dgm:pt modelId="{2F6EA124-EAA2-4FF5-994F-6A06F30C4DED}" type="sibTrans" cxnId="{353DD3B6-2F46-49DD-9D2D-ECBDEB5A95CA}">
      <dgm:prSet/>
      <dgm:spPr/>
      <dgm:t>
        <a:bodyPr/>
        <a:lstStyle/>
        <a:p>
          <a:endParaRPr lang="es-MX"/>
        </a:p>
      </dgm:t>
    </dgm:pt>
    <dgm:pt modelId="{3B5453B7-F45A-4310-B650-0690BE8B7419}">
      <dgm:prSet/>
      <dgm:spPr/>
      <dgm:t>
        <a:bodyPr/>
        <a:lstStyle/>
        <a:p>
          <a:pPr rtl="0"/>
          <a:r>
            <a:rPr lang="es-MX" dirty="0" smtClean="0">
              <a:solidFill>
                <a:schemeClr val="tx1"/>
              </a:solidFill>
            </a:rPr>
            <a:t>El sistema fiscal comprende tanto la dinámica de ingreso como la del gasto público</a:t>
          </a:r>
          <a:endParaRPr lang="es-MX" dirty="0">
            <a:solidFill>
              <a:schemeClr val="tx1"/>
            </a:solidFill>
          </a:endParaRPr>
        </a:p>
      </dgm:t>
    </dgm:pt>
    <dgm:pt modelId="{3B65D700-2B1D-465E-8BBA-D92B317E5542}" type="parTrans" cxnId="{8244B4D4-DA45-490F-B7B3-6D0EA2CDE628}">
      <dgm:prSet/>
      <dgm:spPr/>
      <dgm:t>
        <a:bodyPr/>
        <a:lstStyle/>
        <a:p>
          <a:endParaRPr lang="es-MX"/>
        </a:p>
      </dgm:t>
    </dgm:pt>
    <dgm:pt modelId="{7AC17AFA-3F65-4D3B-AB76-CD6093AA62FC}" type="sibTrans" cxnId="{8244B4D4-DA45-490F-B7B3-6D0EA2CDE628}">
      <dgm:prSet/>
      <dgm:spPr/>
      <dgm:t>
        <a:bodyPr/>
        <a:lstStyle/>
        <a:p>
          <a:endParaRPr lang="es-MX"/>
        </a:p>
      </dgm:t>
    </dgm:pt>
    <dgm:pt modelId="{503AA975-AFF1-48E1-88FE-009C24DEB87C}" type="pres">
      <dgm:prSet presAssocID="{6C4B08D4-BDCB-4C3D-8937-D063D2959BC0}" presName="hierChild1" presStyleCnt="0">
        <dgm:presLayoutVars>
          <dgm:orgChart val="1"/>
          <dgm:chPref val="1"/>
          <dgm:dir/>
          <dgm:animOne val="branch"/>
          <dgm:animLvl val="lvl"/>
          <dgm:resizeHandles/>
        </dgm:presLayoutVars>
      </dgm:prSet>
      <dgm:spPr/>
      <dgm:t>
        <a:bodyPr/>
        <a:lstStyle/>
        <a:p>
          <a:endParaRPr lang="es-MX"/>
        </a:p>
      </dgm:t>
    </dgm:pt>
    <dgm:pt modelId="{67965678-2626-4D60-8D9E-6191E9222E23}" type="pres">
      <dgm:prSet presAssocID="{C2FA1638-BD4E-44A1-BEAC-74DCFB2C2EE1}" presName="hierRoot1" presStyleCnt="0">
        <dgm:presLayoutVars>
          <dgm:hierBranch val="init"/>
        </dgm:presLayoutVars>
      </dgm:prSet>
      <dgm:spPr/>
      <dgm:t>
        <a:bodyPr/>
        <a:lstStyle/>
        <a:p>
          <a:endParaRPr lang="es-MX"/>
        </a:p>
      </dgm:t>
    </dgm:pt>
    <dgm:pt modelId="{E3351356-B6F6-4D04-AE2B-B18B6F72B70E}" type="pres">
      <dgm:prSet presAssocID="{C2FA1638-BD4E-44A1-BEAC-74DCFB2C2EE1}" presName="rootComposite1" presStyleCnt="0"/>
      <dgm:spPr/>
      <dgm:t>
        <a:bodyPr/>
        <a:lstStyle/>
        <a:p>
          <a:endParaRPr lang="es-MX"/>
        </a:p>
      </dgm:t>
    </dgm:pt>
    <dgm:pt modelId="{7E646684-2694-4C70-BE06-B655FC243A83}" type="pres">
      <dgm:prSet presAssocID="{C2FA1638-BD4E-44A1-BEAC-74DCFB2C2EE1}" presName="rootText1" presStyleLbl="node0" presStyleIdx="0" presStyleCnt="1" custScaleX="133967">
        <dgm:presLayoutVars>
          <dgm:chPref val="3"/>
        </dgm:presLayoutVars>
      </dgm:prSet>
      <dgm:spPr/>
      <dgm:t>
        <a:bodyPr/>
        <a:lstStyle/>
        <a:p>
          <a:endParaRPr lang="es-MX"/>
        </a:p>
      </dgm:t>
    </dgm:pt>
    <dgm:pt modelId="{912BB40D-7691-4CBD-B6D4-A1A48706188F}" type="pres">
      <dgm:prSet presAssocID="{C2FA1638-BD4E-44A1-BEAC-74DCFB2C2EE1}" presName="rootConnector1" presStyleLbl="node1" presStyleIdx="0" presStyleCnt="0"/>
      <dgm:spPr/>
      <dgm:t>
        <a:bodyPr/>
        <a:lstStyle/>
        <a:p>
          <a:endParaRPr lang="es-MX"/>
        </a:p>
      </dgm:t>
    </dgm:pt>
    <dgm:pt modelId="{27C2BB6D-CE8B-4AB6-B9D2-A3741813C760}" type="pres">
      <dgm:prSet presAssocID="{C2FA1638-BD4E-44A1-BEAC-74DCFB2C2EE1}" presName="hierChild2" presStyleCnt="0"/>
      <dgm:spPr/>
      <dgm:t>
        <a:bodyPr/>
        <a:lstStyle/>
        <a:p>
          <a:endParaRPr lang="es-MX"/>
        </a:p>
      </dgm:t>
    </dgm:pt>
    <dgm:pt modelId="{1FEE48F3-0F85-4869-8998-9B85C546D091}" type="pres">
      <dgm:prSet presAssocID="{F98B0874-9B2B-44CF-A20F-0A45DFCCD11C}" presName="Name37" presStyleLbl="parChTrans1D2" presStyleIdx="0" presStyleCnt="2"/>
      <dgm:spPr/>
      <dgm:t>
        <a:bodyPr/>
        <a:lstStyle/>
        <a:p>
          <a:endParaRPr lang="es-MX"/>
        </a:p>
      </dgm:t>
    </dgm:pt>
    <dgm:pt modelId="{3A08AC43-6918-48D2-A3A2-834F8D266D2D}" type="pres">
      <dgm:prSet presAssocID="{B4F0B586-E481-47FE-8A3A-A2DEA6F23BB3}" presName="hierRoot2" presStyleCnt="0">
        <dgm:presLayoutVars>
          <dgm:hierBranch val="init"/>
        </dgm:presLayoutVars>
      </dgm:prSet>
      <dgm:spPr/>
      <dgm:t>
        <a:bodyPr/>
        <a:lstStyle/>
        <a:p>
          <a:endParaRPr lang="es-MX"/>
        </a:p>
      </dgm:t>
    </dgm:pt>
    <dgm:pt modelId="{D1ACC534-330A-4EA7-BA1E-40F1C9A0DD3D}" type="pres">
      <dgm:prSet presAssocID="{B4F0B586-E481-47FE-8A3A-A2DEA6F23BB3}" presName="rootComposite" presStyleCnt="0"/>
      <dgm:spPr/>
      <dgm:t>
        <a:bodyPr/>
        <a:lstStyle/>
        <a:p>
          <a:endParaRPr lang="es-MX"/>
        </a:p>
      </dgm:t>
    </dgm:pt>
    <dgm:pt modelId="{9ECC5356-4B3E-4A5C-8EEE-F7560A8AECBC}" type="pres">
      <dgm:prSet presAssocID="{B4F0B586-E481-47FE-8A3A-A2DEA6F23BB3}" presName="rootText" presStyleLbl="node2" presStyleIdx="0" presStyleCnt="2" custScaleX="133967">
        <dgm:presLayoutVars>
          <dgm:chPref val="3"/>
        </dgm:presLayoutVars>
      </dgm:prSet>
      <dgm:spPr/>
      <dgm:t>
        <a:bodyPr/>
        <a:lstStyle/>
        <a:p>
          <a:endParaRPr lang="es-MX"/>
        </a:p>
      </dgm:t>
    </dgm:pt>
    <dgm:pt modelId="{52320B1E-904E-4DB0-B988-8E6530176605}" type="pres">
      <dgm:prSet presAssocID="{B4F0B586-E481-47FE-8A3A-A2DEA6F23BB3}" presName="rootConnector" presStyleLbl="node2" presStyleIdx="0" presStyleCnt="2"/>
      <dgm:spPr/>
      <dgm:t>
        <a:bodyPr/>
        <a:lstStyle/>
        <a:p>
          <a:endParaRPr lang="es-MX"/>
        </a:p>
      </dgm:t>
    </dgm:pt>
    <dgm:pt modelId="{FBDF7E88-6406-4CA9-A004-94EAB6BB063B}" type="pres">
      <dgm:prSet presAssocID="{B4F0B586-E481-47FE-8A3A-A2DEA6F23BB3}" presName="hierChild4" presStyleCnt="0"/>
      <dgm:spPr/>
      <dgm:t>
        <a:bodyPr/>
        <a:lstStyle/>
        <a:p>
          <a:endParaRPr lang="es-MX"/>
        </a:p>
      </dgm:t>
    </dgm:pt>
    <dgm:pt modelId="{1A7BCADC-DABE-443E-AF16-49313B34CABC}" type="pres">
      <dgm:prSet presAssocID="{B4F0B586-E481-47FE-8A3A-A2DEA6F23BB3}" presName="hierChild5" presStyleCnt="0"/>
      <dgm:spPr/>
      <dgm:t>
        <a:bodyPr/>
        <a:lstStyle/>
        <a:p>
          <a:endParaRPr lang="es-MX"/>
        </a:p>
      </dgm:t>
    </dgm:pt>
    <dgm:pt modelId="{AA074A31-2054-44DE-9A80-50ACDF426B8F}" type="pres">
      <dgm:prSet presAssocID="{3B65D700-2B1D-465E-8BBA-D92B317E5542}" presName="Name37" presStyleLbl="parChTrans1D2" presStyleIdx="1" presStyleCnt="2"/>
      <dgm:spPr/>
      <dgm:t>
        <a:bodyPr/>
        <a:lstStyle/>
        <a:p>
          <a:endParaRPr lang="es-MX"/>
        </a:p>
      </dgm:t>
    </dgm:pt>
    <dgm:pt modelId="{B2A96428-5512-42A4-835B-413A796A0360}" type="pres">
      <dgm:prSet presAssocID="{3B5453B7-F45A-4310-B650-0690BE8B7419}" presName="hierRoot2" presStyleCnt="0">
        <dgm:presLayoutVars>
          <dgm:hierBranch val="init"/>
        </dgm:presLayoutVars>
      </dgm:prSet>
      <dgm:spPr/>
      <dgm:t>
        <a:bodyPr/>
        <a:lstStyle/>
        <a:p>
          <a:endParaRPr lang="es-MX"/>
        </a:p>
      </dgm:t>
    </dgm:pt>
    <dgm:pt modelId="{4FAA4130-DA5B-4185-BDA7-E7A6B2B83D84}" type="pres">
      <dgm:prSet presAssocID="{3B5453B7-F45A-4310-B650-0690BE8B7419}" presName="rootComposite" presStyleCnt="0"/>
      <dgm:spPr/>
      <dgm:t>
        <a:bodyPr/>
        <a:lstStyle/>
        <a:p>
          <a:endParaRPr lang="es-MX"/>
        </a:p>
      </dgm:t>
    </dgm:pt>
    <dgm:pt modelId="{38892F1D-23A0-41A1-9513-D6D63B36AB8D}" type="pres">
      <dgm:prSet presAssocID="{3B5453B7-F45A-4310-B650-0690BE8B7419}" presName="rootText" presStyleLbl="node2" presStyleIdx="1" presStyleCnt="2" custScaleX="133967">
        <dgm:presLayoutVars>
          <dgm:chPref val="3"/>
        </dgm:presLayoutVars>
      </dgm:prSet>
      <dgm:spPr/>
      <dgm:t>
        <a:bodyPr/>
        <a:lstStyle/>
        <a:p>
          <a:endParaRPr lang="es-MX"/>
        </a:p>
      </dgm:t>
    </dgm:pt>
    <dgm:pt modelId="{C883B589-EC00-4DB4-A34B-4CBCAEA0A98E}" type="pres">
      <dgm:prSet presAssocID="{3B5453B7-F45A-4310-B650-0690BE8B7419}" presName="rootConnector" presStyleLbl="node2" presStyleIdx="1" presStyleCnt="2"/>
      <dgm:spPr/>
      <dgm:t>
        <a:bodyPr/>
        <a:lstStyle/>
        <a:p>
          <a:endParaRPr lang="es-MX"/>
        </a:p>
      </dgm:t>
    </dgm:pt>
    <dgm:pt modelId="{90B34C56-2C57-4AB7-9A4B-BE778FE6E1A0}" type="pres">
      <dgm:prSet presAssocID="{3B5453B7-F45A-4310-B650-0690BE8B7419}" presName="hierChild4" presStyleCnt="0"/>
      <dgm:spPr/>
      <dgm:t>
        <a:bodyPr/>
        <a:lstStyle/>
        <a:p>
          <a:endParaRPr lang="es-MX"/>
        </a:p>
      </dgm:t>
    </dgm:pt>
    <dgm:pt modelId="{228B483C-F5F5-4D64-9FFC-8B6437019989}" type="pres">
      <dgm:prSet presAssocID="{3B5453B7-F45A-4310-B650-0690BE8B7419}" presName="hierChild5" presStyleCnt="0"/>
      <dgm:spPr/>
      <dgm:t>
        <a:bodyPr/>
        <a:lstStyle/>
        <a:p>
          <a:endParaRPr lang="es-MX"/>
        </a:p>
      </dgm:t>
    </dgm:pt>
    <dgm:pt modelId="{CB713F11-8E1A-4B4F-BF33-BF20C5A8E9AA}" type="pres">
      <dgm:prSet presAssocID="{C2FA1638-BD4E-44A1-BEAC-74DCFB2C2EE1}" presName="hierChild3" presStyleCnt="0"/>
      <dgm:spPr/>
      <dgm:t>
        <a:bodyPr/>
        <a:lstStyle/>
        <a:p>
          <a:endParaRPr lang="es-MX"/>
        </a:p>
      </dgm:t>
    </dgm:pt>
  </dgm:ptLst>
  <dgm:cxnLst>
    <dgm:cxn modelId="{A6E6B379-0BC1-4225-B206-BF5A5480DA04}" type="presOf" srcId="{B4F0B586-E481-47FE-8A3A-A2DEA6F23BB3}" destId="{9ECC5356-4B3E-4A5C-8EEE-F7560A8AECBC}" srcOrd="0" destOrd="0" presId="urn:microsoft.com/office/officeart/2005/8/layout/orgChart1"/>
    <dgm:cxn modelId="{353DD3B6-2F46-49DD-9D2D-ECBDEB5A95CA}" srcId="{C2FA1638-BD4E-44A1-BEAC-74DCFB2C2EE1}" destId="{B4F0B586-E481-47FE-8A3A-A2DEA6F23BB3}" srcOrd="0" destOrd="0" parTransId="{F98B0874-9B2B-44CF-A20F-0A45DFCCD11C}" sibTransId="{2F6EA124-EAA2-4FF5-994F-6A06F30C4DED}"/>
    <dgm:cxn modelId="{CC1793FD-CF39-4ABC-8D10-2EAEDA8E5A76}" type="presOf" srcId="{3B5453B7-F45A-4310-B650-0690BE8B7419}" destId="{C883B589-EC00-4DB4-A34B-4CBCAEA0A98E}" srcOrd="1" destOrd="0" presId="urn:microsoft.com/office/officeart/2005/8/layout/orgChart1"/>
    <dgm:cxn modelId="{551F784B-D167-4A79-B6A7-C8F77EABD2E5}" type="presOf" srcId="{C2FA1638-BD4E-44A1-BEAC-74DCFB2C2EE1}" destId="{7E646684-2694-4C70-BE06-B655FC243A83}" srcOrd="0" destOrd="0" presId="urn:microsoft.com/office/officeart/2005/8/layout/orgChart1"/>
    <dgm:cxn modelId="{205A2AA6-1590-4CD3-90F6-5652D2C4D356}" type="presOf" srcId="{C2FA1638-BD4E-44A1-BEAC-74DCFB2C2EE1}" destId="{912BB40D-7691-4CBD-B6D4-A1A48706188F}" srcOrd="1" destOrd="0" presId="urn:microsoft.com/office/officeart/2005/8/layout/orgChart1"/>
    <dgm:cxn modelId="{903EE125-7908-4097-89D4-B9C9CDD1DB27}" srcId="{6C4B08D4-BDCB-4C3D-8937-D063D2959BC0}" destId="{C2FA1638-BD4E-44A1-BEAC-74DCFB2C2EE1}" srcOrd="0" destOrd="0" parTransId="{966C0BCE-F2C1-43E9-AD5E-D2E1D0B452F0}" sibTransId="{12E1A656-740F-4426-A8B2-EA99BFF6E279}"/>
    <dgm:cxn modelId="{FDD5D5EF-E7CD-45FD-8B17-1EDABDDA2417}" type="presOf" srcId="{3B65D700-2B1D-465E-8BBA-D92B317E5542}" destId="{AA074A31-2054-44DE-9A80-50ACDF426B8F}" srcOrd="0" destOrd="0" presId="urn:microsoft.com/office/officeart/2005/8/layout/orgChart1"/>
    <dgm:cxn modelId="{293DB5D2-4F58-4BE1-904E-543AF99C1B69}" type="presOf" srcId="{6C4B08D4-BDCB-4C3D-8937-D063D2959BC0}" destId="{503AA975-AFF1-48E1-88FE-009C24DEB87C}" srcOrd="0" destOrd="0" presId="urn:microsoft.com/office/officeart/2005/8/layout/orgChart1"/>
    <dgm:cxn modelId="{8244B4D4-DA45-490F-B7B3-6D0EA2CDE628}" srcId="{C2FA1638-BD4E-44A1-BEAC-74DCFB2C2EE1}" destId="{3B5453B7-F45A-4310-B650-0690BE8B7419}" srcOrd="1" destOrd="0" parTransId="{3B65D700-2B1D-465E-8BBA-D92B317E5542}" sibTransId="{7AC17AFA-3F65-4D3B-AB76-CD6093AA62FC}"/>
    <dgm:cxn modelId="{F51E0AAB-C749-4DE1-B6FB-4C542E438E52}" type="presOf" srcId="{F98B0874-9B2B-44CF-A20F-0A45DFCCD11C}" destId="{1FEE48F3-0F85-4869-8998-9B85C546D091}" srcOrd="0" destOrd="0" presId="urn:microsoft.com/office/officeart/2005/8/layout/orgChart1"/>
    <dgm:cxn modelId="{87DB46CB-C788-4FED-8BA5-F2915B855A43}" type="presOf" srcId="{B4F0B586-E481-47FE-8A3A-A2DEA6F23BB3}" destId="{52320B1E-904E-4DB0-B988-8E6530176605}" srcOrd="1" destOrd="0" presId="urn:microsoft.com/office/officeart/2005/8/layout/orgChart1"/>
    <dgm:cxn modelId="{FF710A5D-AC45-442C-A9CA-283D0C545BCE}" type="presOf" srcId="{3B5453B7-F45A-4310-B650-0690BE8B7419}" destId="{38892F1D-23A0-41A1-9513-D6D63B36AB8D}" srcOrd="0" destOrd="0" presId="urn:microsoft.com/office/officeart/2005/8/layout/orgChart1"/>
    <dgm:cxn modelId="{0B88619E-A0F1-429D-89F4-4A791E55D230}" type="presParOf" srcId="{503AA975-AFF1-48E1-88FE-009C24DEB87C}" destId="{67965678-2626-4D60-8D9E-6191E9222E23}" srcOrd="0" destOrd="0" presId="urn:microsoft.com/office/officeart/2005/8/layout/orgChart1"/>
    <dgm:cxn modelId="{B0AFBF2B-7540-44A4-8341-10A5E253E2B8}" type="presParOf" srcId="{67965678-2626-4D60-8D9E-6191E9222E23}" destId="{E3351356-B6F6-4D04-AE2B-B18B6F72B70E}" srcOrd="0" destOrd="0" presId="urn:microsoft.com/office/officeart/2005/8/layout/orgChart1"/>
    <dgm:cxn modelId="{C1413673-D0E4-4AD6-8D78-62089CBE22B7}" type="presParOf" srcId="{E3351356-B6F6-4D04-AE2B-B18B6F72B70E}" destId="{7E646684-2694-4C70-BE06-B655FC243A83}" srcOrd="0" destOrd="0" presId="urn:microsoft.com/office/officeart/2005/8/layout/orgChart1"/>
    <dgm:cxn modelId="{8E686D15-C744-422F-8108-C4F344B91CC4}" type="presParOf" srcId="{E3351356-B6F6-4D04-AE2B-B18B6F72B70E}" destId="{912BB40D-7691-4CBD-B6D4-A1A48706188F}" srcOrd="1" destOrd="0" presId="urn:microsoft.com/office/officeart/2005/8/layout/orgChart1"/>
    <dgm:cxn modelId="{4A1F7BE4-D79C-4F94-9969-02FE38083A1B}" type="presParOf" srcId="{67965678-2626-4D60-8D9E-6191E9222E23}" destId="{27C2BB6D-CE8B-4AB6-B9D2-A3741813C760}" srcOrd="1" destOrd="0" presId="urn:microsoft.com/office/officeart/2005/8/layout/orgChart1"/>
    <dgm:cxn modelId="{DB19D13E-1D23-4126-9401-ECBF2366BD60}" type="presParOf" srcId="{27C2BB6D-CE8B-4AB6-B9D2-A3741813C760}" destId="{1FEE48F3-0F85-4869-8998-9B85C546D091}" srcOrd="0" destOrd="0" presId="urn:microsoft.com/office/officeart/2005/8/layout/orgChart1"/>
    <dgm:cxn modelId="{E0D83B6A-1665-4204-8CC0-8D810613E50B}" type="presParOf" srcId="{27C2BB6D-CE8B-4AB6-B9D2-A3741813C760}" destId="{3A08AC43-6918-48D2-A3A2-834F8D266D2D}" srcOrd="1" destOrd="0" presId="urn:microsoft.com/office/officeart/2005/8/layout/orgChart1"/>
    <dgm:cxn modelId="{9A310CD6-8A43-41B1-AF27-B177B80CED7D}" type="presParOf" srcId="{3A08AC43-6918-48D2-A3A2-834F8D266D2D}" destId="{D1ACC534-330A-4EA7-BA1E-40F1C9A0DD3D}" srcOrd="0" destOrd="0" presId="urn:microsoft.com/office/officeart/2005/8/layout/orgChart1"/>
    <dgm:cxn modelId="{79DAE5BF-3FAF-4338-A822-DAD9942E2785}" type="presParOf" srcId="{D1ACC534-330A-4EA7-BA1E-40F1C9A0DD3D}" destId="{9ECC5356-4B3E-4A5C-8EEE-F7560A8AECBC}" srcOrd="0" destOrd="0" presId="urn:microsoft.com/office/officeart/2005/8/layout/orgChart1"/>
    <dgm:cxn modelId="{3EE6ABB8-26C1-4F68-BC30-3AC170AC39B6}" type="presParOf" srcId="{D1ACC534-330A-4EA7-BA1E-40F1C9A0DD3D}" destId="{52320B1E-904E-4DB0-B988-8E6530176605}" srcOrd="1" destOrd="0" presId="urn:microsoft.com/office/officeart/2005/8/layout/orgChart1"/>
    <dgm:cxn modelId="{0440F76E-66BB-4D15-BD05-D259B49C8557}" type="presParOf" srcId="{3A08AC43-6918-48D2-A3A2-834F8D266D2D}" destId="{FBDF7E88-6406-4CA9-A004-94EAB6BB063B}" srcOrd="1" destOrd="0" presId="urn:microsoft.com/office/officeart/2005/8/layout/orgChart1"/>
    <dgm:cxn modelId="{352FB1A0-93F1-4459-8D2C-BC0958E0EA28}" type="presParOf" srcId="{3A08AC43-6918-48D2-A3A2-834F8D266D2D}" destId="{1A7BCADC-DABE-443E-AF16-49313B34CABC}" srcOrd="2" destOrd="0" presId="urn:microsoft.com/office/officeart/2005/8/layout/orgChart1"/>
    <dgm:cxn modelId="{C887451E-1F0F-4614-8CB0-6BD59785CF33}" type="presParOf" srcId="{27C2BB6D-CE8B-4AB6-B9D2-A3741813C760}" destId="{AA074A31-2054-44DE-9A80-50ACDF426B8F}" srcOrd="2" destOrd="0" presId="urn:microsoft.com/office/officeart/2005/8/layout/orgChart1"/>
    <dgm:cxn modelId="{14C95E09-F8D6-4459-9DBC-9003010A7183}" type="presParOf" srcId="{27C2BB6D-CE8B-4AB6-B9D2-A3741813C760}" destId="{B2A96428-5512-42A4-835B-413A796A0360}" srcOrd="3" destOrd="0" presId="urn:microsoft.com/office/officeart/2005/8/layout/orgChart1"/>
    <dgm:cxn modelId="{4C04221C-C957-423E-BBFC-E05AFAA94024}" type="presParOf" srcId="{B2A96428-5512-42A4-835B-413A796A0360}" destId="{4FAA4130-DA5B-4185-BDA7-E7A6B2B83D84}" srcOrd="0" destOrd="0" presId="urn:microsoft.com/office/officeart/2005/8/layout/orgChart1"/>
    <dgm:cxn modelId="{4DC69E16-B4E9-4BA0-B849-DD6045181E26}" type="presParOf" srcId="{4FAA4130-DA5B-4185-BDA7-E7A6B2B83D84}" destId="{38892F1D-23A0-41A1-9513-D6D63B36AB8D}" srcOrd="0" destOrd="0" presId="urn:microsoft.com/office/officeart/2005/8/layout/orgChart1"/>
    <dgm:cxn modelId="{7E80E633-0365-4931-873E-A38DD62BC325}" type="presParOf" srcId="{4FAA4130-DA5B-4185-BDA7-E7A6B2B83D84}" destId="{C883B589-EC00-4DB4-A34B-4CBCAEA0A98E}" srcOrd="1" destOrd="0" presId="urn:microsoft.com/office/officeart/2005/8/layout/orgChart1"/>
    <dgm:cxn modelId="{6AE39D74-9FE2-4487-8FD7-D148811F4D88}" type="presParOf" srcId="{B2A96428-5512-42A4-835B-413A796A0360}" destId="{90B34C56-2C57-4AB7-9A4B-BE778FE6E1A0}" srcOrd="1" destOrd="0" presId="urn:microsoft.com/office/officeart/2005/8/layout/orgChart1"/>
    <dgm:cxn modelId="{D1B75257-9788-460F-959C-07B1009CFB7F}" type="presParOf" srcId="{B2A96428-5512-42A4-835B-413A796A0360}" destId="{228B483C-F5F5-4D64-9FFC-8B6437019989}" srcOrd="2" destOrd="0" presId="urn:microsoft.com/office/officeart/2005/8/layout/orgChart1"/>
    <dgm:cxn modelId="{16216168-6B5D-467C-8A46-9309EE74BBC6}" type="presParOf" srcId="{67965678-2626-4D60-8D9E-6191E9222E23}" destId="{CB713F11-8E1A-4B4F-BF33-BF20C5A8E9AA}"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64DB52D-1BAD-4142-A536-8D57BB1C862E}" type="doc">
      <dgm:prSet loTypeId="urn:microsoft.com/office/officeart/2005/8/layout/vList2" loCatId="list" qsTypeId="urn:microsoft.com/office/officeart/2005/8/quickstyle/simple1" qsCatId="simple" csTypeId="urn:microsoft.com/office/officeart/2005/8/colors/colorful4" csCatId="colorful"/>
      <dgm:spPr/>
      <dgm:t>
        <a:bodyPr/>
        <a:lstStyle/>
        <a:p>
          <a:endParaRPr lang="es-MX"/>
        </a:p>
      </dgm:t>
    </dgm:pt>
    <dgm:pt modelId="{6361B21E-B084-42BF-91AB-5CDCC64A8026}">
      <dgm:prSet/>
      <dgm:spPr/>
      <dgm:t>
        <a:bodyPr/>
        <a:lstStyle/>
        <a:p>
          <a:pPr rtl="0"/>
          <a:r>
            <a:rPr lang="es-MX" dirty="0" smtClean="0">
              <a:solidFill>
                <a:schemeClr val="tx1"/>
              </a:solidFill>
            </a:rPr>
            <a:t>Es la facultad o posibilidad jurídica del Estado de exigir contribuciones respecto de personas o bienes que se hallan en su jurisdicción, es lo que representa la potestad  o poder tributario.</a:t>
          </a:r>
          <a:endParaRPr lang="es-MX" dirty="0">
            <a:solidFill>
              <a:schemeClr val="tx1"/>
            </a:solidFill>
          </a:endParaRPr>
        </a:p>
      </dgm:t>
    </dgm:pt>
    <dgm:pt modelId="{B461C779-C0E8-4D51-A8BF-768DDBF95A99}" type="parTrans" cxnId="{FE3B6815-D230-41B1-A4F5-8FFB2A732687}">
      <dgm:prSet/>
      <dgm:spPr/>
      <dgm:t>
        <a:bodyPr/>
        <a:lstStyle/>
        <a:p>
          <a:endParaRPr lang="es-MX"/>
        </a:p>
      </dgm:t>
    </dgm:pt>
    <dgm:pt modelId="{42760E8A-4378-4227-861B-0C8DC264B374}" type="sibTrans" cxnId="{FE3B6815-D230-41B1-A4F5-8FFB2A732687}">
      <dgm:prSet/>
      <dgm:spPr/>
      <dgm:t>
        <a:bodyPr/>
        <a:lstStyle/>
        <a:p>
          <a:endParaRPr lang="es-MX"/>
        </a:p>
      </dgm:t>
    </dgm:pt>
    <dgm:pt modelId="{E62ED029-96D5-4163-940F-C84BE7DE3C54}">
      <dgm:prSet/>
      <dgm:spPr/>
      <dgm:t>
        <a:bodyPr/>
        <a:lstStyle/>
        <a:p>
          <a:pPr rtl="0"/>
          <a:r>
            <a:rPr lang="es-MX" dirty="0" smtClean="0">
              <a:solidFill>
                <a:schemeClr val="tx1"/>
              </a:solidFill>
            </a:rPr>
            <a:t>Se refiere al poder general del Estado o la fuerza publica dirigida hacia las rentas del Estado, habla de la soberanía fiscal como aspecto o manifestación de la soberanía financiera y esta constituye una parcela de la soberanía del Estado.</a:t>
          </a:r>
          <a:endParaRPr lang="es-MX" dirty="0">
            <a:solidFill>
              <a:schemeClr val="tx1"/>
            </a:solidFill>
          </a:endParaRPr>
        </a:p>
      </dgm:t>
    </dgm:pt>
    <dgm:pt modelId="{D4B3BF1D-44E2-40EE-BE4E-40344B854112}" type="parTrans" cxnId="{004C923F-3561-46EA-AA52-7D6E2DD3FE18}">
      <dgm:prSet/>
      <dgm:spPr/>
      <dgm:t>
        <a:bodyPr/>
        <a:lstStyle/>
        <a:p>
          <a:endParaRPr lang="es-MX"/>
        </a:p>
      </dgm:t>
    </dgm:pt>
    <dgm:pt modelId="{4B2FEEE9-6EF1-4917-86B1-3BE6C6A22D7D}" type="sibTrans" cxnId="{004C923F-3561-46EA-AA52-7D6E2DD3FE18}">
      <dgm:prSet/>
      <dgm:spPr/>
      <dgm:t>
        <a:bodyPr/>
        <a:lstStyle/>
        <a:p>
          <a:endParaRPr lang="es-MX"/>
        </a:p>
      </dgm:t>
    </dgm:pt>
    <dgm:pt modelId="{652962A2-07C5-4F14-9A98-F8D95EE1ED66}" type="pres">
      <dgm:prSet presAssocID="{964DB52D-1BAD-4142-A536-8D57BB1C862E}" presName="linear" presStyleCnt="0">
        <dgm:presLayoutVars>
          <dgm:animLvl val="lvl"/>
          <dgm:resizeHandles val="exact"/>
        </dgm:presLayoutVars>
      </dgm:prSet>
      <dgm:spPr/>
      <dgm:t>
        <a:bodyPr/>
        <a:lstStyle/>
        <a:p>
          <a:endParaRPr lang="es-MX"/>
        </a:p>
      </dgm:t>
    </dgm:pt>
    <dgm:pt modelId="{A82EA668-39D1-4845-A074-148A07F9B966}" type="pres">
      <dgm:prSet presAssocID="{6361B21E-B084-42BF-91AB-5CDCC64A8026}" presName="parentText" presStyleLbl="node1" presStyleIdx="0" presStyleCnt="2">
        <dgm:presLayoutVars>
          <dgm:chMax val="0"/>
          <dgm:bulletEnabled val="1"/>
        </dgm:presLayoutVars>
      </dgm:prSet>
      <dgm:spPr/>
      <dgm:t>
        <a:bodyPr/>
        <a:lstStyle/>
        <a:p>
          <a:endParaRPr lang="es-MX"/>
        </a:p>
      </dgm:t>
    </dgm:pt>
    <dgm:pt modelId="{FFD8D8E8-ADD3-404C-95AA-04594702B491}" type="pres">
      <dgm:prSet presAssocID="{42760E8A-4378-4227-861B-0C8DC264B374}" presName="spacer" presStyleCnt="0"/>
      <dgm:spPr/>
    </dgm:pt>
    <dgm:pt modelId="{B1552E52-E6F1-40BA-9A10-D34170A60DF4}" type="pres">
      <dgm:prSet presAssocID="{E62ED029-96D5-4163-940F-C84BE7DE3C54}" presName="parentText" presStyleLbl="node1" presStyleIdx="1" presStyleCnt="2">
        <dgm:presLayoutVars>
          <dgm:chMax val="0"/>
          <dgm:bulletEnabled val="1"/>
        </dgm:presLayoutVars>
      </dgm:prSet>
      <dgm:spPr/>
      <dgm:t>
        <a:bodyPr/>
        <a:lstStyle/>
        <a:p>
          <a:endParaRPr lang="es-MX"/>
        </a:p>
      </dgm:t>
    </dgm:pt>
  </dgm:ptLst>
  <dgm:cxnLst>
    <dgm:cxn modelId="{67239DEB-B7D8-4631-9821-04F1D84F5808}" type="presOf" srcId="{E62ED029-96D5-4163-940F-C84BE7DE3C54}" destId="{B1552E52-E6F1-40BA-9A10-D34170A60DF4}" srcOrd="0" destOrd="0" presId="urn:microsoft.com/office/officeart/2005/8/layout/vList2"/>
    <dgm:cxn modelId="{004C923F-3561-46EA-AA52-7D6E2DD3FE18}" srcId="{964DB52D-1BAD-4142-A536-8D57BB1C862E}" destId="{E62ED029-96D5-4163-940F-C84BE7DE3C54}" srcOrd="1" destOrd="0" parTransId="{D4B3BF1D-44E2-40EE-BE4E-40344B854112}" sibTransId="{4B2FEEE9-6EF1-4917-86B1-3BE6C6A22D7D}"/>
    <dgm:cxn modelId="{EFB13A57-EF0C-4930-B965-7949F12A3543}" type="presOf" srcId="{964DB52D-1BAD-4142-A536-8D57BB1C862E}" destId="{652962A2-07C5-4F14-9A98-F8D95EE1ED66}" srcOrd="0" destOrd="0" presId="urn:microsoft.com/office/officeart/2005/8/layout/vList2"/>
    <dgm:cxn modelId="{8E63FD4F-750C-4B3F-BEEE-780A370BED69}" type="presOf" srcId="{6361B21E-B084-42BF-91AB-5CDCC64A8026}" destId="{A82EA668-39D1-4845-A074-148A07F9B966}" srcOrd="0" destOrd="0" presId="urn:microsoft.com/office/officeart/2005/8/layout/vList2"/>
    <dgm:cxn modelId="{FE3B6815-D230-41B1-A4F5-8FFB2A732687}" srcId="{964DB52D-1BAD-4142-A536-8D57BB1C862E}" destId="{6361B21E-B084-42BF-91AB-5CDCC64A8026}" srcOrd="0" destOrd="0" parTransId="{B461C779-C0E8-4D51-A8BF-768DDBF95A99}" sibTransId="{42760E8A-4378-4227-861B-0C8DC264B374}"/>
    <dgm:cxn modelId="{D066C9C5-084E-42ED-A61B-32FBFDA54E53}" type="presParOf" srcId="{652962A2-07C5-4F14-9A98-F8D95EE1ED66}" destId="{A82EA668-39D1-4845-A074-148A07F9B966}" srcOrd="0" destOrd="0" presId="urn:microsoft.com/office/officeart/2005/8/layout/vList2"/>
    <dgm:cxn modelId="{03099CA2-E3C9-429D-B983-B6EF50363176}" type="presParOf" srcId="{652962A2-07C5-4F14-9A98-F8D95EE1ED66}" destId="{FFD8D8E8-ADD3-404C-95AA-04594702B491}" srcOrd="1" destOrd="0" presId="urn:microsoft.com/office/officeart/2005/8/layout/vList2"/>
    <dgm:cxn modelId="{26760E67-0FA0-48A8-A547-5DCC7280E9ED}" type="presParOf" srcId="{652962A2-07C5-4F14-9A98-F8D95EE1ED66}" destId="{B1552E52-E6F1-40BA-9A10-D34170A60DF4}"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7F63201B-6D78-47FF-B236-1DD8E5CA5F95}" type="doc">
      <dgm:prSet loTypeId="urn:microsoft.com/office/officeart/2008/layout/VerticalAccentList" loCatId="list" qsTypeId="urn:microsoft.com/office/officeart/2005/8/quickstyle/simple1" qsCatId="simple" csTypeId="urn:microsoft.com/office/officeart/2005/8/colors/colorful4" csCatId="colorful" phldr="1"/>
      <dgm:spPr/>
      <dgm:t>
        <a:bodyPr/>
        <a:lstStyle/>
        <a:p>
          <a:endParaRPr lang="es-MX"/>
        </a:p>
      </dgm:t>
    </dgm:pt>
    <dgm:pt modelId="{E9CFF4B2-C391-47AF-88DF-B8ECBA7D0DFC}">
      <dgm:prSet phldrT="[Texto]" custT="1"/>
      <dgm:spPr/>
      <dgm:t>
        <a:bodyPr/>
        <a:lstStyle/>
        <a:p>
          <a:r>
            <a:rPr lang="es-MX" sz="2400" dirty="0" smtClean="0"/>
            <a:t>Ordenamiento jurídico</a:t>
          </a:r>
          <a:endParaRPr lang="es-MX" sz="2400" dirty="0"/>
        </a:p>
      </dgm:t>
    </dgm:pt>
    <dgm:pt modelId="{44A93E44-27CA-4DA2-B271-269303D0214D}" type="parTrans" cxnId="{4D135EAD-4CA2-449E-9C8A-9FBCF390F7CA}">
      <dgm:prSet/>
      <dgm:spPr/>
      <dgm:t>
        <a:bodyPr/>
        <a:lstStyle/>
        <a:p>
          <a:endParaRPr lang="es-MX"/>
        </a:p>
      </dgm:t>
    </dgm:pt>
    <dgm:pt modelId="{A5E399C7-0B25-4C24-9E8D-454A3F1E2276}" type="sibTrans" cxnId="{4D135EAD-4CA2-449E-9C8A-9FBCF390F7CA}">
      <dgm:prSet/>
      <dgm:spPr/>
      <dgm:t>
        <a:bodyPr/>
        <a:lstStyle/>
        <a:p>
          <a:endParaRPr lang="es-MX"/>
        </a:p>
      </dgm:t>
    </dgm:pt>
    <dgm:pt modelId="{227FE1D8-DFCE-4F89-8A1C-591F84183BA5}">
      <dgm:prSet phldrT="[Texto]" custT="1"/>
      <dgm:spPr/>
      <dgm:t>
        <a:bodyPr/>
        <a:lstStyle/>
        <a:p>
          <a:r>
            <a:rPr lang="es-MX" sz="1600" dirty="0" smtClean="0"/>
            <a:t>Las disposiciones jurídicas de  “lo tributario” tiene procedencias disciplinarias distintas, por ejemplo hay normas constitucionales, procesales, penales, internacionales,  administrativas, entre otras; cuya eficacia se proyecta en ocasiones de forma exclusiva sobre el ámbito tributario y en otras de forma compartida con otros sectores de la realidad.</a:t>
          </a:r>
          <a:endParaRPr lang="es-MX" sz="1600" dirty="0"/>
        </a:p>
      </dgm:t>
    </dgm:pt>
    <dgm:pt modelId="{0F379B9F-D409-45CD-A7FA-E4B433C535FD}" type="parTrans" cxnId="{00064CCF-BE3C-4B8D-A7F8-7F68E796087B}">
      <dgm:prSet/>
      <dgm:spPr/>
      <dgm:t>
        <a:bodyPr/>
        <a:lstStyle/>
        <a:p>
          <a:endParaRPr lang="es-MX"/>
        </a:p>
      </dgm:t>
    </dgm:pt>
    <dgm:pt modelId="{F7A25D08-BF53-4563-91FC-AABC93D24E9F}" type="sibTrans" cxnId="{00064CCF-BE3C-4B8D-A7F8-7F68E796087B}">
      <dgm:prSet/>
      <dgm:spPr/>
      <dgm:t>
        <a:bodyPr/>
        <a:lstStyle/>
        <a:p>
          <a:endParaRPr lang="es-MX"/>
        </a:p>
      </dgm:t>
    </dgm:pt>
    <dgm:pt modelId="{6F5305DB-017F-449B-BDE9-B5C9D311B18B}">
      <dgm:prSet phldrT="[Texto]" custT="1"/>
      <dgm:spPr/>
      <dgm:t>
        <a:bodyPr/>
        <a:lstStyle/>
        <a:p>
          <a:r>
            <a:rPr lang="es-MX" sz="2400" dirty="0" smtClean="0"/>
            <a:t>Estructura institucionalista</a:t>
          </a:r>
          <a:endParaRPr lang="es-MX" sz="2400" dirty="0"/>
        </a:p>
      </dgm:t>
    </dgm:pt>
    <dgm:pt modelId="{02A60F23-EFD8-420C-9286-F1D5398CDA3B}" type="parTrans" cxnId="{E3B6C37D-7BA2-4ED2-9084-CAE7EEE39A82}">
      <dgm:prSet/>
      <dgm:spPr/>
      <dgm:t>
        <a:bodyPr/>
        <a:lstStyle/>
        <a:p>
          <a:endParaRPr lang="es-MX"/>
        </a:p>
      </dgm:t>
    </dgm:pt>
    <dgm:pt modelId="{7DB5BCFC-43A1-41BA-A25F-B3E74C64F87D}" type="sibTrans" cxnId="{E3B6C37D-7BA2-4ED2-9084-CAE7EEE39A82}">
      <dgm:prSet/>
      <dgm:spPr/>
      <dgm:t>
        <a:bodyPr/>
        <a:lstStyle/>
        <a:p>
          <a:endParaRPr lang="es-MX"/>
        </a:p>
      </dgm:t>
    </dgm:pt>
    <dgm:pt modelId="{DBFA9859-0C8A-4C6C-B938-9236181015FF}">
      <dgm:prSet phldrT="[Texto]" phldr="1"/>
      <dgm:spPr/>
      <dgm:t>
        <a:bodyPr/>
        <a:lstStyle/>
        <a:p>
          <a:endParaRPr lang="es-MX" dirty="0"/>
        </a:p>
      </dgm:t>
    </dgm:pt>
    <dgm:pt modelId="{77473474-6FA2-4A4F-BEE6-C6E2E71555C3}" type="sibTrans" cxnId="{29E3EC92-7628-47FA-8796-CDF9F07DEC76}">
      <dgm:prSet/>
      <dgm:spPr/>
      <dgm:t>
        <a:bodyPr/>
        <a:lstStyle/>
        <a:p>
          <a:endParaRPr lang="es-MX"/>
        </a:p>
      </dgm:t>
    </dgm:pt>
    <dgm:pt modelId="{FCF7A19A-F09E-4049-934F-827BC6F58D57}" type="parTrans" cxnId="{29E3EC92-7628-47FA-8796-CDF9F07DEC76}">
      <dgm:prSet/>
      <dgm:spPr/>
      <dgm:t>
        <a:bodyPr/>
        <a:lstStyle/>
        <a:p>
          <a:endParaRPr lang="es-MX"/>
        </a:p>
      </dgm:t>
    </dgm:pt>
    <dgm:pt modelId="{810EA993-6CC7-4A28-AFC3-439011773BCE}">
      <dgm:prSet phldrT="[Texto]" custT="1"/>
      <dgm:spPr/>
      <dgm:t>
        <a:bodyPr/>
        <a:lstStyle/>
        <a:p>
          <a:r>
            <a:rPr lang="es-MX" sz="1600" dirty="0" smtClean="0"/>
            <a:t>Se cuenta con instituciones administrativas a las que se le confieren medios humanos, materiales y jurídicos para el cumplimiento de sus funciones</a:t>
          </a:r>
          <a:endParaRPr lang="es-MX" sz="1600" dirty="0"/>
        </a:p>
      </dgm:t>
    </dgm:pt>
    <dgm:pt modelId="{6BC715F8-247E-4868-835B-1564F138F7BF}" type="parTrans" cxnId="{FC6B7726-14C2-4E1F-844A-D14FF555C4D6}">
      <dgm:prSet/>
      <dgm:spPr/>
      <dgm:t>
        <a:bodyPr/>
        <a:lstStyle/>
        <a:p>
          <a:endParaRPr lang="es-MX"/>
        </a:p>
      </dgm:t>
    </dgm:pt>
    <dgm:pt modelId="{3463562B-BAFD-4341-B838-C83A929C5AF8}" type="sibTrans" cxnId="{FC6B7726-14C2-4E1F-844A-D14FF555C4D6}">
      <dgm:prSet/>
      <dgm:spPr/>
      <dgm:t>
        <a:bodyPr/>
        <a:lstStyle/>
        <a:p>
          <a:endParaRPr lang="es-MX"/>
        </a:p>
      </dgm:t>
    </dgm:pt>
    <dgm:pt modelId="{D189068D-0F80-4142-89E1-8738C91E59B4}" type="pres">
      <dgm:prSet presAssocID="{7F63201B-6D78-47FF-B236-1DD8E5CA5F95}" presName="Name0" presStyleCnt="0">
        <dgm:presLayoutVars>
          <dgm:chMax/>
          <dgm:chPref/>
          <dgm:dir/>
        </dgm:presLayoutVars>
      </dgm:prSet>
      <dgm:spPr/>
      <dgm:t>
        <a:bodyPr/>
        <a:lstStyle/>
        <a:p>
          <a:endParaRPr lang="es-MX"/>
        </a:p>
      </dgm:t>
    </dgm:pt>
    <dgm:pt modelId="{106908EB-FDE7-4105-9BEA-536306C8BCFD}" type="pres">
      <dgm:prSet presAssocID="{DBFA9859-0C8A-4C6C-B938-9236181015FF}" presName="parenttextcomposite" presStyleCnt="0"/>
      <dgm:spPr/>
    </dgm:pt>
    <dgm:pt modelId="{4A44C4B5-C9B9-4167-8918-34A6F8468D4A}" type="pres">
      <dgm:prSet presAssocID="{DBFA9859-0C8A-4C6C-B938-9236181015FF}" presName="parenttext" presStyleLbl="revTx" presStyleIdx="0" presStyleCnt="3">
        <dgm:presLayoutVars>
          <dgm:chMax/>
          <dgm:chPref val="2"/>
          <dgm:bulletEnabled val="1"/>
        </dgm:presLayoutVars>
      </dgm:prSet>
      <dgm:spPr/>
      <dgm:t>
        <a:bodyPr/>
        <a:lstStyle/>
        <a:p>
          <a:endParaRPr lang="es-MX"/>
        </a:p>
      </dgm:t>
    </dgm:pt>
    <dgm:pt modelId="{4ABC6DA9-037C-4D8D-88F9-57902E2334EA}" type="pres">
      <dgm:prSet presAssocID="{DBFA9859-0C8A-4C6C-B938-9236181015FF}" presName="composite" presStyleCnt="0"/>
      <dgm:spPr/>
    </dgm:pt>
    <dgm:pt modelId="{4260970A-3EC9-4120-B668-5E9C62603C60}" type="pres">
      <dgm:prSet presAssocID="{DBFA9859-0C8A-4C6C-B938-9236181015FF}" presName="chevron1" presStyleLbl="alignNode1" presStyleIdx="0" presStyleCnt="21"/>
      <dgm:spPr/>
    </dgm:pt>
    <dgm:pt modelId="{27CC3C6A-6798-44A9-82CD-E2656493ABE7}" type="pres">
      <dgm:prSet presAssocID="{DBFA9859-0C8A-4C6C-B938-9236181015FF}" presName="chevron2" presStyleLbl="alignNode1" presStyleIdx="1" presStyleCnt="21"/>
      <dgm:spPr/>
    </dgm:pt>
    <dgm:pt modelId="{BD72103A-DDFC-4F86-AEED-873DC003E321}" type="pres">
      <dgm:prSet presAssocID="{DBFA9859-0C8A-4C6C-B938-9236181015FF}" presName="chevron3" presStyleLbl="alignNode1" presStyleIdx="2" presStyleCnt="21"/>
      <dgm:spPr/>
    </dgm:pt>
    <dgm:pt modelId="{4B5F8E78-0840-4E47-8AB4-388A58CCF865}" type="pres">
      <dgm:prSet presAssocID="{DBFA9859-0C8A-4C6C-B938-9236181015FF}" presName="chevron4" presStyleLbl="alignNode1" presStyleIdx="3" presStyleCnt="21"/>
      <dgm:spPr/>
    </dgm:pt>
    <dgm:pt modelId="{8ADB78AC-EBEC-4E9C-9BAE-1D600EEA6005}" type="pres">
      <dgm:prSet presAssocID="{DBFA9859-0C8A-4C6C-B938-9236181015FF}" presName="chevron5" presStyleLbl="alignNode1" presStyleIdx="4" presStyleCnt="21"/>
      <dgm:spPr/>
    </dgm:pt>
    <dgm:pt modelId="{BD185473-489A-473C-8E4E-B8BC333D0596}" type="pres">
      <dgm:prSet presAssocID="{DBFA9859-0C8A-4C6C-B938-9236181015FF}" presName="chevron6" presStyleLbl="alignNode1" presStyleIdx="5" presStyleCnt="21"/>
      <dgm:spPr/>
    </dgm:pt>
    <dgm:pt modelId="{C25E066A-E125-4F0C-A7C4-AD4830131CF7}" type="pres">
      <dgm:prSet presAssocID="{DBFA9859-0C8A-4C6C-B938-9236181015FF}" presName="chevron7" presStyleLbl="alignNode1" presStyleIdx="6" presStyleCnt="21"/>
      <dgm:spPr/>
    </dgm:pt>
    <dgm:pt modelId="{9F606BBE-EB92-42DD-ACDA-475A2A27491D}" type="pres">
      <dgm:prSet presAssocID="{DBFA9859-0C8A-4C6C-B938-9236181015FF}" presName="childtext" presStyleLbl="solidFgAcc1" presStyleIdx="0" presStyleCnt="2" custScaleX="98265" custScaleY="66385">
        <dgm:presLayoutVars>
          <dgm:chMax/>
          <dgm:chPref val="0"/>
          <dgm:bulletEnabled val="1"/>
        </dgm:presLayoutVars>
      </dgm:prSet>
      <dgm:spPr/>
      <dgm:t>
        <a:bodyPr/>
        <a:lstStyle/>
        <a:p>
          <a:endParaRPr lang="es-MX"/>
        </a:p>
      </dgm:t>
    </dgm:pt>
    <dgm:pt modelId="{FB4B2550-0AF3-488C-AA73-62E2ADD83CC5}" type="pres">
      <dgm:prSet presAssocID="{77473474-6FA2-4A4F-BEE6-C6E2E71555C3}" presName="sibTrans" presStyleCnt="0"/>
      <dgm:spPr/>
    </dgm:pt>
    <dgm:pt modelId="{9F3A6B10-276A-4808-916E-1BF0AE1B6B05}" type="pres">
      <dgm:prSet presAssocID="{227FE1D8-DFCE-4F89-8A1C-591F84183BA5}" presName="parenttextcomposite" presStyleCnt="0"/>
      <dgm:spPr/>
    </dgm:pt>
    <dgm:pt modelId="{F1CF8B05-9E53-43C3-861E-3B483CF20D5E}" type="pres">
      <dgm:prSet presAssocID="{227FE1D8-DFCE-4F89-8A1C-591F84183BA5}" presName="parenttext" presStyleLbl="revTx" presStyleIdx="1" presStyleCnt="3" custScaleY="298467">
        <dgm:presLayoutVars>
          <dgm:chMax/>
          <dgm:chPref val="2"/>
          <dgm:bulletEnabled val="1"/>
        </dgm:presLayoutVars>
      </dgm:prSet>
      <dgm:spPr/>
      <dgm:t>
        <a:bodyPr/>
        <a:lstStyle/>
        <a:p>
          <a:endParaRPr lang="es-MX"/>
        </a:p>
      </dgm:t>
    </dgm:pt>
    <dgm:pt modelId="{2D558948-3578-4E99-B166-043FFA271885}" type="pres">
      <dgm:prSet presAssocID="{227FE1D8-DFCE-4F89-8A1C-591F84183BA5}" presName="composite" presStyleCnt="0"/>
      <dgm:spPr/>
    </dgm:pt>
    <dgm:pt modelId="{2249D482-0DB1-4843-B26A-0C2D878F7AEE}" type="pres">
      <dgm:prSet presAssocID="{227FE1D8-DFCE-4F89-8A1C-591F84183BA5}" presName="chevron1" presStyleLbl="alignNode1" presStyleIdx="7" presStyleCnt="21"/>
      <dgm:spPr/>
    </dgm:pt>
    <dgm:pt modelId="{1C5B4BD0-8E52-404D-BF7B-89FA18E8088A}" type="pres">
      <dgm:prSet presAssocID="{227FE1D8-DFCE-4F89-8A1C-591F84183BA5}" presName="chevron2" presStyleLbl="alignNode1" presStyleIdx="8" presStyleCnt="21"/>
      <dgm:spPr/>
    </dgm:pt>
    <dgm:pt modelId="{087371D6-A222-493F-B84B-581709A31744}" type="pres">
      <dgm:prSet presAssocID="{227FE1D8-DFCE-4F89-8A1C-591F84183BA5}" presName="chevron3" presStyleLbl="alignNode1" presStyleIdx="9" presStyleCnt="21"/>
      <dgm:spPr/>
    </dgm:pt>
    <dgm:pt modelId="{6FA310CD-93E3-4C3C-B52B-F5574B43B24F}" type="pres">
      <dgm:prSet presAssocID="{227FE1D8-DFCE-4F89-8A1C-591F84183BA5}" presName="chevron4" presStyleLbl="alignNode1" presStyleIdx="10" presStyleCnt="21"/>
      <dgm:spPr/>
    </dgm:pt>
    <dgm:pt modelId="{F7E52FCA-B8B7-4202-A82A-149FABC2ACCE}" type="pres">
      <dgm:prSet presAssocID="{227FE1D8-DFCE-4F89-8A1C-591F84183BA5}" presName="chevron5" presStyleLbl="alignNode1" presStyleIdx="11" presStyleCnt="21"/>
      <dgm:spPr/>
    </dgm:pt>
    <dgm:pt modelId="{F9422FB5-8418-49A4-BACE-5A85A9960ECC}" type="pres">
      <dgm:prSet presAssocID="{227FE1D8-DFCE-4F89-8A1C-591F84183BA5}" presName="chevron6" presStyleLbl="alignNode1" presStyleIdx="12" presStyleCnt="21"/>
      <dgm:spPr/>
    </dgm:pt>
    <dgm:pt modelId="{AEFF427F-0C10-4481-90B1-1E4C60DD1ACC}" type="pres">
      <dgm:prSet presAssocID="{227FE1D8-DFCE-4F89-8A1C-591F84183BA5}" presName="chevron7" presStyleLbl="alignNode1" presStyleIdx="13" presStyleCnt="21"/>
      <dgm:spPr/>
    </dgm:pt>
    <dgm:pt modelId="{B902277F-3B98-447D-8220-4D5EB36A1564}" type="pres">
      <dgm:prSet presAssocID="{227FE1D8-DFCE-4F89-8A1C-591F84183BA5}" presName="childtext" presStyleLbl="solidFgAcc1" presStyleIdx="1" presStyleCnt="2" custScaleY="65738">
        <dgm:presLayoutVars>
          <dgm:chMax/>
          <dgm:chPref val="0"/>
          <dgm:bulletEnabled val="1"/>
        </dgm:presLayoutVars>
      </dgm:prSet>
      <dgm:spPr/>
      <dgm:t>
        <a:bodyPr/>
        <a:lstStyle/>
        <a:p>
          <a:endParaRPr lang="es-MX"/>
        </a:p>
      </dgm:t>
    </dgm:pt>
    <dgm:pt modelId="{D0D1B442-48A5-4098-A729-81AAA9838D54}" type="pres">
      <dgm:prSet presAssocID="{F7A25D08-BF53-4563-91FC-AABC93D24E9F}" presName="sibTrans" presStyleCnt="0"/>
      <dgm:spPr/>
    </dgm:pt>
    <dgm:pt modelId="{7D807BD8-E45C-468F-9EAD-C11E08597310}" type="pres">
      <dgm:prSet presAssocID="{810EA993-6CC7-4A28-AFC3-439011773BCE}" presName="parenttextcomposite" presStyleCnt="0"/>
      <dgm:spPr/>
    </dgm:pt>
    <dgm:pt modelId="{C9F0508B-2685-4093-824E-85FBD8BEE13A}" type="pres">
      <dgm:prSet presAssocID="{810EA993-6CC7-4A28-AFC3-439011773BCE}" presName="parenttext" presStyleLbl="revTx" presStyleIdx="2" presStyleCnt="3" custScaleY="155373">
        <dgm:presLayoutVars>
          <dgm:chMax/>
          <dgm:chPref val="2"/>
          <dgm:bulletEnabled val="1"/>
        </dgm:presLayoutVars>
      </dgm:prSet>
      <dgm:spPr/>
      <dgm:t>
        <a:bodyPr/>
        <a:lstStyle/>
        <a:p>
          <a:endParaRPr lang="es-MX"/>
        </a:p>
      </dgm:t>
    </dgm:pt>
    <dgm:pt modelId="{3A1C628F-5885-4597-BCE6-D53A2BAF4E7D}" type="pres">
      <dgm:prSet presAssocID="{810EA993-6CC7-4A28-AFC3-439011773BCE}" presName="parallelogramComposite" presStyleCnt="0"/>
      <dgm:spPr/>
    </dgm:pt>
    <dgm:pt modelId="{8BA32389-C7BE-42A0-A5B2-234E77C1C506}" type="pres">
      <dgm:prSet presAssocID="{810EA993-6CC7-4A28-AFC3-439011773BCE}" presName="parallelogram1" presStyleLbl="alignNode1" presStyleIdx="14" presStyleCnt="21"/>
      <dgm:spPr/>
    </dgm:pt>
    <dgm:pt modelId="{D0EC034B-D770-430D-84ED-4D8610B35320}" type="pres">
      <dgm:prSet presAssocID="{810EA993-6CC7-4A28-AFC3-439011773BCE}" presName="parallelogram2" presStyleLbl="alignNode1" presStyleIdx="15" presStyleCnt="21"/>
      <dgm:spPr/>
    </dgm:pt>
    <dgm:pt modelId="{104244E1-37D8-4C42-BF3F-75E20130DF73}" type="pres">
      <dgm:prSet presAssocID="{810EA993-6CC7-4A28-AFC3-439011773BCE}" presName="parallelogram3" presStyleLbl="alignNode1" presStyleIdx="16" presStyleCnt="21"/>
      <dgm:spPr/>
    </dgm:pt>
    <dgm:pt modelId="{FC8C49C7-70D2-41D3-818C-79A5461045E3}" type="pres">
      <dgm:prSet presAssocID="{810EA993-6CC7-4A28-AFC3-439011773BCE}" presName="parallelogram4" presStyleLbl="alignNode1" presStyleIdx="17" presStyleCnt="21"/>
      <dgm:spPr/>
    </dgm:pt>
    <dgm:pt modelId="{0A6ED93D-7078-43DE-8614-A1BAF7AB2BE4}" type="pres">
      <dgm:prSet presAssocID="{810EA993-6CC7-4A28-AFC3-439011773BCE}" presName="parallelogram5" presStyleLbl="alignNode1" presStyleIdx="18" presStyleCnt="21"/>
      <dgm:spPr/>
    </dgm:pt>
    <dgm:pt modelId="{E41643DD-C417-4392-BC17-CC8BF6FEF018}" type="pres">
      <dgm:prSet presAssocID="{810EA993-6CC7-4A28-AFC3-439011773BCE}" presName="parallelogram6" presStyleLbl="alignNode1" presStyleIdx="19" presStyleCnt="21"/>
      <dgm:spPr/>
    </dgm:pt>
    <dgm:pt modelId="{5C482F96-37F1-4735-B2CE-1BF454C23A47}" type="pres">
      <dgm:prSet presAssocID="{810EA993-6CC7-4A28-AFC3-439011773BCE}" presName="parallelogram7" presStyleLbl="alignNode1" presStyleIdx="20" presStyleCnt="21"/>
      <dgm:spPr/>
    </dgm:pt>
  </dgm:ptLst>
  <dgm:cxnLst>
    <dgm:cxn modelId="{4D135EAD-4CA2-449E-9C8A-9FBCF390F7CA}" srcId="{DBFA9859-0C8A-4C6C-B938-9236181015FF}" destId="{E9CFF4B2-C391-47AF-88DF-B8ECBA7D0DFC}" srcOrd="0" destOrd="0" parTransId="{44A93E44-27CA-4DA2-B271-269303D0214D}" sibTransId="{A5E399C7-0B25-4C24-9E8D-454A3F1E2276}"/>
    <dgm:cxn modelId="{29E3EC92-7628-47FA-8796-CDF9F07DEC76}" srcId="{7F63201B-6D78-47FF-B236-1DD8E5CA5F95}" destId="{DBFA9859-0C8A-4C6C-B938-9236181015FF}" srcOrd="0" destOrd="0" parTransId="{FCF7A19A-F09E-4049-934F-827BC6F58D57}" sibTransId="{77473474-6FA2-4A4F-BEE6-C6E2E71555C3}"/>
    <dgm:cxn modelId="{775155D8-B65F-463B-8BE0-E5DB92E9E268}" type="presOf" srcId="{6F5305DB-017F-449B-BDE9-B5C9D311B18B}" destId="{B902277F-3B98-447D-8220-4D5EB36A1564}" srcOrd="0" destOrd="0" presId="urn:microsoft.com/office/officeart/2008/layout/VerticalAccentList"/>
    <dgm:cxn modelId="{8A29A271-3555-42A9-AB2F-72CDE2B40DFF}" type="presOf" srcId="{810EA993-6CC7-4A28-AFC3-439011773BCE}" destId="{C9F0508B-2685-4093-824E-85FBD8BEE13A}" srcOrd="0" destOrd="0" presId="urn:microsoft.com/office/officeart/2008/layout/VerticalAccentList"/>
    <dgm:cxn modelId="{00064CCF-BE3C-4B8D-A7F8-7F68E796087B}" srcId="{7F63201B-6D78-47FF-B236-1DD8E5CA5F95}" destId="{227FE1D8-DFCE-4F89-8A1C-591F84183BA5}" srcOrd="1" destOrd="0" parTransId="{0F379B9F-D409-45CD-A7FA-E4B433C535FD}" sibTransId="{F7A25D08-BF53-4563-91FC-AABC93D24E9F}"/>
    <dgm:cxn modelId="{0BD0F7CE-6F0B-41D6-A990-05F0A364041D}" type="presOf" srcId="{E9CFF4B2-C391-47AF-88DF-B8ECBA7D0DFC}" destId="{9F606BBE-EB92-42DD-ACDA-475A2A27491D}" srcOrd="0" destOrd="0" presId="urn:microsoft.com/office/officeart/2008/layout/VerticalAccentList"/>
    <dgm:cxn modelId="{8095AEDF-106F-4BB8-813A-F78CABFCDADB}" type="presOf" srcId="{DBFA9859-0C8A-4C6C-B938-9236181015FF}" destId="{4A44C4B5-C9B9-4167-8918-34A6F8468D4A}" srcOrd="0" destOrd="0" presId="urn:microsoft.com/office/officeart/2008/layout/VerticalAccentList"/>
    <dgm:cxn modelId="{65674433-F172-4190-AF03-DFCD16FFF798}" type="presOf" srcId="{7F63201B-6D78-47FF-B236-1DD8E5CA5F95}" destId="{D189068D-0F80-4142-89E1-8738C91E59B4}" srcOrd="0" destOrd="0" presId="urn:microsoft.com/office/officeart/2008/layout/VerticalAccentList"/>
    <dgm:cxn modelId="{CF373C01-9A4C-416B-8277-9CB86B6A69CC}" type="presOf" srcId="{227FE1D8-DFCE-4F89-8A1C-591F84183BA5}" destId="{F1CF8B05-9E53-43C3-861E-3B483CF20D5E}" srcOrd="0" destOrd="0" presId="urn:microsoft.com/office/officeart/2008/layout/VerticalAccentList"/>
    <dgm:cxn modelId="{FC6B7726-14C2-4E1F-844A-D14FF555C4D6}" srcId="{7F63201B-6D78-47FF-B236-1DD8E5CA5F95}" destId="{810EA993-6CC7-4A28-AFC3-439011773BCE}" srcOrd="2" destOrd="0" parTransId="{6BC715F8-247E-4868-835B-1564F138F7BF}" sibTransId="{3463562B-BAFD-4341-B838-C83A929C5AF8}"/>
    <dgm:cxn modelId="{E3B6C37D-7BA2-4ED2-9084-CAE7EEE39A82}" srcId="{227FE1D8-DFCE-4F89-8A1C-591F84183BA5}" destId="{6F5305DB-017F-449B-BDE9-B5C9D311B18B}" srcOrd="0" destOrd="0" parTransId="{02A60F23-EFD8-420C-9286-F1D5398CDA3B}" sibTransId="{7DB5BCFC-43A1-41BA-A25F-B3E74C64F87D}"/>
    <dgm:cxn modelId="{2EE1EDF4-92C0-4BD0-BB9A-467F1668E4AF}" type="presParOf" srcId="{D189068D-0F80-4142-89E1-8738C91E59B4}" destId="{106908EB-FDE7-4105-9BEA-536306C8BCFD}" srcOrd="0" destOrd="0" presId="urn:microsoft.com/office/officeart/2008/layout/VerticalAccentList"/>
    <dgm:cxn modelId="{A4FB0B15-2505-4EB2-9888-1A0B708B7AC6}" type="presParOf" srcId="{106908EB-FDE7-4105-9BEA-536306C8BCFD}" destId="{4A44C4B5-C9B9-4167-8918-34A6F8468D4A}" srcOrd="0" destOrd="0" presId="urn:microsoft.com/office/officeart/2008/layout/VerticalAccentList"/>
    <dgm:cxn modelId="{79F46CB4-91A1-41B1-BC8B-3BB8CA09F461}" type="presParOf" srcId="{D189068D-0F80-4142-89E1-8738C91E59B4}" destId="{4ABC6DA9-037C-4D8D-88F9-57902E2334EA}" srcOrd="1" destOrd="0" presId="urn:microsoft.com/office/officeart/2008/layout/VerticalAccentList"/>
    <dgm:cxn modelId="{1AF1CE0C-FD2E-4459-B79F-D06CD0E7C454}" type="presParOf" srcId="{4ABC6DA9-037C-4D8D-88F9-57902E2334EA}" destId="{4260970A-3EC9-4120-B668-5E9C62603C60}" srcOrd="0" destOrd="0" presId="urn:microsoft.com/office/officeart/2008/layout/VerticalAccentList"/>
    <dgm:cxn modelId="{8280C513-DD68-4F4E-A1F9-CDF1169741F0}" type="presParOf" srcId="{4ABC6DA9-037C-4D8D-88F9-57902E2334EA}" destId="{27CC3C6A-6798-44A9-82CD-E2656493ABE7}" srcOrd="1" destOrd="0" presId="urn:microsoft.com/office/officeart/2008/layout/VerticalAccentList"/>
    <dgm:cxn modelId="{F3DD6AF3-AF98-488B-AAB4-2D54888EABAE}" type="presParOf" srcId="{4ABC6DA9-037C-4D8D-88F9-57902E2334EA}" destId="{BD72103A-DDFC-4F86-AEED-873DC003E321}" srcOrd="2" destOrd="0" presId="urn:microsoft.com/office/officeart/2008/layout/VerticalAccentList"/>
    <dgm:cxn modelId="{63011175-A582-4385-9AB2-885D54748F6B}" type="presParOf" srcId="{4ABC6DA9-037C-4D8D-88F9-57902E2334EA}" destId="{4B5F8E78-0840-4E47-8AB4-388A58CCF865}" srcOrd="3" destOrd="0" presId="urn:microsoft.com/office/officeart/2008/layout/VerticalAccentList"/>
    <dgm:cxn modelId="{B90AAEE3-3C36-47CF-88E3-F055A56C110F}" type="presParOf" srcId="{4ABC6DA9-037C-4D8D-88F9-57902E2334EA}" destId="{8ADB78AC-EBEC-4E9C-9BAE-1D600EEA6005}" srcOrd="4" destOrd="0" presId="urn:microsoft.com/office/officeart/2008/layout/VerticalAccentList"/>
    <dgm:cxn modelId="{34F10157-1338-4B69-9D74-10D6CAE2052C}" type="presParOf" srcId="{4ABC6DA9-037C-4D8D-88F9-57902E2334EA}" destId="{BD185473-489A-473C-8E4E-B8BC333D0596}" srcOrd="5" destOrd="0" presId="urn:microsoft.com/office/officeart/2008/layout/VerticalAccentList"/>
    <dgm:cxn modelId="{C7511B08-ED0C-4389-9257-20F9E09C55FB}" type="presParOf" srcId="{4ABC6DA9-037C-4D8D-88F9-57902E2334EA}" destId="{C25E066A-E125-4F0C-A7C4-AD4830131CF7}" srcOrd="6" destOrd="0" presId="urn:microsoft.com/office/officeart/2008/layout/VerticalAccentList"/>
    <dgm:cxn modelId="{6C5229D5-91D0-48F5-8A10-85511123A0E3}" type="presParOf" srcId="{4ABC6DA9-037C-4D8D-88F9-57902E2334EA}" destId="{9F606BBE-EB92-42DD-ACDA-475A2A27491D}" srcOrd="7" destOrd="0" presId="urn:microsoft.com/office/officeart/2008/layout/VerticalAccentList"/>
    <dgm:cxn modelId="{BB5569B9-4EF6-4AD6-AE25-613C503EAD9E}" type="presParOf" srcId="{D189068D-0F80-4142-89E1-8738C91E59B4}" destId="{FB4B2550-0AF3-488C-AA73-62E2ADD83CC5}" srcOrd="2" destOrd="0" presId="urn:microsoft.com/office/officeart/2008/layout/VerticalAccentList"/>
    <dgm:cxn modelId="{A7CDDE21-25C4-4281-969A-8A50AB3AD4FC}" type="presParOf" srcId="{D189068D-0F80-4142-89E1-8738C91E59B4}" destId="{9F3A6B10-276A-4808-916E-1BF0AE1B6B05}" srcOrd="3" destOrd="0" presId="urn:microsoft.com/office/officeart/2008/layout/VerticalAccentList"/>
    <dgm:cxn modelId="{24D2D50C-A937-443A-A1F8-30E070E00A02}" type="presParOf" srcId="{9F3A6B10-276A-4808-916E-1BF0AE1B6B05}" destId="{F1CF8B05-9E53-43C3-861E-3B483CF20D5E}" srcOrd="0" destOrd="0" presId="urn:microsoft.com/office/officeart/2008/layout/VerticalAccentList"/>
    <dgm:cxn modelId="{F582BD4D-1237-4708-B3CC-9BAE8584CB69}" type="presParOf" srcId="{D189068D-0F80-4142-89E1-8738C91E59B4}" destId="{2D558948-3578-4E99-B166-043FFA271885}" srcOrd="4" destOrd="0" presId="urn:microsoft.com/office/officeart/2008/layout/VerticalAccentList"/>
    <dgm:cxn modelId="{B8869162-7966-4F2F-A47C-859F47622126}" type="presParOf" srcId="{2D558948-3578-4E99-B166-043FFA271885}" destId="{2249D482-0DB1-4843-B26A-0C2D878F7AEE}" srcOrd="0" destOrd="0" presId="urn:microsoft.com/office/officeart/2008/layout/VerticalAccentList"/>
    <dgm:cxn modelId="{AC00DA84-F823-42A3-85DF-9FC8C6DF6AC2}" type="presParOf" srcId="{2D558948-3578-4E99-B166-043FFA271885}" destId="{1C5B4BD0-8E52-404D-BF7B-89FA18E8088A}" srcOrd="1" destOrd="0" presId="urn:microsoft.com/office/officeart/2008/layout/VerticalAccentList"/>
    <dgm:cxn modelId="{20B691ED-50CB-4CE4-8035-79E67CD04AE4}" type="presParOf" srcId="{2D558948-3578-4E99-B166-043FFA271885}" destId="{087371D6-A222-493F-B84B-581709A31744}" srcOrd="2" destOrd="0" presId="urn:microsoft.com/office/officeart/2008/layout/VerticalAccentList"/>
    <dgm:cxn modelId="{301D9522-8688-4C4E-9563-D8C95E27C173}" type="presParOf" srcId="{2D558948-3578-4E99-B166-043FFA271885}" destId="{6FA310CD-93E3-4C3C-B52B-F5574B43B24F}" srcOrd="3" destOrd="0" presId="urn:microsoft.com/office/officeart/2008/layout/VerticalAccentList"/>
    <dgm:cxn modelId="{26C195A3-53BA-4396-B370-B4083359CB61}" type="presParOf" srcId="{2D558948-3578-4E99-B166-043FFA271885}" destId="{F7E52FCA-B8B7-4202-A82A-149FABC2ACCE}" srcOrd="4" destOrd="0" presId="urn:microsoft.com/office/officeart/2008/layout/VerticalAccentList"/>
    <dgm:cxn modelId="{1917647E-9676-43A5-9B28-E91E51037187}" type="presParOf" srcId="{2D558948-3578-4E99-B166-043FFA271885}" destId="{F9422FB5-8418-49A4-BACE-5A85A9960ECC}" srcOrd="5" destOrd="0" presId="urn:microsoft.com/office/officeart/2008/layout/VerticalAccentList"/>
    <dgm:cxn modelId="{3D5DB36C-8910-4F56-ADCF-340E32E140A3}" type="presParOf" srcId="{2D558948-3578-4E99-B166-043FFA271885}" destId="{AEFF427F-0C10-4481-90B1-1E4C60DD1ACC}" srcOrd="6" destOrd="0" presId="urn:microsoft.com/office/officeart/2008/layout/VerticalAccentList"/>
    <dgm:cxn modelId="{86293D32-655E-4023-A167-D95F2516AE9E}" type="presParOf" srcId="{2D558948-3578-4E99-B166-043FFA271885}" destId="{B902277F-3B98-447D-8220-4D5EB36A1564}" srcOrd="7" destOrd="0" presId="urn:microsoft.com/office/officeart/2008/layout/VerticalAccentList"/>
    <dgm:cxn modelId="{60888F64-AC01-46E7-AE3E-2A854B80783D}" type="presParOf" srcId="{D189068D-0F80-4142-89E1-8738C91E59B4}" destId="{D0D1B442-48A5-4098-A729-81AAA9838D54}" srcOrd="5" destOrd="0" presId="urn:microsoft.com/office/officeart/2008/layout/VerticalAccentList"/>
    <dgm:cxn modelId="{15BA98F2-3659-49E1-A7D9-49F57A8489BD}" type="presParOf" srcId="{D189068D-0F80-4142-89E1-8738C91E59B4}" destId="{7D807BD8-E45C-468F-9EAD-C11E08597310}" srcOrd="6" destOrd="0" presId="urn:microsoft.com/office/officeart/2008/layout/VerticalAccentList"/>
    <dgm:cxn modelId="{666E38FB-7DD9-47A4-A54B-C93E336E3733}" type="presParOf" srcId="{7D807BD8-E45C-468F-9EAD-C11E08597310}" destId="{C9F0508B-2685-4093-824E-85FBD8BEE13A}" srcOrd="0" destOrd="0" presId="urn:microsoft.com/office/officeart/2008/layout/VerticalAccentList"/>
    <dgm:cxn modelId="{924B2543-F7BA-4222-9ACB-3BCD7B736C7E}" type="presParOf" srcId="{D189068D-0F80-4142-89E1-8738C91E59B4}" destId="{3A1C628F-5885-4597-BCE6-D53A2BAF4E7D}" srcOrd="7" destOrd="0" presId="urn:microsoft.com/office/officeart/2008/layout/VerticalAccentList"/>
    <dgm:cxn modelId="{5C9AF4D3-9399-4390-9638-372A5F4E4017}" type="presParOf" srcId="{3A1C628F-5885-4597-BCE6-D53A2BAF4E7D}" destId="{8BA32389-C7BE-42A0-A5B2-234E77C1C506}" srcOrd="0" destOrd="0" presId="urn:microsoft.com/office/officeart/2008/layout/VerticalAccentList"/>
    <dgm:cxn modelId="{69564CCA-4AFA-4E2E-8978-E0261665A98D}" type="presParOf" srcId="{3A1C628F-5885-4597-BCE6-D53A2BAF4E7D}" destId="{D0EC034B-D770-430D-84ED-4D8610B35320}" srcOrd="1" destOrd="0" presId="urn:microsoft.com/office/officeart/2008/layout/VerticalAccentList"/>
    <dgm:cxn modelId="{0DE7CE41-93D5-4AB0-B26C-71E6981126AA}" type="presParOf" srcId="{3A1C628F-5885-4597-BCE6-D53A2BAF4E7D}" destId="{104244E1-37D8-4C42-BF3F-75E20130DF73}" srcOrd="2" destOrd="0" presId="urn:microsoft.com/office/officeart/2008/layout/VerticalAccentList"/>
    <dgm:cxn modelId="{DB2DAA55-5A59-4688-BCBB-596B881E3804}" type="presParOf" srcId="{3A1C628F-5885-4597-BCE6-D53A2BAF4E7D}" destId="{FC8C49C7-70D2-41D3-818C-79A5461045E3}" srcOrd="3" destOrd="0" presId="urn:microsoft.com/office/officeart/2008/layout/VerticalAccentList"/>
    <dgm:cxn modelId="{3E5F6853-2833-4967-8970-FD3F38ADCDB2}" type="presParOf" srcId="{3A1C628F-5885-4597-BCE6-D53A2BAF4E7D}" destId="{0A6ED93D-7078-43DE-8614-A1BAF7AB2BE4}" srcOrd="4" destOrd="0" presId="urn:microsoft.com/office/officeart/2008/layout/VerticalAccentList"/>
    <dgm:cxn modelId="{33E45989-6C01-4895-BD8A-FE22ACB4906F}" type="presParOf" srcId="{3A1C628F-5885-4597-BCE6-D53A2BAF4E7D}" destId="{E41643DD-C417-4392-BC17-CC8BF6FEF018}" srcOrd="5" destOrd="0" presId="urn:microsoft.com/office/officeart/2008/layout/VerticalAccentList"/>
    <dgm:cxn modelId="{9AFE394B-2968-48AB-9132-2E46D3FA2DDB}" type="presParOf" srcId="{3A1C628F-5885-4597-BCE6-D53A2BAF4E7D}" destId="{5C482F96-37F1-4735-B2CE-1BF454C23A47}"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C6B01AC4-5EF8-44B7-83D4-3740B178FB0B}"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es-MX"/>
        </a:p>
      </dgm:t>
    </dgm:pt>
    <dgm:pt modelId="{D0B89B99-9DFC-493F-9733-5BC13FE36A2D}">
      <dgm:prSet/>
      <dgm:spPr/>
      <dgm:t>
        <a:bodyPr/>
        <a:lstStyle/>
        <a:p>
          <a:pPr rtl="0"/>
          <a:r>
            <a:rPr lang="es-MX" smtClean="0"/>
            <a:t>Principios comunes</a:t>
          </a:r>
          <a:endParaRPr lang="es-MX"/>
        </a:p>
      </dgm:t>
    </dgm:pt>
    <dgm:pt modelId="{E80157B6-7EFD-4F04-AA3A-5A3DEBFF4D11}" type="parTrans" cxnId="{219D107E-38CA-45C2-8072-01C3980E7301}">
      <dgm:prSet/>
      <dgm:spPr/>
      <dgm:t>
        <a:bodyPr/>
        <a:lstStyle/>
        <a:p>
          <a:endParaRPr lang="es-MX"/>
        </a:p>
      </dgm:t>
    </dgm:pt>
    <dgm:pt modelId="{795B5EA0-41F7-48A3-9CB9-0338432571F8}" type="sibTrans" cxnId="{219D107E-38CA-45C2-8072-01C3980E7301}">
      <dgm:prSet/>
      <dgm:spPr/>
      <dgm:t>
        <a:bodyPr/>
        <a:lstStyle/>
        <a:p>
          <a:endParaRPr lang="es-MX"/>
        </a:p>
      </dgm:t>
    </dgm:pt>
    <dgm:pt modelId="{9357F2BF-09B9-4361-9AA3-6F01EF34EE86}">
      <dgm:prSet/>
      <dgm:spPr/>
      <dgm:t>
        <a:bodyPr/>
        <a:lstStyle/>
        <a:p>
          <a:pPr rtl="0"/>
          <a:r>
            <a:rPr lang="es-MX" dirty="0" smtClean="0"/>
            <a:t>Se haya cimentado en un cuerpo de principios que le dan sentido y lo explican</a:t>
          </a:r>
          <a:endParaRPr lang="es-MX" dirty="0"/>
        </a:p>
      </dgm:t>
    </dgm:pt>
    <dgm:pt modelId="{B870A3F0-058B-4419-93F5-316A7F76617E}" type="parTrans" cxnId="{65E2F039-2B15-467A-A0DA-C36BC5836481}">
      <dgm:prSet/>
      <dgm:spPr/>
      <dgm:t>
        <a:bodyPr/>
        <a:lstStyle/>
        <a:p>
          <a:endParaRPr lang="es-MX"/>
        </a:p>
      </dgm:t>
    </dgm:pt>
    <dgm:pt modelId="{E1E0E86B-7426-4377-A133-17C574631EAF}" type="sibTrans" cxnId="{65E2F039-2B15-467A-A0DA-C36BC5836481}">
      <dgm:prSet/>
      <dgm:spPr/>
      <dgm:t>
        <a:bodyPr/>
        <a:lstStyle/>
        <a:p>
          <a:endParaRPr lang="es-MX"/>
        </a:p>
      </dgm:t>
    </dgm:pt>
    <dgm:pt modelId="{5D40346A-8FE1-4A6A-9FF7-3420EB25A2CD}">
      <dgm:prSet/>
      <dgm:spPr/>
      <dgm:t>
        <a:bodyPr/>
        <a:lstStyle/>
        <a:p>
          <a:pPr rtl="0"/>
          <a:r>
            <a:rPr lang="es-MX" dirty="0" smtClean="0"/>
            <a:t>Son directrices de actuación jurídica</a:t>
          </a:r>
          <a:endParaRPr lang="es-MX" dirty="0"/>
        </a:p>
      </dgm:t>
    </dgm:pt>
    <dgm:pt modelId="{115BB9C3-6A90-4758-AB0A-5EE074AAA532}" type="parTrans" cxnId="{06F1A23D-FA6B-4D82-B325-B4EB06DE861D}">
      <dgm:prSet/>
      <dgm:spPr/>
      <dgm:t>
        <a:bodyPr/>
        <a:lstStyle/>
        <a:p>
          <a:endParaRPr lang="es-MX"/>
        </a:p>
      </dgm:t>
    </dgm:pt>
    <dgm:pt modelId="{C8F4F31E-C3C2-4258-A27F-C28DF3D8CA31}" type="sibTrans" cxnId="{06F1A23D-FA6B-4D82-B325-B4EB06DE861D}">
      <dgm:prSet/>
      <dgm:spPr/>
      <dgm:t>
        <a:bodyPr/>
        <a:lstStyle/>
        <a:p>
          <a:endParaRPr lang="es-MX"/>
        </a:p>
      </dgm:t>
    </dgm:pt>
    <dgm:pt modelId="{0A4AD2A8-6EE9-453A-BB13-87C186BC100B}">
      <dgm:prSet/>
      <dgm:spPr/>
      <dgm:t>
        <a:bodyPr/>
        <a:lstStyle/>
        <a:p>
          <a:pPr rtl="0"/>
          <a:r>
            <a:rPr lang="es-MX" dirty="0" smtClean="0"/>
            <a:t>Su consagración constitucional resulta indispensable para asegurar su eficacia</a:t>
          </a:r>
          <a:endParaRPr lang="es-MX" dirty="0"/>
        </a:p>
      </dgm:t>
    </dgm:pt>
    <dgm:pt modelId="{57686212-512A-4469-A03C-800F9BDADDFE}" type="parTrans" cxnId="{912E1ED0-9B5C-488C-9D75-57B6953D6FBE}">
      <dgm:prSet/>
      <dgm:spPr/>
      <dgm:t>
        <a:bodyPr/>
        <a:lstStyle/>
        <a:p>
          <a:endParaRPr lang="es-MX"/>
        </a:p>
      </dgm:t>
    </dgm:pt>
    <dgm:pt modelId="{4E624AC0-7210-4B28-B747-CBA976EE1C32}" type="sibTrans" cxnId="{912E1ED0-9B5C-488C-9D75-57B6953D6FBE}">
      <dgm:prSet/>
      <dgm:spPr/>
      <dgm:t>
        <a:bodyPr/>
        <a:lstStyle/>
        <a:p>
          <a:endParaRPr lang="es-MX"/>
        </a:p>
      </dgm:t>
    </dgm:pt>
    <dgm:pt modelId="{8B4F66CB-213B-4BE0-B5EB-0CB3B75F9838}" type="pres">
      <dgm:prSet presAssocID="{C6B01AC4-5EF8-44B7-83D4-3740B178FB0B}" presName="Name0" presStyleCnt="0">
        <dgm:presLayoutVars>
          <dgm:dir/>
          <dgm:animLvl val="lvl"/>
          <dgm:resizeHandles val="exact"/>
        </dgm:presLayoutVars>
      </dgm:prSet>
      <dgm:spPr/>
      <dgm:t>
        <a:bodyPr/>
        <a:lstStyle/>
        <a:p>
          <a:endParaRPr lang="es-MX"/>
        </a:p>
      </dgm:t>
    </dgm:pt>
    <dgm:pt modelId="{AA838AD8-415E-435F-AB3B-8CF0792508E3}" type="pres">
      <dgm:prSet presAssocID="{D0B89B99-9DFC-493F-9733-5BC13FE36A2D}" presName="composite" presStyleCnt="0"/>
      <dgm:spPr/>
    </dgm:pt>
    <dgm:pt modelId="{680E5CA9-22F6-45BC-A31B-A41554BD6F65}" type="pres">
      <dgm:prSet presAssocID="{D0B89B99-9DFC-493F-9733-5BC13FE36A2D}" presName="parTx" presStyleLbl="alignNode1" presStyleIdx="0" presStyleCnt="1">
        <dgm:presLayoutVars>
          <dgm:chMax val="0"/>
          <dgm:chPref val="0"/>
          <dgm:bulletEnabled val="1"/>
        </dgm:presLayoutVars>
      </dgm:prSet>
      <dgm:spPr/>
      <dgm:t>
        <a:bodyPr/>
        <a:lstStyle/>
        <a:p>
          <a:endParaRPr lang="es-MX"/>
        </a:p>
      </dgm:t>
    </dgm:pt>
    <dgm:pt modelId="{13A32BAB-E60F-4C8F-B036-19155177F0F2}" type="pres">
      <dgm:prSet presAssocID="{D0B89B99-9DFC-493F-9733-5BC13FE36A2D}" presName="desTx" presStyleLbl="alignAccFollowNode1" presStyleIdx="0" presStyleCnt="1">
        <dgm:presLayoutVars>
          <dgm:bulletEnabled val="1"/>
        </dgm:presLayoutVars>
      </dgm:prSet>
      <dgm:spPr/>
      <dgm:t>
        <a:bodyPr/>
        <a:lstStyle/>
        <a:p>
          <a:endParaRPr lang="es-MX"/>
        </a:p>
      </dgm:t>
    </dgm:pt>
  </dgm:ptLst>
  <dgm:cxnLst>
    <dgm:cxn modelId="{06F1A23D-FA6B-4D82-B325-B4EB06DE861D}" srcId="{D0B89B99-9DFC-493F-9733-5BC13FE36A2D}" destId="{5D40346A-8FE1-4A6A-9FF7-3420EB25A2CD}" srcOrd="1" destOrd="0" parTransId="{115BB9C3-6A90-4758-AB0A-5EE074AAA532}" sibTransId="{C8F4F31E-C3C2-4258-A27F-C28DF3D8CA31}"/>
    <dgm:cxn modelId="{FA6BC47A-283F-4523-9EDE-0BA89523C7F6}" type="presOf" srcId="{C6B01AC4-5EF8-44B7-83D4-3740B178FB0B}" destId="{8B4F66CB-213B-4BE0-B5EB-0CB3B75F9838}" srcOrd="0" destOrd="0" presId="urn:microsoft.com/office/officeart/2005/8/layout/hList1"/>
    <dgm:cxn modelId="{65E2F039-2B15-467A-A0DA-C36BC5836481}" srcId="{D0B89B99-9DFC-493F-9733-5BC13FE36A2D}" destId="{9357F2BF-09B9-4361-9AA3-6F01EF34EE86}" srcOrd="0" destOrd="0" parTransId="{B870A3F0-058B-4419-93F5-316A7F76617E}" sibTransId="{E1E0E86B-7426-4377-A133-17C574631EAF}"/>
    <dgm:cxn modelId="{94074CF8-055E-408C-BA87-D5BA9F7BEE6F}" type="presOf" srcId="{9357F2BF-09B9-4361-9AA3-6F01EF34EE86}" destId="{13A32BAB-E60F-4C8F-B036-19155177F0F2}" srcOrd="0" destOrd="0" presId="urn:microsoft.com/office/officeart/2005/8/layout/hList1"/>
    <dgm:cxn modelId="{51CA9C49-B511-4020-B368-ED60E12C98D8}" type="presOf" srcId="{0A4AD2A8-6EE9-453A-BB13-87C186BC100B}" destId="{13A32BAB-E60F-4C8F-B036-19155177F0F2}" srcOrd="0" destOrd="2" presId="urn:microsoft.com/office/officeart/2005/8/layout/hList1"/>
    <dgm:cxn modelId="{912E1ED0-9B5C-488C-9D75-57B6953D6FBE}" srcId="{D0B89B99-9DFC-493F-9733-5BC13FE36A2D}" destId="{0A4AD2A8-6EE9-453A-BB13-87C186BC100B}" srcOrd="2" destOrd="0" parTransId="{57686212-512A-4469-A03C-800F9BDADDFE}" sibTransId="{4E624AC0-7210-4B28-B747-CBA976EE1C32}"/>
    <dgm:cxn modelId="{219D107E-38CA-45C2-8072-01C3980E7301}" srcId="{C6B01AC4-5EF8-44B7-83D4-3740B178FB0B}" destId="{D0B89B99-9DFC-493F-9733-5BC13FE36A2D}" srcOrd="0" destOrd="0" parTransId="{E80157B6-7EFD-4F04-AA3A-5A3DEBFF4D11}" sibTransId="{795B5EA0-41F7-48A3-9CB9-0338432571F8}"/>
    <dgm:cxn modelId="{E3ED94F6-2D48-4F4A-8122-BED1138A48FA}" type="presOf" srcId="{D0B89B99-9DFC-493F-9733-5BC13FE36A2D}" destId="{680E5CA9-22F6-45BC-A31B-A41554BD6F65}" srcOrd="0" destOrd="0" presId="urn:microsoft.com/office/officeart/2005/8/layout/hList1"/>
    <dgm:cxn modelId="{3D3B6B2B-DF39-4E86-91B7-ABAF6C72F79A}" type="presOf" srcId="{5D40346A-8FE1-4A6A-9FF7-3420EB25A2CD}" destId="{13A32BAB-E60F-4C8F-B036-19155177F0F2}" srcOrd="0" destOrd="1" presId="urn:microsoft.com/office/officeart/2005/8/layout/hList1"/>
    <dgm:cxn modelId="{B0C4DA3B-7313-4914-90B0-2ADAD0A40307}" type="presParOf" srcId="{8B4F66CB-213B-4BE0-B5EB-0CB3B75F9838}" destId="{AA838AD8-415E-435F-AB3B-8CF0792508E3}" srcOrd="0" destOrd="0" presId="urn:microsoft.com/office/officeart/2005/8/layout/hList1"/>
    <dgm:cxn modelId="{DAE7C95A-FF1E-43FF-BF1B-DAFECA4D8B72}" type="presParOf" srcId="{AA838AD8-415E-435F-AB3B-8CF0792508E3}" destId="{680E5CA9-22F6-45BC-A31B-A41554BD6F65}" srcOrd="0" destOrd="0" presId="urn:microsoft.com/office/officeart/2005/8/layout/hList1"/>
    <dgm:cxn modelId="{B191F712-8E15-4B72-9BE8-8BCF7E6131BD}" type="presParOf" srcId="{AA838AD8-415E-435F-AB3B-8CF0792508E3}" destId="{13A32BAB-E60F-4C8F-B036-19155177F0F2}" srcOrd="1" destOrd="0" presId="urn:microsoft.com/office/officeart/2005/8/layout/h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3EDB631-4FB2-49C3-903A-966D6B062E27}" type="doc">
      <dgm:prSet loTypeId="urn:microsoft.com/office/officeart/2005/8/layout/hProcess11" loCatId="process" qsTypeId="urn:microsoft.com/office/officeart/2005/8/quickstyle/simple1" qsCatId="simple" csTypeId="urn:microsoft.com/office/officeart/2005/8/colors/accent1_2" csCatId="accent1"/>
      <dgm:spPr/>
      <dgm:t>
        <a:bodyPr/>
        <a:lstStyle/>
        <a:p>
          <a:endParaRPr lang="es-MX"/>
        </a:p>
      </dgm:t>
    </dgm:pt>
    <dgm:pt modelId="{9B59BD66-5D6D-4F37-85B0-42E715A58991}">
      <dgm:prSet/>
      <dgm:spPr/>
      <dgm:t>
        <a:bodyPr/>
        <a:lstStyle/>
        <a:p>
          <a:pPr rtl="0"/>
          <a:r>
            <a:rPr lang="es-MX" smtClean="0"/>
            <a:t>Así entendemos que en todos los estados y en todas las épocas de la historia, el estado ha ejercitado su poder tributario, es decir, ha exigido a los particulares que le trasladen una parte de su riqueza.</a:t>
          </a:r>
          <a:endParaRPr lang="es-MX"/>
        </a:p>
      </dgm:t>
    </dgm:pt>
    <dgm:pt modelId="{E80222A4-4B26-45BB-9CFA-3C9D8A8E1E09}" type="parTrans" cxnId="{3E0609C2-B7DF-49D9-BDD5-B272F364482A}">
      <dgm:prSet/>
      <dgm:spPr/>
      <dgm:t>
        <a:bodyPr/>
        <a:lstStyle/>
        <a:p>
          <a:endParaRPr lang="es-MX"/>
        </a:p>
      </dgm:t>
    </dgm:pt>
    <dgm:pt modelId="{C4DD10C8-5E08-4DF7-8C85-3F170E67F2BE}" type="sibTrans" cxnId="{3E0609C2-B7DF-49D9-BDD5-B272F364482A}">
      <dgm:prSet/>
      <dgm:spPr/>
      <dgm:t>
        <a:bodyPr/>
        <a:lstStyle/>
        <a:p>
          <a:endParaRPr lang="es-MX"/>
        </a:p>
      </dgm:t>
    </dgm:pt>
    <dgm:pt modelId="{E692D562-1751-40D6-B27B-7A7AFB0F953A}">
      <dgm:prSet/>
      <dgm:spPr/>
      <dgm:t>
        <a:bodyPr/>
        <a:lstStyle/>
        <a:p>
          <a:pPr rtl="0"/>
          <a:r>
            <a:rPr lang="es-MX" smtClean="0"/>
            <a:t>Las aportaciones obtenidas gracias al ejercicio de la facultad antes mencionada han recibido el nombre de “tributos, contribuciones e impuestos”.</a:t>
          </a:r>
          <a:endParaRPr lang="es-MX"/>
        </a:p>
      </dgm:t>
    </dgm:pt>
    <dgm:pt modelId="{9EB4684F-0548-4A20-A426-4A1070449743}" type="parTrans" cxnId="{83634EE6-CEF4-4065-A537-062429EE8E6C}">
      <dgm:prSet/>
      <dgm:spPr/>
      <dgm:t>
        <a:bodyPr/>
        <a:lstStyle/>
        <a:p>
          <a:endParaRPr lang="es-MX"/>
        </a:p>
      </dgm:t>
    </dgm:pt>
    <dgm:pt modelId="{D45BCB00-9227-4423-8456-E11E89551D27}" type="sibTrans" cxnId="{83634EE6-CEF4-4065-A537-062429EE8E6C}">
      <dgm:prSet/>
      <dgm:spPr/>
      <dgm:t>
        <a:bodyPr/>
        <a:lstStyle/>
        <a:p>
          <a:endParaRPr lang="es-MX"/>
        </a:p>
      </dgm:t>
    </dgm:pt>
    <dgm:pt modelId="{178DDAFD-440D-4FB2-86DE-40D517032C88}" type="pres">
      <dgm:prSet presAssocID="{F3EDB631-4FB2-49C3-903A-966D6B062E27}" presName="Name0" presStyleCnt="0">
        <dgm:presLayoutVars>
          <dgm:dir/>
          <dgm:resizeHandles val="exact"/>
        </dgm:presLayoutVars>
      </dgm:prSet>
      <dgm:spPr/>
      <dgm:t>
        <a:bodyPr/>
        <a:lstStyle/>
        <a:p>
          <a:endParaRPr lang="es-MX"/>
        </a:p>
      </dgm:t>
    </dgm:pt>
    <dgm:pt modelId="{EDEB5D82-5B81-4029-BFE7-D0E1B9A0ABD1}" type="pres">
      <dgm:prSet presAssocID="{F3EDB631-4FB2-49C3-903A-966D6B062E27}" presName="arrow" presStyleLbl="bgShp" presStyleIdx="0" presStyleCnt="1"/>
      <dgm:spPr/>
    </dgm:pt>
    <dgm:pt modelId="{E973C0B2-16C4-4413-BADB-C5B26F342BDA}" type="pres">
      <dgm:prSet presAssocID="{F3EDB631-4FB2-49C3-903A-966D6B062E27}" presName="points" presStyleCnt="0"/>
      <dgm:spPr/>
    </dgm:pt>
    <dgm:pt modelId="{183660C2-4C71-4E49-945A-036879C1BE2A}" type="pres">
      <dgm:prSet presAssocID="{9B59BD66-5D6D-4F37-85B0-42E715A58991}" presName="compositeA" presStyleCnt="0"/>
      <dgm:spPr/>
    </dgm:pt>
    <dgm:pt modelId="{5478F1D0-1AA0-41C8-A5E3-A7A2951829DF}" type="pres">
      <dgm:prSet presAssocID="{9B59BD66-5D6D-4F37-85B0-42E715A58991}" presName="textA" presStyleLbl="revTx" presStyleIdx="0" presStyleCnt="2">
        <dgm:presLayoutVars>
          <dgm:bulletEnabled val="1"/>
        </dgm:presLayoutVars>
      </dgm:prSet>
      <dgm:spPr/>
      <dgm:t>
        <a:bodyPr/>
        <a:lstStyle/>
        <a:p>
          <a:endParaRPr lang="es-MX"/>
        </a:p>
      </dgm:t>
    </dgm:pt>
    <dgm:pt modelId="{71534F54-8306-4A83-AEA2-7BD10D334508}" type="pres">
      <dgm:prSet presAssocID="{9B59BD66-5D6D-4F37-85B0-42E715A58991}" presName="circleA" presStyleLbl="node1" presStyleIdx="0" presStyleCnt="2"/>
      <dgm:spPr/>
    </dgm:pt>
    <dgm:pt modelId="{A7680D9F-F446-44D2-98E7-7094EB50024B}" type="pres">
      <dgm:prSet presAssocID="{9B59BD66-5D6D-4F37-85B0-42E715A58991}" presName="spaceA" presStyleCnt="0"/>
      <dgm:spPr/>
    </dgm:pt>
    <dgm:pt modelId="{65633A6C-70C0-42A7-BBF9-2069C484E896}" type="pres">
      <dgm:prSet presAssocID="{C4DD10C8-5E08-4DF7-8C85-3F170E67F2BE}" presName="space" presStyleCnt="0"/>
      <dgm:spPr/>
    </dgm:pt>
    <dgm:pt modelId="{6367075C-E9C5-41B3-B233-F84BC13A3E6C}" type="pres">
      <dgm:prSet presAssocID="{E692D562-1751-40D6-B27B-7A7AFB0F953A}" presName="compositeB" presStyleCnt="0"/>
      <dgm:spPr/>
    </dgm:pt>
    <dgm:pt modelId="{5FDA13C6-564F-4961-BD96-929C32B56C55}" type="pres">
      <dgm:prSet presAssocID="{E692D562-1751-40D6-B27B-7A7AFB0F953A}" presName="textB" presStyleLbl="revTx" presStyleIdx="1" presStyleCnt="2">
        <dgm:presLayoutVars>
          <dgm:bulletEnabled val="1"/>
        </dgm:presLayoutVars>
      </dgm:prSet>
      <dgm:spPr/>
      <dgm:t>
        <a:bodyPr/>
        <a:lstStyle/>
        <a:p>
          <a:endParaRPr lang="es-MX"/>
        </a:p>
      </dgm:t>
    </dgm:pt>
    <dgm:pt modelId="{90BB5E44-1A67-496C-9509-4904FF488B1A}" type="pres">
      <dgm:prSet presAssocID="{E692D562-1751-40D6-B27B-7A7AFB0F953A}" presName="circleB" presStyleLbl="node1" presStyleIdx="1" presStyleCnt="2"/>
      <dgm:spPr/>
    </dgm:pt>
    <dgm:pt modelId="{988B6698-D68F-41EC-A519-8AAED27D316A}" type="pres">
      <dgm:prSet presAssocID="{E692D562-1751-40D6-B27B-7A7AFB0F953A}" presName="spaceB" presStyleCnt="0"/>
      <dgm:spPr/>
    </dgm:pt>
  </dgm:ptLst>
  <dgm:cxnLst>
    <dgm:cxn modelId="{39538E87-3B7B-43BD-A5D8-B8DDF5843783}" type="presOf" srcId="{F3EDB631-4FB2-49C3-903A-966D6B062E27}" destId="{178DDAFD-440D-4FB2-86DE-40D517032C88}" srcOrd="0" destOrd="0" presId="urn:microsoft.com/office/officeart/2005/8/layout/hProcess11"/>
    <dgm:cxn modelId="{3E0609C2-B7DF-49D9-BDD5-B272F364482A}" srcId="{F3EDB631-4FB2-49C3-903A-966D6B062E27}" destId="{9B59BD66-5D6D-4F37-85B0-42E715A58991}" srcOrd="0" destOrd="0" parTransId="{E80222A4-4B26-45BB-9CFA-3C9D8A8E1E09}" sibTransId="{C4DD10C8-5E08-4DF7-8C85-3F170E67F2BE}"/>
    <dgm:cxn modelId="{BB4D0138-C1B1-43C8-88AD-52E0E08B1917}" type="presOf" srcId="{9B59BD66-5D6D-4F37-85B0-42E715A58991}" destId="{5478F1D0-1AA0-41C8-A5E3-A7A2951829DF}" srcOrd="0" destOrd="0" presId="urn:microsoft.com/office/officeart/2005/8/layout/hProcess11"/>
    <dgm:cxn modelId="{83634EE6-CEF4-4065-A537-062429EE8E6C}" srcId="{F3EDB631-4FB2-49C3-903A-966D6B062E27}" destId="{E692D562-1751-40D6-B27B-7A7AFB0F953A}" srcOrd="1" destOrd="0" parTransId="{9EB4684F-0548-4A20-A426-4A1070449743}" sibTransId="{D45BCB00-9227-4423-8456-E11E89551D27}"/>
    <dgm:cxn modelId="{21FDD3B1-D8EA-4ADB-A383-90E3EDEC0163}" type="presOf" srcId="{E692D562-1751-40D6-B27B-7A7AFB0F953A}" destId="{5FDA13C6-564F-4961-BD96-929C32B56C55}" srcOrd="0" destOrd="0" presId="urn:microsoft.com/office/officeart/2005/8/layout/hProcess11"/>
    <dgm:cxn modelId="{12DD2212-9D64-4427-A13E-5668875FA49F}" type="presParOf" srcId="{178DDAFD-440D-4FB2-86DE-40D517032C88}" destId="{EDEB5D82-5B81-4029-BFE7-D0E1B9A0ABD1}" srcOrd="0" destOrd="0" presId="urn:microsoft.com/office/officeart/2005/8/layout/hProcess11"/>
    <dgm:cxn modelId="{F3B34459-CC7F-41AB-90A7-4D6D245B0591}" type="presParOf" srcId="{178DDAFD-440D-4FB2-86DE-40D517032C88}" destId="{E973C0B2-16C4-4413-BADB-C5B26F342BDA}" srcOrd="1" destOrd="0" presId="urn:microsoft.com/office/officeart/2005/8/layout/hProcess11"/>
    <dgm:cxn modelId="{99360852-C4F9-4F23-BB32-F2C68D8C9526}" type="presParOf" srcId="{E973C0B2-16C4-4413-BADB-C5B26F342BDA}" destId="{183660C2-4C71-4E49-945A-036879C1BE2A}" srcOrd="0" destOrd="0" presId="urn:microsoft.com/office/officeart/2005/8/layout/hProcess11"/>
    <dgm:cxn modelId="{41FF0184-7EBB-43DE-AF82-099928147E28}" type="presParOf" srcId="{183660C2-4C71-4E49-945A-036879C1BE2A}" destId="{5478F1D0-1AA0-41C8-A5E3-A7A2951829DF}" srcOrd="0" destOrd="0" presId="urn:microsoft.com/office/officeart/2005/8/layout/hProcess11"/>
    <dgm:cxn modelId="{0AB627C2-EAAB-49F2-8119-977573D36628}" type="presParOf" srcId="{183660C2-4C71-4E49-945A-036879C1BE2A}" destId="{71534F54-8306-4A83-AEA2-7BD10D334508}" srcOrd="1" destOrd="0" presId="urn:microsoft.com/office/officeart/2005/8/layout/hProcess11"/>
    <dgm:cxn modelId="{AB48C67D-4215-4F40-A49D-5E8D4F22B46D}" type="presParOf" srcId="{183660C2-4C71-4E49-945A-036879C1BE2A}" destId="{A7680D9F-F446-44D2-98E7-7094EB50024B}" srcOrd="2" destOrd="0" presId="urn:microsoft.com/office/officeart/2005/8/layout/hProcess11"/>
    <dgm:cxn modelId="{E9141251-371F-4233-B9EC-172E3534FAEE}" type="presParOf" srcId="{E973C0B2-16C4-4413-BADB-C5B26F342BDA}" destId="{65633A6C-70C0-42A7-BBF9-2069C484E896}" srcOrd="1" destOrd="0" presId="urn:microsoft.com/office/officeart/2005/8/layout/hProcess11"/>
    <dgm:cxn modelId="{246EF72E-D2A2-4DCB-855C-8565981A5F7E}" type="presParOf" srcId="{E973C0B2-16C4-4413-BADB-C5B26F342BDA}" destId="{6367075C-E9C5-41B3-B233-F84BC13A3E6C}" srcOrd="2" destOrd="0" presId="urn:microsoft.com/office/officeart/2005/8/layout/hProcess11"/>
    <dgm:cxn modelId="{42F95EEF-017B-4C92-ADC1-86728F70DC83}" type="presParOf" srcId="{6367075C-E9C5-41B3-B233-F84BC13A3E6C}" destId="{5FDA13C6-564F-4961-BD96-929C32B56C55}" srcOrd="0" destOrd="0" presId="urn:microsoft.com/office/officeart/2005/8/layout/hProcess11"/>
    <dgm:cxn modelId="{027BE573-31AE-4266-8FE2-C59493EB94A8}" type="presParOf" srcId="{6367075C-E9C5-41B3-B233-F84BC13A3E6C}" destId="{90BB5E44-1A67-496C-9509-4904FF488B1A}" srcOrd="1" destOrd="0" presId="urn:microsoft.com/office/officeart/2005/8/layout/hProcess11"/>
    <dgm:cxn modelId="{9A7486D4-CA0A-4B88-B346-49C3F1CEFCBA}" type="presParOf" srcId="{6367075C-E9C5-41B3-B233-F84BC13A3E6C}" destId="{988B6698-D68F-41EC-A519-8AAED27D316A}"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219A734-E1FB-4A10-9B62-F16E88EBA4FC}" type="doc">
      <dgm:prSet loTypeId="urn:microsoft.com/office/officeart/2005/8/layout/StepDownProcess" loCatId="process" qsTypeId="urn:microsoft.com/office/officeart/2005/8/quickstyle/3d3" qsCatId="3D" csTypeId="urn:microsoft.com/office/officeart/2005/8/colors/colorful4" csCatId="colorful" phldr="1"/>
      <dgm:spPr/>
      <dgm:t>
        <a:bodyPr/>
        <a:lstStyle/>
        <a:p>
          <a:endParaRPr lang="es-MX"/>
        </a:p>
      </dgm:t>
    </dgm:pt>
    <dgm:pt modelId="{7DF1484D-2A22-49E2-8E76-314C77F177B2}">
      <dgm:prSet/>
      <dgm:spPr/>
      <dgm:t>
        <a:bodyPr/>
        <a:lstStyle/>
        <a:p>
          <a:pPr rtl="0"/>
          <a:r>
            <a:rPr lang="es-MX" b="1" dirty="0" smtClean="0">
              <a:solidFill>
                <a:schemeClr val="tx1"/>
              </a:solidFill>
            </a:rPr>
            <a:t>En todos los Estados  y en todas las épocas de la historia, el Estado ha ejercitado su poder tributario</a:t>
          </a:r>
          <a:endParaRPr lang="es-MX" b="1" dirty="0">
            <a:solidFill>
              <a:schemeClr val="tx1"/>
            </a:solidFill>
          </a:endParaRPr>
        </a:p>
      </dgm:t>
    </dgm:pt>
    <dgm:pt modelId="{380B0909-2821-43BA-BF44-573564799276}" type="parTrans" cxnId="{F34791C3-E57B-49EF-BF37-FC2C9F19A3F2}">
      <dgm:prSet/>
      <dgm:spPr/>
      <dgm:t>
        <a:bodyPr/>
        <a:lstStyle/>
        <a:p>
          <a:endParaRPr lang="es-MX"/>
        </a:p>
      </dgm:t>
    </dgm:pt>
    <dgm:pt modelId="{3F55E159-201C-4F5C-A841-270DE1E39B05}" type="sibTrans" cxnId="{F34791C3-E57B-49EF-BF37-FC2C9F19A3F2}">
      <dgm:prSet/>
      <dgm:spPr/>
      <dgm:t>
        <a:bodyPr/>
        <a:lstStyle/>
        <a:p>
          <a:endParaRPr lang="es-MX"/>
        </a:p>
      </dgm:t>
    </dgm:pt>
    <dgm:pt modelId="{43CC3D45-EDE5-4E47-B212-DB46E79014DA}">
      <dgm:prSet/>
      <dgm:spPr/>
      <dgm:t>
        <a:bodyPr/>
        <a:lstStyle/>
        <a:p>
          <a:pPr rtl="0"/>
          <a:r>
            <a:rPr lang="es-MX" b="1" dirty="0" smtClean="0">
              <a:solidFill>
                <a:schemeClr val="tx1"/>
              </a:solidFill>
            </a:rPr>
            <a:t>El poder financiero está referido al conjunto de la actividad financiera del Estado ( ingresos y egresos)</a:t>
          </a:r>
          <a:endParaRPr lang="es-MX" b="1" dirty="0">
            <a:solidFill>
              <a:schemeClr val="tx1"/>
            </a:solidFill>
          </a:endParaRPr>
        </a:p>
      </dgm:t>
    </dgm:pt>
    <dgm:pt modelId="{26A1CBF9-94B5-4A2F-8EB8-99DB63C5BBA9}" type="parTrans" cxnId="{94DABA88-9900-476A-8790-96D8E0A1C0F9}">
      <dgm:prSet/>
      <dgm:spPr/>
      <dgm:t>
        <a:bodyPr/>
        <a:lstStyle/>
        <a:p>
          <a:endParaRPr lang="es-MX"/>
        </a:p>
      </dgm:t>
    </dgm:pt>
    <dgm:pt modelId="{9FA925DE-D96C-44C5-B418-02D3C884A93B}" type="sibTrans" cxnId="{94DABA88-9900-476A-8790-96D8E0A1C0F9}">
      <dgm:prSet/>
      <dgm:spPr/>
      <dgm:t>
        <a:bodyPr/>
        <a:lstStyle/>
        <a:p>
          <a:endParaRPr lang="es-MX"/>
        </a:p>
      </dgm:t>
    </dgm:pt>
    <dgm:pt modelId="{384D892A-BF04-4914-B5C9-1CC8D191040F}">
      <dgm:prSet/>
      <dgm:spPr/>
      <dgm:t>
        <a:bodyPr/>
        <a:lstStyle/>
        <a:p>
          <a:pPr rtl="0"/>
          <a:r>
            <a:rPr lang="es-MX" b="1" dirty="0" smtClean="0">
              <a:solidFill>
                <a:schemeClr val="tx1"/>
              </a:solidFill>
            </a:rPr>
            <a:t>El poder tributario se refiere exclusivamente a la facultad propia del estado para crear tributos</a:t>
          </a:r>
          <a:endParaRPr lang="es-MX" b="1" dirty="0">
            <a:solidFill>
              <a:schemeClr val="tx1"/>
            </a:solidFill>
          </a:endParaRPr>
        </a:p>
      </dgm:t>
    </dgm:pt>
    <dgm:pt modelId="{B90A6F35-93DA-45CF-B7E4-E543FB9A4F73}" type="parTrans" cxnId="{D19041C4-B339-42BD-BCAF-231FCB1DC19F}">
      <dgm:prSet/>
      <dgm:spPr/>
      <dgm:t>
        <a:bodyPr/>
        <a:lstStyle/>
        <a:p>
          <a:endParaRPr lang="es-MX"/>
        </a:p>
      </dgm:t>
    </dgm:pt>
    <dgm:pt modelId="{4FF33E36-5A18-4F05-BC2C-D5E06A3684DA}" type="sibTrans" cxnId="{D19041C4-B339-42BD-BCAF-231FCB1DC19F}">
      <dgm:prSet/>
      <dgm:spPr/>
      <dgm:t>
        <a:bodyPr/>
        <a:lstStyle/>
        <a:p>
          <a:endParaRPr lang="es-MX"/>
        </a:p>
      </dgm:t>
    </dgm:pt>
    <dgm:pt modelId="{F382D873-C63D-464F-9B84-AACB4A815FA4}" type="pres">
      <dgm:prSet presAssocID="{1219A734-E1FB-4A10-9B62-F16E88EBA4FC}" presName="rootnode" presStyleCnt="0">
        <dgm:presLayoutVars>
          <dgm:chMax/>
          <dgm:chPref/>
          <dgm:dir/>
          <dgm:animLvl val="lvl"/>
        </dgm:presLayoutVars>
      </dgm:prSet>
      <dgm:spPr/>
      <dgm:t>
        <a:bodyPr/>
        <a:lstStyle/>
        <a:p>
          <a:endParaRPr lang="es-MX"/>
        </a:p>
      </dgm:t>
    </dgm:pt>
    <dgm:pt modelId="{73EBCA94-A771-4F46-BA71-703AB92668A4}" type="pres">
      <dgm:prSet presAssocID="{7DF1484D-2A22-49E2-8E76-314C77F177B2}" presName="composite" presStyleCnt="0"/>
      <dgm:spPr/>
    </dgm:pt>
    <dgm:pt modelId="{E726E055-0259-4C5F-8FB3-47EB7A47413D}" type="pres">
      <dgm:prSet presAssocID="{7DF1484D-2A22-49E2-8E76-314C77F177B2}" presName="bentUpArrow1" presStyleLbl="alignImgPlace1" presStyleIdx="0" presStyleCnt="2"/>
      <dgm:spPr/>
    </dgm:pt>
    <dgm:pt modelId="{E9E8FF53-177D-4BB2-8A01-DC386936173F}" type="pres">
      <dgm:prSet presAssocID="{7DF1484D-2A22-49E2-8E76-314C77F177B2}" presName="ParentText" presStyleLbl="node1" presStyleIdx="0" presStyleCnt="3" custScaleX="231567">
        <dgm:presLayoutVars>
          <dgm:chMax val="1"/>
          <dgm:chPref val="1"/>
          <dgm:bulletEnabled val="1"/>
        </dgm:presLayoutVars>
      </dgm:prSet>
      <dgm:spPr/>
      <dgm:t>
        <a:bodyPr/>
        <a:lstStyle/>
        <a:p>
          <a:endParaRPr lang="es-MX"/>
        </a:p>
      </dgm:t>
    </dgm:pt>
    <dgm:pt modelId="{331FFD64-76ED-45C1-AC41-609B1395FB5B}" type="pres">
      <dgm:prSet presAssocID="{7DF1484D-2A22-49E2-8E76-314C77F177B2}" presName="ChildText" presStyleLbl="revTx" presStyleIdx="0" presStyleCnt="2">
        <dgm:presLayoutVars>
          <dgm:chMax val="0"/>
          <dgm:chPref val="0"/>
          <dgm:bulletEnabled val="1"/>
        </dgm:presLayoutVars>
      </dgm:prSet>
      <dgm:spPr/>
    </dgm:pt>
    <dgm:pt modelId="{8B02C5A8-CB6E-4F4D-978C-002E860079DE}" type="pres">
      <dgm:prSet presAssocID="{3F55E159-201C-4F5C-A841-270DE1E39B05}" presName="sibTrans" presStyleCnt="0"/>
      <dgm:spPr/>
    </dgm:pt>
    <dgm:pt modelId="{183B1659-4D4D-4E26-AE3D-1AA97ED305B5}" type="pres">
      <dgm:prSet presAssocID="{43CC3D45-EDE5-4E47-B212-DB46E79014DA}" presName="composite" presStyleCnt="0"/>
      <dgm:spPr/>
    </dgm:pt>
    <dgm:pt modelId="{3F7774EF-B061-4439-BD86-0F8BFEF9A947}" type="pres">
      <dgm:prSet presAssocID="{43CC3D45-EDE5-4E47-B212-DB46E79014DA}" presName="bentUpArrow1" presStyleLbl="alignImgPlace1" presStyleIdx="1" presStyleCnt="2"/>
      <dgm:spPr/>
    </dgm:pt>
    <dgm:pt modelId="{A13CE466-DBD6-4073-BCE6-43D6688A4F36}" type="pres">
      <dgm:prSet presAssocID="{43CC3D45-EDE5-4E47-B212-DB46E79014DA}" presName="ParentText" presStyleLbl="node1" presStyleIdx="1" presStyleCnt="3" custScaleX="204453">
        <dgm:presLayoutVars>
          <dgm:chMax val="1"/>
          <dgm:chPref val="1"/>
          <dgm:bulletEnabled val="1"/>
        </dgm:presLayoutVars>
      </dgm:prSet>
      <dgm:spPr/>
      <dgm:t>
        <a:bodyPr/>
        <a:lstStyle/>
        <a:p>
          <a:endParaRPr lang="es-MX"/>
        </a:p>
      </dgm:t>
    </dgm:pt>
    <dgm:pt modelId="{42EA15C3-94F6-4999-95F9-CC379CF7E7CC}" type="pres">
      <dgm:prSet presAssocID="{43CC3D45-EDE5-4E47-B212-DB46E79014DA}" presName="ChildText" presStyleLbl="revTx" presStyleIdx="1" presStyleCnt="2">
        <dgm:presLayoutVars>
          <dgm:chMax val="0"/>
          <dgm:chPref val="0"/>
          <dgm:bulletEnabled val="1"/>
        </dgm:presLayoutVars>
      </dgm:prSet>
      <dgm:spPr/>
    </dgm:pt>
    <dgm:pt modelId="{FD61C503-080A-40D1-B425-47B3AC2A5918}" type="pres">
      <dgm:prSet presAssocID="{9FA925DE-D96C-44C5-B418-02D3C884A93B}" presName="sibTrans" presStyleCnt="0"/>
      <dgm:spPr/>
    </dgm:pt>
    <dgm:pt modelId="{C6A8A863-F390-45F4-ADCC-DD3A2D48F4EC}" type="pres">
      <dgm:prSet presAssocID="{384D892A-BF04-4914-B5C9-1CC8D191040F}" presName="composite" presStyleCnt="0"/>
      <dgm:spPr/>
    </dgm:pt>
    <dgm:pt modelId="{0DFA4F11-EAA4-48F1-9E7F-1DC217F9AA7E}" type="pres">
      <dgm:prSet presAssocID="{384D892A-BF04-4914-B5C9-1CC8D191040F}" presName="ParentText" presStyleLbl="node1" presStyleIdx="2" presStyleCnt="3" custScaleX="215360">
        <dgm:presLayoutVars>
          <dgm:chMax val="1"/>
          <dgm:chPref val="1"/>
          <dgm:bulletEnabled val="1"/>
        </dgm:presLayoutVars>
      </dgm:prSet>
      <dgm:spPr/>
      <dgm:t>
        <a:bodyPr/>
        <a:lstStyle/>
        <a:p>
          <a:endParaRPr lang="es-MX"/>
        </a:p>
      </dgm:t>
    </dgm:pt>
  </dgm:ptLst>
  <dgm:cxnLst>
    <dgm:cxn modelId="{D19041C4-B339-42BD-BCAF-231FCB1DC19F}" srcId="{1219A734-E1FB-4A10-9B62-F16E88EBA4FC}" destId="{384D892A-BF04-4914-B5C9-1CC8D191040F}" srcOrd="2" destOrd="0" parTransId="{B90A6F35-93DA-45CF-B7E4-E543FB9A4F73}" sibTransId="{4FF33E36-5A18-4F05-BC2C-D5E06A3684DA}"/>
    <dgm:cxn modelId="{559C688A-23B4-4610-B73F-C7B4AEBD778C}" type="presOf" srcId="{1219A734-E1FB-4A10-9B62-F16E88EBA4FC}" destId="{F382D873-C63D-464F-9B84-AACB4A815FA4}" srcOrd="0" destOrd="0" presId="urn:microsoft.com/office/officeart/2005/8/layout/StepDownProcess"/>
    <dgm:cxn modelId="{F34791C3-E57B-49EF-BF37-FC2C9F19A3F2}" srcId="{1219A734-E1FB-4A10-9B62-F16E88EBA4FC}" destId="{7DF1484D-2A22-49E2-8E76-314C77F177B2}" srcOrd="0" destOrd="0" parTransId="{380B0909-2821-43BA-BF44-573564799276}" sibTransId="{3F55E159-201C-4F5C-A841-270DE1E39B05}"/>
    <dgm:cxn modelId="{94DABA88-9900-476A-8790-96D8E0A1C0F9}" srcId="{1219A734-E1FB-4A10-9B62-F16E88EBA4FC}" destId="{43CC3D45-EDE5-4E47-B212-DB46E79014DA}" srcOrd="1" destOrd="0" parTransId="{26A1CBF9-94B5-4A2F-8EB8-99DB63C5BBA9}" sibTransId="{9FA925DE-D96C-44C5-B418-02D3C884A93B}"/>
    <dgm:cxn modelId="{B763C262-CAAE-4F3F-9698-46E59FBF28DA}" type="presOf" srcId="{384D892A-BF04-4914-B5C9-1CC8D191040F}" destId="{0DFA4F11-EAA4-48F1-9E7F-1DC217F9AA7E}" srcOrd="0" destOrd="0" presId="urn:microsoft.com/office/officeart/2005/8/layout/StepDownProcess"/>
    <dgm:cxn modelId="{A5319A80-1D9E-4B87-9C9C-5B84E583DE87}" type="presOf" srcId="{43CC3D45-EDE5-4E47-B212-DB46E79014DA}" destId="{A13CE466-DBD6-4073-BCE6-43D6688A4F36}" srcOrd="0" destOrd="0" presId="urn:microsoft.com/office/officeart/2005/8/layout/StepDownProcess"/>
    <dgm:cxn modelId="{05D1EA5C-471B-4156-BFC4-8DFD3BCA6749}" type="presOf" srcId="{7DF1484D-2A22-49E2-8E76-314C77F177B2}" destId="{E9E8FF53-177D-4BB2-8A01-DC386936173F}" srcOrd="0" destOrd="0" presId="urn:microsoft.com/office/officeart/2005/8/layout/StepDownProcess"/>
    <dgm:cxn modelId="{2221C96B-B1C2-4249-A474-D75FE241B808}" type="presParOf" srcId="{F382D873-C63D-464F-9B84-AACB4A815FA4}" destId="{73EBCA94-A771-4F46-BA71-703AB92668A4}" srcOrd="0" destOrd="0" presId="urn:microsoft.com/office/officeart/2005/8/layout/StepDownProcess"/>
    <dgm:cxn modelId="{8A776AD2-C6C6-405B-9CF7-95F80D9F419B}" type="presParOf" srcId="{73EBCA94-A771-4F46-BA71-703AB92668A4}" destId="{E726E055-0259-4C5F-8FB3-47EB7A47413D}" srcOrd="0" destOrd="0" presId="urn:microsoft.com/office/officeart/2005/8/layout/StepDownProcess"/>
    <dgm:cxn modelId="{88587397-9028-4FF4-8E44-DB015B25025E}" type="presParOf" srcId="{73EBCA94-A771-4F46-BA71-703AB92668A4}" destId="{E9E8FF53-177D-4BB2-8A01-DC386936173F}" srcOrd="1" destOrd="0" presId="urn:microsoft.com/office/officeart/2005/8/layout/StepDownProcess"/>
    <dgm:cxn modelId="{516566E5-2917-4099-A25A-48CF9BFF9947}" type="presParOf" srcId="{73EBCA94-A771-4F46-BA71-703AB92668A4}" destId="{331FFD64-76ED-45C1-AC41-609B1395FB5B}" srcOrd="2" destOrd="0" presId="urn:microsoft.com/office/officeart/2005/8/layout/StepDownProcess"/>
    <dgm:cxn modelId="{C7D7ACAF-CA96-4A55-A538-82D43211D8D0}" type="presParOf" srcId="{F382D873-C63D-464F-9B84-AACB4A815FA4}" destId="{8B02C5A8-CB6E-4F4D-978C-002E860079DE}" srcOrd="1" destOrd="0" presId="urn:microsoft.com/office/officeart/2005/8/layout/StepDownProcess"/>
    <dgm:cxn modelId="{16AD052E-57D5-4807-B0F0-1A72C34990E3}" type="presParOf" srcId="{F382D873-C63D-464F-9B84-AACB4A815FA4}" destId="{183B1659-4D4D-4E26-AE3D-1AA97ED305B5}" srcOrd="2" destOrd="0" presId="urn:microsoft.com/office/officeart/2005/8/layout/StepDownProcess"/>
    <dgm:cxn modelId="{5B1DFBEC-9B09-4E24-8CEB-B7820B9D9E30}" type="presParOf" srcId="{183B1659-4D4D-4E26-AE3D-1AA97ED305B5}" destId="{3F7774EF-B061-4439-BD86-0F8BFEF9A947}" srcOrd="0" destOrd="0" presId="urn:microsoft.com/office/officeart/2005/8/layout/StepDownProcess"/>
    <dgm:cxn modelId="{B32D3CA0-FF84-4E39-A119-A8CF8C45FA8F}" type="presParOf" srcId="{183B1659-4D4D-4E26-AE3D-1AA97ED305B5}" destId="{A13CE466-DBD6-4073-BCE6-43D6688A4F36}" srcOrd="1" destOrd="0" presId="urn:microsoft.com/office/officeart/2005/8/layout/StepDownProcess"/>
    <dgm:cxn modelId="{87CEB1FD-98CA-4768-B385-71D972993E3C}" type="presParOf" srcId="{183B1659-4D4D-4E26-AE3D-1AA97ED305B5}" destId="{42EA15C3-94F6-4999-95F9-CC379CF7E7CC}" srcOrd="2" destOrd="0" presId="urn:microsoft.com/office/officeart/2005/8/layout/StepDownProcess"/>
    <dgm:cxn modelId="{F097D631-FCF7-41D1-8B05-FDAD226A1410}" type="presParOf" srcId="{F382D873-C63D-464F-9B84-AACB4A815FA4}" destId="{FD61C503-080A-40D1-B425-47B3AC2A5918}" srcOrd="3" destOrd="0" presId="urn:microsoft.com/office/officeart/2005/8/layout/StepDownProcess"/>
    <dgm:cxn modelId="{7E504E1C-1400-4B3A-B60F-D0397C58122D}" type="presParOf" srcId="{F382D873-C63D-464F-9B84-AACB4A815FA4}" destId="{C6A8A863-F390-45F4-ADCC-DD3A2D48F4EC}" srcOrd="4" destOrd="0" presId="urn:microsoft.com/office/officeart/2005/8/layout/StepDownProcess"/>
    <dgm:cxn modelId="{6534AA07-7FBF-4450-8CFA-CE9FDBCCE1EF}" type="presParOf" srcId="{C6A8A863-F390-45F4-ADCC-DD3A2D48F4EC}" destId="{0DFA4F11-EAA4-48F1-9E7F-1DC217F9AA7E}"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B042E0D-1DC3-41AC-9CC2-1A418E541A5E}" type="doc">
      <dgm:prSet loTypeId="urn:microsoft.com/office/officeart/2005/8/layout/venn1" loCatId="relationship" qsTypeId="urn:microsoft.com/office/officeart/2005/8/quickstyle/simple1" qsCatId="simple" csTypeId="urn:microsoft.com/office/officeart/2005/8/colors/colorful5" csCatId="colorful" phldr="1"/>
      <dgm:spPr/>
      <dgm:t>
        <a:bodyPr/>
        <a:lstStyle/>
        <a:p>
          <a:endParaRPr lang="es-MX"/>
        </a:p>
      </dgm:t>
    </dgm:pt>
    <dgm:pt modelId="{CE425525-F223-4EDF-AB17-9A7C13BAC61A}">
      <dgm:prSet/>
      <dgm:spPr/>
      <dgm:t>
        <a:bodyPr/>
        <a:lstStyle/>
        <a:p>
          <a:pPr rtl="0"/>
          <a:r>
            <a:rPr lang="es-MX" dirty="0" smtClean="0"/>
            <a:t>En el articulo 31 fracción IV, utiliza el termino de contribuciones, toda vez que el mismo establece que es obligación de los mexicanos contribuir  a los gastos públicos </a:t>
          </a:r>
          <a:endParaRPr lang="es-MX" dirty="0"/>
        </a:p>
      </dgm:t>
    </dgm:pt>
    <dgm:pt modelId="{DA8E97FD-B3D5-4071-8772-FBF4445BDB6C}" type="parTrans" cxnId="{1651D82D-75C1-4AE8-BE0F-1C4FAF9BEBF0}">
      <dgm:prSet/>
      <dgm:spPr/>
      <dgm:t>
        <a:bodyPr/>
        <a:lstStyle/>
        <a:p>
          <a:endParaRPr lang="es-MX"/>
        </a:p>
      </dgm:t>
    </dgm:pt>
    <dgm:pt modelId="{639F0B4C-7631-4A87-A86D-21F46BD28535}" type="sibTrans" cxnId="{1651D82D-75C1-4AE8-BE0F-1C4FAF9BEBF0}">
      <dgm:prSet/>
      <dgm:spPr/>
      <dgm:t>
        <a:bodyPr/>
        <a:lstStyle/>
        <a:p>
          <a:endParaRPr lang="es-MX"/>
        </a:p>
      </dgm:t>
    </dgm:pt>
    <dgm:pt modelId="{86CC6049-DF24-4808-84A0-C6A9E6D690BC}" type="pres">
      <dgm:prSet presAssocID="{6B042E0D-1DC3-41AC-9CC2-1A418E541A5E}" presName="compositeShape" presStyleCnt="0">
        <dgm:presLayoutVars>
          <dgm:chMax val="7"/>
          <dgm:dir/>
          <dgm:resizeHandles val="exact"/>
        </dgm:presLayoutVars>
      </dgm:prSet>
      <dgm:spPr/>
      <dgm:t>
        <a:bodyPr/>
        <a:lstStyle/>
        <a:p>
          <a:endParaRPr lang="es-MX"/>
        </a:p>
      </dgm:t>
    </dgm:pt>
    <dgm:pt modelId="{5C4E8A16-AF76-4978-8873-C20A2731BA41}" type="pres">
      <dgm:prSet presAssocID="{CE425525-F223-4EDF-AB17-9A7C13BAC61A}" presName="circ1TxSh" presStyleLbl="vennNode1" presStyleIdx="0" presStyleCnt="1" custScaleX="185659"/>
      <dgm:spPr/>
      <dgm:t>
        <a:bodyPr/>
        <a:lstStyle/>
        <a:p>
          <a:endParaRPr lang="es-MX"/>
        </a:p>
      </dgm:t>
    </dgm:pt>
  </dgm:ptLst>
  <dgm:cxnLst>
    <dgm:cxn modelId="{1651D82D-75C1-4AE8-BE0F-1C4FAF9BEBF0}" srcId="{6B042E0D-1DC3-41AC-9CC2-1A418E541A5E}" destId="{CE425525-F223-4EDF-AB17-9A7C13BAC61A}" srcOrd="0" destOrd="0" parTransId="{DA8E97FD-B3D5-4071-8772-FBF4445BDB6C}" sibTransId="{639F0B4C-7631-4A87-A86D-21F46BD28535}"/>
    <dgm:cxn modelId="{CCF93EB2-444B-4074-BFA7-2C76B569D13F}" type="presOf" srcId="{6B042E0D-1DC3-41AC-9CC2-1A418E541A5E}" destId="{86CC6049-DF24-4808-84A0-C6A9E6D690BC}" srcOrd="0" destOrd="0" presId="urn:microsoft.com/office/officeart/2005/8/layout/venn1"/>
    <dgm:cxn modelId="{E2BC614E-A9E3-42F2-9FB4-791A2ABE67D9}" type="presOf" srcId="{CE425525-F223-4EDF-AB17-9A7C13BAC61A}" destId="{5C4E8A16-AF76-4978-8873-C20A2731BA41}" srcOrd="0" destOrd="0" presId="urn:microsoft.com/office/officeart/2005/8/layout/venn1"/>
    <dgm:cxn modelId="{B4C90302-CA25-4575-ACDC-A5BC0A27268D}" type="presParOf" srcId="{86CC6049-DF24-4808-84A0-C6A9E6D690BC}" destId="{5C4E8A16-AF76-4978-8873-C20A2731BA41}"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B93FE6C-87B4-4366-975E-112078D9D024}" type="doc">
      <dgm:prSet loTypeId="urn:microsoft.com/office/officeart/2005/8/layout/hProcess9" loCatId="process" qsTypeId="urn:microsoft.com/office/officeart/2005/8/quickstyle/simple1" qsCatId="simple" csTypeId="urn:microsoft.com/office/officeart/2005/8/colors/colorful5" csCatId="colorful" phldr="1"/>
      <dgm:spPr/>
      <dgm:t>
        <a:bodyPr/>
        <a:lstStyle/>
        <a:p>
          <a:endParaRPr lang="es-MX"/>
        </a:p>
      </dgm:t>
    </dgm:pt>
    <dgm:pt modelId="{54C1FA1E-E5AC-4F20-A964-984C516CF05E}">
      <dgm:prSet/>
      <dgm:spPr/>
      <dgm:t>
        <a:bodyPr/>
        <a:lstStyle/>
        <a:p>
          <a:pPr rtl="0"/>
          <a:r>
            <a:rPr lang="es-MX" smtClean="0">
              <a:solidFill>
                <a:schemeClr val="tx1"/>
              </a:solidFill>
            </a:rPr>
            <a:t>El poder tributario es esencialmente abstracto, ya que es una potestad derivada del poder o imperio que pertenece al estado y que le otorga el derecho de aplicar tributos.</a:t>
          </a:r>
          <a:endParaRPr lang="es-MX" dirty="0">
            <a:solidFill>
              <a:schemeClr val="tx1"/>
            </a:solidFill>
          </a:endParaRPr>
        </a:p>
      </dgm:t>
    </dgm:pt>
    <dgm:pt modelId="{14C5B472-E5CE-4C95-8F68-11D6E397F1B0}" type="parTrans" cxnId="{C6C3D738-01DD-4C30-A2C4-A5A1B51FFCB3}">
      <dgm:prSet/>
      <dgm:spPr/>
      <dgm:t>
        <a:bodyPr/>
        <a:lstStyle/>
        <a:p>
          <a:endParaRPr lang="es-MX"/>
        </a:p>
      </dgm:t>
    </dgm:pt>
    <dgm:pt modelId="{5CA882DB-5E46-49A8-9553-393658613A7F}" type="sibTrans" cxnId="{C6C3D738-01DD-4C30-A2C4-A5A1B51FFCB3}">
      <dgm:prSet/>
      <dgm:spPr/>
      <dgm:t>
        <a:bodyPr/>
        <a:lstStyle/>
        <a:p>
          <a:endParaRPr lang="es-MX"/>
        </a:p>
      </dgm:t>
    </dgm:pt>
    <dgm:pt modelId="{8D94D1BE-0D8C-4357-87E2-78CD323E52B3}">
      <dgm:prSet/>
      <dgm:spPr/>
      <dgm:t>
        <a:bodyPr/>
        <a:lstStyle/>
        <a:p>
          <a:pPr rtl="0"/>
          <a:r>
            <a:rPr lang="es-MX" dirty="0" smtClean="0">
              <a:solidFill>
                <a:schemeClr val="tx1"/>
              </a:solidFill>
            </a:rPr>
            <a:t>No debe de confundirse tal potestad con el ejercicio de ese </a:t>
          </a:r>
          <a:r>
            <a:rPr lang="es-MX" dirty="0" err="1" smtClean="0">
              <a:solidFill>
                <a:schemeClr val="tx1"/>
              </a:solidFill>
            </a:rPr>
            <a:t>póder</a:t>
          </a:r>
          <a:r>
            <a:rPr lang="es-MX" dirty="0" smtClean="0">
              <a:solidFill>
                <a:schemeClr val="tx1"/>
              </a:solidFill>
            </a:rPr>
            <a:t>, una cosa es la facultad de actuar y otra muy distinta la actualización de esa facultad en el plano de la materialidad.</a:t>
          </a:r>
          <a:endParaRPr lang="es-MX" dirty="0">
            <a:solidFill>
              <a:schemeClr val="tx1"/>
            </a:solidFill>
          </a:endParaRPr>
        </a:p>
      </dgm:t>
    </dgm:pt>
    <dgm:pt modelId="{E7C11111-F668-4A96-9CDC-26C16F6459A1}" type="parTrans" cxnId="{8A482B0E-F539-4A67-B8D4-F4044E0C4D93}">
      <dgm:prSet/>
      <dgm:spPr/>
      <dgm:t>
        <a:bodyPr/>
        <a:lstStyle/>
        <a:p>
          <a:endParaRPr lang="es-MX"/>
        </a:p>
      </dgm:t>
    </dgm:pt>
    <dgm:pt modelId="{2FBE8CC6-73D2-4D47-BBB0-08B91D190B47}" type="sibTrans" cxnId="{8A482B0E-F539-4A67-B8D4-F4044E0C4D93}">
      <dgm:prSet/>
      <dgm:spPr/>
      <dgm:t>
        <a:bodyPr/>
        <a:lstStyle/>
        <a:p>
          <a:endParaRPr lang="es-MX"/>
        </a:p>
      </dgm:t>
    </dgm:pt>
    <dgm:pt modelId="{ADF7C5A2-87CD-4A24-9643-952A215CB7B3}" type="pres">
      <dgm:prSet presAssocID="{4B93FE6C-87B4-4366-975E-112078D9D024}" presName="CompostProcess" presStyleCnt="0">
        <dgm:presLayoutVars>
          <dgm:dir/>
          <dgm:resizeHandles val="exact"/>
        </dgm:presLayoutVars>
      </dgm:prSet>
      <dgm:spPr/>
      <dgm:t>
        <a:bodyPr/>
        <a:lstStyle/>
        <a:p>
          <a:endParaRPr lang="es-MX"/>
        </a:p>
      </dgm:t>
    </dgm:pt>
    <dgm:pt modelId="{74737894-A99C-4C63-8462-9805DD238113}" type="pres">
      <dgm:prSet presAssocID="{4B93FE6C-87B4-4366-975E-112078D9D024}" presName="arrow" presStyleLbl="bgShp" presStyleIdx="0" presStyleCnt="1"/>
      <dgm:spPr/>
    </dgm:pt>
    <dgm:pt modelId="{2F76540E-2C68-4C73-A085-B1B657E5C244}" type="pres">
      <dgm:prSet presAssocID="{4B93FE6C-87B4-4366-975E-112078D9D024}" presName="linearProcess" presStyleCnt="0"/>
      <dgm:spPr/>
    </dgm:pt>
    <dgm:pt modelId="{4CF67EB5-2FA5-4328-B640-0117BDCCA3DA}" type="pres">
      <dgm:prSet presAssocID="{54C1FA1E-E5AC-4F20-A964-984C516CF05E}" presName="textNode" presStyleLbl="node1" presStyleIdx="0" presStyleCnt="2" custScaleY="163610">
        <dgm:presLayoutVars>
          <dgm:bulletEnabled val="1"/>
        </dgm:presLayoutVars>
      </dgm:prSet>
      <dgm:spPr/>
      <dgm:t>
        <a:bodyPr/>
        <a:lstStyle/>
        <a:p>
          <a:endParaRPr lang="es-MX"/>
        </a:p>
      </dgm:t>
    </dgm:pt>
    <dgm:pt modelId="{37431200-2346-4C64-9825-B3D917F63136}" type="pres">
      <dgm:prSet presAssocID="{5CA882DB-5E46-49A8-9553-393658613A7F}" presName="sibTrans" presStyleCnt="0"/>
      <dgm:spPr/>
    </dgm:pt>
    <dgm:pt modelId="{F1D1BBC7-5348-4BC8-B994-06FCFF57CB78}" type="pres">
      <dgm:prSet presAssocID="{8D94D1BE-0D8C-4357-87E2-78CD323E52B3}" presName="textNode" presStyleLbl="node1" presStyleIdx="1" presStyleCnt="2" custScaleY="154923">
        <dgm:presLayoutVars>
          <dgm:bulletEnabled val="1"/>
        </dgm:presLayoutVars>
      </dgm:prSet>
      <dgm:spPr/>
      <dgm:t>
        <a:bodyPr/>
        <a:lstStyle/>
        <a:p>
          <a:endParaRPr lang="es-MX"/>
        </a:p>
      </dgm:t>
    </dgm:pt>
  </dgm:ptLst>
  <dgm:cxnLst>
    <dgm:cxn modelId="{CF6B2CA6-96F8-4919-9AEA-5EC140FEE296}" type="presOf" srcId="{8D94D1BE-0D8C-4357-87E2-78CD323E52B3}" destId="{F1D1BBC7-5348-4BC8-B994-06FCFF57CB78}" srcOrd="0" destOrd="0" presId="urn:microsoft.com/office/officeart/2005/8/layout/hProcess9"/>
    <dgm:cxn modelId="{56FCDEE7-CB8E-4DD0-81DD-CC9B16CD9CA3}" type="presOf" srcId="{54C1FA1E-E5AC-4F20-A964-984C516CF05E}" destId="{4CF67EB5-2FA5-4328-B640-0117BDCCA3DA}" srcOrd="0" destOrd="0" presId="urn:microsoft.com/office/officeart/2005/8/layout/hProcess9"/>
    <dgm:cxn modelId="{070E21E4-F92C-4B6D-BC8E-EB4733A8333F}" type="presOf" srcId="{4B93FE6C-87B4-4366-975E-112078D9D024}" destId="{ADF7C5A2-87CD-4A24-9643-952A215CB7B3}" srcOrd="0" destOrd="0" presId="urn:microsoft.com/office/officeart/2005/8/layout/hProcess9"/>
    <dgm:cxn modelId="{C6C3D738-01DD-4C30-A2C4-A5A1B51FFCB3}" srcId="{4B93FE6C-87B4-4366-975E-112078D9D024}" destId="{54C1FA1E-E5AC-4F20-A964-984C516CF05E}" srcOrd="0" destOrd="0" parTransId="{14C5B472-E5CE-4C95-8F68-11D6E397F1B0}" sibTransId="{5CA882DB-5E46-49A8-9553-393658613A7F}"/>
    <dgm:cxn modelId="{8A482B0E-F539-4A67-B8D4-F4044E0C4D93}" srcId="{4B93FE6C-87B4-4366-975E-112078D9D024}" destId="{8D94D1BE-0D8C-4357-87E2-78CD323E52B3}" srcOrd="1" destOrd="0" parTransId="{E7C11111-F668-4A96-9CDC-26C16F6459A1}" sibTransId="{2FBE8CC6-73D2-4D47-BBB0-08B91D190B47}"/>
    <dgm:cxn modelId="{5E3EE497-C537-42A7-AF65-1BC880BA7302}" type="presParOf" srcId="{ADF7C5A2-87CD-4A24-9643-952A215CB7B3}" destId="{74737894-A99C-4C63-8462-9805DD238113}" srcOrd="0" destOrd="0" presId="urn:microsoft.com/office/officeart/2005/8/layout/hProcess9"/>
    <dgm:cxn modelId="{883A2E2F-BA4D-48A9-93AC-B95BBE459D27}" type="presParOf" srcId="{ADF7C5A2-87CD-4A24-9643-952A215CB7B3}" destId="{2F76540E-2C68-4C73-A085-B1B657E5C244}" srcOrd="1" destOrd="0" presId="urn:microsoft.com/office/officeart/2005/8/layout/hProcess9"/>
    <dgm:cxn modelId="{993DE4F2-A5C0-45F4-95A8-93FE7BB07B66}" type="presParOf" srcId="{2F76540E-2C68-4C73-A085-B1B657E5C244}" destId="{4CF67EB5-2FA5-4328-B640-0117BDCCA3DA}" srcOrd="0" destOrd="0" presId="urn:microsoft.com/office/officeart/2005/8/layout/hProcess9"/>
    <dgm:cxn modelId="{5D0F8893-878B-4F64-B471-43750056C612}" type="presParOf" srcId="{2F76540E-2C68-4C73-A085-B1B657E5C244}" destId="{37431200-2346-4C64-9825-B3D917F63136}" srcOrd="1" destOrd="0" presId="urn:microsoft.com/office/officeart/2005/8/layout/hProcess9"/>
    <dgm:cxn modelId="{190AA9C9-C451-4B7F-96E0-CA4CEF63E461}" type="presParOf" srcId="{2F76540E-2C68-4C73-A085-B1B657E5C244}" destId="{F1D1BBC7-5348-4BC8-B994-06FCFF57CB78}"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9633F77-EAEC-4A3D-B735-3F7EBA1A27C2}" type="doc">
      <dgm:prSet loTypeId="urn:microsoft.com/office/officeart/2005/8/layout/hList1" loCatId="list" qsTypeId="urn:microsoft.com/office/officeart/2005/8/quickstyle/simple1" qsCatId="simple" csTypeId="urn:microsoft.com/office/officeart/2005/8/colors/accent2_2" csCatId="accent2" phldr="1"/>
      <dgm:spPr/>
      <dgm:t>
        <a:bodyPr/>
        <a:lstStyle/>
        <a:p>
          <a:endParaRPr lang="es-MX"/>
        </a:p>
      </dgm:t>
    </dgm:pt>
    <dgm:pt modelId="{01ADDD28-8B1A-4B30-9DA1-1383F9577516}">
      <dgm:prSet/>
      <dgm:spPr/>
      <dgm:t>
        <a:bodyPr/>
        <a:lstStyle/>
        <a:p>
          <a:pPr rtl="0"/>
          <a:r>
            <a:rPr lang="es-MX" dirty="0" smtClean="0"/>
            <a:t>Este aspecto esta ligado al anterior, y reconoce análogo fundamento. Renunciar importaría desprenderse de un derecho de forma absoluta y total; delegar significaría transferirlo a un tercero de manera transitoria </a:t>
          </a:r>
          <a:endParaRPr lang="es-MX" dirty="0"/>
        </a:p>
      </dgm:t>
    </dgm:pt>
    <dgm:pt modelId="{13EF0A53-06C9-4779-9244-793692612A22}" type="parTrans" cxnId="{54087BC7-2FDC-452F-9569-B68B038A80A0}">
      <dgm:prSet/>
      <dgm:spPr/>
      <dgm:t>
        <a:bodyPr/>
        <a:lstStyle/>
        <a:p>
          <a:endParaRPr lang="es-MX"/>
        </a:p>
      </dgm:t>
    </dgm:pt>
    <dgm:pt modelId="{E9112230-756F-4733-A26C-858C3F218268}" type="sibTrans" cxnId="{54087BC7-2FDC-452F-9569-B68B038A80A0}">
      <dgm:prSet/>
      <dgm:spPr/>
      <dgm:t>
        <a:bodyPr/>
        <a:lstStyle/>
        <a:p>
          <a:endParaRPr lang="es-MX"/>
        </a:p>
      </dgm:t>
    </dgm:pt>
    <dgm:pt modelId="{65621D17-E4C7-4CC3-8E70-21DC3EC31730}">
      <dgm:prSet/>
      <dgm:spPr/>
      <dgm:t>
        <a:bodyPr/>
        <a:lstStyle/>
        <a:p>
          <a:pPr algn="ctr" rtl="0"/>
          <a:r>
            <a:rPr lang="es-MX" dirty="0" smtClean="0"/>
            <a:t>El poder tributario es exclusivo del estado y jamás podrá renunciar a él</a:t>
          </a:r>
          <a:endParaRPr lang="es-MX" dirty="0"/>
        </a:p>
      </dgm:t>
    </dgm:pt>
    <dgm:pt modelId="{1F61C664-4773-49CF-B2B0-B18FDDD54AA4}" type="parTrans" cxnId="{53602BFA-1C01-4E51-8332-CE937CA9FBE4}">
      <dgm:prSet/>
      <dgm:spPr/>
    </dgm:pt>
    <dgm:pt modelId="{8D850AF9-5EE5-4A73-BE78-37DF8EF3E885}" type="sibTrans" cxnId="{53602BFA-1C01-4E51-8332-CE937CA9FBE4}">
      <dgm:prSet/>
      <dgm:spPr/>
    </dgm:pt>
    <dgm:pt modelId="{9FE4F37E-7B02-4552-9F55-C99B37D685FD}" type="pres">
      <dgm:prSet presAssocID="{29633F77-EAEC-4A3D-B735-3F7EBA1A27C2}" presName="Name0" presStyleCnt="0">
        <dgm:presLayoutVars>
          <dgm:dir/>
          <dgm:animLvl val="lvl"/>
          <dgm:resizeHandles val="exact"/>
        </dgm:presLayoutVars>
      </dgm:prSet>
      <dgm:spPr/>
      <dgm:t>
        <a:bodyPr/>
        <a:lstStyle/>
        <a:p>
          <a:endParaRPr lang="es-MX"/>
        </a:p>
      </dgm:t>
    </dgm:pt>
    <dgm:pt modelId="{141AC9DF-83DF-4E42-9C2F-B256FCD740E8}" type="pres">
      <dgm:prSet presAssocID="{01ADDD28-8B1A-4B30-9DA1-1383F9577516}" presName="composite" presStyleCnt="0"/>
      <dgm:spPr/>
    </dgm:pt>
    <dgm:pt modelId="{C7F3EFE7-34D7-4D5A-9F05-AFCD4BAD3560}" type="pres">
      <dgm:prSet presAssocID="{01ADDD28-8B1A-4B30-9DA1-1383F9577516}" presName="parTx" presStyleLbl="alignNode1" presStyleIdx="0" presStyleCnt="1">
        <dgm:presLayoutVars>
          <dgm:chMax val="0"/>
          <dgm:chPref val="0"/>
          <dgm:bulletEnabled val="1"/>
        </dgm:presLayoutVars>
      </dgm:prSet>
      <dgm:spPr/>
      <dgm:t>
        <a:bodyPr/>
        <a:lstStyle/>
        <a:p>
          <a:endParaRPr lang="es-MX"/>
        </a:p>
      </dgm:t>
    </dgm:pt>
    <dgm:pt modelId="{85F1A9C9-7A88-408F-9612-1F45F18C186D}" type="pres">
      <dgm:prSet presAssocID="{01ADDD28-8B1A-4B30-9DA1-1383F9577516}" presName="desTx" presStyleLbl="alignAccFollowNode1" presStyleIdx="0" presStyleCnt="1">
        <dgm:presLayoutVars>
          <dgm:bulletEnabled val="1"/>
        </dgm:presLayoutVars>
      </dgm:prSet>
      <dgm:spPr/>
      <dgm:t>
        <a:bodyPr/>
        <a:lstStyle/>
        <a:p>
          <a:endParaRPr lang="es-MX"/>
        </a:p>
      </dgm:t>
    </dgm:pt>
  </dgm:ptLst>
  <dgm:cxnLst>
    <dgm:cxn modelId="{54087BC7-2FDC-452F-9569-B68B038A80A0}" srcId="{29633F77-EAEC-4A3D-B735-3F7EBA1A27C2}" destId="{01ADDD28-8B1A-4B30-9DA1-1383F9577516}" srcOrd="0" destOrd="0" parTransId="{13EF0A53-06C9-4779-9244-793692612A22}" sibTransId="{E9112230-756F-4733-A26C-858C3F218268}"/>
    <dgm:cxn modelId="{3036ED42-B50E-40F1-BEAE-B9E4B994FE6F}" type="presOf" srcId="{65621D17-E4C7-4CC3-8E70-21DC3EC31730}" destId="{85F1A9C9-7A88-408F-9612-1F45F18C186D}" srcOrd="0" destOrd="0" presId="urn:microsoft.com/office/officeart/2005/8/layout/hList1"/>
    <dgm:cxn modelId="{53602BFA-1C01-4E51-8332-CE937CA9FBE4}" srcId="{01ADDD28-8B1A-4B30-9DA1-1383F9577516}" destId="{65621D17-E4C7-4CC3-8E70-21DC3EC31730}" srcOrd="0" destOrd="0" parTransId="{1F61C664-4773-49CF-B2B0-B18FDDD54AA4}" sibTransId="{8D850AF9-5EE5-4A73-BE78-37DF8EF3E885}"/>
    <dgm:cxn modelId="{0220A4D6-F6B7-4A98-896F-E5F3FFE778B7}" type="presOf" srcId="{29633F77-EAEC-4A3D-B735-3F7EBA1A27C2}" destId="{9FE4F37E-7B02-4552-9F55-C99B37D685FD}" srcOrd="0" destOrd="0" presId="urn:microsoft.com/office/officeart/2005/8/layout/hList1"/>
    <dgm:cxn modelId="{66603397-0D59-433E-BD55-216F573C4C91}" type="presOf" srcId="{01ADDD28-8B1A-4B30-9DA1-1383F9577516}" destId="{C7F3EFE7-34D7-4D5A-9F05-AFCD4BAD3560}" srcOrd="0" destOrd="0" presId="urn:microsoft.com/office/officeart/2005/8/layout/hList1"/>
    <dgm:cxn modelId="{A32C35C0-9878-4DF7-851B-90405845F35C}" type="presParOf" srcId="{9FE4F37E-7B02-4552-9F55-C99B37D685FD}" destId="{141AC9DF-83DF-4E42-9C2F-B256FCD740E8}" srcOrd="0" destOrd="0" presId="urn:microsoft.com/office/officeart/2005/8/layout/hList1"/>
    <dgm:cxn modelId="{80D4409B-5D59-443A-9574-15DE5D2152FF}" type="presParOf" srcId="{141AC9DF-83DF-4E42-9C2F-B256FCD740E8}" destId="{C7F3EFE7-34D7-4D5A-9F05-AFCD4BAD3560}" srcOrd="0" destOrd="0" presId="urn:microsoft.com/office/officeart/2005/8/layout/hList1"/>
    <dgm:cxn modelId="{ABC863B2-BA46-43E0-A92D-C3DFFEDDF48F}" type="presParOf" srcId="{141AC9DF-83DF-4E42-9C2F-B256FCD740E8}" destId="{85F1A9C9-7A88-408F-9612-1F45F18C186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F9430D7-8D0A-4410-AF1E-3F8C4383084B}" type="doc">
      <dgm:prSet loTypeId="urn:microsoft.com/office/officeart/2008/layout/VerticalCurvedList" loCatId="list" qsTypeId="urn:microsoft.com/office/officeart/2005/8/quickstyle/simple1" qsCatId="simple" csTypeId="urn:microsoft.com/office/officeart/2005/8/colors/colorful4" csCatId="colorful" phldr="1"/>
      <dgm:spPr/>
      <dgm:t>
        <a:bodyPr/>
        <a:lstStyle/>
        <a:p>
          <a:endParaRPr lang="es-MX"/>
        </a:p>
      </dgm:t>
    </dgm:pt>
    <dgm:pt modelId="{6352B484-723B-4935-AA2E-AF9CF8B1A6DB}">
      <dgm:prSet/>
      <dgm:spPr/>
      <dgm:t>
        <a:bodyPr/>
        <a:lstStyle/>
        <a:p>
          <a:pPr rtl="0"/>
          <a:r>
            <a:rPr lang="es-MX" b="1" dirty="0" smtClean="0">
              <a:solidFill>
                <a:schemeClr val="tx1"/>
              </a:solidFill>
            </a:rPr>
            <a:t>Por su misma naturaleza, éste tiene encomendadas  tareas que debe realizar a fin de que la sociedad civil pueda encontrar organización y vida</a:t>
          </a:r>
          <a:endParaRPr lang="es-MX" b="1" dirty="0">
            <a:solidFill>
              <a:schemeClr val="tx1"/>
            </a:solidFill>
          </a:endParaRPr>
        </a:p>
      </dgm:t>
    </dgm:pt>
    <dgm:pt modelId="{245A5B5A-4112-4C06-A2F2-1715E6071704}" type="parTrans" cxnId="{A86D136A-3697-4C4C-9D43-99B4660AAADA}">
      <dgm:prSet/>
      <dgm:spPr/>
      <dgm:t>
        <a:bodyPr/>
        <a:lstStyle/>
        <a:p>
          <a:endParaRPr lang="es-MX"/>
        </a:p>
      </dgm:t>
    </dgm:pt>
    <dgm:pt modelId="{49F457FE-96AF-456F-92B9-AE06085A2D00}" type="sibTrans" cxnId="{A86D136A-3697-4C4C-9D43-99B4660AAADA}">
      <dgm:prSet/>
      <dgm:spPr/>
      <dgm:t>
        <a:bodyPr/>
        <a:lstStyle/>
        <a:p>
          <a:endParaRPr lang="es-MX"/>
        </a:p>
      </dgm:t>
    </dgm:pt>
    <dgm:pt modelId="{DA128055-9526-4759-B615-332765116A34}">
      <dgm:prSet/>
      <dgm:spPr/>
      <dgm:t>
        <a:bodyPr/>
        <a:lstStyle/>
        <a:p>
          <a:pPr rtl="0"/>
          <a:r>
            <a:rPr lang="es-MX" b="1" smtClean="0">
              <a:solidFill>
                <a:schemeClr val="tx1"/>
              </a:solidFill>
            </a:rPr>
            <a:t>El estado debe realizar una serie de funciones y prestar una cantidad de servicios públicos que los particulares por sí mismos no podrían cubrir</a:t>
          </a:r>
          <a:endParaRPr lang="es-MX" b="1" dirty="0">
            <a:solidFill>
              <a:schemeClr val="tx1"/>
            </a:solidFill>
          </a:endParaRPr>
        </a:p>
      </dgm:t>
    </dgm:pt>
    <dgm:pt modelId="{666C6AA6-A3BC-46CA-849B-8E02CD774595}" type="parTrans" cxnId="{C76FF3FA-7E3A-4FEB-BA58-CD80C9F1AB0F}">
      <dgm:prSet/>
      <dgm:spPr/>
      <dgm:t>
        <a:bodyPr/>
        <a:lstStyle/>
        <a:p>
          <a:endParaRPr lang="es-MX"/>
        </a:p>
      </dgm:t>
    </dgm:pt>
    <dgm:pt modelId="{25252C15-14C0-4166-A2E5-E3BDDA3822F5}" type="sibTrans" cxnId="{C76FF3FA-7E3A-4FEB-BA58-CD80C9F1AB0F}">
      <dgm:prSet/>
      <dgm:spPr/>
      <dgm:t>
        <a:bodyPr/>
        <a:lstStyle/>
        <a:p>
          <a:endParaRPr lang="es-MX"/>
        </a:p>
      </dgm:t>
    </dgm:pt>
    <dgm:pt modelId="{2C621C5D-A33B-4759-94CD-6E65E28FCE71}" type="pres">
      <dgm:prSet presAssocID="{5F9430D7-8D0A-4410-AF1E-3F8C4383084B}" presName="Name0" presStyleCnt="0">
        <dgm:presLayoutVars>
          <dgm:chMax val="7"/>
          <dgm:chPref val="7"/>
          <dgm:dir/>
        </dgm:presLayoutVars>
      </dgm:prSet>
      <dgm:spPr/>
      <dgm:t>
        <a:bodyPr/>
        <a:lstStyle/>
        <a:p>
          <a:endParaRPr lang="es-MX"/>
        </a:p>
      </dgm:t>
    </dgm:pt>
    <dgm:pt modelId="{C91A5C76-8BB4-4594-BC54-801AD9BB6BD6}" type="pres">
      <dgm:prSet presAssocID="{5F9430D7-8D0A-4410-AF1E-3F8C4383084B}" presName="Name1" presStyleCnt="0"/>
      <dgm:spPr/>
    </dgm:pt>
    <dgm:pt modelId="{BBE5A69A-8508-4841-9302-405150FB30ED}" type="pres">
      <dgm:prSet presAssocID="{5F9430D7-8D0A-4410-AF1E-3F8C4383084B}" presName="cycle" presStyleCnt="0"/>
      <dgm:spPr/>
    </dgm:pt>
    <dgm:pt modelId="{D0B7EBD9-5AF9-49E8-8981-AA0406E03D60}" type="pres">
      <dgm:prSet presAssocID="{5F9430D7-8D0A-4410-AF1E-3F8C4383084B}" presName="srcNode" presStyleLbl="node1" presStyleIdx="0" presStyleCnt="2"/>
      <dgm:spPr/>
    </dgm:pt>
    <dgm:pt modelId="{4CCF8B13-E420-4095-BE27-47ABE219CF6E}" type="pres">
      <dgm:prSet presAssocID="{5F9430D7-8D0A-4410-AF1E-3F8C4383084B}" presName="conn" presStyleLbl="parChTrans1D2" presStyleIdx="0" presStyleCnt="1"/>
      <dgm:spPr/>
      <dgm:t>
        <a:bodyPr/>
        <a:lstStyle/>
        <a:p>
          <a:endParaRPr lang="es-MX"/>
        </a:p>
      </dgm:t>
    </dgm:pt>
    <dgm:pt modelId="{B27CEE65-08CF-4BA3-868B-4C39FFAC5764}" type="pres">
      <dgm:prSet presAssocID="{5F9430D7-8D0A-4410-AF1E-3F8C4383084B}" presName="extraNode" presStyleLbl="node1" presStyleIdx="0" presStyleCnt="2"/>
      <dgm:spPr/>
    </dgm:pt>
    <dgm:pt modelId="{781AA940-35F4-46FE-AAC6-F1F4DEB0764D}" type="pres">
      <dgm:prSet presAssocID="{5F9430D7-8D0A-4410-AF1E-3F8C4383084B}" presName="dstNode" presStyleLbl="node1" presStyleIdx="0" presStyleCnt="2"/>
      <dgm:spPr/>
    </dgm:pt>
    <dgm:pt modelId="{61BA225C-7E3B-4039-84F7-6F9183942DDC}" type="pres">
      <dgm:prSet presAssocID="{6352B484-723B-4935-AA2E-AF9CF8B1A6DB}" presName="text_1" presStyleLbl="node1" presStyleIdx="0" presStyleCnt="2">
        <dgm:presLayoutVars>
          <dgm:bulletEnabled val="1"/>
        </dgm:presLayoutVars>
      </dgm:prSet>
      <dgm:spPr/>
      <dgm:t>
        <a:bodyPr/>
        <a:lstStyle/>
        <a:p>
          <a:endParaRPr lang="es-MX"/>
        </a:p>
      </dgm:t>
    </dgm:pt>
    <dgm:pt modelId="{8E35D05D-EBFC-4B0B-9CD8-BE8E2EC504B2}" type="pres">
      <dgm:prSet presAssocID="{6352B484-723B-4935-AA2E-AF9CF8B1A6DB}" presName="accent_1" presStyleCnt="0"/>
      <dgm:spPr/>
    </dgm:pt>
    <dgm:pt modelId="{390440FC-40FE-49EB-846C-855BE855DEB2}" type="pres">
      <dgm:prSet presAssocID="{6352B484-723B-4935-AA2E-AF9CF8B1A6DB}" presName="accentRepeatNode" presStyleLbl="solidFgAcc1" presStyleIdx="0" presStyleCnt="2"/>
      <dgm:spPr/>
    </dgm:pt>
    <dgm:pt modelId="{4C9E74C0-CB0C-4B7A-83DB-D35311FA8FA1}" type="pres">
      <dgm:prSet presAssocID="{DA128055-9526-4759-B615-332765116A34}" presName="text_2" presStyleLbl="node1" presStyleIdx="1" presStyleCnt="2">
        <dgm:presLayoutVars>
          <dgm:bulletEnabled val="1"/>
        </dgm:presLayoutVars>
      </dgm:prSet>
      <dgm:spPr/>
      <dgm:t>
        <a:bodyPr/>
        <a:lstStyle/>
        <a:p>
          <a:endParaRPr lang="es-MX"/>
        </a:p>
      </dgm:t>
    </dgm:pt>
    <dgm:pt modelId="{3AE3B567-863A-4DB7-A6DF-DEA41CA45055}" type="pres">
      <dgm:prSet presAssocID="{DA128055-9526-4759-B615-332765116A34}" presName="accent_2" presStyleCnt="0"/>
      <dgm:spPr/>
    </dgm:pt>
    <dgm:pt modelId="{2895FC05-507A-44F7-B5BE-E7456A644B1A}" type="pres">
      <dgm:prSet presAssocID="{DA128055-9526-4759-B615-332765116A34}" presName="accentRepeatNode" presStyleLbl="solidFgAcc1" presStyleIdx="1" presStyleCnt="2"/>
      <dgm:spPr/>
    </dgm:pt>
  </dgm:ptLst>
  <dgm:cxnLst>
    <dgm:cxn modelId="{4B9BA392-DA7C-45E2-B2C9-B2613ADCD987}" type="presOf" srcId="{6352B484-723B-4935-AA2E-AF9CF8B1A6DB}" destId="{61BA225C-7E3B-4039-84F7-6F9183942DDC}" srcOrd="0" destOrd="0" presId="urn:microsoft.com/office/officeart/2008/layout/VerticalCurvedList"/>
    <dgm:cxn modelId="{A86D136A-3697-4C4C-9D43-99B4660AAADA}" srcId="{5F9430D7-8D0A-4410-AF1E-3F8C4383084B}" destId="{6352B484-723B-4935-AA2E-AF9CF8B1A6DB}" srcOrd="0" destOrd="0" parTransId="{245A5B5A-4112-4C06-A2F2-1715E6071704}" sibTransId="{49F457FE-96AF-456F-92B9-AE06085A2D00}"/>
    <dgm:cxn modelId="{9F66511A-1920-4A6A-9659-F931AD70E70F}" type="presOf" srcId="{5F9430D7-8D0A-4410-AF1E-3F8C4383084B}" destId="{2C621C5D-A33B-4759-94CD-6E65E28FCE71}" srcOrd="0" destOrd="0" presId="urn:microsoft.com/office/officeart/2008/layout/VerticalCurvedList"/>
    <dgm:cxn modelId="{C76FF3FA-7E3A-4FEB-BA58-CD80C9F1AB0F}" srcId="{5F9430D7-8D0A-4410-AF1E-3F8C4383084B}" destId="{DA128055-9526-4759-B615-332765116A34}" srcOrd="1" destOrd="0" parTransId="{666C6AA6-A3BC-46CA-849B-8E02CD774595}" sibTransId="{25252C15-14C0-4166-A2E5-E3BDDA3822F5}"/>
    <dgm:cxn modelId="{D61584D3-FC50-4685-8136-91534012C016}" type="presOf" srcId="{DA128055-9526-4759-B615-332765116A34}" destId="{4C9E74C0-CB0C-4B7A-83DB-D35311FA8FA1}" srcOrd="0" destOrd="0" presId="urn:microsoft.com/office/officeart/2008/layout/VerticalCurvedList"/>
    <dgm:cxn modelId="{C88355FE-0E2E-4B24-8A25-0DCC019D326E}" type="presOf" srcId="{49F457FE-96AF-456F-92B9-AE06085A2D00}" destId="{4CCF8B13-E420-4095-BE27-47ABE219CF6E}" srcOrd="0" destOrd="0" presId="urn:microsoft.com/office/officeart/2008/layout/VerticalCurvedList"/>
    <dgm:cxn modelId="{A2F5F465-DD2D-423B-B487-78D524A62A7C}" type="presParOf" srcId="{2C621C5D-A33B-4759-94CD-6E65E28FCE71}" destId="{C91A5C76-8BB4-4594-BC54-801AD9BB6BD6}" srcOrd="0" destOrd="0" presId="urn:microsoft.com/office/officeart/2008/layout/VerticalCurvedList"/>
    <dgm:cxn modelId="{081DC41B-497D-4C83-ADBD-142114DE41E6}" type="presParOf" srcId="{C91A5C76-8BB4-4594-BC54-801AD9BB6BD6}" destId="{BBE5A69A-8508-4841-9302-405150FB30ED}" srcOrd="0" destOrd="0" presId="urn:microsoft.com/office/officeart/2008/layout/VerticalCurvedList"/>
    <dgm:cxn modelId="{F29D1A59-993C-4C30-9F6D-8D1E279B5C5F}" type="presParOf" srcId="{BBE5A69A-8508-4841-9302-405150FB30ED}" destId="{D0B7EBD9-5AF9-49E8-8981-AA0406E03D60}" srcOrd="0" destOrd="0" presId="urn:microsoft.com/office/officeart/2008/layout/VerticalCurvedList"/>
    <dgm:cxn modelId="{62C308B9-9B8D-45E5-A2C7-856E874E12D5}" type="presParOf" srcId="{BBE5A69A-8508-4841-9302-405150FB30ED}" destId="{4CCF8B13-E420-4095-BE27-47ABE219CF6E}" srcOrd="1" destOrd="0" presId="urn:microsoft.com/office/officeart/2008/layout/VerticalCurvedList"/>
    <dgm:cxn modelId="{AAD5AEA1-207E-4631-BBEC-8778ADFD854F}" type="presParOf" srcId="{BBE5A69A-8508-4841-9302-405150FB30ED}" destId="{B27CEE65-08CF-4BA3-868B-4C39FFAC5764}" srcOrd="2" destOrd="0" presId="urn:microsoft.com/office/officeart/2008/layout/VerticalCurvedList"/>
    <dgm:cxn modelId="{2F9982B3-2C9C-4338-9A27-959770D30A52}" type="presParOf" srcId="{BBE5A69A-8508-4841-9302-405150FB30ED}" destId="{781AA940-35F4-46FE-AAC6-F1F4DEB0764D}" srcOrd="3" destOrd="0" presId="urn:microsoft.com/office/officeart/2008/layout/VerticalCurvedList"/>
    <dgm:cxn modelId="{535441CC-369D-45A0-BE1D-4FA58C27A0A4}" type="presParOf" srcId="{C91A5C76-8BB4-4594-BC54-801AD9BB6BD6}" destId="{61BA225C-7E3B-4039-84F7-6F9183942DDC}" srcOrd="1" destOrd="0" presId="urn:microsoft.com/office/officeart/2008/layout/VerticalCurvedList"/>
    <dgm:cxn modelId="{EAF3673C-613C-44F8-8572-A6092CE69F48}" type="presParOf" srcId="{C91A5C76-8BB4-4594-BC54-801AD9BB6BD6}" destId="{8E35D05D-EBFC-4B0B-9CD8-BE8E2EC504B2}" srcOrd="2" destOrd="0" presId="urn:microsoft.com/office/officeart/2008/layout/VerticalCurvedList"/>
    <dgm:cxn modelId="{40CA1872-DCF6-49D8-AC9A-BCBE02AC20A1}" type="presParOf" srcId="{8E35D05D-EBFC-4B0B-9CD8-BE8E2EC504B2}" destId="{390440FC-40FE-49EB-846C-855BE855DEB2}" srcOrd="0" destOrd="0" presId="urn:microsoft.com/office/officeart/2008/layout/VerticalCurvedList"/>
    <dgm:cxn modelId="{163A060E-A029-4B60-A5E8-3D41219CACDA}" type="presParOf" srcId="{C91A5C76-8BB4-4594-BC54-801AD9BB6BD6}" destId="{4C9E74C0-CB0C-4B7A-83DB-D35311FA8FA1}" srcOrd="3" destOrd="0" presId="urn:microsoft.com/office/officeart/2008/layout/VerticalCurvedList"/>
    <dgm:cxn modelId="{1C429A7E-51D7-4B9B-935F-F111A5EFF696}" type="presParOf" srcId="{C91A5C76-8BB4-4594-BC54-801AD9BB6BD6}" destId="{3AE3B567-863A-4DB7-A6DF-DEA41CA45055}" srcOrd="4" destOrd="0" presId="urn:microsoft.com/office/officeart/2008/layout/VerticalCurvedList"/>
    <dgm:cxn modelId="{1B3B7AEE-E1E2-4C60-BF60-04BF25AEDF35}" type="presParOf" srcId="{3AE3B567-863A-4DB7-A6DF-DEA41CA45055}" destId="{2895FC05-507A-44F7-B5BE-E7456A644B1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5B5350C-8E91-4447-B112-217E01955D8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MX"/>
        </a:p>
      </dgm:t>
    </dgm:pt>
    <dgm:pt modelId="{5D75EA98-8DE5-47ED-9A1F-CD49435C5FAA}">
      <dgm:prSet/>
      <dgm:spPr/>
      <dgm:t>
        <a:bodyPr/>
        <a:lstStyle/>
        <a:p>
          <a:pPr rtl="0"/>
          <a:r>
            <a:rPr lang="es-MX" smtClean="0"/>
            <a:t>Se dice que es </a:t>
          </a:r>
          <a:r>
            <a:rPr lang="es-MX" b="1" smtClean="0"/>
            <a:t>Originario</a:t>
          </a:r>
          <a:r>
            <a:rPr lang="es-MX" smtClean="0"/>
            <a:t> cuando nace originariamente de la Constitución y por tanto, no se recibe de ninguna otra entidad.</a:t>
          </a:r>
          <a:endParaRPr lang="es-MX"/>
        </a:p>
      </dgm:t>
    </dgm:pt>
    <dgm:pt modelId="{12348AF4-4B92-4B0A-8F06-897ED2D04894}" type="parTrans" cxnId="{E508E1BF-8FB0-412C-A572-E76297CAD04D}">
      <dgm:prSet/>
      <dgm:spPr/>
      <dgm:t>
        <a:bodyPr/>
        <a:lstStyle/>
        <a:p>
          <a:endParaRPr lang="es-MX"/>
        </a:p>
      </dgm:t>
    </dgm:pt>
    <dgm:pt modelId="{FDB6EB88-9C65-4337-A7C4-B91B4A8C8A98}" type="sibTrans" cxnId="{E508E1BF-8FB0-412C-A572-E76297CAD04D}">
      <dgm:prSet/>
      <dgm:spPr/>
      <dgm:t>
        <a:bodyPr/>
        <a:lstStyle/>
        <a:p>
          <a:endParaRPr lang="es-MX"/>
        </a:p>
      </dgm:t>
    </dgm:pt>
    <dgm:pt modelId="{C87FEE81-AA1D-4633-8748-C01C943506F5}">
      <dgm:prSet/>
      <dgm:spPr/>
      <dgm:t>
        <a:bodyPr/>
        <a:lstStyle/>
        <a:p>
          <a:pPr rtl="0"/>
          <a:r>
            <a:rPr lang="es-MX" dirty="0" smtClean="0"/>
            <a:t>Tal es el caso de la Federación y de los estados en la republica Mexicana, ambos tipos de entidades tienen poder tributario originario.</a:t>
          </a:r>
          <a:endParaRPr lang="es-MX" dirty="0"/>
        </a:p>
      </dgm:t>
    </dgm:pt>
    <dgm:pt modelId="{37F16F0F-5005-42A7-A316-9B3088279CFA}" type="parTrans" cxnId="{F3F589FD-52F4-4635-928C-3876247BA960}">
      <dgm:prSet/>
      <dgm:spPr/>
      <dgm:t>
        <a:bodyPr/>
        <a:lstStyle/>
        <a:p>
          <a:endParaRPr lang="es-MX"/>
        </a:p>
      </dgm:t>
    </dgm:pt>
    <dgm:pt modelId="{21C2FEBC-00A6-40F4-80F1-AB8AFD6F06C9}" type="sibTrans" cxnId="{F3F589FD-52F4-4635-928C-3876247BA960}">
      <dgm:prSet/>
      <dgm:spPr/>
      <dgm:t>
        <a:bodyPr/>
        <a:lstStyle/>
        <a:p>
          <a:endParaRPr lang="es-MX"/>
        </a:p>
      </dgm:t>
    </dgm:pt>
    <dgm:pt modelId="{66211B39-4435-4BEA-A837-ABC42221D845}" type="pres">
      <dgm:prSet presAssocID="{65B5350C-8E91-4447-B112-217E01955D85}" presName="Name0" presStyleCnt="0">
        <dgm:presLayoutVars>
          <dgm:chPref val="3"/>
          <dgm:dir/>
          <dgm:animLvl val="lvl"/>
          <dgm:resizeHandles/>
        </dgm:presLayoutVars>
      </dgm:prSet>
      <dgm:spPr/>
      <dgm:t>
        <a:bodyPr/>
        <a:lstStyle/>
        <a:p>
          <a:endParaRPr lang="es-MX"/>
        </a:p>
      </dgm:t>
    </dgm:pt>
    <dgm:pt modelId="{318F6C7F-09D2-453B-84D8-734A7805BAC7}" type="pres">
      <dgm:prSet presAssocID="{5D75EA98-8DE5-47ED-9A1F-CD49435C5FAA}" presName="horFlow" presStyleCnt="0"/>
      <dgm:spPr/>
    </dgm:pt>
    <dgm:pt modelId="{6289EDFE-2D6A-43BC-8293-C2C28EA97E76}" type="pres">
      <dgm:prSet presAssocID="{5D75EA98-8DE5-47ED-9A1F-CD49435C5FAA}" presName="bigChev" presStyleLbl="node1" presStyleIdx="0" presStyleCnt="1"/>
      <dgm:spPr/>
      <dgm:t>
        <a:bodyPr/>
        <a:lstStyle/>
        <a:p>
          <a:endParaRPr lang="es-MX"/>
        </a:p>
      </dgm:t>
    </dgm:pt>
    <dgm:pt modelId="{5F4AF93E-C52D-4AA3-99D0-3FA7EFC3B6F0}" type="pres">
      <dgm:prSet presAssocID="{37F16F0F-5005-42A7-A316-9B3088279CFA}" presName="parTrans" presStyleCnt="0"/>
      <dgm:spPr/>
    </dgm:pt>
    <dgm:pt modelId="{6FAE7A19-1A3F-4956-945D-823BCBD5DD20}" type="pres">
      <dgm:prSet presAssocID="{C87FEE81-AA1D-4633-8748-C01C943506F5}" presName="node" presStyleLbl="alignAccFollowNode1" presStyleIdx="0" presStyleCnt="1">
        <dgm:presLayoutVars>
          <dgm:bulletEnabled val="1"/>
        </dgm:presLayoutVars>
      </dgm:prSet>
      <dgm:spPr/>
      <dgm:t>
        <a:bodyPr/>
        <a:lstStyle/>
        <a:p>
          <a:endParaRPr lang="es-MX"/>
        </a:p>
      </dgm:t>
    </dgm:pt>
  </dgm:ptLst>
  <dgm:cxnLst>
    <dgm:cxn modelId="{F3F589FD-52F4-4635-928C-3876247BA960}" srcId="{5D75EA98-8DE5-47ED-9A1F-CD49435C5FAA}" destId="{C87FEE81-AA1D-4633-8748-C01C943506F5}" srcOrd="0" destOrd="0" parTransId="{37F16F0F-5005-42A7-A316-9B3088279CFA}" sibTransId="{21C2FEBC-00A6-40F4-80F1-AB8AFD6F06C9}"/>
    <dgm:cxn modelId="{CAE46E5F-E436-4609-BE45-6DBD2CD99A39}" type="presOf" srcId="{5D75EA98-8DE5-47ED-9A1F-CD49435C5FAA}" destId="{6289EDFE-2D6A-43BC-8293-C2C28EA97E76}" srcOrd="0" destOrd="0" presId="urn:microsoft.com/office/officeart/2005/8/layout/lProcess3"/>
    <dgm:cxn modelId="{508D59CB-9D06-4468-864F-D8C7CAFD8F6A}" type="presOf" srcId="{65B5350C-8E91-4447-B112-217E01955D85}" destId="{66211B39-4435-4BEA-A837-ABC42221D845}" srcOrd="0" destOrd="0" presId="urn:microsoft.com/office/officeart/2005/8/layout/lProcess3"/>
    <dgm:cxn modelId="{E508E1BF-8FB0-412C-A572-E76297CAD04D}" srcId="{65B5350C-8E91-4447-B112-217E01955D85}" destId="{5D75EA98-8DE5-47ED-9A1F-CD49435C5FAA}" srcOrd="0" destOrd="0" parTransId="{12348AF4-4B92-4B0A-8F06-897ED2D04894}" sibTransId="{FDB6EB88-9C65-4337-A7C4-B91B4A8C8A98}"/>
    <dgm:cxn modelId="{2DC16520-8943-455F-8946-DF78E959AA1D}" type="presOf" srcId="{C87FEE81-AA1D-4633-8748-C01C943506F5}" destId="{6FAE7A19-1A3F-4956-945D-823BCBD5DD20}" srcOrd="0" destOrd="0" presId="urn:microsoft.com/office/officeart/2005/8/layout/lProcess3"/>
    <dgm:cxn modelId="{D55C386D-C41C-4464-8FED-F2AB6CD0D66C}" type="presParOf" srcId="{66211B39-4435-4BEA-A837-ABC42221D845}" destId="{318F6C7F-09D2-453B-84D8-734A7805BAC7}" srcOrd="0" destOrd="0" presId="urn:microsoft.com/office/officeart/2005/8/layout/lProcess3"/>
    <dgm:cxn modelId="{8AD7AA23-B6AC-4EF9-AD5C-AFD0F400CD01}" type="presParOf" srcId="{318F6C7F-09D2-453B-84D8-734A7805BAC7}" destId="{6289EDFE-2D6A-43BC-8293-C2C28EA97E76}" srcOrd="0" destOrd="0" presId="urn:microsoft.com/office/officeart/2005/8/layout/lProcess3"/>
    <dgm:cxn modelId="{22CEF7BA-7ECE-4A59-BF35-2159B7AFD091}" type="presParOf" srcId="{318F6C7F-09D2-453B-84D8-734A7805BAC7}" destId="{5F4AF93E-C52D-4AA3-99D0-3FA7EFC3B6F0}" srcOrd="1" destOrd="0" presId="urn:microsoft.com/office/officeart/2005/8/layout/lProcess3"/>
    <dgm:cxn modelId="{CABBC4D5-A3EB-44EF-8580-94E06B53B876}" type="presParOf" srcId="{318F6C7F-09D2-453B-84D8-734A7805BAC7}" destId="{6FAE7A19-1A3F-4956-945D-823BCBD5DD20}" srcOrd="2"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C23CA1-D45E-4514-B165-BB493CEEB610}">
      <dsp:nvSpPr>
        <dsp:cNvPr id="0" name=""/>
        <dsp:cNvSpPr/>
      </dsp:nvSpPr>
      <dsp:spPr>
        <a:xfrm>
          <a:off x="0" y="76008"/>
          <a:ext cx="9601196" cy="1556100"/>
        </a:xfrm>
        <a:prstGeom prst="roundRect">
          <a:avLst/>
        </a:prstGeom>
        <a:solidFill>
          <a:schemeClr val="lt1">
            <a:hueOff val="0"/>
            <a:satOff val="0"/>
            <a:lumOff val="0"/>
            <a:alphaOff val="0"/>
          </a:schemeClr>
        </a:solidFill>
        <a:ln w="15875"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kern="1200" smtClean="0"/>
            <a:t>Para que el estudiante logre comprender  el porqué  debemos contribuir a los gastos públicos, debe primeramente reconocer la existencia de un poder de imperio ejercido por el Estado (en su calidad de gobernante) hacia los habitantes de un país. Es menester que el joven tome conciencia  de la importancia del cumplimento de las obligaciones tributarias, ya que toda nación para satisfacer las necesidades colectivas necesita de recursos que le permitan cumplir con sus funciones.</a:t>
          </a:r>
          <a:endParaRPr lang="es-MX" sz="1900" kern="1200"/>
        </a:p>
      </dsp:txBody>
      <dsp:txXfrm>
        <a:off x="75963" y="151971"/>
        <a:ext cx="9449270" cy="1404174"/>
      </dsp:txXfrm>
    </dsp:sp>
    <dsp:sp modelId="{9158A198-1BF8-4810-9587-05D9E17CD17D}">
      <dsp:nvSpPr>
        <dsp:cNvPr id="0" name=""/>
        <dsp:cNvSpPr/>
      </dsp:nvSpPr>
      <dsp:spPr>
        <a:xfrm>
          <a:off x="0" y="1686828"/>
          <a:ext cx="9601196" cy="1556100"/>
        </a:xfrm>
        <a:prstGeom prst="roundRect">
          <a:avLst/>
        </a:prstGeom>
        <a:solidFill>
          <a:schemeClr val="lt1">
            <a:hueOff val="0"/>
            <a:satOff val="0"/>
            <a:lumOff val="0"/>
            <a:alphaOff val="0"/>
          </a:schemeClr>
        </a:solidFill>
        <a:ln w="15875"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kern="1200" smtClean="0"/>
            <a:t>El tema del poder tributario se encuentra relacionado de manera directa con la actividad financiera que el Estado ejerce.</a:t>
          </a:r>
          <a:endParaRPr lang="es-MX" sz="1900" kern="1200"/>
        </a:p>
      </dsp:txBody>
      <dsp:txXfrm>
        <a:off x="75963" y="1762791"/>
        <a:ext cx="9449270" cy="140417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761723-0263-4FEE-94AA-B67B5B224A7D}">
      <dsp:nvSpPr>
        <dsp:cNvPr id="0" name=""/>
        <dsp:cNvSpPr/>
      </dsp:nvSpPr>
      <dsp:spPr>
        <a:xfrm>
          <a:off x="1509438" y="189176"/>
          <a:ext cx="1189893" cy="793259"/>
        </a:xfrm>
        <a:prstGeom prst="rect">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F09762C-B4D5-498F-BD9C-185A47643F75}">
      <dsp:nvSpPr>
        <dsp:cNvPr id="0" name=""/>
        <dsp:cNvSpPr/>
      </dsp:nvSpPr>
      <dsp:spPr>
        <a:xfrm>
          <a:off x="2749013" y="655981"/>
          <a:ext cx="1685785" cy="10412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Tanto la Nación, como los Estados y los Municipios tienen el poder originario inherente, por que éste es connatural al Estado en cualquiera de sus manifestaciones.</a:t>
          </a:r>
          <a:endParaRPr lang="es-MX" sz="1800" kern="1200" dirty="0"/>
        </a:p>
      </dsp:txBody>
      <dsp:txXfrm>
        <a:off x="2749013" y="655981"/>
        <a:ext cx="1685785" cy="1041279"/>
      </dsp:txXfrm>
    </dsp:sp>
    <dsp:sp modelId="{628FBCD5-F3AD-4734-AC96-07EE671B97D4}">
      <dsp:nvSpPr>
        <dsp:cNvPr id="0" name=""/>
        <dsp:cNvSpPr/>
      </dsp:nvSpPr>
      <dsp:spPr>
        <a:xfrm>
          <a:off x="2400187" y="803393"/>
          <a:ext cx="404860" cy="404964"/>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0CC17B-BCF2-4B7C-B609-8E6EA87545DB}">
      <dsp:nvSpPr>
        <dsp:cNvPr id="0" name=""/>
        <dsp:cNvSpPr/>
      </dsp:nvSpPr>
      <dsp:spPr>
        <a:xfrm rot="5400000">
          <a:off x="4310402" y="835462"/>
          <a:ext cx="404964" cy="404860"/>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D73345-C01E-4F11-8DBC-332A3BC38CB5}">
      <dsp:nvSpPr>
        <dsp:cNvPr id="0" name=""/>
        <dsp:cNvSpPr/>
      </dsp:nvSpPr>
      <dsp:spPr>
        <a:xfrm rot="16200000">
          <a:off x="2400134" y="1961285"/>
          <a:ext cx="404964" cy="404860"/>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9464157-0519-46D0-9CDD-8A192CDE0AF1}">
      <dsp:nvSpPr>
        <dsp:cNvPr id="0" name=""/>
        <dsp:cNvSpPr/>
      </dsp:nvSpPr>
      <dsp:spPr>
        <a:xfrm rot="10800000">
          <a:off x="4422508" y="1905206"/>
          <a:ext cx="404860" cy="404964"/>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7D5DD8-00A3-44B7-89A9-077F47C31F53}">
      <dsp:nvSpPr>
        <dsp:cNvPr id="0" name=""/>
        <dsp:cNvSpPr/>
      </dsp:nvSpPr>
      <dsp:spPr>
        <a:xfrm>
          <a:off x="5005938" y="51291"/>
          <a:ext cx="1189893" cy="793259"/>
        </a:xfrm>
        <a:prstGeom prst="rect">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4301E21-049B-4A35-AE18-B2DF4B81E63E}">
      <dsp:nvSpPr>
        <dsp:cNvPr id="0" name=""/>
        <dsp:cNvSpPr/>
      </dsp:nvSpPr>
      <dsp:spPr>
        <a:xfrm>
          <a:off x="6245513" y="469572"/>
          <a:ext cx="1685785" cy="18904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La diferencia no radica en la esencia sino en el ámbito de actuación; en la jurisdicción atribuida a cada uno  con sujeción a las normas de cada País.</a:t>
          </a:r>
          <a:endParaRPr lang="es-MX" sz="1600" kern="1200" dirty="0"/>
        </a:p>
      </dsp:txBody>
      <dsp:txXfrm>
        <a:off x="6245513" y="469572"/>
        <a:ext cx="1685785" cy="1890443"/>
      </dsp:txXfrm>
    </dsp:sp>
    <dsp:sp modelId="{4F0F8450-8AA1-4272-9740-1DF60B114F3F}">
      <dsp:nvSpPr>
        <dsp:cNvPr id="0" name=""/>
        <dsp:cNvSpPr/>
      </dsp:nvSpPr>
      <dsp:spPr>
        <a:xfrm>
          <a:off x="5930411" y="673757"/>
          <a:ext cx="404860" cy="404964"/>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474825-3CA8-4CBA-98F7-DBD7E19D0784}">
      <dsp:nvSpPr>
        <dsp:cNvPr id="0" name=""/>
        <dsp:cNvSpPr/>
      </dsp:nvSpPr>
      <dsp:spPr>
        <a:xfrm rot="5400000">
          <a:off x="7830671" y="691527"/>
          <a:ext cx="404964" cy="404860"/>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94F644-F005-4435-A835-E5BBB2F59812}">
      <dsp:nvSpPr>
        <dsp:cNvPr id="0" name=""/>
        <dsp:cNvSpPr/>
      </dsp:nvSpPr>
      <dsp:spPr>
        <a:xfrm rot="16200000">
          <a:off x="5933776" y="1756929"/>
          <a:ext cx="404964" cy="404860"/>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5A0021-5541-488F-B41E-F69D877D715C}">
      <dsp:nvSpPr>
        <dsp:cNvPr id="0" name=""/>
        <dsp:cNvSpPr/>
      </dsp:nvSpPr>
      <dsp:spPr>
        <a:xfrm rot="10800000">
          <a:off x="7917295" y="1764146"/>
          <a:ext cx="404860" cy="404964"/>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21952E1-76B0-42A4-865B-BB46606E0B4A}">
      <dsp:nvSpPr>
        <dsp:cNvPr id="0" name=""/>
        <dsp:cNvSpPr/>
      </dsp:nvSpPr>
      <dsp:spPr>
        <a:xfrm>
          <a:off x="3257688" y="2668598"/>
          <a:ext cx="1189893" cy="793259"/>
        </a:xfrm>
        <a:prstGeom prst="rect">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7E6FFC-AC2E-4A08-9FFE-F98A71EC2091}">
      <dsp:nvSpPr>
        <dsp:cNvPr id="0" name=""/>
        <dsp:cNvSpPr/>
      </dsp:nvSpPr>
      <dsp:spPr>
        <a:xfrm>
          <a:off x="4497263" y="3433866"/>
          <a:ext cx="1685785" cy="10412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La única delegación de poderes ( inclusive el tributario), es la delegada por el pueblo, depositario de la soberanía nacional.</a:t>
          </a:r>
          <a:endParaRPr lang="es-MX" sz="1600" kern="1200" dirty="0"/>
        </a:p>
      </dsp:txBody>
      <dsp:txXfrm>
        <a:off x="4497263" y="3433866"/>
        <a:ext cx="1685785" cy="1041279"/>
      </dsp:txXfrm>
    </dsp:sp>
    <dsp:sp modelId="{1961BA35-52A3-44A5-95F1-562D52E00633}">
      <dsp:nvSpPr>
        <dsp:cNvPr id="0" name=""/>
        <dsp:cNvSpPr/>
      </dsp:nvSpPr>
      <dsp:spPr>
        <a:xfrm>
          <a:off x="4100416" y="3306826"/>
          <a:ext cx="404860" cy="404964"/>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AD98884-469C-4045-9FB1-F6ECAA50BC83}">
      <dsp:nvSpPr>
        <dsp:cNvPr id="0" name=""/>
        <dsp:cNvSpPr/>
      </dsp:nvSpPr>
      <dsp:spPr>
        <a:xfrm rot="5400000">
          <a:off x="6122681" y="3266864"/>
          <a:ext cx="404964" cy="404860"/>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818178-B667-4833-B4C1-BBBBE8A5F391}">
      <dsp:nvSpPr>
        <dsp:cNvPr id="0" name=""/>
        <dsp:cNvSpPr/>
      </dsp:nvSpPr>
      <dsp:spPr>
        <a:xfrm rot="16200000">
          <a:off x="4164392" y="4312650"/>
          <a:ext cx="404964" cy="404860"/>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04B762-6741-4760-AF54-39165C02801B}">
      <dsp:nvSpPr>
        <dsp:cNvPr id="0" name=""/>
        <dsp:cNvSpPr/>
      </dsp:nvSpPr>
      <dsp:spPr>
        <a:xfrm rot="10800000">
          <a:off x="6242790" y="4336608"/>
          <a:ext cx="404860" cy="404964"/>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8C7B13-FB84-4F93-A6F6-1B73256383E9}">
      <dsp:nvSpPr>
        <dsp:cNvPr id="0" name=""/>
        <dsp:cNvSpPr/>
      </dsp:nvSpPr>
      <dsp:spPr>
        <a:xfrm>
          <a:off x="201209" y="0"/>
          <a:ext cx="4950940" cy="4950940"/>
        </a:xfrm>
        <a:prstGeom prst="triangl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524ADB-6EA0-476D-A95D-FCA856F3C489}">
      <dsp:nvSpPr>
        <dsp:cNvPr id="0" name=""/>
        <dsp:cNvSpPr/>
      </dsp:nvSpPr>
      <dsp:spPr>
        <a:xfrm>
          <a:off x="2676679" y="495577"/>
          <a:ext cx="3218111" cy="3519808"/>
        </a:xfrm>
        <a:prstGeom prst="round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s-MX" sz="2500" kern="1200" dirty="0" smtClean="0"/>
            <a:t>El poder tributario es </a:t>
          </a:r>
          <a:r>
            <a:rPr lang="es-MX" sz="2500" b="1" kern="1200" dirty="0" smtClean="0"/>
            <a:t>Delgado o Derivado</a:t>
          </a:r>
          <a:r>
            <a:rPr lang="es-MX" sz="2500" kern="1200" dirty="0" smtClean="0"/>
            <a:t>, cuando la entidad política lo posee a su vez le ha sido transmitido por otra entidad que tiene poder originario.</a:t>
          </a:r>
          <a:endParaRPr lang="es-MX" sz="2500" kern="1200" dirty="0"/>
        </a:p>
      </dsp:txBody>
      <dsp:txXfrm>
        <a:off x="2833774" y="652672"/>
        <a:ext cx="2903921" cy="320561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1B65B6-0CFB-43C3-9431-21FF6A9EBFC2}">
      <dsp:nvSpPr>
        <dsp:cNvPr id="0" name=""/>
        <dsp:cNvSpPr/>
      </dsp:nvSpPr>
      <dsp:spPr>
        <a:xfrm>
          <a:off x="1088617" y="2781836"/>
          <a:ext cx="692102" cy="1780027"/>
        </a:xfrm>
        <a:custGeom>
          <a:avLst/>
          <a:gdLst/>
          <a:ahLst/>
          <a:cxnLst/>
          <a:rect l="0" t="0" r="0" b="0"/>
          <a:pathLst>
            <a:path>
              <a:moveTo>
                <a:pt x="0" y="0"/>
              </a:moveTo>
              <a:lnTo>
                <a:pt x="346051" y="0"/>
              </a:lnTo>
              <a:lnTo>
                <a:pt x="346051" y="1780027"/>
              </a:lnTo>
              <a:lnTo>
                <a:pt x="692102" y="1780027"/>
              </a:lnTo>
            </a:path>
          </a:pathLst>
        </a:custGeom>
        <a:noFill/>
        <a:ln w="158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1386922" y="3624104"/>
        <a:ext cx="95492" cy="95492"/>
      </dsp:txXfrm>
    </dsp:sp>
    <dsp:sp modelId="{583A7850-0811-48E7-A08B-DAA233FA2002}">
      <dsp:nvSpPr>
        <dsp:cNvPr id="0" name=""/>
        <dsp:cNvSpPr/>
      </dsp:nvSpPr>
      <dsp:spPr>
        <a:xfrm>
          <a:off x="1088617" y="2736116"/>
          <a:ext cx="692102" cy="91440"/>
        </a:xfrm>
        <a:custGeom>
          <a:avLst/>
          <a:gdLst/>
          <a:ahLst/>
          <a:cxnLst/>
          <a:rect l="0" t="0" r="0" b="0"/>
          <a:pathLst>
            <a:path>
              <a:moveTo>
                <a:pt x="0" y="45720"/>
              </a:moveTo>
              <a:lnTo>
                <a:pt x="692102" y="45720"/>
              </a:lnTo>
            </a:path>
          </a:pathLst>
        </a:custGeom>
        <a:noFill/>
        <a:ln w="158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417366" y="2764533"/>
        <a:ext cx="34605" cy="34605"/>
      </dsp:txXfrm>
    </dsp:sp>
    <dsp:sp modelId="{4F49EA69-D8CF-427C-B790-65148EBE2C40}">
      <dsp:nvSpPr>
        <dsp:cNvPr id="0" name=""/>
        <dsp:cNvSpPr/>
      </dsp:nvSpPr>
      <dsp:spPr>
        <a:xfrm>
          <a:off x="1088617" y="1001809"/>
          <a:ext cx="692102" cy="1780027"/>
        </a:xfrm>
        <a:custGeom>
          <a:avLst/>
          <a:gdLst/>
          <a:ahLst/>
          <a:cxnLst/>
          <a:rect l="0" t="0" r="0" b="0"/>
          <a:pathLst>
            <a:path>
              <a:moveTo>
                <a:pt x="0" y="1780027"/>
              </a:moveTo>
              <a:lnTo>
                <a:pt x="346051" y="1780027"/>
              </a:lnTo>
              <a:lnTo>
                <a:pt x="346051" y="0"/>
              </a:lnTo>
              <a:lnTo>
                <a:pt x="692102" y="0"/>
              </a:lnTo>
            </a:path>
          </a:pathLst>
        </a:custGeom>
        <a:noFill/>
        <a:ln w="158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1386922" y="1844076"/>
        <a:ext cx="95492" cy="95492"/>
      </dsp:txXfrm>
    </dsp:sp>
    <dsp:sp modelId="{DC845886-0F25-4D15-8427-9C4E05363FF7}">
      <dsp:nvSpPr>
        <dsp:cNvPr id="0" name=""/>
        <dsp:cNvSpPr/>
      </dsp:nvSpPr>
      <dsp:spPr>
        <a:xfrm rot="16200000">
          <a:off x="-2215305" y="2254319"/>
          <a:ext cx="5552811" cy="1055034"/>
        </a:xfrm>
        <a:prstGeom prst="rect">
          <a:avLst/>
        </a:prstGeom>
        <a:solidFill>
          <a:schemeClr val="accent2">
            <a:alpha val="8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rtl="0">
            <a:lnSpc>
              <a:spcPct val="90000"/>
            </a:lnSpc>
            <a:spcBef>
              <a:spcPct val="0"/>
            </a:spcBef>
            <a:spcAft>
              <a:spcPct val="35000"/>
            </a:spcAft>
          </a:pPr>
          <a:r>
            <a:rPr lang="es-MX" sz="3200" kern="1200" dirty="0" smtClean="0">
              <a:solidFill>
                <a:schemeClr val="tx1"/>
              </a:solidFill>
            </a:rPr>
            <a:t>Sistema Jurídico Mexicano</a:t>
          </a:r>
          <a:endParaRPr lang="es-MX" sz="3200" kern="1200" dirty="0">
            <a:solidFill>
              <a:schemeClr val="tx1"/>
            </a:solidFill>
          </a:endParaRPr>
        </a:p>
      </dsp:txBody>
      <dsp:txXfrm>
        <a:off x="-2215305" y="2254319"/>
        <a:ext cx="5552811" cy="1055034"/>
      </dsp:txXfrm>
    </dsp:sp>
    <dsp:sp modelId="{CB7594A3-C8E3-48B6-9EAB-DD69C6E88A0B}">
      <dsp:nvSpPr>
        <dsp:cNvPr id="0" name=""/>
        <dsp:cNvSpPr/>
      </dsp:nvSpPr>
      <dsp:spPr>
        <a:xfrm>
          <a:off x="1780720" y="474291"/>
          <a:ext cx="6464375" cy="1055034"/>
        </a:xfrm>
        <a:prstGeom prst="rect">
          <a:avLst/>
        </a:prstGeom>
        <a:solidFill>
          <a:schemeClr val="accent2">
            <a:alpha val="7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es-MX" sz="2000" kern="1200" dirty="0" smtClean="0">
              <a:solidFill>
                <a:schemeClr val="tx1"/>
              </a:solidFill>
            </a:rPr>
            <a:t>En México no </a:t>
          </a:r>
          <a:r>
            <a:rPr lang="es-MX" sz="2000" kern="1200" dirty="0" smtClean="0">
              <a:solidFill>
                <a:schemeClr val="tx1"/>
              </a:solidFill>
            </a:rPr>
            <a:t>se da el supuesto del  poder tributario delegado:</a:t>
          </a:r>
          <a:endParaRPr lang="es-MX" sz="2000" kern="1200" dirty="0">
            <a:solidFill>
              <a:schemeClr val="tx1"/>
            </a:solidFill>
          </a:endParaRPr>
        </a:p>
      </dsp:txBody>
      <dsp:txXfrm>
        <a:off x="1780720" y="474291"/>
        <a:ext cx="6464375" cy="1055034"/>
      </dsp:txXfrm>
    </dsp:sp>
    <dsp:sp modelId="{F1E03B49-8BE1-4F56-917C-C17C539288C5}">
      <dsp:nvSpPr>
        <dsp:cNvPr id="0" name=""/>
        <dsp:cNvSpPr/>
      </dsp:nvSpPr>
      <dsp:spPr>
        <a:xfrm>
          <a:off x="1780720" y="1793084"/>
          <a:ext cx="6613004" cy="1977503"/>
        </a:xfrm>
        <a:prstGeom prst="rect">
          <a:avLst/>
        </a:prstGeom>
        <a:solidFill>
          <a:schemeClr val="accent2">
            <a:alpha val="7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es-MX" sz="2000" kern="1200" dirty="0" smtClean="0">
              <a:solidFill>
                <a:schemeClr val="tx1"/>
              </a:solidFill>
            </a:rPr>
            <a:t>Partiendo del supuesto de que La Constitución en sus artículos 40 y 41,los cuales expresan que es voluntad del pueblo mexicano constituirse en una República representativa , democrática y federal, compuesta por Estado Libres y soberanos en todo lo concerniente a su régimen interior, pero unidos en una Federación establecida según los principios de dicha ley suprema</a:t>
          </a:r>
          <a:endParaRPr lang="es-MX" sz="2000" kern="1200" dirty="0">
            <a:solidFill>
              <a:schemeClr val="tx1"/>
            </a:solidFill>
          </a:endParaRPr>
        </a:p>
      </dsp:txBody>
      <dsp:txXfrm>
        <a:off x="1780720" y="1793084"/>
        <a:ext cx="6613004" cy="1977503"/>
      </dsp:txXfrm>
    </dsp:sp>
    <dsp:sp modelId="{F652119C-72A8-4E5D-A228-80F3F6A4448F}">
      <dsp:nvSpPr>
        <dsp:cNvPr id="0" name=""/>
        <dsp:cNvSpPr/>
      </dsp:nvSpPr>
      <dsp:spPr>
        <a:xfrm>
          <a:off x="1780720" y="4034346"/>
          <a:ext cx="6513929" cy="1055034"/>
        </a:xfrm>
        <a:prstGeom prst="rect">
          <a:avLst/>
        </a:prstGeom>
        <a:solidFill>
          <a:schemeClr val="accent2">
            <a:alpha val="7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es-MX" sz="2000" kern="1200" dirty="0" smtClean="0">
              <a:solidFill>
                <a:schemeClr val="tx1"/>
              </a:solidFill>
            </a:rPr>
            <a:t>Además, el pueblo ejerce su soberanía por medio de los poderes de la unión.</a:t>
          </a:r>
          <a:endParaRPr lang="es-MX" sz="2000" kern="1200" dirty="0">
            <a:solidFill>
              <a:schemeClr val="tx1"/>
            </a:solidFill>
          </a:endParaRPr>
        </a:p>
      </dsp:txBody>
      <dsp:txXfrm>
        <a:off x="1780720" y="4034346"/>
        <a:ext cx="6513929" cy="105503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265EEF-B428-4ADF-BF97-A00EFCE85B72}">
      <dsp:nvSpPr>
        <dsp:cNvPr id="0" name=""/>
        <dsp:cNvSpPr/>
      </dsp:nvSpPr>
      <dsp:spPr>
        <a:xfrm>
          <a:off x="-1" y="48751"/>
          <a:ext cx="3912975" cy="2644688"/>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55650" rtl="0">
            <a:lnSpc>
              <a:spcPct val="90000"/>
            </a:lnSpc>
            <a:spcBef>
              <a:spcPct val="0"/>
            </a:spcBef>
            <a:spcAft>
              <a:spcPct val="35000"/>
            </a:spcAft>
          </a:pPr>
          <a:r>
            <a:rPr lang="es-MX" sz="1700" kern="1200" dirty="0" smtClean="0"/>
            <a:t>Por lo anterior, el Gobierno federal  no puede delegar a los estados el establecimiento de tributos federales, ya que de acuerdo al articulo 73 de la Carta Magna, la federación tiene la exclusividad en determinadas materias impositivas.</a:t>
          </a:r>
          <a:endParaRPr lang="es-MX" sz="1700" kern="1200" dirty="0"/>
        </a:p>
      </dsp:txBody>
      <dsp:txXfrm>
        <a:off x="573041" y="436057"/>
        <a:ext cx="2766891" cy="187007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ABED4-7A32-4CBF-B6FE-06D26E0DBDE2}">
      <dsp:nvSpPr>
        <dsp:cNvPr id="0" name=""/>
        <dsp:cNvSpPr/>
      </dsp:nvSpPr>
      <dsp:spPr>
        <a:xfrm>
          <a:off x="0" y="595314"/>
          <a:ext cx="3782776" cy="1513110"/>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13970" rIns="0" bIns="13970" numCol="1" spcCol="1270" anchor="ctr" anchorCtr="0">
          <a:noAutofit/>
        </a:bodyPr>
        <a:lstStyle/>
        <a:p>
          <a:pPr lvl="0" algn="ctr" defTabSz="977900" rtl="0">
            <a:lnSpc>
              <a:spcPct val="90000"/>
            </a:lnSpc>
            <a:spcBef>
              <a:spcPct val="0"/>
            </a:spcBef>
            <a:spcAft>
              <a:spcPct val="35000"/>
            </a:spcAft>
          </a:pPr>
          <a:r>
            <a:rPr lang="es-MX" sz="2200" kern="1200" dirty="0" smtClean="0"/>
            <a:t>En la actual economía de los Estados los recursos provienen de una doble fuente:</a:t>
          </a:r>
          <a:endParaRPr lang="es-MX" sz="2200" kern="1200" dirty="0"/>
        </a:p>
      </dsp:txBody>
      <dsp:txXfrm>
        <a:off x="756555" y="595314"/>
        <a:ext cx="2269666" cy="1513110"/>
      </dsp:txXfrm>
    </dsp:sp>
    <dsp:sp modelId="{E1B37089-37BC-4972-ADE7-D7E937ED5E32}">
      <dsp:nvSpPr>
        <dsp:cNvPr id="0" name=""/>
        <dsp:cNvSpPr/>
      </dsp:nvSpPr>
      <dsp:spPr>
        <a:xfrm>
          <a:off x="3293463" y="666264"/>
          <a:ext cx="3139704" cy="1255881"/>
        </a:xfrm>
        <a:prstGeom prst="chevron">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9525" rIns="0" bIns="9525" numCol="1" spcCol="1270" anchor="ctr" anchorCtr="0">
          <a:noAutofit/>
        </a:bodyPr>
        <a:lstStyle/>
        <a:p>
          <a:pPr lvl="0" algn="ctr" defTabSz="666750" rtl="0">
            <a:lnSpc>
              <a:spcPct val="90000"/>
            </a:lnSpc>
            <a:spcBef>
              <a:spcPct val="0"/>
            </a:spcBef>
            <a:spcAft>
              <a:spcPct val="35000"/>
            </a:spcAft>
          </a:pPr>
          <a:r>
            <a:rPr lang="es-MX" sz="1500" kern="1200" smtClean="0"/>
            <a:t>De rentas de  que la hacienda pública percibe por su patrimonio, de actividades industriales o de actividades comerciales</a:t>
          </a:r>
          <a:endParaRPr lang="es-MX" sz="1500" kern="1200"/>
        </a:p>
      </dsp:txBody>
      <dsp:txXfrm>
        <a:off x="3921404" y="666264"/>
        <a:ext cx="1883823" cy="1255881"/>
      </dsp:txXfrm>
    </dsp:sp>
    <dsp:sp modelId="{F474481D-4E4C-46DE-B801-0B982AAA1C32}">
      <dsp:nvSpPr>
        <dsp:cNvPr id="0" name=""/>
        <dsp:cNvSpPr/>
      </dsp:nvSpPr>
      <dsp:spPr>
        <a:xfrm>
          <a:off x="5993609" y="666264"/>
          <a:ext cx="3139704" cy="1255881"/>
        </a:xfrm>
        <a:prstGeom prst="chevron">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9525" rIns="0" bIns="9525" numCol="1" spcCol="1270" anchor="ctr" anchorCtr="0">
          <a:noAutofit/>
        </a:bodyPr>
        <a:lstStyle/>
        <a:p>
          <a:pPr lvl="0" algn="ctr" defTabSz="666750" rtl="0">
            <a:lnSpc>
              <a:spcPct val="90000"/>
            </a:lnSpc>
            <a:spcBef>
              <a:spcPct val="0"/>
            </a:spcBef>
            <a:spcAft>
              <a:spcPct val="35000"/>
            </a:spcAft>
          </a:pPr>
          <a:r>
            <a:rPr lang="es-MX" sz="1500" kern="1200" smtClean="0"/>
            <a:t>Son recaudados  de la riqueza de los gobernados con base en la Potestad de Imperio del Estado </a:t>
          </a:r>
          <a:endParaRPr lang="es-MX" sz="1500" kern="1200"/>
        </a:p>
      </dsp:txBody>
      <dsp:txXfrm>
        <a:off x="6621550" y="666264"/>
        <a:ext cx="1883823" cy="1255881"/>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AB684F-2501-487E-BC4E-A070A6C48445}">
      <dsp:nvSpPr>
        <dsp:cNvPr id="0" name=""/>
        <dsp:cNvSpPr/>
      </dsp:nvSpPr>
      <dsp:spPr>
        <a:xfrm>
          <a:off x="1051500" y="0"/>
          <a:ext cx="2078873" cy="1559155"/>
        </a:xfrm>
        <a:prstGeom prst="upArrow">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AC9EEE-C77E-451E-AE11-20719E05CEBB}">
      <dsp:nvSpPr>
        <dsp:cNvPr id="0" name=""/>
        <dsp:cNvSpPr/>
      </dsp:nvSpPr>
      <dsp:spPr>
        <a:xfrm>
          <a:off x="3192740" y="0"/>
          <a:ext cx="6195512" cy="1559155"/>
        </a:xfrm>
        <a:prstGeom prst="rect">
          <a:avLst/>
        </a:prstGeom>
        <a:gradFill rotWithShape="1">
          <a:gsLst>
            <a:gs pos="0">
              <a:schemeClr val="accent2">
                <a:tint val="60000"/>
                <a:lumMod val="110000"/>
              </a:schemeClr>
            </a:gs>
            <a:gs pos="100000">
              <a:schemeClr val="accent2">
                <a:tint val="82000"/>
              </a:schemeClr>
            </a:gs>
          </a:gsLst>
          <a:lin ang="5400000" scaled="0"/>
        </a:gradFill>
        <a:ln w="9525" cap="flat" cmpd="sng" algn="ctr">
          <a:solidFill>
            <a:schemeClr val="accent2"/>
          </a:solidFill>
          <a:prstDash val="solid"/>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149352" tIns="0" rIns="149352" bIns="149352" numCol="1" spcCol="1270" anchor="ctr" anchorCtr="0">
          <a:noAutofit/>
        </a:bodyPr>
        <a:lstStyle/>
        <a:p>
          <a:pPr lvl="0" algn="l" defTabSz="933450" rtl="0">
            <a:lnSpc>
              <a:spcPct val="90000"/>
            </a:lnSpc>
            <a:spcBef>
              <a:spcPct val="0"/>
            </a:spcBef>
            <a:spcAft>
              <a:spcPct val="35000"/>
            </a:spcAft>
          </a:pPr>
          <a:r>
            <a:rPr lang="es-MX" sz="2100" kern="1200" dirty="0" smtClean="0"/>
            <a:t>Una vez señalado que la Constitución Política del Estado Mexicano faculta al órgano legislativo para establecer contribuciones que deben cubrir los gobernados para sufragar el gasto publico, es importante mencionar que esa facultad </a:t>
          </a:r>
          <a:r>
            <a:rPr lang="es-MX" sz="2100" u="sng" kern="1200" dirty="0" smtClean="0"/>
            <a:t>no es ilimitada</a:t>
          </a:r>
          <a:r>
            <a:rPr lang="es-MX" sz="2100" kern="1200" dirty="0" smtClean="0"/>
            <a:t>.</a:t>
          </a:r>
          <a:endParaRPr lang="es-MX" sz="2100" kern="1200" dirty="0"/>
        </a:p>
      </dsp:txBody>
      <dsp:txXfrm>
        <a:off x="3192740" y="0"/>
        <a:ext cx="6195512" cy="1559155"/>
      </dsp:txXfrm>
    </dsp:sp>
    <dsp:sp modelId="{110260D1-F520-4441-9103-CE867F084C32}">
      <dsp:nvSpPr>
        <dsp:cNvPr id="0" name=""/>
        <dsp:cNvSpPr/>
      </dsp:nvSpPr>
      <dsp:spPr>
        <a:xfrm>
          <a:off x="1675162" y="1689084"/>
          <a:ext cx="2078873" cy="1559155"/>
        </a:xfrm>
        <a:prstGeom prst="downArrow">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C1D50C-858F-4B0D-9510-B004E674E674}">
      <dsp:nvSpPr>
        <dsp:cNvPr id="0" name=""/>
        <dsp:cNvSpPr/>
      </dsp:nvSpPr>
      <dsp:spPr>
        <a:xfrm>
          <a:off x="3816402" y="1689084"/>
          <a:ext cx="6195512" cy="1559155"/>
        </a:xfrm>
        <a:prstGeom prst="rect">
          <a:avLst/>
        </a:prstGeom>
        <a:gradFill rotWithShape="1">
          <a:gsLst>
            <a:gs pos="0">
              <a:schemeClr val="accent4">
                <a:tint val="60000"/>
                <a:lumMod val="110000"/>
              </a:schemeClr>
            </a:gs>
            <a:gs pos="100000">
              <a:schemeClr val="accent4">
                <a:tint val="82000"/>
              </a:schemeClr>
            </a:gs>
          </a:gsLst>
          <a:lin ang="5400000" scaled="0"/>
        </a:gradFill>
        <a:ln w="9525" cap="flat" cmpd="sng" algn="ctr">
          <a:solidFill>
            <a:schemeClr val="accent4"/>
          </a:solidFill>
          <a:prstDash val="solid"/>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149352" tIns="0" rIns="149352" bIns="149352" numCol="1" spcCol="1270" anchor="ctr" anchorCtr="0">
          <a:noAutofit/>
        </a:bodyPr>
        <a:lstStyle/>
        <a:p>
          <a:pPr lvl="0" algn="l" defTabSz="933450" rtl="0">
            <a:lnSpc>
              <a:spcPct val="90000"/>
            </a:lnSpc>
            <a:spcBef>
              <a:spcPct val="0"/>
            </a:spcBef>
            <a:spcAft>
              <a:spcPct val="35000"/>
            </a:spcAft>
          </a:pPr>
          <a:r>
            <a:rPr lang="es-MX" sz="2100" kern="1200" dirty="0" smtClean="0"/>
            <a:t>En la propia Constitución aparecen distintas limitaciones que se conocen como </a:t>
          </a:r>
          <a:r>
            <a:rPr lang="es-MX" sz="2100" u="sng" kern="1200" dirty="0" smtClean="0"/>
            <a:t>GARANTÍAS INDIVIDUALES</a:t>
          </a:r>
          <a:r>
            <a:rPr lang="es-MX" sz="2100" kern="1200" dirty="0" smtClean="0"/>
            <a:t>, y constituyen una de las restricciones al poder del Estado.</a:t>
          </a:r>
          <a:endParaRPr lang="es-MX" sz="2100" kern="1200" dirty="0"/>
        </a:p>
      </dsp:txBody>
      <dsp:txXfrm>
        <a:off x="3816402" y="1689084"/>
        <a:ext cx="6195512" cy="155915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B40494-D1F5-4080-BE6C-6BD48C645468}">
      <dsp:nvSpPr>
        <dsp:cNvPr id="0" name=""/>
        <dsp:cNvSpPr/>
      </dsp:nvSpPr>
      <dsp:spPr>
        <a:xfrm>
          <a:off x="1486122" y="2230"/>
          <a:ext cx="6628950" cy="3314475"/>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245" tIns="36830" rIns="55245" bIns="36830" numCol="1" spcCol="1270" anchor="ctr" anchorCtr="0">
          <a:noAutofit/>
        </a:bodyPr>
        <a:lstStyle/>
        <a:p>
          <a:pPr lvl="0" algn="ctr" defTabSz="1289050" rtl="0">
            <a:lnSpc>
              <a:spcPct val="90000"/>
            </a:lnSpc>
            <a:spcBef>
              <a:spcPct val="0"/>
            </a:spcBef>
            <a:spcAft>
              <a:spcPct val="35000"/>
            </a:spcAft>
          </a:pPr>
          <a:r>
            <a:rPr lang="es-MX" sz="2900" kern="1200" smtClean="0"/>
            <a:t>El principio de legalidad se encuentra consagrado en la fracción IV del articulo 31 de la Constitución Política, el cual dispone que las contribuciones que se tiene como obligación pagar, para cubrir los gastos públicos de la federación, estados y municipios deben de estar establecidos por las leyes.</a:t>
          </a:r>
          <a:endParaRPr lang="es-MX" sz="2900" kern="1200"/>
        </a:p>
      </dsp:txBody>
      <dsp:txXfrm>
        <a:off x="1583200" y="99308"/>
        <a:ext cx="6434794" cy="3120319"/>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C119DB-B0D1-4673-81CD-DFA42C14B57C}">
      <dsp:nvSpPr>
        <dsp:cNvPr id="0" name=""/>
        <dsp:cNvSpPr/>
      </dsp:nvSpPr>
      <dsp:spPr>
        <a:xfrm>
          <a:off x="0" y="1094808"/>
          <a:ext cx="10515600" cy="1459744"/>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287C81-969D-4FD4-9378-CBACAEE8CCB2}">
      <dsp:nvSpPr>
        <dsp:cNvPr id="0" name=""/>
        <dsp:cNvSpPr/>
      </dsp:nvSpPr>
      <dsp:spPr>
        <a:xfrm>
          <a:off x="0" y="0"/>
          <a:ext cx="9464040" cy="1459744"/>
        </a:xfrm>
        <a:prstGeom prst="rect">
          <a:avLst/>
        </a:prstGeom>
        <a:solidFill>
          <a:schemeClr val="accent2">
            <a:lumMod val="40000"/>
            <a:lumOff val="6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b" anchorCtr="0">
          <a:noAutofit/>
        </a:bodyPr>
        <a:lstStyle/>
        <a:p>
          <a:pPr lvl="0" algn="ctr" defTabSz="755650" rtl="0">
            <a:lnSpc>
              <a:spcPct val="90000"/>
            </a:lnSpc>
            <a:spcBef>
              <a:spcPct val="0"/>
            </a:spcBef>
            <a:spcAft>
              <a:spcPct val="35000"/>
            </a:spcAft>
          </a:pPr>
          <a:endParaRPr lang="es-MX" sz="1700" kern="1200" dirty="0" smtClean="0"/>
        </a:p>
        <a:p>
          <a:pPr lvl="0" algn="ctr" defTabSz="755650" rtl="0">
            <a:lnSpc>
              <a:spcPct val="90000"/>
            </a:lnSpc>
            <a:spcBef>
              <a:spcPct val="0"/>
            </a:spcBef>
            <a:spcAft>
              <a:spcPct val="35000"/>
            </a:spcAft>
          </a:pPr>
          <a:r>
            <a:rPr lang="es-MX" sz="1700" kern="1200" dirty="0" smtClean="0"/>
            <a:t>“</a:t>
          </a:r>
          <a:r>
            <a:rPr lang="es-MX" sz="2800" kern="1200" dirty="0" smtClean="0"/>
            <a:t>Los mexicanos deben de contribuir al gasto publico de manera proporcional y equitativa que dispongan de las leyes y esta, además, minuciosamente reglamentado en su aspecto formal en la Ley general de Ingresos, en la cual se determinan los impuestos que se recaudaran durante el periodo que la misma abarca.”</a:t>
          </a:r>
          <a:endParaRPr lang="es-MX" sz="2800" kern="1200" dirty="0"/>
        </a:p>
      </dsp:txBody>
      <dsp:txXfrm>
        <a:off x="0" y="0"/>
        <a:ext cx="9464040" cy="1459744"/>
      </dsp:txXfrm>
    </dsp:sp>
    <dsp:sp modelId="{EF9341AE-11CE-458F-9449-B4FD50C51994}">
      <dsp:nvSpPr>
        <dsp:cNvPr id="0" name=""/>
        <dsp:cNvSpPr/>
      </dsp:nvSpPr>
      <dsp:spPr>
        <a:xfrm>
          <a:off x="4549551" y="1642212"/>
          <a:ext cx="364936" cy="364936"/>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67C6D7-75E8-4949-803C-395C10CE02E3}">
      <dsp:nvSpPr>
        <dsp:cNvPr id="0" name=""/>
        <dsp:cNvSpPr/>
      </dsp:nvSpPr>
      <dsp:spPr>
        <a:xfrm rot="5400000">
          <a:off x="5201238" y="-1396426"/>
          <a:ext cx="2655148" cy="6144765"/>
        </a:xfrm>
        <a:prstGeom prst="round2SameRect">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rtl="0">
            <a:lnSpc>
              <a:spcPct val="90000"/>
            </a:lnSpc>
            <a:spcBef>
              <a:spcPct val="0"/>
            </a:spcBef>
            <a:spcAft>
              <a:spcPct val="15000"/>
            </a:spcAft>
            <a:buChar char="••"/>
          </a:pPr>
          <a:r>
            <a:rPr lang="es-MX" sz="2300" b="0" kern="1200" cap="none" spc="0" dirty="0" smtClean="0">
              <a:ln w="0"/>
              <a:solidFill>
                <a:schemeClr val="accent1"/>
              </a:solidFill>
              <a:effectLst>
                <a:outerShdw blurRad="38100" dist="25400" dir="5400000" algn="ctr" rotWithShape="0">
                  <a:srgbClr val="6E747A">
                    <a:alpha val="43000"/>
                  </a:srgbClr>
                </a:outerShdw>
              </a:effectLst>
            </a:rPr>
            <a:t>Actualmente la tutela de las garantías en materia tributaria y de la observancia de la propia Constitución, por  lo que hace al exceso de las facultades del poder legislativo, se encuentra reconocida y es ejercida por la Suprema Corte de justicia de la nación, a través de los juicios de amparo que lleguen a su conocimiento.</a:t>
          </a:r>
          <a:endParaRPr lang="es-MX" sz="2300" b="0" kern="1200" cap="none" spc="0" dirty="0">
            <a:ln w="0"/>
            <a:solidFill>
              <a:schemeClr val="accent1"/>
            </a:solidFill>
            <a:effectLst>
              <a:outerShdw blurRad="38100" dist="25400" dir="5400000" algn="ctr" rotWithShape="0">
                <a:srgbClr val="6E747A">
                  <a:alpha val="43000"/>
                </a:srgbClr>
              </a:outerShdw>
            </a:effectLst>
          </a:endParaRPr>
        </a:p>
      </dsp:txBody>
      <dsp:txXfrm rot="-5400000">
        <a:off x="3456430" y="477996"/>
        <a:ext cx="6015151" cy="2395920"/>
      </dsp:txXfrm>
    </dsp:sp>
    <dsp:sp modelId="{905DA119-9BE6-46AB-88FE-F53F4E8903EC}">
      <dsp:nvSpPr>
        <dsp:cNvPr id="0" name=""/>
        <dsp:cNvSpPr/>
      </dsp:nvSpPr>
      <dsp:spPr>
        <a:xfrm>
          <a:off x="0" y="0"/>
          <a:ext cx="3456430" cy="3318936"/>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es-MX" sz="2800" kern="1200" smtClean="0"/>
            <a:t>Otra limitación constitucional al poder tributario lo constituye de manera directa  el órgano encargado de hacer espetar las garantías en materia fiscal.</a:t>
          </a:r>
          <a:endParaRPr lang="es-MX" sz="2800" kern="1200" dirty="0"/>
        </a:p>
      </dsp:txBody>
      <dsp:txXfrm>
        <a:off x="162017" y="162017"/>
        <a:ext cx="3132396" cy="2994902"/>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074A31-2054-44DE-9A80-50ACDF426B8F}">
      <dsp:nvSpPr>
        <dsp:cNvPr id="0" name=""/>
        <dsp:cNvSpPr/>
      </dsp:nvSpPr>
      <dsp:spPr>
        <a:xfrm>
          <a:off x="4800598" y="1371502"/>
          <a:ext cx="2125007" cy="575931"/>
        </a:xfrm>
        <a:custGeom>
          <a:avLst/>
          <a:gdLst/>
          <a:ahLst/>
          <a:cxnLst/>
          <a:rect l="0" t="0" r="0" b="0"/>
          <a:pathLst>
            <a:path>
              <a:moveTo>
                <a:pt x="0" y="0"/>
              </a:moveTo>
              <a:lnTo>
                <a:pt x="0" y="287965"/>
              </a:lnTo>
              <a:lnTo>
                <a:pt x="2125007" y="287965"/>
              </a:lnTo>
              <a:lnTo>
                <a:pt x="2125007" y="575931"/>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EE48F3-0F85-4869-8998-9B85C546D091}">
      <dsp:nvSpPr>
        <dsp:cNvPr id="0" name=""/>
        <dsp:cNvSpPr/>
      </dsp:nvSpPr>
      <dsp:spPr>
        <a:xfrm>
          <a:off x="2675590" y="1371502"/>
          <a:ext cx="2125007" cy="575931"/>
        </a:xfrm>
        <a:custGeom>
          <a:avLst/>
          <a:gdLst/>
          <a:ahLst/>
          <a:cxnLst/>
          <a:rect l="0" t="0" r="0" b="0"/>
          <a:pathLst>
            <a:path>
              <a:moveTo>
                <a:pt x="2125007" y="0"/>
              </a:moveTo>
              <a:lnTo>
                <a:pt x="2125007" y="287965"/>
              </a:lnTo>
              <a:lnTo>
                <a:pt x="0" y="287965"/>
              </a:lnTo>
              <a:lnTo>
                <a:pt x="0" y="575931"/>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646684-2694-4C70-BE06-B655FC243A83}">
      <dsp:nvSpPr>
        <dsp:cNvPr id="0" name=""/>
        <dsp:cNvSpPr/>
      </dsp:nvSpPr>
      <dsp:spPr>
        <a:xfrm>
          <a:off x="2963555" y="237"/>
          <a:ext cx="3674084" cy="1371264"/>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s-MX" sz="2200" kern="1200" dirty="0" smtClean="0">
              <a:solidFill>
                <a:schemeClr val="tx1"/>
              </a:solidFill>
            </a:rPr>
            <a:t>En la doctrina hacendaria se establece  la diferencia entre lo fiscal y lo tributario  a partir de la relación entre el todo y la parte.</a:t>
          </a:r>
          <a:endParaRPr lang="es-MX" sz="2200" kern="1200" dirty="0">
            <a:solidFill>
              <a:schemeClr val="tx1"/>
            </a:solidFill>
          </a:endParaRPr>
        </a:p>
      </dsp:txBody>
      <dsp:txXfrm>
        <a:off x="2963555" y="237"/>
        <a:ext cx="3674084" cy="1371264"/>
      </dsp:txXfrm>
    </dsp:sp>
    <dsp:sp modelId="{9ECC5356-4B3E-4A5C-8EEE-F7560A8AECBC}">
      <dsp:nvSpPr>
        <dsp:cNvPr id="0" name=""/>
        <dsp:cNvSpPr/>
      </dsp:nvSpPr>
      <dsp:spPr>
        <a:xfrm>
          <a:off x="838548" y="1947433"/>
          <a:ext cx="3674084" cy="1371264"/>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s-MX" sz="2200" kern="1200" dirty="0" smtClean="0">
              <a:solidFill>
                <a:schemeClr val="tx1"/>
              </a:solidFill>
            </a:rPr>
            <a:t>El sistema tributario es un parcela dentro del sistema fiscal</a:t>
          </a:r>
          <a:endParaRPr lang="es-MX" sz="2200" kern="1200" dirty="0">
            <a:solidFill>
              <a:schemeClr val="tx1"/>
            </a:solidFill>
          </a:endParaRPr>
        </a:p>
      </dsp:txBody>
      <dsp:txXfrm>
        <a:off x="838548" y="1947433"/>
        <a:ext cx="3674084" cy="1371264"/>
      </dsp:txXfrm>
    </dsp:sp>
    <dsp:sp modelId="{38892F1D-23A0-41A1-9513-D6D63B36AB8D}">
      <dsp:nvSpPr>
        <dsp:cNvPr id="0" name=""/>
        <dsp:cNvSpPr/>
      </dsp:nvSpPr>
      <dsp:spPr>
        <a:xfrm>
          <a:off x="5088563" y="1947433"/>
          <a:ext cx="3674084" cy="1371264"/>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s-MX" sz="2200" kern="1200" dirty="0" smtClean="0">
              <a:solidFill>
                <a:schemeClr val="tx1"/>
              </a:solidFill>
            </a:rPr>
            <a:t>El sistema fiscal comprende tanto la dinámica de ingreso como la del gasto público</a:t>
          </a:r>
          <a:endParaRPr lang="es-MX" sz="2200" kern="1200" dirty="0">
            <a:solidFill>
              <a:schemeClr val="tx1"/>
            </a:solidFill>
          </a:endParaRPr>
        </a:p>
      </dsp:txBody>
      <dsp:txXfrm>
        <a:off x="5088563" y="1947433"/>
        <a:ext cx="3674084" cy="13712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2EA668-39D1-4845-A074-148A07F9B966}">
      <dsp:nvSpPr>
        <dsp:cNvPr id="0" name=""/>
        <dsp:cNvSpPr/>
      </dsp:nvSpPr>
      <dsp:spPr>
        <a:xfrm>
          <a:off x="0" y="41367"/>
          <a:ext cx="9601200" cy="1583009"/>
        </a:xfrm>
        <a:prstGeom prst="round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solidFill>
                <a:schemeClr val="tx1"/>
              </a:solidFill>
            </a:rPr>
            <a:t>Es la facultad o posibilidad jurídica del Estado de exigir contribuciones respecto de personas o bienes que se hallan en su jurisdicción, es lo que representa la potestad  o poder tributario.</a:t>
          </a:r>
          <a:endParaRPr lang="es-MX" sz="2400" kern="1200" dirty="0">
            <a:solidFill>
              <a:schemeClr val="tx1"/>
            </a:solidFill>
          </a:endParaRPr>
        </a:p>
      </dsp:txBody>
      <dsp:txXfrm>
        <a:off x="77276" y="118643"/>
        <a:ext cx="9446648" cy="1428457"/>
      </dsp:txXfrm>
    </dsp:sp>
    <dsp:sp modelId="{B1552E52-E6F1-40BA-9A10-D34170A60DF4}">
      <dsp:nvSpPr>
        <dsp:cNvPr id="0" name=""/>
        <dsp:cNvSpPr/>
      </dsp:nvSpPr>
      <dsp:spPr>
        <a:xfrm>
          <a:off x="0" y="1693497"/>
          <a:ext cx="9601200" cy="1583009"/>
        </a:xfrm>
        <a:prstGeom prst="roundRect">
          <a:avLst/>
        </a:prstGeom>
        <a:solidFill>
          <a:schemeClr val="accent4">
            <a:hueOff val="2159015"/>
            <a:satOff val="-35474"/>
            <a:lumOff val="-666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solidFill>
                <a:schemeClr val="tx1"/>
              </a:solidFill>
            </a:rPr>
            <a:t>Se refiere al poder general del Estado o la fuerza publica dirigida hacia las rentas del Estado, habla de la soberanía fiscal como aspecto o manifestación de la soberanía financiera y esta constituye una parcela de la soberanía del Estado.</a:t>
          </a:r>
          <a:endParaRPr lang="es-MX" sz="2400" kern="1200" dirty="0">
            <a:solidFill>
              <a:schemeClr val="tx1"/>
            </a:solidFill>
          </a:endParaRPr>
        </a:p>
      </dsp:txBody>
      <dsp:txXfrm>
        <a:off x="77276" y="1770773"/>
        <a:ext cx="9446648" cy="142845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44C4B5-C9B9-4167-8918-34A6F8468D4A}">
      <dsp:nvSpPr>
        <dsp:cNvPr id="0" name=""/>
        <dsp:cNvSpPr/>
      </dsp:nvSpPr>
      <dsp:spPr>
        <a:xfrm>
          <a:off x="84922" y="361931"/>
          <a:ext cx="4918664" cy="4471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b" anchorCtr="0">
          <a:noAutofit/>
        </a:bodyPr>
        <a:lstStyle/>
        <a:p>
          <a:pPr lvl="0" algn="l" defTabSz="933450">
            <a:lnSpc>
              <a:spcPct val="90000"/>
            </a:lnSpc>
            <a:spcBef>
              <a:spcPct val="0"/>
            </a:spcBef>
            <a:spcAft>
              <a:spcPct val="35000"/>
            </a:spcAft>
          </a:pPr>
          <a:endParaRPr lang="es-MX" sz="2100" kern="1200" dirty="0"/>
        </a:p>
      </dsp:txBody>
      <dsp:txXfrm>
        <a:off x="84922" y="361931"/>
        <a:ext cx="4918664" cy="447151"/>
      </dsp:txXfrm>
    </dsp:sp>
    <dsp:sp modelId="{4260970A-3EC9-4120-B668-5E9C62603C60}">
      <dsp:nvSpPr>
        <dsp:cNvPr id="0" name=""/>
        <dsp:cNvSpPr/>
      </dsp:nvSpPr>
      <dsp:spPr>
        <a:xfrm>
          <a:off x="84922" y="809082"/>
          <a:ext cx="1150967" cy="910863"/>
        </a:xfrm>
        <a:prstGeom prst="chevron">
          <a:avLst>
            <a:gd name="adj" fmla="val 70610"/>
          </a:avLst>
        </a:prstGeom>
        <a:solidFill>
          <a:schemeClr val="accent4">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CC3C6A-6798-44A9-82CD-E2656493ABE7}">
      <dsp:nvSpPr>
        <dsp:cNvPr id="0" name=""/>
        <dsp:cNvSpPr/>
      </dsp:nvSpPr>
      <dsp:spPr>
        <a:xfrm>
          <a:off x="776267" y="809082"/>
          <a:ext cx="1150967" cy="910863"/>
        </a:xfrm>
        <a:prstGeom prst="chevron">
          <a:avLst>
            <a:gd name="adj" fmla="val 70610"/>
          </a:avLst>
        </a:prstGeom>
        <a:solidFill>
          <a:schemeClr val="accent4">
            <a:hueOff val="107951"/>
            <a:satOff val="-1774"/>
            <a:lumOff val="-333"/>
            <a:alphaOff val="0"/>
          </a:schemeClr>
        </a:solidFill>
        <a:ln w="15875" cap="flat" cmpd="sng" algn="ctr">
          <a:solidFill>
            <a:schemeClr val="accent4">
              <a:hueOff val="107951"/>
              <a:satOff val="-1774"/>
              <a:lumOff val="-33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D72103A-DDFC-4F86-AEED-873DC003E321}">
      <dsp:nvSpPr>
        <dsp:cNvPr id="0" name=""/>
        <dsp:cNvSpPr/>
      </dsp:nvSpPr>
      <dsp:spPr>
        <a:xfrm>
          <a:off x="1468159" y="809082"/>
          <a:ext cx="1150967" cy="910863"/>
        </a:xfrm>
        <a:prstGeom prst="chevron">
          <a:avLst>
            <a:gd name="adj" fmla="val 70610"/>
          </a:avLst>
        </a:prstGeom>
        <a:solidFill>
          <a:schemeClr val="accent4">
            <a:hueOff val="215901"/>
            <a:satOff val="-3547"/>
            <a:lumOff val="-667"/>
            <a:alphaOff val="0"/>
          </a:schemeClr>
        </a:solidFill>
        <a:ln w="15875" cap="flat" cmpd="sng" algn="ctr">
          <a:solidFill>
            <a:schemeClr val="accent4">
              <a:hueOff val="215901"/>
              <a:satOff val="-3547"/>
              <a:lumOff val="-66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B5F8E78-0840-4E47-8AB4-388A58CCF865}">
      <dsp:nvSpPr>
        <dsp:cNvPr id="0" name=""/>
        <dsp:cNvSpPr/>
      </dsp:nvSpPr>
      <dsp:spPr>
        <a:xfrm>
          <a:off x="2159505" y="809082"/>
          <a:ext cx="1150967" cy="910863"/>
        </a:xfrm>
        <a:prstGeom prst="chevron">
          <a:avLst>
            <a:gd name="adj" fmla="val 70610"/>
          </a:avLst>
        </a:prstGeom>
        <a:solidFill>
          <a:schemeClr val="accent4">
            <a:hueOff val="323852"/>
            <a:satOff val="-5321"/>
            <a:lumOff val="-1000"/>
            <a:alphaOff val="0"/>
          </a:schemeClr>
        </a:solidFill>
        <a:ln w="15875" cap="flat" cmpd="sng" algn="ctr">
          <a:solidFill>
            <a:schemeClr val="accent4">
              <a:hueOff val="323852"/>
              <a:satOff val="-5321"/>
              <a:lumOff val="-100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DB78AC-EBEC-4E9C-9BAE-1D600EEA6005}">
      <dsp:nvSpPr>
        <dsp:cNvPr id="0" name=""/>
        <dsp:cNvSpPr/>
      </dsp:nvSpPr>
      <dsp:spPr>
        <a:xfrm>
          <a:off x="2851397" y="809082"/>
          <a:ext cx="1150967" cy="910863"/>
        </a:xfrm>
        <a:prstGeom prst="chevron">
          <a:avLst>
            <a:gd name="adj" fmla="val 70610"/>
          </a:avLst>
        </a:prstGeom>
        <a:solidFill>
          <a:schemeClr val="accent4">
            <a:hueOff val="431803"/>
            <a:satOff val="-7095"/>
            <a:lumOff val="-1333"/>
            <a:alphaOff val="0"/>
          </a:schemeClr>
        </a:solidFill>
        <a:ln w="15875" cap="flat" cmpd="sng" algn="ctr">
          <a:solidFill>
            <a:schemeClr val="accent4">
              <a:hueOff val="431803"/>
              <a:satOff val="-7095"/>
              <a:lumOff val="-133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D185473-489A-473C-8E4E-B8BC333D0596}">
      <dsp:nvSpPr>
        <dsp:cNvPr id="0" name=""/>
        <dsp:cNvSpPr/>
      </dsp:nvSpPr>
      <dsp:spPr>
        <a:xfrm>
          <a:off x="3542743" y="809082"/>
          <a:ext cx="1150967" cy="910863"/>
        </a:xfrm>
        <a:prstGeom prst="chevron">
          <a:avLst>
            <a:gd name="adj" fmla="val 70610"/>
          </a:avLst>
        </a:prstGeom>
        <a:solidFill>
          <a:schemeClr val="accent4">
            <a:hueOff val="539754"/>
            <a:satOff val="-8868"/>
            <a:lumOff val="-1666"/>
            <a:alphaOff val="0"/>
          </a:schemeClr>
        </a:solidFill>
        <a:ln w="15875" cap="flat" cmpd="sng" algn="ctr">
          <a:solidFill>
            <a:schemeClr val="accent4">
              <a:hueOff val="539754"/>
              <a:satOff val="-8868"/>
              <a:lumOff val="-166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5E066A-E125-4F0C-A7C4-AD4830131CF7}">
      <dsp:nvSpPr>
        <dsp:cNvPr id="0" name=""/>
        <dsp:cNvSpPr/>
      </dsp:nvSpPr>
      <dsp:spPr>
        <a:xfrm>
          <a:off x="4234635" y="809082"/>
          <a:ext cx="1150967" cy="910863"/>
        </a:xfrm>
        <a:prstGeom prst="chevron">
          <a:avLst>
            <a:gd name="adj" fmla="val 70610"/>
          </a:avLst>
        </a:prstGeom>
        <a:solidFill>
          <a:schemeClr val="accent4">
            <a:hueOff val="647704"/>
            <a:satOff val="-10642"/>
            <a:lumOff val="-2000"/>
            <a:alphaOff val="0"/>
          </a:schemeClr>
        </a:solidFill>
        <a:ln w="15875" cap="flat" cmpd="sng" algn="ctr">
          <a:solidFill>
            <a:schemeClr val="accent4">
              <a:hueOff val="647704"/>
              <a:satOff val="-10642"/>
              <a:lumOff val="-200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606BBE-EB92-42DD-ACDA-475A2A27491D}">
      <dsp:nvSpPr>
        <dsp:cNvPr id="0" name=""/>
        <dsp:cNvSpPr/>
      </dsp:nvSpPr>
      <dsp:spPr>
        <a:xfrm>
          <a:off x="128146" y="1022643"/>
          <a:ext cx="4896158" cy="483741"/>
        </a:xfrm>
        <a:prstGeom prst="rect">
          <a:avLst/>
        </a:prstGeom>
        <a:solidFill>
          <a:schemeClr val="lt1">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1066800">
            <a:lnSpc>
              <a:spcPct val="90000"/>
            </a:lnSpc>
            <a:spcBef>
              <a:spcPct val="0"/>
            </a:spcBef>
            <a:spcAft>
              <a:spcPct val="35000"/>
            </a:spcAft>
          </a:pPr>
          <a:r>
            <a:rPr lang="es-MX" sz="2400" kern="1200" dirty="0" smtClean="0"/>
            <a:t>Ordenamiento jurídico</a:t>
          </a:r>
          <a:endParaRPr lang="es-MX" sz="2400" kern="1200" dirty="0"/>
        </a:p>
      </dsp:txBody>
      <dsp:txXfrm>
        <a:off x="128146" y="1022643"/>
        <a:ext cx="4896158" cy="483741"/>
      </dsp:txXfrm>
    </dsp:sp>
    <dsp:sp modelId="{F1CF8B05-9E53-43C3-861E-3B483CF20D5E}">
      <dsp:nvSpPr>
        <dsp:cNvPr id="0" name=""/>
        <dsp:cNvSpPr/>
      </dsp:nvSpPr>
      <dsp:spPr>
        <a:xfrm>
          <a:off x="84922" y="1826741"/>
          <a:ext cx="4918664" cy="1334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711200">
            <a:lnSpc>
              <a:spcPct val="90000"/>
            </a:lnSpc>
            <a:spcBef>
              <a:spcPct val="0"/>
            </a:spcBef>
            <a:spcAft>
              <a:spcPct val="35000"/>
            </a:spcAft>
          </a:pPr>
          <a:r>
            <a:rPr lang="es-MX" sz="1600" kern="1200" dirty="0" smtClean="0"/>
            <a:t>Las disposiciones jurídicas de  “lo tributario” tiene procedencias disciplinarias distintas, por ejemplo hay normas constitucionales, procesales, penales, internacionales,  administrativas, entre otras; cuya eficacia se proyecta en ocasiones de forma exclusiva sobre el ámbito tributario y en otras de forma compartida con otros sectores de la realidad.</a:t>
          </a:r>
          <a:endParaRPr lang="es-MX" sz="1600" kern="1200" dirty="0"/>
        </a:p>
      </dsp:txBody>
      <dsp:txXfrm>
        <a:off x="84922" y="1826741"/>
        <a:ext cx="4918664" cy="1334599"/>
      </dsp:txXfrm>
    </dsp:sp>
    <dsp:sp modelId="{2249D482-0DB1-4843-B26A-0C2D878F7AEE}">
      <dsp:nvSpPr>
        <dsp:cNvPr id="0" name=""/>
        <dsp:cNvSpPr/>
      </dsp:nvSpPr>
      <dsp:spPr>
        <a:xfrm>
          <a:off x="84922" y="3161340"/>
          <a:ext cx="1150967" cy="910863"/>
        </a:xfrm>
        <a:prstGeom prst="chevron">
          <a:avLst>
            <a:gd name="adj" fmla="val 70610"/>
          </a:avLst>
        </a:prstGeom>
        <a:solidFill>
          <a:schemeClr val="accent4">
            <a:hueOff val="755655"/>
            <a:satOff val="-12416"/>
            <a:lumOff val="-2333"/>
            <a:alphaOff val="0"/>
          </a:schemeClr>
        </a:solidFill>
        <a:ln w="15875" cap="flat" cmpd="sng" algn="ctr">
          <a:solidFill>
            <a:schemeClr val="accent4">
              <a:hueOff val="755655"/>
              <a:satOff val="-12416"/>
              <a:lumOff val="-233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5B4BD0-8E52-404D-BF7B-89FA18E8088A}">
      <dsp:nvSpPr>
        <dsp:cNvPr id="0" name=""/>
        <dsp:cNvSpPr/>
      </dsp:nvSpPr>
      <dsp:spPr>
        <a:xfrm>
          <a:off x="776267" y="3161340"/>
          <a:ext cx="1150967" cy="910863"/>
        </a:xfrm>
        <a:prstGeom prst="chevron">
          <a:avLst>
            <a:gd name="adj" fmla="val 70610"/>
          </a:avLst>
        </a:prstGeom>
        <a:solidFill>
          <a:schemeClr val="accent4">
            <a:hueOff val="863606"/>
            <a:satOff val="-14190"/>
            <a:lumOff val="-2666"/>
            <a:alphaOff val="0"/>
          </a:schemeClr>
        </a:solidFill>
        <a:ln w="15875" cap="flat" cmpd="sng" algn="ctr">
          <a:solidFill>
            <a:schemeClr val="accent4">
              <a:hueOff val="863606"/>
              <a:satOff val="-14190"/>
              <a:lumOff val="-266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87371D6-A222-493F-B84B-581709A31744}">
      <dsp:nvSpPr>
        <dsp:cNvPr id="0" name=""/>
        <dsp:cNvSpPr/>
      </dsp:nvSpPr>
      <dsp:spPr>
        <a:xfrm>
          <a:off x="1468159" y="3161340"/>
          <a:ext cx="1150967" cy="910863"/>
        </a:xfrm>
        <a:prstGeom prst="chevron">
          <a:avLst>
            <a:gd name="adj" fmla="val 70610"/>
          </a:avLst>
        </a:prstGeom>
        <a:solidFill>
          <a:schemeClr val="accent4">
            <a:hueOff val="971557"/>
            <a:satOff val="-15963"/>
            <a:lumOff val="-3000"/>
            <a:alphaOff val="0"/>
          </a:schemeClr>
        </a:solidFill>
        <a:ln w="15875" cap="flat" cmpd="sng" algn="ctr">
          <a:solidFill>
            <a:schemeClr val="accent4">
              <a:hueOff val="971557"/>
              <a:satOff val="-15963"/>
              <a:lumOff val="-300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A310CD-93E3-4C3C-B52B-F5574B43B24F}">
      <dsp:nvSpPr>
        <dsp:cNvPr id="0" name=""/>
        <dsp:cNvSpPr/>
      </dsp:nvSpPr>
      <dsp:spPr>
        <a:xfrm>
          <a:off x="2159505" y="3161340"/>
          <a:ext cx="1150967" cy="910863"/>
        </a:xfrm>
        <a:prstGeom prst="chevron">
          <a:avLst>
            <a:gd name="adj" fmla="val 70610"/>
          </a:avLst>
        </a:prstGeom>
        <a:solidFill>
          <a:schemeClr val="accent4">
            <a:hueOff val="1079507"/>
            <a:satOff val="-17737"/>
            <a:lumOff val="-3333"/>
            <a:alphaOff val="0"/>
          </a:schemeClr>
        </a:solidFill>
        <a:ln w="15875" cap="flat" cmpd="sng" algn="ctr">
          <a:solidFill>
            <a:schemeClr val="accent4">
              <a:hueOff val="1079507"/>
              <a:satOff val="-17737"/>
              <a:lumOff val="-333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E52FCA-B8B7-4202-A82A-149FABC2ACCE}">
      <dsp:nvSpPr>
        <dsp:cNvPr id="0" name=""/>
        <dsp:cNvSpPr/>
      </dsp:nvSpPr>
      <dsp:spPr>
        <a:xfrm>
          <a:off x="2851397" y="3161340"/>
          <a:ext cx="1150967" cy="910863"/>
        </a:xfrm>
        <a:prstGeom prst="chevron">
          <a:avLst>
            <a:gd name="adj" fmla="val 70610"/>
          </a:avLst>
        </a:prstGeom>
        <a:solidFill>
          <a:schemeClr val="accent4">
            <a:hueOff val="1187458"/>
            <a:satOff val="-19511"/>
            <a:lumOff val="-3666"/>
            <a:alphaOff val="0"/>
          </a:schemeClr>
        </a:solidFill>
        <a:ln w="15875" cap="flat" cmpd="sng" algn="ctr">
          <a:solidFill>
            <a:schemeClr val="accent4">
              <a:hueOff val="1187458"/>
              <a:satOff val="-19511"/>
              <a:lumOff val="-366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9422FB5-8418-49A4-BACE-5A85A9960ECC}">
      <dsp:nvSpPr>
        <dsp:cNvPr id="0" name=""/>
        <dsp:cNvSpPr/>
      </dsp:nvSpPr>
      <dsp:spPr>
        <a:xfrm>
          <a:off x="3542743" y="3161340"/>
          <a:ext cx="1150967" cy="910863"/>
        </a:xfrm>
        <a:prstGeom prst="chevron">
          <a:avLst>
            <a:gd name="adj" fmla="val 70610"/>
          </a:avLst>
        </a:prstGeom>
        <a:solidFill>
          <a:schemeClr val="accent4">
            <a:hueOff val="1295409"/>
            <a:satOff val="-21284"/>
            <a:lumOff val="-4000"/>
            <a:alphaOff val="0"/>
          </a:schemeClr>
        </a:solidFill>
        <a:ln w="15875" cap="flat" cmpd="sng" algn="ctr">
          <a:solidFill>
            <a:schemeClr val="accent4">
              <a:hueOff val="1295409"/>
              <a:satOff val="-21284"/>
              <a:lumOff val="-400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FF427F-0C10-4481-90B1-1E4C60DD1ACC}">
      <dsp:nvSpPr>
        <dsp:cNvPr id="0" name=""/>
        <dsp:cNvSpPr/>
      </dsp:nvSpPr>
      <dsp:spPr>
        <a:xfrm>
          <a:off x="4234635" y="3161340"/>
          <a:ext cx="1150967" cy="910863"/>
        </a:xfrm>
        <a:prstGeom prst="chevron">
          <a:avLst>
            <a:gd name="adj" fmla="val 70610"/>
          </a:avLst>
        </a:prstGeom>
        <a:solidFill>
          <a:schemeClr val="accent4">
            <a:hueOff val="1403360"/>
            <a:satOff val="-23058"/>
            <a:lumOff val="-4333"/>
            <a:alphaOff val="0"/>
          </a:schemeClr>
        </a:solidFill>
        <a:ln w="15875" cap="flat" cmpd="sng" algn="ctr">
          <a:solidFill>
            <a:schemeClr val="accent4">
              <a:hueOff val="1403360"/>
              <a:satOff val="-23058"/>
              <a:lumOff val="-433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902277F-3B98-447D-8220-4D5EB36A1564}">
      <dsp:nvSpPr>
        <dsp:cNvPr id="0" name=""/>
        <dsp:cNvSpPr/>
      </dsp:nvSpPr>
      <dsp:spPr>
        <a:xfrm>
          <a:off x="84922" y="3377259"/>
          <a:ext cx="4982607" cy="479026"/>
        </a:xfrm>
        <a:prstGeom prst="rect">
          <a:avLst/>
        </a:prstGeom>
        <a:solidFill>
          <a:schemeClr val="lt1">
            <a:hueOff val="0"/>
            <a:satOff val="0"/>
            <a:lumOff val="0"/>
            <a:alphaOff val="0"/>
          </a:schemeClr>
        </a:solidFill>
        <a:ln w="15875" cap="flat" cmpd="sng" algn="ctr">
          <a:solidFill>
            <a:schemeClr val="accent4">
              <a:hueOff val="2159015"/>
              <a:satOff val="-35474"/>
              <a:lumOff val="-666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1066800">
            <a:lnSpc>
              <a:spcPct val="90000"/>
            </a:lnSpc>
            <a:spcBef>
              <a:spcPct val="0"/>
            </a:spcBef>
            <a:spcAft>
              <a:spcPct val="35000"/>
            </a:spcAft>
          </a:pPr>
          <a:r>
            <a:rPr lang="es-MX" sz="2400" kern="1200" dirty="0" smtClean="0"/>
            <a:t>Estructura institucionalista</a:t>
          </a:r>
          <a:endParaRPr lang="es-MX" sz="2400" kern="1200" dirty="0"/>
        </a:p>
      </dsp:txBody>
      <dsp:txXfrm>
        <a:off x="84922" y="3377259"/>
        <a:ext cx="4982607" cy="479026"/>
      </dsp:txXfrm>
    </dsp:sp>
    <dsp:sp modelId="{C9F0508B-2685-4093-824E-85FBD8BEE13A}">
      <dsp:nvSpPr>
        <dsp:cNvPr id="0" name=""/>
        <dsp:cNvSpPr/>
      </dsp:nvSpPr>
      <dsp:spPr>
        <a:xfrm>
          <a:off x="84922" y="4178999"/>
          <a:ext cx="4918664" cy="6947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711200">
            <a:lnSpc>
              <a:spcPct val="90000"/>
            </a:lnSpc>
            <a:spcBef>
              <a:spcPct val="0"/>
            </a:spcBef>
            <a:spcAft>
              <a:spcPct val="35000"/>
            </a:spcAft>
          </a:pPr>
          <a:r>
            <a:rPr lang="es-MX" sz="1600" kern="1200" dirty="0" smtClean="0"/>
            <a:t>Se cuenta con instituciones administrativas a las que se le confieren medios humanos, materiales y jurídicos para el cumplimiento de sus funciones</a:t>
          </a:r>
          <a:endParaRPr lang="es-MX" sz="1600" kern="1200" dirty="0"/>
        </a:p>
      </dsp:txBody>
      <dsp:txXfrm>
        <a:off x="84922" y="4178999"/>
        <a:ext cx="4918664" cy="694752"/>
      </dsp:txXfrm>
    </dsp:sp>
    <dsp:sp modelId="{8BA32389-C7BE-42A0-A5B2-234E77C1C506}">
      <dsp:nvSpPr>
        <dsp:cNvPr id="0" name=""/>
        <dsp:cNvSpPr/>
      </dsp:nvSpPr>
      <dsp:spPr>
        <a:xfrm>
          <a:off x="84922" y="4873752"/>
          <a:ext cx="655821" cy="109303"/>
        </a:xfrm>
        <a:prstGeom prst="parallelogram">
          <a:avLst>
            <a:gd name="adj" fmla="val 140840"/>
          </a:avLst>
        </a:prstGeom>
        <a:solidFill>
          <a:schemeClr val="accent4">
            <a:hueOff val="1511310"/>
            <a:satOff val="-24832"/>
            <a:lumOff val="-4666"/>
            <a:alphaOff val="0"/>
          </a:schemeClr>
        </a:solidFill>
        <a:ln w="15875" cap="flat" cmpd="sng" algn="ctr">
          <a:solidFill>
            <a:schemeClr val="accent4">
              <a:hueOff val="1511310"/>
              <a:satOff val="-24832"/>
              <a:lumOff val="-466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EC034B-D770-430D-84ED-4D8610B35320}">
      <dsp:nvSpPr>
        <dsp:cNvPr id="0" name=""/>
        <dsp:cNvSpPr/>
      </dsp:nvSpPr>
      <dsp:spPr>
        <a:xfrm>
          <a:off x="779000" y="4873752"/>
          <a:ext cx="655821" cy="109303"/>
        </a:xfrm>
        <a:prstGeom prst="parallelogram">
          <a:avLst>
            <a:gd name="adj" fmla="val 140840"/>
          </a:avLst>
        </a:prstGeom>
        <a:solidFill>
          <a:schemeClr val="accent4">
            <a:hueOff val="1619261"/>
            <a:satOff val="-26605"/>
            <a:lumOff val="-4999"/>
            <a:alphaOff val="0"/>
          </a:schemeClr>
        </a:solidFill>
        <a:ln w="15875" cap="flat" cmpd="sng" algn="ctr">
          <a:solidFill>
            <a:schemeClr val="accent4">
              <a:hueOff val="1619261"/>
              <a:satOff val="-26605"/>
              <a:lumOff val="-499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4244E1-37D8-4C42-BF3F-75E20130DF73}">
      <dsp:nvSpPr>
        <dsp:cNvPr id="0" name=""/>
        <dsp:cNvSpPr/>
      </dsp:nvSpPr>
      <dsp:spPr>
        <a:xfrm>
          <a:off x="1473078" y="4873752"/>
          <a:ext cx="655821" cy="109303"/>
        </a:xfrm>
        <a:prstGeom prst="parallelogram">
          <a:avLst>
            <a:gd name="adj" fmla="val 140840"/>
          </a:avLst>
        </a:prstGeom>
        <a:solidFill>
          <a:schemeClr val="accent4">
            <a:hueOff val="1727212"/>
            <a:satOff val="-28379"/>
            <a:lumOff val="-5333"/>
            <a:alphaOff val="0"/>
          </a:schemeClr>
        </a:solidFill>
        <a:ln w="15875" cap="flat" cmpd="sng" algn="ctr">
          <a:solidFill>
            <a:schemeClr val="accent4">
              <a:hueOff val="1727212"/>
              <a:satOff val="-28379"/>
              <a:lumOff val="-533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8C49C7-70D2-41D3-818C-79A5461045E3}">
      <dsp:nvSpPr>
        <dsp:cNvPr id="0" name=""/>
        <dsp:cNvSpPr/>
      </dsp:nvSpPr>
      <dsp:spPr>
        <a:xfrm>
          <a:off x="2167156" y="4873752"/>
          <a:ext cx="655821" cy="109303"/>
        </a:xfrm>
        <a:prstGeom prst="parallelogram">
          <a:avLst>
            <a:gd name="adj" fmla="val 140840"/>
          </a:avLst>
        </a:prstGeom>
        <a:solidFill>
          <a:schemeClr val="accent4">
            <a:hueOff val="1835163"/>
            <a:satOff val="-30153"/>
            <a:lumOff val="-5666"/>
            <a:alphaOff val="0"/>
          </a:schemeClr>
        </a:solidFill>
        <a:ln w="15875" cap="flat" cmpd="sng" algn="ctr">
          <a:solidFill>
            <a:schemeClr val="accent4">
              <a:hueOff val="1835163"/>
              <a:satOff val="-30153"/>
              <a:lumOff val="-566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6ED93D-7078-43DE-8614-A1BAF7AB2BE4}">
      <dsp:nvSpPr>
        <dsp:cNvPr id="0" name=""/>
        <dsp:cNvSpPr/>
      </dsp:nvSpPr>
      <dsp:spPr>
        <a:xfrm>
          <a:off x="2861234" y="4873752"/>
          <a:ext cx="655821" cy="109303"/>
        </a:xfrm>
        <a:prstGeom prst="parallelogram">
          <a:avLst>
            <a:gd name="adj" fmla="val 140840"/>
          </a:avLst>
        </a:prstGeom>
        <a:solidFill>
          <a:schemeClr val="accent4">
            <a:hueOff val="1943113"/>
            <a:satOff val="-31927"/>
            <a:lumOff val="-5999"/>
            <a:alphaOff val="0"/>
          </a:schemeClr>
        </a:solidFill>
        <a:ln w="15875" cap="flat" cmpd="sng" algn="ctr">
          <a:solidFill>
            <a:schemeClr val="accent4">
              <a:hueOff val="1943113"/>
              <a:satOff val="-31927"/>
              <a:lumOff val="-599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1643DD-C417-4392-BC17-CC8BF6FEF018}">
      <dsp:nvSpPr>
        <dsp:cNvPr id="0" name=""/>
        <dsp:cNvSpPr/>
      </dsp:nvSpPr>
      <dsp:spPr>
        <a:xfrm>
          <a:off x="3555313" y="4873752"/>
          <a:ext cx="655821" cy="109303"/>
        </a:xfrm>
        <a:prstGeom prst="parallelogram">
          <a:avLst>
            <a:gd name="adj" fmla="val 140840"/>
          </a:avLst>
        </a:prstGeom>
        <a:solidFill>
          <a:schemeClr val="accent4">
            <a:hueOff val="2051064"/>
            <a:satOff val="-33700"/>
            <a:lumOff val="-6333"/>
            <a:alphaOff val="0"/>
          </a:schemeClr>
        </a:solidFill>
        <a:ln w="15875" cap="flat" cmpd="sng" algn="ctr">
          <a:solidFill>
            <a:schemeClr val="accent4">
              <a:hueOff val="2051064"/>
              <a:satOff val="-33700"/>
              <a:lumOff val="-633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482F96-37F1-4735-B2CE-1BF454C23A47}">
      <dsp:nvSpPr>
        <dsp:cNvPr id="0" name=""/>
        <dsp:cNvSpPr/>
      </dsp:nvSpPr>
      <dsp:spPr>
        <a:xfrm>
          <a:off x="4249391" y="4873752"/>
          <a:ext cx="655821" cy="109303"/>
        </a:xfrm>
        <a:prstGeom prst="parallelogram">
          <a:avLst>
            <a:gd name="adj" fmla="val 140840"/>
          </a:avLst>
        </a:prstGeom>
        <a:solidFill>
          <a:schemeClr val="accent4">
            <a:hueOff val="2159015"/>
            <a:satOff val="-35474"/>
            <a:lumOff val="-6666"/>
            <a:alphaOff val="0"/>
          </a:schemeClr>
        </a:solidFill>
        <a:ln w="15875" cap="flat" cmpd="sng" algn="ctr">
          <a:solidFill>
            <a:schemeClr val="accent4">
              <a:hueOff val="2159015"/>
              <a:satOff val="-35474"/>
              <a:lumOff val="-666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0E5CA9-22F6-45BC-A31B-A41554BD6F65}">
      <dsp:nvSpPr>
        <dsp:cNvPr id="0" name=""/>
        <dsp:cNvSpPr/>
      </dsp:nvSpPr>
      <dsp:spPr>
        <a:xfrm>
          <a:off x="0" y="157764"/>
          <a:ext cx="3718455" cy="489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rtl="0">
            <a:lnSpc>
              <a:spcPct val="90000"/>
            </a:lnSpc>
            <a:spcBef>
              <a:spcPct val="0"/>
            </a:spcBef>
            <a:spcAft>
              <a:spcPct val="35000"/>
            </a:spcAft>
          </a:pPr>
          <a:r>
            <a:rPr lang="es-MX" sz="1700" kern="1200" smtClean="0"/>
            <a:t>Principios comunes</a:t>
          </a:r>
          <a:endParaRPr lang="es-MX" sz="1700" kern="1200"/>
        </a:p>
      </dsp:txBody>
      <dsp:txXfrm>
        <a:off x="0" y="157764"/>
        <a:ext cx="3718455" cy="489600"/>
      </dsp:txXfrm>
    </dsp:sp>
    <dsp:sp modelId="{13A32BAB-E60F-4C8F-B036-19155177F0F2}">
      <dsp:nvSpPr>
        <dsp:cNvPr id="0" name=""/>
        <dsp:cNvSpPr/>
      </dsp:nvSpPr>
      <dsp:spPr>
        <a:xfrm>
          <a:off x="0" y="647364"/>
          <a:ext cx="3718455" cy="1633275"/>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rtl="0">
            <a:lnSpc>
              <a:spcPct val="90000"/>
            </a:lnSpc>
            <a:spcBef>
              <a:spcPct val="0"/>
            </a:spcBef>
            <a:spcAft>
              <a:spcPct val="15000"/>
            </a:spcAft>
            <a:buChar char="••"/>
          </a:pPr>
          <a:r>
            <a:rPr lang="es-MX" sz="1700" kern="1200" dirty="0" smtClean="0"/>
            <a:t>Se haya cimentado en un cuerpo de principios que le dan sentido y lo explican</a:t>
          </a:r>
          <a:endParaRPr lang="es-MX" sz="1700" kern="1200" dirty="0"/>
        </a:p>
        <a:p>
          <a:pPr marL="171450" lvl="1" indent="-171450" algn="l" defTabSz="755650" rtl="0">
            <a:lnSpc>
              <a:spcPct val="90000"/>
            </a:lnSpc>
            <a:spcBef>
              <a:spcPct val="0"/>
            </a:spcBef>
            <a:spcAft>
              <a:spcPct val="15000"/>
            </a:spcAft>
            <a:buChar char="••"/>
          </a:pPr>
          <a:r>
            <a:rPr lang="es-MX" sz="1700" kern="1200" dirty="0" smtClean="0"/>
            <a:t>Son directrices de actuación jurídica</a:t>
          </a:r>
          <a:endParaRPr lang="es-MX" sz="1700" kern="1200" dirty="0"/>
        </a:p>
        <a:p>
          <a:pPr marL="171450" lvl="1" indent="-171450" algn="l" defTabSz="755650" rtl="0">
            <a:lnSpc>
              <a:spcPct val="90000"/>
            </a:lnSpc>
            <a:spcBef>
              <a:spcPct val="0"/>
            </a:spcBef>
            <a:spcAft>
              <a:spcPct val="15000"/>
            </a:spcAft>
            <a:buChar char="••"/>
          </a:pPr>
          <a:r>
            <a:rPr lang="es-MX" sz="1700" kern="1200" dirty="0" smtClean="0"/>
            <a:t>Su consagración constitucional resulta indispensable para asegurar su eficacia</a:t>
          </a:r>
          <a:endParaRPr lang="es-MX" sz="1700" kern="1200" dirty="0"/>
        </a:p>
      </dsp:txBody>
      <dsp:txXfrm>
        <a:off x="0" y="647364"/>
        <a:ext cx="3718455" cy="16332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EB5D82-5B81-4029-BFE7-D0E1B9A0ABD1}">
      <dsp:nvSpPr>
        <dsp:cNvPr id="0" name=""/>
        <dsp:cNvSpPr/>
      </dsp:nvSpPr>
      <dsp:spPr>
        <a:xfrm>
          <a:off x="0" y="1138745"/>
          <a:ext cx="10515600" cy="1518326"/>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478F1D0-1AA0-41C8-A5E3-A7A2951829DF}">
      <dsp:nvSpPr>
        <dsp:cNvPr id="0" name=""/>
        <dsp:cNvSpPr/>
      </dsp:nvSpPr>
      <dsp:spPr>
        <a:xfrm>
          <a:off x="115" y="0"/>
          <a:ext cx="4616492" cy="15183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b" anchorCtr="0">
          <a:noAutofit/>
        </a:bodyPr>
        <a:lstStyle/>
        <a:p>
          <a:pPr lvl="0" algn="ctr" defTabSz="844550" rtl="0">
            <a:lnSpc>
              <a:spcPct val="90000"/>
            </a:lnSpc>
            <a:spcBef>
              <a:spcPct val="0"/>
            </a:spcBef>
            <a:spcAft>
              <a:spcPct val="35000"/>
            </a:spcAft>
          </a:pPr>
          <a:r>
            <a:rPr lang="es-MX" sz="1900" kern="1200" smtClean="0"/>
            <a:t>Así entendemos que en todos los estados y en todas las épocas de la historia, el estado ha ejercitado su poder tributario, es decir, ha exigido a los particulares que le trasladen una parte de su riqueza.</a:t>
          </a:r>
          <a:endParaRPr lang="es-MX" sz="1900" kern="1200"/>
        </a:p>
      </dsp:txBody>
      <dsp:txXfrm>
        <a:off x="115" y="0"/>
        <a:ext cx="4616492" cy="1518326"/>
      </dsp:txXfrm>
    </dsp:sp>
    <dsp:sp modelId="{71534F54-8306-4A83-AEA2-7BD10D334508}">
      <dsp:nvSpPr>
        <dsp:cNvPr id="0" name=""/>
        <dsp:cNvSpPr/>
      </dsp:nvSpPr>
      <dsp:spPr>
        <a:xfrm>
          <a:off x="2118570" y="1708117"/>
          <a:ext cx="379581" cy="379581"/>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DA13C6-564F-4961-BD96-929C32B56C55}">
      <dsp:nvSpPr>
        <dsp:cNvPr id="0" name=""/>
        <dsp:cNvSpPr/>
      </dsp:nvSpPr>
      <dsp:spPr>
        <a:xfrm>
          <a:off x="4847432" y="2277490"/>
          <a:ext cx="4616492" cy="15183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t" anchorCtr="0">
          <a:noAutofit/>
        </a:bodyPr>
        <a:lstStyle/>
        <a:p>
          <a:pPr lvl="0" algn="ctr" defTabSz="844550" rtl="0">
            <a:lnSpc>
              <a:spcPct val="90000"/>
            </a:lnSpc>
            <a:spcBef>
              <a:spcPct val="0"/>
            </a:spcBef>
            <a:spcAft>
              <a:spcPct val="35000"/>
            </a:spcAft>
          </a:pPr>
          <a:r>
            <a:rPr lang="es-MX" sz="1900" kern="1200" smtClean="0"/>
            <a:t>Las aportaciones obtenidas gracias al ejercicio de la facultad antes mencionada han recibido el nombre de “tributos, contribuciones e impuestos”.</a:t>
          </a:r>
          <a:endParaRPr lang="es-MX" sz="1900" kern="1200"/>
        </a:p>
      </dsp:txBody>
      <dsp:txXfrm>
        <a:off x="4847432" y="2277490"/>
        <a:ext cx="4616492" cy="1518326"/>
      </dsp:txXfrm>
    </dsp:sp>
    <dsp:sp modelId="{90BB5E44-1A67-496C-9509-4904FF488B1A}">
      <dsp:nvSpPr>
        <dsp:cNvPr id="0" name=""/>
        <dsp:cNvSpPr/>
      </dsp:nvSpPr>
      <dsp:spPr>
        <a:xfrm>
          <a:off x="6965887" y="1708117"/>
          <a:ext cx="379581" cy="379581"/>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26E055-0259-4C5F-8FB3-47EB7A47413D}">
      <dsp:nvSpPr>
        <dsp:cNvPr id="0" name=""/>
        <dsp:cNvSpPr/>
      </dsp:nvSpPr>
      <dsp:spPr>
        <a:xfrm rot="5400000">
          <a:off x="2194114" y="1279693"/>
          <a:ext cx="1131778" cy="1288490"/>
        </a:xfrm>
        <a:prstGeom prst="bentUpArrow">
          <a:avLst>
            <a:gd name="adj1" fmla="val 32840"/>
            <a:gd name="adj2" fmla="val 25000"/>
            <a:gd name="adj3" fmla="val 35780"/>
          </a:avLst>
        </a:prstGeom>
        <a:solidFill>
          <a:schemeClr val="accent4">
            <a:tint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E9E8FF53-177D-4BB2-8A01-DC386936173F}">
      <dsp:nvSpPr>
        <dsp:cNvPr id="0" name=""/>
        <dsp:cNvSpPr/>
      </dsp:nvSpPr>
      <dsp:spPr>
        <a:xfrm>
          <a:off x="640921" y="25094"/>
          <a:ext cx="4411929" cy="1333612"/>
        </a:xfrm>
        <a:prstGeom prst="roundRect">
          <a:avLst>
            <a:gd name="adj" fmla="val 16670"/>
          </a:avLst>
        </a:prstGeom>
        <a:solidFill>
          <a:schemeClr val="accent4">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solidFill>
                <a:schemeClr val="tx1"/>
              </a:solidFill>
            </a:rPr>
            <a:t>En todos los Estados  y en todas las épocas de la historia, el Estado ha ejercitado su poder tributario</a:t>
          </a:r>
          <a:endParaRPr lang="es-MX" sz="2000" b="1" kern="1200" dirty="0">
            <a:solidFill>
              <a:schemeClr val="tx1"/>
            </a:solidFill>
          </a:endParaRPr>
        </a:p>
      </dsp:txBody>
      <dsp:txXfrm>
        <a:off x="706034" y="90207"/>
        <a:ext cx="4281703" cy="1203386"/>
      </dsp:txXfrm>
    </dsp:sp>
    <dsp:sp modelId="{331FFD64-76ED-45C1-AC41-609B1395FB5B}">
      <dsp:nvSpPr>
        <dsp:cNvPr id="0" name=""/>
        <dsp:cNvSpPr/>
      </dsp:nvSpPr>
      <dsp:spPr>
        <a:xfrm>
          <a:off x="3799511" y="152284"/>
          <a:ext cx="1385696" cy="1077884"/>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F7774EF-B061-4439-BD86-0F8BFEF9A947}">
      <dsp:nvSpPr>
        <dsp:cNvPr id="0" name=""/>
        <dsp:cNvSpPr/>
      </dsp:nvSpPr>
      <dsp:spPr>
        <a:xfrm rot="5400000">
          <a:off x="4117077" y="2777781"/>
          <a:ext cx="1131778" cy="1288490"/>
        </a:xfrm>
        <a:prstGeom prst="bentUpArrow">
          <a:avLst>
            <a:gd name="adj1" fmla="val 32840"/>
            <a:gd name="adj2" fmla="val 25000"/>
            <a:gd name="adj3" fmla="val 35780"/>
          </a:avLst>
        </a:prstGeom>
        <a:solidFill>
          <a:schemeClr val="accent4">
            <a:tint val="50000"/>
            <a:hueOff val="2860484"/>
            <a:satOff val="-38051"/>
            <a:lumOff val="8384"/>
            <a:alphaOff val="0"/>
          </a:schemeClr>
        </a:solid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A13CE466-DBD6-4073-BCE6-43D6688A4F36}">
      <dsp:nvSpPr>
        <dsp:cNvPr id="0" name=""/>
        <dsp:cNvSpPr/>
      </dsp:nvSpPr>
      <dsp:spPr>
        <a:xfrm>
          <a:off x="2822179" y="1523181"/>
          <a:ext cx="3895339" cy="1333612"/>
        </a:xfrm>
        <a:prstGeom prst="roundRect">
          <a:avLst>
            <a:gd name="adj" fmla="val 16670"/>
          </a:avLst>
        </a:prstGeom>
        <a:solidFill>
          <a:schemeClr val="accent4">
            <a:hueOff val="1079507"/>
            <a:satOff val="-17737"/>
            <a:lumOff val="-3333"/>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solidFill>
                <a:schemeClr val="tx1"/>
              </a:solidFill>
            </a:rPr>
            <a:t>El poder financiero está referido al conjunto de la actividad financiera del Estado ( ingresos y egresos)</a:t>
          </a:r>
          <a:endParaRPr lang="es-MX" sz="2000" b="1" kern="1200" dirty="0">
            <a:solidFill>
              <a:schemeClr val="tx1"/>
            </a:solidFill>
          </a:endParaRPr>
        </a:p>
      </dsp:txBody>
      <dsp:txXfrm>
        <a:off x="2887292" y="1588294"/>
        <a:ext cx="3765113" cy="1203386"/>
      </dsp:txXfrm>
    </dsp:sp>
    <dsp:sp modelId="{42EA15C3-94F6-4999-95F9-CC379CF7E7CC}">
      <dsp:nvSpPr>
        <dsp:cNvPr id="0" name=""/>
        <dsp:cNvSpPr/>
      </dsp:nvSpPr>
      <dsp:spPr>
        <a:xfrm>
          <a:off x="5722473" y="1650371"/>
          <a:ext cx="1385696" cy="1077884"/>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DFA4F11-EAA4-48F1-9E7F-1DC217F9AA7E}">
      <dsp:nvSpPr>
        <dsp:cNvPr id="0" name=""/>
        <dsp:cNvSpPr/>
      </dsp:nvSpPr>
      <dsp:spPr>
        <a:xfrm>
          <a:off x="5003436" y="3021268"/>
          <a:ext cx="4103145" cy="1333612"/>
        </a:xfrm>
        <a:prstGeom prst="roundRect">
          <a:avLst>
            <a:gd name="adj" fmla="val 16670"/>
          </a:avLst>
        </a:prstGeom>
        <a:solidFill>
          <a:schemeClr val="accent4">
            <a:hueOff val="2159015"/>
            <a:satOff val="-35474"/>
            <a:lumOff val="-6666"/>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solidFill>
                <a:schemeClr val="tx1"/>
              </a:solidFill>
            </a:rPr>
            <a:t>El poder tributario se refiere exclusivamente a la facultad propia del estado para crear tributos</a:t>
          </a:r>
          <a:endParaRPr lang="es-MX" sz="2000" b="1" kern="1200" dirty="0">
            <a:solidFill>
              <a:schemeClr val="tx1"/>
            </a:solidFill>
          </a:endParaRPr>
        </a:p>
      </dsp:txBody>
      <dsp:txXfrm>
        <a:off x="5068549" y="3086381"/>
        <a:ext cx="3972919" cy="120338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4E8A16-AF76-4978-8873-C20A2731BA41}">
      <dsp:nvSpPr>
        <dsp:cNvPr id="0" name=""/>
        <dsp:cNvSpPr/>
      </dsp:nvSpPr>
      <dsp:spPr>
        <a:xfrm>
          <a:off x="1720633" y="0"/>
          <a:ext cx="6159933" cy="3317875"/>
        </a:xfrm>
        <a:prstGeom prst="ellipse">
          <a:avLst/>
        </a:prstGeom>
        <a:solidFill>
          <a:schemeClr val="accent5">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00150" rtl="0">
            <a:lnSpc>
              <a:spcPct val="90000"/>
            </a:lnSpc>
            <a:spcBef>
              <a:spcPct val="0"/>
            </a:spcBef>
            <a:spcAft>
              <a:spcPct val="35000"/>
            </a:spcAft>
          </a:pPr>
          <a:r>
            <a:rPr lang="es-MX" sz="2700" kern="1200" dirty="0" smtClean="0"/>
            <a:t>En el articulo 31 fracción IV, utiliza el termino de contribuciones, toda vez que el mismo establece que es obligación de los mexicanos contribuir  a los gastos públicos </a:t>
          </a:r>
          <a:endParaRPr lang="es-MX" sz="2700" kern="1200" dirty="0"/>
        </a:p>
      </dsp:txBody>
      <dsp:txXfrm>
        <a:off x="2622734" y="485892"/>
        <a:ext cx="4355731" cy="234609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737894-A99C-4C63-8462-9805DD238113}">
      <dsp:nvSpPr>
        <dsp:cNvPr id="0" name=""/>
        <dsp:cNvSpPr/>
      </dsp:nvSpPr>
      <dsp:spPr>
        <a:xfrm>
          <a:off x="720089" y="0"/>
          <a:ext cx="8161020" cy="3317875"/>
        </a:xfrm>
        <a:prstGeom prst="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CF67EB5-2FA5-4328-B640-0117BDCCA3DA}">
      <dsp:nvSpPr>
        <dsp:cNvPr id="0" name=""/>
        <dsp:cNvSpPr/>
      </dsp:nvSpPr>
      <dsp:spPr>
        <a:xfrm>
          <a:off x="515013" y="573262"/>
          <a:ext cx="4082268" cy="2171350"/>
        </a:xfrm>
        <a:prstGeom prst="round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MX" sz="2100" kern="1200" smtClean="0">
              <a:solidFill>
                <a:schemeClr val="tx1"/>
              </a:solidFill>
            </a:rPr>
            <a:t>El poder tributario es esencialmente abstracto, ya que es una potestad derivada del poder o imperio que pertenece al estado y que le otorga el derecho de aplicar tributos.</a:t>
          </a:r>
          <a:endParaRPr lang="es-MX" sz="2100" kern="1200" dirty="0">
            <a:solidFill>
              <a:schemeClr val="tx1"/>
            </a:solidFill>
          </a:endParaRPr>
        </a:p>
      </dsp:txBody>
      <dsp:txXfrm>
        <a:off x="621010" y="679259"/>
        <a:ext cx="3870274" cy="1959356"/>
      </dsp:txXfrm>
    </dsp:sp>
    <dsp:sp modelId="{F1D1BBC7-5348-4BC8-B994-06FCFF57CB78}">
      <dsp:nvSpPr>
        <dsp:cNvPr id="0" name=""/>
        <dsp:cNvSpPr/>
      </dsp:nvSpPr>
      <dsp:spPr>
        <a:xfrm>
          <a:off x="4831451" y="630907"/>
          <a:ext cx="4254734" cy="2056060"/>
        </a:xfrm>
        <a:prstGeom prst="roundRect">
          <a:avLst/>
        </a:prstGeom>
        <a:solidFill>
          <a:schemeClr val="accent5">
            <a:hueOff val="-19587"/>
            <a:satOff val="-21471"/>
            <a:lumOff val="-1078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MX" sz="2100" kern="1200" dirty="0" smtClean="0">
              <a:solidFill>
                <a:schemeClr val="tx1"/>
              </a:solidFill>
            </a:rPr>
            <a:t>No debe de confundirse tal potestad con el ejercicio de ese </a:t>
          </a:r>
          <a:r>
            <a:rPr lang="es-MX" sz="2100" kern="1200" dirty="0" err="1" smtClean="0">
              <a:solidFill>
                <a:schemeClr val="tx1"/>
              </a:solidFill>
            </a:rPr>
            <a:t>póder</a:t>
          </a:r>
          <a:r>
            <a:rPr lang="es-MX" sz="2100" kern="1200" dirty="0" smtClean="0">
              <a:solidFill>
                <a:schemeClr val="tx1"/>
              </a:solidFill>
            </a:rPr>
            <a:t>, una cosa es la facultad de actuar y otra muy distinta la actualización de esa facultad en el plano de la materialidad.</a:t>
          </a:r>
          <a:endParaRPr lang="es-MX" sz="2100" kern="1200" dirty="0">
            <a:solidFill>
              <a:schemeClr val="tx1"/>
            </a:solidFill>
          </a:endParaRPr>
        </a:p>
      </dsp:txBody>
      <dsp:txXfrm>
        <a:off x="4931820" y="731276"/>
        <a:ext cx="4053996" cy="185532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F3EFE7-34D7-4D5A-9F05-AFCD4BAD3560}">
      <dsp:nvSpPr>
        <dsp:cNvPr id="0" name=""/>
        <dsp:cNvSpPr/>
      </dsp:nvSpPr>
      <dsp:spPr>
        <a:xfrm>
          <a:off x="0" y="25144"/>
          <a:ext cx="9601200" cy="1906065"/>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lvl="0" algn="ctr" defTabSz="1377950" rtl="0">
            <a:lnSpc>
              <a:spcPct val="90000"/>
            </a:lnSpc>
            <a:spcBef>
              <a:spcPct val="0"/>
            </a:spcBef>
            <a:spcAft>
              <a:spcPct val="35000"/>
            </a:spcAft>
          </a:pPr>
          <a:r>
            <a:rPr lang="es-MX" sz="3100" kern="1200" dirty="0" smtClean="0"/>
            <a:t>Este aspecto esta ligado al anterior, y reconoce análogo fundamento. Renunciar importaría desprenderse de un derecho de forma absoluta y total; delegar significaría transferirlo a un tercero de manera transitoria </a:t>
          </a:r>
          <a:endParaRPr lang="es-MX" sz="3100" kern="1200" dirty="0"/>
        </a:p>
      </dsp:txBody>
      <dsp:txXfrm>
        <a:off x="0" y="25144"/>
        <a:ext cx="9601200" cy="1906065"/>
      </dsp:txXfrm>
    </dsp:sp>
    <dsp:sp modelId="{85F1A9C9-7A88-408F-9612-1F45F18C186D}">
      <dsp:nvSpPr>
        <dsp:cNvPr id="0" name=""/>
        <dsp:cNvSpPr/>
      </dsp:nvSpPr>
      <dsp:spPr>
        <a:xfrm>
          <a:off x="0" y="1931210"/>
          <a:ext cx="9601200" cy="1361520"/>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354" tIns="165354" rIns="220472" bIns="248031" numCol="1" spcCol="1270" anchor="t" anchorCtr="0">
          <a:noAutofit/>
        </a:bodyPr>
        <a:lstStyle/>
        <a:p>
          <a:pPr marL="285750" lvl="1" indent="-285750" algn="ctr" defTabSz="1377950" rtl="0">
            <a:lnSpc>
              <a:spcPct val="90000"/>
            </a:lnSpc>
            <a:spcBef>
              <a:spcPct val="0"/>
            </a:spcBef>
            <a:spcAft>
              <a:spcPct val="15000"/>
            </a:spcAft>
            <a:buChar char="••"/>
          </a:pPr>
          <a:r>
            <a:rPr lang="es-MX" sz="3100" kern="1200" dirty="0" smtClean="0"/>
            <a:t>El poder tributario es exclusivo del estado y jamás podrá renunciar a él</a:t>
          </a:r>
          <a:endParaRPr lang="es-MX" sz="3100" kern="1200" dirty="0"/>
        </a:p>
      </dsp:txBody>
      <dsp:txXfrm>
        <a:off x="0" y="1931210"/>
        <a:ext cx="9601200" cy="136152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CF8B13-E420-4095-BE27-47ABE219CF6E}">
      <dsp:nvSpPr>
        <dsp:cNvPr id="0" name=""/>
        <dsp:cNvSpPr/>
      </dsp:nvSpPr>
      <dsp:spPr>
        <a:xfrm>
          <a:off x="-3725472" y="-576256"/>
          <a:ext cx="4471449" cy="4471449"/>
        </a:xfrm>
        <a:prstGeom prst="blockArc">
          <a:avLst>
            <a:gd name="adj1" fmla="val 18900000"/>
            <a:gd name="adj2" fmla="val 2700000"/>
            <a:gd name="adj3" fmla="val 483"/>
          </a:avLst>
        </a:pr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1BA225C-7E3B-4039-84F7-6F9183942DDC}">
      <dsp:nvSpPr>
        <dsp:cNvPr id="0" name=""/>
        <dsp:cNvSpPr/>
      </dsp:nvSpPr>
      <dsp:spPr>
        <a:xfrm>
          <a:off x="610103" y="474143"/>
          <a:ext cx="8973585" cy="948153"/>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52597" tIns="53340" rIns="53340" bIns="53340" numCol="1" spcCol="1270" anchor="ctr" anchorCtr="0">
          <a:noAutofit/>
        </a:bodyPr>
        <a:lstStyle/>
        <a:p>
          <a:pPr lvl="0" algn="l" defTabSz="933450" rtl="0">
            <a:lnSpc>
              <a:spcPct val="90000"/>
            </a:lnSpc>
            <a:spcBef>
              <a:spcPct val="0"/>
            </a:spcBef>
            <a:spcAft>
              <a:spcPct val="35000"/>
            </a:spcAft>
          </a:pPr>
          <a:r>
            <a:rPr lang="es-MX" sz="2100" b="1" kern="1200" dirty="0" smtClean="0">
              <a:solidFill>
                <a:schemeClr val="tx1"/>
              </a:solidFill>
            </a:rPr>
            <a:t>Por su misma naturaleza, éste tiene encomendadas  tareas que debe realizar a fin de que la sociedad civil pueda encontrar organización y vida</a:t>
          </a:r>
          <a:endParaRPr lang="es-MX" sz="2100" b="1" kern="1200" dirty="0">
            <a:solidFill>
              <a:schemeClr val="tx1"/>
            </a:solidFill>
          </a:endParaRPr>
        </a:p>
      </dsp:txBody>
      <dsp:txXfrm>
        <a:off x="610103" y="474143"/>
        <a:ext cx="8973585" cy="948153"/>
      </dsp:txXfrm>
    </dsp:sp>
    <dsp:sp modelId="{390440FC-40FE-49EB-846C-855BE855DEB2}">
      <dsp:nvSpPr>
        <dsp:cNvPr id="0" name=""/>
        <dsp:cNvSpPr/>
      </dsp:nvSpPr>
      <dsp:spPr>
        <a:xfrm>
          <a:off x="17507" y="355623"/>
          <a:ext cx="1185192" cy="1185192"/>
        </a:xfrm>
        <a:prstGeom prst="ellipse">
          <a:avLst/>
        </a:prstGeom>
        <a:solidFill>
          <a:schemeClr val="lt1">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9E74C0-CB0C-4B7A-83DB-D35311FA8FA1}">
      <dsp:nvSpPr>
        <dsp:cNvPr id="0" name=""/>
        <dsp:cNvSpPr/>
      </dsp:nvSpPr>
      <dsp:spPr>
        <a:xfrm>
          <a:off x="610103" y="1896639"/>
          <a:ext cx="8973585" cy="948153"/>
        </a:xfrm>
        <a:prstGeom prst="rect">
          <a:avLst/>
        </a:prstGeom>
        <a:solidFill>
          <a:schemeClr val="accent4">
            <a:hueOff val="2159015"/>
            <a:satOff val="-35474"/>
            <a:lumOff val="-666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52597" tIns="53340" rIns="53340" bIns="53340" numCol="1" spcCol="1270" anchor="ctr" anchorCtr="0">
          <a:noAutofit/>
        </a:bodyPr>
        <a:lstStyle/>
        <a:p>
          <a:pPr lvl="0" algn="l" defTabSz="933450" rtl="0">
            <a:lnSpc>
              <a:spcPct val="90000"/>
            </a:lnSpc>
            <a:spcBef>
              <a:spcPct val="0"/>
            </a:spcBef>
            <a:spcAft>
              <a:spcPct val="35000"/>
            </a:spcAft>
          </a:pPr>
          <a:r>
            <a:rPr lang="es-MX" sz="2100" b="1" kern="1200" smtClean="0">
              <a:solidFill>
                <a:schemeClr val="tx1"/>
              </a:solidFill>
            </a:rPr>
            <a:t>El estado debe realizar una serie de funciones y prestar una cantidad de servicios públicos que los particulares por sí mismos no podrían cubrir</a:t>
          </a:r>
          <a:endParaRPr lang="es-MX" sz="2100" b="1" kern="1200" dirty="0">
            <a:solidFill>
              <a:schemeClr val="tx1"/>
            </a:solidFill>
          </a:endParaRPr>
        </a:p>
      </dsp:txBody>
      <dsp:txXfrm>
        <a:off x="610103" y="1896639"/>
        <a:ext cx="8973585" cy="948153"/>
      </dsp:txXfrm>
    </dsp:sp>
    <dsp:sp modelId="{2895FC05-507A-44F7-B5BE-E7456A644B1A}">
      <dsp:nvSpPr>
        <dsp:cNvPr id="0" name=""/>
        <dsp:cNvSpPr/>
      </dsp:nvSpPr>
      <dsp:spPr>
        <a:xfrm>
          <a:off x="17507" y="1778119"/>
          <a:ext cx="1185192" cy="1185192"/>
        </a:xfrm>
        <a:prstGeom prst="ellipse">
          <a:avLst/>
        </a:prstGeom>
        <a:solidFill>
          <a:schemeClr val="lt1">
            <a:hueOff val="0"/>
            <a:satOff val="0"/>
            <a:lumOff val="0"/>
            <a:alphaOff val="0"/>
          </a:schemeClr>
        </a:solidFill>
        <a:ln w="15875" cap="flat" cmpd="sng" algn="ctr">
          <a:solidFill>
            <a:schemeClr val="accent4">
              <a:hueOff val="2159015"/>
              <a:satOff val="-35474"/>
              <a:lumOff val="-6666"/>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89EDFE-2D6A-43BC-8293-C2C28EA97E76}">
      <dsp:nvSpPr>
        <dsp:cNvPr id="0" name=""/>
        <dsp:cNvSpPr/>
      </dsp:nvSpPr>
      <dsp:spPr>
        <a:xfrm>
          <a:off x="2812" y="530046"/>
          <a:ext cx="5644455" cy="2257782"/>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17780" rIns="0" bIns="17780" numCol="1" spcCol="1270" anchor="ctr" anchorCtr="0">
          <a:noAutofit/>
        </a:bodyPr>
        <a:lstStyle/>
        <a:p>
          <a:pPr lvl="0" algn="ctr" defTabSz="1244600" rtl="0">
            <a:lnSpc>
              <a:spcPct val="90000"/>
            </a:lnSpc>
            <a:spcBef>
              <a:spcPct val="0"/>
            </a:spcBef>
            <a:spcAft>
              <a:spcPct val="35000"/>
            </a:spcAft>
          </a:pPr>
          <a:r>
            <a:rPr lang="es-MX" sz="2800" kern="1200" smtClean="0"/>
            <a:t>Se dice que es </a:t>
          </a:r>
          <a:r>
            <a:rPr lang="es-MX" sz="2800" b="1" kern="1200" smtClean="0"/>
            <a:t>Originario</a:t>
          </a:r>
          <a:r>
            <a:rPr lang="es-MX" sz="2800" kern="1200" smtClean="0"/>
            <a:t> cuando nace originariamente de la Constitución y por tanto, no se recibe de ninguna otra entidad.</a:t>
          </a:r>
          <a:endParaRPr lang="es-MX" sz="2800" kern="1200"/>
        </a:p>
      </dsp:txBody>
      <dsp:txXfrm>
        <a:off x="1131703" y="530046"/>
        <a:ext cx="3386673" cy="2257782"/>
      </dsp:txXfrm>
    </dsp:sp>
    <dsp:sp modelId="{6FAE7A19-1A3F-4956-945D-823BCBD5DD20}">
      <dsp:nvSpPr>
        <dsp:cNvPr id="0" name=""/>
        <dsp:cNvSpPr/>
      </dsp:nvSpPr>
      <dsp:spPr>
        <a:xfrm>
          <a:off x="4913489" y="721957"/>
          <a:ext cx="4684898" cy="1873959"/>
        </a:xfrm>
        <a:prstGeom prst="chevron">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13970" rIns="0" bIns="13970" numCol="1" spcCol="1270" anchor="ctr" anchorCtr="0">
          <a:noAutofit/>
        </a:bodyPr>
        <a:lstStyle/>
        <a:p>
          <a:pPr lvl="0" algn="ctr" defTabSz="977900" rtl="0">
            <a:lnSpc>
              <a:spcPct val="90000"/>
            </a:lnSpc>
            <a:spcBef>
              <a:spcPct val="0"/>
            </a:spcBef>
            <a:spcAft>
              <a:spcPct val="35000"/>
            </a:spcAft>
          </a:pPr>
          <a:r>
            <a:rPr lang="es-MX" sz="2200" kern="1200" dirty="0" smtClean="0"/>
            <a:t>Tal es el caso de la Federación y de los estados en la republica Mexicana, ambos tipos de entidades tienen poder tributario originario.</a:t>
          </a:r>
          <a:endParaRPr lang="es-MX" sz="2200" kern="1200" dirty="0"/>
        </a:p>
      </dsp:txBody>
      <dsp:txXfrm>
        <a:off x="5850469" y="721957"/>
        <a:ext cx="2810939" cy="187395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1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0" name="Group 9"/>
          <p:cNvGrpSpPr/>
          <p:nvPr/>
        </p:nvGrpSpPr>
        <p:grpSpPr>
          <a:xfrm>
            <a:off x="0" y="0"/>
            <a:ext cx="12188825" cy="6872226"/>
            <a:chOff x="0" y="0"/>
            <a:chExt cx="12188825" cy="6872226"/>
          </a:xfrm>
        </p:grpSpPr>
        <p:pic>
          <p:nvPicPr>
            <p:cNvPr id="9" name="Picture 8" descr="HD-PanelTitl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8" name="Picture 17"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6E9A170-D60F-46ED-9C15-48C2AEE8837B}" type="datetimeFigureOut">
              <a:rPr lang="es-MX" smtClean="0"/>
              <a:t>02/10/2015</a:t>
            </a:fld>
            <a:endParaRPr lang="es-MX"/>
          </a:p>
        </p:txBody>
      </p:sp>
      <p:sp>
        <p:nvSpPr>
          <p:cNvPr id="5" name="Footer Placeholder 4"/>
          <p:cNvSpPr>
            <a:spLocks noGrp="1"/>
          </p:cNvSpPr>
          <p:nvPr>
            <p:ph type="ftr" sz="quarter" idx="11"/>
          </p:nvPr>
        </p:nvSpPr>
        <p:spPr>
          <a:xfrm>
            <a:off x="2692397" y="5037663"/>
            <a:ext cx="5214635" cy="279400"/>
          </a:xfrm>
        </p:spPr>
        <p:txBody>
          <a:bodyPr/>
          <a:lstStyle/>
          <a:p>
            <a:endParaRPr lang="es-MX"/>
          </a:p>
        </p:txBody>
      </p:sp>
      <p:sp>
        <p:nvSpPr>
          <p:cNvPr id="6" name="Slide Number Placeholder 5"/>
          <p:cNvSpPr>
            <a:spLocks noGrp="1"/>
          </p:cNvSpPr>
          <p:nvPr>
            <p:ph type="sldNum" sz="quarter" idx="12"/>
          </p:nvPr>
        </p:nvSpPr>
        <p:spPr>
          <a:xfrm>
            <a:off x="8956900" y="5037663"/>
            <a:ext cx="551167" cy="279400"/>
          </a:xfrm>
        </p:spPr>
        <p:txBody>
          <a:bodyPr/>
          <a:lstStyle/>
          <a:p>
            <a:fld id="{79B4BFC8-708C-43A4-97D6-D9AF8D875506}" type="slidenum">
              <a:rPr lang="es-MX" smtClean="0"/>
              <a:t>‹Nº›</a:t>
            </a:fld>
            <a:endParaRPr lang="es-MX"/>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06627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6E9A170-D60F-46ED-9C15-48C2AEE8837B}"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639034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6E9A170-D60F-46ED-9C15-48C2AEE8837B}"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9B4BFC8-708C-43A4-97D6-D9AF8D875506}" type="slidenum">
              <a:rPr lang="es-MX" smtClean="0"/>
              <a:t>‹Nº›</a:t>
            </a:fld>
            <a:endParaRPr lang="es-MX"/>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10477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6E9A170-D60F-46ED-9C15-48C2AEE8837B}"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9B4BFC8-708C-43A4-97D6-D9AF8D875506}" type="slidenum">
              <a:rPr lang="es-MX" smtClean="0"/>
              <a:t>‹Nº›</a:t>
            </a:fld>
            <a:endParaRPr lang="es-MX"/>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591483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6E9A170-D60F-46ED-9C15-48C2AEE8837B}"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33866881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6"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6E9A170-D60F-46ED-9C15-48C2AEE8837B}"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9B4BFC8-708C-43A4-97D6-D9AF8D875506}" type="slidenum">
              <a:rPr lang="es-MX" smtClean="0"/>
              <a:t>‹Nº›</a:t>
            </a:fld>
            <a:endParaRPr lang="es-MX"/>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266780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4"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6E9A170-D60F-46ED-9C15-48C2AEE8837B}"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9B4BFC8-708C-43A4-97D6-D9AF8D875506}" type="slidenum">
              <a:rPr lang="es-MX" smtClean="0"/>
              <a:t>‹Nº›</a:t>
            </a:fld>
            <a:endParaRPr lang="es-MX"/>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887437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6E9A170-D60F-46ED-9C15-48C2AEE8837B}"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9B4BFC8-708C-43A4-97D6-D9AF8D875506}" type="slidenum">
              <a:rPr lang="es-MX" smtClean="0"/>
              <a:t>‹Nº›</a:t>
            </a:fld>
            <a:endParaRPr lang="es-MX"/>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249319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6E9A170-D60F-46ED-9C15-48C2AEE8837B}"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9B4BFC8-708C-43A4-97D6-D9AF8D875506}" type="slidenum">
              <a:rPr lang="es-MX" smtClean="0"/>
              <a:t>‹Nº›</a:t>
            </a:fld>
            <a:endParaRPr lang="es-MX"/>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83991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6E9A170-D60F-46ED-9C15-48C2AEE8837B}"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3112047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6E9A170-D60F-46ED-9C15-48C2AEE8837B}"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9B4BFC8-708C-43A4-97D6-D9AF8D875506}" type="slidenum">
              <a:rPr lang="es-MX" smtClean="0"/>
              <a:t>‹Nº›</a:t>
            </a:fld>
            <a:endParaRPr lang="es-MX"/>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18616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6E9A170-D60F-46ED-9C15-48C2AEE8837B}"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9B4BFC8-708C-43A4-97D6-D9AF8D875506}" type="slidenum">
              <a:rPr lang="es-MX" smtClean="0"/>
              <a:t>‹Nº›</a:t>
            </a:fld>
            <a:endParaRPr lang="es-MX"/>
          </a:p>
        </p:txBody>
      </p:sp>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27835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6E9A170-D60F-46ED-9C15-48C2AEE8837B}"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79B4BFC8-708C-43A4-97D6-D9AF8D875506}" type="slidenum">
              <a:rPr lang="es-MX" smtClean="0"/>
              <a:t>‹Nº›</a:t>
            </a:fld>
            <a:endParaRPr lang="es-MX"/>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53826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6E9A170-D60F-46ED-9C15-48C2AEE8837B}"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79B4BFC8-708C-43A4-97D6-D9AF8D875506}" type="slidenum">
              <a:rPr lang="es-MX" smtClean="0"/>
              <a:t>‹Nº›</a:t>
            </a:fld>
            <a:endParaRPr lang="es-MX"/>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444242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E9A170-D60F-46ED-9C15-48C2AEE8837B}" type="datetimeFigureOut">
              <a:rPr lang="es-MX" smtClean="0"/>
              <a:t>02/10/2015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3129289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6E9A170-D60F-46ED-9C15-48C2AEE8837B}"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9B4BFC8-708C-43A4-97D6-D9AF8D875506}" type="slidenum">
              <a:rPr lang="es-MX" smtClean="0"/>
              <a:t>‹Nº›</a:t>
            </a:fld>
            <a:endParaRPr lang="es-MX"/>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83023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6E9A170-D60F-46ED-9C15-48C2AEE8837B}"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21938854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12188825" cy="6856215"/>
            <a:chOff x="0" y="0"/>
            <a:chExt cx="12188825" cy="6856215"/>
          </a:xfrm>
        </p:grpSpPr>
        <p:pic>
          <p:nvPicPr>
            <p:cNvPr id="8" name="Picture 7" descr="HD-PanelContent-V.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6E9A170-D60F-46ED-9C15-48C2AEE8837B}" type="datetimeFigureOut">
              <a:rPr lang="es-MX" smtClean="0"/>
              <a:t>02/10/2015</a:t>
            </a:fld>
            <a:endParaRPr lang="es-MX"/>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9B4BFC8-708C-43A4-97D6-D9AF8D875506}" type="slidenum">
              <a:rPr lang="es-MX" smtClean="0"/>
              <a:t>‹Nº›</a:t>
            </a:fld>
            <a:endParaRPr lang="es-MX"/>
          </a:p>
        </p:txBody>
      </p:sp>
    </p:spTree>
    <p:extLst>
      <p:ext uri="{BB962C8B-B14F-4D97-AF65-F5344CB8AC3E}">
        <p14:creationId xmlns:p14="http://schemas.microsoft.com/office/powerpoint/2010/main" val="3809715069"/>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1.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Layout" Target="../diagrams/layout13.xml"/><Relationship Id="rId7" Type="http://schemas.openxmlformats.org/officeDocument/2006/relationships/diagramData" Target="../diagrams/data14.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11" Type="http://schemas.microsoft.com/office/2007/relationships/diagramDrawing" Target="../diagrams/drawing14.xml"/><Relationship Id="rId5" Type="http://schemas.openxmlformats.org/officeDocument/2006/relationships/diagramColors" Target="../diagrams/colors13.xml"/><Relationship Id="rId10" Type="http://schemas.openxmlformats.org/officeDocument/2006/relationships/diagramColors" Target="../diagrams/colors14.xml"/><Relationship Id="rId4" Type="http://schemas.openxmlformats.org/officeDocument/2006/relationships/diagramQuickStyle" Target="../diagrams/quickStyle13.xml"/><Relationship Id="rId9" Type="http://schemas.openxmlformats.org/officeDocument/2006/relationships/diagramQuickStyle" Target="../diagrams/quickStyle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7.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diagramLayout" Target="../diagrams/layout21.xml"/><Relationship Id="rId3" Type="http://schemas.openxmlformats.org/officeDocument/2006/relationships/diagramLayout" Target="../diagrams/layout20.xml"/><Relationship Id="rId7" Type="http://schemas.openxmlformats.org/officeDocument/2006/relationships/diagramData" Target="../diagrams/data21.xml"/><Relationship Id="rId2" Type="http://schemas.openxmlformats.org/officeDocument/2006/relationships/diagramData" Target="../diagrams/data20.xml"/><Relationship Id="rId1" Type="http://schemas.openxmlformats.org/officeDocument/2006/relationships/slideLayout" Target="../slideLayouts/slideLayout8.xml"/><Relationship Id="rId6" Type="http://schemas.microsoft.com/office/2007/relationships/diagramDrawing" Target="../diagrams/drawing20.xml"/><Relationship Id="rId11" Type="http://schemas.microsoft.com/office/2007/relationships/diagramDrawing" Target="../diagrams/drawing21.xml"/><Relationship Id="rId5" Type="http://schemas.openxmlformats.org/officeDocument/2006/relationships/diagramColors" Target="../diagrams/colors20.xml"/><Relationship Id="rId10" Type="http://schemas.openxmlformats.org/officeDocument/2006/relationships/diagramColors" Target="../diagrams/colors21.xml"/><Relationship Id="rId4" Type="http://schemas.openxmlformats.org/officeDocument/2006/relationships/diagramQuickStyle" Target="../diagrams/quickStyle20.xml"/><Relationship Id="rId9" Type="http://schemas.openxmlformats.org/officeDocument/2006/relationships/diagramQuickStyle" Target="../diagrams/quickStyle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2692397" y="1714613"/>
            <a:ext cx="6815669" cy="336609"/>
          </a:xfrm>
        </p:spPr>
        <p:txBody>
          <a:bodyPr/>
          <a:lstStyle/>
          <a:p>
            <a:r>
              <a:rPr lang="es-MX" sz="2000" dirty="0" smtClean="0"/>
              <a:t>UNIVERSIDAD AUTÓNOMA DEL ESTADO DE MÉXICO</a:t>
            </a:r>
            <a:endParaRPr lang="es-MX" sz="2000" dirty="0"/>
          </a:p>
        </p:txBody>
      </p:sp>
      <p:sp>
        <p:nvSpPr>
          <p:cNvPr id="5" name="Subtítulo 4"/>
          <p:cNvSpPr>
            <a:spLocks noGrp="1"/>
          </p:cNvSpPr>
          <p:nvPr>
            <p:ph type="subTitle" idx="1"/>
          </p:nvPr>
        </p:nvSpPr>
        <p:spPr>
          <a:xfrm>
            <a:off x="2692396" y="4006846"/>
            <a:ext cx="6815669" cy="1320802"/>
          </a:xfrm>
        </p:spPr>
        <p:txBody>
          <a:bodyPr/>
          <a:lstStyle/>
          <a:p>
            <a:r>
              <a:rPr lang="es-MX" dirty="0" smtClean="0"/>
              <a:t>MATERIAL DIDÁCTICO</a:t>
            </a:r>
          </a:p>
          <a:p>
            <a:r>
              <a:rPr lang="es-MX" sz="1400" dirty="0" smtClean="0"/>
              <a:t>ELABORADO POR: </a:t>
            </a:r>
            <a:r>
              <a:rPr lang="es-MX" sz="1400" dirty="0" err="1" smtClean="0"/>
              <a:t>M.A</a:t>
            </a:r>
            <a:r>
              <a:rPr lang="es-MX" sz="1400" dirty="0" smtClean="0"/>
              <a:t>. JUANA GABRIELA SORIANO HERNÁNDEZ</a:t>
            </a:r>
            <a:endParaRPr lang="es-MX" sz="1400" dirty="0"/>
          </a:p>
        </p:txBody>
      </p:sp>
      <p:sp>
        <p:nvSpPr>
          <p:cNvPr id="6" name="CuadroTexto 5"/>
          <p:cNvSpPr txBox="1"/>
          <p:nvPr/>
        </p:nvSpPr>
        <p:spPr>
          <a:xfrm>
            <a:off x="3476367" y="2051222"/>
            <a:ext cx="5132173" cy="369332"/>
          </a:xfrm>
          <a:prstGeom prst="rect">
            <a:avLst/>
          </a:prstGeom>
          <a:noFill/>
        </p:spPr>
        <p:txBody>
          <a:bodyPr wrap="square" rtlCol="0">
            <a:spAutoFit/>
          </a:bodyPr>
          <a:lstStyle/>
          <a:p>
            <a:r>
              <a:rPr lang="es-MX" dirty="0" smtClean="0"/>
              <a:t>CENTRO UNIVERSITARIO </a:t>
            </a:r>
            <a:r>
              <a:rPr lang="es-MX" dirty="0" err="1" smtClean="0"/>
              <a:t>UAEM</a:t>
            </a:r>
            <a:r>
              <a:rPr lang="es-MX" dirty="0" smtClean="0"/>
              <a:t> ZUMPANGO</a:t>
            </a:r>
            <a:endParaRPr lang="es-MX" dirty="0"/>
          </a:p>
        </p:txBody>
      </p:sp>
      <p:sp>
        <p:nvSpPr>
          <p:cNvPr id="7" name="CuadroTexto 6"/>
          <p:cNvSpPr txBox="1"/>
          <p:nvPr/>
        </p:nvSpPr>
        <p:spPr>
          <a:xfrm>
            <a:off x="3851188" y="2485077"/>
            <a:ext cx="4382529" cy="369332"/>
          </a:xfrm>
          <a:prstGeom prst="rect">
            <a:avLst/>
          </a:prstGeom>
          <a:noFill/>
        </p:spPr>
        <p:txBody>
          <a:bodyPr wrap="square" rtlCol="0">
            <a:spAutoFit/>
          </a:bodyPr>
          <a:lstStyle/>
          <a:p>
            <a:r>
              <a:rPr lang="es-MX" dirty="0" smtClean="0"/>
              <a:t>LICENCIATURA EN ADMINISTRACIÓN</a:t>
            </a:r>
            <a:endParaRPr lang="es-MX" dirty="0"/>
          </a:p>
        </p:txBody>
      </p:sp>
      <p:sp>
        <p:nvSpPr>
          <p:cNvPr id="8" name="CuadroTexto 7"/>
          <p:cNvSpPr txBox="1"/>
          <p:nvPr/>
        </p:nvSpPr>
        <p:spPr>
          <a:xfrm>
            <a:off x="7232904" y="4892040"/>
            <a:ext cx="2275162" cy="369332"/>
          </a:xfrm>
          <a:prstGeom prst="rect">
            <a:avLst/>
          </a:prstGeom>
          <a:noFill/>
        </p:spPr>
        <p:txBody>
          <a:bodyPr wrap="square" rtlCol="0">
            <a:spAutoFit/>
          </a:bodyPr>
          <a:lstStyle/>
          <a:p>
            <a:r>
              <a:rPr lang="es-MX" dirty="0" smtClean="0"/>
              <a:t>Septiembre de 2015</a:t>
            </a:r>
            <a:endParaRPr lang="es-MX" dirty="0"/>
          </a:p>
        </p:txBody>
      </p:sp>
      <p:sp>
        <p:nvSpPr>
          <p:cNvPr id="9" name="CuadroTexto 8"/>
          <p:cNvSpPr txBox="1"/>
          <p:nvPr/>
        </p:nvSpPr>
        <p:spPr>
          <a:xfrm>
            <a:off x="3387005" y="3305748"/>
            <a:ext cx="5559552" cy="769441"/>
          </a:xfrm>
          <a:prstGeom prst="rect">
            <a:avLst/>
          </a:prstGeom>
          <a:noFill/>
        </p:spPr>
        <p:txBody>
          <a:bodyPr wrap="square" rtlCol="0">
            <a:spAutoFit/>
          </a:bodyPr>
          <a:lstStyle/>
          <a:p>
            <a:r>
              <a:rPr lang="es-MX" sz="1100" dirty="0" smtClean="0"/>
              <a:t>UNIDAD DE APRENDIZAJE: </a:t>
            </a:r>
          </a:p>
          <a:p>
            <a:pPr algn="ctr"/>
            <a:r>
              <a:rPr lang="es-MX" sz="1400" b="1" dirty="0" smtClean="0"/>
              <a:t>TEORÍA GENERAL DE LA TRIBUTACIÓN</a:t>
            </a:r>
          </a:p>
          <a:p>
            <a:endParaRPr lang="es-MX" dirty="0"/>
          </a:p>
        </p:txBody>
      </p:sp>
    </p:spTree>
    <p:extLst>
      <p:ext uri="{BB962C8B-B14F-4D97-AF65-F5344CB8AC3E}">
        <p14:creationId xmlns:p14="http://schemas.microsoft.com/office/powerpoint/2010/main" val="3522069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Caracteres del poder tributario </a:t>
            </a:r>
            <a:endParaRPr lang="es-MX" dirty="0"/>
          </a:p>
        </p:txBody>
      </p:sp>
      <p:sp>
        <p:nvSpPr>
          <p:cNvPr id="3" name="Marcador de contenido 2"/>
          <p:cNvSpPr>
            <a:spLocks noGrp="1"/>
          </p:cNvSpPr>
          <p:nvPr>
            <p:ph idx="1"/>
          </p:nvPr>
        </p:nvSpPr>
        <p:spPr>
          <a:xfrm>
            <a:off x="1295401" y="2556932"/>
            <a:ext cx="9601196" cy="1800884"/>
          </a:xfrm>
          <a:solidFill>
            <a:schemeClr val="accent5"/>
          </a:solidFill>
        </p:spPr>
        <p:txBody>
          <a:bodyPr/>
          <a:lstStyle/>
          <a:p>
            <a:r>
              <a:rPr lang="es-MX" dirty="0" smtClean="0"/>
              <a:t>En opinión de Giuliani; el poder tributario es abstracto, permanente, irrenunciable e indelegable. Estas cuatro características constituyen sus elementos primordiales.</a:t>
            </a:r>
          </a:p>
          <a:p>
            <a:endParaRPr lang="es-MX" dirty="0"/>
          </a:p>
          <a:p>
            <a:endParaRPr lang="es-MX" dirty="0" smtClean="0"/>
          </a:p>
          <a:p>
            <a:endParaRPr lang="es-MX" dirty="0"/>
          </a:p>
        </p:txBody>
      </p:sp>
    </p:spTree>
    <p:extLst>
      <p:ext uri="{BB962C8B-B14F-4D97-AF65-F5344CB8AC3E}">
        <p14:creationId xmlns:p14="http://schemas.microsoft.com/office/powerpoint/2010/main" val="39919575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Abstracto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630673888"/>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61284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Permanente</a:t>
            </a:r>
            <a:endParaRPr lang="es-MX" dirty="0"/>
          </a:p>
        </p:txBody>
      </p:sp>
      <p:sp>
        <p:nvSpPr>
          <p:cNvPr id="3" name="Marcador de contenido 2"/>
          <p:cNvSpPr>
            <a:spLocks noGrp="1"/>
          </p:cNvSpPr>
          <p:nvPr>
            <p:ph idx="1"/>
          </p:nvPr>
        </p:nvSpPr>
        <p:spPr>
          <a:xfrm>
            <a:off x="1295401" y="2556932"/>
            <a:ext cx="9601196" cy="2707046"/>
          </a:xfrm>
          <a:solidFill>
            <a:schemeClr val="accent5">
              <a:lumMod val="75000"/>
            </a:schemeClr>
          </a:solidFill>
          <a:ln>
            <a:solidFill>
              <a:srgbClr val="FF00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Autofit/>
          </a:bodyPr>
          <a:lstStyle/>
          <a:p>
            <a:r>
              <a:rPr lang="es-MX" sz="2800" dirty="0" smtClean="0"/>
              <a:t>El poder tributario es connatural al estado y deriva de su poder, de manera que solo puede extinguirse con el estado mismo.</a:t>
            </a:r>
          </a:p>
          <a:p>
            <a:endParaRPr lang="es-MX" sz="2800" dirty="0"/>
          </a:p>
          <a:p>
            <a:r>
              <a:rPr lang="es-MX" sz="2800" dirty="0" smtClean="0"/>
              <a:t>En consecuencia, en tanto subsista, el estado indefectiblemente tendrá el poder de gravar </a:t>
            </a:r>
            <a:endParaRPr lang="es-MX" sz="2800" dirty="0"/>
          </a:p>
        </p:txBody>
      </p:sp>
    </p:spTree>
    <p:extLst>
      <p:ext uri="{BB962C8B-B14F-4D97-AF65-F5344CB8AC3E}">
        <p14:creationId xmlns:p14="http://schemas.microsoft.com/office/powerpoint/2010/main" val="35243338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Irrenunciable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587063675"/>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187656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Estado: gestor del bien común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893036760"/>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058735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820414" y="2802465"/>
            <a:ext cx="6815669" cy="1515533"/>
          </a:xfrm>
        </p:spPr>
        <p:txBody>
          <a:bodyPr/>
          <a:lstStyle/>
          <a:p>
            <a:r>
              <a:rPr lang="es-MX" sz="4400" dirty="0" smtClean="0"/>
              <a:t>PODER TRIBUTARIO ORIGINARIO Y DERIVADO</a:t>
            </a:r>
            <a:endParaRPr lang="es-MX" sz="4400" dirty="0"/>
          </a:p>
        </p:txBody>
      </p:sp>
    </p:spTree>
    <p:extLst>
      <p:ext uri="{BB962C8B-B14F-4D97-AF65-F5344CB8AC3E}">
        <p14:creationId xmlns:p14="http://schemas.microsoft.com/office/powerpoint/2010/main" val="25028815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contenido 10"/>
          <p:cNvSpPr>
            <a:spLocks noGrp="1"/>
          </p:cNvSpPr>
          <p:nvPr>
            <p:ph sz="half" idx="4294967295"/>
          </p:nvPr>
        </p:nvSpPr>
        <p:spPr>
          <a:xfrm>
            <a:off x="1033272" y="1910843"/>
            <a:ext cx="4370832" cy="1536445"/>
          </a:xfrm>
        </p:spPr>
        <p:style>
          <a:lnRef idx="1">
            <a:schemeClr val="accent2"/>
          </a:lnRef>
          <a:fillRef idx="2">
            <a:schemeClr val="accent2"/>
          </a:fillRef>
          <a:effectRef idx="1">
            <a:schemeClr val="accent2"/>
          </a:effectRef>
          <a:fontRef idx="minor">
            <a:schemeClr val="dk1"/>
          </a:fontRef>
        </p:style>
        <p:txBody>
          <a:bodyPr>
            <a:normAutofit/>
          </a:bodyPr>
          <a:lstStyle/>
          <a:p>
            <a:pPr marL="0" indent="0">
              <a:buNone/>
            </a:pPr>
            <a:r>
              <a:rPr lang="es-MX" dirty="0" smtClean="0"/>
              <a:t>PODER TRIBUTARIO:</a:t>
            </a:r>
          </a:p>
          <a:p>
            <a:pPr marL="0" indent="0">
              <a:buNone/>
            </a:pPr>
            <a:r>
              <a:rPr lang="es-MX" dirty="0" smtClean="0"/>
              <a:t> Necesario para la prosperidad y la existencia de cualquier nación</a:t>
            </a:r>
            <a:endParaRPr lang="es-MX" dirty="0"/>
          </a:p>
        </p:txBody>
      </p:sp>
      <p:sp>
        <p:nvSpPr>
          <p:cNvPr id="12" name="Marcador de contenido 11"/>
          <p:cNvSpPr>
            <a:spLocks noGrp="1"/>
          </p:cNvSpPr>
          <p:nvPr>
            <p:ph sz="half" idx="4294967295"/>
          </p:nvPr>
        </p:nvSpPr>
        <p:spPr>
          <a:xfrm>
            <a:off x="6464935" y="1727773"/>
            <a:ext cx="4718050" cy="1975104"/>
          </a:xfrm>
        </p:spPr>
        <p:style>
          <a:lnRef idx="1">
            <a:schemeClr val="accent2"/>
          </a:lnRef>
          <a:fillRef idx="2">
            <a:schemeClr val="accent2"/>
          </a:fillRef>
          <a:effectRef idx="1">
            <a:schemeClr val="accent2"/>
          </a:effectRef>
          <a:fontRef idx="minor">
            <a:schemeClr val="dk1"/>
          </a:fontRef>
        </p:style>
        <p:txBody>
          <a:bodyPr>
            <a:normAutofit/>
          </a:bodyPr>
          <a:lstStyle/>
          <a:p>
            <a:pPr marL="0" indent="0">
              <a:buNone/>
            </a:pPr>
            <a:r>
              <a:rPr lang="es-MX" dirty="0" smtClean="0"/>
              <a:t>Existen organismos  que cumplen funciones del gobierno y, para el ejercicio de tal potestad tienen o se atribuyen la facultad de establecer y recaudar contribuciones</a:t>
            </a:r>
            <a:endParaRPr lang="es-MX" dirty="0"/>
          </a:p>
        </p:txBody>
      </p:sp>
      <p:sp>
        <p:nvSpPr>
          <p:cNvPr id="13" name="CuadroTexto 12"/>
          <p:cNvSpPr txBox="1"/>
          <p:nvPr/>
        </p:nvSpPr>
        <p:spPr>
          <a:xfrm>
            <a:off x="2459736" y="4686598"/>
            <a:ext cx="7717536" cy="9233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s-MX" dirty="0" smtClean="0"/>
              <a:t>PROBLEMA: múltiples organismos estatales y paraestatales creados confines económicos o sociales además de la coexistencia entre Federación, Estados y Municipios</a:t>
            </a:r>
            <a:endParaRPr lang="es-MX" dirty="0"/>
          </a:p>
        </p:txBody>
      </p:sp>
      <p:sp>
        <p:nvSpPr>
          <p:cNvPr id="14" name="Abrir llave 13"/>
          <p:cNvSpPr/>
          <p:nvPr/>
        </p:nvSpPr>
        <p:spPr>
          <a:xfrm>
            <a:off x="5458777" y="1677797"/>
            <a:ext cx="859727" cy="2002536"/>
          </a:xfrm>
          <a:prstGeom prst="leftBrace">
            <a:avLst>
              <a:gd name="adj1" fmla="val 31969"/>
              <a:gd name="adj2" fmla="val 50000"/>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s-MX"/>
          </a:p>
        </p:txBody>
      </p:sp>
      <p:cxnSp>
        <p:nvCxnSpPr>
          <p:cNvPr id="16" name="Conector recto de flecha 15"/>
          <p:cNvCxnSpPr/>
          <p:nvPr/>
        </p:nvCxnSpPr>
        <p:spPr>
          <a:xfrm>
            <a:off x="4233672" y="3702877"/>
            <a:ext cx="1243648" cy="983721"/>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8" name="Conector recto de flecha 17"/>
          <p:cNvCxnSpPr>
            <a:endCxn id="13" idx="0"/>
          </p:cNvCxnSpPr>
          <p:nvPr/>
        </p:nvCxnSpPr>
        <p:spPr>
          <a:xfrm flipH="1">
            <a:off x="6318504" y="3702877"/>
            <a:ext cx="900715" cy="983721"/>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464553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Poder Tributario Originario y Derivado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52745082"/>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405019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4294967295"/>
            <p:extLst>
              <p:ext uri="{D42A27DB-BD31-4B8C-83A1-F6EECF244321}">
                <p14:modId xmlns:p14="http://schemas.microsoft.com/office/powerpoint/2010/main" val="2451582301"/>
              </p:ext>
            </p:extLst>
          </p:nvPr>
        </p:nvGraphicFramePr>
        <p:xfrm>
          <a:off x="1021490" y="1137208"/>
          <a:ext cx="9601200" cy="47528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959133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29343" y="2817340"/>
            <a:ext cx="10515600" cy="2543193"/>
          </a:xfrm>
        </p:spPr>
        <p:txBody>
          <a:bodyPr/>
          <a:lstStyle/>
          <a:p>
            <a:endParaRPr lang="es-MX" dirty="0"/>
          </a:p>
          <a:p>
            <a:endParaRPr lang="es-MX" dirty="0"/>
          </a:p>
        </p:txBody>
      </p:sp>
      <p:graphicFrame>
        <p:nvGraphicFramePr>
          <p:cNvPr id="4" name="Diagrama 3"/>
          <p:cNvGraphicFramePr/>
          <p:nvPr>
            <p:extLst>
              <p:ext uri="{D42A27DB-BD31-4B8C-83A1-F6EECF244321}">
                <p14:modId xmlns:p14="http://schemas.microsoft.com/office/powerpoint/2010/main" val="3683551765"/>
              </p:ext>
            </p:extLst>
          </p:nvPr>
        </p:nvGraphicFramePr>
        <p:xfrm>
          <a:off x="3048000" y="947352"/>
          <a:ext cx="6096000" cy="49509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308721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718156" y="2785531"/>
            <a:ext cx="6815669" cy="1515533"/>
          </a:xfrm>
        </p:spPr>
        <p:txBody>
          <a:bodyPr/>
          <a:lstStyle/>
          <a:p>
            <a:r>
              <a:rPr lang="es-MX" dirty="0" smtClean="0"/>
              <a:t>El Poder </a:t>
            </a:r>
            <a:r>
              <a:rPr lang="es-MX" dirty="0" smtClean="0"/>
              <a:t>Tributario del Estado </a:t>
            </a:r>
            <a:endParaRPr lang="es-MX" dirty="0"/>
          </a:p>
        </p:txBody>
      </p:sp>
    </p:spTree>
    <p:extLst>
      <p:ext uri="{BB962C8B-B14F-4D97-AF65-F5344CB8AC3E}">
        <p14:creationId xmlns:p14="http://schemas.microsoft.com/office/powerpoint/2010/main" val="38161578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3402432396"/>
              </p:ext>
            </p:extLst>
          </p:nvPr>
        </p:nvGraphicFramePr>
        <p:xfrm>
          <a:off x="2232455" y="656823"/>
          <a:ext cx="8427308" cy="55636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181782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73344264"/>
              </p:ext>
            </p:extLst>
          </p:nvPr>
        </p:nvGraphicFramePr>
        <p:xfrm>
          <a:off x="4176584" y="930876"/>
          <a:ext cx="3912973" cy="2693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a 4"/>
          <p:cNvGraphicFramePr/>
          <p:nvPr>
            <p:extLst>
              <p:ext uri="{D42A27DB-BD31-4B8C-83A1-F6EECF244321}">
                <p14:modId xmlns:p14="http://schemas.microsoft.com/office/powerpoint/2010/main" val="1731119183"/>
              </p:ext>
            </p:extLst>
          </p:nvPr>
        </p:nvGraphicFramePr>
        <p:xfrm>
          <a:off x="1655806" y="3542271"/>
          <a:ext cx="9135762" cy="258841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921899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692398" y="1871131"/>
            <a:ext cx="6815669" cy="2626728"/>
          </a:xfrm>
        </p:spPr>
        <p:txBody>
          <a:bodyPr>
            <a:normAutofit/>
          </a:bodyPr>
          <a:lstStyle/>
          <a:p>
            <a:r>
              <a:rPr lang="es-MX" dirty="0" smtClean="0"/>
              <a:t>Limitaciones Constitucionales al Poder Tributario </a:t>
            </a:r>
            <a:endParaRPr lang="es-MX" dirty="0"/>
          </a:p>
        </p:txBody>
      </p:sp>
    </p:spTree>
    <p:extLst>
      <p:ext uri="{BB962C8B-B14F-4D97-AF65-F5344CB8AC3E}">
        <p14:creationId xmlns:p14="http://schemas.microsoft.com/office/powerpoint/2010/main" val="7002824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4294967295"/>
            <p:extLst>
              <p:ext uri="{D42A27DB-BD31-4B8C-83A1-F6EECF244321}">
                <p14:modId xmlns:p14="http://schemas.microsoft.com/office/powerpoint/2010/main" val="2478809558"/>
              </p:ext>
            </p:extLst>
          </p:nvPr>
        </p:nvGraphicFramePr>
        <p:xfrm>
          <a:off x="0" y="1779373"/>
          <a:ext cx="11063416" cy="3248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637308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Garantía o Principio de Legalidad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694544436"/>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017593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p:txBody>
          <a:bodyPr>
            <a:normAutofit fontScale="90000"/>
          </a:bodyPr>
          <a:lstStyle/>
          <a:p>
            <a:r>
              <a:rPr lang="es-MX" dirty="0" smtClean="0"/>
              <a:t>La Garantía de Proporcionalidad y Equidad</a:t>
            </a:r>
            <a:endParaRPr lang="es-MX" dirty="0"/>
          </a:p>
        </p:txBody>
      </p:sp>
      <p:graphicFrame>
        <p:nvGraphicFramePr>
          <p:cNvPr id="2" name="Marcador de contenido 1"/>
          <p:cNvGraphicFramePr>
            <a:graphicFrameLocks noGrp="1"/>
          </p:cNvGraphicFramePr>
          <p:nvPr>
            <p:ph idx="1"/>
            <p:extLst>
              <p:ext uri="{D42A27DB-BD31-4B8C-83A1-F6EECF244321}">
                <p14:modId xmlns:p14="http://schemas.microsoft.com/office/powerpoint/2010/main" val="3350123277"/>
              </p:ext>
            </p:extLst>
          </p:nvPr>
        </p:nvGraphicFramePr>
        <p:xfrm>
          <a:off x="835551" y="2858530"/>
          <a:ext cx="10515600" cy="36493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263242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538078349"/>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381885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lstStyle/>
          <a:p>
            <a:r>
              <a:rPr lang="es-MX" dirty="0" smtClean="0"/>
              <a:t>México:</a:t>
            </a:r>
            <a:endParaRPr lang="es-MX" dirty="0"/>
          </a:p>
        </p:txBody>
      </p:sp>
      <p:sp>
        <p:nvSpPr>
          <p:cNvPr id="5" name="Subtítulo 4"/>
          <p:cNvSpPr>
            <a:spLocks noGrp="1"/>
          </p:cNvSpPr>
          <p:nvPr>
            <p:ph type="subTitle" idx="1"/>
          </p:nvPr>
        </p:nvSpPr>
        <p:spPr/>
        <p:txBody>
          <a:bodyPr>
            <a:normAutofit fontScale="92500" lnSpcReduction="20000"/>
          </a:bodyPr>
          <a:lstStyle/>
          <a:p>
            <a:r>
              <a:rPr lang="es-MX" sz="5400" dirty="0">
                <a:ln w="3175" cmpd="sng">
                  <a:noFill/>
                </a:ln>
                <a:solidFill>
                  <a:prstClr val="black">
                    <a:lumMod val="85000"/>
                    <a:lumOff val="15000"/>
                  </a:prstClr>
                </a:solidFill>
              </a:rPr>
              <a:t>Sistema tributario moderno</a:t>
            </a:r>
            <a:endParaRPr lang="es-MX" dirty="0"/>
          </a:p>
        </p:txBody>
      </p:sp>
    </p:spTree>
    <p:extLst>
      <p:ext uri="{BB962C8B-B14F-4D97-AF65-F5344CB8AC3E}">
        <p14:creationId xmlns:p14="http://schemas.microsoft.com/office/powerpoint/2010/main" val="16511394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Diferencia entre sistema fiscal y sistema tributario</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173571304"/>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946921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Sistema tributario moderno</a:t>
            </a:r>
            <a:endParaRPr lang="es-MX" dirty="0"/>
          </a:p>
        </p:txBody>
      </p:sp>
      <p:sp>
        <p:nvSpPr>
          <p:cNvPr id="5" name="Marcador de contenido 4"/>
          <p:cNvSpPr>
            <a:spLocks noGrp="1"/>
          </p:cNvSpPr>
          <p:nvPr>
            <p:ph sz="half" idx="2"/>
          </p:nvPr>
        </p:nvSpPr>
        <p:spPr>
          <a:xfrm>
            <a:off x="1295402" y="2683350"/>
            <a:ext cx="4718304" cy="2632605"/>
          </a:xfrm>
        </p:spPr>
        <p:style>
          <a:lnRef idx="1">
            <a:schemeClr val="accent4"/>
          </a:lnRef>
          <a:fillRef idx="2">
            <a:schemeClr val="accent4"/>
          </a:fillRef>
          <a:effectRef idx="1">
            <a:schemeClr val="accent4"/>
          </a:effectRef>
          <a:fontRef idx="minor">
            <a:schemeClr val="dk1"/>
          </a:fontRef>
        </p:style>
        <p:txBody>
          <a:bodyPr/>
          <a:lstStyle/>
          <a:p>
            <a:r>
              <a:rPr lang="es-MX" dirty="0" smtClean="0"/>
              <a:t>En la actualidad es entendido como aquel que evidencia un aptitud  para conseguir los objetivos que le han sido asignados dentro de la política económica general</a:t>
            </a:r>
            <a:endParaRPr lang="es-MX" dirty="0"/>
          </a:p>
        </p:txBody>
      </p:sp>
      <p:sp>
        <p:nvSpPr>
          <p:cNvPr id="7" name="Marcador de contenido 6"/>
          <p:cNvSpPr>
            <a:spLocks noGrp="1"/>
          </p:cNvSpPr>
          <p:nvPr>
            <p:ph sz="quarter" idx="4"/>
          </p:nvPr>
        </p:nvSpPr>
        <p:spPr>
          <a:xfrm>
            <a:off x="6178294" y="2683350"/>
            <a:ext cx="4718304" cy="2632605"/>
          </a:xfrm>
        </p:spPr>
        <p:style>
          <a:lnRef idx="1">
            <a:schemeClr val="accent5"/>
          </a:lnRef>
          <a:fillRef idx="2">
            <a:schemeClr val="accent5"/>
          </a:fillRef>
          <a:effectRef idx="1">
            <a:schemeClr val="accent5"/>
          </a:effectRef>
          <a:fontRef idx="minor">
            <a:schemeClr val="dk1"/>
          </a:fontRef>
        </p:style>
        <p:txBody>
          <a:bodyPr>
            <a:normAutofit fontScale="92500" lnSpcReduction="20000"/>
          </a:bodyPr>
          <a:lstStyle/>
          <a:p>
            <a:endParaRPr lang="es-MX" dirty="0" smtClean="0"/>
          </a:p>
          <a:p>
            <a:r>
              <a:rPr lang="es-MX" dirty="0" smtClean="0"/>
              <a:t>Pluralidad de tributos</a:t>
            </a:r>
          </a:p>
          <a:p>
            <a:pPr lvl="1"/>
            <a:r>
              <a:rPr lang="es-MX" dirty="0" smtClean="0"/>
              <a:t>No es imaginable en la actualidad la existencia de un sistema conformado por un tributo en solitario.</a:t>
            </a:r>
          </a:p>
          <a:p>
            <a:pPr lvl="1"/>
            <a:r>
              <a:rPr lang="es-MX" dirty="0" smtClean="0"/>
              <a:t>No es posible que un solo tributo garantice la cobertura de las necesidades colectivas</a:t>
            </a:r>
            <a:endParaRPr lang="es-MX" dirty="0"/>
          </a:p>
        </p:txBody>
      </p:sp>
      <p:sp>
        <p:nvSpPr>
          <p:cNvPr id="8" name="Abrir llave 7"/>
          <p:cNvSpPr/>
          <p:nvPr/>
        </p:nvSpPr>
        <p:spPr>
          <a:xfrm>
            <a:off x="5889560" y="2352546"/>
            <a:ext cx="396405" cy="3294211"/>
          </a:xfrm>
          <a:prstGeom prst="leftBrace">
            <a:avLst/>
          </a:prstGeom>
          <a:ln w="317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40034743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s-MX" dirty="0" smtClean="0"/>
              <a:t>Guion explicativo</a:t>
            </a:r>
            <a:endParaRPr lang="es-MX" dirty="0"/>
          </a:p>
        </p:txBody>
      </p:sp>
      <p:sp>
        <p:nvSpPr>
          <p:cNvPr id="3" name="Marcador de contenido 2"/>
          <p:cNvSpPr>
            <a:spLocks noGrp="1"/>
          </p:cNvSpPr>
          <p:nvPr>
            <p:ph idx="1"/>
          </p:nvPr>
        </p:nvSpPr>
        <p:spPr>
          <a:xfrm>
            <a:off x="1295401" y="2421228"/>
            <a:ext cx="9601196" cy="3454640"/>
          </a:xfrm>
          <a:ln w="38100"/>
        </p:spPr>
        <p:style>
          <a:lnRef idx="2">
            <a:schemeClr val="accent1"/>
          </a:lnRef>
          <a:fillRef idx="1">
            <a:schemeClr val="lt1"/>
          </a:fillRef>
          <a:effectRef idx="0">
            <a:schemeClr val="accent1"/>
          </a:effectRef>
          <a:fontRef idx="minor">
            <a:schemeClr val="dk1"/>
          </a:fontRef>
        </p:style>
        <p:txBody>
          <a:bodyPr>
            <a:normAutofit fontScale="85000" lnSpcReduction="20000"/>
          </a:bodyPr>
          <a:lstStyle/>
          <a:p>
            <a:pPr lvl="0"/>
            <a:r>
              <a:rPr lang="es-MX" dirty="0"/>
              <a:t>La unidad de aprendizaje </a:t>
            </a:r>
            <a:r>
              <a:rPr lang="es-MX" dirty="0" smtClean="0"/>
              <a:t>“Teoría General de la tributación” </a:t>
            </a:r>
            <a:r>
              <a:rPr lang="es-MX" dirty="0"/>
              <a:t>se integra dentro del plan de estudios de la Licenciatura en </a:t>
            </a:r>
            <a:r>
              <a:rPr lang="es-MX" dirty="0" smtClean="0"/>
              <a:t>Administración en </a:t>
            </a:r>
            <a:r>
              <a:rPr lang="es-MX" dirty="0"/>
              <a:t>el núcleo  </a:t>
            </a:r>
            <a:r>
              <a:rPr lang="es-MX" dirty="0" smtClean="0"/>
              <a:t>básico </a:t>
            </a:r>
            <a:r>
              <a:rPr lang="es-MX" dirty="0"/>
              <a:t>y pertenece al área </a:t>
            </a:r>
            <a:r>
              <a:rPr lang="es-MX" dirty="0" smtClean="0"/>
              <a:t>fiscal,  </a:t>
            </a:r>
            <a:r>
              <a:rPr lang="es-MX" dirty="0"/>
              <a:t>dicha asignatura  es obligatoria bajo una total de </a:t>
            </a:r>
            <a:r>
              <a:rPr lang="es-MX" dirty="0" smtClean="0"/>
              <a:t>7 </a:t>
            </a:r>
            <a:r>
              <a:rPr lang="es-MX" dirty="0"/>
              <a:t>créditos.</a:t>
            </a:r>
          </a:p>
          <a:p>
            <a:r>
              <a:rPr lang="es-MX" dirty="0"/>
              <a:t>Dentro del programa de la asignatura se establecen </a:t>
            </a:r>
            <a:r>
              <a:rPr lang="es-ES" dirty="0"/>
              <a:t> </a:t>
            </a:r>
            <a:r>
              <a:rPr lang="es-ES" dirty="0" smtClean="0"/>
              <a:t>la unidad e competencia uno cuyo propósito  es el siguiente:</a:t>
            </a:r>
            <a:r>
              <a:rPr lang="es-MX" dirty="0"/>
              <a:t> Conocer la estructura jerárquica de las leyes impositivas, así como la obligación de contribuir al gasto público </a:t>
            </a:r>
            <a:r>
              <a:rPr lang="es-MX" dirty="0" smtClean="0"/>
              <a:t>, resulta muy importante para la concientización del alumno de la importancia de pagar impuestos que conozca cómo y porqué el Estado ejerce un poder tributario sobre sus gobernados.</a:t>
            </a:r>
          </a:p>
          <a:p>
            <a:r>
              <a:rPr lang="es-MX" dirty="0" smtClean="0"/>
              <a:t>Este material didáctico deberá utilizarse dentro de las primeras clases.</a:t>
            </a:r>
            <a:endParaRPr lang="es-MX" dirty="0"/>
          </a:p>
          <a:p>
            <a:pPr lvl="0"/>
            <a:r>
              <a:rPr lang="es-ES" dirty="0"/>
              <a:t>Para </a:t>
            </a:r>
            <a:r>
              <a:rPr lang="es-ES" dirty="0" smtClean="0"/>
              <a:t>la adecuada impartición del tema, los alumnos deben tener conocimientos de  la unidad de aprendizaje de fundamentos de derecho</a:t>
            </a:r>
            <a:r>
              <a:rPr lang="es-MX" dirty="0" smtClean="0"/>
              <a:t>.</a:t>
            </a:r>
            <a:endParaRPr lang="es-MX" dirty="0"/>
          </a:p>
          <a:p>
            <a:endParaRPr lang="es-MX" dirty="0"/>
          </a:p>
        </p:txBody>
      </p:sp>
    </p:spTree>
    <p:extLst>
      <p:ext uri="{BB962C8B-B14F-4D97-AF65-F5344CB8AC3E}">
        <p14:creationId xmlns:p14="http://schemas.microsoft.com/office/powerpoint/2010/main" val="833589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normAutofit fontScale="90000"/>
          </a:bodyPr>
          <a:lstStyle/>
          <a:p>
            <a:r>
              <a:rPr lang="es-MX" sz="3600" dirty="0" smtClean="0"/>
              <a:t>SISTEMA TRIBUTARIO MEXICANO</a:t>
            </a:r>
            <a:endParaRPr lang="es-MX" sz="3600" dirty="0"/>
          </a:p>
        </p:txBody>
      </p:sp>
      <p:graphicFrame>
        <p:nvGraphicFramePr>
          <p:cNvPr id="11" name="Marcador de contenido 10"/>
          <p:cNvGraphicFramePr>
            <a:graphicFrameLocks noGrp="1"/>
          </p:cNvGraphicFramePr>
          <p:nvPr>
            <p:ph idx="1"/>
            <p:extLst>
              <p:ext uri="{D42A27DB-BD31-4B8C-83A1-F6EECF244321}">
                <p14:modId xmlns:p14="http://schemas.microsoft.com/office/powerpoint/2010/main" val="2663084307"/>
              </p:ext>
            </p:extLst>
          </p:nvPr>
        </p:nvGraphicFramePr>
        <p:xfrm>
          <a:off x="5418138" y="530352"/>
          <a:ext cx="5470525" cy="53449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2" name="Diagrama 11"/>
          <p:cNvGraphicFramePr/>
          <p:nvPr/>
        </p:nvGraphicFramePr>
        <p:xfrm>
          <a:off x="1293811" y="3031065"/>
          <a:ext cx="3718455" cy="243840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9856350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Referencias </a:t>
            </a:r>
            <a:endParaRPr lang="es-MX" dirty="0"/>
          </a:p>
        </p:txBody>
      </p:sp>
      <p:sp>
        <p:nvSpPr>
          <p:cNvPr id="6" name="Marcador de contenido 5"/>
          <p:cNvSpPr>
            <a:spLocks noGrp="1"/>
          </p:cNvSpPr>
          <p:nvPr>
            <p:ph idx="1"/>
          </p:nvPr>
        </p:nvSpPr>
        <p:spPr/>
        <p:txBody>
          <a:bodyPr/>
          <a:lstStyle/>
          <a:p>
            <a:r>
              <a:rPr lang="es-MX" dirty="0" smtClean="0"/>
              <a:t>Antonio Jiménez </a:t>
            </a:r>
            <a:r>
              <a:rPr lang="es-MX" dirty="0" err="1" smtClean="0"/>
              <a:t>Gonzalez</a:t>
            </a:r>
            <a:r>
              <a:rPr lang="es-MX" dirty="0" smtClean="0"/>
              <a:t>,  “Lecciones de derecho tributario”. Editorial </a:t>
            </a:r>
            <a:r>
              <a:rPr lang="es-MX" dirty="0" err="1" smtClean="0"/>
              <a:t>Ceneage</a:t>
            </a:r>
            <a:r>
              <a:rPr lang="es-MX" dirty="0" smtClean="0"/>
              <a:t> </a:t>
            </a:r>
            <a:r>
              <a:rPr lang="es-MX" dirty="0" err="1" smtClean="0"/>
              <a:t>Learning</a:t>
            </a:r>
            <a:r>
              <a:rPr lang="es-MX" dirty="0" smtClean="0"/>
              <a:t>. Decima edición. México, 2009</a:t>
            </a:r>
          </a:p>
          <a:p>
            <a:r>
              <a:rPr lang="es-MX" dirty="0" smtClean="0"/>
              <a:t>Quintana </a:t>
            </a:r>
            <a:r>
              <a:rPr lang="es-MX" dirty="0" err="1" smtClean="0"/>
              <a:t>Valtierra</a:t>
            </a:r>
            <a:r>
              <a:rPr lang="es-MX" dirty="0" smtClean="0"/>
              <a:t> Jesús. Et. Al “ Derecho </a:t>
            </a:r>
            <a:r>
              <a:rPr lang="es-MX" dirty="0"/>
              <a:t>T</a:t>
            </a:r>
            <a:r>
              <a:rPr lang="es-MX" dirty="0" smtClean="0"/>
              <a:t>ributario </a:t>
            </a:r>
            <a:r>
              <a:rPr lang="es-MX" dirty="0"/>
              <a:t>M</a:t>
            </a:r>
            <a:r>
              <a:rPr lang="es-MX" dirty="0" smtClean="0"/>
              <a:t>exicano” Editorial Trillas. Sexta edición. México,2012</a:t>
            </a:r>
          </a:p>
          <a:p>
            <a:endParaRPr lang="es-MX" dirty="0"/>
          </a:p>
        </p:txBody>
      </p:sp>
    </p:spTree>
    <p:extLst>
      <p:ext uri="{BB962C8B-B14F-4D97-AF65-F5344CB8AC3E}">
        <p14:creationId xmlns:p14="http://schemas.microsoft.com/office/powerpoint/2010/main" val="2219942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Presentación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59807922"/>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53985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Contenido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967496766"/>
              </p:ext>
            </p:extLst>
          </p:nvPr>
        </p:nvGraphicFramePr>
        <p:xfrm>
          <a:off x="1295400" y="2557463"/>
          <a:ext cx="9601200" cy="2225040"/>
        </p:xfrm>
        <a:graphic>
          <a:graphicData uri="http://schemas.openxmlformats.org/drawingml/2006/table">
            <a:tbl>
              <a:tblPr firstRow="1" bandRow="1">
                <a:tableStyleId>{775DCB02-9BB8-47FD-8907-85C794F793BA}</a:tableStyleId>
              </a:tblPr>
              <a:tblGrid>
                <a:gridCol w="7384961"/>
                <a:gridCol w="2216239"/>
              </a:tblGrid>
              <a:tr h="370840">
                <a:tc>
                  <a:txBody>
                    <a:bodyPr/>
                    <a:lstStyle/>
                    <a:p>
                      <a:r>
                        <a:rPr lang="es-MX" dirty="0" smtClean="0"/>
                        <a:t>Definición de poder tributario</a:t>
                      </a:r>
                      <a:endParaRPr lang="es-MX" dirty="0"/>
                    </a:p>
                  </a:txBody>
                  <a:tcPr/>
                </a:tc>
                <a:tc>
                  <a:txBody>
                    <a:bodyPr/>
                    <a:lstStyle/>
                    <a:p>
                      <a:r>
                        <a:rPr lang="es-MX" dirty="0" smtClean="0"/>
                        <a:t>6</a:t>
                      </a:r>
                      <a:endParaRPr lang="es-MX" dirty="0"/>
                    </a:p>
                  </a:txBody>
                  <a:tcPr/>
                </a:tc>
              </a:tr>
              <a:tr h="370840">
                <a:tc>
                  <a:txBody>
                    <a:bodyPr/>
                    <a:lstStyle/>
                    <a:p>
                      <a:r>
                        <a:rPr lang="es-MX" dirty="0" smtClean="0"/>
                        <a:t>Caracteres del poder tributario</a:t>
                      </a:r>
                      <a:endParaRPr lang="es-MX" dirty="0"/>
                    </a:p>
                  </a:txBody>
                  <a:tcPr/>
                </a:tc>
                <a:tc>
                  <a:txBody>
                    <a:bodyPr/>
                    <a:lstStyle/>
                    <a:p>
                      <a:r>
                        <a:rPr lang="es-MX" dirty="0" smtClean="0"/>
                        <a:t>10</a:t>
                      </a:r>
                      <a:endParaRPr lang="es-MX" dirty="0"/>
                    </a:p>
                  </a:txBody>
                  <a:tcPr/>
                </a:tc>
              </a:tr>
              <a:tr h="370840">
                <a:tc>
                  <a:txBody>
                    <a:bodyPr/>
                    <a:lstStyle/>
                    <a:p>
                      <a:r>
                        <a:rPr lang="es-MX" dirty="0" smtClean="0"/>
                        <a:t>Poder tributario originario y derivado</a:t>
                      </a:r>
                      <a:endParaRPr lang="es-MX" dirty="0"/>
                    </a:p>
                  </a:txBody>
                  <a:tcPr/>
                </a:tc>
                <a:tc>
                  <a:txBody>
                    <a:bodyPr/>
                    <a:lstStyle/>
                    <a:p>
                      <a:r>
                        <a:rPr lang="es-MX" dirty="0" smtClean="0"/>
                        <a:t>15</a:t>
                      </a:r>
                      <a:endParaRPr lang="es-MX" dirty="0"/>
                    </a:p>
                  </a:txBody>
                  <a:tcPr/>
                </a:tc>
              </a:tr>
              <a:tr h="370840">
                <a:tc>
                  <a:txBody>
                    <a:bodyPr/>
                    <a:lstStyle/>
                    <a:p>
                      <a:r>
                        <a:rPr lang="es-MX" dirty="0" smtClean="0"/>
                        <a:t>Limitaciones constitucionales al poder tributario</a:t>
                      </a:r>
                      <a:endParaRPr lang="es-MX" dirty="0"/>
                    </a:p>
                  </a:txBody>
                  <a:tcPr/>
                </a:tc>
                <a:tc>
                  <a:txBody>
                    <a:bodyPr/>
                    <a:lstStyle/>
                    <a:p>
                      <a:r>
                        <a:rPr lang="es-MX" dirty="0" smtClean="0"/>
                        <a:t>22</a:t>
                      </a:r>
                      <a:endParaRPr lang="es-MX" dirty="0"/>
                    </a:p>
                  </a:txBody>
                  <a:tcPr/>
                </a:tc>
              </a:tr>
              <a:tr h="370840">
                <a:tc>
                  <a:txBody>
                    <a:bodyPr/>
                    <a:lstStyle/>
                    <a:p>
                      <a:r>
                        <a:rPr lang="es-MX" dirty="0" smtClean="0"/>
                        <a:t>México, sistema tributario moderno</a:t>
                      </a:r>
                      <a:endParaRPr lang="es-MX" dirty="0"/>
                    </a:p>
                  </a:txBody>
                  <a:tcPr/>
                </a:tc>
                <a:tc>
                  <a:txBody>
                    <a:bodyPr/>
                    <a:lstStyle/>
                    <a:p>
                      <a:r>
                        <a:rPr lang="es-MX" dirty="0" smtClean="0"/>
                        <a:t>27</a:t>
                      </a:r>
                      <a:endParaRPr lang="es-MX" dirty="0"/>
                    </a:p>
                  </a:txBody>
                  <a:tcPr/>
                </a:tc>
              </a:tr>
              <a:tr h="370840">
                <a:tc>
                  <a:txBody>
                    <a:bodyPr/>
                    <a:lstStyle/>
                    <a:p>
                      <a:r>
                        <a:rPr lang="es-MX" dirty="0" smtClean="0"/>
                        <a:t>referencias</a:t>
                      </a:r>
                      <a:endParaRPr lang="es-MX" dirty="0"/>
                    </a:p>
                  </a:txBody>
                  <a:tcPr/>
                </a:tc>
                <a:tc>
                  <a:txBody>
                    <a:bodyPr/>
                    <a:lstStyle/>
                    <a:p>
                      <a:endParaRPr lang="es-MX" dirty="0"/>
                    </a:p>
                  </a:txBody>
                  <a:tcPr/>
                </a:tc>
              </a:tr>
            </a:tbl>
          </a:graphicData>
        </a:graphic>
      </p:graphicFrame>
    </p:spTree>
    <p:extLst>
      <p:ext uri="{BB962C8B-B14F-4D97-AF65-F5344CB8AC3E}">
        <p14:creationId xmlns:p14="http://schemas.microsoft.com/office/powerpoint/2010/main" val="2775012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Definición de poder tributario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513311734"/>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947768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1452557380"/>
              </p:ext>
            </p:extLst>
          </p:nvPr>
        </p:nvGraphicFramePr>
        <p:xfrm>
          <a:off x="810250" y="776183"/>
          <a:ext cx="10515600" cy="37958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Hexágono 4"/>
          <p:cNvSpPr/>
          <p:nvPr/>
        </p:nvSpPr>
        <p:spPr>
          <a:xfrm>
            <a:off x="1389888" y="3520440"/>
            <a:ext cx="3429000" cy="2432304"/>
          </a:xfrm>
          <a:prstGeom prst="hexagon">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rPr>
              <a:t>Tributos e impuestos son palabras que denotan pos si mismas esa situación de superioridad del Estado, muchas veces ejercida de forma despótica o arbitraria</a:t>
            </a:r>
            <a:endParaRPr lang="es-MX" b="1" dirty="0">
              <a:solidFill>
                <a:schemeClr val="tx1"/>
              </a:solidFill>
            </a:endParaRPr>
          </a:p>
        </p:txBody>
      </p:sp>
      <p:sp>
        <p:nvSpPr>
          <p:cNvPr id="3" name="CuadroTexto 2"/>
          <p:cNvSpPr txBox="1"/>
          <p:nvPr/>
        </p:nvSpPr>
        <p:spPr>
          <a:xfrm>
            <a:off x="8242479" y="5254580"/>
            <a:ext cx="3083371" cy="369332"/>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s-MX" dirty="0" smtClean="0"/>
              <a:t>PODER TRIBUTARIO</a:t>
            </a:r>
            <a:endParaRPr lang="es-MX" dirty="0"/>
          </a:p>
        </p:txBody>
      </p:sp>
    </p:spTree>
    <p:extLst>
      <p:ext uri="{BB962C8B-B14F-4D97-AF65-F5344CB8AC3E}">
        <p14:creationId xmlns:p14="http://schemas.microsoft.com/office/powerpoint/2010/main" val="13732924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2576059430"/>
              </p:ext>
            </p:extLst>
          </p:nvPr>
        </p:nvGraphicFramePr>
        <p:xfrm>
          <a:off x="978408" y="1636776"/>
          <a:ext cx="9747504" cy="43799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7894750" y="1004552"/>
            <a:ext cx="3083371" cy="369332"/>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s-MX" dirty="0" smtClean="0"/>
              <a:t>PODER TRIBUTARIO</a:t>
            </a:r>
            <a:endParaRPr lang="es-MX" dirty="0"/>
          </a:p>
        </p:txBody>
      </p:sp>
    </p:spTree>
    <p:extLst>
      <p:ext uri="{BB962C8B-B14F-4D97-AF65-F5344CB8AC3E}">
        <p14:creationId xmlns:p14="http://schemas.microsoft.com/office/powerpoint/2010/main" val="11054175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Constitución de 1917</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242967543"/>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5950033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ánico">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039A4B3-0617-4CFC-B614-27363ECC28AC}"/>
    </a:ext>
  </a:extLst>
</a:theme>
</file>

<file path=docProps/app.xml><?xml version="1.0" encoding="utf-8"?>
<Properties xmlns="http://schemas.openxmlformats.org/officeDocument/2006/extended-properties" xmlns:vt="http://schemas.openxmlformats.org/officeDocument/2006/docPropsVTypes">
  <Template/>
  <TotalTime>407</TotalTime>
  <Words>1781</Words>
  <Application>Microsoft Office PowerPoint</Application>
  <PresentationFormat>Panorámica</PresentationFormat>
  <Paragraphs>112</Paragraphs>
  <Slides>31</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31</vt:i4>
      </vt:variant>
    </vt:vector>
  </HeadingPairs>
  <TitlesOfParts>
    <vt:vector size="34" baseType="lpstr">
      <vt:lpstr>Arial</vt:lpstr>
      <vt:lpstr>Garamond</vt:lpstr>
      <vt:lpstr>Orgánico</vt:lpstr>
      <vt:lpstr>UNIVERSIDAD AUTÓNOMA DEL ESTADO DE MÉXICO</vt:lpstr>
      <vt:lpstr>El Poder Tributario del Estado </vt:lpstr>
      <vt:lpstr>Guion explicativo</vt:lpstr>
      <vt:lpstr>Presentación </vt:lpstr>
      <vt:lpstr>Contenido </vt:lpstr>
      <vt:lpstr>Definición de poder tributario </vt:lpstr>
      <vt:lpstr>Presentación de PowerPoint</vt:lpstr>
      <vt:lpstr>Presentación de PowerPoint</vt:lpstr>
      <vt:lpstr>Constitución de 1917</vt:lpstr>
      <vt:lpstr>Caracteres del poder tributario </vt:lpstr>
      <vt:lpstr>Abstracto </vt:lpstr>
      <vt:lpstr>Permanente</vt:lpstr>
      <vt:lpstr>Irrenunciable </vt:lpstr>
      <vt:lpstr>El  Estado: gestor del bien común</vt:lpstr>
      <vt:lpstr>PODER TRIBUTARIO ORIGINARIO Y DERIVADO</vt:lpstr>
      <vt:lpstr>Presentación de PowerPoint</vt:lpstr>
      <vt:lpstr>Poder Tributario Originario y Derivado </vt:lpstr>
      <vt:lpstr>Presentación de PowerPoint</vt:lpstr>
      <vt:lpstr>Presentación de PowerPoint</vt:lpstr>
      <vt:lpstr>Presentación de PowerPoint</vt:lpstr>
      <vt:lpstr>Presentación de PowerPoint</vt:lpstr>
      <vt:lpstr>Limitaciones Constitucionales al Poder Tributario </vt:lpstr>
      <vt:lpstr>Presentación de PowerPoint</vt:lpstr>
      <vt:lpstr>La Garantía o Principio de Legalidad </vt:lpstr>
      <vt:lpstr>La Garantía de Proporcionalidad y Equidad</vt:lpstr>
      <vt:lpstr>Presentación de PowerPoint</vt:lpstr>
      <vt:lpstr>México:</vt:lpstr>
      <vt:lpstr>Diferencia entre sistema fiscal y sistema tributario</vt:lpstr>
      <vt:lpstr>Sistema tributario moderno</vt:lpstr>
      <vt:lpstr>SISTEMA TRIBUTARIO MEXICANO</vt:lpstr>
      <vt:lpstr>Referencias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Poder Tributario</dc:title>
  <dc:creator>CUZumpango</dc:creator>
  <cp:lastModifiedBy>Usuario</cp:lastModifiedBy>
  <cp:revision>35</cp:revision>
  <dcterms:created xsi:type="dcterms:W3CDTF">2015-09-29T17:37:27Z</dcterms:created>
  <dcterms:modified xsi:type="dcterms:W3CDTF">2015-10-03T00:16:43Z</dcterms:modified>
</cp:coreProperties>
</file>