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6" r:id="rId1"/>
    <p:sldMasterId id="2147484269" r:id="rId2"/>
  </p:sldMasterIdLst>
  <p:notesMasterIdLst>
    <p:notesMasterId r:id="rId58"/>
  </p:notesMasterIdLst>
  <p:sldIdLst>
    <p:sldId id="406" r:id="rId3"/>
    <p:sldId id="256" r:id="rId4"/>
    <p:sldId id="261" r:id="rId5"/>
    <p:sldId id="409" r:id="rId6"/>
    <p:sldId id="408" r:id="rId7"/>
    <p:sldId id="410" r:id="rId8"/>
    <p:sldId id="407" r:id="rId9"/>
    <p:sldId id="378" r:id="rId10"/>
    <p:sldId id="379" r:id="rId11"/>
    <p:sldId id="380" r:id="rId12"/>
    <p:sldId id="382" r:id="rId13"/>
    <p:sldId id="411" r:id="rId14"/>
    <p:sldId id="424" r:id="rId15"/>
    <p:sldId id="426" r:id="rId16"/>
    <p:sldId id="383" r:id="rId17"/>
    <p:sldId id="384" r:id="rId18"/>
    <p:sldId id="412" r:id="rId19"/>
    <p:sldId id="405" r:id="rId20"/>
    <p:sldId id="413" r:id="rId21"/>
    <p:sldId id="385" r:id="rId22"/>
    <p:sldId id="414" r:id="rId23"/>
    <p:sldId id="431" r:id="rId24"/>
    <p:sldId id="427" r:id="rId25"/>
    <p:sldId id="428" r:id="rId26"/>
    <p:sldId id="386" r:id="rId27"/>
    <p:sldId id="387" r:id="rId28"/>
    <p:sldId id="415" r:id="rId29"/>
    <p:sldId id="429" r:id="rId30"/>
    <p:sldId id="430" r:id="rId31"/>
    <p:sldId id="425" r:id="rId32"/>
    <p:sldId id="433" r:id="rId33"/>
    <p:sldId id="389" r:id="rId34"/>
    <p:sldId id="421" r:id="rId35"/>
    <p:sldId id="422" r:id="rId36"/>
    <p:sldId id="423" r:id="rId37"/>
    <p:sldId id="416" r:id="rId38"/>
    <p:sldId id="434" r:id="rId39"/>
    <p:sldId id="418" r:id="rId40"/>
    <p:sldId id="435" r:id="rId41"/>
    <p:sldId id="419" r:id="rId42"/>
    <p:sldId id="420" r:id="rId43"/>
    <p:sldId id="436" r:id="rId44"/>
    <p:sldId id="442" r:id="rId45"/>
    <p:sldId id="443" r:id="rId46"/>
    <p:sldId id="390" r:id="rId47"/>
    <p:sldId id="391" r:id="rId48"/>
    <p:sldId id="437" r:id="rId49"/>
    <p:sldId id="392" r:id="rId50"/>
    <p:sldId id="438" r:id="rId51"/>
    <p:sldId id="393" r:id="rId52"/>
    <p:sldId id="439" r:id="rId53"/>
    <p:sldId id="440" r:id="rId54"/>
    <p:sldId id="444" r:id="rId55"/>
    <p:sldId id="396" r:id="rId56"/>
    <p:sldId id="441" r:id="rId57"/>
  </p:sldIdLst>
  <p:sldSz cx="9144000" cy="6858000" type="screen4x3"/>
  <p:notesSz cx="6858000" cy="9144000"/>
  <p:defaultTextStyle>
    <a:defPPr>
      <a:defRPr lang="es-CO"/>
    </a:defPPr>
    <a:lvl1pPr algn="l" rtl="0" fontAlgn="base">
      <a:spcBef>
        <a:spcPct val="0"/>
      </a:spcBef>
      <a:spcAft>
        <a:spcPct val="0"/>
      </a:spcAft>
      <a:defRPr kern="1200">
        <a:solidFill>
          <a:schemeClr val="tx1"/>
        </a:solidFill>
        <a:latin typeface="Gill Sans MT" pitchFamily="34" charset="0"/>
        <a:ea typeface="+mn-ea"/>
        <a:cs typeface="Arial" charset="0"/>
      </a:defRPr>
    </a:lvl1pPr>
    <a:lvl2pPr marL="457200" algn="l" rtl="0" fontAlgn="base">
      <a:spcBef>
        <a:spcPct val="0"/>
      </a:spcBef>
      <a:spcAft>
        <a:spcPct val="0"/>
      </a:spcAft>
      <a:defRPr kern="1200">
        <a:solidFill>
          <a:schemeClr val="tx1"/>
        </a:solidFill>
        <a:latin typeface="Gill Sans MT" pitchFamily="34" charset="0"/>
        <a:ea typeface="+mn-ea"/>
        <a:cs typeface="Arial" charset="0"/>
      </a:defRPr>
    </a:lvl2pPr>
    <a:lvl3pPr marL="914400" algn="l" rtl="0" fontAlgn="base">
      <a:spcBef>
        <a:spcPct val="0"/>
      </a:spcBef>
      <a:spcAft>
        <a:spcPct val="0"/>
      </a:spcAft>
      <a:defRPr kern="1200">
        <a:solidFill>
          <a:schemeClr val="tx1"/>
        </a:solidFill>
        <a:latin typeface="Gill Sans MT" pitchFamily="34" charset="0"/>
        <a:ea typeface="+mn-ea"/>
        <a:cs typeface="Arial" charset="0"/>
      </a:defRPr>
    </a:lvl3pPr>
    <a:lvl4pPr marL="1371600" algn="l" rtl="0" fontAlgn="base">
      <a:spcBef>
        <a:spcPct val="0"/>
      </a:spcBef>
      <a:spcAft>
        <a:spcPct val="0"/>
      </a:spcAft>
      <a:defRPr kern="1200">
        <a:solidFill>
          <a:schemeClr val="tx1"/>
        </a:solidFill>
        <a:latin typeface="Gill Sans MT" pitchFamily="34" charset="0"/>
        <a:ea typeface="+mn-ea"/>
        <a:cs typeface="Arial" charset="0"/>
      </a:defRPr>
    </a:lvl4pPr>
    <a:lvl5pPr marL="1828800" algn="l" rtl="0" fontAlgn="base">
      <a:spcBef>
        <a:spcPct val="0"/>
      </a:spcBef>
      <a:spcAft>
        <a:spcPct val="0"/>
      </a:spcAft>
      <a:defRPr kern="1200">
        <a:solidFill>
          <a:schemeClr val="tx1"/>
        </a:solidFill>
        <a:latin typeface="Gill Sans MT" pitchFamily="34" charset="0"/>
        <a:ea typeface="+mn-ea"/>
        <a:cs typeface="Arial" charset="0"/>
      </a:defRPr>
    </a:lvl5pPr>
    <a:lvl6pPr marL="2286000" algn="l" defTabSz="914400" rtl="0" eaLnBrk="1" latinLnBrk="0" hangingPunct="1">
      <a:defRPr kern="1200">
        <a:solidFill>
          <a:schemeClr val="tx1"/>
        </a:solidFill>
        <a:latin typeface="Gill Sans MT" pitchFamily="34" charset="0"/>
        <a:ea typeface="+mn-ea"/>
        <a:cs typeface="Arial" charset="0"/>
      </a:defRPr>
    </a:lvl6pPr>
    <a:lvl7pPr marL="2743200" algn="l" defTabSz="914400" rtl="0" eaLnBrk="1" latinLnBrk="0" hangingPunct="1">
      <a:defRPr kern="1200">
        <a:solidFill>
          <a:schemeClr val="tx1"/>
        </a:solidFill>
        <a:latin typeface="Gill Sans MT" pitchFamily="34" charset="0"/>
        <a:ea typeface="+mn-ea"/>
        <a:cs typeface="Arial" charset="0"/>
      </a:defRPr>
    </a:lvl7pPr>
    <a:lvl8pPr marL="3200400" algn="l" defTabSz="914400" rtl="0" eaLnBrk="1" latinLnBrk="0" hangingPunct="1">
      <a:defRPr kern="1200">
        <a:solidFill>
          <a:schemeClr val="tx1"/>
        </a:solidFill>
        <a:latin typeface="Gill Sans MT" pitchFamily="34" charset="0"/>
        <a:ea typeface="+mn-ea"/>
        <a:cs typeface="Arial" charset="0"/>
      </a:defRPr>
    </a:lvl8pPr>
    <a:lvl9pPr marL="3657600" algn="l" defTabSz="914400" rtl="0" eaLnBrk="1" latinLnBrk="0" hangingPunct="1">
      <a:defRPr kern="1200">
        <a:solidFill>
          <a:schemeClr val="tx1"/>
        </a:solidFill>
        <a:latin typeface="Gill Sans MT"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482400"/>
    <a:srgbClr val="003300"/>
    <a:srgbClr val="FF00FF"/>
    <a:srgbClr val="FFFF99"/>
    <a:srgbClr val="FF3300"/>
    <a:srgbClr val="660066"/>
    <a:srgbClr val="FF9933"/>
    <a:srgbClr val="AECE46"/>
    <a:srgbClr val="E428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69" autoAdjust="0"/>
    <p:restoredTop sz="94591" autoAdjust="0"/>
  </p:normalViewPr>
  <p:slideViewPr>
    <p:cSldViewPr snapToGrid="0">
      <p:cViewPr varScale="1">
        <p:scale>
          <a:sx n="113" d="100"/>
          <a:sy n="113" d="100"/>
        </p:scale>
        <p:origin x="1146" y="96"/>
      </p:cViewPr>
      <p:guideLst>
        <p:guide orient="horz" pos="2160"/>
        <p:guide pos="2880"/>
      </p:guideLst>
    </p:cSldViewPr>
  </p:slideViewPr>
  <p:outlineViewPr>
    <p:cViewPr>
      <p:scale>
        <a:sx n="33" d="100"/>
        <a:sy n="33" d="100"/>
      </p:scale>
      <p:origin x="0" y="-5046"/>
    </p:cViewPr>
  </p:outlineViewPr>
  <p:notesTextViewPr>
    <p:cViewPr>
      <p:scale>
        <a:sx n="1" d="1"/>
        <a:sy n="1" d="1"/>
      </p:scale>
      <p:origin x="0" y="0"/>
    </p:cViewPr>
  </p:notesTextViewPr>
  <p:sorterViewPr>
    <p:cViewPr>
      <p:scale>
        <a:sx n="100" d="100"/>
        <a:sy n="100" d="100"/>
      </p:scale>
      <p:origin x="0" y="-1902"/>
    </p:cViewPr>
  </p:sorterViewPr>
  <p:notesViewPr>
    <p:cSldViewPr snapToGrid="0">
      <p:cViewPr varScale="1">
        <p:scale>
          <a:sx n="58" d="100"/>
          <a:sy n="58" d="100"/>
        </p:scale>
        <p:origin x="2706" y="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4DA128-26EB-4393-82D0-8B9A5A4BEB4E}" type="doc">
      <dgm:prSet loTypeId="urn:microsoft.com/office/officeart/2005/8/layout/cycle5" loCatId="cycle" qsTypeId="urn:microsoft.com/office/officeart/2005/8/quickstyle/simple1" qsCatId="simple" csTypeId="urn:microsoft.com/office/officeart/2005/8/colors/colorful1#1" csCatId="colorful" phldr="1"/>
      <dgm:spPr/>
      <dgm:t>
        <a:bodyPr/>
        <a:lstStyle/>
        <a:p>
          <a:endParaRPr lang="es-CO"/>
        </a:p>
      </dgm:t>
    </dgm:pt>
    <dgm:pt modelId="{4426EE74-495C-4B07-9828-45E6304615DF}">
      <dgm:prSet custT="1">
        <dgm:style>
          <a:lnRef idx="0">
            <a:schemeClr val="accent4"/>
          </a:lnRef>
          <a:fillRef idx="3">
            <a:schemeClr val="accent4"/>
          </a:fillRef>
          <a:effectRef idx="3">
            <a:schemeClr val="accent4"/>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dgm:spPr>
      <dgm:t>
        <a:bodyPr/>
        <a:lstStyle/>
        <a:p>
          <a:r>
            <a:rPr lang="es-MX" altLang="es-CO" sz="1400" b="1" cap="small" baseline="0" dirty="0" smtClean="0">
              <a:solidFill>
                <a:srgbClr val="FFFF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 de la multiplicación</a:t>
          </a:r>
        </a:p>
      </dgm:t>
    </dgm:pt>
    <dgm:pt modelId="{FA5D58CF-CE21-45A1-ADF1-AC7B87B9197E}" type="parTrans" cxnId="{585AE56A-FCEE-4E2A-84BE-D17361608197}">
      <dgm:prSet/>
      <dgm:spPr/>
      <dgm:t>
        <a:bodyPr/>
        <a:lstStyle/>
        <a:p>
          <a:endParaRPr lang="es-CO"/>
        </a:p>
      </dgm:t>
    </dgm:pt>
    <dgm:pt modelId="{8D32AA21-8AF9-49EC-A963-F84123ACF98D}" type="sibTrans" cxnId="{585AE56A-FCEE-4E2A-84BE-D17361608197}">
      <dgm:prSet/>
      <dgm:spPr>
        <a:ln w="28575">
          <a:solidFill>
            <a:srgbClr val="FF0000"/>
          </a:solidFill>
        </a:ln>
      </dgm:spPr>
      <dgm:t>
        <a:bodyPr/>
        <a:lstStyle/>
        <a:p>
          <a:endParaRPr lang="es-CO"/>
        </a:p>
      </dgm:t>
    </dgm:pt>
    <dgm:pt modelId="{2B77069A-3868-4BF8-A34D-39B3A262C8CB}">
      <dgm:prSet custT="1"/>
      <dgm:spPr>
        <a:solidFill>
          <a:schemeClr val="accent6">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altLang="es-CO" sz="1400" b="1"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 de la adición</a:t>
          </a:r>
        </a:p>
      </dgm:t>
    </dgm:pt>
    <dgm:pt modelId="{BF3C428D-5984-407C-A88B-AED9398B6705}" type="parTrans" cxnId="{7FB21578-2740-4647-B8D6-7C114053B5D9}">
      <dgm:prSet/>
      <dgm:spPr/>
      <dgm:t>
        <a:bodyPr/>
        <a:lstStyle/>
        <a:p>
          <a:endParaRPr lang="es-CO"/>
        </a:p>
      </dgm:t>
    </dgm:pt>
    <dgm:pt modelId="{278BFC9A-8B16-4B55-BE42-9636295CA956}" type="sibTrans" cxnId="{7FB21578-2740-4647-B8D6-7C114053B5D9}">
      <dgm:prSet/>
      <dgm:spPr>
        <a:ln w="28575">
          <a:solidFill>
            <a:srgbClr val="FF0000"/>
          </a:solidFill>
        </a:ln>
      </dgm:spPr>
      <dgm:t>
        <a:bodyPr/>
        <a:lstStyle/>
        <a:p>
          <a:endParaRPr lang="es-CO"/>
        </a:p>
      </dgm:t>
    </dgm:pt>
    <dgm:pt modelId="{ABEA33BF-BFD8-4595-B36B-3DB2595628B9}">
      <dgm:prSet custT="1"/>
      <dgm:spPr>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altLang="es-CO" sz="1400" b="1"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Permutaciones</a:t>
          </a:r>
        </a:p>
      </dgm:t>
    </dgm:pt>
    <dgm:pt modelId="{7D8E48A3-D69B-42C8-9212-B9BBFE46BE4C}" type="parTrans" cxnId="{77BB98F6-7475-4BDD-A09E-300C4865E522}">
      <dgm:prSet/>
      <dgm:spPr/>
      <dgm:t>
        <a:bodyPr/>
        <a:lstStyle/>
        <a:p>
          <a:endParaRPr lang="es-CO"/>
        </a:p>
      </dgm:t>
    </dgm:pt>
    <dgm:pt modelId="{ADD33EE4-4257-42E9-BD23-A6822DDA8F27}" type="sibTrans" cxnId="{77BB98F6-7475-4BDD-A09E-300C4865E522}">
      <dgm:prSet/>
      <dgm:spPr>
        <a:ln w="28575">
          <a:solidFill>
            <a:srgbClr val="FF0000"/>
          </a:solidFill>
        </a:ln>
      </dgm:spPr>
      <dgm:t>
        <a:bodyPr/>
        <a:lstStyle/>
        <a:p>
          <a:endParaRPr lang="es-CO"/>
        </a:p>
      </dgm:t>
    </dgm:pt>
    <dgm:pt modelId="{5C73075D-0867-4603-B539-F523568B4417}">
      <dgm:prSet custT="1"/>
      <dgm:spPr>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altLang="es-CO" sz="1400" b="1"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Permutaciones con repetición </a:t>
          </a:r>
        </a:p>
      </dgm:t>
    </dgm:pt>
    <dgm:pt modelId="{7C0628CE-7418-4822-89BB-F85C5FD6DDC7}" type="parTrans" cxnId="{B5C9578A-60B0-4AD2-895D-84D565A23CD9}">
      <dgm:prSet/>
      <dgm:spPr/>
      <dgm:t>
        <a:bodyPr/>
        <a:lstStyle/>
        <a:p>
          <a:endParaRPr lang="es-CO"/>
        </a:p>
      </dgm:t>
    </dgm:pt>
    <dgm:pt modelId="{16DE4E81-5E1F-410A-9869-95B1DE957FDA}" type="sibTrans" cxnId="{B5C9578A-60B0-4AD2-895D-84D565A23CD9}">
      <dgm:prSet/>
      <dgm:spPr>
        <a:ln w="28575">
          <a:solidFill>
            <a:srgbClr val="FF0000"/>
          </a:solidFill>
        </a:ln>
      </dgm:spPr>
      <dgm:t>
        <a:bodyPr/>
        <a:lstStyle/>
        <a:p>
          <a:endParaRPr lang="es-CO"/>
        </a:p>
      </dgm:t>
    </dgm:pt>
    <dgm:pt modelId="{1371B91E-EEED-4476-8541-DB255B8BC59C}">
      <dgm:prSet custT="1"/>
      <dgm:spPr>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altLang="es-CO" sz="1400" b="1"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p>
      </dgm:t>
    </dgm:pt>
    <dgm:pt modelId="{60D25AEE-3879-4A15-8492-CC195878F8FB}" type="parTrans" cxnId="{4282F55B-758B-4694-ADC0-B9BC64E251BE}">
      <dgm:prSet/>
      <dgm:spPr/>
      <dgm:t>
        <a:bodyPr/>
        <a:lstStyle/>
        <a:p>
          <a:endParaRPr lang="es-CO"/>
        </a:p>
      </dgm:t>
    </dgm:pt>
    <dgm:pt modelId="{C03B54CC-1691-4501-8D6D-05751C9E549F}" type="sibTrans" cxnId="{4282F55B-758B-4694-ADC0-B9BC64E251BE}">
      <dgm:prSet/>
      <dgm:spPr>
        <a:ln w="28575">
          <a:solidFill>
            <a:srgbClr val="FF0000"/>
          </a:solidFill>
        </a:ln>
      </dgm:spPr>
      <dgm:t>
        <a:bodyPr/>
        <a:lstStyle/>
        <a:p>
          <a:endParaRPr lang="es-CO"/>
        </a:p>
      </dgm:t>
    </dgm:pt>
    <dgm:pt modelId="{2FB2C1FA-280C-4340-AB29-BC60EC12F173}">
      <dgm:prSet custT="1"/>
      <dgm:spPr>
        <a:solidFill>
          <a:srgbClr val="FFFF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MX" altLang="es-CO" sz="1400" b="1"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Pruebas Ordenadas</a:t>
          </a:r>
        </a:p>
      </dgm:t>
    </dgm:pt>
    <dgm:pt modelId="{DC40A3A9-ACFA-444E-BBE8-9B440D6A87A8}" type="parTrans" cxnId="{0755F3F5-47D4-442C-A38A-BE1CCE8AFF20}">
      <dgm:prSet/>
      <dgm:spPr/>
      <dgm:t>
        <a:bodyPr/>
        <a:lstStyle/>
        <a:p>
          <a:endParaRPr lang="es-CO"/>
        </a:p>
      </dgm:t>
    </dgm:pt>
    <dgm:pt modelId="{83A266EF-DF8C-43CD-B877-899706C8A26B}" type="sibTrans" cxnId="{0755F3F5-47D4-442C-A38A-BE1CCE8AFF20}">
      <dgm:prSet/>
      <dgm:spPr>
        <a:ln w="28575">
          <a:solidFill>
            <a:srgbClr val="FF0000"/>
          </a:solidFill>
        </a:ln>
      </dgm:spPr>
      <dgm:t>
        <a:bodyPr/>
        <a:lstStyle/>
        <a:p>
          <a:endParaRPr lang="es-CO"/>
        </a:p>
      </dgm:t>
    </dgm:pt>
    <dgm:pt modelId="{813EDCCC-CD97-46AB-A31F-994F3C2B0610}" type="pres">
      <dgm:prSet presAssocID="{8F4DA128-26EB-4393-82D0-8B9A5A4BEB4E}" presName="cycle" presStyleCnt="0">
        <dgm:presLayoutVars>
          <dgm:dir/>
          <dgm:resizeHandles val="exact"/>
        </dgm:presLayoutVars>
      </dgm:prSet>
      <dgm:spPr/>
      <dgm:t>
        <a:bodyPr/>
        <a:lstStyle/>
        <a:p>
          <a:endParaRPr lang="es-MX"/>
        </a:p>
      </dgm:t>
    </dgm:pt>
    <dgm:pt modelId="{22C2BE91-5433-4D12-BA47-B69FB197DB1A}" type="pres">
      <dgm:prSet presAssocID="{4426EE74-495C-4B07-9828-45E6304615DF}" presName="node" presStyleLbl="node1" presStyleIdx="0" presStyleCnt="6" custScaleX="109777" custScaleY="105555">
        <dgm:presLayoutVars>
          <dgm:bulletEnabled val="1"/>
        </dgm:presLayoutVars>
      </dgm:prSet>
      <dgm:spPr/>
      <dgm:t>
        <a:bodyPr/>
        <a:lstStyle/>
        <a:p>
          <a:endParaRPr lang="es-MX"/>
        </a:p>
      </dgm:t>
    </dgm:pt>
    <dgm:pt modelId="{1C181B6C-52E0-4AFC-939E-09D29A8D897A}" type="pres">
      <dgm:prSet presAssocID="{4426EE74-495C-4B07-9828-45E6304615DF}" presName="spNode" presStyleCnt="0"/>
      <dgm:spPr/>
    </dgm:pt>
    <dgm:pt modelId="{BBE1E30C-4D7D-4AAB-AF65-D2AC7BC0927F}" type="pres">
      <dgm:prSet presAssocID="{8D32AA21-8AF9-49EC-A963-F84123ACF98D}" presName="sibTrans" presStyleLbl="sibTrans1D1" presStyleIdx="0" presStyleCnt="6"/>
      <dgm:spPr/>
      <dgm:t>
        <a:bodyPr/>
        <a:lstStyle/>
        <a:p>
          <a:endParaRPr lang="es-MX"/>
        </a:p>
      </dgm:t>
    </dgm:pt>
    <dgm:pt modelId="{7E1711C0-EC61-4B8B-8AC5-DCA42F486C95}" type="pres">
      <dgm:prSet presAssocID="{2B77069A-3868-4BF8-A34D-39B3A262C8CB}" presName="node" presStyleLbl="node1" presStyleIdx="1" presStyleCnt="6" custScaleX="109777" custScaleY="105555" custRadScaleRad="99542" custRadScaleInc="23560">
        <dgm:presLayoutVars>
          <dgm:bulletEnabled val="1"/>
        </dgm:presLayoutVars>
      </dgm:prSet>
      <dgm:spPr/>
      <dgm:t>
        <a:bodyPr/>
        <a:lstStyle/>
        <a:p>
          <a:endParaRPr lang="es-MX"/>
        </a:p>
      </dgm:t>
    </dgm:pt>
    <dgm:pt modelId="{C5EFD254-775C-4D0C-86EB-58BB0F3706B6}" type="pres">
      <dgm:prSet presAssocID="{2B77069A-3868-4BF8-A34D-39B3A262C8CB}" presName="spNode" presStyleCnt="0"/>
      <dgm:spPr/>
    </dgm:pt>
    <dgm:pt modelId="{8BF44D8E-CA4E-44A1-8830-54DB81EFCC06}" type="pres">
      <dgm:prSet presAssocID="{278BFC9A-8B16-4B55-BE42-9636295CA956}" presName="sibTrans" presStyleLbl="sibTrans1D1" presStyleIdx="1" presStyleCnt="6"/>
      <dgm:spPr/>
      <dgm:t>
        <a:bodyPr/>
        <a:lstStyle/>
        <a:p>
          <a:endParaRPr lang="es-MX"/>
        </a:p>
      </dgm:t>
    </dgm:pt>
    <dgm:pt modelId="{F6ECF3FA-BC1C-4E3D-8760-6A5827F792CA}" type="pres">
      <dgm:prSet presAssocID="{ABEA33BF-BFD8-4595-B36B-3DB2595628B9}" presName="node" presStyleLbl="node1" presStyleIdx="2" presStyleCnt="6" custScaleX="120755" custScaleY="105555" custRadScaleRad="99519" custRadScaleInc="-19185">
        <dgm:presLayoutVars>
          <dgm:bulletEnabled val="1"/>
        </dgm:presLayoutVars>
      </dgm:prSet>
      <dgm:spPr/>
      <dgm:t>
        <a:bodyPr/>
        <a:lstStyle/>
        <a:p>
          <a:endParaRPr lang="es-MX"/>
        </a:p>
      </dgm:t>
    </dgm:pt>
    <dgm:pt modelId="{B19D5603-EE9E-4C4A-9021-8A645BA5967F}" type="pres">
      <dgm:prSet presAssocID="{ABEA33BF-BFD8-4595-B36B-3DB2595628B9}" presName="spNode" presStyleCnt="0"/>
      <dgm:spPr/>
    </dgm:pt>
    <dgm:pt modelId="{ECAD1838-8DF2-4B69-B9ED-6B267A117189}" type="pres">
      <dgm:prSet presAssocID="{ADD33EE4-4257-42E9-BD23-A6822DDA8F27}" presName="sibTrans" presStyleLbl="sibTrans1D1" presStyleIdx="2" presStyleCnt="6"/>
      <dgm:spPr/>
      <dgm:t>
        <a:bodyPr/>
        <a:lstStyle/>
        <a:p>
          <a:endParaRPr lang="es-MX"/>
        </a:p>
      </dgm:t>
    </dgm:pt>
    <dgm:pt modelId="{E314281A-01C7-4426-9C48-19C32CF9A777}" type="pres">
      <dgm:prSet presAssocID="{5C73075D-0867-4603-B539-F523568B4417}" presName="node" presStyleLbl="node1" presStyleIdx="3" presStyleCnt="6" custScaleX="123500" custScaleY="105555">
        <dgm:presLayoutVars>
          <dgm:bulletEnabled val="1"/>
        </dgm:presLayoutVars>
      </dgm:prSet>
      <dgm:spPr/>
      <dgm:t>
        <a:bodyPr/>
        <a:lstStyle/>
        <a:p>
          <a:endParaRPr lang="es-MX"/>
        </a:p>
      </dgm:t>
    </dgm:pt>
    <dgm:pt modelId="{9B67047B-33A2-48CE-B598-C2230B82A459}" type="pres">
      <dgm:prSet presAssocID="{5C73075D-0867-4603-B539-F523568B4417}" presName="spNode" presStyleCnt="0"/>
      <dgm:spPr/>
    </dgm:pt>
    <dgm:pt modelId="{2A401C54-B72A-4AD9-A28E-9B35C6BC4CE2}" type="pres">
      <dgm:prSet presAssocID="{16DE4E81-5E1F-410A-9869-95B1DE957FDA}" presName="sibTrans" presStyleLbl="sibTrans1D1" presStyleIdx="3" presStyleCnt="6"/>
      <dgm:spPr/>
      <dgm:t>
        <a:bodyPr/>
        <a:lstStyle/>
        <a:p>
          <a:endParaRPr lang="es-MX"/>
        </a:p>
      </dgm:t>
    </dgm:pt>
    <dgm:pt modelId="{48F6E28C-D5B0-420A-8B91-C53E589E316C}" type="pres">
      <dgm:prSet presAssocID="{1371B91E-EEED-4476-8541-DB255B8BC59C}" presName="node" presStyleLbl="node1" presStyleIdx="4" presStyleCnt="6" custScaleX="123500" custScaleY="105555" custRadScaleRad="97707" custRadScaleInc="12090">
        <dgm:presLayoutVars>
          <dgm:bulletEnabled val="1"/>
        </dgm:presLayoutVars>
      </dgm:prSet>
      <dgm:spPr/>
      <dgm:t>
        <a:bodyPr/>
        <a:lstStyle/>
        <a:p>
          <a:endParaRPr lang="es-MX"/>
        </a:p>
      </dgm:t>
    </dgm:pt>
    <dgm:pt modelId="{FAB41DF5-C460-4375-B631-007428BAF564}" type="pres">
      <dgm:prSet presAssocID="{1371B91E-EEED-4476-8541-DB255B8BC59C}" presName="spNode" presStyleCnt="0"/>
      <dgm:spPr/>
    </dgm:pt>
    <dgm:pt modelId="{2A8056D2-203C-4554-9A54-7B678CBC472B}" type="pres">
      <dgm:prSet presAssocID="{C03B54CC-1691-4501-8D6D-05751C9E549F}" presName="sibTrans" presStyleLbl="sibTrans1D1" presStyleIdx="4" presStyleCnt="6"/>
      <dgm:spPr/>
      <dgm:t>
        <a:bodyPr/>
        <a:lstStyle/>
        <a:p>
          <a:endParaRPr lang="es-MX"/>
        </a:p>
      </dgm:t>
    </dgm:pt>
    <dgm:pt modelId="{72C56E78-D2F2-47FB-BB09-0317CD798873}" type="pres">
      <dgm:prSet presAssocID="{2FB2C1FA-280C-4340-AB29-BC60EC12F173}" presName="node" presStyleLbl="node1" presStyleIdx="5" presStyleCnt="6" custScaleX="109777" custScaleY="105555" custRadScaleRad="98968" custRadScaleInc="-27118">
        <dgm:presLayoutVars>
          <dgm:bulletEnabled val="1"/>
        </dgm:presLayoutVars>
      </dgm:prSet>
      <dgm:spPr/>
      <dgm:t>
        <a:bodyPr/>
        <a:lstStyle/>
        <a:p>
          <a:endParaRPr lang="es-MX"/>
        </a:p>
      </dgm:t>
    </dgm:pt>
    <dgm:pt modelId="{FB551BBF-605E-4EF5-9396-F4BF3B8A0D59}" type="pres">
      <dgm:prSet presAssocID="{2FB2C1FA-280C-4340-AB29-BC60EC12F173}" presName="spNode" presStyleCnt="0"/>
      <dgm:spPr/>
    </dgm:pt>
    <dgm:pt modelId="{01D12228-DE5F-493A-A627-FDC3C5C20BBB}" type="pres">
      <dgm:prSet presAssocID="{83A266EF-DF8C-43CD-B877-899706C8A26B}" presName="sibTrans" presStyleLbl="sibTrans1D1" presStyleIdx="5" presStyleCnt="6"/>
      <dgm:spPr/>
      <dgm:t>
        <a:bodyPr/>
        <a:lstStyle/>
        <a:p>
          <a:endParaRPr lang="es-MX"/>
        </a:p>
      </dgm:t>
    </dgm:pt>
  </dgm:ptLst>
  <dgm:cxnLst>
    <dgm:cxn modelId="{14A465F4-D0DA-415C-9D08-DDB4B865AE15}" type="presOf" srcId="{83A266EF-DF8C-43CD-B877-899706C8A26B}" destId="{01D12228-DE5F-493A-A627-FDC3C5C20BBB}" srcOrd="0" destOrd="0" presId="urn:microsoft.com/office/officeart/2005/8/layout/cycle5"/>
    <dgm:cxn modelId="{C91C8EA9-5DA7-499E-A0BC-0AB6EFE8DCE6}" type="presOf" srcId="{8F4DA128-26EB-4393-82D0-8B9A5A4BEB4E}" destId="{813EDCCC-CD97-46AB-A31F-994F3C2B0610}" srcOrd="0" destOrd="0" presId="urn:microsoft.com/office/officeart/2005/8/layout/cycle5"/>
    <dgm:cxn modelId="{1FFCD169-9236-4CAB-94EC-3FC74014D08A}" type="presOf" srcId="{1371B91E-EEED-4476-8541-DB255B8BC59C}" destId="{48F6E28C-D5B0-420A-8B91-C53E589E316C}" srcOrd="0" destOrd="0" presId="urn:microsoft.com/office/officeart/2005/8/layout/cycle5"/>
    <dgm:cxn modelId="{585AE56A-FCEE-4E2A-84BE-D17361608197}" srcId="{8F4DA128-26EB-4393-82D0-8B9A5A4BEB4E}" destId="{4426EE74-495C-4B07-9828-45E6304615DF}" srcOrd="0" destOrd="0" parTransId="{FA5D58CF-CE21-45A1-ADF1-AC7B87B9197E}" sibTransId="{8D32AA21-8AF9-49EC-A963-F84123ACF98D}"/>
    <dgm:cxn modelId="{1F41BC48-432E-4931-BCFA-C0044072A8BA}" type="presOf" srcId="{8D32AA21-8AF9-49EC-A963-F84123ACF98D}" destId="{BBE1E30C-4D7D-4AAB-AF65-D2AC7BC0927F}" srcOrd="0" destOrd="0" presId="urn:microsoft.com/office/officeart/2005/8/layout/cycle5"/>
    <dgm:cxn modelId="{E33D248A-28ED-4AB8-AF83-394D9769BD3C}" type="presOf" srcId="{5C73075D-0867-4603-B539-F523568B4417}" destId="{E314281A-01C7-4426-9C48-19C32CF9A777}" srcOrd="0" destOrd="0" presId="urn:microsoft.com/office/officeart/2005/8/layout/cycle5"/>
    <dgm:cxn modelId="{EBEF2668-F52F-406D-B34E-585856AD4ADD}" type="presOf" srcId="{2FB2C1FA-280C-4340-AB29-BC60EC12F173}" destId="{72C56E78-D2F2-47FB-BB09-0317CD798873}" srcOrd="0" destOrd="0" presId="urn:microsoft.com/office/officeart/2005/8/layout/cycle5"/>
    <dgm:cxn modelId="{B5C9578A-60B0-4AD2-895D-84D565A23CD9}" srcId="{8F4DA128-26EB-4393-82D0-8B9A5A4BEB4E}" destId="{5C73075D-0867-4603-B539-F523568B4417}" srcOrd="3" destOrd="0" parTransId="{7C0628CE-7418-4822-89BB-F85C5FD6DDC7}" sibTransId="{16DE4E81-5E1F-410A-9869-95B1DE957FDA}"/>
    <dgm:cxn modelId="{9476C0BD-C00D-4DE7-9ED5-3E52B7C96E57}" type="presOf" srcId="{278BFC9A-8B16-4B55-BE42-9636295CA956}" destId="{8BF44D8E-CA4E-44A1-8830-54DB81EFCC06}" srcOrd="0" destOrd="0" presId="urn:microsoft.com/office/officeart/2005/8/layout/cycle5"/>
    <dgm:cxn modelId="{F7C9405C-D249-4543-8178-385F6279E0E6}" type="presOf" srcId="{C03B54CC-1691-4501-8D6D-05751C9E549F}" destId="{2A8056D2-203C-4554-9A54-7B678CBC472B}" srcOrd="0" destOrd="0" presId="urn:microsoft.com/office/officeart/2005/8/layout/cycle5"/>
    <dgm:cxn modelId="{DBA4D838-2CFB-47AF-AE1B-980EBD9B140C}" type="presOf" srcId="{ADD33EE4-4257-42E9-BD23-A6822DDA8F27}" destId="{ECAD1838-8DF2-4B69-B9ED-6B267A117189}" srcOrd="0" destOrd="0" presId="urn:microsoft.com/office/officeart/2005/8/layout/cycle5"/>
    <dgm:cxn modelId="{87FEC2B3-0A69-4607-9AD0-54A383D0A3AD}" type="presOf" srcId="{ABEA33BF-BFD8-4595-B36B-3DB2595628B9}" destId="{F6ECF3FA-BC1C-4E3D-8760-6A5827F792CA}" srcOrd="0" destOrd="0" presId="urn:microsoft.com/office/officeart/2005/8/layout/cycle5"/>
    <dgm:cxn modelId="{CA74B8DD-D3EA-46A2-9390-89C1D95C49A0}" type="presOf" srcId="{16DE4E81-5E1F-410A-9869-95B1DE957FDA}" destId="{2A401C54-B72A-4AD9-A28E-9B35C6BC4CE2}" srcOrd="0" destOrd="0" presId="urn:microsoft.com/office/officeart/2005/8/layout/cycle5"/>
    <dgm:cxn modelId="{77BB98F6-7475-4BDD-A09E-300C4865E522}" srcId="{8F4DA128-26EB-4393-82D0-8B9A5A4BEB4E}" destId="{ABEA33BF-BFD8-4595-B36B-3DB2595628B9}" srcOrd="2" destOrd="0" parTransId="{7D8E48A3-D69B-42C8-9212-B9BBFE46BE4C}" sibTransId="{ADD33EE4-4257-42E9-BD23-A6822DDA8F27}"/>
    <dgm:cxn modelId="{9ACB9E56-B904-4F1D-8D83-2D185A43C6EC}" type="presOf" srcId="{4426EE74-495C-4B07-9828-45E6304615DF}" destId="{22C2BE91-5433-4D12-BA47-B69FB197DB1A}" srcOrd="0" destOrd="0" presId="urn:microsoft.com/office/officeart/2005/8/layout/cycle5"/>
    <dgm:cxn modelId="{7FB21578-2740-4647-B8D6-7C114053B5D9}" srcId="{8F4DA128-26EB-4393-82D0-8B9A5A4BEB4E}" destId="{2B77069A-3868-4BF8-A34D-39B3A262C8CB}" srcOrd="1" destOrd="0" parTransId="{BF3C428D-5984-407C-A88B-AED9398B6705}" sibTransId="{278BFC9A-8B16-4B55-BE42-9636295CA956}"/>
    <dgm:cxn modelId="{61E05BE2-3DBB-45E7-B7E6-50E73D4E2824}" type="presOf" srcId="{2B77069A-3868-4BF8-A34D-39B3A262C8CB}" destId="{7E1711C0-EC61-4B8B-8AC5-DCA42F486C95}" srcOrd="0" destOrd="0" presId="urn:microsoft.com/office/officeart/2005/8/layout/cycle5"/>
    <dgm:cxn modelId="{4282F55B-758B-4694-ADC0-B9BC64E251BE}" srcId="{8F4DA128-26EB-4393-82D0-8B9A5A4BEB4E}" destId="{1371B91E-EEED-4476-8541-DB255B8BC59C}" srcOrd="4" destOrd="0" parTransId="{60D25AEE-3879-4A15-8492-CC195878F8FB}" sibTransId="{C03B54CC-1691-4501-8D6D-05751C9E549F}"/>
    <dgm:cxn modelId="{0755F3F5-47D4-442C-A38A-BE1CCE8AFF20}" srcId="{8F4DA128-26EB-4393-82D0-8B9A5A4BEB4E}" destId="{2FB2C1FA-280C-4340-AB29-BC60EC12F173}" srcOrd="5" destOrd="0" parTransId="{DC40A3A9-ACFA-444E-BBE8-9B440D6A87A8}" sibTransId="{83A266EF-DF8C-43CD-B877-899706C8A26B}"/>
    <dgm:cxn modelId="{F4B83B2A-9C93-4150-B985-B92BF2C18845}" type="presParOf" srcId="{813EDCCC-CD97-46AB-A31F-994F3C2B0610}" destId="{22C2BE91-5433-4D12-BA47-B69FB197DB1A}" srcOrd="0" destOrd="0" presId="urn:microsoft.com/office/officeart/2005/8/layout/cycle5"/>
    <dgm:cxn modelId="{4AAAA33F-B953-4B21-89AE-C8E41946F228}" type="presParOf" srcId="{813EDCCC-CD97-46AB-A31F-994F3C2B0610}" destId="{1C181B6C-52E0-4AFC-939E-09D29A8D897A}" srcOrd="1" destOrd="0" presId="urn:microsoft.com/office/officeart/2005/8/layout/cycle5"/>
    <dgm:cxn modelId="{3889E9D2-096D-43FD-BB7C-F7A45635E16B}" type="presParOf" srcId="{813EDCCC-CD97-46AB-A31F-994F3C2B0610}" destId="{BBE1E30C-4D7D-4AAB-AF65-D2AC7BC0927F}" srcOrd="2" destOrd="0" presId="urn:microsoft.com/office/officeart/2005/8/layout/cycle5"/>
    <dgm:cxn modelId="{76678C0F-1030-436D-96EB-90A2CD5BB3D4}" type="presParOf" srcId="{813EDCCC-CD97-46AB-A31F-994F3C2B0610}" destId="{7E1711C0-EC61-4B8B-8AC5-DCA42F486C95}" srcOrd="3" destOrd="0" presId="urn:microsoft.com/office/officeart/2005/8/layout/cycle5"/>
    <dgm:cxn modelId="{D02DF6CE-5CA2-493D-9AD8-282AC6B20784}" type="presParOf" srcId="{813EDCCC-CD97-46AB-A31F-994F3C2B0610}" destId="{C5EFD254-775C-4D0C-86EB-58BB0F3706B6}" srcOrd="4" destOrd="0" presId="urn:microsoft.com/office/officeart/2005/8/layout/cycle5"/>
    <dgm:cxn modelId="{94901403-4674-4580-9423-C9266FD16D63}" type="presParOf" srcId="{813EDCCC-CD97-46AB-A31F-994F3C2B0610}" destId="{8BF44D8E-CA4E-44A1-8830-54DB81EFCC06}" srcOrd="5" destOrd="0" presId="urn:microsoft.com/office/officeart/2005/8/layout/cycle5"/>
    <dgm:cxn modelId="{5DA797AD-8A8A-4BA5-A544-A851A128767B}" type="presParOf" srcId="{813EDCCC-CD97-46AB-A31F-994F3C2B0610}" destId="{F6ECF3FA-BC1C-4E3D-8760-6A5827F792CA}" srcOrd="6" destOrd="0" presId="urn:microsoft.com/office/officeart/2005/8/layout/cycle5"/>
    <dgm:cxn modelId="{BBCA16E9-8217-4352-91F9-D07902DDC24B}" type="presParOf" srcId="{813EDCCC-CD97-46AB-A31F-994F3C2B0610}" destId="{B19D5603-EE9E-4C4A-9021-8A645BA5967F}" srcOrd="7" destOrd="0" presId="urn:microsoft.com/office/officeart/2005/8/layout/cycle5"/>
    <dgm:cxn modelId="{41F0D0EC-A8ED-4D00-8271-C6F72E9B58F1}" type="presParOf" srcId="{813EDCCC-CD97-46AB-A31F-994F3C2B0610}" destId="{ECAD1838-8DF2-4B69-B9ED-6B267A117189}" srcOrd="8" destOrd="0" presId="urn:microsoft.com/office/officeart/2005/8/layout/cycle5"/>
    <dgm:cxn modelId="{E389D1E1-9CF7-4049-87D8-9E3CA1998F3B}" type="presParOf" srcId="{813EDCCC-CD97-46AB-A31F-994F3C2B0610}" destId="{E314281A-01C7-4426-9C48-19C32CF9A777}" srcOrd="9" destOrd="0" presId="urn:microsoft.com/office/officeart/2005/8/layout/cycle5"/>
    <dgm:cxn modelId="{69F49B90-28D3-42CE-B7BA-B0BBF275C5ED}" type="presParOf" srcId="{813EDCCC-CD97-46AB-A31F-994F3C2B0610}" destId="{9B67047B-33A2-48CE-B598-C2230B82A459}" srcOrd="10" destOrd="0" presId="urn:microsoft.com/office/officeart/2005/8/layout/cycle5"/>
    <dgm:cxn modelId="{938AC391-03A6-4017-B5C4-F1DB9E1E59A8}" type="presParOf" srcId="{813EDCCC-CD97-46AB-A31F-994F3C2B0610}" destId="{2A401C54-B72A-4AD9-A28E-9B35C6BC4CE2}" srcOrd="11" destOrd="0" presId="urn:microsoft.com/office/officeart/2005/8/layout/cycle5"/>
    <dgm:cxn modelId="{A9212954-341F-47AA-95DB-8FB7BEA7561E}" type="presParOf" srcId="{813EDCCC-CD97-46AB-A31F-994F3C2B0610}" destId="{48F6E28C-D5B0-420A-8B91-C53E589E316C}" srcOrd="12" destOrd="0" presId="urn:microsoft.com/office/officeart/2005/8/layout/cycle5"/>
    <dgm:cxn modelId="{49BD3DD1-BA82-4600-AA0D-C3AF0A66E846}" type="presParOf" srcId="{813EDCCC-CD97-46AB-A31F-994F3C2B0610}" destId="{FAB41DF5-C460-4375-B631-007428BAF564}" srcOrd="13" destOrd="0" presId="urn:microsoft.com/office/officeart/2005/8/layout/cycle5"/>
    <dgm:cxn modelId="{40413686-359B-432A-828F-8E49126FA31D}" type="presParOf" srcId="{813EDCCC-CD97-46AB-A31F-994F3C2B0610}" destId="{2A8056D2-203C-4554-9A54-7B678CBC472B}" srcOrd="14" destOrd="0" presId="urn:microsoft.com/office/officeart/2005/8/layout/cycle5"/>
    <dgm:cxn modelId="{358A4616-B2BB-4D39-A604-E04BEE5979DA}" type="presParOf" srcId="{813EDCCC-CD97-46AB-A31F-994F3C2B0610}" destId="{72C56E78-D2F2-47FB-BB09-0317CD798873}" srcOrd="15" destOrd="0" presId="urn:microsoft.com/office/officeart/2005/8/layout/cycle5"/>
    <dgm:cxn modelId="{AA750336-75F6-4E53-8843-EB632D93BD6B}" type="presParOf" srcId="{813EDCCC-CD97-46AB-A31F-994F3C2B0610}" destId="{FB551BBF-605E-4EF5-9396-F4BF3B8A0D59}" srcOrd="16" destOrd="0" presId="urn:microsoft.com/office/officeart/2005/8/layout/cycle5"/>
    <dgm:cxn modelId="{23B04DA4-9051-482B-A733-550EBC0220E9}" type="presParOf" srcId="{813EDCCC-CD97-46AB-A31F-994F3C2B0610}" destId="{01D12228-DE5F-493A-A627-FDC3C5C20BBB}"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FB0BF0-604D-48F8-99F2-941C0B83E42C}" type="doc">
      <dgm:prSet loTypeId="urn:microsoft.com/office/officeart/2008/layout/HorizontalMultiLevelHierarchy" loCatId="hierarchy" qsTypeId="urn:microsoft.com/office/officeart/2005/8/quickstyle/3d2" qsCatId="3D" csTypeId="urn:microsoft.com/office/officeart/2005/8/colors/colorful1" csCatId="colorful" phldr="1"/>
      <dgm:spPr/>
      <dgm:t>
        <a:bodyPr/>
        <a:lstStyle/>
        <a:p>
          <a:endParaRPr lang="es-ES"/>
        </a:p>
      </dgm:t>
    </dgm:pt>
    <dgm:pt modelId="{7A4594C6-7B1D-4061-BE58-208E04081720}">
      <dgm:prSet phldrT="[Texto]" custT="1"/>
      <dgm:spPr>
        <a:solidFill>
          <a:srgbClr val="482400"/>
        </a:solidFill>
      </dgm:spPr>
      <dgm:t>
        <a:bodyPr vert="vert"/>
        <a:lstStyle/>
        <a:p>
          <a:r>
            <a:rPr lang="es-ES" sz="2400" b="1"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Diferencias entre</a:t>
          </a:r>
          <a:endParaRPr lang="es-ES" sz="2400" b="1"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5379CDDB-8161-4CEE-96CE-DA89AADF9225}" type="parTrans" cxnId="{E5C658FE-A533-4914-B626-55D744EA4E19}">
      <dgm:prSet/>
      <dgm:spPr/>
      <dgm:t>
        <a:bodyPr/>
        <a:lstStyle/>
        <a:p>
          <a:endParaRPr lang="es-ES" sz="1600"/>
        </a:p>
      </dgm:t>
    </dgm:pt>
    <dgm:pt modelId="{19C555C5-F611-4F9D-9008-C6960F542306}" type="sibTrans" cxnId="{E5C658FE-A533-4914-B626-55D744EA4E19}">
      <dgm:prSet/>
      <dgm:spPr/>
      <dgm:t>
        <a:bodyPr/>
        <a:lstStyle/>
        <a:p>
          <a:endParaRPr lang="es-ES" sz="1600"/>
        </a:p>
      </dgm:t>
    </dgm:pt>
    <dgm:pt modelId="{8D7FE1F3-0414-4721-A6C0-2F626C0161B6}">
      <dgm:prSet phldrT="[Texto]" custT="1"/>
      <dgm:spPr/>
      <dgm:t>
        <a:bodyPr/>
        <a:lstStyle/>
        <a:p>
          <a:r>
            <a:rPr lang="es-ES" sz="2400" b="1" i="0" cap="small" spc="100" baseline="0"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Combinación</a:t>
          </a:r>
          <a:endParaRPr lang="es-ES" sz="2400" b="1" i="0" cap="small" spc="100" baseline="0"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dgm:t>
    </dgm:pt>
    <dgm:pt modelId="{23E0FC59-52B7-47A0-92BB-662321B459D7}" type="parTrans" cxnId="{AA08F703-8414-40A0-B0F2-DA801DF97B45}">
      <dgm:prSet/>
      <dgm:spPr/>
      <dgm:t>
        <a:bodyPr/>
        <a:lstStyle/>
        <a:p>
          <a:endParaRPr lang="es-ES" sz="1600"/>
        </a:p>
      </dgm:t>
    </dgm:pt>
    <dgm:pt modelId="{44680803-9F23-46F4-ADDA-58280C2D565B}" type="sibTrans" cxnId="{AA08F703-8414-40A0-B0F2-DA801DF97B45}">
      <dgm:prSet/>
      <dgm:spPr/>
      <dgm:t>
        <a:bodyPr/>
        <a:lstStyle/>
        <a:p>
          <a:endParaRPr lang="es-ES" sz="1600"/>
        </a:p>
      </dgm:t>
    </dgm:pt>
    <dgm:pt modelId="{F01D236B-B57D-4259-9BC5-4D66C9EF094C}">
      <dgm:prSet phldrT="[Texto]" custT="1"/>
      <dgm:spPr>
        <a:solidFill>
          <a:srgbClr val="003300"/>
        </a:solidFill>
      </dgm:spPr>
      <dgm:t>
        <a:bodyPr/>
        <a:lstStyle/>
        <a:p>
          <a:pPr algn="just"/>
          <a:endParaRPr lang="es-ES" sz="1200" b="1" cap="small" baseline="0" dirty="0">
            <a:solidFill>
              <a:schemeClr val="bg1"/>
            </a:solidFill>
            <a:effectLst>
              <a:outerShdw blurRad="38100" dist="38100" dir="2700000" algn="tl">
                <a:srgbClr val="000000">
                  <a:alpha val="43137"/>
                </a:srgbClr>
              </a:outerShdw>
            </a:effectLst>
            <a:latin typeface="Calibri" panose="020F0502020204030204" pitchFamily="34" charset="0"/>
          </a:endParaRPr>
        </a:p>
      </dgm:t>
    </dgm:pt>
    <dgm:pt modelId="{62BDDD8D-E770-4FEB-A3D7-1E3A4BE24A56}" type="parTrans" cxnId="{4C481182-DB8F-451A-9464-C330A4962E37}">
      <dgm:prSet/>
      <dgm:spPr/>
      <dgm:t>
        <a:bodyPr/>
        <a:lstStyle/>
        <a:p>
          <a:endParaRPr lang="es-ES" sz="1600"/>
        </a:p>
      </dgm:t>
    </dgm:pt>
    <dgm:pt modelId="{EB4A4FD9-CC43-4038-9BE3-393FB77E9A5A}" type="sibTrans" cxnId="{4C481182-DB8F-451A-9464-C330A4962E37}">
      <dgm:prSet/>
      <dgm:spPr/>
      <dgm:t>
        <a:bodyPr/>
        <a:lstStyle/>
        <a:p>
          <a:endParaRPr lang="es-ES" sz="1600"/>
        </a:p>
      </dgm:t>
    </dgm:pt>
    <dgm:pt modelId="{6AA55A3C-8643-43F9-BFD2-7998200E7774}">
      <dgm:prSet phldrT="[Texto]" custT="1"/>
      <dgm:spPr/>
      <dgm:t>
        <a:bodyPr/>
        <a:lstStyle/>
        <a:p>
          <a:r>
            <a:rPr lang="es-ES" sz="2400" b="1" i="0" cap="small" spc="100" baseline="0"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Permutación</a:t>
          </a:r>
          <a:endParaRPr lang="es-ES" sz="2400" b="1" i="0" cap="small" spc="100" baseline="0"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dgm:t>
    </dgm:pt>
    <dgm:pt modelId="{6FBE8EF3-17A2-4F83-98E3-E242E3455D9C}" type="parTrans" cxnId="{CE016304-327C-45F5-BD99-CF964A22CE1C}">
      <dgm:prSet/>
      <dgm:spPr/>
      <dgm:t>
        <a:bodyPr/>
        <a:lstStyle/>
        <a:p>
          <a:endParaRPr lang="es-ES" sz="1600"/>
        </a:p>
      </dgm:t>
    </dgm:pt>
    <dgm:pt modelId="{CE6C85B6-C386-4364-8E3B-ADFEB3F79B5B}" type="sibTrans" cxnId="{CE016304-327C-45F5-BD99-CF964A22CE1C}">
      <dgm:prSet/>
      <dgm:spPr/>
      <dgm:t>
        <a:bodyPr/>
        <a:lstStyle/>
        <a:p>
          <a:endParaRPr lang="es-ES" sz="1600"/>
        </a:p>
      </dgm:t>
    </dgm:pt>
    <dgm:pt modelId="{DFAAD5C3-1C39-41C2-93CE-31C19F06CFB4}">
      <dgm:prSet phldrT="[Texto]" custT="1"/>
      <dgm:spPr>
        <a:solidFill>
          <a:srgbClr val="003300"/>
        </a:solidFill>
      </dgm:spPr>
      <dgm:t>
        <a:bodyPr/>
        <a:lstStyle/>
        <a:p>
          <a:pPr algn="just"/>
          <a:endParaRPr lang="es-ES" sz="1400" b="1" cap="small" spc="100" baseline="0"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dgm:t>
    </dgm:pt>
    <dgm:pt modelId="{C9397983-117B-460F-A7CD-D1E23B2EEA60}" type="parTrans" cxnId="{07E4437E-BE99-4926-AB11-2B07027C6EE9}">
      <dgm:prSet/>
      <dgm:spPr/>
      <dgm:t>
        <a:bodyPr/>
        <a:lstStyle/>
        <a:p>
          <a:endParaRPr lang="es-ES" sz="1600"/>
        </a:p>
      </dgm:t>
    </dgm:pt>
    <dgm:pt modelId="{E6D4D681-B249-4C47-953E-B01D47CAFFC2}" type="sibTrans" cxnId="{07E4437E-BE99-4926-AB11-2B07027C6EE9}">
      <dgm:prSet/>
      <dgm:spPr/>
      <dgm:t>
        <a:bodyPr/>
        <a:lstStyle/>
        <a:p>
          <a:endParaRPr lang="es-ES" sz="1600"/>
        </a:p>
      </dgm:t>
    </dgm:pt>
    <dgm:pt modelId="{EBF88678-8CF7-43EE-B236-221DDFE9621D}" type="pres">
      <dgm:prSet presAssocID="{07FB0BF0-604D-48F8-99F2-941C0B83E42C}" presName="Name0" presStyleCnt="0">
        <dgm:presLayoutVars>
          <dgm:chPref val="1"/>
          <dgm:dir/>
          <dgm:animOne val="branch"/>
          <dgm:animLvl val="lvl"/>
          <dgm:resizeHandles val="exact"/>
        </dgm:presLayoutVars>
      </dgm:prSet>
      <dgm:spPr/>
      <dgm:t>
        <a:bodyPr/>
        <a:lstStyle/>
        <a:p>
          <a:endParaRPr lang="es-MX"/>
        </a:p>
      </dgm:t>
    </dgm:pt>
    <dgm:pt modelId="{896A1198-864F-411A-A9AC-7240CB54C9F9}" type="pres">
      <dgm:prSet presAssocID="{7A4594C6-7B1D-4061-BE58-208E04081720}" presName="root1" presStyleCnt="0"/>
      <dgm:spPr/>
    </dgm:pt>
    <dgm:pt modelId="{DFF02622-DC16-444E-99FF-541F16E6792D}" type="pres">
      <dgm:prSet presAssocID="{7A4594C6-7B1D-4061-BE58-208E04081720}" presName="LevelOneTextNode" presStyleLbl="node0" presStyleIdx="0" presStyleCnt="1" custScaleX="398166" custScaleY="54641">
        <dgm:presLayoutVars>
          <dgm:chPref val="3"/>
        </dgm:presLayoutVars>
      </dgm:prSet>
      <dgm:spPr/>
      <dgm:t>
        <a:bodyPr/>
        <a:lstStyle/>
        <a:p>
          <a:endParaRPr lang="es-MX"/>
        </a:p>
      </dgm:t>
    </dgm:pt>
    <dgm:pt modelId="{1DF9BD21-B4FC-49E6-88CA-B837A9FCFAF5}" type="pres">
      <dgm:prSet presAssocID="{7A4594C6-7B1D-4061-BE58-208E04081720}" presName="level2hierChild" presStyleCnt="0"/>
      <dgm:spPr/>
    </dgm:pt>
    <dgm:pt modelId="{95A76EC0-61B6-40D8-B41C-9D0FCF88D5D7}" type="pres">
      <dgm:prSet presAssocID="{23E0FC59-52B7-47A0-92BB-662321B459D7}" presName="conn2-1" presStyleLbl="parChTrans1D2" presStyleIdx="0" presStyleCnt="2"/>
      <dgm:spPr/>
      <dgm:t>
        <a:bodyPr/>
        <a:lstStyle/>
        <a:p>
          <a:endParaRPr lang="es-MX"/>
        </a:p>
      </dgm:t>
    </dgm:pt>
    <dgm:pt modelId="{D8C0C768-18DF-4EE5-9E3B-08247206AA8F}" type="pres">
      <dgm:prSet presAssocID="{23E0FC59-52B7-47A0-92BB-662321B459D7}" presName="connTx" presStyleLbl="parChTrans1D2" presStyleIdx="0" presStyleCnt="2"/>
      <dgm:spPr/>
      <dgm:t>
        <a:bodyPr/>
        <a:lstStyle/>
        <a:p>
          <a:endParaRPr lang="es-MX"/>
        </a:p>
      </dgm:t>
    </dgm:pt>
    <dgm:pt modelId="{FF6D7F05-D491-4406-BA68-84EEC4A379ED}" type="pres">
      <dgm:prSet presAssocID="{8D7FE1F3-0414-4721-A6C0-2F626C0161B6}" presName="root2" presStyleCnt="0"/>
      <dgm:spPr/>
    </dgm:pt>
    <dgm:pt modelId="{1B32BF8A-5505-41BA-A622-7D099C137FDB}" type="pres">
      <dgm:prSet presAssocID="{8D7FE1F3-0414-4721-A6C0-2F626C0161B6}" presName="LevelTwoTextNode" presStyleLbl="node2" presStyleIdx="0" presStyleCnt="2" custScaleX="129976" custScaleY="143832">
        <dgm:presLayoutVars>
          <dgm:chPref val="3"/>
        </dgm:presLayoutVars>
      </dgm:prSet>
      <dgm:spPr/>
      <dgm:t>
        <a:bodyPr/>
        <a:lstStyle/>
        <a:p>
          <a:endParaRPr lang="es-MX"/>
        </a:p>
      </dgm:t>
    </dgm:pt>
    <dgm:pt modelId="{34EA5A5A-74E5-4EA0-A0ED-09B86305AA9C}" type="pres">
      <dgm:prSet presAssocID="{8D7FE1F3-0414-4721-A6C0-2F626C0161B6}" presName="level3hierChild" presStyleCnt="0"/>
      <dgm:spPr/>
    </dgm:pt>
    <dgm:pt modelId="{F102512F-FD6D-412E-BBAE-673367A9D16C}" type="pres">
      <dgm:prSet presAssocID="{62BDDD8D-E770-4FEB-A3D7-1E3A4BE24A56}" presName="conn2-1" presStyleLbl="parChTrans1D3" presStyleIdx="0" presStyleCnt="2"/>
      <dgm:spPr/>
      <dgm:t>
        <a:bodyPr/>
        <a:lstStyle/>
        <a:p>
          <a:endParaRPr lang="es-MX"/>
        </a:p>
      </dgm:t>
    </dgm:pt>
    <dgm:pt modelId="{1854F902-6EA7-4E3B-BB84-BFE625D0F628}" type="pres">
      <dgm:prSet presAssocID="{62BDDD8D-E770-4FEB-A3D7-1E3A4BE24A56}" presName="connTx" presStyleLbl="parChTrans1D3" presStyleIdx="0" presStyleCnt="2"/>
      <dgm:spPr/>
      <dgm:t>
        <a:bodyPr/>
        <a:lstStyle/>
        <a:p>
          <a:endParaRPr lang="es-MX"/>
        </a:p>
      </dgm:t>
    </dgm:pt>
    <dgm:pt modelId="{58D44B7C-6B75-4A7C-8C45-7275201EF069}" type="pres">
      <dgm:prSet presAssocID="{F01D236B-B57D-4259-9BC5-4D66C9EF094C}" presName="root2" presStyleCnt="0"/>
      <dgm:spPr/>
    </dgm:pt>
    <dgm:pt modelId="{4564DF1A-809B-4816-ADA6-24E88362EFD5}" type="pres">
      <dgm:prSet presAssocID="{F01D236B-B57D-4259-9BC5-4D66C9EF094C}" presName="LevelTwoTextNode" presStyleLbl="node3" presStyleIdx="0" presStyleCnt="2" custScaleX="186246" custScaleY="179672">
        <dgm:presLayoutVars>
          <dgm:chPref val="3"/>
        </dgm:presLayoutVars>
      </dgm:prSet>
      <dgm:spPr/>
      <dgm:t>
        <a:bodyPr/>
        <a:lstStyle/>
        <a:p>
          <a:endParaRPr lang="es-MX"/>
        </a:p>
      </dgm:t>
    </dgm:pt>
    <dgm:pt modelId="{A0844B9B-223E-4545-80DD-372F0E9D1A03}" type="pres">
      <dgm:prSet presAssocID="{F01D236B-B57D-4259-9BC5-4D66C9EF094C}" presName="level3hierChild" presStyleCnt="0"/>
      <dgm:spPr/>
    </dgm:pt>
    <dgm:pt modelId="{DA80CA4D-0734-4C4B-A91C-F8B827EA0A63}" type="pres">
      <dgm:prSet presAssocID="{6FBE8EF3-17A2-4F83-98E3-E242E3455D9C}" presName="conn2-1" presStyleLbl="parChTrans1D2" presStyleIdx="1" presStyleCnt="2"/>
      <dgm:spPr/>
      <dgm:t>
        <a:bodyPr/>
        <a:lstStyle/>
        <a:p>
          <a:endParaRPr lang="es-MX"/>
        </a:p>
      </dgm:t>
    </dgm:pt>
    <dgm:pt modelId="{8D310A70-6317-4AFD-BA42-2931CA6602E1}" type="pres">
      <dgm:prSet presAssocID="{6FBE8EF3-17A2-4F83-98E3-E242E3455D9C}" presName="connTx" presStyleLbl="parChTrans1D2" presStyleIdx="1" presStyleCnt="2"/>
      <dgm:spPr/>
      <dgm:t>
        <a:bodyPr/>
        <a:lstStyle/>
        <a:p>
          <a:endParaRPr lang="es-MX"/>
        </a:p>
      </dgm:t>
    </dgm:pt>
    <dgm:pt modelId="{50A42CB8-59D8-4026-85FC-7E1843917DE3}" type="pres">
      <dgm:prSet presAssocID="{6AA55A3C-8643-43F9-BFD2-7998200E7774}" presName="root2" presStyleCnt="0"/>
      <dgm:spPr/>
    </dgm:pt>
    <dgm:pt modelId="{626EE83B-BC11-491B-80D0-1BB596B1A158}" type="pres">
      <dgm:prSet presAssocID="{6AA55A3C-8643-43F9-BFD2-7998200E7774}" presName="LevelTwoTextNode" presStyleLbl="node2" presStyleIdx="1" presStyleCnt="2" custScaleX="131144" custScaleY="158382">
        <dgm:presLayoutVars>
          <dgm:chPref val="3"/>
        </dgm:presLayoutVars>
      </dgm:prSet>
      <dgm:spPr/>
      <dgm:t>
        <a:bodyPr/>
        <a:lstStyle/>
        <a:p>
          <a:endParaRPr lang="es-MX"/>
        </a:p>
      </dgm:t>
    </dgm:pt>
    <dgm:pt modelId="{E310A29B-B570-4FBC-A1DD-5924E115C025}" type="pres">
      <dgm:prSet presAssocID="{6AA55A3C-8643-43F9-BFD2-7998200E7774}" presName="level3hierChild" presStyleCnt="0"/>
      <dgm:spPr/>
    </dgm:pt>
    <dgm:pt modelId="{8C49B556-3E17-48FD-88CD-F76DEE6390A2}" type="pres">
      <dgm:prSet presAssocID="{C9397983-117B-460F-A7CD-D1E23B2EEA60}" presName="conn2-1" presStyleLbl="parChTrans1D3" presStyleIdx="1" presStyleCnt="2"/>
      <dgm:spPr/>
      <dgm:t>
        <a:bodyPr/>
        <a:lstStyle/>
        <a:p>
          <a:endParaRPr lang="es-MX"/>
        </a:p>
      </dgm:t>
    </dgm:pt>
    <dgm:pt modelId="{99400C9F-3873-46CA-94AA-A2548BF9FF22}" type="pres">
      <dgm:prSet presAssocID="{C9397983-117B-460F-A7CD-D1E23B2EEA60}" presName="connTx" presStyleLbl="parChTrans1D3" presStyleIdx="1" presStyleCnt="2"/>
      <dgm:spPr/>
      <dgm:t>
        <a:bodyPr/>
        <a:lstStyle/>
        <a:p>
          <a:endParaRPr lang="es-MX"/>
        </a:p>
      </dgm:t>
    </dgm:pt>
    <dgm:pt modelId="{EC6AC116-D438-47CC-ADF7-8371C5B8141B}" type="pres">
      <dgm:prSet presAssocID="{DFAAD5C3-1C39-41C2-93CE-31C19F06CFB4}" presName="root2" presStyleCnt="0"/>
      <dgm:spPr/>
    </dgm:pt>
    <dgm:pt modelId="{0E6D4D8B-8DEE-4A1F-BA33-CA6FBBDBDC11}" type="pres">
      <dgm:prSet presAssocID="{DFAAD5C3-1C39-41C2-93CE-31C19F06CFB4}" presName="LevelTwoTextNode" presStyleLbl="node3" presStyleIdx="1" presStyleCnt="2" custScaleX="186859" custScaleY="180264">
        <dgm:presLayoutVars>
          <dgm:chPref val="3"/>
        </dgm:presLayoutVars>
      </dgm:prSet>
      <dgm:spPr/>
      <dgm:t>
        <a:bodyPr/>
        <a:lstStyle/>
        <a:p>
          <a:endParaRPr lang="es-MX"/>
        </a:p>
      </dgm:t>
    </dgm:pt>
    <dgm:pt modelId="{4616D201-6BDC-4C62-B9FB-744E7F5EB53F}" type="pres">
      <dgm:prSet presAssocID="{DFAAD5C3-1C39-41C2-93CE-31C19F06CFB4}" presName="level3hierChild" presStyleCnt="0"/>
      <dgm:spPr/>
    </dgm:pt>
  </dgm:ptLst>
  <dgm:cxnLst>
    <dgm:cxn modelId="{6244B142-46A7-4D64-8A74-F115B8F5BD59}" type="presOf" srcId="{6FBE8EF3-17A2-4F83-98E3-E242E3455D9C}" destId="{8D310A70-6317-4AFD-BA42-2931CA6602E1}" srcOrd="1" destOrd="0" presId="urn:microsoft.com/office/officeart/2008/layout/HorizontalMultiLevelHierarchy"/>
    <dgm:cxn modelId="{4C481182-DB8F-451A-9464-C330A4962E37}" srcId="{8D7FE1F3-0414-4721-A6C0-2F626C0161B6}" destId="{F01D236B-B57D-4259-9BC5-4D66C9EF094C}" srcOrd="0" destOrd="0" parTransId="{62BDDD8D-E770-4FEB-A3D7-1E3A4BE24A56}" sibTransId="{EB4A4FD9-CC43-4038-9BE3-393FB77E9A5A}"/>
    <dgm:cxn modelId="{FCAF7818-78DE-413B-86D7-D702BCC641DA}" type="presOf" srcId="{6AA55A3C-8643-43F9-BFD2-7998200E7774}" destId="{626EE83B-BC11-491B-80D0-1BB596B1A158}" srcOrd="0" destOrd="0" presId="urn:microsoft.com/office/officeart/2008/layout/HorizontalMultiLevelHierarchy"/>
    <dgm:cxn modelId="{E5C658FE-A533-4914-B626-55D744EA4E19}" srcId="{07FB0BF0-604D-48F8-99F2-941C0B83E42C}" destId="{7A4594C6-7B1D-4061-BE58-208E04081720}" srcOrd="0" destOrd="0" parTransId="{5379CDDB-8161-4CEE-96CE-DA89AADF9225}" sibTransId="{19C555C5-F611-4F9D-9008-C6960F542306}"/>
    <dgm:cxn modelId="{CE016304-327C-45F5-BD99-CF964A22CE1C}" srcId="{7A4594C6-7B1D-4061-BE58-208E04081720}" destId="{6AA55A3C-8643-43F9-BFD2-7998200E7774}" srcOrd="1" destOrd="0" parTransId="{6FBE8EF3-17A2-4F83-98E3-E242E3455D9C}" sibTransId="{CE6C85B6-C386-4364-8E3B-ADFEB3F79B5B}"/>
    <dgm:cxn modelId="{DB526304-7F70-40E4-AB52-3DDD52898DC8}" type="presOf" srcId="{8D7FE1F3-0414-4721-A6C0-2F626C0161B6}" destId="{1B32BF8A-5505-41BA-A622-7D099C137FDB}" srcOrd="0" destOrd="0" presId="urn:microsoft.com/office/officeart/2008/layout/HorizontalMultiLevelHierarchy"/>
    <dgm:cxn modelId="{1078E5FC-9CCF-4210-A77D-699902A6EFB4}" type="presOf" srcId="{C9397983-117B-460F-A7CD-D1E23B2EEA60}" destId="{8C49B556-3E17-48FD-88CD-F76DEE6390A2}" srcOrd="0" destOrd="0" presId="urn:microsoft.com/office/officeart/2008/layout/HorizontalMultiLevelHierarchy"/>
    <dgm:cxn modelId="{6F815CFC-1F8D-4B49-9DE0-A1C433B5EC45}" type="presOf" srcId="{F01D236B-B57D-4259-9BC5-4D66C9EF094C}" destId="{4564DF1A-809B-4816-ADA6-24E88362EFD5}" srcOrd="0" destOrd="0" presId="urn:microsoft.com/office/officeart/2008/layout/HorizontalMultiLevelHierarchy"/>
    <dgm:cxn modelId="{D1889A32-D90A-4344-A836-CD8B2A70889C}" type="presOf" srcId="{6FBE8EF3-17A2-4F83-98E3-E242E3455D9C}" destId="{DA80CA4D-0734-4C4B-A91C-F8B827EA0A63}" srcOrd="0" destOrd="0" presId="urn:microsoft.com/office/officeart/2008/layout/HorizontalMultiLevelHierarchy"/>
    <dgm:cxn modelId="{D8E3C50C-328D-4EA1-9269-52388E6A5901}" type="presOf" srcId="{07FB0BF0-604D-48F8-99F2-941C0B83E42C}" destId="{EBF88678-8CF7-43EE-B236-221DDFE9621D}" srcOrd="0" destOrd="0" presId="urn:microsoft.com/office/officeart/2008/layout/HorizontalMultiLevelHierarchy"/>
    <dgm:cxn modelId="{D478C35C-0C5B-4992-89F8-61F37ECD0BEE}" type="presOf" srcId="{62BDDD8D-E770-4FEB-A3D7-1E3A4BE24A56}" destId="{1854F902-6EA7-4E3B-BB84-BFE625D0F628}" srcOrd="1" destOrd="0" presId="urn:microsoft.com/office/officeart/2008/layout/HorizontalMultiLevelHierarchy"/>
    <dgm:cxn modelId="{EA92F2C5-E8C4-4E83-AEA5-835860ADC0CB}" type="presOf" srcId="{7A4594C6-7B1D-4061-BE58-208E04081720}" destId="{DFF02622-DC16-444E-99FF-541F16E6792D}" srcOrd="0" destOrd="0" presId="urn:microsoft.com/office/officeart/2008/layout/HorizontalMultiLevelHierarchy"/>
    <dgm:cxn modelId="{07E4437E-BE99-4926-AB11-2B07027C6EE9}" srcId="{6AA55A3C-8643-43F9-BFD2-7998200E7774}" destId="{DFAAD5C3-1C39-41C2-93CE-31C19F06CFB4}" srcOrd="0" destOrd="0" parTransId="{C9397983-117B-460F-A7CD-D1E23B2EEA60}" sibTransId="{E6D4D681-B249-4C47-953E-B01D47CAFFC2}"/>
    <dgm:cxn modelId="{F90DB130-484B-4CF5-971F-63C13643F38F}" type="presOf" srcId="{62BDDD8D-E770-4FEB-A3D7-1E3A4BE24A56}" destId="{F102512F-FD6D-412E-BBAE-673367A9D16C}" srcOrd="0" destOrd="0" presId="urn:microsoft.com/office/officeart/2008/layout/HorizontalMultiLevelHierarchy"/>
    <dgm:cxn modelId="{AA08F703-8414-40A0-B0F2-DA801DF97B45}" srcId="{7A4594C6-7B1D-4061-BE58-208E04081720}" destId="{8D7FE1F3-0414-4721-A6C0-2F626C0161B6}" srcOrd="0" destOrd="0" parTransId="{23E0FC59-52B7-47A0-92BB-662321B459D7}" sibTransId="{44680803-9F23-46F4-ADDA-58280C2D565B}"/>
    <dgm:cxn modelId="{E9DEBB89-8660-4446-B5C6-5832DDE71784}" type="presOf" srcId="{23E0FC59-52B7-47A0-92BB-662321B459D7}" destId="{D8C0C768-18DF-4EE5-9E3B-08247206AA8F}" srcOrd="1" destOrd="0" presId="urn:microsoft.com/office/officeart/2008/layout/HorizontalMultiLevelHierarchy"/>
    <dgm:cxn modelId="{07A2D636-BE40-4C8D-B27F-472DC86BB6EB}" type="presOf" srcId="{DFAAD5C3-1C39-41C2-93CE-31C19F06CFB4}" destId="{0E6D4D8B-8DEE-4A1F-BA33-CA6FBBDBDC11}" srcOrd="0" destOrd="0" presId="urn:microsoft.com/office/officeart/2008/layout/HorizontalMultiLevelHierarchy"/>
    <dgm:cxn modelId="{504B6B2D-4A92-428A-830D-6823D85F5E9B}" type="presOf" srcId="{C9397983-117B-460F-A7CD-D1E23B2EEA60}" destId="{99400C9F-3873-46CA-94AA-A2548BF9FF22}" srcOrd="1" destOrd="0" presId="urn:microsoft.com/office/officeart/2008/layout/HorizontalMultiLevelHierarchy"/>
    <dgm:cxn modelId="{DB463092-6B11-48E3-BFC6-73BCDA7B91F5}" type="presOf" srcId="{23E0FC59-52B7-47A0-92BB-662321B459D7}" destId="{95A76EC0-61B6-40D8-B41C-9D0FCF88D5D7}" srcOrd="0" destOrd="0" presId="urn:microsoft.com/office/officeart/2008/layout/HorizontalMultiLevelHierarchy"/>
    <dgm:cxn modelId="{E85F282B-AE97-49C9-B367-09973F948CB9}" type="presParOf" srcId="{EBF88678-8CF7-43EE-B236-221DDFE9621D}" destId="{896A1198-864F-411A-A9AC-7240CB54C9F9}" srcOrd="0" destOrd="0" presId="urn:microsoft.com/office/officeart/2008/layout/HorizontalMultiLevelHierarchy"/>
    <dgm:cxn modelId="{78F75827-3491-4FDB-9F32-3900738D84F8}" type="presParOf" srcId="{896A1198-864F-411A-A9AC-7240CB54C9F9}" destId="{DFF02622-DC16-444E-99FF-541F16E6792D}" srcOrd="0" destOrd="0" presId="urn:microsoft.com/office/officeart/2008/layout/HorizontalMultiLevelHierarchy"/>
    <dgm:cxn modelId="{CE1E88EE-820E-4239-880B-09BA8DA27B43}" type="presParOf" srcId="{896A1198-864F-411A-A9AC-7240CB54C9F9}" destId="{1DF9BD21-B4FC-49E6-88CA-B837A9FCFAF5}" srcOrd="1" destOrd="0" presId="urn:microsoft.com/office/officeart/2008/layout/HorizontalMultiLevelHierarchy"/>
    <dgm:cxn modelId="{E4B7D160-0B3B-43B3-8B95-635CB36BEAD1}" type="presParOf" srcId="{1DF9BD21-B4FC-49E6-88CA-B837A9FCFAF5}" destId="{95A76EC0-61B6-40D8-B41C-9D0FCF88D5D7}" srcOrd="0" destOrd="0" presId="urn:microsoft.com/office/officeart/2008/layout/HorizontalMultiLevelHierarchy"/>
    <dgm:cxn modelId="{1B58A391-5719-495E-AD59-4DE646808553}" type="presParOf" srcId="{95A76EC0-61B6-40D8-B41C-9D0FCF88D5D7}" destId="{D8C0C768-18DF-4EE5-9E3B-08247206AA8F}" srcOrd="0" destOrd="0" presId="urn:microsoft.com/office/officeart/2008/layout/HorizontalMultiLevelHierarchy"/>
    <dgm:cxn modelId="{4574D476-C847-4AD4-89BE-3B9DB4A9B2C6}" type="presParOf" srcId="{1DF9BD21-B4FC-49E6-88CA-B837A9FCFAF5}" destId="{FF6D7F05-D491-4406-BA68-84EEC4A379ED}" srcOrd="1" destOrd="0" presId="urn:microsoft.com/office/officeart/2008/layout/HorizontalMultiLevelHierarchy"/>
    <dgm:cxn modelId="{5B11CCBA-21C1-4286-8DA4-B9CA5E247915}" type="presParOf" srcId="{FF6D7F05-D491-4406-BA68-84EEC4A379ED}" destId="{1B32BF8A-5505-41BA-A622-7D099C137FDB}" srcOrd="0" destOrd="0" presId="urn:microsoft.com/office/officeart/2008/layout/HorizontalMultiLevelHierarchy"/>
    <dgm:cxn modelId="{660E0D60-8451-47CA-AC39-4468E879FEF3}" type="presParOf" srcId="{FF6D7F05-D491-4406-BA68-84EEC4A379ED}" destId="{34EA5A5A-74E5-4EA0-A0ED-09B86305AA9C}" srcOrd="1" destOrd="0" presId="urn:microsoft.com/office/officeart/2008/layout/HorizontalMultiLevelHierarchy"/>
    <dgm:cxn modelId="{2846E775-6924-4EFD-84CC-7DC3CDD3D8A9}" type="presParOf" srcId="{34EA5A5A-74E5-4EA0-A0ED-09B86305AA9C}" destId="{F102512F-FD6D-412E-BBAE-673367A9D16C}" srcOrd="0" destOrd="0" presId="urn:microsoft.com/office/officeart/2008/layout/HorizontalMultiLevelHierarchy"/>
    <dgm:cxn modelId="{13B09E82-8396-4CE5-88CF-A5BAE704624A}" type="presParOf" srcId="{F102512F-FD6D-412E-BBAE-673367A9D16C}" destId="{1854F902-6EA7-4E3B-BB84-BFE625D0F628}" srcOrd="0" destOrd="0" presId="urn:microsoft.com/office/officeart/2008/layout/HorizontalMultiLevelHierarchy"/>
    <dgm:cxn modelId="{D8DEFE06-DAAE-4795-8F6E-D854CDCCBF72}" type="presParOf" srcId="{34EA5A5A-74E5-4EA0-A0ED-09B86305AA9C}" destId="{58D44B7C-6B75-4A7C-8C45-7275201EF069}" srcOrd="1" destOrd="0" presId="urn:microsoft.com/office/officeart/2008/layout/HorizontalMultiLevelHierarchy"/>
    <dgm:cxn modelId="{0F9B3571-879D-4D90-9158-22C5BD483B8F}" type="presParOf" srcId="{58D44B7C-6B75-4A7C-8C45-7275201EF069}" destId="{4564DF1A-809B-4816-ADA6-24E88362EFD5}" srcOrd="0" destOrd="0" presId="urn:microsoft.com/office/officeart/2008/layout/HorizontalMultiLevelHierarchy"/>
    <dgm:cxn modelId="{27B23488-907D-42B9-8FFA-98CD07286EF7}" type="presParOf" srcId="{58D44B7C-6B75-4A7C-8C45-7275201EF069}" destId="{A0844B9B-223E-4545-80DD-372F0E9D1A03}" srcOrd="1" destOrd="0" presId="urn:microsoft.com/office/officeart/2008/layout/HorizontalMultiLevelHierarchy"/>
    <dgm:cxn modelId="{650524F8-FD8F-42EB-A692-D288A951A9B1}" type="presParOf" srcId="{1DF9BD21-B4FC-49E6-88CA-B837A9FCFAF5}" destId="{DA80CA4D-0734-4C4B-A91C-F8B827EA0A63}" srcOrd="2" destOrd="0" presId="urn:microsoft.com/office/officeart/2008/layout/HorizontalMultiLevelHierarchy"/>
    <dgm:cxn modelId="{F072DEAC-AE2B-4EB1-8442-C7C05D30C912}" type="presParOf" srcId="{DA80CA4D-0734-4C4B-A91C-F8B827EA0A63}" destId="{8D310A70-6317-4AFD-BA42-2931CA6602E1}" srcOrd="0" destOrd="0" presId="urn:microsoft.com/office/officeart/2008/layout/HorizontalMultiLevelHierarchy"/>
    <dgm:cxn modelId="{FEFD254A-49AF-4A01-B943-4750B9BE408A}" type="presParOf" srcId="{1DF9BD21-B4FC-49E6-88CA-B837A9FCFAF5}" destId="{50A42CB8-59D8-4026-85FC-7E1843917DE3}" srcOrd="3" destOrd="0" presId="urn:microsoft.com/office/officeart/2008/layout/HorizontalMultiLevelHierarchy"/>
    <dgm:cxn modelId="{9294C346-60FF-43AA-81E3-9DA8A4CFA380}" type="presParOf" srcId="{50A42CB8-59D8-4026-85FC-7E1843917DE3}" destId="{626EE83B-BC11-491B-80D0-1BB596B1A158}" srcOrd="0" destOrd="0" presId="urn:microsoft.com/office/officeart/2008/layout/HorizontalMultiLevelHierarchy"/>
    <dgm:cxn modelId="{6C653565-541B-43A4-B5C8-D75E06480018}" type="presParOf" srcId="{50A42CB8-59D8-4026-85FC-7E1843917DE3}" destId="{E310A29B-B570-4FBC-A1DD-5924E115C025}" srcOrd="1" destOrd="0" presId="urn:microsoft.com/office/officeart/2008/layout/HorizontalMultiLevelHierarchy"/>
    <dgm:cxn modelId="{FCC1227B-3108-4248-B047-E170575A5069}" type="presParOf" srcId="{E310A29B-B570-4FBC-A1DD-5924E115C025}" destId="{8C49B556-3E17-48FD-88CD-F76DEE6390A2}" srcOrd="0" destOrd="0" presId="urn:microsoft.com/office/officeart/2008/layout/HorizontalMultiLevelHierarchy"/>
    <dgm:cxn modelId="{B62F6C89-275A-40B6-970A-07F6C1DF8D8B}" type="presParOf" srcId="{8C49B556-3E17-48FD-88CD-F76DEE6390A2}" destId="{99400C9F-3873-46CA-94AA-A2548BF9FF22}" srcOrd="0" destOrd="0" presId="urn:microsoft.com/office/officeart/2008/layout/HorizontalMultiLevelHierarchy"/>
    <dgm:cxn modelId="{CA5CD116-E791-41C2-BB30-178F3139A000}" type="presParOf" srcId="{E310A29B-B570-4FBC-A1DD-5924E115C025}" destId="{EC6AC116-D438-47CC-ADF7-8371C5B8141B}" srcOrd="1" destOrd="0" presId="urn:microsoft.com/office/officeart/2008/layout/HorizontalMultiLevelHierarchy"/>
    <dgm:cxn modelId="{1FC16A18-3DB1-4AC8-9EEF-945FFF53AB03}" type="presParOf" srcId="{EC6AC116-D438-47CC-ADF7-8371C5B8141B}" destId="{0E6D4D8B-8DEE-4A1F-BA33-CA6FBBDBDC11}" srcOrd="0" destOrd="0" presId="urn:microsoft.com/office/officeart/2008/layout/HorizontalMultiLevelHierarchy"/>
    <dgm:cxn modelId="{58264B30-0336-46C7-8081-BD4BA9B7371F}" type="presParOf" srcId="{EC6AC116-D438-47CC-ADF7-8371C5B8141B}" destId="{4616D201-6BDC-4C62-B9FB-744E7F5EB53F}" srcOrd="1" destOrd="0" presId="urn:microsoft.com/office/officeart/2008/layout/HorizontalMultiLevelHierarchy"/>
  </dgm:cxnLst>
  <dgm:bg>
    <a:effectLst>
      <a:glow rad="63500">
        <a:schemeClr val="accent1">
          <a:satMod val="175000"/>
          <a:alpha val="40000"/>
        </a:schemeClr>
      </a:glo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28BD2F-F71E-43D1-915C-4792B024F897}" type="doc">
      <dgm:prSet loTypeId="urn:microsoft.com/office/officeart/2005/8/layout/list1" loCatId="list" qsTypeId="urn:microsoft.com/office/officeart/2005/8/quickstyle/3d1" qsCatId="3D" csTypeId="urn:microsoft.com/office/officeart/2005/8/colors/colorful1" csCatId="colorful" phldr="1"/>
      <dgm:spPr/>
      <dgm:t>
        <a:bodyPr/>
        <a:lstStyle/>
        <a:p>
          <a:endParaRPr lang="es-MX"/>
        </a:p>
      </dgm:t>
    </dgm:pt>
    <dgm:pt modelId="{EFDAA0A9-8706-4ECF-88C3-B2D502860B3E}">
      <dgm:prSet phldrT="[Texto]" custT="1"/>
      <dgm:spPr/>
      <dgm:t>
        <a:bodyPr/>
        <a:lstStyle/>
        <a:p>
          <a:r>
            <a:rPr lang="es-MX" sz="3600" b="1"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72C9C458-5B34-404D-A865-264527D38658}" type="parTrans" cxnId="{F484A6BB-7C3A-4EF8-89F2-AF68C4B3943D}">
      <dgm:prSet/>
      <dgm:spPr/>
      <dgm:t>
        <a:bodyPr/>
        <a:lstStyle/>
        <a:p>
          <a:endParaRPr lang="es-MX"/>
        </a:p>
      </dgm:t>
    </dgm:pt>
    <dgm:pt modelId="{F4A89548-6F8E-4574-A8A8-379B6E162573}" type="sibTrans" cxnId="{F484A6BB-7C3A-4EF8-89F2-AF68C4B3943D}">
      <dgm:prSet/>
      <dgm:spPr/>
      <dgm:t>
        <a:bodyPr/>
        <a:lstStyle/>
        <a:p>
          <a:endParaRPr lang="es-MX"/>
        </a:p>
      </dgm:t>
    </dgm:pt>
    <dgm:pt modelId="{3A88B2E5-B966-4164-BE41-611D259F5FC7}">
      <dgm:prSet phldrT="[Texto]" custT="1"/>
      <dgm:spPr>
        <a:solidFill>
          <a:schemeClr val="tx2">
            <a:lumMod val="60000"/>
            <a:lumOff val="40000"/>
          </a:schemeClr>
        </a:solidFill>
      </dgm:spPr>
      <dgm:t>
        <a:bodyPr/>
        <a:lstStyle/>
        <a:p>
          <a:r>
            <a:rPr lang="es-MX" sz="3600" b="1"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13239D7E-5B44-43C8-AAB5-947815647A86}" type="parTrans" cxnId="{8F863BF8-1AEE-44B2-972D-EF800F7525A5}">
      <dgm:prSet/>
      <dgm:spPr/>
      <dgm:t>
        <a:bodyPr/>
        <a:lstStyle/>
        <a:p>
          <a:endParaRPr lang="es-MX"/>
        </a:p>
      </dgm:t>
    </dgm:pt>
    <dgm:pt modelId="{B088D7B6-C3D1-4CA8-8C36-31C7AD54D896}" type="sibTrans" cxnId="{8F863BF8-1AEE-44B2-972D-EF800F7525A5}">
      <dgm:prSet/>
      <dgm:spPr/>
      <dgm:t>
        <a:bodyPr/>
        <a:lstStyle/>
        <a:p>
          <a:endParaRPr lang="es-MX"/>
        </a:p>
      </dgm:t>
    </dgm:pt>
    <dgm:pt modelId="{1F7CE114-37B5-40C9-A20F-15C2B53B9A4A}" type="pres">
      <dgm:prSet presAssocID="{C928BD2F-F71E-43D1-915C-4792B024F897}" presName="linear" presStyleCnt="0">
        <dgm:presLayoutVars>
          <dgm:dir/>
          <dgm:animLvl val="lvl"/>
          <dgm:resizeHandles val="exact"/>
        </dgm:presLayoutVars>
      </dgm:prSet>
      <dgm:spPr/>
      <dgm:t>
        <a:bodyPr/>
        <a:lstStyle/>
        <a:p>
          <a:endParaRPr lang="es-MX"/>
        </a:p>
      </dgm:t>
    </dgm:pt>
    <dgm:pt modelId="{C064D7C4-A90F-41CE-B3E8-51AAE03C6D4B}" type="pres">
      <dgm:prSet presAssocID="{EFDAA0A9-8706-4ECF-88C3-B2D502860B3E}" presName="parentLin" presStyleCnt="0"/>
      <dgm:spPr/>
    </dgm:pt>
    <dgm:pt modelId="{1B273D11-F271-463E-B76F-2DF4C11260FD}" type="pres">
      <dgm:prSet presAssocID="{EFDAA0A9-8706-4ECF-88C3-B2D502860B3E}" presName="parentLeftMargin" presStyleLbl="node1" presStyleIdx="0" presStyleCnt="2"/>
      <dgm:spPr/>
      <dgm:t>
        <a:bodyPr/>
        <a:lstStyle/>
        <a:p>
          <a:endParaRPr lang="es-MX"/>
        </a:p>
      </dgm:t>
    </dgm:pt>
    <dgm:pt modelId="{E80FA98E-20BE-4193-8AE0-691412EC644A}" type="pres">
      <dgm:prSet presAssocID="{EFDAA0A9-8706-4ECF-88C3-B2D502860B3E}" presName="parentText" presStyleLbl="node1" presStyleIdx="0" presStyleCnt="2" custScaleY="118564">
        <dgm:presLayoutVars>
          <dgm:chMax val="0"/>
          <dgm:bulletEnabled val="1"/>
        </dgm:presLayoutVars>
      </dgm:prSet>
      <dgm:spPr/>
      <dgm:t>
        <a:bodyPr/>
        <a:lstStyle/>
        <a:p>
          <a:endParaRPr lang="es-MX"/>
        </a:p>
      </dgm:t>
    </dgm:pt>
    <dgm:pt modelId="{9D0E6EFE-DA44-4B16-970F-FE4879DA328C}" type="pres">
      <dgm:prSet presAssocID="{EFDAA0A9-8706-4ECF-88C3-B2D502860B3E}" presName="negativeSpace" presStyleCnt="0"/>
      <dgm:spPr/>
    </dgm:pt>
    <dgm:pt modelId="{EDBEDFF9-5533-438D-9E5A-A4F14C0FE34A}" type="pres">
      <dgm:prSet presAssocID="{EFDAA0A9-8706-4ECF-88C3-B2D502860B3E}" presName="childText" presStyleLbl="conFgAcc1" presStyleIdx="0" presStyleCnt="2">
        <dgm:presLayoutVars>
          <dgm:bulletEnabled val="1"/>
        </dgm:presLayoutVars>
      </dgm:prSet>
      <dgm:spPr/>
    </dgm:pt>
    <dgm:pt modelId="{8D5BF7F8-FE77-469F-901D-44535DD9B2DA}" type="pres">
      <dgm:prSet presAssocID="{F4A89548-6F8E-4574-A8A8-379B6E162573}" presName="spaceBetweenRectangles" presStyleCnt="0"/>
      <dgm:spPr/>
    </dgm:pt>
    <dgm:pt modelId="{989CD0FC-35FF-478B-87F4-AED6769150C5}" type="pres">
      <dgm:prSet presAssocID="{3A88B2E5-B966-4164-BE41-611D259F5FC7}" presName="parentLin" presStyleCnt="0"/>
      <dgm:spPr/>
    </dgm:pt>
    <dgm:pt modelId="{4F81F144-F861-40CC-8165-1779C75AB674}" type="pres">
      <dgm:prSet presAssocID="{3A88B2E5-B966-4164-BE41-611D259F5FC7}" presName="parentLeftMargin" presStyleLbl="node1" presStyleIdx="0" presStyleCnt="2"/>
      <dgm:spPr/>
      <dgm:t>
        <a:bodyPr/>
        <a:lstStyle/>
        <a:p>
          <a:endParaRPr lang="es-MX"/>
        </a:p>
      </dgm:t>
    </dgm:pt>
    <dgm:pt modelId="{48CFE891-C63C-4848-9FBD-41BED8BD4384}" type="pres">
      <dgm:prSet presAssocID="{3A88B2E5-B966-4164-BE41-611D259F5FC7}" presName="parentText" presStyleLbl="node1" presStyleIdx="1" presStyleCnt="2" custScaleY="129342">
        <dgm:presLayoutVars>
          <dgm:chMax val="0"/>
          <dgm:bulletEnabled val="1"/>
        </dgm:presLayoutVars>
      </dgm:prSet>
      <dgm:spPr/>
      <dgm:t>
        <a:bodyPr/>
        <a:lstStyle/>
        <a:p>
          <a:endParaRPr lang="es-MX"/>
        </a:p>
      </dgm:t>
    </dgm:pt>
    <dgm:pt modelId="{6CD14964-62CB-46FF-8340-478AA52649FA}" type="pres">
      <dgm:prSet presAssocID="{3A88B2E5-B966-4164-BE41-611D259F5FC7}" presName="negativeSpace" presStyleCnt="0"/>
      <dgm:spPr/>
    </dgm:pt>
    <dgm:pt modelId="{48F30800-B6BD-4F4A-B372-665D4685AD2C}" type="pres">
      <dgm:prSet presAssocID="{3A88B2E5-B966-4164-BE41-611D259F5FC7}" presName="childText" presStyleLbl="conFgAcc1" presStyleIdx="1" presStyleCnt="2">
        <dgm:presLayoutVars>
          <dgm:bulletEnabled val="1"/>
        </dgm:presLayoutVars>
      </dgm:prSet>
      <dgm:spPr/>
    </dgm:pt>
  </dgm:ptLst>
  <dgm:cxnLst>
    <dgm:cxn modelId="{2E6C7DE9-C76B-4884-9130-8062516A54A6}" type="presOf" srcId="{3A88B2E5-B966-4164-BE41-611D259F5FC7}" destId="{48CFE891-C63C-4848-9FBD-41BED8BD4384}" srcOrd="1" destOrd="0" presId="urn:microsoft.com/office/officeart/2005/8/layout/list1"/>
    <dgm:cxn modelId="{6174DA44-08E7-408E-95FB-67BF1EB26389}" type="presOf" srcId="{C928BD2F-F71E-43D1-915C-4792B024F897}" destId="{1F7CE114-37B5-40C9-A20F-15C2B53B9A4A}" srcOrd="0" destOrd="0" presId="urn:microsoft.com/office/officeart/2005/8/layout/list1"/>
    <dgm:cxn modelId="{13A0CDF0-DD95-4B02-92AB-A086D8D6C2B1}" type="presOf" srcId="{EFDAA0A9-8706-4ECF-88C3-B2D502860B3E}" destId="{E80FA98E-20BE-4193-8AE0-691412EC644A}" srcOrd="1" destOrd="0" presId="urn:microsoft.com/office/officeart/2005/8/layout/list1"/>
    <dgm:cxn modelId="{F484A6BB-7C3A-4EF8-89F2-AF68C4B3943D}" srcId="{C928BD2F-F71E-43D1-915C-4792B024F897}" destId="{EFDAA0A9-8706-4ECF-88C3-B2D502860B3E}" srcOrd="0" destOrd="0" parTransId="{72C9C458-5B34-404D-A865-264527D38658}" sibTransId="{F4A89548-6F8E-4574-A8A8-379B6E162573}"/>
    <dgm:cxn modelId="{F9FB8198-E96C-43EB-BF33-C1718A8F01E6}" type="presOf" srcId="{3A88B2E5-B966-4164-BE41-611D259F5FC7}" destId="{4F81F144-F861-40CC-8165-1779C75AB674}" srcOrd="0" destOrd="0" presId="urn:microsoft.com/office/officeart/2005/8/layout/list1"/>
    <dgm:cxn modelId="{8F863BF8-1AEE-44B2-972D-EF800F7525A5}" srcId="{C928BD2F-F71E-43D1-915C-4792B024F897}" destId="{3A88B2E5-B966-4164-BE41-611D259F5FC7}" srcOrd="1" destOrd="0" parTransId="{13239D7E-5B44-43C8-AAB5-947815647A86}" sibTransId="{B088D7B6-C3D1-4CA8-8C36-31C7AD54D896}"/>
    <dgm:cxn modelId="{85B7F75C-C643-447F-81E6-1DF92F40A887}" type="presOf" srcId="{EFDAA0A9-8706-4ECF-88C3-B2D502860B3E}" destId="{1B273D11-F271-463E-B76F-2DF4C11260FD}" srcOrd="0" destOrd="0" presId="urn:microsoft.com/office/officeart/2005/8/layout/list1"/>
    <dgm:cxn modelId="{EECD253F-AD16-48DA-9D8A-6C1AD450E7B7}" type="presParOf" srcId="{1F7CE114-37B5-40C9-A20F-15C2B53B9A4A}" destId="{C064D7C4-A90F-41CE-B3E8-51AAE03C6D4B}" srcOrd="0" destOrd="0" presId="urn:microsoft.com/office/officeart/2005/8/layout/list1"/>
    <dgm:cxn modelId="{2D2708A9-3060-446B-9EF7-3BFB6E564908}" type="presParOf" srcId="{C064D7C4-A90F-41CE-B3E8-51AAE03C6D4B}" destId="{1B273D11-F271-463E-B76F-2DF4C11260FD}" srcOrd="0" destOrd="0" presId="urn:microsoft.com/office/officeart/2005/8/layout/list1"/>
    <dgm:cxn modelId="{2F26FA0C-FB2C-408B-9DFB-F5577FDCA7AE}" type="presParOf" srcId="{C064D7C4-A90F-41CE-B3E8-51AAE03C6D4B}" destId="{E80FA98E-20BE-4193-8AE0-691412EC644A}" srcOrd="1" destOrd="0" presId="urn:microsoft.com/office/officeart/2005/8/layout/list1"/>
    <dgm:cxn modelId="{F9313196-9FE3-4225-8B15-CDBC8D240448}" type="presParOf" srcId="{1F7CE114-37B5-40C9-A20F-15C2B53B9A4A}" destId="{9D0E6EFE-DA44-4B16-970F-FE4879DA328C}" srcOrd="1" destOrd="0" presId="urn:microsoft.com/office/officeart/2005/8/layout/list1"/>
    <dgm:cxn modelId="{17BFFE3E-C545-47A8-B86C-28C61CF123AC}" type="presParOf" srcId="{1F7CE114-37B5-40C9-A20F-15C2B53B9A4A}" destId="{EDBEDFF9-5533-438D-9E5A-A4F14C0FE34A}" srcOrd="2" destOrd="0" presId="urn:microsoft.com/office/officeart/2005/8/layout/list1"/>
    <dgm:cxn modelId="{A29EDD14-152E-4595-935E-17362C2C3B85}" type="presParOf" srcId="{1F7CE114-37B5-40C9-A20F-15C2B53B9A4A}" destId="{8D5BF7F8-FE77-469F-901D-44535DD9B2DA}" srcOrd="3" destOrd="0" presId="urn:microsoft.com/office/officeart/2005/8/layout/list1"/>
    <dgm:cxn modelId="{8283F6AC-E95D-4B12-B65D-6820BCCA0502}" type="presParOf" srcId="{1F7CE114-37B5-40C9-A20F-15C2B53B9A4A}" destId="{989CD0FC-35FF-478B-87F4-AED6769150C5}" srcOrd="4" destOrd="0" presId="urn:microsoft.com/office/officeart/2005/8/layout/list1"/>
    <dgm:cxn modelId="{A4A8AFCC-B900-4298-B540-648D52B3E3DF}" type="presParOf" srcId="{989CD0FC-35FF-478B-87F4-AED6769150C5}" destId="{4F81F144-F861-40CC-8165-1779C75AB674}" srcOrd="0" destOrd="0" presId="urn:microsoft.com/office/officeart/2005/8/layout/list1"/>
    <dgm:cxn modelId="{F908304B-C017-469D-B967-2D6CC9EDA56C}" type="presParOf" srcId="{989CD0FC-35FF-478B-87F4-AED6769150C5}" destId="{48CFE891-C63C-4848-9FBD-41BED8BD4384}" srcOrd="1" destOrd="0" presId="urn:microsoft.com/office/officeart/2005/8/layout/list1"/>
    <dgm:cxn modelId="{7FF3EDD0-A871-4804-9E36-724A4E8A9155}" type="presParOf" srcId="{1F7CE114-37B5-40C9-A20F-15C2B53B9A4A}" destId="{6CD14964-62CB-46FF-8340-478AA52649FA}" srcOrd="5" destOrd="0" presId="urn:microsoft.com/office/officeart/2005/8/layout/list1"/>
    <dgm:cxn modelId="{9B4432B9-7637-460E-8B30-517F4F3356A4}" type="presParOf" srcId="{1F7CE114-37B5-40C9-A20F-15C2B53B9A4A}" destId="{48F30800-B6BD-4F4A-B372-665D4685AD2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28BD2F-F71E-43D1-915C-4792B024F897}" type="doc">
      <dgm:prSet loTypeId="urn:microsoft.com/office/officeart/2005/8/layout/list1" loCatId="list" qsTypeId="urn:microsoft.com/office/officeart/2005/8/quickstyle/3d1" qsCatId="3D" csTypeId="urn:microsoft.com/office/officeart/2005/8/colors/colorful1" csCatId="colorful" phldr="1"/>
      <dgm:spPr/>
      <dgm:t>
        <a:bodyPr/>
        <a:lstStyle/>
        <a:p>
          <a:endParaRPr lang="es-MX"/>
        </a:p>
      </dgm:t>
    </dgm:pt>
    <dgm:pt modelId="{EFDAA0A9-8706-4ECF-88C3-B2D502860B3E}">
      <dgm:prSet phldrT="[Texto]" custT="1"/>
      <dgm:spPr>
        <a:solidFill>
          <a:srgbClr val="7030A0"/>
        </a:solidFill>
      </dgm:spPr>
      <dgm:t>
        <a:bodyPr/>
        <a:lstStyle/>
        <a:p>
          <a:r>
            <a:rPr lang="es-MX" sz="3600" b="1"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72C9C458-5B34-404D-A865-264527D38658}" type="parTrans" cxnId="{F484A6BB-7C3A-4EF8-89F2-AF68C4B3943D}">
      <dgm:prSet/>
      <dgm:spPr/>
      <dgm:t>
        <a:bodyPr/>
        <a:lstStyle/>
        <a:p>
          <a:endParaRPr lang="es-MX"/>
        </a:p>
      </dgm:t>
    </dgm:pt>
    <dgm:pt modelId="{F4A89548-6F8E-4574-A8A8-379B6E162573}" type="sibTrans" cxnId="{F484A6BB-7C3A-4EF8-89F2-AF68C4B3943D}">
      <dgm:prSet/>
      <dgm:spPr/>
      <dgm:t>
        <a:bodyPr/>
        <a:lstStyle/>
        <a:p>
          <a:endParaRPr lang="es-MX"/>
        </a:p>
      </dgm:t>
    </dgm:pt>
    <dgm:pt modelId="{3A88B2E5-B966-4164-BE41-611D259F5FC7}">
      <dgm:prSet phldrT="[Texto]" custT="1"/>
      <dgm:spPr>
        <a:solidFill>
          <a:schemeClr val="bg2">
            <a:lumMod val="50000"/>
          </a:schemeClr>
        </a:solidFill>
      </dgm:spPr>
      <dgm:t>
        <a:bodyPr/>
        <a:lstStyle/>
        <a:p>
          <a:r>
            <a:rPr lang="es-MX" sz="3600" b="1" cap="small" baseline="0" dirty="0" smtClean="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cap="small" baseline="0" dirty="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13239D7E-5B44-43C8-AAB5-947815647A86}" type="parTrans" cxnId="{8F863BF8-1AEE-44B2-972D-EF800F7525A5}">
      <dgm:prSet/>
      <dgm:spPr/>
      <dgm:t>
        <a:bodyPr/>
        <a:lstStyle/>
        <a:p>
          <a:endParaRPr lang="es-MX"/>
        </a:p>
      </dgm:t>
    </dgm:pt>
    <dgm:pt modelId="{B088D7B6-C3D1-4CA8-8C36-31C7AD54D896}" type="sibTrans" cxnId="{8F863BF8-1AEE-44B2-972D-EF800F7525A5}">
      <dgm:prSet/>
      <dgm:spPr/>
      <dgm:t>
        <a:bodyPr/>
        <a:lstStyle/>
        <a:p>
          <a:endParaRPr lang="es-MX"/>
        </a:p>
      </dgm:t>
    </dgm:pt>
    <dgm:pt modelId="{1F7CE114-37B5-40C9-A20F-15C2B53B9A4A}" type="pres">
      <dgm:prSet presAssocID="{C928BD2F-F71E-43D1-915C-4792B024F897}" presName="linear" presStyleCnt="0">
        <dgm:presLayoutVars>
          <dgm:dir/>
          <dgm:animLvl val="lvl"/>
          <dgm:resizeHandles val="exact"/>
        </dgm:presLayoutVars>
      </dgm:prSet>
      <dgm:spPr/>
      <dgm:t>
        <a:bodyPr/>
        <a:lstStyle/>
        <a:p>
          <a:endParaRPr lang="es-MX"/>
        </a:p>
      </dgm:t>
    </dgm:pt>
    <dgm:pt modelId="{C064D7C4-A90F-41CE-B3E8-51AAE03C6D4B}" type="pres">
      <dgm:prSet presAssocID="{EFDAA0A9-8706-4ECF-88C3-B2D502860B3E}" presName="parentLin" presStyleCnt="0"/>
      <dgm:spPr/>
    </dgm:pt>
    <dgm:pt modelId="{1B273D11-F271-463E-B76F-2DF4C11260FD}" type="pres">
      <dgm:prSet presAssocID="{EFDAA0A9-8706-4ECF-88C3-B2D502860B3E}" presName="parentLeftMargin" presStyleLbl="node1" presStyleIdx="0" presStyleCnt="2"/>
      <dgm:spPr/>
      <dgm:t>
        <a:bodyPr/>
        <a:lstStyle/>
        <a:p>
          <a:endParaRPr lang="es-MX"/>
        </a:p>
      </dgm:t>
    </dgm:pt>
    <dgm:pt modelId="{E80FA98E-20BE-4193-8AE0-691412EC644A}" type="pres">
      <dgm:prSet presAssocID="{EFDAA0A9-8706-4ECF-88C3-B2D502860B3E}" presName="parentText" presStyleLbl="node1" presStyleIdx="0" presStyleCnt="2">
        <dgm:presLayoutVars>
          <dgm:chMax val="0"/>
          <dgm:bulletEnabled val="1"/>
        </dgm:presLayoutVars>
      </dgm:prSet>
      <dgm:spPr/>
      <dgm:t>
        <a:bodyPr/>
        <a:lstStyle/>
        <a:p>
          <a:endParaRPr lang="es-MX"/>
        </a:p>
      </dgm:t>
    </dgm:pt>
    <dgm:pt modelId="{9D0E6EFE-DA44-4B16-970F-FE4879DA328C}" type="pres">
      <dgm:prSet presAssocID="{EFDAA0A9-8706-4ECF-88C3-B2D502860B3E}" presName="negativeSpace" presStyleCnt="0"/>
      <dgm:spPr/>
    </dgm:pt>
    <dgm:pt modelId="{EDBEDFF9-5533-438D-9E5A-A4F14C0FE34A}" type="pres">
      <dgm:prSet presAssocID="{EFDAA0A9-8706-4ECF-88C3-B2D502860B3E}" presName="childText" presStyleLbl="conFgAcc1" presStyleIdx="0" presStyleCnt="2">
        <dgm:presLayoutVars>
          <dgm:bulletEnabled val="1"/>
        </dgm:presLayoutVars>
      </dgm:prSet>
      <dgm:spPr/>
    </dgm:pt>
    <dgm:pt modelId="{8D5BF7F8-FE77-469F-901D-44535DD9B2DA}" type="pres">
      <dgm:prSet presAssocID="{F4A89548-6F8E-4574-A8A8-379B6E162573}" presName="spaceBetweenRectangles" presStyleCnt="0"/>
      <dgm:spPr/>
    </dgm:pt>
    <dgm:pt modelId="{989CD0FC-35FF-478B-87F4-AED6769150C5}" type="pres">
      <dgm:prSet presAssocID="{3A88B2E5-B966-4164-BE41-611D259F5FC7}" presName="parentLin" presStyleCnt="0"/>
      <dgm:spPr/>
    </dgm:pt>
    <dgm:pt modelId="{4F81F144-F861-40CC-8165-1779C75AB674}" type="pres">
      <dgm:prSet presAssocID="{3A88B2E5-B966-4164-BE41-611D259F5FC7}" presName="parentLeftMargin" presStyleLbl="node1" presStyleIdx="0" presStyleCnt="2"/>
      <dgm:spPr/>
      <dgm:t>
        <a:bodyPr/>
        <a:lstStyle/>
        <a:p>
          <a:endParaRPr lang="es-MX"/>
        </a:p>
      </dgm:t>
    </dgm:pt>
    <dgm:pt modelId="{48CFE891-C63C-4848-9FBD-41BED8BD4384}" type="pres">
      <dgm:prSet presAssocID="{3A88B2E5-B966-4164-BE41-611D259F5FC7}" presName="parentText" presStyleLbl="node1" presStyleIdx="1" presStyleCnt="2" custScaleY="121951">
        <dgm:presLayoutVars>
          <dgm:chMax val="0"/>
          <dgm:bulletEnabled val="1"/>
        </dgm:presLayoutVars>
      </dgm:prSet>
      <dgm:spPr/>
      <dgm:t>
        <a:bodyPr/>
        <a:lstStyle/>
        <a:p>
          <a:endParaRPr lang="es-MX"/>
        </a:p>
      </dgm:t>
    </dgm:pt>
    <dgm:pt modelId="{6CD14964-62CB-46FF-8340-478AA52649FA}" type="pres">
      <dgm:prSet presAssocID="{3A88B2E5-B966-4164-BE41-611D259F5FC7}" presName="negativeSpace" presStyleCnt="0"/>
      <dgm:spPr/>
    </dgm:pt>
    <dgm:pt modelId="{48F30800-B6BD-4F4A-B372-665D4685AD2C}" type="pres">
      <dgm:prSet presAssocID="{3A88B2E5-B966-4164-BE41-611D259F5FC7}" presName="childText" presStyleLbl="conFgAcc1" presStyleIdx="1" presStyleCnt="2">
        <dgm:presLayoutVars>
          <dgm:bulletEnabled val="1"/>
        </dgm:presLayoutVars>
      </dgm:prSet>
      <dgm:spPr/>
    </dgm:pt>
  </dgm:ptLst>
  <dgm:cxnLst>
    <dgm:cxn modelId="{35E494A8-2628-438E-8019-259FA43D3526}" type="presOf" srcId="{C928BD2F-F71E-43D1-915C-4792B024F897}" destId="{1F7CE114-37B5-40C9-A20F-15C2B53B9A4A}" srcOrd="0" destOrd="0" presId="urn:microsoft.com/office/officeart/2005/8/layout/list1"/>
    <dgm:cxn modelId="{8F863BF8-1AEE-44B2-972D-EF800F7525A5}" srcId="{C928BD2F-F71E-43D1-915C-4792B024F897}" destId="{3A88B2E5-B966-4164-BE41-611D259F5FC7}" srcOrd="1" destOrd="0" parTransId="{13239D7E-5B44-43C8-AAB5-947815647A86}" sibTransId="{B088D7B6-C3D1-4CA8-8C36-31C7AD54D896}"/>
    <dgm:cxn modelId="{D5D79EDF-90A2-4CB9-98C6-93A2B2C5F4D7}" type="presOf" srcId="{3A88B2E5-B966-4164-BE41-611D259F5FC7}" destId="{48CFE891-C63C-4848-9FBD-41BED8BD4384}" srcOrd="1" destOrd="0" presId="urn:microsoft.com/office/officeart/2005/8/layout/list1"/>
    <dgm:cxn modelId="{F484A6BB-7C3A-4EF8-89F2-AF68C4B3943D}" srcId="{C928BD2F-F71E-43D1-915C-4792B024F897}" destId="{EFDAA0A9-8706-4ECF-88C3-B2D502860B3E}" srcOrd="0" destOrd="0" parTransId="{72C9C458-5B34-404D-A865-264527D38658}" sibTransId="{F4A89548-6F8E-4574-A8A8-379B6E162573}"/>
    <dgm:cxn modelId="{75789734-5B00-42B5-BFB8-2D944614CCB0}" type="presOf" srcId="{3A88B2E5-B966-4164-BE41-611D259F5FC7}" destId="{4F81F144-F861-40CC-8165-1779C75AB674}" srcOrd="0" destOrd="0" presId="urn:microsoft.com/office/officeart/2005/8/layout/list1"/>
    <dgm:cxn modelId="{3F0DE90C-BE33-4151-9056-E292A514BB22}" type="presOf" srcId="{EFDAA0A9-8706-4ECF-88C3-B2D502860B3E}" destId="{1B273D11-F271-463E-B76F-2DF4C11260FD}" srcOrd="0" destOrd="0" presId="urn:microsoft.com/office/officeart/2005/8/layout/list1"/>
    <dgm:cxn modelId="{BCABFDA0-546A-467E-BEEA-877D7B3E4C44}" type="presOf" srcId="{EFDAA0A9-8706-4ECF-88C3-B2D502860B3E}" destId="{E80FA98E-20BE-4193-8AE0-691412EC644A}" srcOrd="1" destOrd="0" presId="urn:microsoft.com/office/officeart/2005/8/layout/list1"/>
    <dgm:cxn modelId="{9EF2CA80-D1C2-46DA-89EE-2E0A35CB216D}" type="presParOf" srcId="{1F7CE114-37B5-40C9-A20F-15C2B53B9A4A}" destId="{C064D7C4-A90F-41CE-B3E8-51AAE03C6D4B}" srcOrd="0" destOrd="0" presId="urn:microsoft.com/office/officeart/2005/8/layout/list1"/>
    <dgm:cxn modelId="{89CE6B55-828E-4C43-93B7-67B04495D431}" type="presParOf" srcId="{C064D7C4-A90F-41CE-B3E8-51AAE03C6D4B}" destId="{1B273D11-F271-463E-B76F-2DF4C11260FD}" srcOrd="0" destOrd="0" presId="urn:microsoft.com/office/officeart/2005/8/layout/list1"/>
    <dgm:cxn modelId="{9F1BD830-4B56-4686-85E0-698F71B969ED}" type="presParOf" srcId="{C064D7C4-A90F-41CE-B3E8-51AAE03C6D4B}" destId="{E80FA98E-20BE-4193-8AE0-691412EC644A}" srcOrd="1" destOrd="0" presId="urn:microsoft.com/office/officeart/2005/8/layout/list1"/>
    <dgm:cxn modelId="{2BE55EA0-5829-4376-9924-B05A5B897946}" type="presParOf" srcId="{1F7CE114-37B5-40C9-A20F-15C2B53B9A4A}" destId="{9D0E6EFE-DA44-4B16-970F-FE4879DA328C}" srcOrd="1" destOrd="0" presId="urn:microsoft.com/office/officeart/2005/8/layout/list1"/>
    <dgm:cxn modelId="{B69CFB15-5652-4C06-9BF1-82A9C4D9A5B9}" type="presParOf" srcId="{1F7CE114-37B5-40C9-A20F-15C2B53B9A4A}" destId="{EDBEDFF9-5533-438D-9E5A-A4F14C0FE34A}" srcOrd="2" destOrd="0" presId="urn:microsoft.com/office/officeart/2005/8/layout/list1"/>
    <dgm:cxn modelId="{09678BED-51F0-4D68-A51C-C60133863B68}" type="presParOf" srcId="{1F7CE114-37B5-40C9-A20F-15C2B53B9A4A}" destId="{8D5BF7F8-FE77-469F-901D-44535DD9B2DA}" srcOrd="3" destOrd="0" presId="urn:microsoft.com/office/officeart/2005/8/layout/list1"/>
    <dgm:cxn modelId="{833987B0-8F68-4D8B-A7C8-5B18B8DEB01C}" type="presParOf" srcId="{1F7CE114-37B5-40C9-A20F-15C2B53B9A4A}" destId="{989CD0FC-35FF-478B-87F4-AED6769150C5}" srcOrd="4" destOrd="0" presId="urn:microsoft.com/office/officeart/2005/8/layout/list1"/>
    <dgm:cxn modelId="{B332E6E7-7BC2-4EAF-9407-C6680EDB0524}" type="presParOf" srcId="{989CD0FC-35FF-478B-87F4-AED6769150C5}" destId="{4F81F144-F861-40CC-8165-1779C75AB674}" srcOrd="0" destOrd="0" presId="urn:microsoft.com/office/officeart/2005/8/layout/list1"/>
    <dgm:cxn modelId="{D6D98598-DA03-4FCD-AB73-11C5F1460068}" type="presParOf" srcId="{989CD0FC-35FF-478B-87F4-AED6769150C5}" destId="{48CFE891-C63C-4848-9FBD-41BED8BD4384}" srcOrd="1" destOrd="0" presId="urn:microsoft.com/office/officeart/2005/8/layout/list1"/>
    <dgm:cxn modelId="{BCDC961E-C959-4C27-B54D-0875BE26B050}" type="presParOf" srcId="{1F7CE114-37B5-40C9-A20F-15C2B53B9A4A}" destId="{6CD14964-62CB-46FF-8340-478AA52649FA}" srcOrd="5" destOrd="0" presId="urn:microsoft.com/office/officeart/2005/8/layout/list1"/>
    <dgm:cxn modelId="{D64C867D-863C-445F-867C-EEFCD8D00B80}" type="presParOf" srcId="{1F7CE114-37B5-40C9-A20F-15C2B53B9A4A}" destId="{48F30800-B6BD-4F4A-B372-665D4685AD2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928BD2F-F71E-43D1-915C-4792B024F897}" type="doc">
      <dgm:prSet loTypeId="urn:microsoft.com/office/officeart/2005/8/layout/list1" loCatId="list" qsTypeId="urn:microsoft.com/office/officeart/2005/8/quickstyle/3d1" qsCatId="3D" csTypeId="urn:microsoft.com/office/officeart/2005/8/colors/colorful1" csCatId="colorful" phldr="1"/>
      <dgm:spPr/>
      <dgm:t>
        <a:bodyPr/>
        <a:lstStyle/>
        <a:p>
          <a:endParaRPr lang="es-MX"/>
        </a:p>
      </dgm:t>
    </dgm:pt>
    <dgm:pt modelId="{EFDAA0A9-8706-4ECF-88C3-B2D502860B3E}">
      <dgm:prSet phldrT="[Texto]" custT="1"/>
      <dgm:spPr>
        <a:solidFill>
          <a:srgbClr val="7030A0"/>
        </a:solidFill>
      </dgm:spPr>
      <dgm:t>
        <a:bodyPr/>
        <a:lstStyle/>
        <a:p>
          <a:r>
            <a:rPr lang="es-MX" sz="3600" b="1"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72C9C458-5B34-404D-A865-264527D38658}" type="parTrans" cxnId="{F484A6BB-7C3A-4EF8-89F2-AF68C4B3943D}">
      <dgm:prSet/>
      <dgm:spPr/>
      <dgm:t>
        <a:bodyPr/>
        <a:lstStyle/>
        <a:p>
          <a:endParaRPr lang="es-MX"/>
        </a:p>
      </dgm:t>
    </dgm:pt>
    <dgm:pt modelId="{F4A89548-6F8E-4574-A8A8-379B6E162573}" type="sibTrans" cxnId="{F484A6BB-7C3A-4EF8-89F2-AF68C4B3943D}">
      <dgm:prSet/>
      <dgm:spPr/>
      <dgm:t>
        <a:bodyPr/>
        <a:lstStyle/>
        <a:p>
          <a:endParaRPr lang="es-MX"/>
        </a:p>
      </dgm:t>
    </dgm:pt>
    <dgm:pt modelId="{3A88B2E5-B966-4164-BE41-611D259F5FC7}">
      <dgm:prSet phldrT="[Texto]" custT="1"/>
      <dgm:spPr>
        <a:solidFill>
          <a:schemeClr val="bg2">
            <a:lumMod val="50000"/>
          </a:schemeClr>
        </a:solidFill>
      </dgm:spPr>
      <dgm:t>
        <a:bodyPr/>
        <a:lstStyle/>
        <a:p>
          <a:r>
            <a:rPr lang="es-MX" sz="3600" b="1" cap="small" baseline="0" dirty="0" smtClean="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cap="small" baseline="0" dirty="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13239D7E-5B44-43C8-AAB5-947815647A86}" type="parTrans" cxnId="{8F863BF8-1AEE-44B2-972D-EF800F7525A5}">
      <dgm:prSet/>
      <dgm:spPr/>
      <dgm:t>
        <a:bodyPr/>
        <a:lstStyle/>
        <a:p>
          <a:endParaRPr lang="es-MX"/>
        </a:p>
      </dgm:t>
    </dgm:pt>
    <dgm:pt modelId="{B088D7B6-C3D1-4CA8-8C36-31C7AD54D896}" type="sibTrans" cxnId="{8F863BF8-1AEE-44B2-972D-EF800F7525A5}">
      <dgm:prSet/>
      <dgm:spPr/>
      <dgm:t>
        <a:bodyPr/>
        <a:lstStyle/>
        <a:p>
          <a:endParaRPr lang="es-MX"/>
        </a:p>
      </dgm:t>
    </dgm:pt>
    <dgm:pt modelId="{1F7CE114-37B5-40C9-A20F-15C2B53B9A4A}" type="pres">
      <dgm:prSet presAssocID="{C928BD2F-F71E-43D1-915C-4792B024F897}" presName="linear" presStyleCnt="0">
        <dgm:presLayoutVars>
          <dgm:dir/>
          <dgm:animLvl val="lvl"/>
          <dgm:resizeHandles val="exact"/>
        </dgm:presLayoutVars>
      </dgm:prSet>
      <dgm:spPr/>
      <dgm:t>
        <a:bodyPr/>
        <a:lstStyle/>
        <a:p>
          <a:endParaRPr lang="es-MX"/>
        </a:p>
      </dgm:t>
    </dgm:pt>
    <dgm:pt modelId="{C064D7C4-A90F-41CE-B3E8-51AAE03C6D4B}" type="pres">
      <dgm:prSet presAssocID="{EFDAA0A9-8706-4ECF-88C3-B2D502860B3E}" presName="parentLin" presStyleCnt="0"/>
      <dgm:spPr/>
    </dgm:pt>
    <dgm:pt modelId="{1B273D11-F271-463E-B76F-2DF4C11260FD}" type="pres">
      <dgm:prSet presAssocID="{EFDAA0A9-8706-4ECF-88C3-B2D502860B3E}" presName="parentLeftMargin" presStyleLbl="node1" presStyleIdx="0" presStyleCnt="2"/>
      <dgm:spPr/>
      <dgm:t>
        <a:bodyPr/>
        <a:lstStyle/>
        <a:p>
          <a:endParaRPr lang="es-MX"/>
        </a:p>
      </dgm:t>
    </dgm:pt>
    <dgm:pt modelId="{E80FA98E-20BE-4193-8AE0-691412EC644A}" type="pres">
      <dgm:prSet presAssocID="{EFDAA0A9-8706-4ECF-88C3-B2D502860B3E}" presName="parentText" presStyleLbl="node1" presStyleIdx="0" presStyleCnt="2">
        <dgm:presLayoutVars>
          <dgm:chMax val="0"/>
          <dgm:bulletEnabled val="1"/>
        </dgm:presLayoutVars>
      </dgm:prSet>
      <dgm:spPr/>
      <dgm:t>
        <a:bodyPr/>
        <a:lstStyle/>
        <a:p>
          <a:endParaRPr lang="es-MX"/>
        </a:p>
      </dgm:t>
    </dgm:pt>
    <dgm:pt modelId="{9D0E6EFE-DA44-4B16-970F-FE4879DA328C}" type="pres">
      <dgm:prSet presAssocID="{EFDAA0A9-8706-4ECF-88C3-B2D502860B3E}" presName="negativeSpace" presStyleCnt="0"/>
      <dgm:spPr/>
    </dgm:pt>
    <dgm:pt modelId="{EDBEDFF9-5533-438D-9E5A-A4F14C0FE34A}" type="pres">
      <dgm:prSet presAssocID="{EFDAA0A9-8706-4ECF-88C3-B2D502860B3E}" presName="childText" presStyleLbl="conFgAcc1" presStyleIdx="0" presStyleCnt="2">
        <dgm:presLayoutVars>
          <dgm:bulletEnabled val="1"/>
        </dgm:presLayoutVars>
      </dgm:prSet>
      <dgm:spPr/>
    </dgm:pt>
    <dgm:pt modelId="{8D5BF7F8-FE77-469F-901D-44535DD9B2DA}" type="pres">
      <dgm:prSet presAssocID="{F4A89548-6F8E-4574-A8A8-379B6E162573}" presName="spaceBetweenRectangles" presStyleCnt="0"/>
      <dgm:spPr/>
    </dgm:pt>
    <dgm:pt modelId="{989CD0FC-35FF-478B-87F4-AED6769150C5}" type="pres">
      <dgm:prSet presAssocID="{3A88B2E5-B966-4164-BE41-611D259F5FC7}" presName="parentLin" presStyleCnt="0"/>
      <dgm:spPr/>
    </dgm:pt>
    <dgm:pt modelId="{4F81F144-F861-40CC-8165-1779C75AB674}" type="pres">
      <dgm:prSet presAssocID="{3A88B2E5-B966-4164-BE41-611D259F5FC7}" presName="parentLeftMargin" presStyleLbl="node1" presStyleIdx="0" presStyleCnt="2"/>
      <dgm:spPr/>
      <dgm:t>
        <a:bodyPr/>
        <a:lstStyle/>
        <a:p>
          <a:endParaRPr lang="es-MX"/>
        </a:p>
      </dgm:t>
    </dgm:pt>
    <dgm:pt modelId="{48CFE891-C63C-4848-9FBD-41BED8BD4384}" type="pres">
      <dgm:prSet presAssocID="{3A88B2E5-B966-4164-BE41-611D259F5FC7}" presName="parentText" presStyleLbl="node1" presStyleIdx="1" presStyleCnt="2" custScaleY="121951">
        <dgm:presLayoutVars>
          <dgm:chMax val="0"/>
          <dgm:bulletEnabled val="1"/>
        </dgm:presLayoutVars>
      </dgm:prSet>
      <dgm:spPr/>
      <dgm:t>
        <a:bodyPr/>
        <a:lstStyle/>
        <a:p>
          <a:endParaRPr lang="es-MX"/>
        </a:p>
      </dgm:t>
    </dgm:pt>
    <dgm:pt modelId="{6CD14964-62CB-46FF-8340-478AA52649FA}" type="pres">
      <dgm:prSet presAssocID="{3A88B2E5-B966-4164-BE41-611D259F5FC7}" presName="negativeSpace" presStyleCnt="0"/>
      <dgm:spPr/>
    </dgm:pt>
    <dgm:pt modelId="{48F30800-B6BD-4F4A-B372-665D4685AD2C}" type="pres">
      <dgm:prSet presAssocID="{3A88B2E5-B966-4164-BE41-611D259F5FC7}" presName="childText" presStyleLbl="conFgAcc1" presStyleIdx="1" presStyleCnt="2">
        <dgm:presLayoutVars>
          <dgm:bulletEnabled val="1"/>
        </dgm:presLayoutVars>
      </dgm:prSet>
      <dgm:spPr/>
    </dgm:pt>
  </dgm:ptLst>
  <dgm:cxnLst>
    <dgm:cxn modelId="{D3317F61-2857-46EF-857C-69EB6965F712}" type="presOf" srcId="{EFDAA0A9-8706-4ECF-88C3-B2D502860B3E}" destId="{1B273D11-F271-463E-B76F-2DF4C11260FD}" srcOrd="0" destOrd="0" presId="urn:microsoft.com/office/officeart/2005/8/layout/list1"/>
    <dgm:cxn modelId="{DA2E6DB0-FA05-45E8-8BDB-A8E488D8EA31}" type="presOf" srcId="{3A88B2E5-B966-4164-BE41-611D259F5FC7}" destId="{4F81F144-F861-40CC-8165-1779C75AB674}" srcOrd="0" destOrd="0" presId="urn:microsoft.com/office/officeart/2005/8/layout/list1"/>
    <dgm:cxn modelId="{D6BBA34E-2CE0-4DF1-9032-B4A2DA445729}" type="presOf" srcId="{3A88B2E5-B966-4164-BE41-611D259F5FC7}" destId="{48CFE891-C63C-4848-9FBD-41BED8BD4384}" srcOrd="1" destOrd="0" presId="urn:microsoft.com/office/officeart/2005/8/layout/list1"/>
    <dgm:cxn modelId="{1C905F28-41DF-4BCC-895B-0C50A47BC58C}" type="presOf" srcId="{EFDAA0A9-8706-4ECF-88C3-B2D502860B3E}" destId="{E80FA98E-20BE-4193-8AE0-691412EC644A}" srcOrd="1" destOrd="0" presId="urn:microsoft.com/office/officeart/2005/8/layout/list1"/>
    <dgm:cxn modelId="{8F863BF8-1AEE-44B2-972D-EF800F7525A5}" srcId="{C928BD2F-F71E-43D1-915C-4792B024F897}" destId="{3A88B2E5-B966-4164-BE41-611D259F5FC7}" srcOrd="1" destOrd="0" parTransId="{13239D7E-5B44-43C8-AAB5-947815647A86}" sibTransId="{B088D7B6-C3D1-4CA8-8C36-31C7AD54D896}"/>
    <dgm:cxn modelId="{BCF3E456-AA91-4609-864E-E4A24F227B9B}" type="presOf" srcId="{C928BD2F-F71E-43D1-915C-4792B024F897}" destId="{1F7CE114-37B5-40C9-A20F-15C2B53B9A4A}" srcOrd="0" destOrd="0" presId="urn:microsoft.com/office/officeart/2005/8/layout/list1"/>
    <dgm:cxn modelId="{F484A6BB-7C3A-4EF8-89F2-AF68C4B3943D}" srcId="{C928BD2F-F71E-43D1-915C-4792B024F897}" destId="{EFDAA0A9-8706-4ECF-88C3-B2D502860B3E}" srcOrd="0" destOrd="0" parTransId="{72C9C458-5B34-404D-A865-264527D38658}" sibTransId="{F4A89548-6F8E-4574-A8A8-379B6E162573}"/>
    <dgm:cxn modelId="{C5904DD7-93E5-4123-A39A-BA115A41664C}" type="presParOf" srcId="{1F7CE114-37B5-40C9-A20F-15C2B53B9A4A}" destId="{C064D7C4-A90F-41CE-B3E8-51AAE03C6D4B}" srcOrd="0" destOrd="0" presId="urn:microsoft.com/office/officeart/2005/8/layout/list1"/>
    <dgm:cxn modelId="{C6884337-BBAB-4FF3-A6E5-9C54F647665B}" type="presParOf" srcId="{C064D7C4-A90F-41CE-B3E8-51AAE03C6D4B}" destId="{1B273D11-F271-463E-B76F-2DF4C11260FD}" srcOrd="0" destOrd="0" presId="urn:microsoft.com/office/officeart/2005/8/layout/list1"/>
    <dgm:cxn modelId="{1A84C24A-DC8A-48EF-B134-B7FE02D55E3F}" type="presParOf" srcId="{C064D7C4-A90F-41CE-B3E8-51AAE03C6D4B}" destId="{E80FA98E-20BE-4193-8AE0-691412EC644A}" srcOrd="1" destOrd="0" presId="urn:microsoft.com/office/officeart/2005/8/layout/list1"/>
    <dgm:cxn modelId="{7B0EB30E-3D08-4A80-B7A2-BCCF6FBB96D3}" type="presParOf" srcId="{1F7CE114-37B5-40C9-A20F-15C2B53B9A4A}" destId="{9D0E6EFE-DA44-4B16-970F-FE4879DA328C}" srcOrd="1" destOrd="0" presId="urn:microsoft.com/office/officeart/2005/8/layout/list1"/>
    <dgm:cxn modelId="{CC55E52D-0C35-4679-8580-59919EA2A9C7}" type="presParOf" srcId="{1F7CE114-37B5-40C9-A20F-15C2B53B9A4A}" destId="{EDBEDFF9-5533-438D-9E5A-A4F14C0FE34A}" srcOrd="2" destOrd="0" presId="urn:microsoft.com/office/officeart/2005/8/layout/list1"/>
    <dgm:cxn modelId="{72704B89-B2BE-4B9F-BA0F-09B6C6A5B2A7}" type="presParOf" srcId="{1F7CE114-37B5-40C9-A20F-15C2B53B9A4A}" destId="{8D5BF7F8-FE77-469F-901D-44535DD9B2DA}" srcOrd="3" destOrd="0" presId="urn:microsoft.com/office/officeart/2005/8/layout/list1"/>
    <dgm:cxn modelId="{9C086ADF-7F47-43B1-AF33-152A3AB3F236}" type="presParOf" srcId="{1F7CE114-37B5-40C9-A20F-15C2B53B9A4A}" destId="{989CD0FC-35FF-478B-87F4-AED6769150C5}" srcOrd="4" destOrd="0" presId="urn:microsoft.com/office/officeart/2005/8/layout/list1"/>
    <dgm:cxn modelId="{0E70221A-CF89-4CC6-B948-DAB0F2904E1C}" type="presParOf" srcId="{989CD0FC-35FF-478B-87F4-AED6769150C5}" destId="{4F81F144-F861-40CC-8165-1779C75AB674}" srcOrd="0" destOrd="0" presId="urn:microsoft.com/office/officeart/2005/8/layout/list1"/>
    <dgm:cxn modelId="{73E35AEE-5EC8-4BAC-8809-05148B08A164}" type="presParOf" srcId="{989CD0FC-35FF-478B-87F4-AED6769150C5}" destId="{48CFE891-C63C-4848-9FBD-41BED8BD4384}" srcOrd="1" destOrd="0" presId="urn:microsoft.com/office/officeart/2005/8/layout/list1"/>
    <dgm:cxn modelId="{C03D1308-A8D1-42E3-951C-C009D136AC62}" type="presParOf" srcId="{1F7CE114-37B5-40C9-A20F-15C2B53B9A4A}" destId="{6CD14964-62CB-46FF-8340-478AA52649FA}" srcOrd="5" destOrd="0" presId="urn:microsoft.com/office/officeart/2005/8/layout/list1"/>
    <dgm:cxn modelId="{AA0455BF-CB97-4BB5-A76A-6AB9B9E8D1D6}" type="presParOf" srcId="{1F7CE114-37B5-40C9-A20F-15C2B53B9A4A}" destId="{48F30800-B6BD-4F4A-B372-665D4685AD2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928BD2F-F71E-43D1-915C-4792B024F897}" type="doc">
      <dgm:prSet loTypeId="urn:microsoft.com/office/officeart/2005/8/layout/list1" loCatId="list" qsTypeId="urn:microsoft.com/office/officeart/2005/8/quickstyle/3d1" qsCatId="3D" csTypeId="urn:microsoft.com/office/officeart/2005/8/colors/colorful1" csCatId="colorful" phldr="1"/>
      <dgm:spPr/>
      <dgm:t>
        <a:bodyPr/>
        <a:lstStyle/>
        <a:p>
          <a:endParaRPr lang="es-MX"/>
        </a:p>
      </dgm:t>
    </dgm:pt>
    <dgm:pt modelId="{EFDAA0A9-8706-4ECF-88C3-B2D502860B3E}">
      <dgm:prSet phldrT="[Texto]" custT="1"/>
      <dgm:spPr>
        <a:solidFill>
          <a:srgbClr val="7030A0"/>
        </a:solidFill>
      </dgm:spPr>
      <dgm:t>
        <a:bodyPr/>
        <a:lstStyle/>
        <a:p>
          <a:r>
            <a:rPr lang="es-MX" sz="3600" b="1" cap="small" baseline="0" dirty="0" smtClean="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cap="small" baseline="0" dirty="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72C9C458-5B34-404D-A865-264527D38658}" type="parTrans" cxnId="{F484A6BB-7C3A-4EF8-89F2-AF68C4B3943D}">
      <dgm:prSet/>
      <dgm:spPr/>
      <dgm:t>
        <a:bodyPr/>
        <a:lstStyle/>
        <a:p>
          <a:endParaRPr lang="es-MX"/>
        </a:p>
      </dgm:t>
    </dgm:pt>
    <dgm:pt modelId="{F4A89548-6F8E-4574-A8A8-379B6E162573}" type="sibTrans" cxnId="{F484A6BB-7C3A-4EF8-89F2-AF68C4B3943D}">
      <dgm:prSet/>
      <dgm:spPr/>
      <dgm:t>
        <a:bodyPr/>
        <a:lstStyle/>
        <a:p>
          <a:endParaRPr lang="es-MX"/>
        </a:p>
      </dgm:t>
    </dgm:pt>
    <dgm:pt modelId="{3A88B2E5-B966-4164-BE41-611D259F5FC7}">
      <dgm:prSet phldrT="[Texto]" custT="1"/>
      <dgm:spPr>
        <a:solidFill>
          <a:schemeClr val="bg2">
            <a:lumMod val="50000"/>
          </a:schemeClr>
        </a:solidFill>
      </dgm:spPr>
      <dgm:t>
        <a:bodyPr/>
        <a:lstStyle/>
        <a:p>
          <a:r>
            <a:rPr lang="es-MX" sz="3600" b="1" cap="small" baseline="0" dirty="0" smtClean="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cap="small" baseline="0" dirty="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13239D7E-5B44-43C8-AAB5-947815647A86}" type="parTrans" cxnId="{8F863BF8-1AEE-44B2-972D-EF800F7525A5}">
      <dgm:prSet/>
      <dgm:spPr/>
      <dgm:t>
        <a:bodyPr/>
        <a:lstStyle/>
        <a:p>
          <a:endParaRPr lang="es-MX"/>
        </a:p>
      </dgm:t>
    </dgm:pt>
    <dgm:pt modelId="{B088D7B6-C3D1-4CA8-8C36-31C7AD54D896}" type="sibTrans" cxnId="{8F863BF8-1AEE-44B2-972D-EF800F7525A5}">
      <dgm:prSet/>
      <dgm:spPr/>
      <dgm:t>
        <a:bodyPr/>
        <a:lstStyle/>
        <a:p>
          <a:endParaRPr lang="es-MX"/>
        </a:p>
      </dgm:t>
    </dgm:pt>
    <dgm:pt modelId="{1F7CE114-37B5-40C9-A20F-15C2B53B9A4A}" type="pres">
      <dgm:prSet presAssocID="{C928BD2F-F71E-43D1-915C-4792B024F897}" presName="linear" presStyleCnt="0">
        <dgm:presLayoutVars>
          <dgm:dir/>
          <dgm:animLvl val="lvl"/>
          <dgm:resizeHandles val="exact"/>
        </dgm:presLayoutVars>
      </dgm:prSet>
      <dgm:spPr/>
      <dgm:t>
        <a:bodyPr/>
        <a:lstStyle/>
        <a:p>
          <a:endParaRPr lang="es-MX"/>
        </a:p>
      </dgm:t>
    </dgm:pt>
    <dgm:pt modelId="{C064D7C4-A90F-41CE-B3E8-51AAE03C6D4B}" type="pres">
      <dgm:prSet presAssocID="{EFDAA0A9-8706-4ECF-88C3-B2D502860B3E}" presName="parentLin" presStyleCnt="0"/>
      <dgm:spPr/>
    </dgm:pt>
    <dgm:pt modelId="{1B273D11-F271-463E-B76F-2DF4C11260FD}" type="pres">
      <dgm:prSet presAssocID="{EFDAA0A9-8706-4ECF-88C3-B2D502860B3E}" presName="parentLeftMargin" presStyleLbl="node1" presStyleIdx="0" presStyleCnt="2"/>
      <dgm:spPr/>
      <dgm:t>
        <a:bodyPr/>
        <a:lstStyle/>
        <a:p>
          <a:endParaRPr lang="es-MX"/>
        </a:p>
      </dgm:t>
    </dgm:pt>
    <dgm:pt modelId="{E80FA98E-20BE-4193-8AE0-691412EC644A}" type="pres">
      <dgm:prSet presAssocID="{EFDAA0A9-8706-4ECF-88C3-B2D502860B3E}" presName="parentText" presStyleLbl="node1" presStyleIdx="0" presStyleCnt="2">
        <dgm:presLayoutVars>
          <dgm:chMax val="0"/>
          <dgm:bulletEnabled val="1"/>
        </dgm:presLayoutVars>
      </dgm:prSet>
      <dgm:spPr/>
      <dgm:t>
        <a:bodyPr/>
        <a:lstStyle/>
        <a:p>
          <a:endParaRPr lang="es-MX"/>
        </a:p>
      </dgm:t>
    </dgm:pt>
    <dgm:pt modelId="{9D0E6EFE-DA44-4B16-970F-FE4879DA328C}" type="pres">
      <dgm:prSet presAssocID="{EFDAA0A9-8706-4ECF-88C3-B2D502860B3E}" presName="negativeSpace" presStyleCnt="0"/>
      <dgm:spPr/>
    </dgm:pt>
    <dgm:pt modelId="{EDBEDFF9-5533-438D-9E5A-A4F14C0FE34A}" type="pres">
      <dgm:prSet presAssocID="{EFDAA0A9-8706-4ECF-88C3-B2D502860B3E}" presName="childText" presStyleLbl="conFgAcc1" presStyleIdx="0" presStyleCnt="2">
        <dgm:presLayoutVars>
          <dgm:bulletEnabled val="1"/>
        </dgm:presLayoutVars>
      </dgm:prSet>
      <dgm:spPr/>
    </dgm:pt>
    <dgm:pt modelId="{8D5BF7F8-FE77-469F-901D-44535DD9B2DA}" type="pres">
      <dgm:prSet presAssocID="{F4A89548-6F8E-4574-A8A8-379B6E162573}" presName="spaceBetweenRectangles" presStyleCnt="0"/>
      <dgm:spPr/>
    </dgm:pt>
    <dgm:pt modelId="{989CD0FC-35FF-478B-87F4-AED6769150C5}" type="pres">
      <dgm:prSet presAssocID="{3A88B2E5-B966-4164-BE41-611D259F5FC7}" presName="parentLin" presStyleCnt="0"/>
      <dgm:spPr/>
    </dgm:pt>
    <dgm:pt modelId="{4F81F144-F861-40CC-8165-1779C75AB674}" type="pres">
      <dgm:prSet presAssocID="{3A88B2E5-B966-4164-BE41-611D259F5FC7}" presName="parentLeftMargin" presStyleLbl="node1" presStyleIdx="0" presStyleCnt="2"/>
      <dgm:spPr/>
      <dgm:t>
        <a:bodyPr/>
        <a:lstStyle/>
        <a:p>
          <a:endParaRPr lang="es-MX"/>
        </a:p>
      </dgm:t>
    </dgm:pt>
    <dgm:pt modelId="{48CFE891-C63C-4848-9FBD-41BED8BD4384}" type="pres">
      <dgm:prSet presAssocID="{3A88B2E5-B966-4164-BE41-611D259F5FC7}" presName="parentText" presStyleLbl="node1" presStyleIdx="1" presStyleCnt="2" custScaleY="121951">
        <dgm:presLayoutVars>
          <dgm:chMax val="0"/>
          <dgm:bulletEnabled val="1"/>
        </dgm:presLayoutVars>
      </dgm:prSet>
      <dgm:spPr/>
      <dgm:t>
        <a:bodyPr/>
        <a:lstStyle/>
        <a:p>
          <a:endParaRPr lang="es-MX"/>
        </a:p>
      </dgm:t>
    </dgm:pt>
    <dgm:pt modelId="{6CD14964-62CB-46FF-8340-478AA52649FA}" type="pres">
      <dgm:prSet presAssocID="{3A88B2E5-B966-4164-BE41-611D259F5FC7}" presName="negativeSpace" presStyleCnt="0"/>
      <dgm:spPr/>
    </dgm:pt>
    <dgm:pt modelId="{48F30800-B6BD-4F4A-B372-665D4685AD2C}" type="pres">
      <dgm:prSet presAssocID="{3A88B2E5-B966-4164-BE41-611D259F5FC7}" presName="childText" presStyleLbl="conFgAcc1" presStyleIdx="1" presStyleCnt="2">
        <dgm:presLayoutVars>
          <dgm:bulletEnabled val="1"/>
        </dgm:presLayoutVars>
      </dgm:prSet>
      <dgm:spPr/>
    </dgm:pt>
  </dgm:ptLst>
  <dgm:cxnLst>
    <dgm:cxn modelId="{59725023-0AA1-41AF-B656-A241FA196180}" type="presOf" srcId="{3A88B2E5-B966-4164-BE41-611D259F5FC7}" destId="{4F81F144-F861-40CC-8165-1779C75AB674}" srcOrd="0" destOrd="0" presId="urn:microsoft.com/office/officeart/2005/8/layout/list1"/>
    <dgm:cxn modelId="{EE456E35-8851-4AB3-8DFB-CF0BC1B8B909}" type="presOf" srcId="{EFDAA0A9-8706-4ECF-88C3-B2D502860B3E}" destId="{1B273D11-F271-463E-B76F-2DF4C11260FD}" srcOrd="0" destOrd="0" presId="urn:microsoft.com/office/officeart/2005/8/layout/list1"/>
    <dgm:cxn modelId="{8F863BF8-1AEE-44B2-972D-EF800F7525A5}" srcId="{C928BD2F-F71E-43D1-915C-4792B024F897}" destId="{3A88B2E5-B966-4164-BE41-611D259F5FC7}" srcOrd="1" destOrd="0" parTransId="{13239D7E-5B44-43C8-AAB5-947815647A86}" sibTransId="{B088D7B6-C3D1-4CA8-8C36-31C7AD54D896}"/>
    <dgm:cxn modelId="{A06168C2-D7D9-44B5-8E2C-8A462FE2DA56}" type="presOf" srcId="{C928BD2F-F71E-43D1-915C-4792B024F897}" destId="{1F7CE114-37B5-40C9-A20F-15C2B53B9A4A}" srcOrd="0" destOrd="0" presId="urn:microsoft.com/office/officeart/2005/8/layout/list1"/>
    <dgm:cxn modelId="{5276337C-23B4-4EF0-8887-DBD19D190E3C}" type="presOf" srcId="{3A88B2E5-B966-4164-BE41-611D259F5FC7}" destId="{48CFE891-C63C-4848-9FBD-41BED8BD4384}" srcOrd="1" destOrd="0" presId="urn:microsoft.com/office/officeart/2005/8/layout/list1"/>
    <dgm:cxn modelId="{26D4BE87-9FE8-40E0-BDFD-BB0E481F4322}" type="presOf" srcId="{EFDAA0A9-8706-4ECF-88C3-B2D502860B3E}" destId="{E80FA98E-20BE-4193-8AE0-691412EC644A}" srcOrd="1" destOrd="0" presId="urn:microsoft.com/office/officeart/2005/8/layout/list1"/>
    <dgm:cxn modelId="{F484A6BB-7C3A-4EF8-89F2-AF68C4B3943D}" srcId="{C928BD2F-F71E-43D1-915C-4792B024F897}" destId="{EFDAA0A9-8706-4ECF-88C3-B2D502860B3E}" srcOrd="0" destOrd="0" parTransId="{72C9C458-5B34-404D-A865-264527D38658}" sibTransId="{F4A89548-6F8E-4574-A8A8-379B6E162573}"/>
    <dgm:cxn modelId="{E8FDC079-D071-4D5B-9CF7-A6DC5F9F73DA}" type="presParOf" srcId="{1F7CE114-37B5-40C9-A20F-15C2B53B9A4A}" destId="{C064D7C4-A90F-41CE-B3E8-51AAE03C6D4B}" srcOrd="0" destOrd="0" presId="urn:microsoft.com/office/officeart/2005/8/layout/list1"/>
    <dgm:cxn modelId="{FD2551B3-5F5E-4018-858D-E317D254C7EF}" type="presParOf" srcId="{C064D7C4-A90F-41CE-B3E8-51AAE03C6D4B}" destId="{1B273D11-F271-463E-B76F-2DF4C11260FD}" srcOrd="0" destOrd="0" presId="urn:microsoft.com/office/officeart/2005/8/layout/list1"/>
    <dgm:cxn modelId="{7C47F1A0-2C9C-4BA3-B5E1-0F175FC94C76}" type="presParOf" srcId="{C064D7C4-A90F-41CE-B3E8-51AAE03C6D4B}" destId="{E80FA98E-20BE-4193-8AE0-691412EC644A}" srcOrd="1" destOrd="0" presId="urn:microsoft.com/office/officeart/2005/8/layout/list1"/>
    <dgm:cxn modelId="{3B87A124-FEA7-4DD8-AA6E-46085F918C73}" type="presParOf" srcId="{1F7CE114-37B5-40C9-A20F-15C2B53B9A4A}" destId="{9D0E6EFE-DA44-4B16-970F-FE4879DA328C}" srcOrd="1" destOrd="0" presId="urn:microsoft.com/office/officeart/2005/8/layout/list1"/>
    <dgm:cxn modelId="{634A6811-A0A3-441C-B568-86D40102105B}" type="presParOf" srcId="{1F7CE114-37B5-40C9-A20F-15C2B53B9A4A}" destId="{EDBEDFF9-5533-438D-9E5A-A4F14C0FE34A}" srcOrd="2" destOrd="0" presId="urn:microsoft.com/office/officeart/2005/8/layout/list1"/>
    <dgm:cxn modelId="{97E8DD4C-31B3-4D31-9D2F-531BD5CD3329}" type="presParOf" srcId="{1F7CE114-37B5-40C9-A20F-15C2B53B9A4A}" destId="{8D5BF7F8-FE77-469F-901D-44535DD9B2DA}" srcOrd="3" destOrd="0" presId="urn:microsoft.com/office/officeart/2005/8/layout/list1"/>
    <dgm:cxn modelId="{C69680ED-BBA2-460C-93A0-3AA4C374C5F1}" type="presParOf" srcId="{1F7CE114-37B5-40C9-A20F-15C2B53B9A4A}" destId="{989CD0FC-35FF-478B-87F4-AED6769150C5}" srcOrd="4" destOrd="0" presId="urn:microsoft.com/office/officeart/2005/8/layout/list1"/>
    <dgm:cxn modelId="{74515804-B4D1-413C-B8B5-77E6B5EB00A7}" type="presParOf" srcId="{989CD0FC-35FF-478B-87F4-AED6769150C5}" destId="{4F81F144-F861-40CC-8165-1779C75AB674}" srcOrd="0" destOrd="0" presId="urn:microsoft.com/office/officeart/2005/8/layout/list1"/>
    <dgm:cxn modelId="{C49CBD1C-AA18-4D03-ADF0-5455C8E601EB}" type="presParOf" srcId="{989CD0FC-35FF-478B-87F4-AED6769150C5}" destId="{48CFE891-C63C-4848-9FBD-41BED8BD4384}" srcOrd="1" destOrd="0" presId="urn:microsoft.com/office/officeart/2005/8/layout/list1"/>
    <dgm:cxn modelId="{5CA1B6FC-B441-4201-B0D4-0AFB444A3D78}" type="presParOf" srcId="{1F7CE114-37B5-40C9-A20F-15C2B53B9A4A}" destId="{6CD14964-62CB-46FF-8340-478AA52649FA}" srcOrd="5" destOrd="0" presId="urn:microsoft.com/office/officeart/2005/8/layout/list1"/>
    <dgm:cxn modelId="{D54D0C5F-40EA-4ED4-B741-82F8650339EA}" type="presParOf" srcId="{1F7CE114-37B5-40C9-A20F-15C2B53B9A4A}" destId="{48F30800-B6BD-4F4A-B372-665D4685AD2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928BD2F-F71E-43D1-915C-4792B024F897}" type="doc">
      <dgm:prSet loTypeId="urn:microsoft.com/office/officeart/2005/8/layout/list1" loCatId="list" qsTypeId="urn:microsoft.com/office/officeart/2005/8/quickstyle/3d1" qsCatId="3D" csTypeId="urn:microsoft.com/office/officeart/2005/8/colors/colorful1" csCatId="colorful" phldr="1"/>
      <dgm:spPr/>
      <dgm:t>
        <a:bodyPr/>
        <a:lstStyle/>
        <a:p>
          <a:endParaRPr lang="es-MX"/>
        </a:p>
      </dgm:t>
    </dgm:pt>
    <dgm:pt modelId="{EFDAA0A9-8706-4ECF-88C3-B2D502860B3E}">
      <dgm:prSet phldrT="[Texto]" custT="1"/>
      <dgm:spPr>
        <a:solidFill>
          <a:srgbClr val="7030A0"/>
        </a:solidFill>
      </dgm:spPr>
      <dgm:t>
        <a:bodyPr/>
        <a:lstStyle/>
        <a:p>
          <a:r>
            <a:rPr lang="es-MX" sz="3600" b="1" cap="small" baseline="0" dirty="0" smtClean="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cap="small" baseline="0" dirty="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72C9C458-5B34-404D-A865-264527D38658}" type="parTrans" cxnId="{F484A6BB-7C3A-4EF8-89F2-AF68C4B3943D}">
      <dgm:prSet/>
      <dgm:spPr/>
      <dgm:t>
        <a:bodyPr/>
        <a:lstStyle/>
        <a:p>
          <a:endParaRPr lang="es-MX"/>
        </a:p>
      </dgm:t>
    </dgm:pt>
    <dgm:pt modelId="{F4A89548-6F8E-4574-A8A8-379B6E162573}" type="sibTrans" cxnId="{F484A6BB-7C3A-4EF8-89F2-AF68C4B3943D}">
      <dgm:prSet/>
      <dgm:spPr/>
      <dgm:t>
        <a:bodyPr/>
        <a:lstStyle/>
        <a:p>
          <a:endParaRPr lang="es-MX"/>
        </a:p>
      </dgm:t>
    </dgm:pt>
    <dgm:pt modelId="{3A88B2E5-B966-4164-BE41-611D259F5FC7}">
      <dgm:prSet phldrT="[Texto]" custT="1"/>
      <dgm:spPr>
        <a:solidFill>
          <a:schemeClr val="bg2">
            <a:lumMod val="50000"/>
          </a:schemeClr>
        </a:solidFill>
      </dgm:spPr>
      <dgm:t>
        <a:bodyPr/>
        <a:lstStyle/>
        <a:p>
          <a:r>
            <a:rPr lang="es-MX" sz="3600" b="1" cap="small" baseline="0" dirty="0" smtClean="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cap="small" baseline="0" dirty="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13239D7E-5B44-43C8-AAB5-947815647A86}" type="parTrans" cxnId="{8F863BF8-1AEE-44B2-972D-EF800F7525A5}">
      <dgm:prSet/>
      <dgm:spPr/>
      <dgm:t>
        <a:bodyPr/>
        <a:lstStyle/>
        <a:p>
          <a:endParaRPr lang="es-MX"/>
        </a:p>
      </dgm:t>
    </dgm:pt>
    <dgm:pt modelId="{B088D7B6-C3D1-4CA8-8C36-31C7AD54D896}" type="sibTrans" cxnId="{8F863BF8-1AEE-44B2-972D-EF800F7525A5}">
      <dgm:prSet/>
      <dgm:spPr/>
      <dgm:t>
        <a:bodyPr/>
        <a:lstStyle/>
        <a:p>
          <a:endParaRPr lang="es-MX"/>
        </a:p>
      </dgm:t>
    </dgm:pt>
    <dgm:pt modelId="{1F7CE114-37B5-40C9-A20F-15C2B53B9A4A}" type="pres">
      <dgm:prSet presAssocID="{C928BD2F-F71E-43D1-915C-4792B024F897}" presName="linear" presStyleCnt="0">
        <dgm:presLayoutVars>
          <dgm:dir/>
          <dgm:animLvl val="lvl"/>
          <dgm:resizeHandles val="exact"/>
        </dgm:presLayoutVars>
      </dgm:prSet>
      <dgm:spPr/>
      <dgm:t>
        <a:bodyPr/>
        <a:lstStyle/>
        <a:p>
          <a:endParaRPr lang="es-MX"/>
        </a:p>
      </dgm:t>
    </dgm:pt>
    <dgm:pt modelId="{C064D7C4-A90F-41CE-B3E8-51AAE03C6D4B}" type="pres">
      <dgm:prSet presAssocID="{EFDAA0A9-8706-4ECF-88C3-B2D502860B3E}" presName="parentLin" presStyleCnt="0"/>
      <dgm:spPr/>
    </dgm:pt>
    <dgm:pt modelId="{1B273D11-F271-463E-B76F-2DF4C11260FD}" type="pres">
      <dgm:prSet presAssocID="{EFDAA0A9-8706-4ECF-88C3-B2D502860B3E}" presName="parentLeftMargin" presStyleLbl="node1" presStyleIdx="0" presStyleCnt="2"/>
      <dgm:spPr/>
      <dgm:t>
        <a:bodyPr/>
        <a:lstStyle/>
        <a:p>
          <a:endParaRPr lang="es-MX"/>
        </a:p>
      </dgm:t>
    </dgm:pt>
    <dgm:pt modelId="{E80FA98E-20BE-4193-8AE0-691412EC644A}" type="pres">
      <dgm:prSet presAssocID="{EFDAA0A9-8706-4ECF-88C3-B2D502860B3E}" presName="parentText" presStyleLbl="node1" presStyleIdx="0" presStyleCnt="2">
        <dgm:presLayoutVars>
          <dgm:chMax val="0"/>
          <dgm:bulletEnabled val="1"/>
        </dgm:presLayoutVars>
      </dgm:prSet>
      <dgm:spPr/>
      <dgm:t>
        <a:bodyPr/>
        <a:lstStyle/>
        <a:p>
          <a:endParaRPr lang="es-MX"/>
        </a:p>
      </dgm:t>
    </dgm:pt>
    <dgm:pt modelId="{9D0E6EFE-DA44-4B16-970F-FE4879DA328C}" type="pres">
      <dgm:prSet presAssocID="{EFDAA0A9-8706-4ECF-88C3-B2D502860B3E}" presName="negativeSpace" presStyleCnt="0"/>
      <dgm:spPr/>
    </dgm:pt>
    <dgm:pt modelId="{EDBEDFF9-5533-438D-9E5A-A4F14C0FE34A}" type="pres">
      <dgm:prSet presAssocID="{EFDAA0A9-8706-4ECF-88C3-B2D502860B3E}" presName="childText" presStyleLbl="conFgAcc1" presStyleIdx="0" presStyleCnt="2">
        <dgm:presLayoutVars>
          <dgm:bulletEnabled val="1"/>
        </dgm:presLayoutVars>
      </dgm:prSet>
      <dgm:spPr/>
    </dgm:pt>
    <dgm:pt modelId="{8D5BF7F8-FE77-469F-901D-44535DD9B2DA}" type="pres">
      <dgm:prSet presAssocID="{F4A89548-6F8E-4574-A8A8-379B6E162573}" presName="spaceBetweenRectangles" presStyleCnt="0"/>
      <dgm:spPr/>
    </dgm:pt>
    <dgm:pt modelId="{989CD0FC-35FF-478B-87F4-AED6769150C5}" type="pres">
      <dgm:prSet presAssocID="{3A88B2E5-B966-4164-BE41-611D259F5FC7}" presName="parentLin" presStyleCnt="0"/>
      <dgm:spPr/>
    </dgm:pt>
    <dgm:pt modelId="{4F81F144-F861-40CC-8165-1779C75AB674}" type="pres">
      <dgm:prSet presAssocID="{3A88B2E5-B966-4164-BE41-611D259F5FC7}" presName="parentLeftMargin" presStyleLbl="node1" presStyleIdx="0" presStyleCnt="2"/>
      <dgm:spPr/>
      <dgm:t>
        <a:bodyPr/>
        <a:lstStyle/>
        <a:p>
          <a:endParaRPr lang="es-MX"/>
        </a:p>
      </dgm:t>
    </dgm:pt>
    <dgm:pt modelId="{48CFE891-C63C-4848-9FBD-41BED8BD4384}" type="pres">
      <dgm:prSet presAssocID="{3A88B2E5-B966-4164-BE41-611D259F5FC7}" presName="parentText" presStyleLbl="node1" presStyleIdx="1" presStyleCnt="2" custScaleY="121951">
        <dgm:presLayoutVars>
          <dgm:chMax val="0"/>
          <dgm:bulletEnabled val="1"/>
        </dgm:presLayoutVars>
      </dgm:prSet>
      <dgm:spPr/>
      <dgm:t>
        <a:bodyPr/>
        <a:lstStyle/>
        <a:p>
          <a:endParaRPr lang="es-MX"/>
        </a:p>
      </dgm:t>
    </dgm:pt>
    <dgm:pt modelId="{6CD14964-62CB-46FF-8340-478AA52649FA}" type="pres">
      <dgm:prSet presAssocID="{3A88B2E5-B966-4164-BE41-611D259F5FC7}" presName="negativeSpace" presStyleCnt="0"/>
      <dgm:spPr/>
    </dgm:pt>
    <dgm:pt modelId="{48F30800-B6BD-4F4A-B372-665D4685AD2C}" type="pres">
      <dgm:prSet presAssocID="{3A88B2E5-B966-4164-BE41-611D259F5FC7}" presName="childText" presStyleLbl="conFgAcc1" presStyleIdx="1" presStyleCnt="2">
        <dgm:presLayoutVars>
          <dgm:bulletEnabled val="1"/>
        </dgm:presLayoutVars>
      </dgm:prSet>
      <dgm:spPr/>
    </dgm:pt>
  </dgm:ptLst>
  <dgm:cxnLst>
    <dgm:cxn modelId="{0680B176-CF6E-4395-8A5A-E2269CD5B1B7}" type="presOf" srcId="{EFDAA0A9-8706-4ECF-88C3-B2D502860B3E}" destId="{1B273D11-F271-463E-B76F-2DF4C11260FD}" srcOrd="0" destOrd="0" presId="urn:microsoft.com/office/officeart/2005/8/layout/list1"/>
    <dgm:cxn modelId="{FD182402-DE57-4E1F-8EE3-1F5279A620CC}" type="presOf" srcId="{3A88B2E5-B966-4164-BE41-611D259F5FC7}" destId="{4F81F144-F861-40CC-8165-1779C75AB674}" srcOrd="0" destOrd="0" presId="urn:microsoft.com/office/officeart/2005/8/layout/list1"/>
    <dgm:cxn modelId="{46CE7258-3660-431C-9907-BA731E2101C5}" type="presOf" srcId="{EFDAA0A9-8706-4ECF-88C3-B2D502860B3E}" destId="{E80FA98E-20BE-4193-8AE0-691412EC644A}" srcOrd="1" destOrd="0" presId="urn:microsoft.com/office/officeart/2005/8/layout/list1"/>
    <dgm:cxn modelId="{6D5D5342-22BC-4C8F-AADF-34B7D70B6E9C}" type="presOf" srcId="{C928BD2F-F71E-43D1-915C-4792B024F897}" destId="{1F7CE114-37B5-40C9-A20F-15C2B53B9A4A}" srcOrd="0" destOrd="0" presId="urn:microsoft.com/office/officeart/2005/8/layout/list1"/>
    <dgm:cxn modelId="{8F863BF8-1AEE-44B2-972D-EF800F7525A5}" srcId="{C928BD2F-F71E-43D1-915C-4792B024F897}" destId="{3A88B2E5-B966-4164-BE41-611D259F5FC7}" srcOrd="1" destOrd="0" parTransId="{13239D7E-5B44-43C8-AAB5-947815647A86}" sibTransId="{B088D7B6-C3D1-4CA8-8C36-31C7AD54D896}"/>
    <dgm:cxn modelId="{F484A6BB-7C3A-4EF8-89F2-AF68C4B3943D}" srcId="{C928BD2F-F71E-43D1-915C-4792B024F897}" destId="{EFDAA0A9-8706-4ECF-88C3-B2D502860B3E}" srcOrd="0" destOrd="0" parTransId="{72C9C458-5B34-404D-A865-264527D38658}" sibTransId="{F4A89548-6F8E-4574-A8A8-379B6E162573}"/>
    <dgm:cxn modelId="{E29A2FD8-2A6A-4FE7-824C-5E17BE025D10}" type="presOf" srcId="{3A88B2E5-B966-4164-BE41-611D259F5FC7}" destId="{48CFE891-C63C-4848-9FBD-41BED8BD4384}" srcOrd="1" destOrd="0" presId="urn:microsoft.com/office/officeart/2005/8/layout/list1"/>
    <dgm:cxn modelId="{F44450D8-F91F-4018-8299-5B9D3F844C0F}" type="presParOf" srcId="{1F7CE114-37B5-40C9-A20F-15C2B53B9A4A}" destId="{C064D7C4-A90F-41CE-B3E8-51AAE03C6D4B}" srcOrd="0" destOrd="0" presId="urn:microsoft.com/office/officeart/2005/8/layout/list1"/>
    <dgm:cxn modelId="{401CD229-623F-4263-BA8A-2B80C3F91AD8}" type="presParOf" srcId="{C064D7C4-A90F-41CE-B3E8-51AAE03C6D4B}" destId="{1B273D11-F271-463E-B76F-2DF4C11260FD}" srcOrd="0" destOrd="0" presId="urn:microsoft.com/office/officeart/2005/8/layout/list1"/>
    <dgm:cxn modelId="{17A7F0EC-ABBF-4624-A9B4-E4413CA03C63}" type="presParOf" srcId="{C064D7C4-A90F-41CE-B3E8-51AAE03C6D4B}" destId="{E80FA98E-20BE-4193-8AE0-691412EC644A}" srcOrd="1" destOrd="0" presId="urn:microsoft.com/office/officeart/2005/8/layout/list1"/>
    <dgm:cxn modelId="{5CB02C7B-9643-41BC-B2D1-DA6B8257E040}" type="presParOf" srcId="{1F7CE114-37B5-40C9-A20F-15C2B53B9A4A}" destId="{9D0E6EFE-DA44-4B16-970F-FE4879DA328C}" srcOrd="1" destOrd="0" presId="urn:microsoft.com/office/officeart/2005/8/layout/list1"/>
    <dgm:cxn modelId="{4BF6558E-9C2B-4018-96F9-9DC479606DE7}" type="presParOf" srcId="{1F7CE114-37B5-40C9-A20F-15C2B53B9A4A}" destId="{EDBEDFF9-5533-438D-9E5A-A4F14C0FE34A}" srcOrd="2" destOrd="0" presId="urn:microsoft.com/office/officeart/2005/8/layout/list1"/>
    <dgm:cxn modelId="{989CB2E8-AAAB-489E-BBD1-BFE301738CDF}" type="presParOf" srcId="{1F7CE114-37B5-40C9-A20F-15C2B53B9A4A}" destId="{8D5BF7F8-FE77-469F-901D-44535DD9B2DA}" srcOrd="3" destOrd="0" presId="urn:microsoft.com/office/officeart/2005/8/layout/list1"/>
    <dgm:cxn modelId="{7B44066D-0138-4A2A-8B0E-4443A85EEF38}" type="presParOf" srcId="{1F7CE114-37B5-40C9-A20F-15C2B53B9A4A}" destId="{989CD0FC-35FF-478B-87F4-AED6769150C5}" srcOrd="4" destOrd="0" presId="urn:microsoft.com/office/officeart/2005/8/layout/list1"/>
    <dgm:cxn modelId="{B0A50859-6619-4933-A653-A57F5A674C95}" type="presParOf" srcId="{989CD0FC-35FF-478B-87F4-AED6769150C5}" destId="{4F81F144-F861-40CC-8165-1779C75AB674}" srcOrd="0" destOrd="0" presId="urn:microsoft.com/office/officeart/2005/8/layout/list1"/>
    <dgm:cxn modelId="{C27F83E0-ACAE-4505-9062-DF7AA77EACEA}" type="presParOf" srcId="{989CD0FC-35FF-478B-87F4-AED6769150C5}" destId="{48CFE891-C63C-4848-9FBD-41BED8BD4384}" srcOrd="1" destOrd="0" presId="urn:microsoft.com/office/officeart/2005/8/layout/list1"/>
    <dgm:cxn modelId="{5F7D7435-7AD3-46FB-A329-5845093654A9}" type="presParOf" srcId="{1F7CE114-37B5-40C9-A20F-15C2B53B9A4A}" destId="{6CD14964-62CB-46FF-8340-478AA52649FA}" srcOrd="5" destOrd="0" presId="urn:microsoft.com/office/officeart/2005/8/layout/list1"/>
    <dgm:cxn modelId="{3810FAE3-EF78-497F-AEF9-460E3ED7101E}" type="presParOf" srcId="{1F7CE114-37B5-40C9-A20F-15C2B53B9A4A}" destId="{48F30800-B6BD-4F4A-B372-665D4685AD2C}"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C2BE91-5433-4D12-BA47-B69FB197DB1A}">
      <dsp:nvSpPr>
        <dsp:cNvPr id="0" name=""/>
        <dsp:cNvSpPr/>
      </dsp:nvSpPr>
      <dsp:spPr>
        <a:xfrm>
          <a:off x="3628993" y="-21095"/>
          <a:ext cx="1439993" cy="899997"/>
        </a:xfrm>
        <a:prstGeom prst="roundRect">
          <a:avLst/>
        </a:prstGeom>
        <a:gradFill rotWithShape="1">
          <a:gsLst>
            <a:gs pos="0">
              <a:schemeClr val="accent4">
                <a:tint val="98000"/>
                <a:lumMod val="110000"/>
              </a:schemeClr>
            </a:gs>
            <a:gs pos="84000">
              <a:schemeClr val="accent4">
                <a:shade val="90000"/>
                <a:lumMod val="88000"/>
              </a:schemeClr>
            </a:gs>
          </a:gsLst>
          <a:lin ang="5400000" scaled="0"/>
        </a:gradFill>
        <a:ln>
          <a:noFill/>
        </a:ln>
        <a:effectLst>
          <a:outerShdw blurRad="44450" dist="27940" dir="5400000" algn="ctr" rotWithShape="0">
            <a:srgbClr val="000000">
              <a:alpha val="32000"/>
            </a:srgbClr>
          </a:outerShdw>
        </a:effectLst>
        <a:scene3d>
          <a:camera prst="orthographicFront">
            <a:rot lat="0" lon="0" rev="0"/>
          </a:camera>
          <a:lightRig rig="balanced" dir="tl">
            <a:rot lat="0" lon="0" rev="8700000"/>
          </a:lightRig>
        </a:scene3d>
        <a:sp3d>
          <a:bevelT w="190500" h="38100"/>
        </a:sp3d>
      </dsp:spPr>
      <dsp:style>
        <a:lnRef idx="0">
          <a:schemeClr val="accent4"/>
        </a:lnRef>
        <a:fillRef idx="3">
          <a:schemeClr val="accent4"/>
        </a:fillRef>
        <a:effectRef idx="3">
          <a:schemeClr val="accent4"/>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altLang="es-CO" sz="1400" b="1" kern="1200" cap="small" baseline="0" dirty="0" smtClean="0">
              <a:solidFill>
                <a:srgbClr val="FFFF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 de la multiplicación</a:t>
          </a:r>
        </a:p>
      </dsp:txBody>
      <dsp:txXfrm>
        <a:off x="3672927" y="22839"/>
        <a:ext cx="1352125" cy="812129"/>
      </dsp:txXfrm>
    </dsp:sp>
    <dsp:sp modelId="{BBE1E30C-4D7D-4AAB-AF65-D2AC7BC0927F}">
      <dsp:nvSpPr>
        <dsp:cNvPr id="0" name=""/>
        <dsp:cNvSpPr/>
      </dsp:nvSpPr>
      <dsp:spPr>
        <a:xfrm>
          <a:off x="2323657" y="421843"/>
          <a:ext cx="4014443" cy="4014443"/>
        </a:xfrm>
        <a:custGeom>
          <a:avLst/>
          <a:gdLst/>
          <a:ahLst/>
          <a:cxnLst/>
          <a:rect l="0" t="0" r="0" b="0"/>
          <a:pathLst>
            <a:path>
              <a:moveTo>
                <a:pt x="2923385" y="221281"/>
              </a:moveTo>
              <a:arcTo wR="2007221" hR="2007221" stAng="17829434" swAng="1021737"/>
            </a:path>
          </a:pathLst>
        </a:custGeom>
        <a:noFill/>
        <a:ln w="28575" cap="rnd"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7E1711C0-EC61-4B8B-8AC5-DCA42F486C95}">
      <dsp:nvSpPr>
        <dsp:cNvPr id="0" name=""/>
        <dsp:cNvSpPr/>
      </dsp:nvSpPr>
      <dsp:spPr>
        <a:xfrm>
          <a:off x="5435554" y="1132631"/>
          <a:ext cx="1439993" cy="899997"/>
        </a:xfrm>
        <a:prstGeom prst="roundRect">
          <a:avLst/>
        </a:prstGeom>
        <a:solidFill>
          <a:schemeClr val="accent6">
            <a:lumMod val="40000"/>
            <a:lumOff val="60000"/>
          </a:schemeClr>
        </a:solidFill>
        <a:ln w="22225"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altLang="es-CO" sz="1400" b="1" kern="1200"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 de la adición</a:t>
          </a:r>
        </a:p>
      </dsp:txBody>
      <dsp:txXfrm>
        <a:off x="5479488" y="1176565"/>
        <a:ext cx="1352125" cy="812129"/>
      </dsp:txXfrm>
    </dsp:sp>
    <dsp:sp modelId="{8BF44D8E-CA4E-44A1-8830-54DB81EFCC06}">
      <dsp:nvSpPr>
        <dsp:cNvPr id="0" name=""/>
        <dsp:cNvSpPr/>
      </dsp:nvSpPr>
      <dsp:spPr>
        <a:xfrm>
          <a:off x="2332141" y="427725"/>
          <a:ext cx="4014443" cy="4014443"/>
        </a:xfrm>
        <a:custGeom>
          <a:avLst/>
          <a:gdLst/>
          <a:ahLst/>
          <a:cxnLst/>
          <a:rect l="0" t="0" r="0" b="0"/>
          <a:pathLst>
            <a:path>
              <a:moveTo>
                <a:pt x="4000326" y="1769579"/>
              </a:moveTo>
              <a:arcTo wR="2007221" hR="2007221" stAng="21192035" swAng="867830"/>
            </a:path>
          </a:pathLst>
        </a:custGeom>
        <a:noFill/>
        <a:ln w="28575" cap="rnd"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F6ECF3FA-BC1C-4E3D-8760-6A5827F792CA}">
      <dsp:nvSpPr>
        <dsp:cNvPr id="0" name=""/>
        <dsp:cNvSpPr/>
      </dsp:nvSpPr>
      <dsp:spPr>
        <a:xfrm>
          <a:off x="5349894" y="2866906"/>
          <a:ext cx="1583996" cy="899997"/>
        </a:xfrm>
        <a:prstGeom prst="roundRect">
          <a:avLst/>
        </a:prstGeom>
        <a:solidFill>
          <a:schemeClr val="accent2">
            <a:lumMod val="60000"/>
            <a:lumOff val="40000"/>
          </a:schemeClr>
        </a:solidFill>
        <a:ln w="22225"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altLang="es-CO" sz="1400" b="1" kern="1200"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Permutaciones</a:t>
          </a:r>
        </a:p>
      </dsp:txBody>
      <dsp:txXfrm>
        <a:off x="5393828" y="2910840"/>
        <a:ext cx="1496128" cy="812129"/>
      </dsp:txXfrm>
    </dsp:sp>
    <dsp:sp modelId="{ECAD1838-8DF2-4B69-B9ED-6B267A117189}">
      <dsp:nvSpPr>
        <dsp:cNvPr id="0" name=""/>
        <dsp:cNvSpPr/>
      </dsp:nvSpPr>
      <dsp:spPr>
        <a:xfrm>
          <a:off x="2320437" y="438460"/>
          <a:ext cx="4014443" cy="4014443"/>
        </a:xfrm>
        <a:custGeom>
          <a:avLst/>
          <a:gdLst/>
          <a:ahLst/>
          <a:cxnLst/>
          <a:rect l="0" t="0" r="0" b="0"/>
          <a:pathLst>
            <a:path>
              <a:moveTo>
                <a:pt x="3401499" y="3451149"/>
              </a:moveTo>
              <a:arcTo wR="2007221" hR="2007221" stAng="2760132" swAng="881629"/>
            </a:path>
          </a:pathLst>
        </a:custGeom>
        <a:noFill/>
        <a:ln w="28575" cap="rnd"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E314281A-01C7-4426-9C48-19C32CF9A777}">
      <dsp:nvSpPr>
        <dsp:cNvPr id="0" name=""/>
        <dsp:cNvSpPr/>
      </dsp:nvSpPr>
      <dsp:spPr>
        <a:xfrm>
          <a:off x="3538987" y="3993348"/>
          <a:ext cx="1620004" cy="899997"/>
        </a:xfrm>
        <a:prstGeom prst="roundRect">
          <a:avLst/>
        </a:prstGeom>
        <a:solidFill>
          <a:schemeClr val="accent3">
            <a:lumMod val="60000"/>
            <a:lumOff val="40000"/>
          </a:schemeClr>
        </a:solidFill>
        <a:ln w="22225"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altLang="es-CO" sz="1400" b="1" kern="1200"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Permutaciones con repetición </a:t>
          </a:r>
        </a:p>
      </dsp:txBody>
      <dsp:txXfrm>
        <a:off x="3582921" y="4037282"/>
        <a:ext cx="1532136" cy="812129"/>
      </dsp:txXfrm>
    </dsp:sp>
    <dsp:sp modelId="{2A401C54-B72A-4AD9-A28E-9B35C6BC4CE2}">
      <dsp:nvSpPr>
        <dsp:cNvPr id="0" name=""/>
        <dsp:cNvSpPr/>
      </dsp:nvSpPr>
      <dsp:spPr>
        <a:xfrm>
          <a:off x="2451341" y="481245"/>
          <a:ext cx="4014443" cy="4014443"/>
        </a:xfrm>
        <a:custGeom>
          <a:avLst/>
          <a:gdLst/>
          <a:ahLst/>
          <a:cxnLst/>
          <a:rect l="0" t="0" r="0" b="0"/>
          <a:pathLst>
            <a:path>
              <a:moveTo>
                <a:pt x="953384" y="3715544"/>
              </a:moveTo>
              <a:arcTo wR="2007221" hR="2007221" stAng="7300186" swAng="800811"/>
            </a:path>
          </a:pathLst>
        </a:custGeom>
        <a:noFill/>
        <a:ln w="28575" cap="rnd"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48F6E28C-D5B0-420A-8B91-C53E589E316C}">
      <dsp:nvSpPr>
        <dsp:cNvPr id="0" name=""/>
        <dsp:cNvSpPr/>
      </dsp:nvSpPr>
      <dsp:spPr>
        <a:xfrm>
          <a:off x="1800683" y="2894195"/>
          <a:ext cx="1620004" cy="899997"/>
        </a:xfrm>
        <a:prstGeom prst="roundRect">
          <a:avLst/>
        </a:prstGeom>
        <a:solidFill>
          <a:schemeClr val="accent5">
            <a:lumMod val="60000"/>
            <a:lumOff val="40000"/>
          </a:schemeClr>
        </a:solidFill>
        <a:ln w="22225"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altLang="es-CO" sz="1400" b="1" kern="1200"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p>
      </dsp:txBody>
      <dsp:txXfrm>
        <a:off x="1844617" y="2938129"/>
        <a:ext cx="1532136" cy="812129"/>
      </dsp:txXfrm>
    </dsp:sp>
    <dsp:sp modelId="{2A8056D2-203C-4554-9A54-7B678CBC472B}">
      <dsp:nvSpPr>
        <dsp:cNvPr id="0" name=""/>
        <dsp:cNvSpPr/>
      </dsp:nvSpPr>
      <dsp:spPr>
        <a:xfrm>
          <a:off x="2373614" y="367354"/>
          <a:ext cx="4014443" cy="4014443"/>
        </a:xfrm>
        <a:custGeom>
          <a:avLst/>
          <a:gdLst/>
          <a:ahLst/>
          <a:cxnLst/>
          <a:rect l="0" t="0" r="0" b="0"/>
          <a:pathLst>
            <a:path>
              <a:moveTo>
                <a:pt x="31934" y="2363841"/>
              </a:moveTo>
              <a:arcTo wR="2007221" hR="2007221" stAng="10185961" swAng="869013"/>
            </a:path>
          </a:pathLst>
        </a:custGeom>
        <a:noFill/>
        <a:ln w="28575" cap="rnd"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72C56E78-D2F2-47FB-BB09-0317CD798873}">
      <dsp:nvSpPr>
        <dsp:cNvPr id="0" name=""/>
        <dsp:cNvSpPr/>
      </dsp:nvSpPr>
      <dsp:spPr>
        <a:xfrm>
          <a:off x="1822448" y="1159925"/>
          <a:ext cx="1439993" cy="899997"/>
        </a:xfrm>
        <a:prstGeom prst="roundRect">
          <a:avLst/>
        </a:prstGeom>
        <a:solidFill>
          <a:srgbClr val="FFFF99"/>
        </a:solidFill>
        <a:ln w="22225" cap="rnd"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altLang="es-CO" sz="1400" b="1" kern="1200" cap="small" baseline="0" dirty="0" smtClean="0">
              <a:solidFill>
                <a:schemeClr val="tx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Pruebas Ordenadas</a:t>
          </a:r>
        </a:p>
      </dsp:txBody>
      <dsp:txXfrm>
        <a:off x="1866382" y="1203859"/>
        <a:ext cx="1352125" cy="812129"/>
      </dsp:txXfrm>
    </dsp:sp>
    <dsp:sp modelId="{01D12228-DE5F-493A-A627-FDC3C5C20BBB}">
      <dsp:nvSpPr>
        <dsp:cNvPr id="0" name=""/>
        <dsp:cNvSpPr/>
      </dsp:nvSpPr>
      <dsp:spPr>
        <a:xfrm>
          <a:off x="2381569" y="413119"/>
          <a:ext cx="4014443" cy="4014443"/>
        </a:xfrm>
        <a:custGeom>
          <a:avLst/>
          <a:gdLst/>
          <a:ahLst/>
          <a:cxnLst/>
          <a:rect l="0" t="0" r="0" b="0"/>
          <a:pathLst>
            <a:path>
              <a:moveTo>
                <a:pt x="578256" y="597613"/>
              </a:moveTo>
              <a:arcTo wR="2007221" hR="2007221" stAng="13476558" swAng="1046218"/>
            </a:path>
          </a:pathLst>
        </a:custGeom>
        <a:noFill/>
        <a:ln w="28575" cap="rnd"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9B556-3E17-48FD-88CD-F76DEE6390A2}">
      <dsp:nvSpPr>
        <dsp:cNvPr id="0" name=""/>
        <dsp:cNvSpPr/>
      </dsp:nvSpPr>
      <dsp:spPr>
        <a:xfrm>
          <a:off x="4467436" y="2680202"/>
          <a:ext cx="327520" cy="91440"/>
        </a:xfrm>
        <a:custGeom>
          <a:avLst/>
          <a:gdLst/>
          <a:ahLst/>
          <a:cxnLst/>
          <a:rect l="0" t="0" r="0" b="0"/>
          <a:pathLst>
            <a:path>
              <a:moveTo>
                <a:pt x="0" y="45720"/>
              </a:moveTo>
              <a:lnTo>
                <a:pt x="327520" y="45720"/>
              </a:lnTo>
            </a:path>
          </a:pathLst>
        </a:custGeom>
        <a:noFill/>
        <a:ln w="22225" cap="rnd"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623008" y="2717733"/>
        <a:ext cx="16376" cy="16376"/>
      </dsp:txXfrm>
    </dsp:sp>
    <dsp:sp modelId="{DA80CA4D-0734-4C4B-A91C-F8B827EA0A63}">
      <dsp:nvSpPr>
        <dsp:cNvPr id="0" name=""/>
        <dsp:cNvSpPr/>
      </dsp:nvSpPr>
      <dsp:spPr>
        <a:xfrm>
          <a:off x="1992298" y="2232411"/>
          <a:ext cx="327520" cy="493510"/>
        </a:xfrm>
        <a:custGeom>
          <a:avLst/>
          <a:gdLst/>
          <a:ahLst/>
          <a:cxnLst/>
          <a:rect l="0" t="0" r="0" b="0"/>
          <a:pathLst>
            <a:path>
              <a:moveTo>
                <a:pt x="0" y="0"/>
              </a:moveTo>
              <a:lnTo>
                <a:pt x="163760" y="0"/>
              </a:lnTo>
              <a:lnTo>
                <a:pt x="163760" y="493510"/>
              </a:lnTo>
              <a:lnTo>
                <a:pt x="327520" y="493510"/>
              </a:lnTo>
            </a:path>
          </a:pathLst>
        </a:custGeom>
        <a:noFill/>
        <a:ln w="22225" cap="rnd"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141250" y="2464359"/>
        <a:ext cx="29615" cy="29615"/>
      </dsp:txXfrm>
    </dsp:sp>
    <dsp:sp modelId="{F102512F-FD6D-412E-BBAE-673367A9D16C}">
      <dsp:nvSpPr>
        <dsp:cNvPr id="0" name=""/>
        <dsp:cNvSpPr/>
      </dsp:nvSpPr>
      <dsp:spPr>
        <a:xfrm>
          <a:off x="4448309" y="1656860"/>
          <a:ext cx="327520" cy="91440"/>
        </a:xfrm>
        <a:custGeom>
          <a:avLst/>
          <a:gdLst/>
          <a:ahLst/>
          <a:cxnLst/>
          <a:rect l="0" t="0" r="0" b="0"/>
          <a:pathLst>
            <a:path>
              <a:moveTo>
                <a:pt x="0" y="45720"/>
              </a:moveTo>
              <a:lnTo>
                <a:pt x="327520" y="45720"/>
              </a:lnTo>
            </a:path>
          </a:pathLst>
        </a:custGeom>
        <a:noFill/>
        <a:ln w="22225" cap="rnd"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603881" y="1694392"/>
        <a:ext cx="16376" cy="16376"/>
      </dsp:txXfrm>
    </dsp:sp>
    <dsp:sp modelId="{95A76EC0-61B6-40D8-B41C-9D0FCF88D5D7}">
      <dsp:nvSpPr>
        <dsp:cNvPr id="0" name=""/>
        <dsp:cNvSpPr/>
      </dsp:nvSpPr>
      <dsp:spPr>
        <a:xfrm>
          <a:off x="1992298" y="1702580"/>
          <a:ext cx="327520" cy="529831"/>
        </a:xfrm>
        <a:custGeom>
          <a:avLst/>
          <a:gdLst/>
          <a:ahLst/>
          <a:cxnLst/>
          <a:rect l="0" t="0" r="0" b="0"/>
          <a:pathLst>
            <a:path>
              <a:moveTo>
                <a:pt x="0" y="529831"/>
              </a:moveTo>
              <a:lnTo>
                <a:pt x="163760" y="529831"/>
              </a:lnTo>
              <a:lnTo>
                <a:pt x="163760" y="0"/>
              </a:lnTo>
              <a:lnTo>
                <a:pt x="327520" y="0"/>
              </a:lnTo>
            </a:path>
          </a:pathLst>
        </a:custGeom>
        <a:noFill/>
        <a:ln w="22225" cap="rnd" cmpd="sng" algn="ctr">
          <a:solidFill>
            <a:schemeClr val="accent2">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140486" y="1951923"/>
        <a:ext cx="31144" cy="31144"/>
      </dsp:txXfrm>
    </dsp:sp>
    <dsp:sp modelId="{DFF02622-DC16-444E-99FF-541F16E6792D}">
      <dsp:nvSpPr>
        <dsp:cNvPr id="0" name=""/>
        <dsp:cNvSpPr/>
      </dsp:nvSpPr>
      <dsp:spPr>
        <a:xfrm rot="16200000">
          <a:off x="280428" y="1238452"/>
          <a:ext cx="1435819" cy="1987919"/>
        </a:xfrm>
        <a:prstGeom prst="rect">
          <a:avLst/>
        </a:prstGeom>
        <a:solidFill>
          <a:srgbClr val="482400"/>
        </a:soli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vert"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kern="1200"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Diferencias entre</a:t>
          </a:r>
          <a:endParaRPr lang="es-ES" sz="2400" b="1" kern="1200"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80428" y="1238452"/>
        <a:ext cx="1435819" cy="1987919"/>
      </dsp:txXfrm>
    </dsp:sp>
    <dsp:sp modelId="{1B32BF8A-5505-41BA-A622-7D099C137FDB}">
      <dsp:nvSpPr>
        <dsp:cNvPr id="0" name=""/>
        <dsp:cNvSpPr/>
      </dsp:nvSpPr>
      <dsp:spPr>
        <a:xfrm>
          <a:off x="2319818" y="1343525"/>
          <a:ext cx="2128490" cy="718108"/>
        </a:xfrm>
        <a:prstGeom prst="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i="0" kern="1200" cap="small" spc="100" baseline="0"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Combinación</a:t>
          </a:r>
          <a:endParaRPr lang="es-ES" sz="2400" b="1" i="0" kern="1200" cap="small" spc="100" baseline="0"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dsp:txBody>
      <dsp:txXfrm>
        <a:off x="2319818" y="1343525"/>
        <a:ext cx="2128490" cy="718108"/>
      </dsp:txXfrm>
    </dsp:sp>
    <dsp:sp modelId="{4564DF1A-809B-4816-ADA6-24E88362EFD5}">
      <dsp:nvSpPr>
        <dsp:cNvPr id="0" name=""/>
        <dsp:cNvSpPr/>
      </dsp:nvSpPr>
      <dsp:spPr>
        <a:xfrm>
          <a:off x="4775829" y="1254056"/>
          <a:ext cx="3049969" cy="897046"/>
        </a:xfrm>
        <a:prstGeom prst="rect">
          <a:avLst/>
        </a:prstGeom>
        <a:solidFill>
          <a:srgbClr val="003300"/>
        </a:soli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just" defTabSz="533400">
            <a:lnSpc>
              <a:spcPct val="90000"/>
            </a:lnSpc>
            <a:spcBef>
              <a:spcPct val="0"/>
            </a:spcBef>
            <a:spcAft>
              <a:spcPct val="35000"/>
            </a:spcAft>
          </a:pPr>
          <a:endParaRPr lang="es-ES" sz="1200" b="1" kern="1200" cap="small" baseline="0" dirty="0">
            <a:solidFill>
              <a:schemeClr val="bg1"/>
            </a:solidFill>
            <a:effectLst>
              <a:outerShdw blurRad="38100" dist="38100" dir="2700000" algn="tl">
                <a:srgbClr val="000000">
                  <a:alpha val="43137"/>
                </a:srgbClr>
              </a:outerShdw>
            </a:effectLst>
            <a:latin typeface="Calibri" panose="020F0502020204030204" pitchFamily="34" charset="0"/>
          </a:endParaRPr>
        </a:p>
      </dsp:txBody>
      <dsp:txXfrm>
        <a:off x="4775829" y="1254056"/>
        <a:ext cx="3049969" cy="897046"/>
      </dsp:txXfrm>
    </dsp:sp>
    <dsp:sp modelId="{626EE83B-BC11-491B-80D0-1BB596B1A158}">
      <dsp:nvSpPr>
        <dsp:cNvPr id="0" name=""/>
        <dsp:cNvSpPr/>
      </dsp:nvSpPr>
      <dsp:spPr>
        <a:xfrm>
          <a:off x="2319818" y="2330545"/>
          <a:ext cx="2147617" cy="790752"/>
        </a:xfrm>
        <a:prstGeom prst="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i="0" kern="1200" cap="small" spc="100" baseline="0"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Permutación</a:t>
          </a:r>
          <a:endParaRPr lang="es-ES" sz="2400" b="1" i="0" kern="1200" cap="small" spc="100" baseline="0"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dsp:txBody>
      <dsp:txXfrm>
        <a:off x="2319818" y="2330545"/>
        <a:ext cx="2147617" cy="790752"/>
      </dsp:txXfrm>
    </dsp:sp>
    <dsp:sp modelId="{0E6D4D8B-8DEE-4A1F-BA33-CA6FBBDBDC11}">
      <dsp:nvSpPr>
        <dsp:cNvPr id="0" name=""/>
        <dsp:cNvSpPr/>
      </dsp:nvSpPr>
      <dsp:spPr>
        <a:xfrm>
          <a:off x="4794956" y="2275920"/>
          <a:ext cx="3060007" cy="900002"/>
        </a:xfrm>
        <a:prstGeom prst="rect">
          <a:avLst/>
        </a:prstGeom>
        <a:solidFill>
          <a:srgbClr val="003300"/>
        </a:solidFill>
        <a:ln>
          <a:noFill/>
        </a:ln>
        <a:effectLst>
          <a:outerShdw blurRad="38100" dist="25400" dir="5400000" rotWithShape="0">
            <a:srgbClr val="000000">
              <a:alpha val="5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a:lnSpc>
              <a:spcPct val="90000"/>
            </a:lnSpc>
            <a:spcBef>
              <a:spcPct val="0"/>
            </a:spcBef>
            <a:spcAft>
              <a:spcPct val="35000"/>
            </a:spcAft>
          </a:pPr>
          <a:endParaRPr lang="es-ES" sz="1400" b="1" kern="1200" cap="small" spc="100" baseline="0"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dsp:txBody>
      <dsp:txXfrm>
        <a:off x="4794956" y="2275920"/>
        <a:ext cx="3060007" cy="900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EDFF9-5533-438D-9E5A-A4F14C0FE34A}">
      <dsp:nvSpPr>
        <dsp:cNvPr id="0" name=""/>
        <dsp:cNvSpPr/>
      </dsp:nvSpPr>
      <dsp:spPr>
        <a:xfrm>
          <a:off x="0" y="671358"/>
          <a:ext cx="4053386" cy="8316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80FA98E-20BE-4193-8AE0-691412EC644A}">
      <dsp:nvSpPr>
        <dsp:cNvPr id="0" name=""/>
        <dsp:cNvSpPr/>
      </dsp:nvSpPr>
      <dsp:spPr>
        <a:xfrm>
          <a:off x="202669" y="3434"/>
          <a:ext cx="2837370" cy="1155003"/>
        </a:xfrm>
        <a:prstGeom prst="round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kern="1200"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59052" y="59817"/>
        <a:ext cx="2724604" cy="1042237"/>
      </dsp:txXfrm>
    </dsp:sp>
    <dsp:sp modelId="{48F30800-B6BD-4F4A-B372-665D4685AD2C}">
      <dsp:nvSpPr>
        <dsp:cNvPr id="0" name=""/>
        <dsp:cNvSpPr/>
      </dsp:nvSpPr>
      <dsp:spPr>
        <a:xfrm>
          <a:off x="0" y="2454076"/>
          <a:ext cx="4053386" cy="8316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8CFE891-C63C-4848-9FBD-41BED8BD4384}">
      <dsp:nvSpPr>
        <dsp:cNvPr id="0" name=""/>
        <dsp:cNvSpPr/>
      </dsp:nvSpPr>
      <dsp:spPr>
        <a:xfrm>
          <a:off x="202669" y="1681158"/>
          <a:ext cx="2837370" cy="1259998"/>
        </a:xfrm>
        <a:prstGeom prst="roundRect">
          <a:avLst/>
        </a:prstGeom>
        <a:solidFill>
          <a:schemeClr val="tx2">
            <a:lumMod val="60000"/>
            <a:lumOff val="40000"/>
          </a:schemeClr>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kern="1200"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64177" y="1742666"/>
        <a:ext cx="2714354" cy="11369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EDFF9-5533-438D-9E5A-A4F14C0FE34A}">
      <dsp:nvSpPr>
        <dsp:cNvPr id="0" name=""/>
        <dsp:cNvSpPr/>
      </dsp:nvSpPr>
      <dsp:spPr>
        <a:xfrm>
          <a:off x="0" y="554656"/>
          <a:ext cx="4053386" cy="8820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80FA98E-20BE-4193-8AE0-691412EC644A}">
      <dsp:nvSpPr>
        <dsp:cNvPr id="0" name=""/>
        <dsp:cNvSpPr/>
      </dsp:nvSpPr>
      <dsp:spPr>
        <a:xfrm>
          <a:off x="202669" y="38056"/>
          <a:ext cx="2837370" cy="1033200"/>
        </a:xfrm>
        <a:prstGeom prst="roundRect">
          <a:avLst/>
        </a:prstGeom>
        <a:solidFill>
          <a:srgbClr val="7030A0"/>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kern="1200"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53106" y="88493"/>
        <a:ext cx="2736496" cy="932326"/>
      </dsp:txXfrm>
    </dsp:sp>
    <dsp:sp modelId="{48F30800-B6BD-4F4A-B372-665D4685AD2C}">
      <dsp:nvSpPr>
        <dsp:cNvPr id="0" name=""/>
        <dsp:cNvSpPr/>
      </dsp:nvSpPr>
      <dsp:spPr>
        <a:xfrm>
          <a:off x="0" y="2369054"/>
          <a:ext cx="4053386" cy="882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8CFE891-C63C-4848-9FBD-41BED8BD4384}">
      <dsp:nvSpPr>
        <dsp:cNvPr id="0" name=""/>
        <dsp:cNvSpPr/>
      </dsp:nvSpPr>
      <dsp:spPr>
        <a:xfrm>
          <a:off x="202669" y="1625656"/>
          <a:ext cx="2837370" cy="1259997"/>
        </a:xfrm>
        <a:prstGeom prst="roundRect">
          <a:avLst/>
        </a:prstGeom>
        <a:solidFill>
          <a:schemeClr val="bg2">
            <a:lumMod val="50000"/>
          </a:schemeClr>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kern="1200" cap="small" baseline="0" dirty="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64177" y="1687164"/>
        <a:ext cx="2714354" cy="11369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EDFF9-5533-438D-9E5A-A4F14C0FE34A}">
      <dsp:nvSpPr>
        <dsp:cNvPr id="0" name=""/>
        <dsp:cNvSpPr/>
      </dsp:nvSpPr>
      <dsp:spPr>
        <a:xfrm>
          <a:off x="0" y="554656"/>
          <a:ext cx="4053386" cy="8820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80FA98E-20BE-4193-8AE0-691412EC644A}">
      <dsp:nvSpPr>
        <dsp:cNvPr id="0" name=""/>
        <dsp:cNvSpPr/>
      </dsp:nvSpPr>
      <dsp:spPr>
        <a:xfrm>
          <a:off x="202669" y="38056"/>
          <a:ext cx="2837370" cy="1033200"/>
        </a:xfrm>
        <a:prstGeom prst="roundRect">
          <a:avLst/>
        </a:prstGeom>
        <a:solidFill>
          <a:srgbClr val="7030A0"/>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kern="1200" cap="small" baseline="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53106" y="88493"/>
        <a:ext cx="2736496" cy="932326"/>
      </dsp:txXfrm>
    </dsp:sp>
    <dsp:sp modelId="{48F30800-B6BD-4F4A-B372-665D4685AD2C}">
      <dsp:nvSpPr>
        <dsp:cNvPr id="0" name=""/>
        <dsp:cNvSpPr/>
      </dsp:nvSpPr>
      <dsp:spPr>
        <a:xfrm>
          <a:off x="0" y="2369054"/>
          <a:ext cx="4053386" cy="882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8CFE891-C63C-4848-9FBD-41BED8BD4384}">
      <dsp:nvSpPr>
        <dsp:cNvPr id="0" name=""/>
        <dsp:cNvSpPr/>
      </dsp:nvSpPr>
      <dsp:spPr>
        <a:xfrm>
          <a:off x="202669" y="1625656"/>
          <a:ext cx="2837370" cy="1259997"/>
        </a:xfrm>
        <a:prstGeom prst="roundRect">
          <a:avLst/>
        </a:prstGeom>
        <a:solidFill>
          <a:schemeClr val="bg2">
            <a:lumMod val="50000"/>
          </a:schemeClr>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kern="1200" cap="small" baseline="0" dirty="0">
            <a:solidFill>
              <a:schemeClr val="bg2">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64177" y="1687164"/>
        <a:ext cx="2714354" cy="11369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EDFF9-5533-438D-9E5A-A4F14C0FE34A}">
      <dsp:nvSpPr>
        <dsp:cNvPr id="0" name=""/>
        <dsp:cNvSpPr/>
      </dsp:nvSpPr>
      <dsp:spPr>
        <a:xfrm>
          <a:off x="0" y="554656"/>
          <a:ext cx="4053386" cy="8820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80FA98E-20BE-4193-8AE0-691412EC644A}">
      <dsp:nvSpPr>
        <dsp:cNvPr id="0" name=""/>
        <dsp:cNvSpPr/>
      </dsp:nvSpPr>
      <dsp:spPr>
        <a:xfrm>
          <a:off x="202669" y="38056"/>
          <a:ext cx="2837370" cy="1033200"/>
        </a:xfrm>
        <a:prstGeom prst="roundRect">
          <a:avLst/>
        </a:prstGeom>
        <a:solidFill>
          <a:srgbClr val="7030A0"/>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kern="1200" cap="small" baseline="0" dirty="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53106" y="88493"/>
        <a:ext cx="2736496" cy="932326"/>
      </dsp:txXfrm>
    </dsp:sp>
    <dsp:sp modelId="{48F30800-B6BD-4F4A-B372-665D4685AD2C}">
      <dsp:nvSpPr>
        <dsp:cNvPr id="0" name=""/>
        <dsp:cNvSpPr/>
      </dsp:nvSpPr>
      <dsp:spPr>
        <a:xfrm>
          <a:off x="0" y="2369054"/>
          <a:ext cx="4053386" cy="882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8CFE891-C63C-4848-9FBD-41BED8BD4384}">
      <dsp:nvSpPr>
        <dsp:cNvPr id="0" name=""/>
        <dsp:cNvSpPr/>
      </dsp:nvSpPr>
      <dsp:spPr>
        <a:xfrm>
          <a:off x="202669" y="1625656"/>
          <a:ext cx="2837370" cy="1259997"/>
        </a:xfrm>
        <a:prstGeom prst="roundRect">
          <a:avLst/>
        </a:prstGeom>
        <a:solidFill>
          <a:schemeClr val="bg2">
            <a:lumMod val="50000"/>
          </a:schemeClr>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kern="1200" cap="small" baseline="0" dirty="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64177" y="1687164"/>
        <a:ext cx="2714354" cy="11369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EDFF9-5533-438D-9E5A-A4F14C0FE34A}">
      <dsp:nvSpPr>
        <dsp:cNvPr id="0" name=""/>
        <dsp:cNvSpPr/>
      </dsp:nvSpPr>
      <dsp:spPr>
        <a:xfrm>
          <a:off x="0" y="554656"/>
          <a:ext cx="4053386" cy="8820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80FA98E-20BE-4193-8AE0-691412EC644A}">
      <dsp:nvSpPr>
        <dsp:cNvPr id="0" name=""/>
        <dsp:cNvSpPr/>
      </dsp:nvSpPr>
      <dsp:spPr>
        <a:xfrm>
          <a:off x="202669" y="38056"/>
          <a:ext cx="2837370" cy="1033200"/>
        </a:xfrm>
        <a:prstGeom prst="roundRect">
          <a:avLst/>
        </a:prstGeom>
        <a:solidFill>
          <a:srgbClr val="7030A0"/>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sustitución</a:t>
          </a:r>
          <a:endParaRPr lang="es-MX" sz="3600" b="1" kern="1200" cap="small" baseline="0" dirty="0">
            <a:solidFill>
              <a:srgbClr val="7030A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53106" y="88493"/>
        <a:ext cx="2736496" cy="932326"/>
      </dsp:txXfrm>
    </dsp:sp>
    <dsp:sp modelId="{48F30800-B6BD-4F4A-B372-665D4685AD2C}">
      <dsp:nvSpPr>
        <dsp:cNvPr id="0" name=""/>
        <dsp:cNvSpPr/>
      </dsp:nvSpPr>
      <dsp:spPr>
        <a:xfrm>
          <a:off x="0" y="2369054"/>
          <a:ext cx="4053386" cy="882000"/>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a:outerShdw blurRad="38100" dist="25400" dir="5400000" rotWithShape="0">
            <a:srgbClr val="000000">
              <a:alpha val="5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8CFE891-C63C-4848-9FBD-41BED8BD4384}">
      <dsp:nvSpPr>
        <dsp:cNvPr id="0" name=""/>
        <dsp:cNvSpPr/>
      </dsp:nvSpPr>
      <dsp:spPr>
        <a:xfrm>
          <a:off x="202669" y="1625656"/>
          <a:ext cx="2837370" cy="1259997"/>
        </a:xfrm>
        <a:prstGeom prst="roundRect">
          <a:avLst/>
        </a:prstGeom>
        <a:solidFill>
          <a:schemeClr val="bg2">
            <a:lumMod val="50000"/>
          </a:schemeClr>
        </a:solidFill>
        <a:ln>
          <a:noFill/>
        </a:ln>
        <a:effectLst>
          <a:outerShdw blurRad="38100" dist="25400" dir="5400000" rotWithShape="0">
            <a:srgbClr val="000000">
              <a:alpha val="5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246" tIns="0" rIns="107246" bIns="0" numCol="1" spcCol="1270" anchor="ctr" anchorCtr="0">
          <a:noAutofit/>
        </a:bodyPr>
        <a:lstStyle/>
        <a:p>
          <a:pPr lvl="0" algn="l" defTabSz="1600200">
            <a:lnSpc>
              <a:spcPct val="90000"/>
            </a:lnSpc>
            <a:spcBef>
              <a:spcPct val="0"/>
            </a:spcBef>
            <a:spcAft>
              <a:spcPct val="35000"/>
            </a:spcAft>
          </a:pPr>
          <a:r>
            <a:rPr lang="es-MX" sz="3600" b="1" kern="1200" cap="small" baseline="0" dirty="0" smtClean="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endParaRPr lang="es-MX" sz="3600" b="1" kern="1200" cap="small" baseline="0" dirty="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264177" y="1687164"/>
        <a:ext cx="2714354" cy="1136981"/>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5D5D2B8-2F56-4A8A-98A3-E36A98559983}" type="datetimeFigureOut">
              <a:rPr lang="es-CO"/>
              <a:pPr>
                <a:defRPr/>
              </a:pPr>
              <a:t>01/10/2015</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s-CO" noProof="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O" noProof="0"/>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5B1C23A-77D2-453F-8DEB-CD8DC48530A0}" type="slidenum">
              <a:rPr lang="es-CO"/>
              <a:pPr>
                <a:defRPr/>
              </a:pPr>
              <a:t>‹Nº›</a:t>
            </a:fld>
            <a:endParaRPr lang="es-CO"/>
          </a:p>
        </p:txBody>
      </p:sp>
    </p:spTree>
    <p:extLst>
      <p:ext uri="{BB962C8B-B14F-4D97-AF65-F5344CB8AC3E}">
        <p14:creationId xmlns:p14="http://schemas.microsoft.com/office/powerpoint/2010/main" val="36719142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i="1">
                <a:solidFill>
                  <a:schemeClr val="tx1"/>
                </a:solidFill>
                <a:latin typeface="Arial" charset="0"/>
              </a:defRPr>
            </a:lvl1pPr>
            <a:lvl2pPr marL="742950" indent="-285750">
              <a:defRPr i="1">
                <a:solidFill>
                  <a:schemeClr val="tx1"/>
                </a:solidFill>
                <a:latin typeface="Arial" charset="0"/>
              </a:defRPr>
            </a:lvl2pPr>
            <a:lvl3pPr marL="1143000" indent="-228600">
              <a:defRPr i="1">
                <a:solidFill>
                  <a:schemeClr val="tx1"/>
                </a:solidFill>
                <a:latin typeface="Arial" charset="0"/>
              </a:defRPr>
            </a:lvl3pPr>
            <a:lvl4pPr marL="1600200" indent="-228600">
              <a:defRPr i="1">
                <a:solidFill>
                  <a:schemeClr val="tx1"/>
                </a:solidFill>
                <a:latin typeface="Arial" charset="0"/>
              </a:defRPr>
            </a:lvl4pPr>
            <a:lvl5pPr marL="2057400" indent="-22860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fld id="{55CE7ADC-0D79-44BA-9459-9813DD4E8F7D}" type="slidenum">
              <a:rPr lang="es-ES_tradnl" altLang="es-MX">
                <a:solidFill>
                  <a:srgbClr val="000000"/>
                </a:solidFill>
              </a:rPr>
              <a:pPr/>
              <a:t>1</a:t>
            </a:fld>
            <a:endParaRPr lang="es-ES_tradnl" altLang="es-MX">
              <a:solidFill>
                <a:srgbClr val="000000"/>
              </a:solidFill>
            </a:endParaRPr>
          </a:p>
        </p:txBody>
      </p:sp>
      <p:sp>
        <p:nvSpPr>
          <p:cNvPr id="120835" name="Rectangle 2"/>
          <p:cNvSpPr>
            <a:spLocks noGrp="1" noRot="1" noChangeAspect="1" noChangeArrowheads="1" noTextEdit="1"/>
          </p:cNvSpPr>
          <p:nvPr>
            <p:ph type="sldImg"/>
          </p:nvPr>
        </p:nvSpPr>
        <p:spPr bwMode="auto">
          <a:xfrm>
            <a:off x="1144588" y="687388"/>
            <a:ext cx="4567237" cy="342423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4122078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C5B1C23A-77D2-453F-8DEB-CD8DC48530A0}" type="slidenum">
              <a:rPr lang="es-CO" smtClean="0"/>
              <a:pPr>
                <a:defRPr/>
              </a:pPr>
              <a:t>38</a:t>
            </a:fld>
            <a:endParaRPr lang="es-CO"/>
          </a:p>
        </p:txBody>
      </p:sp>
    </p:spTree>
    <p:extLst>
      <p:ext uri="{BB962C8B-B14F-4D97-AF65-F5344CB8AC3E}">
        <p14:creationId xmlns:p14="http://schemas.microsoft.com/office/powerpoint/2010/main" val="1777488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Rectangle 6"/>
          <p:cNvSpPr/>
          <p:nvPr/>
        </p:nvSpPr>
        <p:spPr>
          <a:xfrm>
            <a:off x="436563" y="5381625"/>
            <a:ext cx="8243887" cy="113982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pPr fontAlgn="auto">
              <a:spcBef>
                <a:spcPts val="0"/>
              </a:spcBef>
              <a:spcAft>
                <a:spcPts val="0"/>
              </a:spcAft>
              <a:defRPr/>
            </a:pPr>
            <a:endParaRPr lang="es-CO" dirty="0"/>
          </a:p>
        </p:txBody>
      </p:sp>
      <p:sp>
        <p:nvSpPr>
          <p:cNvPr id="2" name="Title 1"/>
          <p:cNvSpPr>
            <a:spLocks noGrp="1"/>
          </p:cNvSpPr>
          <p:nvPr>
            <p:ph type="ctrTitle"/>
          </p:nvPr>
        </p:nvSpPr>
        <p:spPr>
          <a:xfrm>
            <a:off x="232007" y="907899"/>
            <a:ext cx="8245162" cy="1475013"/>
          </a:xfrm>
          <a:effectLst/>
        </p:spPr>
        <p:txBody>
          <a:bodyPr/>
          <a:lstStyle>
            <a:lvl1pPr>
              <a:defRPr sz="3600">
                <a:solidFill>
                  <a:schemeClr val="accent1"/>
                </a:solidFill>
              </a:defRPr>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435895" y="2495446"/>
            <a:ext cx="8245160"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5" name="Date Placeholder 3"/>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AF67E276-D7E5-4087-9486-97B875CF195E}" type="datetime1">
              <a:rPr lang="es-CO" smtClean="0"/>
              <a:t>01/10/2015</a:t>
            </a:fld>
            <a:endParaRPr lang="es-CO"/>
          </a:p>
        </p:txBody>
      </p:sp>
      <p:sp>
        <p:nvSpPr>
          <p:cNvPr id="6"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s-CO"/>
          </a:p>
        </p:txBody>
      </p:sp>
      <p:sp>
        <p:nvSpPr>
          <p:cNvPr id="7" name="Slide Number Placeholder 5"/>
          <p:cNvSpPr>
            <a:spLocks noGrp="1"/>
          </p:cNvSpPr>
          <p:nvPr>
            <p:ph type="sldNum" sz="quarter" idx="12"/>
          </p:nvPr>
        </p:nvSpPr>
        <p:spPr>
          <a:xfrm>
            <a:off x="7918450" y="5956300"/>
            <a:ext cx="762000" cy="365125"/>
          </a:xfrm>
        </p:spPr>
        <p:txBody>
          <a:bodyPr/>
          <a:lstStyle>
            <a:lvl1pPr>
              <a:defRPr smtClean="0">
                <a:solidFill>
                  <a:schemeClr val="accent1">
                    <a:lumMod val="75000"/>
                    <a:lumOff val="25000"/>
                  </a:schemeClr>
                </a:solidFill>
              </a:defRPr>
            </a:lvl1pPr>
          </a:lstStyle>
          <a:p>
            <a:pPr>
              <a:defRPr/>
            </a:pPr>
            <a:fld id="{B879A83E-977F-4945-A9B3-0466FFA01598}" type="slidenum">
              <a:rPr lang="es-CO"/>
              <a:pPr>
                <a:defRPr/>
              </a:pPr>
              <a:t>‹Nº›</a:t>
            </a:fld>
            <a:endParaRPr lang="es-CO"/>
          </a:p>
        </p:txBody>
      </p:sp>
    </p:spTree>
    <p:extLst>
      <p:ext uri="{BB962C8B-B14F-4D97-AF65-F5344CB8AC3E}">
        <p14:creationId xmlns:p14="http://schemas.microsoft.com/office/powerpoint/2010/main" val="39733480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Rectangle 7"/>
          <p:cNvSpPr>
            <a:spLocks noChangeAspect="1"/>
          </p:cNvSpPr>
          <p:nvPr/>
        </p:nvSpPr>
        <p:spPr>
          <a:xfrm>
            <a:off x="330200" y="614363"/>
            <a:ext cx="8482013" cy="11890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435894" y="702156"/>
            <a:ext cx="8272212" cy="10138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fld id="{832E81BB-F5C3-4DC4-A493-854AECF96CC8}" type="datetime1">
              <a:rPr lang="es-CO" smtClean="0"/>
              <a:t>01/10/2015</a:t>
            </a:fld>
            <a:endParaRPr lang="es-CO"/>
          </a:p>
        </p:txBody>
      </p:sp>
      <p:sp>
        <p:nvSpPr>
          <p:cNvPr id="6" name="Footer Placeholder 4"/>
          <p:cNvSpPr>
            <a:spLocks noGrp="1"/>
          </p:cNvSpPr>
          <p:nvPr>
            <p:ph type="ftr" sz="quarter" idx="11"/>
          </p:nvPr>
        </p:nvSpPr>
        <p:spPr/>
        <p:txBody>
          <a:bodyPr/>
          <a:lstStyle>
            <a:lvl1pPr>
              <a:defRPr/>
            </a:lvl1pPr>
          </a:lstStyle>
          <a:p>
            <a:pPr>
              <a:defRPr/>
            </a:pPr>
            <a:endParaRPr lang="es-CO"/>
          </a:p>
        </p:txBody>
      </p:sp>
      <p:sp>
        <p:nvSpPr>
          <p:cNvPr id="7" name="Slide Number Placeholder 5"/>
          <p:cNvSpPr>
            <a:spLocks noGrp="1"/>
          </p:cNvSpPr>
          <p:nvPr>
            <p:ph type="sldNum" sz="quarter" idx="12"/>
          </p:nvPr>
        </p:nvSpPr>
        <p:spPr/>
        <p:txBody>
          <a:bodyPr/>
          <a:lstStyle>
            <a:lvl1pPr>
              <a:defRPr/>
            </a:lvl1pPr>
          </a:lstStyle>
          <a:p>
            <a:pPr>
              <a:defRPr/>
            </a:pPr>
            <a:fld id="{A22B70AC-6C4E-4DFC-82CA-C1C0F2646BD5}" type="slidenum">
              <a:rPr lang="es-CO"/>
              <a:pPr>
                <a:defRPr/>
              </a:pPr>
              <a:t>‹Nº›</a:t>
            </a:fld>
            <a:endParaRPr lang="es-CO"/>
          </a:p>
        </p:txBody>
      </p:sp>
    </p:spTree>
    <p:extLst>
      <p:ext uri="{BB962C8B-B14F-4D97-AF65-F5344CB8AC3E}">
        <p14:creationId xmlns:p14="http://schemas.microsoft.com/office/powerpoint/2010/main" val="15786512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Rectangle 6"/>
          <p:cNvSpPr>
            <a:spLocks noChangeAspect="1"/>
          </p:cNvSpPr>
          <p:nvPr/>
        </p:nvSpPr>
        <p:spPr>
          <a:xfrm>
            <a:off x="6629400" y="600075"/>
            <a:ext cx="2179638" cy="5816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1" y="675727"/>
            <a:ext cx="1503123"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81193" y="675727"/>
            <a:ext cx="5922209" cy="518307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a:xfrm>
            <a:off x="6745288" y="5956300"/>
            <a:ext cx="995362" cy="365125"/>
          </a:xfrm>
        </p:spPr>
        <p:txBody>
          <a:bodyPr/>
          <a:lstStyle>
            <a:lvl1pPr>
              <a:defRPr smtClean="0">
                <a:solidFill>
                  <a:schemeClr val="accent1">
                    <a:lumMod val="75000"/>
                    <a:lumOff val="25000"/>
                  </a:schemeClr>
                </a:solidFill>
              </a:defRPr>
            </a:lvl1pPr>
          </a:lstStyle>
          <a:p>
            <a:pPr>
              <a:defRPr/>
            </a:pPr>
            <a:fld id="{2D0ADBEF-E4EC-4B5D-B6C3-87F307E03895}" type="datetime1">
              <a:rPr lang="es-CO" smtClean="0"/>
              <a:t>01/10/2015</a:t>
            </a:fld>
            <a:endParaRPr lang="es-CO"/>
          </a:p>
        </p:txBody>
      </p:sp>
      <p:sp>
        <p:nvSpPr>
          <p:cNvPr id="6" name="Footer Placeholder 4"/>
          <p:cNvSpPr>
            <a:spLocks noGrp="1"/>
          </p:cNvSpPr>
          <p:nvPr>
            <p:ph type="ftr" sz="quarter" idx="11"/>
          </p:nvPr>
        </p:nvSpPr>
        <p:spPr>
          <a:xfrm>
            <a:off x="581025" y="5951538"/>
            <a:ext cx="5922963" cy="365125"/>
          </a:xfrm>
        </p:spPr>
        <p:txBody>
          <a:bodyPr/>
          <a:lstStyle>
            <a:lvl1pPr>
              <a:defRPr/>
            </a:lvl1pPr>
          </a:lstStyle>
          <a:p>
            <a:pPr>
              <a:defRPr/>
            </a:pPr>
            <a:endParaRPr lang="es-CO"/>
          </a:p>
        </p:txBody>
      </p:sp>
      <p:sp>
        <p:nvSpPr>
          <p:cNvPr id="7" name="Slide Number Placeholder 5"/>
          <p:cNvSpPr>
            <a:spLocks noGrp="1"/>
          </p:cNvSpPr>
          <p:nvPr>
            <p:ph type="sldNum" sz="quarter" idx="12"/>
          </p:nvPr>
        </p:nvSpPr>
        <p:spPr>
          <a:xfrm>
            <a:off x="7834313" y="5956300"/>
            <a:ext cx="873125" cy="365125"/>
          </a:xfrm>
        </p:spPr>
        <p:txBody>
          <a:bodyPr/>
          <a:lstStyle>
            <a:lvl1pPr>
              <a:defRPr smtClean="0">
                <a:solidFill>
                  <a:schemeClr val="accent1">
                    <a:lumMod val="75000"/>
                    <a:lumOff val="25000"/>
                  </a:schemeClr>
                </a:solidFill>
              </a:defRPr>
            </a:lvl1pPr>
          </a:lstStyle>
          <a:p>
            <a:pPr>
              <a:defRPr/>
            </a:pPr>
            <a:fld id="{F35611C9-4669-486F-95C0-4557AF60F0EE}" type="slidenum">
              <a:rPr lang="es-CO"/>
              <a:pPr>
                <a:defRPr/>
              </a:pPr>
              <a:t>‹Nº›</a:t>
            </a:fld>
            <a:endParaRPr lang="es-CO"/>
          </a:p>
        </p:txBody>
      </p:sp>
    </p:spTree>
    <p:extLst>
      <p:ext uri="{BB962C8B-B14F-4D97-AF65-F5344CB8AC3E}">
        <p14:creationId xmlns:p14="http://schemas.microsoft.com/office/powerpoint/2010/main" val="23451509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5" name="4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6" name="5 Rectángulo"/>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7" name="6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8" name="7 Título"/>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10" name="27 Marcador de fecha"/>
          <p:cNvSpPr>
            <a:spLocks noGrp="1"/>
          </p:cNvSpPr>
          <p:nvPr>
            <p:ph type="dt" sz="half" idx="10"/>
          </p:nvPr>
        </p:nvSpPr>
        <p:spPr>
          <a:xfrm>
            <a:off x="6400800" y="6354763"/>
            <a:ext cx="2286000" cy="366712"/>
          </a:xfrm>
        </p:spPr>
        <p:txBody>
          <a:bodyPr/>
          <a:lstStyle>
            <a:lvl1pPr>
              <a:defRPr sz="1400" i="1">
                <a:latin typeface="Arial" charset="0"/>
              </a:defRPr>
            </a:lvl1pPr>
          </a:lstStyle>
          <a:p>
            <a:pPr>
              <a:defRPr/>
            </a:pPr>
            <a:fld id="{D170D2AC-95E8-4C8B-A875-10D2BC8CD1D2}" type="datetime1">
              <a:rPr lang="es-CO" smtClean="0"/>
              <a:t>01/10/2015</a:t>
            </a:fld>
            <a:endParaRPr lang="es-ES_tradnl"/>
          </a:p>
        </p:txBody>
      </p:sp>
      <p:sp>
        <p:nvSpPr>
          <p:cNvPr id="11" name="16 Marcador de pie de página"/>
          <p:cNvSpPr>
            <a:spLocks noGrp="1"/>
          </p:cNvSpPr>
          <p:nvPr>
            <p:ph type="ftr" sz="quarter" idx="11"/>
          </p:nvPr>
        </p:nvSpPr>
        <p:spPr>
          <a:xfrm>
            <a:off x="2898775" y="6354763"/>
            <a:ext cx="3475038" cy="366712"/>
          </a:xfrm>
        </p:spPr>
        <p:txBody>
          <a:bodyPr/>
          <a:lstStyle>
            <a:lvl1pPr>
              <a:defRPr i="1">
                <a:latin typeface="Arial" charset="0"/>
              </a:defRPr>
            </a:lvl1pPr>
          </a:lstStyle>
          <a:p>
            <a:pPr>
              <a:defRPr/>
            </a:pPr>
            <a:endParaRPr lang="es-ES_tradnl"/>
          </a:p>
        </p:txBody>
      </p:sp>
      <p:sp>
        <p:nvSpPr>
          <p:cNvPr id="12" name="28 Marcador de número de diapositiva"/>
          <p:cNvSpPr>
            <a:spLocks noGrp="1"/>
          </p:cNvSpPr>
          <p:nvPr>
            <p:ph type="sldNum" sz="quarter" idx="12"/>
          </p:nvPr>
        </p:nvSpPr>
        <p:spPr>
          <a:xfrm>
            <a:off x="1216025" y="6354763"/>
            <a:ext cx="1219200" cy="366712"/>
          </a:xfrm>
        </p:spPr>
        <p:txBody>
          <a:bodyPr/>
          <a:lstStyle>
            <a:lvl1pPr>
              <a:defRPr i="1">
                <a:latin typeface="Arial" charset="0"/>
              </a:defRPr>
            </a:lvl1pPr>
          </a:lstStyle>
          <a:p>
            <a:pPr>
              <a:defRPr/>
            </a:pPr>
            <a:fld id="{944EEEE3-25FA-4C93-BCE3-FBA09416AE8D}" type="slidenum">
              <a:rPr lang="es-ES_tradnl"/>
              <a:pPr>
                <a:defRPr/>
              </a:pPr>
              <a:t>‹Nº›</a:t>
            </a:fld>
            <a:endParaRPr lang="es-ES_tradnl"/>
          </a:p>
        </p:txBody>
      </p:sp>
    </p:spTree>
    <p:extLst>
      <p:ext uri="{BB962C8B-B14F-4D97-AF65-F5344CB8AC3E}">
        <p14:creationId xmlns:p14="http://schemas.microsoft.com/office/powerpoint/2010/main" val="3117184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219200"/>
            <a:ext cx="8229600" cy="4937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i="1">
                <a:latin typeface="Arial" charset="0"/>
              </a:defRPr>
            </a:lvl1pPr>
          </a:lstStyle>
          <a:p>
            <a:pPr>
              <a:defRPr/>
            </a:pPr>
            <a:fld id="{7284392D-E869-4E89-AAEA-948192E54749}" type="datetime1">
              <a:rPr lang="es-CO" smtClean="0"/>
              <a:t>01/10/2015</a:t>
            </a:fld>
            <a:endParaRPr lang="es-ES_tradnl"/>
          </a:p>
        </p:txBody>
      </p:sp>
      <p:sp>
        <p:nvSpPr>
          <p:cNvPr id="5" name="4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i="1">
                <a:latin typeface="Arial" charset="0"/>
              </a:defRPr>
            </a:lvl1pPr>
          </a:lstStyle>
          <a:p>
            <a:pPr>
              <a:defRPr/>
            </a:pPr>
            <a:fld id="{80EB429A-EDB1-4748-BE09-89D4C2956AA5}" type="slidenum">
              <a:rPr lang="es-ES_tradnl"/>
              <a:pPr>
                <a:defRPr/>
              </a:pPr>
              <a:t>‹Nº›</a:t>
            </a:fld>
            <a:endParaRPr lang="es-ES_tradnl"/>
          </a:p>
        </p:txBody>
      </p:sp>
    </p:spTree>
    <p:extLst>
      <p:ext uri="{BB962C8B-B14F-4D97-AF65-F5344CB8AC3E}">
        <p14:creationId xmlns:p14="http://schemas.microsoft.com/office/powerpoint/2010/main" val="71302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2"/>
        </a:solidFill>
        <a:effectLst/>
      </p:bgPr>
    </p:bg>
    <p:spTree>
      <p:nvGrpSpPr>
        <p:cNvPr id="1" name=""/>
        <p:cNvGrpSpPr/>
        <p:nvPr/>
      </p:nvGrpSpPr>
      <p:grpSpPr>
        <a:xfrm>
          <a:off x="0" y="0"/>
          <a:ext cx="0" cy="0"/>
          <a:chOff x="0" y="0"/>
          <a:chExt cx="0" cy="0"/>
        </a:xfrm>
      </p:grpSpPr>
      <p:sp>
        <p:nvSpPr>
          <p:cNvPr id="4" name="3 Rectángulo"/>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5" name="4 Rectángulo"/>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2" name="1 Título"/>
          <p:cNvSpPr>
            <a:spLocks noGrp="1"/>
          </p:cNvSpPr>
          <p:nvPr>
            <p:ph type="title"/>
          </p:nvPr>
        </p:nvSpPr>
        <p:spPr>
          <a:xfrm>
            <a:off x="1219200" y="2971800"/>
            <a:ext cx="6858000" cy="1066800"/>
          </a:xfrm>
        </p:spPr>
        <p:txBody>
          <a:bodyPr anchor="t"/>
          <a:lstStyle>
            <a:lvl1pPr algn="r">
              <a:buNone/>
              <a:defRPr sz="3200" b="0"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a:xfrm>
            <a:off x="6400800" y="6354763"/>
            <a:ext cx="2286000" cy="366712"/>
          </a:xfrm>
        </p:spPr>
        <p:txBody>
          <a:bodyPr/>
          <a:lstStyle>
            <a:lvl1pPr>
              <a:defRPr i="1">
                <a:solidFill>
                  <a:srgbClr val="D0CCB9"/>
                </a:solidFill>
                <a:latin typeface="Arial" charset="0"/>
              </a:defRPr>
            </a:lvl1pPr>
          </a:lstStyle>
          <a:p>
            <a:pPr>
              <a:defRPr/>
            </a:pPr>
            <a:fld id="{195CF2B7-50D3-469D-A7CD-6A8FF37008A8}" type="datetime1">
              <a:rPr lang="es-CO" smtClean="0"/>
              <a:t>01/10/2015</a:t>
            </a:fld>
            <a:endParaRPr lang="es-ES_tradnl"/>
          </a:p>
        </p:txBody>
      </p:sp>
      <p:sp>
        <p:nvSpPr>
          <p:cNvPr id="7" name="4 Marcador de pie de página"/>
          <p:cNvSpPr>
            <a:spLocks noGrp="1"/>
          </p:cNvSpPr>
          <p:nvPr>
            <p:ph type="ftr" sz="quarter" idx="11"/>
          </p:nvPr>
        </p:nvSpPr>
        <p:spPr>
          <a:xfrm>
            <a:off x="2898775" y="6354763"/>
            <a:ext cx="3475038" cy="366712"/>
          </a:xfrm>
        </p:spPr>
        <p:txBody>
          <a:bodyPr/>
          <a:lstStyle>
            <a:lvl1pPr>
              <a:defRPr i="1">
                <a:solidFill>
                  <a:srgbClr val="D0CCB9"/>
                </a:solidFill>
                <a:latin typeface="Arial" charset="0"/>
              </a:defRPr>
            </a:lvl1pPr>
          </a:lstStyle>
          <a:p>
            <a:pPr>
              <a:defRPr/>
            </a:pPr>
            <a:endParaRPr lang="es-ES_tradnl"/>
          </a:p>
        </p:txBody>
      </p:sp>
      <p:sp>
        <p:nvSpPr>
          <p:cNvPr id="8" name="5 Marcador de número de diapositiva"/>
          <p:cNvSpPr>
            <a:spLocks noGrp="1"/>
          </p:cNvSpPr>
          <p:nvPr>
            <p:ph type="sldNum" sz="quarter" idx="12"/>
          </p:nvPr>
        </p:nvSpPr>
        <p:spPr>
          <a:xfrm>
            <a:off x="1069975" y="6354763"/>
            <a:ext cx="1520825" cy="366712"/>
          </a:xfrm>
        </p:spPr>
        <p:txBody>
          <a:bodyPr/>
          <a:lstStyle>
            <a:lvl1pPr>
              <a:defRPr i="1">
                <a:solidFill>
                  <a:srgbClr val="D0CCB9"/>
                </a:solidFill>
                <a:latin typeface="Arial" charset="0"/>
              </a:defRPr>
            </a:lvl1pPr>
          </a:lstStyle>
          <a:p>
            <a:pPr>
              <a:defRPr/>
            </a:pPr>
            <a:fld id="{F1858865-A8F1-4CC4-BCAB-B62C719BB89E}" type="slidenum">
              <a:rPr lang="es-ES_tradnl"/>
              <a:pPr>
                <a:defRPr/>
              </a:pPr>
              <a:t>‹Nº›</a:t>
            </a:fld>
            <a:endParaRPr lang="es-ES_tradnl"/>
          </a:p>
        </p:txBody>
      </p:sp>
    </p:spTree>
    <p:extLst>
      <p:ext uri="{BB962C8B-B14F-4D97-AF65-F5344CB8AC3E}">
        <p14:creationId xmlns:p14="http://schemas.microsoft.com/office/powerpoint/2010/main" val="29837302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219200"/>
            <a:ext cx="4041648" cy="4937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632198" y="1216152"/>
            <a:ext cx="4041648" cy="4937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i="1">
                <a:latin typeface="Arial" charset="0"/>
              </a:defRPr>
            </a:lvl1pPr>
          </a:lstStyle>
          <a:p>
            <a:pPr>
              <a:defRPr/>
            </a:pPr>
            <a:fld id="{1D19D2FA-EB3A-4C5F-B963-B1C6F9C25D1A}" type="datetime1">
              <a:rPr lang="es-CO" smtClean="0"/>
              <a:t>01/10/2015</a:t>
            </a:fld>
            <a:endParaRPr lang="es-ES_tradnl"/>
          </a:p>
        </p:txBody>
      </p:sp>
      <p:sp>
        <p:nvSpPr>
          <p:cNvPr id="6" name="5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7" name="6 Marcador de número de diapositiva"/>
          <p:cNvSpPr>
            <a:spLocks noGrp="1"/>
          </p:cNvSpPr>
          <p:nvPr>
            <p:ph type="sldNum" sz="quarter" idx="12"/>
          </p:nvPr>
        </p:nvSpPr>
        <p:spPr/>
        <p:txBody>
          <a:bodyPr/>
          <a:lstStyle>
            <a:lvl1pPr>
              <a:defRPr i="1">
                <a:latin typeface="Arial" charset="0"/>
              </a:defRPr>
            </a:lvl1pPr>
          </a:lstStyle>
          <a:p>
            <a:pPr>
              <a:defRPr/>
            </a:pPr>
            <a:fld id="{010E2483-BBA7-4A10-A8FE-9E106E4211EB}" type="slidenum">
              <a:rPr lang="es-ES_tradnl"/>
              <a:pPr>
                <a:defRPr/>
              </a:pPr>
              <a:t>‹Nº›</a:t>
            </a:fld>
            <a:endParaRPr lang="es-ES_tradnl"/>
          </a:p>
        </p:txBody>
      </p:sp>
    </p:spTree>
    <p:extLst>
      <p:ext uri="{BB962C8B-B14F-4D97-AF65-F5344CB8AC3E}">
        <p14:creationId xmlns:p14="http://schemas.microsoft.com/office/powerpoint/2010/main" val="40795346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11" name="10 Marcador de contenido"/>
          <p:cNvSpPr>
            <a:spLocks noGrp="1"/>
          </p:cNvSpPr>
          <p:nvPr>
            <p:ph sz="quarter" idx="2"/>
          </p:nvPr>
        </p:nvSpPr>
        <p:spPr>
          <a:xfrm>
            <a:off x="457200" y="2133600"/>
            <a:ext cx="40386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648200" y="2133600"/>
            <a:ext cx="40386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i="1">
                <a:latin typeface="Arial" charset="0"/>
              </a:defRPr>
            </a:lvl1pPr>
          </a:lstStyle>
          <a:p>
            <a:pPr>
              <a:defRPr/>
            </a:pPr>
            <a:fld id="{C47FADEA-9ADA-4294-93BE-8091C6F909A9}" type="datetime1">
              <a:rPr lang="es-CO" smtClean="0"/>
              <a:t>01/10/2015</a:t>
            </a:fld>
            <a:endParaRPr lang="es-ES_tradnl"/>
          </a:p>
        </p:txBody>
      </p:sp>
      <p:sp>
        <p:nvSpPr>
          <p:cNvPr id="8" name="7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9" name="8 Marcador de número de diapositiva"/>
          <p:cNvSpPr>
            <a:spLocks noGrp="1"/>
          </p:cNvSpPr>
          <p:nvPr>
            <p:ph type="sldNum" sz="quarter" idx="12"/>
          </p:nvPr>
        </p:nvSpPr>
        <p:spPr/>
        <p:txBody>
          <a:bodyPr/>
          <a:lstStyle>
            <a:lvl1pPr>
              <a:defRPr i="1">
                <a:latin typeface="Arial" charset="0"/>
              </a:defRPr>
            </a:lvl1pPr>
          </a:lstStyle>
          <a:p>
            <a:pPr>
              <a:defRPr/>
            </a:pPr>
            <a:fld id="{F9A2CC25-FBE2-4FA9-9FD9-865DC54E1221}" type="slidenum">
              <a:rPr lang="es-ES_tradnl"/>
              <a:pPr>
                <a:defRPr/>
              </a:pPr>
              <a:t>‹Nº›</a:t>
            </a:fld>
            <a:endParaRPr lang="es-ES_tradnl"/>
          </a:p>
        </p:txBody>
      </p:sp>
    </p:spTree>
    <p:extLst>
      <p:ext uri="{BB962C8B-B14F-4D97-AF65-F5344CB8AC3E}">
        <p14:creationId xmlns:p14="http://schemas.microsoft.com/office/powerpoint/2010/main" val="6511386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Triángulo isósceles"/>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2" name="1 Título"/>
          <p:cNvSpPr>
            <a:spLocks noGrp="1"/>
          </p:cNvSpPr>
          <p:nvPr>
            <p:ph type="title"/>
          </p:nvPr>
        </p:nvSpPr>
        <p:spPr>
          <a:xfrm>
            <a:off x="457200" y="228600"/>
            <a:ext cx="8229600" cy="914400"/>
          </a:xfrm>
        </p:spPr>
        <p:txBody>
          <a:bodyPr/>
          <a:lstStyle/>
          <a:p>
            <a:r>
              <a:rPr lang="es-ES" smtClean="0"/>
              <a:t>Haga clic para modificar el estilo de título del patrón</a:t>
            </a:r>
            <a:endParaRPr lang="en-US"/>
          </a:p>
        </p:txBody>
      </p:sp>
      <p:sp>
        <p:nvSpPr>
          <p:cNvPr id="4" name="2 Marcador de fecha"/>
          <p:cNvSpPr>
            <a:spLocks noGrp="1"/>
          </p:cNvSpPr>
          <p:nvPr>
            <p:ph type="dt" sz="half" idx="10"/>
          </p:nvPr>
        </p:nvSpPr>
        <p:spPr/>
        <p:txBody>
          <a:bodyPr/>
          <a:lstStyle>
            <a:lvl1pPr>
              <a:defRPr i="1">
                <a:latin typeface="Arial" charset="0"/>
              </a:defRPr>
            </a:lvl1pPr>
          </a:lstStyle>
          <a:p>
            <a:pPr>
              <a:defRPr/>
            </a:pPr>
            <a:fld id="{D84968BE-B2C6-4A3D-9942-97B03F43E952}" type="datetime1">
              <a:rPr lang="es-CO" smtClean="0"/>
              <a:t>01/10/2015</a:t>
            </a:fld>
            <a:endParaRPr lang="es-ES_tradnl"/>
          </a:p>
        </p:txBody>
      </p:sp>
      <p:sp>
        <p:nvSpPr>
          <p:cNvPr id="5" name="3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6" name="4 Marcador de número de diapositiva"/>
          <p:cNvSpPr>
            <a:spLocks noGrp="1"/>
          </p:cNvSpPr>
          <p:nvPr>
            <p:ph type="sldNum" sz="quarter" idx="12"/>
          </p:nvPr>
        </p:nvSpPr>
        <p:spPr/>
        <p:txBody>
          <a:bodyPr/>
          <a:lstStyle>
            <a:lvl1pPr>
              <a:defRPr i="1">
                <a:latin typeface="Arial" charset="0"/>
              </a:defRPr>
            </a:lvl1pPr>
          </a:lstStyle>
          <a:p>
            <a:pPr>
              <a:defRPr/>
            </a:pPr>
            <a:fld id="{9DBB7351-4A4F-4125-ABF9-7BAFC72D9D0F}" type="slidenum">
              <a:rPr lang="es-ES_tradnl"/>
              <a:pPr>
                <a:defRPr/>
              </a:pPr>
              <a:t>‹Nº›</a:t>
            </a:fld>
            <a:endParaRPr lang="es-ES_tradnl"/>
          </a:p>
        </p:txBody>
      </p:sp>
    </p:spTree>
    <p:extLst>
      <p:ext uri="{BB962C8B-B14F-4D97-AF65-F5344CB8AC3E}">
        <p14:creationId xmlns:p14="http://schemas.microsoft.com/office/powerpoint/2010/main" val="42711484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0 Conector recto"/>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3" name="2 Triángulo isósceles"/>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4" name="1 Marcador de fecha"/>
          <p:cNvSpPr>
            <a:spLocks noGrp="1"/>
          </p:cNvSpPr>
          <p:nvPr>
            <p:ph type="dt" sz="half" idx="10"/>
          </p:nvPr>
        </p:nvSpPr>
        <p:spPr/>
        <p:txBody>
          <a:bodyPr/>
          <a:lstStyle>
            <a:lvl1pPr>
              <a:defRPr i="1">
                <a:latin typeface="Arial" charset="0"/>
              </a:defRPr>
            </a:lvl1pPr>
          </a:lstStyle>
          <a:p>
            <a:pPr>
              <a:defRPr/>
            </a:pPr>
            <a:fld id="{8E059558-29A9-4B36-A57C-3C28903E7FF5}" type="datetime1">
              <a:rPr lang="es-CO" smtClean="0"/>
              <a:t>01/10/2015</a:t>
            </a:fld>
            <a:endParaRPr lang="es-ES_tradnl"/>
          </a:p>
        </p:txBody>
      </p:sp>
      <p:sp>
        <p:nvSpPr>
          <p:cNvPr id="5" name="2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6" name="3 Marcador de número de diapositiva"/>
          <p:cNvSpPr>
            <a:spLocks noGrp="1"/>
          </p:cNvSpPr>
          <p:nvPr>
            <p:ph type="sldNum" sz="quarter" idx="12"/>
          </p:nvPr>
        </p:nvSpPr>
        <p:spPr/>
        <p:txBody>
          <a:bodyPr/>
          <a:lstStyle>
            <a:lvl1pPr>
              <a:defRPr i="1">
                <a:latin typeface="Arial" charset="0"/>
              </a:defRPr>
            </a:lvl1pPr>
          </a:lstStyle>
          <a:p>
            <a:pPr>
              <a:defRPr/>
            </a:pPr>
            <a:fld id="{9D86A731-F37E-4A25-8B34-27F430DC39C0}" type="slidenum">
              <a:rPr lang="es-ES_tradnl"/>
              <a:pPr>
                <a:defRPr/>
              </a:pPr>
              <a:t>‹Nº›</a:t>
            </a:fld>
            <a:endParaRPr lang="es-ES_tradnl"/>
          </a:p>
        </p:txBody>
      </p:sp>
    </p:spTree>
    <p:extLst>
      <p:ext uri="{BB962C8B-B14F-4D97-AF65-F5344CB8AC3E}">
        <p14:creationId xmlns:p14="http://schemas.microsoft.com/office/powerpoint/2010/main" val="27682471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10 Conector recto"/>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6" name="11 Conector recto"/>
          <p:cNvSpPr>
            <a:spLocks noChangeShapeType="1"/>
          </p:cNvSpPr>
          <p:nvPr/>
        </p:nvSpPr>
        <p:spPr bwMode="auto">
          <a:xfrm rot="5400000">
            <a:off x="3160712" y="3324226"/>
            <a:ext cx="603567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7" name="6 Triángulo isósceles"/>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2" name="1 Título"/>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2" name="11 Marcador de contenido"/>
          <p:cNvSpPr>
            <a:spLocks noGrp="1"/>
          </p:cNvSpPr>
          <p:nvPr>
            <p:ph sz="quarter" idx="1"/>
          </p:nvPr>
        </p:nvSpPr>
        <p:spPr>
          <a:xfrm>
            <a:off x="304800" y="304800"/>
            <a:ext cx="5715000" cy="5715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4 Marcador de fecha"/>
          <p:cNvSpPr>
            <a:spLocks noGrp="1"/>
          </p:cNvSpPr>
          <p:nvPr>
            <p:ph type="dt" sz="half" idx="10"/>
          </p:nvPr>
        </p:nvSpPr>
        <p:spPr/>
        <p:txBody>
          <a:bodyPr/>
          <a:lstStyle>
            <a:lvl1pPr>
              <a:defRPr i="1">
                <a:latin typeface="Arial" charset="0"/>
              </a:defRPr>
            </a:lvl1pPr>
          </a:lstStyle>
          <a:p>
            <a:pPr>
              <a:defRPr/>
            </a:pPr>
            <a:fld id="{84C29ED0-479C-444B-A648-7B9D677F7809}" type="datetime1">
              <a:rPr lang="es-CO" smtClean="0"/>
              <a:t>01/10/2015</a:t>
            </a:fld>
            <a:endParaRPr lang="es-ES_tradnl"/>
          </a:p>
        </p:txBody>
      </p:sp>
      <p:sp>
        <p:nvSpPr>
          <p:cNvPr id="9" name="5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10" name="6 Marcador de número de diapositiva"/>
          <p:cNvSpPr>
            <a:spLocks noGrp="1"/>
          </p:cNvSpPr>
          <p:nvPr>
            <p:ph type="sldNum" sz="quarter" idx="12"/>
          </p:nvPr>
        </p:nvSpPr>
        <p:spPr/>
        <p:txBody>
          <a:bodyPr/>
          <a:lstStyle>
            <a:lvl1pPr>
              <a:defRPr i="1">
                <a:latin typeface="Arial" charset="0"/>
              </a:defRPr>
            </a:lvl1pPr>
          </a:lstStyle>
          <a:p>
            <a:pPr>
              <a:defRPr/>
            </a:pPr>
            <a:fld id="{A66ACF47-EDD6-4B61-939B-168569FA4789}" type="slidenum">
              <a:rPr lang="es-ES_tradnl"/>
              <a:pPr>
                <a:defRPr/>
              </a:pPr>
              <a:t>‹Nº›</a:t>
            </a:fld>
            <a:endParaRPr lang="es-ES_tradnl"/>
          </a:p>
        </p:txBody>
      </p:sp>
    </p:spTree>
    <p:extLst>
      <p:ext uri="{BB962C8B-B14F-4D97-AF65-F5344CB8AC3E}">
        <p14:creationId xmlns:p14="http://schemas.microsoft.com/office/powerpoint/2010/main" val="23277306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Rectangle 6"/>
          <p:cNvSpPr>
            <a:spLocks noChangeAspect="1"/>
          </p:cNvSpPr>
          <p:nvPr/>
        </p:nvSpPr>
        <p:spPr>
          <a:xfrm>
            <a:off x="330200" y="614363"/>
            <a:ext cx="8445500" cy="8556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702156"/>
            <a:ext cx="8272212" cy="10138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35895" y="2180497"/>
            <a:ext cx="8272211" cy="36783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fld id="{33926694-6885-43B7-A0C0-2D7D87F80AE7}" type="datetime1">
              <a:rPr lang="es-CO" smtClean="0"/>
              <a:t>01/10/2015</a:t>
            </a:fld>
            <a:endParaRPr lang="es-CO"/>
          </a:p>
        </p:txBody>
      </p:sp>
      <p:sp>
        <p:nvSpPr>
          <p:cNvPr id="6" name="Footer Placeholder 4"/>
          <p:cNvSpPr>
            <a:spLocks noGrp="1"/>
          </p:cNvSpPr>
          <p:nvPr>
            <p:ph type="ftr" sz="quarter" idx="11"/>
          </p:nvPr>
        </p:nvSpPr>
        <p:spPr/>
        <p:txBody>
          <a:bodyPr/>
          <a:lstStyle>
            <a:lvl1pPr>
              <a:defRPr/>
            </a:lvl1pPr>
          </a:lstStyle>
          <a:p>
            <a:pPr>
              <a:defRPr/>
            </a:pPr>
            <a:endParaRPr lang="es-CO"/>
          </a:p>
        </p:txBody>
      </p:sp>
      <p:sp>
        <p:nvSpPr>
          <p:cNvPr id="7" name="Slide Number Placeholder 5"/>
          <p:cNvSpPr>
            <a:spLocks noGrp="1"/>
          </p:cNvSpPr>
          <p:nvPr>
            <p:ph type="sldNum" sz="quarter" idx="12"/>
          </p:nvPr>
        </p:nvSpPr>
        <p:spPr/>
        <p:txBody>
          <a:bodyPr/>
          <a:lstStyle>
            <a:lvl1pPr>
              <a:defRPr/>
            </a:lvl1pPr>
          </a:lstStyle>
          <a:p>
            <a:pPr>
              <a:defRPr/>
            </a:pPr>
            <a:fld id="{50F68E7C-83ED-4045-836E-148CE15D9EC6}" type="slidenum">
              <a:rPr lang="es-CO"/>
              <a:pPr>
                <a:defRPr/>
              </a:pPr>
              <a:t>‹Nº›</a:t>
            </a:fld>
            <a:endParaRPr lang="es-CO"/>
          </a:p>
        </p:txBody>
      </p:sp>
    </p:spTree>
    <p:extLst>
      <p:ext uri="{BB962C8B-B14F-4D97-AF65-F5344CB8AC3E}">
        <p14:creationId xmlns:p14="http://schemas.microsoft.com/office/powerpoint/2010/main" val="18196336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Pr>
        <a:solidFill>
          <a:schemeClr val="bg2"/>
        </a:solidFill>
        <a:effectLst/>
      </p:bgPr>
    </p:bg>
    <p:spTree>
      <p:nvGrpSpPr>
        <p:cNvPr id="1" name=""/>
        <p:cNvGrpSpPr/>
        <p:nvPr/>
      </p:nvGrpSpPr>
      <p:grpSpPr>
        <a:xfrm>
          <a:off x="0" y="0"/>
          <a:ext cx="0" cy="0"/>
          <a:chOff x="0" y="0"/>
          <a:chExt cx="0" cy="0"/>
        </a:xfrm>
      </p:grpSpPr>
      <p:sp>
        <p:nvSpPr>
          <p:cNvPr id="5" name="10 Conector recto"/>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white"/>
              </a:solidFill>
              <a:latin typeface="Arial" charset="0"/>
              <a:cs typeface="+mn-cs"/>
            </a:endParaRPr>
          </a:p>
        </p:txBody>
      </p:sp>
      <p:sp>
        <p:nvSpPr>
          <p:cNvPr id="6" name="5 Triángulo isósceles"/>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7" name="6 Rectángulo"/>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i="1">
                <a:solidFill>
                  <a:srgbClr val="D0CCB9"/>
                </a:solidFill>
                <a:latin typeface="Arial" charset="0"/>
              </a:defRPr>
            </a:lvl1pPr>
          </a:lstStyle>
          <a:p>
            <a:pPr>
              <a:defRPr/>
            </a:pPr>
            <a:fld id="{939153BB-B3BE-4F19-B32A-5C9FCCBFA585}" type="datetime1">
              <a:rPr lang="es-CO" smtClean="0"/>
              <a:t>01/10/2015</a:t>
            </a:fld>
            <a:endParaRPr lang="es-ES_tradnl"/>
          </a:p>
        </p:txBody>
      </p:sp>
      <p:sp>
        <p:nvSpPr>
          <p:cNvPr id="9" name="5 Marcador de pie de página"/>
          <p:cNvSpPr>
            <a:spLocks noGrp="1"/>
          </p:cNvSpPr>
          <p:nvPr>
            <p:ph type="ftr" sz="quarter" idx="11"/>
          </p:nvPr>
        </p:nvSpPr>
        <p:spPr/>
        <p:txBody>
          <a:bodyPr/>
          <a:lstStyle>
            <a:lvl1pPr>
              <a:defRPr i="1">
                <a:solidFill>
                  <a:srgbClr val="D0CCB9"/>
                </a:solidFill>
                <a:latin typeface="Arial" charset="0"/>
              </a:defRPr>
            </a:lvl1pPr>
          </a:lstStyle>
          <a:p>
            <a:pPr>
              <a:defRPr/>
            </a:pPr>
            <a:endParaRPr lang="es-ES_tradnl"/>
          </a:p>
        </p:txBody>
      </p:sp>
      <p:sp>
        <p:nvSpPr>
          <p:cNvPr id="10" name="6 Marcador de número de diapositiva"/>
          <p:cNvSpPr>
            <a:spLocks noGrp="1"/>
          </p:cNvSpPr>
          <p:nvPr>
            <p:ph type="sldNum" sz="quarter" idx="12"/>
          </p:nvPr>
        </p:nvSpPr>
        <p:spPr/>
        <p:txBody>
          <a:bodyPr/>
          <a:lstStyle>
            <a:lvl1pPr>
              <a:defRPr i="1">
                <a:solidFill>
                  <a:srgbClr val="D0CCB9"/>
                </a:solidFill>
                <a:latin typeface="Arial" charset="0"/>
              </a:defRPr>
            </a:lvl1pPr>
          </a:lstStyle>
          <a:p>
            <a:pPr>
              <a:defRPr/>
            </a:pPr>
            <a:fld id="{3627764E-057D-4B6E-95AC-7BAA1C3AC1A8}" type="slidenum">
              <a:rPr lang="es-ES_tradnl"/>
              <a:pPr>
                <a:defRPr/>
              </a:pPr>
              <a:t>‹Nº›</a:t>
            </a:fld>
            <a:endParaRPr lang="es-ES_tradnl"/>
          </a:p>
        </p:txBody>
      </p:sp>
    </p:spTree>
    <p:extLst>
      <p:ext uri="{BB962C8B-B14F-4D97-AF65-F5344CB8AC3E}">
        <p14:creationId xmlns:p14="http://schemas.microsoft.com/office/powerpoint/2010/main" val="154556470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i="1">
                <a:latin typeface="Arial" charset="0"/>
              </a:defRPr>
            </a:lvl1pPr>
          </a:lstStyle>
          <a:p>
            <a:pPr>
              <a:defRPr/>
            </a:pPr>
            <a:fld id="{C943DE69-124D-4B22-B9F3-6E404348DCC0}" type="datetime1">
              <a:rPr lang="es-CO" smtClean="0"/>
              <a:t>01/10/2015</a:t>
            </a:fld>
            <a:endParaRPr lang="es-ES_tradnl"/>
          </a:p>
        </p:txBody>
      </p:sp>
      <p:sp>
        <p:nvSpPr>
          <p:cNvPr id="5" name="4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i="1">
                <a:latin typeface="Arial" charset="0"/>
              </a:defRPr>
            </a:lvl1pPr>
          </a:lstStyle>
          <a:p>
            <a:pPr>
              <a:defRPr/>
            </a:pPr>
            <a:fld id="{3B224D45-8152-485B-AC47-268669C8B152}" type="slidenum">
              <a:rPr lang="es-ES_tradnl"/>
              <a:pPr>
                <a:defRPr/>
              </a:pPr>
              <a:t>‹Nº›</a:t>
            </a:fld>
            <a:endParaRPr lang="es-ES_tradnl"/>
          </a:p>
        </p:txBody>
      </p:sp>
    </p:spTree>
    <p:extLst>
      <p:ext uri="{BB962C8B-B14F-4D97-AF65-F5344CB8AC3E}">
        <p14:creationId xmlns:p14="http://schemas.microsoft.com/office/powerpoint/2010/main" val="29773194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10 Conector recto"/>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5" name="4 Triángulo isósceles"/>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
        <p:nvSpPr>
          <p:cNvPr id="6" name="14 Conector recto"/>
          <p:cNvSpPr>
            <a:spLocks noChangeShapeType="1"/>
          </p:cNvSpPr>
          <p:nvPr/>
        </p:nvSpPr>
        <p:spPr bwMode="auto">
          <a:xfrm rot="5400000">
            <a:off x="3630612" y="3201988"/>
            <a:ext cx="585152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p:txBody>
          <a:bodyPr/>
          <a:lstStyle>
            <a:lvl1pPr>
              <a:defRPr i="1">
                <a:latin typeface="Arial" charset="0"/>
              </a:defRPr>
            </a:lvl1pPr>
          </a:lstStyle>
          <a:p>
            <a:pPr>
              <a:defRPr/>
            </a:pPr>
            <a:fld id="{AF68DDFF-01BF-4FB2-A65A-DA0071F10951}" type="datetime1">
              <a:rPr lang="es-CO" smtClean="0"/>
              <a:t>01/10/2015</a:t>
            </a:fld>
            <a:endParaRPr lang="es-ES_tradnl"/>
          </a:p>
        </p:txBody>
      </p:sp>
      <p:sp>
        <p:nvSpPr>
          <p:cNvPr id="8" name="4 Marcador de pie de página"/>
          <p:cNvSpPr>
            <a:spLocks noGrp="1"/>
          </p:cNvSpPr>
          <p:nvPr>
            <p:ph type="ftr" sz="quarter" idx="11"/>
          </p:nvPr>
        </p:nvSpPr>
        <p:spPr/>
        <p:txBody>
          <a:bodyPr/>
          <a:lstStyle>
            <a:lvl1pPr>
              <a:defRPr i="1">
                <a:latin typeface="Arial" charset="0"/>
              </a:defRPr>
            </a:lvl1pPr>
          </a:lstStyle>
          <a:p>
            <a:pPr>
              <a:defRPr/>
            </a:pPr>
            <a:endParaRPr lang="es-ES_tradnl"/>
          </a:p>
        </p:txBody>
      </p:sp>
      <p:sp>
        <p:nvSpPr>
          <p:cNvPr id="9" name="5 Marcador de número de diapositiva"/>
          <p:cNvSpPr>
            <a:spLocks noGrp="1"/>
          </p:cNvSpPr>
          <p:nvPr>
            <p:ph type="sldNum" sz="quarter" idx="12"/>
          </p:nvPr>
        </p:nvSpPr>
        <p:spPr/>
        <p:txBody>
          <a:bodyPr/>
          <a:lstStyle>
            <a:lvl1pPr>
              <a:defRPr i="1">
                <a:latin typeface="Arial" charset="0"/>
              </a:defRPr>
            </a:lvl1pPr>
          </a:lstStyle>
          <a:p>
            <a:pPr>
              <a:defRPr/>
            </a:pPr>
            <a:fld id="{CA86B470-26F1-4B43-A572-6C3AFE61F944}" type="slidenum">
              <a:rPr lang="es-ES_tradnl"/>
              <a:pPr>
                <a:defRPr/>
              </a:pPr>
              <a:t>‹Nº›</a:t>
            </a:fld>
            <a:endParaRPr lang="es-ES_tradnl"/>
          </a:p>
        </p:txBody>
      </p:sp>
    </p:spTree>
    <p:extLst>
      <p:ext uri="{BB962C8B-B14F-4D97-AF65-F5344CB8AC3E}">
        <p14:creationId xmlns:p14="http://schemas.microsoft.com/office/powerpoint/2010/main" val="34398695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Rectangle 7"/>
          <p:cNvSpPr>
            <a:spLocks noChangeAspect="1"/>
          </p:cNvSpPr>
          <p:nvPr/>
        </p:nvSpPr>
        <p:spPr>
          <a:xfrm>
            <a:off x="336550" y="5141913"/>
            <a:ext cx="8467725" cy="125888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3043911"/>
            <a:ext cx="8272211" cy="1497507"/>
          </a:xfrm>
        </p:spPr>
        <p:txBody>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35895" y="4541417"/>
            <a:ext cx="827221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7E933842-68D0-4AA7-B4F1-AE415AB8FBDC}" type="datetime1">
              <a:rPr lang="es-CO" smtClean="0"/>
              <a:t>01/10/2015</a:t>
            </a:fld>
            <a:endParaRPr lang="es-CO"/>
          </a:p>
        </p:txBody>
      </p:sp>
      <p:sp>
        <p:nvSpPr>
          <p:cNvPr id="6"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s-CO"/>
          </a:p>
        </p:txBody>
      </p:sp>
      <p:sp>
        <p:nvSpPr>
          <p:cNvPr id="7" name="Slide Number Placeholder 5"/>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7E96CC28-CAAA-45D7-A3A2-742A51E9EFBB}" type="slidenum">
              <a:rPr lang="es-CO"/>
              <a:pPr>
                <a:defRPr/>
              </a:pPr>
              <a:t>‹Nº›</a:t>
            </a:fld>
            <a:endParaRPr lang="es-CO"/>
          </a:p>
        </p:txBody>
      </p:sp>
    </p:spTree>
    <p:extLst>
      <p:ext uri="{BB962C8B-B14F-4D97-AF65-F5344CB8AC3E}">
        <p14:creationId xmlns:p14="http://schemas.microsoft.com/office/powerpoint/2010/main" val="23962391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Rectangle 7"/>
          <p:cNvSpPr>
            <a:spLocks noChangeAspect="1"/>
          </p:cNvSpPr>
          <p:nvPr/>
        </p:nvSpPr>
        <p:spPr>
          <a:xfrm>
            <a:off x="334963" y="606425"/>
            <a:ext cx="847407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729658"/>
            <a:ext cx="8272212" cy="98833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35895" y="2228004"/>
            <a:ext cx="4066793"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1313" y="2228004"/>
            <a:ext cx="4066794"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Date Placeholder 4"/>
          <p:cNvSpPr>
            <a:spLocks noGrp="1"/>
          </p:cNvSpPr>
          <p:nvPr>
            <p:ph type="dt" sz="half" idx="10"/>
          </p:nvPr>
        </p:nvSpPr>
        <p:spPr/>
        <p:txBody>
          <a:bodyPr/>
          <a:lstStyle>
            <a:lvl1pPr>
              <a:defRPr/>
            </a:lvl1pPr>
          </a:lstStyle>
          <a:p>
            <a:pPr>
              <a:defRPr/>
            </a:pPr>
            <a:fld id="{49D5DFC3-88AF-4B5E-A2E6-9A9085A41D78}" type="datetime1">
              <a:rPr lang="es-CO" smtClean="0"/>
              <a:t>01/10/2015</a:t>
            </a:fld>
            <a:endParaRPr lang="es-CO"/>
          </a:p>
        </p:txBody>
      </p:sp>
      <p:sp>
        <p:nvSpPr>
          <p:cNvPr id="7" name="Footer Placeholder 5"/>
          <p:cNvSpPr>
            <a:spLocks noGrp="1"/>
          </p:cNvSpPr>
          <p:nvPr>
            <p:ph type="ftr" sz="quarter" idx="11"/>
          </p:nvPr>
        </p:nvSpPr>
        <p:spPr/>
        <p:txBody>
          <a:bodyPr/>
          <a:lstStyle>
            <a:lvl1pPr>
              <a:defRPr/>
            </a:lvl1pPr>
          </a:lstStyle>
          <a:p>
            <a:pPr>
              <a:defRPr/>
            </a:pPr>
            <a:endParaRPr lang="es-CO"/>
          </a:p>
        </p:txBody>
      </p:sp>
      <p:sp>
        <p:nvSpPr>
          <p:cNvPr id="8" name="Slide Number Placeholder 6"/>
          <p:cNvSpPr>
            <a:spLocks noGrp="1"/>
          </p:cNvSpPr>
          <p:nvPr>
            <p:ph type="sldNum" sz="quarter" idx="12"/>
          </p:nvPr>
        </p:nvSpPr>
        <p:spPr/>
        <p:txBody>
          <a:bodyPr/>
          <a:lstStyle>
            <a:lvl1pPr>
              <a:defRPr/>
            </a:lvl1pPr>
          </a:lstStyle>
          <a:p>
            <a:pPr>
              <a:defRPr/>
            </a:pPr>
            <a:fld id="{9A1A63F1-3915-4A87-BE79-D3F6F0272B8C}" type="slidenum">
              <a:rPr lang="es-CO"/>
              <a:pPr>
                <a:defRPr/>
              </a:pPr>
              <a:t>‹Nº›</a:t>
            </a:fld>
            <a:endParaRPr lang="es-CO"/>
          </a:p>
        </p:txBody>
      </p:sp>
    </p:spTree>
    <p:extLst>
      <p:ext uri="{BB962C8B-B14F-4D97-AF65-F5344CB8AC3E}">
        <p14:creationId xmlns:p14="http://schemas.microsoft.com/office/powerpoint/2010/main" val="3282159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Rectangle 10"/>
          <p:cNvSpPr>
            <a:spLocks noChangeAspect="1"/>
          </p:cNvSpPr>
          <p:nvPr/>
        </p:nvSpPr>
        <p:spPr>
          <a:xfrm>
            <a:off x="334963" y="606425"/>
            <a:ext cx="8474075"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435895" y="729658"/>
            <a:ext cx="8272212" cy="98833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65415" y="2250893"/>
            <a:ext cx="3815306"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35896" y="2926053"/>
            <a:ext cx="4044825"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92802" y="2250893"/>
            <a:ext cx="3815305"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2" y="2926053"/>
            <a:ext cx="4044825"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6"/>
          <p:cNvSpPr>
            <a:spLocks noGrp="1"/>
          </p:cNvSpPr>
          <p:nvPr>
            <p:ph type="dt" sz="half" idx="10"/>
          </p:nvPr>
        </p:nvSpPr>
        <p:spPr/>
        <p:txBody>
          <a:bodyPr/>
          <a:lstStyle>
            <a:lvl1pPr>
              <a:defRPr/>
            </a:lvl1pPr>
          </a:lstStyle>
          <a:p>
            <a:pPr>
              <a:defRPr/>
            </a:pPr>
            <a:fld id="{0F5D0FB6-0FBA-4DDA-94C8-2A04C8F45B7B}" type="datetime1">
              <a:rPr lang="es-CO" smtClean="0"/>
              <a:t>01/10/2015</a:t>
            </a:fld>
            <a:endParaRPr lang="es-CO"/>
          </a:p>
        </p:txBody>
      </p:sp>
      <p:sp>
        <p:nvSpPr>
          <p:cNvPr id="9" name="Footer Placeholder 7"/>
          <p:cNvSpPr>
            <a:spLocks noGrp="1"/>
          </p:cNvSpPr>
          <p:nvPr>
            <p:ph type="ftr" sz="quarter" idx="11"/>
          </p:nvPr>
        </p:nvSpPr>
        <p:spPr/>
        <p:txBody>
          <a:bodyPr/>
          <a:lstStyle>
            <a:lvl1pPr>
              <a:defRPr/>
            </a:lvl1pPr>
          </a:lstStyle>
          <a:p>
            <a:pPr>
              <a:defRPr/>
            </a:pPr>
            <a:endParaRPr lang="es-CO"/>
          </a:p>
        </p:txBody>
      </p:sp>
      <p:sp>
        <p:nvSpPr>
          <p:cNvPr id="10" name="Slide Number Placeholder 8"/>
          <p:cNvSpPr>
            <a:spLocks noGrp="1"/>
          </p:cNvSpPr>
          <p:nvPr>
            <p:ph type="sldNum" sz="quarter" idx="12"/>
          </p:nvPr>
        </p:nvSpPr>
        <p:spPr/>
        <p:txBody>
          <a:bodyPr/>
          <a:lstStyle>
            <a:lvl1pPr>
              <a:defRPr/>
            </a:lvl1pPr>
          </a:lstStyle>
          <a:p>
            <a:pPr>
              <a:defRPr/>
            </a:pPr>
            <a:fld id="{30BBD1CB-5C87-4E22-AB54-7621AAA57191}" type="slidenum">
              <a:rPr lang="es-CO"/>
              <a:pPr>
                <a:defRPr/>
              </a:pPr>
              <a:t>‹Nº›</a:t>
            </a:fld>
            <a:endParaRPr lang="es-CO"/>
          </a:p>
        </p:txBody>
      </p:sp>
    </p:spTree>
    <p:extLst>
      <p:ext uri="{BB962C8B-B14F-4D97-AF65-F5344CB8AC3E}">
        <p14:creationId xmlns:p14="http://schemas.microsoft.com/office/powerpoint/2010/main" val="39018442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Rectangle 6"/>
          <p:cNvSpPr>
            <a:spLocks noChangeAspect="1"/>
          </p:cNvSpPr>
          <p:nvPr/>
        </p:nvSpPr>
        <p:spPr>
          <a:xfrm>
            <a:off x="330200" y="606425"/>
            <a:ext cx="8475663" cy="12588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431921" y="729658"/>
            <a:ext cx="8272212" cy="988332"/>
          </a:xfrm>
        </p:spPr>
        <p:txBody>
          <a:bodyPr/>
          <a:lstStyle/>
          <a:p>
            <a:r>
              <a:rPr lang="es-ES" smtClean="0"/>
              <a:t>Haga clic para modificar el estilo de título del patrón</a:t>
            </a:r>
            <a:endParaRPr lang="en-US" dirty="0"/>
          </a:p>
        </p:txBody>
      </p:sp>
      <p:sp>
        <p:nvSpPr>
          <p:cNvPr id="4" name="Date Placeholder 2"/>
          <p:cNvSpPr>
            <a:spLocks noGrp="1"/>
          </p:cNvSpPr>
          <p:nvPr>
            <p:ph type="dt" sz="half" idx="10"/>
          </p:nvPr>
        </p:nvSpPr>
        <p:spPr/>
        <p:txBody>
          <a:bodyPr/>
          <a:lstStyle>
            <a:lvl1pPr>
              <a:defRPr/>
            </a:lvl1pPr>
          </a:lstStyle>
          <a:p>
            <a:pPr>
              <a:defRPr/>
            </a:pPr>
            <a:fld id="{536A7A63-284F-485A-A09B-399DAF1447C5}" type="datetime1">
              <a:rPr lang="es-CO" smtClean="0"/>
              <a:t>01/10/2015</a:t>
            </a:fld>
            <a:endParaRPr lang="es-CO"/>
          </a:p>
        </p:txBody>
      </p:sp>
      <p:sp>
        <p:nvSpPr>
          <p:cNvPr id="5" name="Footer Placeholder 3"/>
          <p:cNvSpPr>
            <a:spLocks noGrp="1"/>
          </p:cNvSpPr>
          <p:nvPr>
            <p:ph type="ftr" sz="quarter" idx="11"/>
          </p:nvPr>
        </p:nvSpPr>
        <p:spPr/>
        <p:txBody>
          <a:bodyPr/>
          <a:lstStyle>
            <a:lvl1pPr>
              <a:defRPr/>
            </a:lvl1pPr>
          </a:lstStyle>
          <a:p>
            <a:pPr>
              <a:defRPr/>
            </a:pPr>
            <a:endParaRPr lang="es-CO"/>
          </a:p>
        </p:txBody>
      </p:sp>
      <p:sp>
        <p:nvSpPr>
          <p:cNvPr id="6" name="Slide Number Placeholder 4"/>
          <p:cNvSpPr>
            <a:spLocks noGrp="1"/>
          </p:cNvSpPr>
          <p:nvPr>
            <p:ph type="sldNum" sz="quarter" idx="12"/>
          </p:nvPr>
        </p:nvSpPr>
        <p:spPr/>
        <p:txBody>
          <a:bodyPr/>
          <a:lstStyle>
            <a:lvl1pPr>
              <a:defRPr/>
            </a:lvl1pPr>
          </a:lstStyle>
          <a:p>
            <a:pPr>
              <a:defRPr/>
            </a:pPr>
            <a:fld id="{E4197F3C-D062-415A-857A-23F8BF548A75}" type="slidenum">
              <a:rPr lang="es-CO"/>
              <a:pPr>
                <a:defRPr/>
              </a:pPr>
              <a:t>‹Nº›</a:t>
            </a:fld>
            <a:endParaRPr lang="es-CO"/>
          </a:p>
        </p:txBody>
      </p:sp>
    </p:spTree>
    <p:extLst>
      <p:ext uri="{BB962C8B-B14F-4D97-AF65-F5344CB8AC3E}">
        <p14:creationId xmlns:p14="http://schemas.microsoft.com/office/powerpoint/2010/main" val="36870577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0C5A4B0-DCBB-4C7D-AD64-019ECF88FC6E}" type="datetime1">
              <a:rPr lang="es-CO" smtClean="0"/>
              <a:t>01/10/2015</a:t>
            </a:fld>
            <a:endParaRPr lang="es-CO"/>
          </a:p>
        </p:txBody>
      </p:sp>
      <p:sp>
        <p:nvSpPr>
          <p:cNvPr id="3" name="Footer Placeholder 4"/>
          <p:cNvSpPr>
            <a:spLocks noGrp="1"/>
          </p:cNvSpPr>
          <p:nvPr>
            <p:ph type="ftr" sz="quarter" idx="11"/>
          </p:nvPr>
        </p:nvSpPr>
        <p:spPr/>
        <p:txBody>
          <a:bodyPr/>
          <a:lstStyle>
            <a:lvl1pPr>
              <a:defRPr/>
            </a:lvl1pPr>
          </a:lstStyle>
          <a:p>
            <a:pPr>
              <a:defRPr/>
            </a:pPr>
            <a:endParaRPr lang="es-CO"/>
          </a:p>
        </p:txBody>
      </p:sp>
      <p:sp>
        <p:nvSpPr>
          <p:cNvPr id="4" name="Slide Number Placeholder 5"/>
          <p:cNvSpPr>
            <a:spLocks noGrp="1"/>
          </p:cNvSpPr>
          <p:nvPr>
            <p:ph type="sldNum" sz="quarter" idx="12"/>
          </p:nvPr>
        </p:nvSpPr>
        <p:spPr/>
        <p:txBody>
          <a:bodyPr/>
          <a:lstStyle>
            <a:lvl1pPr>
              <a:defRPr/>
            </a:lvl1pPr>
          </a:lstStyle>
          <a:p>
            <a:pPr>
              <a:defRPr/>
            </a:pPr>
            <a:fld id="{30B0A4A3-2D1E-4073-8382-D6A7F8AD0FF6}" type="slidenum">
              <a:rPr lang="es-CO"/>
              <a:pPr>
                <a:defRPr/>
              </a:pPr>
              <a:t>‹Nº›</a:t>
            </a:fld>
            <a:endParaRPr lang="es-CO"/>
          </a:p>
        </p:txBody>
      </p:sp>
    </p:spTree>
    <p:extLst>
      <p:ext uri="{BB962C8B-B14F-4D97-AF65-F5344CB8AC3E}">
        <p14:creationId xmlns:p14="http://schemas.microsoft.com/office/powerpoint/2010/main" val="35570713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Rectangle 8"/>
          <p:cNvSpPr>
            <a:spLocks noChangeAspect="1"/>
          </p:cNvSpPr>
          <p:nvPr/>
        </p:nvSpPr>
        <p:spPr>
          <a:xfrm>
            <a:off x="336550" y="5141913"/>
            <a:ext cx="8472488" cy="12747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5262296"/>
            <a:ext cx="3682084"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35862" y="601200"/>
            <a:ext cx="8469630" cy="4204800"/>
          </a:xfrm>
        </p:spPr>
        <p:txBody>
          <a:bodyP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305618" y="5262297"/>
            <a:ext cx="4402490" cy="689515"/>
          </a:xfrm>
        </p:spPr>
        <p:txBody>
          <a:bodyP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826E9488-0416-4082-AD77-5A29D1AE4C32}" type="datetime1">
              <a:rPr lang="es-CO" smtClean="0"/>
              <a:t>01/10/2015</a:t>
            </a:fld>
            <a:endParaRPr lang="es-CO"/>
          </a:p>
        </p:txBody>
      </p:sp>
      <p:sp>
        <p:nvSpPr>
          <p:cNvPr id="7" name="Footer Placeholder 5"/>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s-CO"/>
          </a:p>
        </p:txBody>
      </p:sp>
      <p:sp>
        <p:nvSpPr>
          <p:cNvPr id="8" name="Slide Number Placeholder 6"/>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303D3B1D-C29B-456C-828E-CEF9DBED4028}" type="slidenum">
              <a:rPr lang="es-CO"/>
              <a:pPr>
                <a:defRPr/>
              </a:pPr>
              <a:t>‹Nº›</a:t>
            </a:fld>
            <a:endParaRPr lang="es-CO"/>
          </a:p>
        </p:txBody>
      </p:sp>
    </p:spTree>
    <p:extLst>
      <p:ext uri="{BB962C8B-B14F-4D97-AF65-F5344CB8AC3E}">
        <p14:creationId xmlns:p14="http://schemas.microsoft.com/office/powerpoint/2010/main" val="11009071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35895" y="4693389"/>
            <a:ext cx="8272212" cy="566738"/>
          </a:xfrm>
        </p:spPr>
        <p:txBody>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35863" y="599725"/>
            <a:ext cx="8468144" cy="3557252"/>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435894" y="5260128"/>
            <a:ext cx="8272213"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pPr>
              <a:defRPr/>
            </a:pPr>
            <a:fld id="{8F702E6C-CC21-45F1-8D8D-34F0AABBC947}" type="datetime1">
              <a:rPr lang="es-CO" smtClean="0"/>
              <a:t>01/10/2015</a:t>
            </a:fld>
            <a:endParaRPr lang="es-CO"/>
          </a:p>
        </p:txBody>
      </p:sp>
      <p:sp>
        <p:nvSpPr>
          <p:cNvPr id="6" name="Footer Placeholder 5"/>
          <p:cNvSpPr>
            <a:spLocks noGrp="1"/>
          </p:cNvSpPr>
          <p:nvPr>
            <p:ph type="ftr" sz="quarter" idx="11"/>
          </p:nvPr>
        </p:nvSpPr>
        <p:spPr/>
        <p:txBody>
          <a:bodyPr/>
          <a:lstStyle>
            <a:lvl1pPr>
              <a:defRPr dirty="0"/>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EE7F4EFD-1E27-4BB1-95E9-4E669EC881DE}" type="slidenum">
              <a:rPr lang="es-CO"/>
              <a:pPr>
                <a:defRPr/>
              </a:pPr>
              <a:t>‹Nº›</a:t>
            </a:fld>
            <a:endParaRPr lang="es-CO"/>
          </a:p>
        </p:txBody>
      </p:sp>
    </p:spTree>
    <p:extLst>
      <p:ext uri="{BB962C8B-B14F-4D97-AF65-F5344CB8AC3E}">
        <p14:creationId xmlns:p14="http://schemas.microsoft.com/office/powerpoint/2010/main" val="14910913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6563" y="704850"/>
            <a:ext cx="8270875" cy="1189038"/>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1027" name="Text Placeholder 2"/>
          <p:cNvSpPr>
            <a:spLocks noGrp="1"/>
          </p:cNvSpPr>
          <p:nvPr>
            <p:ph type="body" idx="1"/>
          </p:nvPr>
        </p:nvSpPr>
        <p:spPr bwMode="auto">
          <a:xfrm>
            <a:off x="436563" y="2335213"/>
            <a:ext cx="8270875"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endParaRPr lang="en-US" altLang="es-CO" smtClean="0"/>
          </a:p>
        </p:txBody>
      </p:sp>
      <p:sp>
        <p:nvSpPr>
          <p:cNvPr id="4" name="Date Placeholder 3"/>
          <p:cNvSpPr>
            <a:spLocks noGrp="1"/>
          </p:cNvSpPr>
          <p:nvPr>
            <p:ph type="dt" sz="half" idx="2"/>
          </p:nvPr>
        </p:nvSpPr>
        <p:spPr>
          <a:xfrm>
            <a:off x="5703888" y="5956300"/>
            <a:ext cx="2133600"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accent2"/>
                </a:solidFill>
                <a:latin typeface="+mn-lt"/>
                <a:cs typeface="+mn-cs"/>
              </a:defRPr>
            </a:lvl1pPr>
          </a:lstStyle>
          <a:p>
            <a:pPr>
              <a:defRPr/>
            </a:pPr>
            <a:fld id="{8C700CEA-8110-4336-B9AA-881CA9E71762}" type="datetime1">
              <a:rPr lang="es-CO" smtClean="0"/>
              <a:t>01/10/2015</a:t>
            </a:fld>
            <a:endParaRPr lang="es-CO"/>
          </a:p>
        </p:txBody>
      </p:sp>
      <p:sp>
        <p:nvSpPr>
          <p:cNvPr id="5" name="Footer Placeholder 4"/>
          <p:cNvSpPr>
            <a:spLocks noGrp="1"/>
          </p:cNvSpPr>
          <p:nvPr>
            <p:ph type="ftr" sz="quarter" idx="3"/>
          </p:nvPr>
        </p:nvSpPr>
        <p:spPr>
          <a:xfrm>
            <a:off x="436563" y="5951538"/>
            <a:ext cx="5187950" cy="365125"/>
          </a:xfrm>
          <a:prstGeom prst="rect">
            <a:avLst/>
          </a:prstGeom>
        </p:spPr>
        <p:txBody>
          <a:bodyPr vert="horz" lIns="91440" tIns="45720" rIns="91440" bIns="45720" rtlCol="0" anchor="ctr"/>
          <a:lstStyle>
            <a:lvl1pPr algn="l" fontAlgn="auto">
              <a:spcBef>
                <a:spcPts val="0"/>
              </a:spcBef>
              <a:spcAft>
                <a:spcPts val="0"/>
              </a:spcAft>
              <a:defRPr sz="900" cap="all">
                <a:solidFill>
                  <a:schemeClr val="accent2"/>
                </a:solidFill>
                <a:latin typeface="+mn-lt"/>
                <a:cs typeface="+mn-cs"/>
              </a:defRPr>
            </a:lvl1pPr>
          </a:lstStyle>
          <a:p>
            <a:pPr>
              <a:defRPr/>
            </a:pPr>
            <a:endParaRPr lang="es-CO"/>
          </a:p>
        </p:txBody>
      </p:sp>
      <p:sp>
        <p:nvSpPr>
          <p:cNvPr id="6" name="Slide Number Placeholder 5"/>
          <p:cNvSpPr>
            <a:spLocks noGrp="1"/>
          </p:cNvSpPr>
          <p:nvPr>
            <p:ph type="sldNum" sz="quarter" idx="4"/>
          </p:nvPr>
        </p:nvSpPr>
        <p:spPr>
          <a:xfrm>
            <a:off x="7918450" y="5956300"/>
            <a:ext cx="788988"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accent2"/>
                </a:solidFill>
                <a:latin typeface="+mn-lt"/>
                <a:cs typeface="+mn-cs"/>
              </a:defRPr>
            </a:lvl1pPr>
          </a:lstStyle>
          <a:p>
            <a:pPr>
              <a:defRPr/>
            </a:pPr>
            <a:fld id="{F5A91C93-F265-4E6A-9FB4-C3ADD24FB796}" type="slidenum">
              <a:rPr lang="es-CO"/>
              <a:pPr>
                <a:defRPr/>
              </a:pPr>
              <a:t>‹Nº›</a:t>
            </a:fld>
            <a:endParaRPr lang="es-CO"/>
          </a:p>
        </p:txBody>
      </p:sp>
      <p:sp>
        <p:nvSpPr>
          <p:cNvPr id="9" name="Rectangle 8"/>
          <p:cNvSpPr/>
          <p:nvPr/>
        </p:nvSpPr>
        <p:spPr>
          <a:xfrm>
            <a:off x="334963" y="457200"/>
            <a:ext cx="2778125" cy="952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0913" y="454025"/>
            <a:ext cx="2778125" cy="984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50" y="457200"/>
            <a:ext cx="2778125" cy="9207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58" r:id="rId7"/>
    <p:sldLayoutId id="2147484265" r:id="rId8"/>
    <p:sldLayoutId id="2147484266" r:id="rId9"/>
    <p:sldLayoutId id="2147484267" r:id="rId10"/>
    <p:sldLayoutId id="2147484268"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ftr="0" dt="0"/>
  <p:txStyles>
    <p:titleStyle>
      <a:lvl1pPr algn="l" defTabSz="457200" rtl="0" fontAlgn="base">
        <a:spcBef>
          <a:spcPct val="0"/>
        </a:spcBef>
        <a:spcAft>
          <a:spcPct val="0"/>
        </a:spcAft>
        <a:defRPr sz="2800" kern="1200" cap="all">
          <a:solidFill>
            <a:schemeClr val="bg1"/>
          </a:solidFill>
          <a:latin typeface="+mj-lt"/>
          <a:ea typeface="+mj-ea"/>
          <a:cs typeface="+mj-cs"/>
        </a:defRPr>
      </a:lvl1pPr>
      <a:lvl2pPr algn="l" defTabSz="457200" rtl="0" fontAlgn="base">
        <a:spcBef>
          <a:spcPct val="0"/>
        </a:spcBef>
        <a:spcAft>
          <a:spcPct val="0"/>
        </a:spcAft>
        <a:defRPr sz="2800">
          <a:solidFill>
            <a:schemeClr val="bg1"/>
          </a:solidFill>
          <a:latin typeface="Gill Sans MT" pitchFamily="34" charset="0"/>
        </a:defRPr>
      </a:lvl2pPr>
      <a:lvl3pPr algn="l" defTabSz="457200" rtl="0" fontAlgn="base">
        <a:spcBef>
          <a:spcPct val="0"/>
        </a:spcBef>
        <a:spcAft>
          <a:spcPct val="0"/>
        </a:spcAft>
        <a:defRPr sz="2800">
          <a:solidFill>
            <a:schemeClr val="bg1"/>
          </a:solidFill>
          <a:latin typeface="Gill Sans MT" pitchFamily="34" charset="0"/>
        </a:defRPr>
      </a:lvl3pPr>
      <a:lvl4pPr algn="l" defTabSz="457200" rtl="0" fontAlgn="base">
        <a:spcBef>
          <a:spcPct val="0"/>
        </a:spcBef>
        <a:spcAft>
          <a:spcPct val="0"/>
        </a:spcAft>
        <a:defRPr sz="2800">
          <a:solidFill>
            <a:schemeClr val="bg1"/>
          </a:solidFill>
          <a:latin typeface="Gill Sans MT" pitchFamily="34" charset="0"/>
        </a:defRPr>
      </a:lvl4pPr>
      <a:lvl5pPr algn="l" defTabSz="457200" rtl="0" fontAlgn="base">
        <a:spcBef>
          <a:spcPct val="0"/>
        </a:spcBef>
        <a:spcAft>
          <a:spcPct val="0"/>
        </a:spcAft>
        <a:defRPr sz="2800">
          <a:solidFill>
            <a:schemeClr val="bg1"/>
          </a:solidFill>
          <a:latin typeface="Gill Sans M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4800" indent="-304800" algn="l" defTabSz="457200" rtl="0" fontAlgn="base">
        <a:spcBef>
          <a:spcPct val="20000"/>
        </a:spcBef>
        <a:spcAft>
          <a:spcPts val="600"/>
        </a:spcAft>
        <a:buClr>
          <a:schemeClr val="accent2"/>
        </a:buClr>
        <a:buSzPct val="92000"/>
        <a:buFont typeface="Wingdings 2" pitchFamily="18" charset="2"/>
        <a:buChar char=""/>
        <a:defRPr kern="1200">
          <a:solidFill>
            <a:schemeClr val="tx2"/>
          </a:solidFill>
          <a:latin typeface="+mn-lt"/>
          <a:ea typeface="+mn-ea"/>
          <a:cs typeface="+mn-cs"/>
        </a:defRPr>
      </a:lvl1pPr>
      <a:lvl2pPr marL="628650" indent="-304800" algn="l" defTabSz="457200" rtl="0" fontAlgn="base">
        <a:spcBef>
          <a:spcPct val="20000"/>
        </a:spcBef>
        <a:spcAft>
          <a:spcPts val="600"/>
        </a:spcAft>
        <a:buClr>
          <a:schemeClr val="accent2"/>
        </a:buClr>
        <a:buSzPct val="92000"/>
        <a:buFont typeface="Wingdings 2" pitchFamily="18" charset="2"/>
        <a:buChar char=""/>
        <a:defRPr sz="1600" kern="1200">
          <a:solidFill>
            <a:schemeClr val="tx2"/>
          </a:solidFill>
          <a:latin typeface="+mn-lt"/>
          <a:ea typeface="+mn-ea"/>
          <a:cs typeface="+mn-cs"/>
        </a:defRPr>
      </a:lvl2pPr>
      <a:lvl3pPr marL="898525" indent="-269875" algn="l" defTabSz="457200" rtl="0" fontAlgn="base">
        <a:spcBef>
          <a:spcPct val="20000"/>
        </a:spcBef>
        <a:spcAft>
          <a:spcPts val="600"/>
        </a:spcAft>
        <a:buClr>
          <a:schemeClr val="accent2"/>
        </a:buClr>
        <a:buSzPct val="92000"/>
        <a:buFont typeface="Wingdings 2" pitchFamily="18" charset="2"/>
        <a:buChar char=""/>
        <a:defRPr sz="1400" kern="1200">
          <a:solidFill>
            <a:schemeClr val="tx2"/>
          </a:solidFill>
          <a:latin typeface="+mn-lt"/>
          <a:ea typeface="+mn-ea"/>
          <a:cs typeface="+mn-cs"/>
        </a:defRPr>
      </a:lvl3pPr>
      <a:lvl4pPr marL="1241425" indent="-233363" algn="l" defTabSz="457200" rtl="0" fontAlgn="base">
        <a:spcBef>
          <a:spcPct val="20000"/>
        </a:spcBef>
        <a:spcAft>
          <a:spcPts val="600"/>
        </a:spcAft>
        <a:buClr>
          <a:schemeClr val="accent2"/>
        </a:buClr>
        <a:buSzPct val="92000"/>
        <a:buFont typeface="Wingdings 2" pitchFamily="18" charset="2"/>
        <a:buChar char=""/>
        <a:defRPr sz="1200" kern="1200">
          <a:solidFill>
            <a:schemeClr val="tx2"/>
          </a:solidFill>
          <a:latin typeface="+mn-lt"/>
          <a:ea typeface="+mn-ea"/>
          <a:cs typeface="+mn-cs"/>
        </a:defRPr>
      </a:lvl4pPr>
      <a:lvl5pPr marL="1601788" indent="-233363" algn="l" defTabSz="457200" rtl="0" fontAlgn="base">
        <a:spcBef>
          <a:spcPct val="20000"/>
        </a:spcBef>
        <a:spcAft>
          <a:spcPts val="600"/>
        </a:spcAft>
        <a:buClr>
          <a:schemeClr val="accent2"/>
        </a:buClr>
        <a:buSzPct val="92000"/>
        <a:buFont typeface="Wingdings 2"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21 Marcador de título"/>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MX" smtClean="0"/>
              <a:t>Haga clic para modificar el estilo de título del patrón</a:t>
            </a:r>
            <a:endParaRPr lang="en-US" altLang="es-MX" smtClean="0"/>
          </a:p>
        </p:txBody>
      </p:sp>
      <p:sp>
        <p:nvSpPr>
          <p:cNvPr id="2051" name="12 Marcador de texto"/>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n-US" altLang="es-MX" smtClean="0"/>
          </a:p>
        </p:txBody>
      </p:sp>
      <p:sp>
        <p:nvSpPr>
          <p:cNvPr id="14" name="13 Marcador de fecha"/>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i="0">
                <a:solidFill>
                  <a:srgbClr val="37302A"/>
                </a:solidFill>
                <a:latin typeface="Book Antiqua" pitchFamily="18" charset="0"/>
              </a:defRPr>
            </a:lvl1pPr>
          </a:lstStyle>
          <a:p>
            <a:pPr>
              <a:defRPr/>
            </a:pPr>
            <a:fld id="{065204FE-F5B8-4EA0-8509-5D45CD3E5CD8}" type="datetime1">
              <a:rPr lang="es-CO" smtClean="0">
                <a:cs typeface="+mn-cs"/>
              </a:rPr>
              <a:t>01/10/2015</a:t>
            </a:fld>
            <a:endParaRPr lang="es-ES_tradnl">
              <a:cs typeface="+mn-cs"/>
            </a:endParaRPr>
          </a:p>
        </p:txBody>
      </p:sp>
      <p:sp>
        <p:nvSpPr>
          <p:cNvPr id="3" name="2 Marcador de pie de página"/>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i="0">
                <a:solidFill>
                  <a:srgbClr val="37302A"/>
                </a:solidFill>
                <a:latin typeface="Book Antiqua" pitchFamily="18" charset="0"/>
              </a:defRPr>
            </a:lvl1pPr>
          </a:lstStyle>
          <a:p>
            <a:pPr>
              <a:defRPr/>
            </a:pPr>
            <a:endParaRPr lang="es-ES_tradnl">
              <a:cs typeface="+mn-cs"/>
            </a:endParaRPr>
          </a:p>
        </p:txBody>
      </p:sp>
      <p:sp>
        <p:nvSpPr>
          <p:cNvPr id="23" name="22 Marcador de número de diapositiva"/>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i="0">
                <a:solidFill>
                  <a:srgbClr val="37302A"/>
                </a:solidFill>
                <a:latin typeface="Book Antiqua" pitchFamily="18" charset="0"/>
              </a:defRPr>
            </a:lvl1pPr>
          </a:lstStyle>
          <a:p>
            <a:pPr>
              <a:defRPr/>
            </a:pPr>
            <a:fld id="{C5FBB3CF-A43C-48B8-92F6-67F1779DF8AF}" type="slidenum">
              <a:rPr lang="es-ES_tradnl">
                <a:cs typeface="+mn-cs"/>
              </a:rPr>
              <a:pPr>
                <a:defRPr/>
              </a:pPr>
              <a:t>‹Nº›</a:t>
            </a:fld>
            <a:endParaRPr lang="es-ES_tradnl">
              <a:cs typeface="+mn-cs"/>
            </a:endParaRPr>
          </a:p>
        </p:txBody>
      </p:sp>
      <p:sp>
        <p:nvSpPr>
          <p:cNvPr id="2055" name="27 Conector recto"/>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2056" name="28 Conector recto"/>
          <p:cNvSpPr>
            <a:spLocks noChangeShapeType="1"/>
          </p:cNvSpPr>
          <p:nvPr/>
        </p:nvSpPr>
        <p:spPr bwMode="auto">
          <a:xfrm>
            <a:off x="457200" y="1143000"/>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pPr eaLnBrk="0" hangingPunct="0"/>
            <a:endParaRPr lang="es-MX" i="1" smtClean="0">
              <a:solidFill>
                <a:prstClr val="black"/>
              </a:solidFill>
              <a:latin typeface="Arial" charset="0"/>
              <a:cs typeface="+mn-cs"/>
            </a:endParaRPr>
          </a:p>
        </p:txBody>
      </p:sp>
      <p:sp>
        <p:nvSpPr>
          <p:cNvPr id="10" name="9 Triángulo isósceles"/>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2400">
              <a:solidFill>
                <a:prstClr val="white"/>
              </a:solidFill>
            </a:endParaRPr>
          </a:p>
        </p:txBody>
      </p:sp>
    </p:spTree>
    <p:extLst>
      <p:ext uri="{BB962C8B-B14F-4D97-AF65-F5344CB8AC3E}">
        <p14:creationId xmlns:p14="http://schemas.microsoft.com/office/powerpoint/2010/main" val="3790908623"/>
      </p:ext>
    </p:extLst>
  </p:cSld>
  <p:clrMap bg1="lt1" tx1="dk1" bg2="lt2" tx2="dk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0"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ftr="0" dt="0"/>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C8471"/>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7" Type="http://schemas.openxmlformats.org/officeDocument/2006/relationships/image" Target="../media/image10.gif"/><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713580" y="4016589"/>
            <a:ext cx="7772400" cy="1143000"/>
          </a:xfrm>
        </p:spPr>
        <p:txBody>
          <a:bodyPr anchor="ctr" anchorCtr="1">
            <a:normAutofit/>
          </a:bodyPr>
          <a:lstStyle/>
          <a:p>
            <a:pPr indent="-342900" algn="ctr" eaLnBrk="1" fontAlgn="auto" hangingPunct="1">
              <a:spcBef>
                <a:spcPts val="600"/>
              </a:spcBef>
              <a:spcAft>
                <a:spcPts val="0"/>
              </a:spcAft>
              <a:defRPr/>
            </a:pPr>
            <a:r>
              <a:rPr lang="es-ES_tradnl" sz="28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tema</a:t>
            </a:r>
            <a: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r>
            <a:b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Técnicas de Conteo</a:t>
            </a:r>
            <a:endParaRPr lang="es-ES_tradnl" sz="40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4099" name="Rectangle 3"/>
          <p:cNvSpPr>
            <a:spLocks noGrp="1" noChangeArrowheads="1"/>
          </p:cNvSpPr>
          <p:nvPr>
            <p:ph type="subTitle" idx="4294967295"/>
          </p:nvPr>
        </p:nvSpPr>
        <p:spPr>
          <a:xfrm>
            <a:off x="335601" y="5617733"/>
            <a:ext cx="8501062" cy="994734"/>
          </a:xfrm>
          <a:solidFill>
            <a:schemeClr val="bg1"/>
          </a:solidFill>
          <a:ln>
            <a:solidFill>
              <a:schemeClr val="bg1"/>
            </a:solidFill>
          </a:ln>
        </p:spPr>
        <p:txBody>
          <a:bodyPr>
            <a:noAutofit/>
          </a:bodyPr>
          <a:lstStyle/>
          <a:p>
            <a:pPr algn="ctr" eaLnBrk="1" fontAlgn="auto" hangingPunct="1">
              <a:spcBef>
                <a:spcPts val="0"/>
              </a:spcBef>
              <a:spcAft>
                <a:spcPts val="0"/>
              </a:spcAft>
              <a:buClr>
                <a:srgbClr val="44546A"/>
              </a:buClr>
              <a:buSzPct val="100000"/>
              <a:buFont typeface="Wingdings 3"/>
              <a:buNone/>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algn="ctr" eaLnBrk="1" fontAlgn="auto" hangingPunct="1">
              <a:spcBef>
                <a:spcPts val="0"/>
              </a:spcBef>
              <a:spcAft>
                <a:spcPts val="0"/>
              </a:spcAft>
              <a:buClr>
                <a:srgbClr val="44546A"/>
              </a:buClr>
              <a:buSzPct val="100000"/>
              <a:buFont typeface="Wingdings 3"/>
              <a:buNone/>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a:t>
            </a:r>
            <a:r>
              <a:rPr lang="es-ES" sz="1600" b="1" cap="small" spc="200" dirty="0" smtClean="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Agosto de 2015</a:t>
            </a:r>
            <a:endPar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angle 2"/>
          <p:cNvSpPr txBox="1">
            <a:spLocks noChangeArrowheads="1"/>
          </p:cNvSpPr>
          <p:nvPr/>
        </p:nvSpPr>
        <p:spPr>
          <a:xfrm>
            <a:off x="544513" y="2133600"/>
            <a:ext cx="8218487" cy="719138"/>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476889" y="2696363"/>
            <a:ext cx="8218487" cy="719137"/>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sz="48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Probabilidad y Estadística</a:t>
            </a:r>
            <a:endParaRPr lang="es-MX" sz="48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4109875850"/>
              </p:ext>
            </p:extLst>
          </p:nvPr>
        </p:nvGraphicFramePr>
        <p:xfrm>
          <a:off x="476889" y="476250"/>
          <a:ext cx="8421450" cy="1152525"/>
        </p:xfrm>
        <a:graphic>
          <a:graphicData uri="http://schemas.openxmlformats.org/drawingml/2006/table">
            <a:tbl>
              <a:tblPr firstRow="1" bandRow="1">
                <a:tableStyleId>{5C22544A-7EE6-4342-B048-85BDC9FD1C3A}</a:tableStyleId>
              </a:tblPr>
              <a:tblGrid>
                <a:gridCol w="1321491"/>
                <a:gridCol w="5679968"/>
                <a:gridCol w="1419991"/>
              </a:tblGrid>
              <a:tr h="1152525">
                <a:tc>
                  <a:txBody>
                    <a:bodyPr/>
                    <a:lstStyle/>
                    <a:p>
                      <a:endParaRPr lang="es-MX" sz="1800" dirty="0"/>
                    </a:p>
                  </a:txBody>
                  <a:tcPr marL="91437" marR="91437" marT="45736" marB="45736">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Programa Educativo de Químico en Alimentos </a:t>
                      </a:r>
                    </a:p>
                  </a:txBody>
                  <a:tcPr marL="91437" marR="91437" marT="45736" marB="4573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sz="1800" dirty="0"/>
                    </a:p>
                  </a:txBody>
                  <a:tcPr marL="91437" marR="91437" marT="45736" marB="45736">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14346" name="3 Grupo"/>
          <p:cNvGrpSpPr>
            <a:grpSpLocks/>
          </p:cNvGrpSpPr>
          <p:nvPr/>
        </p:nvGrpSpPr>
        <p:grpSpPr bwMode="auto">
          <a:xfrm>
            <a:off x="476889" y="520700"/>
            <a:ext cx="8218487" cy="1079500"/>
            <a:chOff x="508324" y="520916"/>
            <a:chExt cx="8030410" cy="1079500"/>
          </a:xfrm>
        </p:grpSpPr>
        <p:pic>
          <p:nvPicPr>
            <p:cNvPr id="1434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8"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Marcador de número de diapositiva 2"/>
          <p:cNvSpPr>
            <a:spLocks noGrp="1"/>
          </p:cNvSpPr>
          <p:nvPr>
            <p:ph type="sldNum" sz="quarter" idx="12"/>
          </p:nvPr>
        </p:nvSpPr>
        <p:spPr/>
        <p:txBody>
          <a:bodyPr/>
          <a:lstStyle/>
          <a:p>
            <a:pPr>
              <a:defRPr/>
            </a:pPr>
            <a:fld id="{9D86A731-F37E-4A25-8B34-27F430DC39C0}" type="slidenum">
              <a:rPr lang="es-ES_tradnl" smtClean="0"/>
              <a:pPr>
                <a:defRPr/>
              </a:pPr>
              <a:t>1</a:t>
            </a:fld>
            <a:endParaRPr lang="es-ES_tradnl"/>
          </a:p>
        </p:txBody>
      </p:sp>
    </p:spTree>
    <p:extLst>
      <p:ext uri="{BB962C8B-B14F-4D97-AF65-F5344CB8AC3E}">
        <p14:creationId xmlns:p14="http://schemas.microsoft.com/office/powerpoint/2010/main" val="35792351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4377" y="600501"/>
            <a:ext cx="8272212" cy="832514"/>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Multiplicación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idx="1"/>
          </p:nvPr>
        </p:nvSpPr>
        <p:spPr>
          <a:xfrm>
            <a:off x="330200" y="1600201"/>
            <a:ext cx="4775200" cy="4986866"/>
          </a:xfrm>
          <a:ln>
            <a:noFill/>
          </a:ln>
        </p:spPr>
        <p:txBody>
          <a:bodyPr/>
          <a:lstStyle/>
          <a:p>
            <a:pPr marL="0" indent="0" algn="just">
              <a:buNone/>
            </a:pPr>
            <a:r>
              <a:rPr lang="es-CO" sz="26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p>
          <a:p>
            <a:pPr marL="0" lvl="0" indent="0" algn="just" defTabSz="914400">
              <a:spcBef>
                <a:spcPct val="0"/>
              </a:spcBef>
              <a:spcAft>
                <a:spcPct val="0"/>
              </a:spcAft>
              <a:buClrTx/>
              <a:buSzTx/>
              <a:buNone/>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Si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 desea realizar una actividad que consta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a:t>
            </a:r>
            <a:r>
              <a:rPr lang="es-CO" sz="2400" b="1" i="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a:t>
            </a:r>
            <a:r>
              <a:rPr lang="es-CO" sz="2400" i="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pasos</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donde el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primer paso de la actividad a realizar puede ser llevado a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cabo de </a:t>
            </a:r>
            <a:r>
              <a:rPr lang="es-CO" sz="28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
            </a:r>
            <a:r>
              <a:rPr lang="es-CO" sz="2800" b="1" cap="small" baseline="-25000"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a:t>
            </a:r>
            <a:r>
              <a:rPr lang="es-CO" sz="2400" i="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maneras</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el segundo paso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a:t>
            </a:r>
            <a:r>
              <a:rPr lang="es-CO" sz="2400" i="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8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
            </a:r>
            <a:r>
              <a:rPr lang="es-CO" sz="2800" b="1" cap="small" baseline="-25000"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CO" sz="2400" i="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maneras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y el </a:t>
            </a:r>
            <a:r>
              <a:rPr lang="es-CO" sz="2800" b="1" cap="small" dirty="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a:t>
            </a:r>
            <a:r>
              <a:rPr lang="es-CO" sz="2800" b="1" cap="small" dirty="0" err="1">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ésimo</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paso de  </a:t>
            </a:r>
            <a:r>
              <a:rPr lang="es-CO" sz="2400" i="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800" b="1" cap="small" dirty="0" err="1"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
            </a:r>
            <a:r>
              <a:rPr lang="es-CO" sz="2800" b="1" cap="small" baseline="-25000" dirty="0" err="1"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a:t>
            </a:r>
            <a:r>
              <a:rPr lang="es-CO" sz="2400" i="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maneras, entonces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esta actividad puede ser llevada a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cabo:</a:t>
            </a:r>
          </a:p>
          <a:p>
            <a:pPr marL="0" lvl="0" indent="0" algn="ctr" defTabSz="914400">
              <a:spcBef>
                <a:spcPct val="0"/>
              </a:spcBef>
              <a:spcAft>
                <a:spcPct val="0"/>
              </a:spcAft>
              <a:buClrTx/>
              <a:buSzTx/>
              <a:buNone/>
            </a:pPr>
            <a:r>
              <a:rPr lang="es-CO" sz="28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PM </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[(N</a:t>
            </a:r>
            <a:r>
              <a:rPr lang="es-CO" sz="2800" b="1" baseline="-250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800" b="1" dirty="0" err="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err="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CO" sz="28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074" name="Picture 2" descr="http://4.bp.blogspot.com/-lrKVk7nKgKs/UWCphXEMo2I/AAAAAAAAAFc/hLylXuBfiUo/s379/blog.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0717" y="2531705"/>
            <a:ext cx="3333750" cy="2447926"/>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5454366" y="5131954"/>
            <a:ext cx="3333750" cy="492443"/>
          </a:xfrm>
          <a:prstGeom prst="rect">
            <a:avLst/>
          </a:prstGeom>
          <a:noFill/>
          <a:ln>
            <a:noFill/>
          </a:ln>
        </p:spPr>
        <p:txBody>
          <a:bodyPr wrap="square" rtlCol="0">
            <a:spAutoFit/>
          </a:bodyPr>
          <a:lstStyle/>
          <a:p>
            <a:pPr algn="ctr"/>
            <a:r>
              <a:rPr lang="es-CO" sz="14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Técnicas de Conteo</a:t>
            </a:r>
          </a:p>
          <a:p>
            <a:pPr algn="ctr"/>
            <a:r>
              <a:rPr lang="es-CO" sz="12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CO" sz="1200"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10</a:t>
            </a:fld>
            <a:endParaRPr lang="es-CO"/>
          </a:p>
        </p:txBody>
      </p:sp>
    </p:spTree>
    <p:extLst>
      <p:ext uri="{BB962C8B-B14F-4D97-AF65-F5344CB8AC3E}">
        <p14:creationId xmlns:p14="http://schemas.microsoft.com/office/powerpoint/2010/main" val="36643001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4377" y="614149"/>
            <a:ext cx="8272212" cy="818866"/>
          </a:xfrm>
        </p:spPr>
        <p:txBody>
          <a:bodyPr anchor="ctr">
            <a:normAutofit/>
          </a:bodyPr>
          <a:lstStyle/>
          <a:p>
            <a:pPr algn="ct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Multiplicación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idx="1"/>
          </p:nvPr>
        </p:nvSpPr>
        <p:spPr>
          <a:xfrm>
            <a:off x="286603" y="2292824"/>
            <a:ext cx="4694829" cy="3158813"/>
          </a:xfrm>
          <a:ln>
            <a:noFill/>
          </a:ln>
        </p:spPr>
        <p:txBody>
          <a:bodyPr/>
          <a:lstStyle/>
          <a:p>
            <a:pPr marL="0" indent="0" algn="just">
              <a:buNone/>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marL="0" indent="0" algn="just">
              <a:buNone/>
            </a:pP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Una joven se enfrenta por la mañana a la interrogante ¿Cómo me voy a vestir hoy? Se para frente al guardarropa y lo primero que dice es NO TENGO QUE PONERME!!!</a:t>
            </a:r>
          </a:p>
        </p:txBody>
      </p:sp>
      <p:pic>
        <p:nvPicPr>
          <p:cNvPr id="4" name="Imagen 3"/>
          <p:cNvPicPr>
            <a:picLocks noChangeAspect="1"/>
          </p:cNvPicPr>
          <p:nvPr/>
        </p:nvPicPr>
        <p:blipFill>
          <a:blip r:embed="rId2" cstate="print"/>
          <a:stretch>
            <a:fillRect/>
          </a:stretch>
        </p:blipFill>
        <p:spPr>
          <a:xfrm>
            <a:off x="5084762" y="2006987"/>
            <a:ext cx="3800475" cy="3219450"/>
          </a:xfrm>
          <a:prstGeom prst="rect">
            <a:avLst/>
          </a:prstGeom>
        </p:spPr>
      </p:pic>
      <p:sp>
        <p:nvSpPr>
          <p:cNvPr id="6" name="5 CuadroTexto"/>
          <p:cNvSpPr txBox="1"/>
          <p:nvPr/>
        </p:nvSpPr>
        <p:spPr>
          <a:xfrm>
            <a:off x="5290590" y="5172898"/>
            <a:ext cx="3333750" cy="492443"/>
          </a:xfrm>
          <a:prstGeom prst="rect">
            <a:avLst/>
          </a:prstGeom>
          <a:noFill/>
          <a:ln>
            <a:noFill/>
          </a:ln>
        </p:spPr>
        <p:txBody>
          <a:bodyPr wrap="square" rtlCol="0">
            <a:spAutoFit/>
          </a:bodyPr>
          <a:lstStyle/>
          <a:p>
            <a:pPr algn="ctr"/>
            <a:r>
              <a:rPr lang="es-CO" sz="14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 de la Multiplicación</a:t>
            </a:r>
          </a:p>
          <a:p>
            <a:pPr algn="ctr"/>
            <a:r>
              <a:rPr lang="es-CO" sz="12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CO" sz="1200"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4"/>
          <p:cNvSpPr>
            <a:spLocks noGrp="1"/>
          </p:cNvSpPr>
          <p:nvPr>
            <p:ph type="sldNum" sz="quarter" idx="12"/>
          </p:nvPr>
        </p:nvSpPr>
        <p:spPr/>
        <p:txBody>
          <a:bodyPr/>
          <a:lstStyle/>
          <a:p>
            <a:pPr>
              <a:defRPr/>
            </a:pPr>
            <a:fld id="{50F68E7C-83ED-4045-836E-148CE15D9EC6}" type="slidenum">
              <a:rPr lang="es-CO" smtClean="0"/>
              <a:pPr>
                <a:defRPr/>
              </a:pPr>
              <a:t>11</a:t>
            </a:fld>
            <a:endParaRPr lang="es-CO"/>
          </a:p>
        </p:txBody>
      </p:sp>
    </p:spTree>
    <p:extLst>
      <p:ext uri="{BB962C8B-B14F-4D97-AF65-F5344CB8AC3E}">
        <p14:creationId xmlns:p14="http://schemas.microsoft.com/office/powerpoint/2010/main" val="15006450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4377" y="614149"/>
            <a:ext cx="8272212" cy="805218"/>
          </a:xfrm>
        </p:spPr>
        <p:txBody>
          <a:bodyPr anchor="ctr">
            <a:normAutofit/>
          </a:bodyPr>
          <a:lstStyle/>
          <a:p>
            <a:pPr algn="ct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Multiplicación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idx="1"/>
          </p:nvPr>
        </p:nvSpPr>
        <p:spPr>
          <a:xfrm>
            <a:off x="4190407" y="1805519"/>
            <a:ext cx="4694829" cy="3036185"/>
          </a:xfrm>
          <a:ln>
            <a:noFill/>
          </a:ln>
        </p:spPr>
        <p:txBody>
          <a:bodyPr/>
          <a:lstStyle/>
          <a:p>
            <a:pPr marL="0" indent="0" algn="just">
              <a:buNone/>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p>
          <a:p>
            <a:pPr marL="0" indent="0" algn="just">
              <a:buNone/>
            </a:pP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Pero en su armario hay tres pantalones (N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dos faldas (N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dos vestidos (N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3</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cinco blusas (N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4</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cuatro suéteres (N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5</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¿De cuántas formas puede vestirse? Aplicar el Principio de la Multiplicación (PM):</a:t>
            </a:r>
            <a:endParaRPr lang="es-CO" sz="2600" cap="small" dirty="0">
              <a:solidFill>
                <a:srgbClr val="002060"/>
              </a:solidFill>
              <a:effectLst>
                <a:outerShdw blurRad="38100" dist="38100" dir="2700000" algn="tl">
                  <a:srgbClr val="000000">
                    <a:alpha val="43137"/>
                  </a:srgbClr>
                </a:outerShdw>
              </a:effectLst>
            </a:endParaRPr>
          </a:p>
        </p:txBody>
      </p:sp>
      <p:sp>
        <p:nvSpPr>
          <p:cNvPr id="8" name="7 CuadroTexto"/>
          <p:cNvSpPr txBox="1"/>
          <p:nvPr/>
        </p:nvSpPr>
        <p:spPr>
          <a:xfrm>
            <a:off x="4209457" y="5263270"/>
            <a:ext cx="4694829" cy="1261884"/>
          </a:xfrm>
          <a:prstGeom prst="rect">
            <a:avLst/>
          </a:prstGeom>
          <a:noFill/>
          <a:ln>
            <a:noFill/>
          </a:ln>
        </p:spPr>
        <p:txBody>
          <a:bodyPr wrap="square" rtlCol="0">
            <a:spAutoFit/>
          </a:bodyPr>
          <a:lstStyle/>
          <a:p>
            <a:pPr algn="just"/>
            <a:r>
              <a:rPr lang="es-CO" sz="26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PM = [(N</a:t>
            </a:r>
            <a:r>
              <a:rPr lang="es-CO" sz="2600" b="1" baseline="-2500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CO" sz="26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b="1" baseline="-2500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CO" sz="26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b="1" baseline="-2500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CO" sz="26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b="1" baseline="-2500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a:t>
            </a:r>
            <a:r>
              <a:rPr lang="es-CO" sz="26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b="1" baseline="-2500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5</a:t>
            </a:r>
            <a:r>
              <a:rPr lang="es-CO" sz="26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[(3)(2)(2)(5)(4)] = 240 </a:t>
            </a:r>
            <a:r>
              <a:rPr lang="es-CO" sz="24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posibilidades para vestirse</a:t>
            </a:r>
            <a:endParaRPr lang="es-CO" sz="2400"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4" name="Imagen 3"/>
          <p:cNvPicPr>
            <a:picLocks noChangeAspect="1"/>
          </p:cNvPicPr>
          <p:nvPr/>
        </p:nvPicPr>
        <p:blipFill>
          <a:blip r:embed="rId2" cstate="print"/>
          <a:stretch>
            <a:fillRect/>
          </a:stretch>
        </p:blipFill>
        <p:spPr>
          <a:xfrm>
            <a:off x="259544" y="2136332"/>
            <a:ext cx="3800475" cy="3219450"/>
          </a:xfrm>
          <a:prstGeom prst="rect">
            <a:avLst/>
          </a:prstGeom>
        </p:spPr>
      </p:pic>
      <p:sp>
        <p:nvSpPr>
          <p:cNvPr id="6" name="5 CuadroTexto"/>
          <p:cNvSpPr txBox="1"/>
          <p:nvPr/>
        </p:nvSpPr>
        <p:spPr>
          <a:xfrm>
            <a:off x="492906" y="5355781"/>
            <a:ext cx="3333750" cy="492443"/>
          </a:xfrm>
          <a:prstGeom prst="rect">
            <a:avLst/>
          </a:prstGeom>
          <a:noFill/>
          <a:ln>
            <a:noFill/>
          </a:ln>
        </p:spPr>
        <p:txBody>
          <a:bodyPr wrap="square" rtlCol="0">
            <a:spAutoFit/>
          </a:bodyPr>
          <a:lstStyle/>
          <a:p>
            <a:pPr algn="ctr"/>
            <a:r>
              <a:rPr lang="es-CO" sz="14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 de la Multiplicación</a:t>
            </a:r>
          </a:p>
          <a:p>
            <a:pPr algn="ctr"/>
            <a:r>
              <a:rPr lang="es-CO" sz="12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CO" sz="1200"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4"/>
          <p:cNvSpPr>
            <a:spLocks noGrp="1"/>
          </p:cNvSpPr>
          <p:nvPr>
            <p:ph type="sldNum" sz="quarter" idx="12"/>
          </p:nvPr>
        </p:nvSpPr>
        <p:spPr/>
        <p:txBody>
          <a:bodyPr/>
          <a:lstStyle/>
          <a:p>
            <a:pPr>
              <a:defRPr/>
            </a:pPr>
            <a:fld id="{50F68E7C-83ED-4045-836E-148CE15D9EC6}" type="slidenum">
              <a:rPr lang="es-CO" smtClean="0"/>
              <a:pPr>
                <a:defRPr/>
              </a:pPr>
              <a:t>12</a:t>
            </a:fld>
            <a:endParaRPr lang="es-CO"/>
          </a:p>
        </p:txBody>
      </p:sp>
    </p:spTree>
    <p:extLst>
      <p:ext uri="{BB962C8B-B14F-4D97-AF65-F5344CB8AC3E}">
        <p14:creationId xmlns:p14="http://schemas.microsoft.com/office/powerpoint/2010/main" val="31685252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4377" y="600501"/>
            <a:ext cx="8272212" cy="846162"/>
          </a:xfrm>
        </p:spPr>
        <p:txBody>
          <a:bodyPr anchor="ctr">
            <a:normAutofit/>
          </a:bodyPr>
          <a:lstStyle/>
          <a:p>
            <a:pPr algn="ct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Multiplicación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idx="1"/>
          </p:nvPr>
        </p:nvSpPr>
        <p:spPr>
          <a:xfrm>
            <a:off x="397927" y="1827626"/>
            <a:ext cx="8317969" cy="4226042"/>
          </a:xfrm>
          <a:ln>
            <a:noFill/>
          </a:ln>
        </p:spPr>
        <p:txBody>
          <a:bodyPr/>
          <a:lstStyle/>
          <a:p>
            <a:pPr marL="0" indent="0" algn="just">
              <a:buNone/>
            </a:pPr>
            <a:r>
              <a:rPr lang="es-CO" sz="26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Ejercicio</a:t>
            </a:r>
          </a:p>
          <a:p>
            <a:pPr marL="0" indent="0" algn="just">
              <a:buNone/>
            </a:pP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Una persona selecciona una línea aérea para un viaje de Los Ángeles a Chicago y una segunda para continuar a Nueva York. Las opciones que tiene son: Una aerolínea le ofrece cuatro horarios para viajar de Los Ángeles a Denver; otra le ofrece dos horarios para viajar de Denver a Chicago y finalmente otra aerolínea le ofrece tres horarios para viajar de Chicago a Nueva York ¿Cuántos horarios tiene disponibles para viajar de Los Ángeles a Nueva York?</a:t>
            </a:r>
            <a:endParaRPr lang="es-CO" sz="2600" cap="small" dirty="0">
              <a:solidFill>
                <a:srgbClr val="002060"/>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13</a:t>
            </a:fld>
            <a:endParaRPr lang="es-CO"/>
          </a:p>
        </p:txBody>
      </p:sp>
    </p:spTree>
    <p:extLst>
      <p:ext uri="{BB962C8B-B14F-4D97-AF65-F5344CB8AC3E}">
        <p14:creationId xmlns:p14="http://schemas.microsoft.com/office/powerpoint/2010/main" val="25134198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4377" y="608968"/>
            <a:ext cx="8272212" cy="859809"/>
          </a:xfrm>
        </p:spPr>
        <p:txBody>
          <a:bodyPr anchor="ctr">
            <a:normAutofit/>
          </a:bodyPr>
          <a:lstStyle/>
          <a:p>
            <a:pPr algn="ct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Multiplicación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2 Marcador de contenido"/>
          <p:cNvSpPr>
            <a:spLocks noGrp="1"/>
          </p:cNvSpPr>
          <p:nvPr>
            <p:ph idx="1"/>
          </p:nvPr>
        </p:nvSpPr>
        <p:spPr>
          <a:xfrm>
            <a:off x="397927" y="1996966"/>
            <a:ext cx="8317969" cy="4226042"/>
          </a:xfrm>
          <a:ln>
            <a:noFill/>
          </a:ln>
        </p:spPr>
        <p:txBody>
          <a:bodyPr/>
          <a:lstStyle/>
          <a:p>
            <a:pPr marL="0" indent="0" algn="just">
              <a:spcBef>
                <a:spcPts val="0"/>
              </a:spcBef>
              <a:spcAft>
                <a:spcPts val="0"/>
              </a:spcAft>
              <a:buNone/>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p>
          <a:p>
            <a:pPr marL="0" indent="0" algn="just">
              <a:spcBef>
                <a:spcPts val="0"/>
              </a:spcBef>
              <a:spcAft>
                <a:spcPts val="0"/>
              </a:spcAft>
              <a:buNone/>
            </a:pP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Cuántos horarios tiene disponibles para viajar de Los Ángeles a Nueva York</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Aplicar el Principio de la Multiplicación (PM)</a:t>
            </a:r>
            <a:endPar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0" indent="0" algn="just">
              <a:spcBef>
                <a:spcPts val="0"/>
              </a:spcBef>
              <a:spcAft>
                <a:spcPts val="0"/>
              </a:spcAft>
              <a:buNone/>
            </a:pPr>
            <a:endParaRPr lang="es-CO" sz="14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0" indent="361950" algn="just">
              <a:spcBef>
                <a:spcPts val="0"/>
              </a:spcBef>
              <a:spcAft>
                <a:spcPts val="0"/>
              </a:spcAft>
              <a:buNone/>
            </a:pP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 </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Horarios de viaje Los Ángeles a Denver = 4</a:t>
            </a:r>
          </a:p>
          <a:p>
            <a:pPr marL="0" indent="361950" algn="just">
              <a:buNone/>
            </a:pP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 </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Horarios de viaje Denver a Chicago = 3</a:t>
            </a:r>
          </a:p>
          <a:p>
            <a:pPr marL="0" indent="361950" algn="just">
              <a:spcBef>
                <a:spcPts val="0"/>
              </a:spcBef>
              <a:spcAft>
                <a:spcPts val="0"/>
              </a:spcAft>
              <a:buNone/>
            </a:pP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600" cap="small" baseline="-250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 </a:t>
            </a: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Horarios Chicago a Nueva York = 3</a:t>
            </a:r>
            <a:endPar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0" lvl="0" indent="0" algn="ctr" defTabSz="914400">
              <a:spcBef>
                <a:spcPts val="0"/>
              </a:spcBef>
              <a:spcAft>
                <a:spcPts val="0"/>
              </a:spcAft>
              <a:buClrTx/>
              <a:buSzTx/>
              <a:buNone/>
            </a:pPr>
            <a:endParaRPr lang="es-CO"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ctr" defTabSz="914400">
              <a:spcBef>
                <a:spcPct val="0"/>
              </a:spcBef>
              <a:spcAft>
                <a:spcPct val="0"/>
              </a:spcAft>
              <a:buClrTx/>
              <a:buSzTx/>
              <a:buNone/>
            </a:pPr>
            <a:r>
              <a:rPr lang="es-CO" sz="28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PM </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[(N</a:t>
            </a:r>
            <a:r>
              <a:rPr lang="es-CO" sz="2800" b="1" baseline="-250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8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CO" sz="28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[(4)(3)(3)] </a:t>
            </a:r>
            <a:r>
              <a:rPr lang="es-CO" sz="28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b="1"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36</a:t>
            </a:r>
            <a:endPar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14</a:t>
            </a:fld>
            <a:endParaRPr lang="es-CO"/>
          </a:p>
        </p:txBody>
      </p:sp>
    </p:spTree>
    <p:extLst>
      <p:ext uri="{BB962C8B-B14F-4D97-AF65-F5344CB8AC3E}">
        <p14:creationId xmlns:p14="http://schemas.microsoft.com/office/powerpoint/2010/main" val="20873242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7113" y="653474"/>
            <a:ext cx="6482686"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a:t>
            </a: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adición</a:t>
            </a:r>
            <a:endParaRPr lang="es-CO" sz="3200" b="1" cap="small" dirty="0">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3" name="2 CuadroTexto"/>
              <p:cNvSpPr txBox="1"/>
              <p:nvPr/>
            </p:nvSpPr>
            <p:spPr>
              <a:xfrm>
                <a:off x="450376" y="1814855"/>
                <a:ext cx="8252202" cy="4707764"/>
              </a:xfrm>
              <a:prstGeom prst="rect">
                <a:avLst/>
              </a:prstGeom>
              <a:noFill/>
            </p:spPr>
            <p:txBody>
              <a:bodyPr wrap="square" rtlCol="0">
                <a:spAutoFit/>
              </a:bodyPr>
              <a:lstStyle/>
              <a:p>
                <a:pPr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p>
              <a:p>
                <a:pPr lvl="0" algn="just"/>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Si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 desea llevar a efecto una actividad, la cuál tiene formas alternativas para ser realizada, donde la primera de esas alternativas puede ser realizada de </a:t>
                </a:r>
                <a:r>
                  <a:rPr lang="es-ES" sz="32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X</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maneras o formas, la segunda alternativa puede realizarse de </a:t>
                </a:r>
                <a:r>
                  <a:rPr lang="es-ES" sz="32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Y</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maneras o formas ..... y la última de las alternativas puede ser realizada de </a:t>
                </a:r>
                <a:r>
                  <a:rPr lang="es-ES" sz="32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Z</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maneras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formas:</a:t>
                </a:r>
              </a:p>
              <a:p>
                <a:pPr lvl="0" algn="just"/>
                <a14:m>
                  <m:oMathPara xmlns:m="http://schemas.openxmlformats.org/officeDocument/2006/math">
                    <m:oMathParaPr>
                      <m:jc m:val="centerGroup"/>
                    </m:oMathParaPr>
                    <m:oMath xmlns:m="http://schemas.openxmlformats.org/officeDocument/2006/math">
                      <m:r>
                        <m:rPr>
                          <m:nor/>
                        </m:rPr>
                        <a:rPr lang="es-MX" sz="3200" b="1" i="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P</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A</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Y</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Z</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manera</m:t>
                      </m:r>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s</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o</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formas</m:t>
                      </m:r>
                    </m:oMath>
                  </m:oMathPara>
                </a14:m>
                <a:endParaRPr lang="es-ES" sz="32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3" name="2 CuadroTexto"/>
              <p:cNvSpPr txBox="1">
                <a:spLocks noRot="1" noChangeAspect="1" noMove="1" noResize="1" noEditPoints="1" noAdjustHandles="1" noChangeArrowheads="1" noChangeShapeType="1" noTextEdit="1"/>
              </p:cNvSpPr>
              <p:nvPr/>
            </p:nvSpPr>
            <p:spPr>
              <a:xfrm>
                <a:off x="450376" y="1814855"/>
                <a:ext cx="8252202" cy="4707764"/>
              </a:xfrm>
              <a:prstGeom prst="rect">
                <a:avLst/>
              </a:prstGeom>
              <a:blipFill rotWithShape="1">
                <a:blip r:embed="rId2"/>
                <a:stretch>
                  <a:fillRect l="-1625" t="-1425" r="-1477"/>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15</a:t>
            </a:fld>
            <a:endParaRPr lang="es-CO"/>
          </a:p>
        </p:txBody>
      </p:sp>
    </p:spTree>
    <p:extLst>
      <p:ext uri="{BB962C8B-B14F-4D97-AF65-F5344CB8AC3E}">
        <p14:creationId xmlns:p14="http://schemas.microsoft.com/office/powerpoint/2010/main" val="9765916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63086" y="1766204"/>
            <a:ext cx="8366077" cy="4770537"/>
          </a:xfrm>
          <a:prstGeom prst="rect">
            <a:avLst/>
          </a:prstGeom>
          <a:noFill/>
        </p:spPr>
        <p:txBody>
          <a:bodyPr wrap="square" rtlCol="0">
            <a:spAutoFit/>
          </a:bodyPr>
          <a:lstStyle/>
          <a:p>
            <a:pPr algn="just" defTabSz="457200">
              <a:spcBef>
                <a:spcPts val="0"/>
              </a:spcBef>
              <a:spcAft>
                <a:spcPts val="0"/>
              </a:spcAft>
              <a:buClr>
                <a:schemeClr val="accent2"/>
              </a:buClr>
              <a:buSzPct val="92000"/>
            </a:pPr>
            <a:r>
              <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algn="just">
              <a:spcBef>
                <a:spcPts val="0"/>
              </a:spcBef>
              <a:spcAft>
                <a:spcPts val="0"/>
              </a:spcAft>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Una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persona desea comprar una lavadora de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ropa;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para lo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cual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ha pensado que puede seleccionar de entre las marcas </a:t>
            </a:r>
            <a:r>
              <a:rPr lang="es-ES" sz="2800" cap="small" dirty="0" err="1"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Whirpool</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(W), </a:t>
            </a:r>
            <a:r>
              <a:rPr lang="es-ES" sz="2800" cap="small" dirty="0" err="1"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Easy</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(E)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y General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Electric (GE);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cuando acude a hacer la compra se encuentra que la lavadora de la marca W se presenta en dos tipos de carga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(8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10 kg),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 cuatro colores diferentes y puede ser automática o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semiautomática. </a:t>
            </a:r>
          </a:p>
          <a:p>
            <a:pPr algn="r"/>
            <a:r>
              <a:rPr lang="es-ES"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Continúa</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5" name="Título 1"/>
          <p:cNvSpPr>
            <a:spLocks noGrp="1"/>
          </p:cNvSpPr>
          <p:nvPr>
            <p:ph type="title"/>
          </p:nvPr>
        </p:nvSpPr>
        <p:spPr>
          <a:xfrm>
            <a:off x="416004" y="646398"/>
            <a:ext cx="8366077"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adición</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16</a:t>
            </a:fld>
            <a:endParaRPr lang="es-CO"/>
          </a:p>
        </p:txBody>
      </p:sp>
    </p:spTree>
    <p:extLst>
      <p:ext uri="{BB962C8B-B14F-4D97-AF65-F5344CB8AC3E}">
        <p14:creationId xmlns:p14="http://schemas.microsoft.com/office/powerpoint/2010/main" val="4923275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82136" y="2094177"/>
            <a:ext cx="8366077" cy="3908762"/>
          </a:xfrm>
          <a:prstGeom prst="rect">
            <a:avLst/>
          </a:prstGeom>
          <a:noFill/>
        </p:spPr>
        <p:txBody>
          <a:bodyPr wrap="square" rtlCol="0">
            <a:spAutoFit/>
          </a:bodyPr>
          <a:lstStyle/>
          <a:p>
            <a:pPr algn="just" defTabSz="457200">
              <a:spcBef>
                <a:spcPts val="0"/>
              </a:spcBef>
              <a:spcAft>
                <a:spcPts val="0"/>
              </a:spcAft>
              <a:buClr>
                <a:schemeClr val="accent2"/>
              </a:buClr>
              <a:buSzPct val="92000"/>
            </a:pPr>
            <a:r>
              <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algn="just">
              <a:spcBef>
                <a:spcPts val="0"/>
              </a:spcBef>
              <a:spcAft>
                <a:spcPts val="0"/>
              </a:spcAft>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lavadora de la marca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 presenta en tres tipos de carga (8,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10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15 kg),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 dos colores diferentes y puede ser automática o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semiautomática,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y la lavadora de la marca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GE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 presenta en solo un tipo de carga, que es de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10 kg,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dos colores diferentes y solo hay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semiautomática.</a:t>
            </a:r>
          </a:p>
          <a:p>
            <a:pPr algn="r"/>
            <a:r>
              <a:rPr lang="es-ES"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Continúa</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5" name="Título 1"/>
          <p:cNvSpPr>
            <a:spLocks noGrp="1"/>
          </p:cNvSpPr>
          <p:nvPr>
            <p:ph type="title"/>
          </p:nvPr>
        </p:nvSpPr>
        <p:spPr>
          <a:xfrm>
            <a:off x="416004" y="654865"/>
            <a:ext cx="8366077"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adición</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17</a:t>
            </a:fld>
            <a:endParaRPr lang="es-CO"/>
          </a:p>
        </p:txBody>
      </p:sp>
    </p:spTree>
    <p:extLst>
      <p:ext uri="{BB962C8B-B14F-4D97-AF65-F5344CB8AC3E}">
        <p14:creationId xmlns:p14="http://schemas.microsoft.com/office/powerpoint/2010/main" val="27530560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03749" y="654865"/>
            <a:ext cx="8393373"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adición</a:t>
            </a:r>
            <a:endParaRPr lang="es-CO" sz="3200" b="1" cap="small" dirty="0">
              <a:latin typeface="Microsoft Sans Serif" panose="020B0604020202020204" pitchFamily="34" charset="0"/>
              <a:cs typeface="Microsoft Sans Serif" panose="020B0604020202020204" pitchFamily="34" charset="0"/>
            </a:endParaRPr>
          </a:p>
        </p:txBody>
      </p:sp>
      <p:sp>
        <p:nvSpPr>
          <p:cNvPr id="2" name="1 Rectángulo"/>
          <p:cNvSpPr/>
          <p:nvPr/>
        </p:nvSpPr>
        <p:spPr>
          <a:xfrm>
            <a:off x="347133" y="1518793"/>
            <a:ext cx="8398934" cy="5324535"/>
          </a:xfrm>
          <a:prstGeom prst="rect">
            <a:avLst/>
          </a:prstGeom>
        </p:spPr>
        <p:txBody>
          <a:bodyPr wrap="square">
            <a:spAutoFit/>
          </a:bodyPr>
          <a:lstStyle/>
          <a:p>
            <a:pPr lvl="0" algn="just" defTabSz="457200">
              <a:spcBef>
                <a:spcPts val="0"/>
              </a:spcBef>
              <a:spcAft>
                <a:spcPts val="0"/>
              </a:spcAft>
              <a:buClr>
                <a:srgbClr val="8CB64A"/>
              </a:buClr>
              <a:buSzPct val="92000"/>
            </a:pPr>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endPar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spcBef>
                <a:spcPts val="0"/>
              </a:spcBef>
              <a:spcAft>
                <a:spcPts val="0"/>
              </a:spcAft>
            </a:pP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Cuántas posibilidades tiene esta persona para seleccionar la lavadora que quiere </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comprar?</a:t>
            </a:r>
          </a:p>
          <a:p>
            <a:pPr>
              <a:spcBef>
                <a:spcPts val="0"/>
              </a:spcBef>
              <a:spcAft>
                <a:spcPts val="0"/>
              </a:spcAft>
            </a:pPr>
            <a:endParaRPr lang="es-ES" sz="2400" dirty="0">
              <a:solidFill>
                <a:srgbClr val="002060"/>
              </a:solidFill>
              <a:latin typeface="Microsoft Sans Serif" panose="020B0604020202020204" pitchFamily="34" charset="0"/>
              <a:cs typeface="Microsoft Sans Serif" panose="020B0604020202020204" pitchFamily="34" charset="0"/>
            </a:endParaRPr>
          </a:p>
          <a:p>
            <a:endParaRPr lang="es-ES" sz="2400" dirty="0" smtClean="0">
              <a:solidFill>
                <a:srgbClr val="002060"/>
              </a:solidFill>
              <a:latin typeface="Microsoft Sans Serif" panose="020B0604020202020204" pitchFamily="34" charset="0"/>
              <a:cs typeface="Microsoft Sans Serif" panose="020B0604020202020204" pitchFamily="34" charset="0"/>
            </a:endParaRPr>
          </a:p>
          <a:p>
            <a:endParaRPr lang="es-ES" sz="2400" dirty="0">
              <a:solidFill>
                <a:srgbClr val="002060"/>
              </a:solidFill>
              <a:latin typeface="Microsoft Sans Serif" panose="020B0604020202020204" pitchFamily="34" charset="0"/>
              <a:cs typeface="Microsoft Sans Serif" panose="020B0604020202020204" pitchFamily="34" charset="0"/>
            </a:endParaRPr>
          </a:p>
          <a:p>
            <a:endParaRPr lang="es-ES" sz="2400" dirty="0" smtClean="0">
              <a:solidFill>
                <a:srgbClr val="002060"/>
              </a:solidFill>
              <a:latin typeface="Microsoft Sans Serif" panose="020B0604020202020204" pitchFamily="34" charset="0"/>
              <a:cs typeface="Microsoft Sans Serif" panose="020B0604020202020204" pitchFamily="34" charset="0"/>
            </a:endParaRPr>
          </a:p>
          <a:p>
            <a:endParaRPr lang="es-ES" sz="2400" dirty="0">
              <a:solidFill>
                <a:srgbClr val="002060"/>
              </a:solidFill>
              <a:latin typeface="Microsoft Sans Serif" panose="020B0604020202020204" pitchFamily="34" charset="0"/>
              <a:cs typeface="Microsoft Sans Serif" panose="020B0604020202020204" pitchFamily="34" charset="0"/>
            </a:endParaRPr>
          </a:p>
          <a:p>
            <a:pPr marL="266700" indent="-266700" algn="just" defTabSz="457200">
              <a:spcBef>
                <a:spcPts val="0"/>
              </a:spcBef>
              <a:spcAft>
                <a:spcPts val="0"/>
              </a:spcAft>
              <a:buClr>
                <a:srgbClr val="8CB64A"/>
              </a:buClr>
              <a:buSzPct val="92000"/>
              <a:buFont typeface="Arial" panose="020B0604020202020204" pitchFamily="34" charset="0"/>
              <a:buChar char="•"/>
            </a:pPr>
            <a:endParaRPr lang="es-MX"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266700" indent="-266700" algn="just" defTabSz="457200">
              <a:spcBef>
                <a:spcPts val="0"/>
              </a:spcBef>
              <a:spcAft>
                <a:spcPts val="0"/>
              </a:spcAft>
              <a:buClr>
                <a:srgbClr val="8CB64A"/>
              </a:buClr>
              <a:buSzPct val="92000"/>
              <a:buFont typeface="Arial" panose="020B0604020202020204" pitchFamily="34" charset="0"/>
              <a:buChar char="•"/>
            </a:pP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Utilizar el Principio de la Multiplicación para obtener las opciones que ofrece cada marca de lavadoras.</a:t>
            </a:r>
          </a:p>
          <a:p>
            <a:pPr marL="266700" indent="-266700" algn="just" defTabSz="457200">
              <a:spcBef>
                <a:spcPts val="0"/>
              </a:spcBef>
              <a:spcAft>
                <a:spcPts val="0"/>
              </a:spcAft>
              <a:buClr>
                <a:srgbClr val="8CB64A"/>
              </a:buClr>
              <a:buSzPct val="92000"/>
              <a:buFont typeface="Arial" panose="020B0604020202020204" pitchFamily="34" charset="0"/>
              <a:buChar char="•"/>
            </a:pP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Utilizar el Principio de la Adición para obtener todas las posibilidades que se tiene para comprar una lavadora.</a:t>
            </a:r>
            <a:endPar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622273907"/>
              </p:ext>
            </p:extLst>
          </p:nvPr>
        </p:nvGraphicFramePr>
        <p:xfrm>
          <a:off x="641444" y="2921758"/>
          <a:ext cx="7792167" cy="1584960"/>
        </p:xfrm>
        <a:graphic>
          <a:graphicData uri="http://schemas.openxmlformats.org/drawingml/2006/table">
            <a:tbl>
              <a:tblPr firstRow="1" bandRow="1">
                <a:tableStyleId>{BC89EF96-8CEA-46FF-86C4-4CE0E7609802}</a:tableStyleId>
              </a:tblPr>
              <a:tblGrid>
                <a:gridCol w="2916000"/>
                <a:gridCol w="1112800"/>
                <a:gridCol w="1112800"/>
                <a:gridCol w="1537767"/>
                <a:gridCol w="1112800"/>
              </a:tblGrid>
              <a:tr h="370840">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Marca</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Carga</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Color</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Mecanismo</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Total</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r h="370840">
                <a:tc>
                  <a:txBody>
                    <a:bodyPr/>
                    <a:lstStyle/>
                    <a:p>
                      <a:r>
                        <a:rPr lang="es-MX" sz="2000" b="1" cap="small" baseline="0" dirty="0" err="1"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Whirpool</a:t>
                      </a: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(W)</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16</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r>
              <a:tr h="370840">
                <a:tc>
                  <a:txBody>
                    <a:bodyPr/>
                    <a:lstStyle/>
                    <a:p>
                      <a:r>
                        <a:rPr lang="es-MX" sz="2000" b="1" cap="small" baseline="0" dirty="0" err="1"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Easy</a:t>
                      </a: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r h="370840">
                <a:tc>
                  <a:txBody>
                    <a:bodyPr/>
                    <a:lstStyle/>
                    <a:p>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General Electric (GE)</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r>
            </a:tbl>
          </a:graphicData>
        </a:graphic>
      </p:graphicFrame>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18</a:t>
            </a:fld>
            <a:endParaRPr lang="es-CO"/>
          </a:p>
        </p:txBody>
      </p:sp>
    </p:spTree>
    <p:extLst>
      <p:ext uri="{BB962C8B-B14F-4D97-AF65-F5344CB8AC3E}">
        <p14:creationId xmlns:p14="http://schemas.microsoft.com/office/powerpoint/2010/main" val="21179031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361414" y="654865"/>
            <a:ext cx="8393373"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Principio de la adición</a:t>
            </a:r>
            <a:endParaRPr lang="es-CO" sz="3200" b="1" cap="small" dirty="0">
              <a:latin typeface="Microsoft Sans Serif" panose="020B0604020202020204" pitchFamily="34" charset="0"/>
              <a:cs typeface="Microsoft Sans Serif" panose="020B0604020202020204" pitchFamily="34" charset="0"/>
            </a:endParaRPr>
          </a:p>
        </p:txBody>
      </p:sp>
      <p:sp>
        <p:nvSpPr>
          <p:cNvPr id="2" name="1 Rectángulo"/>
          <p:cNvSpPr/>
          <p:nvPr/>
        </p:nvSpPr>
        <p:spPr>
          <a:xfrm>
            <a:off x="341194" y="1737868"/>
            <a:ext cx="8475259" cy="4416594"/>
          </a:xfrm>
          <a:prstGeom prst="rect">
            <a:avLst/>
          </a:prstGeom>
        </p:spPr>
        <p:txBody>
          <a:bodyPr wrap="square">
            <a:spAutoFit/>
          </a:bodyPr>
          <a:lstStyle/>
          <a:p>
            <a:endParaRPr lang="es-ES" sz="2400" dirty="0" smtClean="0">
              <a:solidFill>
                <a:srgbClr val="002060"/>
              </a:solidFill>
              <a:latin typeface="Microsoft Sans Serif" panose="020B0604020202020204" pitchFamily="34" charset="0"/>
              <a:cs typeface="Microsoft Sans Serif" panose="020B0604020202020204" pitchFamily="34" charset="0"/>
            </a:endParaRPr>
          </a:p>
          <a:p>
            <a:endParaRPr lang="es-ES" sz="2400" dirty="0">
              <a:solidFill>
                <a:srgbClr val="002060"/>
              </a:solidFill>
              <a:latin typeface="Microsoft Sans Serif" panose="020B0604020202020204" pitchFamily="34" charset="0"/>
              <a:cs typeface="Microsoft Sans Serif" panose="020B0604020202020204" pitchFamily="34" charset="0"/>
            </a:endParaRPr>
          </a:p>
          <a:p>
            <a:endParaRPr lang="es-ES" sz="2400" dirty="0" smtClean="0">
              <a:solidFill>
                <a:srgbClr val="002060"/>
              </a:solidFill>
              <a:latin typeface="Microsoft Sans Serif" panose="020B0604020202020204" pitchFamily="34" charset="0"/>
              <a:cs typeface="Microsoft Sans Serif" panose="020B0604020202020204" pitchFamily="34" charset="0"/>
            </a:endParaRPr>
          </a:p>
          <a:p>
            <a:endParaRPr lang="es-ES" sz="2400" dirty="0">
              <a:solidFill>
                <a:srgbClr val="002060"/>
              </a:solidFill>
              <a:latin typeface="Microsoft Sans Serif" panose="020B0604020202020204" pitchFamily="34" charset="0"/>
              <a:cs typeface="Microsoft Sans Serif" panose="020B0604020202020204" pitchFamily="34" charset="0"/>
            </a:endParaRPr>
          </a:p>
          <a:p>
            <a:endParaRPr lang="es-ES" sz="1200" dirty="0" smtClean="0">
              <a:solidFill>
                <a:srgbClr val="002060"/>
              </a:solidFill>
              <a:latin typeface="Microsoft Sans Serif" panose="020B0604020202020204" pitchFamily="34" charset="0"/>
              <a:cs typeface="Microsoft Sans Serif" panose="020B0604020202020204" pitchFamily="34" charset="0"/>
            </a:endParaRPr>
          </a:p>
          <a:p>
            <a:pPr algn="just" defTabSz="457200">
              <a:spcBef>
                <a:spcPts val="0"/>
              </a:spcBef>
              <a:spcAft>
                <a:spcPts val="600"/>
              </a:spcAft>
              <a:buClr>
                <a:srgbClr val="8CB64A"/>
              </a:buClr>
              <a:buSzPct val="92000"/>
            </a:pPr>
            <a:endParaRPr lang="es-ES" sz="26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defTabSz="457200">
              <a:spcBef>
                <a:spcPts val="0"/>
              </a:spcBef>
              <a:spcAft>
                <a:spcPts val="600"/>
              </a:spcAft>
              <a:buClr>
                <a:srgbClr val="8CB64A"/>
              </a:buClr>
              <a:buSzPct val="92000"/>
            </a:pPr>
            <a:endParaRPr lang="es-ES" sz="26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defTabSz="457200">
              <a:spcBef>
                <a:spcPts val="0"/>
              </a:spcBef>
              <a:spcAft>
                <a:spcPts val="600"/>
              </a:spcAft>
              <a:buClr>
                <a:srgbClr val="8CB64A"/>
              </a:buClr>
              <a:buSzPct val="92000"/>
            </a:pPr>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p>
          <a:p>
            <a:pPr algn="just" defTabSz="457200">
              <a:spcBef>
                <a:spcPts val="0"/>
              </a:spcBef>
              <a:spcAft>
                <a:spcPts val="0"/>
              </a:spcAft>
              <a:buClr>
                <a:srgbClr val="8CB64A"/>
              </a:buClr>
              <a:buSzPct val="92000"/>
            </a:pPr>
            <a:r>
              <a:rPr lang="es-ES" sz="26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Total de posibilidades para la compra de una Lavadoras =  </a:t>
            </a:r>
            <a:r>
              <a:rPr lang="es-ES" sz="2600" b="1"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[Opciones de (W)+ Opciones de (E) + Opciones de (GE)] = [16 + 12 + 2] = 30</a:t>
            </a:r>
          </a:p>
        </p:txBody>
      </p:sp>
      <p:graphicFrame>
        <p:nvGraphicFramePr>
          <p:cNvPr id="3" name="2 Tabla"/>
          <p:cNvGraphicFramePr>
            <a:graphicFrameLocks noGrp="1"/>
          </p:cNvGraphicFramePr>
          <p:nvPr>
            <p:extLst>
              <p:ext uri="{D42A27DB-BD31-4B8C-83A1-F6EECF244321}">
                <p14:modId xmlns:p14="http://schemas.microsoft.com/office/powerpoint/2010/main" val="38302132"/>
              </p:ext>
            </p:extLst>
          </p:nvPr>
        </p:nvGraphicFramePr>
        <p:xfrm>
          <a:off x="641444" y="1860193"/>
          <a:ext cx="7792167" cy="1981200"/>
        </p:xfrm>
        <a:graphic>
          <a:graphicData uri="http://schemas.openxmlformats.org/drawingml/2006/table">
            <a:tbl>
              <a:tblPr firstRow="1" bandRow="1">
                <a:tableStyleId>{BC89EF96-8CEA-46FF-86C4-4CE0E7609802}</a:tableStyleId>
              </a:tblPr>
              <a:tblGrid>
                <a:gridCol w="2916000"/>
                <a:gridCol w="1112800"/>
                <a:gridCol w="1112800"/>
                <a:gridCol w="1537767"/>
                <a:gridCol w="1112800"/>
              </a:tblGrid>
              <a:tr h="370840">
                <a:tc gridSpan="5">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Opciones de Lavadoras por Marca</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hMerge="1">
                  <a:txBody>
                    <a:bodyPr/>
                    <a:lstStyle/>
                    <a:p>
                      <a:pPr algn="ctr"/>
                      <a:endParaRPr lang="es-MX" sz="2000" cap="small" baseline="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000" cap="small" baseline="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000" cap="small" baseline="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000" cap="small" baseline="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r h="370840">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Marca</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Carga</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Color</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Mecanismo</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Total</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r>
              <a:tr h="370840">
                <a:tc>
                  <a:txBody>
                    <a:bodyPr/>
                    <a:lstStyle/>
                    <a:p>
                      <a:r>
                        <a:rPr lang="es-MX" sz="2000" b="1" cap="small" baseline="0" dirty="0" err="1"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Whirpool</a:t>
                      </a: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(W)</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16</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r h="370840">
                <a:tc>
                  <a:txBody>
                    <a:bodyPr/>
                    <a:lstStyle/>
                    <a:p>
                      <a:r>
                        <a:rPr lang="es-MX" sz="2000" b="1" cap="small" baseline="0" dirty="0" err="1"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Easy</a:t>
                      </a: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r>
              <a:tr h="370840">
                <a:tc>
                  <a:txBody>
                    <a:bodyPr/>
                    <a:lstStyle/>
                    <a:p>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General Electric (GE)</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bl>
          </a:graphicData>
        </a:graphic>
      </p:graphicFrame>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19</a:t>
            </a:fld>
            <a:endParaRPr lang="es-CO"/>
          </a:p>
        </p:txBody>
      </p:sp>
    </p:spTree>
    <p:extLst>
      <p:ext uri="{BB962C8B-B14F-4D97-AF65-F5344CB8AC3E}">
        <p14:creationId xmlns:p14="http://schemas.microsoft.com/office/powerpoint/2010/main" val="13804050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2829" y="2280318"/>
            <a:ext cx="4515021" cy="1566333"/>
          </a:xfrm>
        </p:spPr>
        <p:txBody>
          <a:bodyPr>
            <a:normAutofit fontScale="90000"/>
          </a:bodyPr>
          <a:lstStyle/>
          <a:p>
            <a:pPr algn="ctr" fontAlgn="auto">
              <a:spcAft>
                <a:spcPts val="0"/>
              </a:spcAft>
              <a:defRPr/>
            </a:pPr>
            <a:r>
              <a:rPr lang="es-CO" sz="53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Técnicas de </a:t>
            </a:r>
            <a:br>
              <a:rPr lang="es-CO" sz="53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br>
            <a:r>
              <a:rPr lang="es-CO" sz="53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Conteo</a:t>
            </a:r>
            <a:endParaRPr lang="es-CO" sz="4000" b="1" cap="small"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2 CuadroTexto"/>
          <p:cNvSpPr txBox="1"/>
          <p:nvPr/>
        </p:nvSpPr>
        <p:spPr>
          <a:xfrm>
            <a:off x="2033528" y="5663823"/>
            <a:ext cx="5117910" cy="584775"/>
          </a:xfrm>
          <a:prstGeom prst="rect">
            <a:avLst/>
          </a:prstGeom>
          <a:noFill/>
        </p:spPr>
        <p:txBody>
          <a:bodyPr wrap="square" rtlCol="0" anchor="ctr">
            <a:spAutoFit/>
          </a:bodyPr>
          <a:lstStyle/>
          <a:p>
            <a:pPr algn="ctr"/>
            <a:r>
              <a:rPr lang="es-MX" sz="3200" b="1" cap="small" spc="100" dirty="0" smtClean="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Análisis Combinatorio</a:t>
            </a:r>
            <a:endParaRPr lang="es-MX" sz="3200" b="1" cap="small" spc="100" dirty="0">
              <a:solidFill>
                <a:schemeClr val="bg1"/>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8707" y="794555"/>
            <a:ext cx="428625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5454366" y="4845346"/>
            <a:ext cx="3333750" cy="492443"/>
          </a:xfrm>
          <a:prstGeom prst="rect">
            <a:avLst/>
          </a:prstGeom>
          <a:noFill/>
          <a:ln>
            <a:noFill/>
          </a:ln>
        </p:spPr>
        <p:txBody>
          <a:bodyPr wrap="square" rtlCol="0">
            <a:spAutoFit/>
          </a:bodyPr>
          <a:lstStyle/>
          <a:p>
            <a:pPr algn="ctr"/>
            <a:r>
              <a:rPr lang="es-CO" sz="14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Ábaco</a:t>
            </a:r>
          </a:p>
          <a:p>
            <a:pPr algn="ctr"/>
            <a:r>
              <a:rPr lang="es-CO" sz="12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CO" sz="1200"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879A83E-977F-4945-A9B3-0466FFA01598}" type="slidenum">
              <a:rPr lang="es-CO" smtClean="0"/>
              <a:pPr>
                <a:defRPr/>
              </a:pPr>
              <a:t>2</a:t>
            </a:fld>
            <a:endParaRPr lang="es-CO"/>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6524" y="661378"/>
            <a:ext cx="5438052" cy="792163"/>
          </a:xfrm>
        </p:spPr>
        <p:txBody>
          <a:bodyPr anchor="ctr">
            <a:normAutofit/>
          </a:bodyPr>
          <a:lstStyle/>
          <a:p>
            <a:pPr algn="ctr" fontAlgn="auto">
              <a:spcAft>
                <a:spcPts val="0"/>
              </a:spcAft>
              <a:defRPr/>
            </a:pPr>
            <a:r>
              <a:rPr lang="es-CO" sz="4400" b="1" cap="small" dirty="0" smtClean="0">
                <a:latin typeface="Microsoft Sans Serif" panose="020B0604020202020204" pitchFamily="34" charset="0"/>
                <a:cs typeface="Microsoft Sans Serif" panose="020B0604020202020204" pitchFamily="34" charset="0"/>
              </a:rPr>
              <a:t>Técnicas de Conteo</a:t>
            </a:r>
            <a:endParaRPr lang="es-CO" sz="4400" b="1" cap="small" dirty="0">
              <a:latin typeface="Microsoft Sans Serif" panose="020B0604020202020204" pitchFamily="34" charset="0"/>
              <a:cs typeface="Microsoft Sans Serif" panose="020B0604020202020204" pitchFamily="34" charset="0"/>
            </a:endParaRPr>
          </a:p>
        </p:txBody>
      </p:sp>
      <p:graphicFrame>
        <p:nvGraphicFramePr>
          <p:cNvPr id="5" name="4 Diagrama"/>
          <p:cNvGraphicFramePr/>
          <p:nvPr>
            <p:extLst>
              <p:ext uri="{D42A27DB-BD31-4B8C-83A1-F6EECF244321}">
                <p14:modId xmlns:p14="http://schemas.microsoft.com/office/powerpoint/2010/main" val="1731088220"/>
              </p:ext>
            </p:extLst>
          </p:nvPr>
        </p:nvGraphicFramePr>
        <p:xfrm>
          <a:off x="666589" y="1676401"/>
          <a:ext cx="7859343" cy="4429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24 CuadroTexto"/>
          <p:cNvSpPr txBox="1"/>
          <p:nvPr/>
        </p:nvSpPr>
        <p:spPr>
          <a:xfrm>
            <a:off x="5978979" y="6463267"/>
            <a:ext cx="3014659" cy="276999"/>
          </a:xfrm>
          <a:prstGeom prst="rect">
            <a:avLst/>
          </a:prstGeom>
          <a:noFill/>
        </p:spPr>
        <p:txBody>
          <a:bodyPr wrap="square" rtlCol="0" anchor="ctr">
            <a:spAutoFit/>
          </a:bodyPr>
          <a:lstStyle/>
          <a:p>
            <a:pPr algn="ctr"/>
            <a:r>
              <a:rPr lang="es-MX" sz="1200" b="1" cap="small"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2015</a:t>
            </a:r>
            <a:endParaRPr lang="es-MX" sz="1200" b="1" cap="small" spc="1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CuadroTexto 5"/>
          <p:cNvSpPr txBox="1"/>
          <p:nvPr/>
        </p:nvSpPr>
        <p:spPr>
          <a:xfrm>
            <a:off x="5706534" y="3014128"/>
            <a:ext cx="2599266" cy="738664"/>
          </a:xfrm>
          <a:prstGeom prst="rect">
            <a:avLst/>
          </a:prstGeom>
          <a:noFill/>
        </p:spPr>
        <p:txBody>
          <a:bodyPr wrap="square" rtlCol="0">
            <a:spAutoFit/>
          </a:bodyPr>
          <a:lstStyle/>
          <a:p>
            <a:pPr algn="just"/>
            <a:r>
              <a:rPr lang="es-MX" sz="1400" b="1" cap="small" spc="100" dirty="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No interesa el lugar o posición que ocupa cada uno de los elementos </a:t>
            </a:r>
          </a:p>
        </p:txBody>
      </p:sp>
      <p:sp>
        <p:nvSpPr>
          <p:cNvPr id="7" name="CuadroTexto 6"/>
          <p:cNvSpPr txBox="1"/>
          <p:nvPr/>
        </p:nvSpPr>
        <p:spPr>
          <a:xfrm>
            <a:off x="5731935" y="4028544"/>
            <a:ext cx="2514599" cy="738664"/>
          </a:xfrm>
          <a:prstGeom prst="rect">
            <a:avLst/>
          </a:prstGeom>
          <a:noFill/>
        </p:spPr>
        <p:txBody>
          <a:bodyPr wrap="square" rtlCol="0">
            <a:spAutoFit/>
          </a:bodyPr>
          <a:lstStyle/>
          <a:p>
            <a:pPr algn="just"/>
            <a:r>
              <a:rPr lang="es-MX" sz="1400" b="1" cap="small" spc="100" dirty="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Interesa el lugar o posición que ocupa cada uno de los elementos </a:t>
            </a: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20</a:t>
            </a:fld>
            <a:endParaRPr lang="es-CO"/>
          </a:p>
        </p:txBody>
      </p:sp>
    </p:spTree>
    <p:extLst>
      <p:ext uri="{BB962C8B-B14F-4D97-AF65-F5344CB8AC3E}">
        <p14:creationId xmlns:p14="http://schemas.microsoft.com/office/powerpoint/2010/main" val="2228960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52911"/>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3" name="2 Rectángulo"/>
          <p:cNvSpPr/>
          <p:nvPr/>
        </p:nvSpPr>
        <p:spPr>
          <a:xfrm>
            <a:off x="314325" y="2230793"/>
            <a:ext cx="8467725" cy="3308598"/>
          </a:xfrm>
          <a:prstGeom prst="rect">
            <a:avLst/>
          </a:prstGeom>
        </p:spPr>
        <p:txBody>
          <a:bodyPr wrap="square">
            <a:spAutoFit/>
          </a:bodyPr>
          <a:lstStyle/>
          <a:p>
            <a:pPr algn="just" defTabSz="457200">
              <a:spcBef>
                <a:spcPts val="0"/>
              </a:spcBef>
              <a:spcAft>
                <a:spcPts val="600"/>
              </a:spcAft>
              <a:buClr>
                <a:srgbClr val="8CB64A"/>
              </a:buClr>
              <a:buSzPct val="92000"/>
            </a:pPr>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p>
          <a:p>
            <a:pPr algn="just" defTabSz="457200">
              <a:spcBef>
                <a:spcPts val="0"/>
              </a:spcBef>
              <a:spcAft>
                <a:spcPts val="0"/>
              </a:spcAft>
              <a:buClr>
                <a:srgbClr val="8CB64A"/>
              </a:buClr>
              <a:buSzPct val="92000"/>
            </a:pP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defTabSz="457200">
              <a:spcBef>
                <a:spcPts val="0"/>
              </a:spcBef>
              <a:spcAft>
                <a:spcPts val="0"/>
              </a:spcAft>
              <a:buClr>
                <a:srgbClr val="8CB64A"/>
              </a:buClr>
              <a:buSzPct val="92000"/>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Una permutación </a:t>
            </a:r>
            <a:r>
              <a:rPr lang="es-ES" sz="2800"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un arreglo de todo o parte de un conjunto de objetos. </a:t>
            </a:r>
          </a:p>
          <a:p>
            <a:pPr algn="just" defTabSz="457200">
              <a:spcBef>
                <a:spcPts val="0"/>
              </a:spcBef>
              <a:spcAft>
                <a:spcPts val="0"/>
              </a:spcAft>
              <a:buClr>
                <a:srgbClr val="8CB64A"/>
              </a:buClr>
              <a:buSzPct val="92000"/>
            </a:pP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defTabSz="457200">
              <a:spcBef>
                <a:spcPts val="0"/>
              </a:spcBef>
              <a:spcAft>
                <a:spcPts val="0"/>
              </a:spcAft>
              <a:buClr>
                <a:srgbClr val="8CB64A"/>
              </a:buClr>
              <a:buSzPct val="92000"/>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Para este arreglo de todos los elementos de un conjunto, o de una parte de ellos, el orden es importante.</a:t>
            </a: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21</a:t>
            </a:fld>
            <a:endParaRPr lang="es-CO"/>
          </a:p>
        </p:txBody>
      </p:sp>
    </p:spTree>
    <p:extLst>
      <p:ext uri="{BB962C8B-B14F-4D97-AF65-F5344CB8AC3E}">
        <p14:creationId xmlns:p14="http://schemas.microsoft.com/office/powerpoint/2010/main" val="8141198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3" name="2 Rectángulo"/>
              <p:cNvSpPr/>
              <p:nvPr/>
            </p:nvSpPr>
            <p:spPr>
              <a:xfrm>
                <a:off x="314325" y="2067017"/>
                <a:ext cx="8467725" cy="4097468"/>
              </a:xfrm>
              <a:prstGeom prst="rect">
                <a:avLst/>
              </a:prstGeom>
            </p:spPr>
            <p:txBody>
              <a:bodyPr wrap="square">
                <a:spAutoFit/>
              </a:bodyPr>
              <a:lstStyle/>
              <a:p>
                <a:pPr algn="just" defTabSz="457200">
                  <a:spcBef>
                    <a:spcPts val="0"/>
                  </a:spcBef>
                  <a:spcAft>
                    <a:spcPts val="600"/>
                  </a:spcAft>
                  <a:buClr>
                    <a:srgbClr val="8CB64A"/>
                  </a:buClr>
                  <a:buSzPct val="92000"/>
                </a:pPr>
                <a:r>
                  <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p>
              <a:p>
                <a:pPr algn="just" defTabSz="457200">
                  <a:spcBef>
                    <a:spcPts val="0"/>
                  </a:spcBef>
                  <a:spcAft>
                    <a:spcPts val="0"/>
                  </a:spcAft>
                  <a:buClr>
                    <a:srgbClr val="8CB64A"/>
                  </a:buClr>
                  <a:buSzPct val="92000"/>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Dado </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objetos, una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permutación </a:t>
                </a:r>
                <a:r>
                  <a:rPr lang="es-ES" sz="28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ellos es cualquiera de las diferentes maneras en las que se pueden acomodar, en orden, dichos objetos</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defTabSz="457200">
                  <a:spcBef>
                    <a:spcPts val="0"/>
                  </a:spcBef>
                  <a:spcAft>
                    <a:spcPts val="0"/>
                  </a:spcAft>
                  <a:buClr>
                    <a:srgbClr val="8CB64A"/>
                  </a:buClr>
                  <a:buSzPct val="92000"/>
                </a:pP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defTabSz="457200">
                  <a:spcBef>
                    <a:spcPts val="0"/>
                  </a:spcBef>
                  <a:spcAft>
                    <a:spcPts val="0"/>
                  </a:spcAft>
                  <a:buClr>
                    <a:srgbClr val="8CB64A"/>
                  </a:buClr>
                  <a:buSzPct val="92000"/>
                </a:pP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notación para la Permutación es </a:t>
                </a:r>
                <a14:m>
                  <m:oMath xmlns:m="http://schemas.openxmlformats.org/officeDocument/2006/math">
                    <m:sSub>
                      <m:sSubPr>
                        <m:ctrlPr>
                          <a:rPr lang="es-ES" sz="3200" b="1" i="1">
                            <a:solidFill>
                              <a:srgbClr val="C000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3200" b="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nP</m:t>
                        </m:r>
                      </m:e>
                      <m:sub>
                        <m:r>
                          <m:rPr>
                            <m:nor/>
                          </m:rPr>
                          <a:rPr lang="es-MX" sz="3200" b="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oMath>
                </a14:m>
                <a:r>
                  <a:rPr lang="es-ES" sz="28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donde </a:t>
                </a:r>
                <a:r>
                  <a:rPr lang="es-ES" sz="28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8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el número total de objetos a ordenar tomando </a:t>
                </a:r>
                <a:r>
                  <a:rPr lang="es-ES" sz="28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ES" sz="28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objetos cada vez</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defTabSz="457200">
                  <a:spcBef>
                    <a:spcPts val="0"/>
                  </a:spcBef>
                  <a:spcAft>
                    <a:spcPts val="0"/>
                  </a:spcAft>
                  <a:buClr>
                    <a:srgbClr val="8CB64A"/>
                  </a:buClr>
                  <a:buSzPct val="92000"/>
                </a:pP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3" name="2 Rectángulo"/>
              <p:cNvSpPr>
                <a:spLocks noRot="1" noChangeAspect="1" noMove="1" noResize="1" noEditPoints="1" noAdjustHandles="1" noChangeArrowheads="1" noChangeShapeType="1" noTextEdit="1"/>
              </p:cNvSpPr>
              <p:nvPr/>
            </p:nvSpPr>
            <p:spPr>
              <a:xfrm>
                <a:off x="314325" y="2067017"/>
                <a:ext cx="8467725" cy="4097468"/>
              </a:xfrm>
              <a:prstGeom prst="rect">
                <a:avLst/>
              </a:prstGeom>
              <a:blipFill rotWithShape="1">
                <a:blip r:embed="rId2"/>
                <a:stretch>
                  <a:fillRect l="-1584" t="-1637" r="-1368"/>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22</a:t>
            </a:fld>
            <a:endParaRPr lang="es-CO"/>
          </a:p>
        </p:txBody>
      </p:sp>
    </p:spTree>
    <p:extLst>
      <p:ext uri="{BB962C8B-B14F-4D97-AF65-F5344CB8AC3E}">
        <p14:creationId xmlns:p14="http://schemas.microsoft.com/office/powerpoint/2010/main" val="14918301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3" name="2 Rectángulo"/>
          <p:cNvSpPr/>
          <p:nvPr/>
        </p:nvSpPr>
        <p:spPr>
          <a:xfrm>
            <a:off x="314325" y="2379070"/>
            <a:ext cx="8467725" cy="3400931"/>
          </a:xfrm>
          <a:prstGeom prst="rect">
            <a:avLst/>
          </a:prstGeom>
        </p:spPr>
        <p:txBody>
          <a:bodyPr wrap="square">
            <a:spAutoFit/>
          </a:bodyPr>
          <a:lstStyle/>
          <a:p>
            <a:pPr algn="just" defTabSz="457200">
              <a:spcBef>
                <a:spcPts val="0"/>
              </a:spcBef>
              <a:spcAft>
                <a:spcPts val="600"/>
              </a:spcAft>
              <a:buClr>
                <a:srgbClr val="8CB64A"/>
              </a:buClr>
              <a:buSzPct val="92000"/>
            </a:pPr>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p>
          <a:p>
            <a:pPr algn="just" defTabSz="457200">
              <a:spcBef>
                <a:spcPts val="0"/>
              </a:spcBef>
              <a:spcAft>
                <a:spcPts val="0"/>
              </a:spcAft>
              <a:buClr>
                <a:srgbClr val="8CB64A"/>
              </a:buClr>
              <a:buSzPct val="92000"/>
            </a:pP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número de permutaciones de </a:t>
            </a:r>
            <a:r>
              <a:rPr lang="es-ES" sz="32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32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objetos distintos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ara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arreglos en donde se utilicen los </a:t>
            </a:r>
            <a:r>
              <a:rPr lang="es-ES" sz="32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32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objetos con que se cuenta, la fórmula de las permutaciones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a:t>
            </a:r>
          </a:p>
          <a:p>
            <a:pPr algn="just" defTabSz="457200">
              <a:spcBef>
                <a:spcPts val="0"/>
              </a:spcBef>
              <a:spcAft>
                <a:spcPts val="0"/>
              </a:spcAft>
              <a:buClr>
                <a:srgbClr val="8CB64A"/>
              </a:buClr>
              <a:buSzPct val="92000"/>
            </a:pPr>
            <a:endParaRPr lang="es-ES"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ctr" defTabSz="457200">
              <a:spcBef>
                <a:spcPts val="0"/>
              </a:spcBef>
              <a:spcAft>
                <a:spcPts val="0"/>
              </a:spcAft>
              <a:buClr>
                <a:srgbClr val="8CB64A"/>
              </a:buClr>
              <a:buSzPct val="92000"/>
            </a:pPr>
            <a:r>
              <a:rPr lang="es-ES" sz="3200" b="1"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ES" sz="3200" b="1" dirty="0" err="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ES"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 sz="3200" b="1" cap="small"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23</a:t>
            </a:fld>
            <a:endParaRPr lang="es-CO"/>
          </a:p>
        </p:txBody>
      </p:sp>
    </p:spTree>
    <p:extLst>
      <p:ext uri="{BB962C8B-B14F-4D97-AF65-F5344CB8AC3E}">
        <p14:creationId xmlns:p14="http://schemas.microsoft.com/office/powerpoint/2010/main" val="42483781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3" name="2 Rectángulo"/>
          <p:cNvSpPr/>
          <p:nvPr/>
        </p:nvSpPr>
        <p:spPr>
          <a:xfrm>
            <a:off x="314325" y="1936646"/>
            <a:ext cx="8467725" cy="4108817"/>
          </a:xfrm>
          <a:prstGeom prst="rect">
            <a:avLst/>
          </a:prstGeom>
        </p:spPr>
        <p:txBody>
          <a:bodyPr wrap="square">
            <a:spAutoFit/>
          </a:bodyPr>
          <a:lstStyle/>
          <a:p>
            <a:pPr algn="just" defTabSz="457200">
              <a:spcBef>
                <a:spcPts val="0"/>
              </a:spcBef>
              <a:spcAft>
                <a:spcPts val="600"/>
              </a:spcAft>
              <a:buClr>
                <a:srgbClr val="8CB64A"/>
              </a:buClr>
              <a:buSzPct val="92000"/>
            </a:pPr>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algn="just" defTabSz="457200">
              <a:spcBef>
                <a:spcPts val="0"/>
              </a:spcBef>
              <a:spcAft>
                <a:spcPts val="0"/>
              </a:spcAft>
              <a:buClr>
                <a:srgbClr val="8CB64A"/>
              </a:buClr>
              <a:buSzPct val="92000"/>
            </a:pP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defTabSz="457200">
              <a:spcBef>
                <a:spcPts val="0"/>
              </a:spcBef>
              <a:spcAft>
                <a:spcPts val="0"/>
              </a:spcAft>
              <a:buClr>
                <a:srgbClr val="8CB64A"/>
              </a:buClr>
              <a:buSzPct val="92000"/>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una carrera de automóviles hay cuatro corredores inscritos. Para evitar suspicacias, los organizadores determinan asignar mediante un sorteo los autos que cada corredor usará ¿Dé cuantas maneras diferentes pueden ser asignados los automóviles a los corredores?</a:t>
            </a:r>
          </a:p>
          <a:p>
            <a:pPr algn="just" defTabSz="457200">
              <a:spcBef>
                <a:spcPts val="0"/>
              </a:spcBef>
              <a:spcAft>
                <a:spcPts val="0"/>
              </a:spcAft>
              <a:buClr>
                <a:srgbClr val="8CB64A"/>
              </a:buClr>
              <a:buSzPct val="92000"/>
            </a:pPr>
            <a:endParaRPr lang="es-ES" sz="12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defTabSz="457200">
              <a:spcBef>
                <a:spcPts val="0"/>
              </a:spcBef>
              <a:spcAft>
                <a:spcPts val="0"/>
              </a:spcAft>
              <a:buClr>
                <a:srgbClr val="8CB64A"/>
              </a:buClr>
              <a:buSzPct val="92000"/>
            </a:pPr>
            <a:r>
              <a:rPr lang="es-ES" sz="32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ES" sz="32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ES" sz="3200" b="1"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3200" b="1" cap="small"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4! = 24 formas</a:t>
            </a:r>
            <a:endParaRPr lang="es-ES" sz="3200" b="1" cap="small"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24</a:t>
            </a:fld>
            <a:endParaRPr lang="es-CO"/>
          </a:p>
        </p:txBody>
      </p:sp>
    </p:spTree>
    <p:extLst>
      <p:ext uri="{BB962C8B-B14F-4D97-AF65-F5344CB8AC3E}">
        <p14:creationId xmlns:p14="http://schemas.microsoft.com/office/powerpoint/2010/main" val="21871605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5" name="4 Rectángulo"/>
          <p:cNvSpPr/>
          <p:nvPr/>
        </p:nvSpPr>
        <p:spPr>
          <a:xfrm>
            <a:off x="340460" y="2271737"/>
            <a:ext cx="8400197" cy="3323987"/>
          </a:xfrm>
          <a:prstGeom prst="rect">
            <a:avLst/>
          </a:prstGeom>
        </p:spPr>
        <p:txBody>
          <a:bodyPr wrap="square">
            <a:spAutoFit/>
          </a:bodyPr>
          <a:lstStyle/>
          <a:p>
            <a:pPr lvl="0"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lvl="0" algn="just"/>
            <a:endParaRPr lang="es-ES" sz="14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lvl="0" algn="just"/>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Cuántos comités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diferentes serán posibles formar, si se desea que consten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un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Presidente,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 Secretario</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 Tesorero</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 Primer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Vocal y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 Segundo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Vocal?, sí esta representación puede ser formada de entre 25 miembros del sindicato de una pequeña empresa</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endPar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25</a:t>
            </a:fld>
            <a:endParaRPr lang="es-CO"/>
          </a:p>
        </p:txBody>
      </p:sp>
    </p:spTree>
    <p:extLst>
      <p:ext uri="{BB962C8B-B14F-4D97-AF65-F5344CB8AC3E}">
        <p14:creationId xmlns:p14="http://schemas.microsoft.com/office/powerpoint/2010/main" val="42111293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4574" y="1697668"/>
            <a:ext cx="8396088" cy="954107"/>
          </a:xfrm>
          <a:prstGeom prst="rect">
            <a:avLst/>
          </a:prstGeom>
        </p:spPr>
        <p:txBody>
          <a:bodyPr wrap="square">
            <a:spAutoFit/>
          </a:bodyPr>
          <a:lstStyle/>
          <a:p>
            <a:pPr lvl="0"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endPar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342900" indent="-342900">
              <a:buFont typeface="Arial" panose="020B0604020202020204" pitchFamily="34" charset="0"/>
              <a:buChar char="•"/>
            </a:pP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Por el principio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la multiplicación</a:t>
            </a:r>
            <a:r>
              <a:rPr lang="es-ES" dirty="0" smtClean="0">
                <a:latin typeface="Microsoft Sans Serif" panose="020B0604020202020204" pitchFamily="34" charset="0"/>
                <a:cs typeface="Microsoft Sans Serif" panose="020B0604020202020204" pitchFamily="34" charset="0"/>
              </a:rPr>
              <a:t>:</a:t>
            </a:r>
            <a:endParaRPr lang="es-ES" dirty="0">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6" name="5 Rectángulo"/>
              <p:cNvSpPr/>
              <p:nvPr/>
            </p:nvSpPr>
            <p:spPr>
              <a:xfrm>
                <a:off x="163773" y="4305055"/>
                <a:ext cx="8789158" cy="1589089"/>
              </a:xfrm>
              <a:prstGeom prst="rect">
                <a:avLst/>
              </a:prstGeom>
            </p:spPr>
            <p:txBody>
              <a:bodyPr wrap="square">
                <a:spAutoFit/>
              </a:bodyPr>
              <a:lstStyle/>
              <a:p>
                <a:pPr marL="531813" indent="-354013">
                  <a:buFont typeface="Arial" panose="020B0604020202020204" pitchFamily="34" charset="0"/>
                  <a:buChar char="•"/>
                </a:pP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Por la fórmula, considerando </a:t>
                </a:r>
                <a:r>
                  <a:rPr lang="es-ES" sz="28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ES"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
                </a:r>
                <a:r>
                  <a:rPr lang="es-ES" sz="28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25, </a:t>
                </a:r>
                <a:r>
                  <a:rPr lang="es-ES" sz="26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5</a:t>
                </a:r>
              </a:p>
              <a:p>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ctr"/>
                <a14:m>
                  <m:oMath xmlns:m="http://schemas.openxmlformats.org/officeDocument/2006/math">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P</m:t>
                    </m:r>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r>
                      <m:rPr>
                        <m:nor/>
                      </m:rPr>
                      <a:rPr lang="es-MX"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f>
                      <m:fPr>
                        <m:ctrlPr>
                          <a:rPr lang="es-MX" sz="2400" b="1" i="1" cap="small" smtClean="0">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fPr>
                      <m:num>
                        <m:d>
                          <m:dPr>
                            <m:ctrlPr>
                              <a:rPr lang="es-MX" sz="2400" b="1" i="1" cap="small" smtClean="0">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dPr>
                          <m:e>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e>
                        </m:d>
                        <m:r>
                          <m:rPr>
                            <m:nor/>
                          </m:rPr>
                          <a:rPr lang="es-MX"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num>
                      <m:den>
                        <m:d>
                          <m:dPr>
                            <m:ctrlPr>
                              <a:rPr lang="es-MX" sz="2400" b="1" i="1" cap="small" smtClean="0">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dPr>
                          <m:e>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MX"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r>
                      <m:rPr>
                        <m:nor/>
                      </m:rPr>
                      <a:rPr lang="es-ES"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cap="small"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r>
                          <m:rPr>
                            <m:nor/>
                          </m:rPr>
                          <a:rPr lang="es-MX"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25!</m:t>
                        </m:r>
                      </m:num>
                      <m:den>
                        <m:d>
                          <m:dPr>
                            <m:ctrlPr>
                              <a:rPr lang="es-ES" sz="2400" b="1" i="1" cap="small"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25−5</m:t>
                            </m:r>
                          </m:e>
                        </m:d>
                        <m:r>
                          <m:rPr>
                            <m:nor/>
                          </m:rPr>
                          <a:rPr lang="es-ES" sz="2400" b="1" i="0" cap="small"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r>
                      <m:rPr>
                        <m:nor/>
                      </m:rPr>
                      <a:rPr lang="es-ES" sz="2400" b="1" i="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cap="small"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2400" b="1" i="1" cap="small"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2400" b="1" i="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25⋆24⋆23⋆22⋆21⋆20!</m:t>
                            </m:r>
                          </m:e>
                        </m:d>
                      </m:num>
                      <m:den>
                        <m:r>
                          <m:rPr>
                            <m:nor/>
                          </m:rPr>
                          <a:rPr lang="es-MX" sz="2400" b="1" i="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20!</m:t>
                        </m:r>
                      </m:den>
                    </m:f>
                    <m:r>
                      <m:rPr>
                        <m:nor/>
                      </m:rPr>
                      <a:rPr lang="es-ES" sz="2400" b="1" i="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400" b="1" i="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6,375,600</m:t>
                    </m:r>
                  </m:oMath>
                </a14:m>
                <a:r>
                  <a:rPr lang="es-ES" sz="2400" b="1" cap="small" spc="-100"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b="1" dirty="0" smtClean="0">
                    <a:solidFill>
                      <a:srgbClr val="4824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dirty="0" smtClean="0">
                    <a:solidFill>
                      <a:srgbClr val="482400"/>
                    </a:solidFill>
                    <a:latin typeface="Calibri" panose="020F0502020204030204" pitchFamily="34" charset="0"/>
                  </a:rPr>
                  <a:t>  </a:t>
                </a:r>
                <a:r>
                  <a:rPr lang="es-ES" dirty="0" smtClean="0">
                    <a:latin typeface="Calibri" panose="020F0502020204030204" pitchFamily="34" charset="0"/>
                  </a:rPr>
                  <a:t>                        </a:t>
                </a:r>
                <a:endParaRPr lang="es-ES" dirty="0">
                  <a:latin typeface="Calibri" panose="020F0502020204030204" pitchFamily="34" charset="0"/>
                </a:endParaRPr>
              </a:p>
            </p:txBody>
          </p:sp>
        </mc:Choice>
        <mc:Fallback xmlns="">
          <p:sp>
            <p:nvSpPr>
              <p:cNvPr id="6" name="5 Rectángulo"/>
              <p:cNvSpPr>
                <a:spLocks noRot="1" noChangeAspect="1" noMove="1" noResize="1" noEditPoints="1" noAdjustHandles="1" noChangeArrowheads="1" noChangeShapeType="1" noTextEdit="1"/>
              </p:cNvSpPr>
              <p:nvPr/>
            </p:nvSpPr>
            <p:spPr>
              <a:xfrm>
                <a:off x="163773" y="4305055"/>
                <a:ext cx="8789158" cy="1589089"/>
              </a:xfrm>
              <a:prstGeom prst="rect">
                <a:avLst/>
              </a:prstGeom>
              <a:blipFill rotWithShape="1">
                <a:blip r:embed="rId2"/>
                <a:stretch>
                  <a:fillRect t="-4215"/>
                </a:stretch>
              </a:blipFill>
            </p:spPr>
            <p:txBody>
              <a:bodyPr/>
              <a:lstStyle/>
              <a:p>
                <a:r>
                  <a:rPr lang="es-MX">
                    <a:noFill/>
                  </a:rPr>
                  <a:t> </a:t>
                </a:r>
              </a:p>
            </p:txBody>
          </p:sp>
        </mc:Fallback>
      </mc:AlternateContent>
      <p:sp>
        <p:nvSpPr>
          <p:cNvPr id="10" name="Título 1"/>
          <p:cNvSpPr>
            <a:spLocks noGrp="1"/>
          </p:cNvSpPr>
          <p:nvPr>
            <p:ph type="title"/>
          </p:nvPr>
        </p:nvSpPr>
        <p:spPr>
          <a:xfrm>
            <a:off x="1858419" y="635977"/>
            <a:ext cx="5438052"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268609202"/>
              </p:ext>
            </p:extLst>
          </p:nvPr>
        </p:nvGraphicFramePr>
        <p:xfrm>
          <a:off x="1088728" y="2748483"/>
          <a:ext cx="7236122" cy="1371600"/>
        </p:xfrm>
        <a:graphic>
          <a:graphicData uri="http://schemas.openxmlformats.org/drawingml/2006/table">
            <a:tbl>
              <a:tblPr firstRow="1" bandRow="1">
                <a:tableStyleId>{BC89EF96-8CEA-46FF-86C4-4CE0E7609802}</a:tableStyleId>
              </a:tblPr>
              <a:tblGrid>
                <a:gridCol w="554182"/>
                <a:gridCol w="554182"/>
                <a:gridCol w="554182"/>
                <a:gridCol w="554182"/>
                <a:gridCol w="554182"/>
                <a:gridCol w="554182"/>
                <a:gridCol w="554182"/>
                <a:gridCol w="554182"/>
                <a:gridCol w="554182"/>
                <a:gridCol w="554182"/>
                <a:gridCol w="1694302"/>
              </a:tblGrid>
              <a:tr h="182880">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kern="1200" cap="small" baseline="-2500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endParaRPr lang="es-MX" sz="2400" b="1" kern="1200" cap="small" baseline="-2500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kern="1200" cap="small" baseline="-2500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400" b="1" kern="1200" cap="small" baseline="-2500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kern="1200" cap="small" baseline="-2500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endParaRPr lang="es-MX" sz="2400" b="1" kern="1200" cap="small" baseline="-2500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kern="1200" cap="small" baseline="-2500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2400" b="1" kern="1200" cap="small" baseline="-2500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kern="1200" cap="small" baseline="-2500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5</a:t>
                      </a:r>
                      <a:endParaRPr lang="es-MX" sz="2400" b="1" kern="1200" cap="small" baseline="-2500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B w="12700" cap="flat" cmpd="sng" algn="ctr">
                      <a:solidFill>
                        <a:schemeClr val="tx1"/>
                      </a:solidFill>
                      <a:prstDash val="solid"/>
                      <a:round/>
                      <a:headEnd type="none" w="med" len="med"/>
                      <a:tailEnd type="none" w="med" len="med"/>
                    </a:lnB>
                  </a:tcPr>
                </a:tc>
              </a:tr>
              <a:tr h="182880">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25</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24</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23</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22</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21</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c>
                  <a:txBody>
                    <a:bodyPr/>
                    <a:lstStyle/>
                    <a:p>
                      <a:pPr marL="0" algn="ctr" defTabSz="457200" rtl="0" eaLnBrk="1" latinLnBrk="0" hangingPunct="1"/>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6,375,600</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noFill/>
                  </a:tcPr>
                </a:tc>
              </a:tr>
              <a:tr h="182880">
                <a:tc gridSpan="11">
                  <a:txBody>
                    <a:bodyPr/>
                    <a:lstStyle/>
                    <a:p>
                      <a:pPr algn="ctr"/>
                      <a:r>
                        <a:rPr lang="es-MX" sz="2400" b="1" kern="1200" cap="small"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maneras de formar una representación sindical</a:t>
                      </a:r>
                      <a:endParaRPr lang="es-MX" sz="2400" b="1" kern="1200" cap="small"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hMerge="1">
                  <a:txBody>
                    <a:bodyPr/>
                    <a:lstStyle/>
                    <a:p>
                      <a:pPr algn="ctr"/>
                      <a:endParaRPr lang="es-MX" sz="24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bl>
          </a:graphicData>
        </a:graphic>
      </p:graphicFrame>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26</a:t>
            </a:fld>
            <a:endParaRPr lang="es-CO"/>
          </a:p>
        </p:txBody>
      </p:sp>
    </p:spTree>
    <p:extLst>
      <p:ext uri="{BB962C8B-B14F-4D97-AF65-F5344CB8AC3E}">
        <p14:creationId xmlns:p14="http://schemas.microsoft.com/office/powerpoint/2010/main" val="8421188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3" name="2 Rectángulo"/>
              <p:cNvSpPr/>
              <p:nvPr/>
            </p:nvSpPr>
            <p:spPr>
              <a:xfrm>
                <a:off x="524933" y="1886312"/>
                <a:ext cx="8032913" cy="4272388"/>
              </a:xfrm>
              <a:prstGeom prst="rect">
                <a:avLst/>
              </a:prstGeom>
            </p:spPr>
            <p:txBody>
              <a:bodyPr wrap="square">
                <a:spAutoFit/>
              </a:bodyPr>
              <a:lstStyle/>
              <a:p>
                <a:pPr algn="just" defTabSz="457200">
                  <a:spcBef>
                    <a:spcPts val="0"/>
                  </a:spcBef>
                  <a:spcAft>
                    <a:spcPts val="600"/>
                  </a:spcAft>
                  <a:buClr>
                    <a:srgbClr val="8CB64A"/>
                  </a:buClr>
                  <a:buSzPct val="92000"/>
                </a:pPr>
                <a:r>
                  <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 </a:t>
                </a:r>
              </a:p>
              <a:p>
                <a:pPr algn="just"/>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 número de permutaciones de </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objetos distintos tomando </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 la vez es:</a:t>
                </a:r>
              </a:p>
              <a:p>
                <a:pPr algn="just"/>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14:m>
                  <m:oMathPara xmlns:m="http://schemas.openxmlformats.org/officeDocument/2006/math">
                    <m:oMathParaPr>
                      <m:jc m:val="centerGroup"/>
                    </m:oMathParaPr>
                    <m:oMath xmlns:m="http://schemas.openxmlformats.org/officeDocument/2006/math">
                      <m:sSub>
                        <m:sSubPr>
                          <m:ctrlPr>
                            <a:rPr lang="es-ES" sz="3200" b="1" i="1" smtClean="0">
                              <a:solidFill>
                                <a:srgbClr val="FF00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3200" b="1">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nP</m:t>
                          </m:r>
                        </m:e>
                        <m:sub>
                          <m:r>
                            <m:rPr>
                              <m:nor/>
                            </m:rPr>
                            <a:rPr lang="es-MX" sz="3200" b="1">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r>
                        <m:rPr>
                          <m:nor/>
                        </m:rPr>
                        <a:rPr lang="es-ES"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3200" b="1" i="1" dirty="0">
                              <a:solidFill>
                                <a:srgbClr val="FF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3200" b="1" i="1" dirty="0">
                                  <a:solidFill>
                                    <a:srgbClr val="FF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3200" b="1" i="1" dirty="0">
                                  <a:solidFill>
                                    <a:srgbClr val="FF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ES"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oMath>
                  </m:oMathPara>
                </a14:m>
                <a:endParaRPr lang="es-ES"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endParaRPr lang="es-ES"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 resultado obtenido son las diferentes maneras o formas de elegir en orden </a:t>
                </a:r>
                <a:r>
                  <a:rPr lang="es-ES" sz="28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ES"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a:t>
                </a:r>
                <a:r>
                  <a:rPr lang="es-ES" sz="2800" b="1"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objetos tomados de entre </a:t>
                </a:r>
                <a:r>
                  <a:rPr lang="es-ES"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objetos.</a:t>
                </a:r>
              </a:p>
            </p:txBody>
          </p:sp>
        </mc:Choice>
        <mc:Fallback xmlns="">
          <p:sp>
            <p:nvSpPr>
              <p:cNvPr id="3" name="2 Rectángulo"/>
              <p:cNvSpPr>
                <a:spLocks noRot="1" noChangeAspect="1" noMove="1" noResize="1" noEditPoints="1" noAdjustHandles="1" noChangeArrowheads="1" noChangeShapeType="1" noTextEdit="1"/>
              </p:cNvSpPr>
              <p:nvPr/>
            </p:nvSpPr>
            <p:spPr>
              <a:xfrm>
                <a:off x="524933" y="1886312"/>
                <a:ext cx="8032913" cy="4272388"/>
              </a:xfrm>
              <a:prstGeom prst="rect">
                <a:avLst/>
              </a:prstGeom>
              <a:blipFill rotWithShape="1">
                <a:blip r:embed="rId2"/>
                <a:stretch>
                  <a:fillRect l="-1593" t="-1569" r="-1973" b="-3138"/>
                </a:stretch>
              </a:blipFill>
            </p:spPr>
            <p:txBody>
              <a:bodyPr/>
              <a:lstStyle/>
              <a:p>
                <a:r>
                  <a:rPr lang="es-MX">
                    <a:noFill/>
                  </a:rPr>
                  <a:t> </a:t>
                </a:r>
              </a:p>
            </p:txBody>
          </p:sp>
        </mc:Fallback>
      </mc:AlternateContent>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27</a:t>
            </a:fld>
            <a:endParaRPr lang="es-CO"/>
          </a:p>
        </p:txBody>
      </p:sp>
    </p:spTree>
    <p:extLst>
      <p:ext uri="{BB962C8B-B14F-4D97-AF65-F5344CB8AC3E}">
        <p14:creationId xmlns:p14="http://schemas.microsoft.com/office/powerpoint/2010/main" val="14552438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Rectángulo"/>
              <p:cNvSpPr/>
              <p:nvPr/>
            </p:nvSpPr>
            <p:spPr>
              <a:xfrm>
                <a:off x="285750" y="1914887"/>
                <a:ext cx="8591549" cy="3746731"/>
              </a:xfrm>
              <a:prstGeom prst="rect">
                <a:avLst/>
              </a:prstGeom>
            </p:spPr>
            <p:txBody>
              <a:bodyPr wrap="square">
                <a:spAutoFit/>
              </a:bodyPr>
              <a:lstStyle/>
              <a:p>
                <a:pPr lvl="0"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algn="just"/>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 este año se otorgarán tres premios (a la investigación, a la enseñanza y al servicio) a un  grupo de 25 profesores. Si cada profesor puede recibir un premio como máximo ¿Cuántas selecciones posibles habría?</a:t>
                </a:r>
              </a:p>
              <a:p>
                <a:pPr algn="just"/>
                <a:r>
                  <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p>
              <a:p>
                <a:pPr algn="ctr"/>
                <a14:m>
                  <m:oMath xmlns:m="http://schemas.openxmlformats.org/officeDocument/2006/math">
                    <m:sSub>
                      <m:sSubPr>
                        <m:ctrlPr>
                          <a:rPr lang="es-ES" sz="2400" b="1" i="1"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sSubPr>
                      <m:e>
                        <m:r>
                          <m:rPr>
                            <m:nor/>
                          </m:rPr>
                          <a:rPr lang="es-MX" sz="2400" b="1">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nP</m:t>
                        </m:r>
                      </m:e>
                      <m:sub>
                        <m:r>
                          <m:rPr>
                            <m:nor/>
                          </m:rPr>
                          <a:rPr lang="es-MX" sz="2400" b="1">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r</m:t>
                        </m:r>
                      </m:sub>
                    </m:sSub>
                    <m:r>
                      <m:rPr>
                        <m:nor/>
                      </m:rPr>
                      <a:rPr lang="es-ES"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sSub>
                      <m:sSub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sSubPr>
                      <m:e>
                        <m:r>
                          <m:rPr>
                            <m:nor/>
                          </m:rPr>
                          <a:rPr lang="es-MX" sz="2400" b="1" baseline="-25000"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25</m:t>
                        </m:r>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P</m:t>
                        </m:r>
                      </m:e>
                      <m:sub>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3</m:t>
                        </m:r>
                      </m:sub>
                    </m:sSub>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f>
                      <m:f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fPr>
                      <m:num>
                        <m:d>
                          <m:d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n</m:t>
                            </m:r>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e>
                        </m:d>
                      </m:num>
                      <m:den>
                        <m:d>
                          <m:d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n</m:t>
                            </m:r>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 − </m:t>
                            </m:r>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r</m:t>
                            </m:r>
                          </m:e>
                        </m:d>
                        <m:r>
                          <m:rPr>
                            <m:nor/>
                          </m:rPr>
                          <a:rPr lang="es-ES"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den>
                    </m:f>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f>
                      <m:f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fPr>
                      <m:num>
                        <m:d>
                          <m:d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25!</m:t>
                            </m:r>
                          </m:e>
                        </m:d>
                      </m:num>
                      <m:den>
                        <m:d>
                          <m:d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25−3</m:t>
                            </m:r>
                          </m:e>
                        </m:d>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den>
                    </m:f>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f>
                      <m:fPr>
                        <m:ctrlPr>
                          <a:rPr lang="es-ES" sz="24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fPr>
                      <m:num>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25!</m:t>
                        </m:r>
                      </m:num>
                      <m:den>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22!</m:t>
                        </m:r>
                      </m:den>
                    </m:f>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m:t>
                    </m:r>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m:t>13,80</m:t>
                    </m:r>
                  </m:oMath>
                </a14:m>
                <a:r>
                  <a:rPr lang="es-ES" sz="2400" b="1"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a:t>0</a:t>
                </a:r>
                <a:r>
                  <a:rPr lang="es-ES" sz="3200" b="1"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a:t> </a:t>
                </a:r>
                <a:r>
                  <a:rPr lang="es-ES" sz="2400" b="1"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rPr>
                  <a:t>selecciones</a:t>
                </a:r>
                <a:endParaRPr lang="es-ES" sz="2000" b="1" cap="small"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panose="02040503050406030204" pitchFamily="18" charset="0"/>
                  <a:cs typeface="Microsoft Sans Serif" panose="020B0604020202020204" pitchFamily="34" charset="0"/>
                </a:endParaRPr>
              </a:p>
            </p:txBody>
          </p:sp>
        </mc:Choice>
        <mc:Fallback xmlns="">
          <p:sp>
            <p:nvSpPr>
              <p:cNvPr id="3" name="2 Rectángulo"/>
              <p:cNvSpPr>
                <a:spLocks noRot="1" noChangeAspect="1" noMove="1" noResize="1" noEditPoints="1" noAdjustHandles="1" noChangeArrowheads="1" noChangeShapeType="1" noTextEdit="1"/>
              </p:cNvSpPr>
              <p:nvPr/>
            </p:nvSpPr>
            <p:spPr>
              <a:xfrm>
                <a:off x="285750" y="1914887"/>
                <a:ext cx="8591549" cy="3746731"/>
              </a:xfrm>
              <a:prstGeom prst="rect">
                <a:avLst/>
              </a:prstGeom>
              <a:blipFill rotWithShape="1">
                <a:blip r:embed="rId2"/>
                <a:stretch>
                  <a:fillRect l="-1561" t="-1789" r="-1348"/>
                </a:stretch>
              </a:blipFill>
            </p:spPr>
            <p:txBody>
              <a:bodyPr/>
              <a:lstStyle/>
              <a:p>
                <a:r>
                  <a:rPr lang="es-MX">
                    <a:noFill/>
                  </a:rPr>
                  <a:t> </a:t>
                </a:r>
              </a:p>
            </p:txBody>
          </p:sp>
        </mc:Fallback>
      </mc:AlternateContent>
      <p:sp>
        <p:nvSpPr>
          <p:cNvPr id="5"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28</a:t>
            </a:fld>
            <a:endParaRPr lang="es-CO"/>
          </a:p>
        </p:txBody>
      </p:sp>
    </p:spTree>
    <p:extLst>
      <p:ext uri="{BB962C8B-B14F-4D97-AF65-F5344CB8AC3E}">
        <p14:creationId xmlns:p14="http://schemas.microsoft.com/office/powerpoint/2010/main" val="23532795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8419" y="635977"/>
            <a:ext cx="5438052"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3" name="2 Rectángulo"/>
              <p:cNvSpPr/>
              <p:nvPr/>
            </p:nvSpPr>
            <p:spPr>
              <a:xfrm>
                <a:off x="524933" y="1705337"/>
                <a:ext cx="8032913" cy="1548565"/>
              </a:xfrm>
              <a:prstGeom prst="rect">
                <a:avLst/>
              </a:prstGeom>
            </p:spPr>
            <p:txBody>
              <a:bodyPr wrap="square">
                <a:spAutoFit/>
              </a:bodyPr>
              <a:lstStyle/>
              <a:p>
                <a:pPr lvl="0"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14:m>
                  <m:oMathPara xmlns:m="http://schemas.openxmlformats.org/officeDocument/2006/math">
                    <m:oMathParaPr>
                      <m:jc m:val="centerGroup"/>
                    </m:oMathParaPr>
                    <m:oMath xmlns:m="http://schemas.openxmlformats.org/officeDocument/2006/math">
                      <m:sSub>
                        <m:sSubPr>
                          <m:ctrlPr>
                            <a:rPr lang="es-ES" sz="3200" b="1" i="1" smtClean="0">
                              <a:solidFill>
                                <a:srgbClr val="FF33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3200" b="1" i="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nP</m:t>
                          </m:r>
                        </m:e>
                        <m:sub>
                          <m:r>
                            <m:rPr>
                              <m:nor/>
                            </m:rPr>
                            <a:rPr lang="es-MX" sz="3200" b="1" i="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r>
                        <m:rPr>
                          <m:nor/>
                        </m:rPr>
                        <a:rPr lang="es-ES" sz="3200" b="1" i="0"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3200" b="1" i="1" dirty="0" smtClean="0">
                              <a:solidFill>
                                <a:srgbClr val="FF33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3200" b="1" i="1" dirty="0" smtClean="0">
                                  <a:solidFill>
                                    <a:srgbClr val="FF33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3200" b="1" i="1" dirty="0" smtClean="0">
                                  <a:solidFill>
                                    <a:srgbClr val="FF33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r>
                                <m:rPr>
                                  <m:nor/>
                                </m:rPr>
                                <a:rPr lang="es-MX" sz="32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ES" sz="32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oMath>
                  </m:oMathPara>
                </a14:m>
                <a:endParaRPr lang="es-ES" sz="2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3" name="2 Rectángulo"/>
              <p:cNvSpPr>
                <a:spLocks noRot="1" noChangeAspect="1" noMove="1" noResize="1" noEditPoints="1" noAdjustHandles="1" noChangeArrowheads="1" noChangeShapeType="1" noTextEdit="1"/>
              </p:cNvSpPr>
              <p:nvPr/>
            </p:nvSpPr>
            <p:spPr>
              <a:xfrm>
                <a:off x="524933" y="1705337"/>
                <a:ext cx="8032913" cy="1548565"/>
              </a:xfrm>
              <a:prstGeom prst="rect">
                <a:avLst/>
              </a:prstGeom>
              <a:blipFill rotWithShape="1">
                <a:blip r:embed="rId2"/>
                <a:stretch>
                  <a:fillRect l="-1593" t="-4331" b="-787"/>
                </a:stretch>
              </a:blipFill>
            </p:spPr>
            <p:txBody>
              <a:bodyPr/>
              <a:lstStyle/>
              <a:p>
                <a:r>
                  <a:rPr lang="es-MX">
                    <a:noFill/>
                  </a:rPr>
                  <a:t> </a:t>
                </a:r>
              </a:p>
            </p:txBody>
          </p:sp>
        </mc:Fallback>
      </mc:AlternateContent>
      <p:sp>
        <p:nvSpPr>
          <p:cNvPr id="6" name="5 Rectángulo"/>
          <p:cNvSpPr/>
          <p:nvPr/>
        </p:nvSpPr>
        <p:spPr>
          <a:xfrm>
            <a:off x="524933" y="3571086"/>
            <a:ext cx="8032913" cy="2492990"/>
          </a:xfrm>
          <a:prstGeom prst="rect">
            <a:avLst/>
          </a:prstGeom>
        </p:spPr>
        <p:txBody>
          <a:bodyPr wrap="square">
            <a:spAutoFit/>
          </a:bodyPr>
          <a:lstStyle/>
          <a:p>
            <a:pPr algn="just"/>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Este cálculo permite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obtener todos aquellos arreglos en donde el orden es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importante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solo se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use una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parte </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ES" sz="24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los </a:t>
            </a:r>
            <a:r>
              <a:rPr lang="es-ES"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4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objetos con </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que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cuenta;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además hay que hacer notar que no se pueden repetir objetos dentro del </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arreglo;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esto es, los </a:t>
            </a:r>
            <a:r>
              <a:rPr lang="es-ES"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4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objetos son todos diferentes</a:t>
            </a:r>
            <a:r>
              <a:rPr lang="es-ES" sz="24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dirty="0">
                <a:latin typeface="Calibri" panose="020F0502020204030204" pitchFamily="34" charset="0"/>
              </a:rPr>
              <a:t>                     </a:t>
            </a: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29</a:t>
            </a:fld>
            <a:endParaRPr lang="es-CO"/>
          </a:p>
        </p:txBody>
      </p:sp>
    </p:spTree>
    <p:extLst>
      <p:ext uri="{BB962C8B-B14F-4D97-AF65-F5344CB8AC3E}">
        <p14:creationId xmlns:p14="http://schemas.microsoft.com/office/powerpoint/2010/main" val="25599555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1917" y="647700"/>
            <a:ext cx="4126534"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Introducción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13315" name="Rectángulo 4"/>
          <p:cNvSpPr>
            <a:spLocks noChangeArrowheads="1"/>
          </p:cNvSpPr>
          <p:nvPr/>
        </p:nvSpPr>
        <p:spPr bwMode="auto">
          <a:xfrm>
            <a:off x="541152" y="1915349"/>
            <a:ext cx="8076434"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2438" indent="-342900">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marL="109538" indent="0" algn="just">
              <a:spcBef>
                <a:spcPts val="0"/>
              </a:spcBef>
              <a:buClr>
                <a:schemeClr val="accent2"/>
              </a:buClr>
            </a:pP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Una de las interrogantes que con mayor frecuencia se plantea es ¿de cuántas maneras distintas puede presentarse determinada situación?</a:t>
            </a:r>
          </a:p>
          <a:p>
            <a:pPr marL="109538" indent="0" algn="just">
              <a:spcBef>
                <a:spcPts val="0"/>
              </a:spcBef>
              <a:buClr>
                <a:schemeClr val="accent2"/>
              </a:buClr>
            </a:pPr>
            <a:endParaRPr lang="es-MX" altLang="es-CO" cap="small" dirty="0" smtClean="0">
              <a:solidFill>
                <a:srgbClr val="00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Las </a:t>
            </a:r>
            <a:r>
              <a:rPr lang="es-MX" alt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Técnicas de Conteo </a:t>
            </a:r>
            <a:r>
              <a:rPr lang="es-MX" alt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 también denominadas como </a:t>
            </a:r>
            <a:r>
              <a:rPr lang="es-MX" alt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Análisis Combinatorio </a:t>
            </a: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permiten calcular de forma más fácil el número de casos favorables y el número de casos totales como resultado de un experimento probabilístico.</a:t>
            </a: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3</a:t>
            </a:fld>
            <a:endParaRPr lang="es-CO"/>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p:cNvSpPr txBox="1"/>
              <p:nvPr/>
            </p:nvSpPr>
            <p:spPr>
              <a:xfrm>
                <a:off x="399574" y="1766516"/>
                <a:ext cx="8322733" cy="4449488"/>
              </a:xfrm>
              <a:prstGeom prst="rect">
                <a:avLst/>
              </a:prstGeom>
              <a:noFill/>
            </p:spPr>
            <p:txBody>
              <a:bodyPr wrap="square" rtlCol="0">
                <a:spAutoFit/>
              </a:bodyPr>
              <a:lstStyle/>
              <a:p>
                <a:pPr lvl="0" algn="just"/>
                <a:r>
                  <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Definición</a:t>
                </a:r>
                <a:endPar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endParaRPr lang="es-CO"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 número de permutaciones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diferentes de </a:t>
                </a:r>
                <a:r>
                  <a:rPr lang="es-CO"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objetos de los cuales </a:t>
                </a:r>
                <a:r>
                  <a:rPr lang="es-CO"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son de un tipo, </a:t>
                </a:r>
                <a:r>
                  <a:rPr lang="es-CO"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son de un segundo tipo, …, </a:t>
                </a:r>
                <a:r>
                  <a:rPr lang="es-CO" sz="2800" b="1"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800" b="1" dirty="0" err="1"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b="1" baseline="-25000" dirty="0" err="1"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k</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un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k-</a:t>
                </a:r>
                <a:r>
                  <a:rPr lang="es-CO" sz="2800" b="1" dirty="0" err="1">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ésimo</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tipo, es:</a:t>
                </a:r>
              </a:p>
              <a:p>
                <a:pPr algn="just"/>
                <a:endParaRPr lang="es-CO" sz="2800" dirty="0">
                  <a:latin typeface="Calibri" panose="020F0502020204030204" pitchFamily="34" charset="0"/>
                  <a:cs typeface="Calibri" panose="020F0502020204030204" pitchFamily="34" charset="0"/>
                </a:endParaRPr>
              </a:p>
              <a:p>
                <a:pPr algn="ctr"/>
                <a:r>
                  <a:rPr lang="es-ES" sz="2000" b="1" dirty="0" smtClean="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14:m>
                  <m:oMath xmlns:m="http://schemas.openxmlformats.org/officeDocument/2006/math">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sSub>
                      <m:sSub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P</m:t>
                        </m:r>
                      </m:e>
                      <m:sub>
                        <m:d>
                          <m:d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rPr>
                            </m:ctrlPr>
                          </m:dPr>
                          <m:e>
                            <m:sSub>
                              <m:sSub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3</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ea typeface="Cambria Math"/>
                                  </a:rPr>
                                </m:ctrlPr>
                              </m:sSubPr>
                              <m:e>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k</m:t>
                                </m:r>
                              </m:sub>
                            </m:sSub>
                          </m:e>
                        </m:d>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ea typeface="Cambria Math"/>
                              </a:rPr>
                            </m:ctrlPr>
                          </m:fPr>
                          <m:num>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num>
                          <m:den>
                            <m:d>
                              <m:dPr>
                                <m:ctrlPr>
                                  <a:rPr lang="es-MX" sz="2800" b="1" i="1" smtClean="0">
                                    <a:solidFill>
                                      <a:srgbClr val="FF0000"/>
                                    </a:solidFill>
                                    <a:effectLst>
                                      <a:outerShdw blurRad="38100" dist="38100" dir="2700000" algn="tl">
                                        <a:srgbClr val="000000">
                                          <a:alpha val="43137"/>
                                        </a:srgbClr>
                                      </a:outerShdw>
                                    </a:effectLst>
                                    <a:latin typeface="Cambria Math" panose="02040503050406030204" pitchFamily="18" charset="0"/>
                                    <a:ea typeface="Cambria Math"/>
                                  </a:rPr>
                                </m:ctrlPr>
                              </m:dPr>
                              <m:e>
                                <m:sSub>
                                  <m:sSubPr>
                                    <m:ctrlPr>
                                      <a:rPr lang="es-MX" sz="2800" b="1" i="1">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MX" sz="2800" b="1" i="1">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MX" sz="2800" b="1" i="1">
                                        <a:solidFill>
                                          <a:srgbClr val="FF0000"/>
                                        </a:solidFill>
                                        <a:effectLst>
                                          <a:outerShdw blurRad="38100" dist="38100" dir="2700000" algn="tl">
                                            <a:srgbClr val="000000">
                                              <a:alpha val="43137"/>
                                            </a:srgbClr>
                                          </a:outerShdw>
                                        </a:effectLst>
                                        <a:latin typeface="Cambria Math" panose="02040503050406030204" pitchFamily="18" charset="0"/>
                                      </a:rPr>
                                    </m:ctrlPr>
                                  </m:sSubPr>
                                  <m:e>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3</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MX" sz="2800" b="1" i="1">
                                        <a:solidFill>
                                          <a:srgbClr val="FF0000"/>
                                        </a:solidFill>
                                        <a:effectLst>
                                          <a:outerShdw blurRad="38100" dist="38100" dir="2700000" algn="tl">
                                            <a:srgbClr val="000000">
                                              <a:alpha val="43137"/>
                                            </a:srgbClr>
                                          </a:outerShdw>
                                        </a:effectLst>
                                        <a:latin typeface="Cambria Math" panose="02040503050406030204" pitchFamily="18" charset="0"/>
                                        <a:ea typeface="Cambria Math"/>
                                      </a:rPr>
                                    </m:ctrlPr>
                                  </m:sSubPr>
                                  <m:e>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MX" sz="2800" b="1" i="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k</m:t>
                                    </m:r>
                                  </m:sub>
                                </m:sSub>
                                <m:r>
                                  <m:rPr>
                                    <m:nor/>
                                  </m:rPr>
                                  <a:rPr lang="es-MX" sz="28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den>
                        </m:f>
                      </m:sub>
                    </m:sSub>
                  </m:oMath>
                </a14:m>
                <a:endParaRPr lang="es-ES" sz="20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endParaRPr lang="es-ES" dirty="0">
                  <a:latin typeface="Calibri" panose="020F0502020204030204" pitchFamily="34" charset="0"/>
                  <a:cs typeface="Calibri" panose="020F0502020204030204" pitchFamily="34" charset="0"/>
                </a:endParaRPr>
              </a:p>
              <a:p>
                <a:endParaRPr lang="es-CO" dirty="0">
                  <a:latin typeface="Calibri" panose="020F0502020204030204" pitchFamily="34" charset="0"/>
                  <a:cs typeface="Calibri" panose="020F0502020204030204" pitchFamily="34" charset="0"/>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399574" y="1766516"/>
                <a:ext cx="8322733" cy="4449488"/>
              </a:xfrm>
              <a:prstGeom prst="rect">
                <a:avLst/>
              </a:prstGeom>
              <a:blipFill rotWithShape="1">
                <a:blip r:embed="rId2"/>
                <a:stretch>
                  <a:fillRect l="-1612" t="-1507" r="-1905"/>
                </a:stretch>
              </a:blipFill>
            </p:spPr>
            <p:txBody>
              <a:bodyPr/>
              <a:lstStyle/>
              <a:p>
                <a:r>
                  <a:rPr lang="es-MX">
                    <a:noFill/>
                  </a:rPr>
                  <a:t> </a:t>
                </a:r>
              </a:p>
            </p:txBody>
          </p:sp>
        </mc:Fallback>
      </mc:AlternateContent>
      <p:sp>
        <p:nvSpPr>
          <p:cNvPr id="8" name="Título 1"/>
          <p:cNvSpPr>
            <a:spLocks noGrp="1"/>
          </p:cNvSpPr>
          <p:nvPr>
            <p:ph type="title"/>
          </p:nvPr>
        </p:nvSpPr>
        <p:spPr>
          <a:xfrm>
            <a:off x="350925" y="661378"/>
            <a:ext cx="8458200"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 con repetición</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30</a:t>
            </a:fld>
            <a:endParaRPr lang="es-CO"/>
          </a:p>
        </p:txBody>
      </p:sp>
    </p:spTree>
    <p:extLst>
      <p:ext uri="{BB962C8B-B14F-4D97-AF65-F5344CB8AC3E}">
        <p14:creationId xmlns:p14="http://schemas.microsoft.com/office/powerpoint/2010/main" val="24321684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99575" y="1783450"/>
            <a:ext cx="8322733" cy="523220"/>
          </a:xfrm>
          <a:prstGeom prst="rect">
            <a:avLst/>
          </a:prstGeom>
          <a:noFill/>
        </p:spPr>
        <p:txBody>
          <a:bodyPr wrap="square" rtlCol="0">
            <a:spAutoFit/>
          </a:bodyPr>
          <a:lstStyle/>
          <a:p>
            <a:pPr lvl="0"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 donde:</a:t>
            </a:r>
            <a:endParaRPr lang="es-CO" dirty="0">
              <a:latin typeface="Calibri" panose="020F0502020204030204" pitchFamily="34" charset="0"/>
              <a:cs typeface="Calibri" panose="020F0502020204030204" pitchFamily="34" charset="0"/>
            </a:endParaRPr>
          </a:p>
        </p:txBody>
      </p:sp>
      <p:sp>
        <p:nvSpPr>
          <p:cNvPr id="8" name="Título 1"/>
          <p:cNvSpPr>
            <a:spLocks noGrp="1"/>
          </p:cNvSpPr>
          <p:nvPr>
            <p:ph type="title"/>
          </p:nvPr>
        </p:nvSpPr>
        <p:spPr>
          <a:xfrm>
            <a:off x="364573" y="635977"/>
            <a:ext cx="8458200"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 con repetición</a:t>
            </a:r>
            <a:endParaRPr lang="es-CO" sz="3200" b="1" cap="small" dirty="0">
              <a:latin typeface="Microsoft Sans Serif" panose="020B0604020202020204" pitchFamily="34" charset="0"/>
              <a:cs typeface="Microsoft Sans Serif" panose="020B0604020202020204"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2646368547"/>
              </p:ext>
            </p:extLst>
          </p:nvPr>
        </p:nvGraphicFramePr>
        <p:xfrm>
          <a:off x="518615" y="2342499"/>
          <a:ext cx="8203693" cy="1859280"/>
        </p:xfrm>
        <a:graphic>
          <a:graphicData uri="http://schemas.openxmlformats.org/drawingml/2006/table">
            <a:tbl>
              <a:tblPr firstRow="1" bandRow="1">
                <a:tableStyleId>{BDBED569-4797-4DF1-A0F4-6AAB3CD982D8}</a:tableStyleId>
              </a:tblPr>
              <a:tblGrid>
                <a:gridCol w="2690928"/>
                <a:gridCol w="5512765"/>
              </a:tblGrid>
              <a:tr h="409433">
                <a:tc>
                  <a:txBody>
                    <a:bodyPr/>
                    <a:lstStyle/>
                    <a:p>
                      <a:r>
                        <a:rPr lang="es-MX" sz="2800" b="1" cap="none"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endParaRPr lang="es-MX" sz="2400" b="1" cap="none" baseline="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r>
                        <a:rPr lang="es-MX" sz="2400" b="0" cap="small"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Número total de datos del estudio</a:t>
                      </a:r>
                      <a:endParaRPr lang="es-MX" sz="2400" b="0" cap="small" baseline="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25400" cmpd="sng">
                      <a:noFill/>
                    </a:lnB>
                    <a:lnTlToBr w="12700" cmpd="sng">
                      <a:noFill/>
                      <a:prstDash val="solid"/>
                    </a:lnTlToBr>
                    <a:lnBlToTr w="12700" cmpd="sng">
                      <a:noFill/>
                      <a:prstDash val="solid"/>
                    </a:lnBlToTr>
                  </a:tcPr>
                </a:tc>
              </a:tr>
              <a:tr h="409361">
                <a:tc>
                  <a:txBody>
                    <a:bodyPr/>
                    <a:lstStyle/>
                    <a:p>
                      <a:r>
                        <a:rPr lang="es-MX" sz="2200" b="1" cap="small"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sz="2200" b="1" cap="small"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X</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MX" sz="2200" b="1" cap="small"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cap="all"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MX" sz="2200" b="1" cap="small"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cap="small" baseline="0" dirty="0" err="1"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r>
                        <a:rPr lang="es-MX" sz="2200" b="1" cap="small" baseline="-25000" dirty="0" err="1"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k</a:t>
                      </a:r>
                      <a:endParaRPr lang="es-MX" sz="2200" b="1" cap="small" baseline="-250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25400" cmpd="sng">
                      <a:noFill/>
                    </a:lnT>
                    <a:lnB w="12700" cmpd="sng">
                      <a:noFill/>
                    </a:lnB>
                    <a:lnTlToBr w="12700" cmpd="sng">
                      <a:noFill/>
                      <a:prstDash val="solid"/>
                    </a:lnTlToBr>
                    <a:lnBlToTr w="12700" cmpd="sng">
                      <a:noFill/>
                      <a:prstDash val="solid"/>
                    </a:lnBlToTr>
                    <a:noFill/>
                  </a:tcPr>
                </a:tc>
                <a:tc>
                  <a:txBody>
                    <a:bodyPr/>
                    <a:lstStyle/>
                    <a:p>
                      <a:r>
                        <a:rPr lang="es-MX" sz="2400" b="0" cap="small"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Cantidad de objetos de cada tipo</a:t>
                      </a:r>
                      <a:endParaRPr lang="es-MX" sz="2400" b="0" cap="small" baseline="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25400" cmpd="sng">
                      <a:noFill/>
                    </a:lnT>
                    <a:lnB w="12700" cmpd="sng">
                      <a:noFill/>
                    </a:lnB>
                    <a:lnTlToBr w="12700" cmpd="sng">
                      <a:noFill/>
                      <a:prstDash val="solid"/>
                    </a:lnTlToBr>
                    <a:lnBlToTr w="12700" cmpd="sng">
                      <a:noFill/>
                      <a:prstDash val="solid"/>
                    </a:lnBlToTr>
                    <a:noFill/>
                  </a:tcPr>
                </a:tc>
              </a:tr>
              <a:tr h="668596">
                <a:tc>
                  <a:txBody>
                    <a:bodyPr/>
                    <a:lstStyle/>
                    <a:p>
                      <a:r>
                        <a:rPr lang="es-MX" sz="2200" b="1" cap="none" baseline="0" dirty="0" err="1"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200" b="1" cap="small" baseline="0" dirty="0" err="1"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2200" b="1" cap="none"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r>
                        <a:rPr lang="es-MX" sz="18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cap="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r>
                        <a:rPr lang="es-MX" sz="18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X</a:t>
                      </a:r>
                      <a:r>
                        <a:rPr lang="es-MX" sz="18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MX" sz="2200" b="1" cap="all" baseline="-25000" dirty="0" err="1"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r>
                        <a:rPr lang="es-MX" sz="1800" b="1" cap="small" baseline="-25000" dirty="0" err="1"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k</a:t>
                      </a:r>
                      <a:r>
                        <a:rPr lang="es-MX" sz="2200" b="1" cap="small" baseline="-250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200" b="1" cap="small" baseline="-250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r>
                        <a:rPr lang="es-MX" sz="2400" b="0" cap="small"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Número total de permutaciones que es posible obtener con </a:t>
                      </a:r>
                      <a:r>
                        <a:rPr lang="es-MX" sz="2800" b="1" kern="1200"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cap="small" baseline="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0" cap="small" baseline="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objetos </a:t>
                      </a:r>
                      <a:endParaRPr lang="es-MX" sz="2400" b="0" cap="small" baseline="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3" name="2 Rectángulo"/>
          <p:cNvSpPr/>
          <p:nvPr/>
        </p:nvSpPr>
        <p:spPr>
          <a:xfrm>
            <a:off x="532262" y="4584832"/>
            <a:ext cx="8176398" cy="1384995"/>
          </a:xfrm>
          <a:prstGeom prst="rect">
            <a:avLst/>
          </a:prstGeom>
        </p:spPr>
        <p:txBody>
          <a:bodyPr wrap="square">
            <a:spAutoFit/>
          </a:bodyPr>
          <a:lstStyle/>
          <a:p>
            <a:pPr lvl="0"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Entonces, se busca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obtener las permutaciones de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objetos, cuando entre esos objetos hay algunos que son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iguales.</a:t>
            </a:r>
            <a:endPar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31</a:t>
            </a:fld>
            <a:endParaRPr lang="es-CO"/>
          </a:p>
        </p:txBody>
      </p:sp>
    </p:spTree>
    <p:extLst>
      <p:ext uri="{BB962C8B-B14F-4D97-AF65-F5344CB8AC3E}">
        <p14:creationId xmlns:p14="http://schemas.microsoft.com/office/powerpoint/2010/main" val="41616893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7882" y="1767362"/>
            <a:ext cx="8160913" cy="3262432"/>
          </a:xfrm>
          <a:prstGeom prst="rect">
            <a:avLst/>
          </a:prstGeom>
          <a:noFill/>
        </p:spPr>
        <p:txBody>
          <a:bodyPr wrap="square" rtlCol="0">
            <a:spAutoFit/>
          </a:bodyPr>
          <a:lstStyle/>
          <a:p>
            <a:pPr algn="just"/>
            <a:r>
              <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a:t>
            </a: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 equipo de fútbol soccer femenil participa en 12 juegos en una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temporada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¿cuántas maneras hay de que entre esos doce juegos en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que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participa, obtenga 7 victorias, 3 empates y 2 juegos perdidos?</a:t>
            </a:r>
          </a:p>
          <a:p>
            <a:pPr lvl="0" algn="just"/>
            <a:endParaRPr lang="es-ES" sz="12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lvl="0" algn="just"/>
            <a:r>
              <a:rPr lang="es-ES"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endParaRPr lang="es-ES"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10" name="Rectángulo 9"/>
              <p:cNvSpPr/>
              <p:nvPr/>
            </p:nvSpPr>
            <p:spPr>
              <a:xfrm>
                <a:off x="296341" y="4844967"/>
                <a:ext cx="8458200" cy="171963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nP</m:t>
                      </m:r>
                      <m:sSub>
                        <m:sSub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sSubPr>
                        <m:e>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sub>
                      </m:s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sSub>
                        <m:sSub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sSubPr>
                        <m:e>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m:t>
                          </m:r>
                        </m:sub>
                      </m:s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sSub>
                        <m:sSub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sSubPr>
                        <m:e>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k</m:t>
                          </m:r>
                        </m:sub>
                      </m:sSub>
                      <m:r>
                        <m:rPr>
                          <m:nor/>
                        </m:rPr>
                        <a:rPr lang="es-MX" sz="2800" b="1" i="0" smtClean="0">
                          <a:solidFill>
                            <a:srgbClr val="482400"/>
                          </a:solidFill>
                          <a:effectLst>
                            <a:outerShdw blurRad="38100" dist="38100" dir="2700000" algn="tl">
                              <a:srgbClr val="000000">
                                <a:alpha val="43137"/>
                              </a:srgbClr>
                            </a:outerShdw>
                          </a:effectLst>
                          <a:latin typeface="Cambria Math"/>
                          <a:cs typeface="Calibri" panose="020F0502020204030204" pitchFamily="34" charset="0"/>
                        </a:rPr>
                        <m:t> </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f>
                        <m:f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fPr>
                        <m:num>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num>
                        <m:den>
                          <m:r>
                            <a:rPr lang="es-MX" sz="2800" b="1" i="1" smtClean="0">
                              <a:solidFill>
                                <a:srgbClr val="482400"/>
                              </a:solidFill>
                              <a:effectLst>
                                <a:outerShdw blurRad="38100" dist="38100" dir="2700000" algn="tl">
                                  <a:srgbClr val="000000">
                                    <a:alpha val="43137"/>
                                  </a:srgbClr>
                                </a:outerShdw>
                              </a:effectLst>
                              <a:latin typeface="Cambria Math"/>
                              <a:cs typeface="Calibri" panose="020F0502020204030204" pitchFamily="34" charset="0"/>
                            </a:rPr>
                            <m:t> </m:t>
                          </m:r>
                          <m:sSub>
                            <m:sSub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sSubPr>
                            <m:e>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sub>
                          </m:s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sSubPr>
                            <m:e>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m:t>
                              </m:r>
                            </m:sub>
                          </m:s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sSub>
                            <m:sSub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sSubPr>
                            <m:e>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x</m:t>
                              </m:r>
                            </m:e>
                            <m: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k</m:t>
                              </m:r>
                            </m:sub>
                          </m:sSub>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r>
                        <m:rPr>
                          <m:nor/>
                        </m:rPr>
                        <a:rPr lang="es-MX" sz="2800" b="1" i="0" smtClean="0">
                          <a:solidFill>
                            <a:srgbClr val="482400"/>
                          </a:solidFill>
                          <a:effectLst>
                            <a:outerShdw blurRad="38100" dist="38100" dir="2700000" algn="tl">
                              <a:srgbClr val="000000">
                                <a:alpha val="43137"/>
                              </a:srgbClr>
                            </a:outerShdw>
                          </a:effectLst>
                          <a:latin typeface="Cambria Math"/>
                          <a:cs typeface="Calibri" panose="020F0502020204030204" pitchFamily="34" charset="0"/>
                        </a:rPr>
                        <m:t> </m:t>
                      </m:r>
                    </m:oMath>
                  </m:oMathPara>
                </a14:m>
                <a:endParaRPr lang="es-MX" sz="28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14:m>
                  <m:oMathPara xmlns:m="http://schemas.openxmlformats.org/officeDocument/2006/math">
                    <m:oMathParaPr>
                      <m:jc m:val="center"/>
                    </m:oMathParaPr>
                    <m:oMath xmlns:m="http://schemas.openxmlformats.org/officeDocument/2006/math">
                      <m:r>
                        <m:rPr>
                          <m:nor/>
                        </m:rPr>
                        <a:rPr lang="es-ES" sz="28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12</m:t>
                      </m:r>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P</m:t>
                      </m:r>
                      <m:r>
                        <m:rPr>
                          <m:nor/>
                        </m:rPr>
                        <a:rPr lang="es-ES" sz="28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7,3,2</m:t>
                      </m:r>
                      <m:r>
                        <m:rPr>
                          <m:nor/>
                        </m:rPr>
                        <a:rPr lang="es-MX" sz="28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f>
                        <m:fPr>
                          <m:ctrlPr>
                            <a:rPr lang="es-ES" sz="2800" b="1" i="1">
                              <a:solidFill>
                                <a:srgbClr val="482400"/>
                              </a:solidFill>
                              <a:effectLst>
                                <a:outerShdw blurRad="38100" dist="38100" dir="2700000" algn="tl">
                                  <a:srgbClr val="000000">
                                    <a:alpha val="43137"/>
                                  </a:srgbClr>
                                </a:outerShdw>
                              </a:effectLst>
                              <a:latin typeface="Cambria Math" panose="02040503050406030204" pitchFamily="18" charset="0"/>
                              <a:cs typeface="Calibri" panose="020F0502020204030204" pitchFamily="34" charset="0"/>
                            </a:rPr>
                          </m:ctrlPr>
                        </m:fPr>
                        <m:num>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12</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num>
                        <m:den>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7</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∗3</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m:t>
                          </m:r>
                          <m:r>
                            <m:rPr>
                              <m:nor/>
                            </m:rPr>
                            <a:rPr lang="es-ES" sz="2800" b="1" i="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r>
                        <m:rPr>
                          <m:nor/>
                        </m:rPr>
                        <a:rPr lang="es-MX" sz="2800" b="1" i="0" smtClean="0">
                          <a:solidFill>
                            <a:srgbClr val="482400"/>
                          </a:solidFill>
                          <a:effectLst>
                            <a:outerShdw blurRad="38100" dist="38100" dir="2700000" algn="tl">
                              <a:srgbClr val="000000">
                                <a:alpha val="43137"/>
                              </a:srgbClr>
                            </a:outerShdw>
                          </a:effectLst>
                          <a:latin typeface="Cambria Math"/>
                          <a:cs typeface="Microsoft Sans Serif" panose="020B0604020202020204" pitchFamily="34" charset="0"/>
                        </a:rPr>
                        <m:t> </m:t>
                      </m:r>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7920 </m:t>
                      </m:r>
                      <m:r>
                        <m:rPr>
                          <m:nor/>
                        </m:rPr>
                        <a:rPr lang="es-ES" sz="28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maneras</m:t>
                      </m:r>
                    </m:oMath>
                  </m:oMathPara>
                </a14:m>
                <a:endParaRPr lang="es-CO" sz="28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10" name="Rectángulo 9"/>
              <p:cNvSpPr>
                <a:spLocks noRot="1" noChangeAspect="1" noMove="1" noResize="1" noEditPoints="1" noAdjustHandles="1" noChangeArrowheads="1" noChangeShapeType="1" noTextEdit="1"/>
              </p:cNvSpPr>
              <p:nvPr/>
            </p:nvSpPr>
            <p:spPr>
              <a:xfrm>
                <a:off x="296341" y="4844967"/>
                <a:ext cx="8458200" cy="1719630"/>
              </a:xfrm>
              <a:prstGeom prst="rect">
                <a:avLst/>
              </a:prstGeom>
              <a:blipFill rotWithShape="1">
                <a:blip r:embed="rId2"/>
                <a:stretch>
                  <a:fillRect b="-4965"/>
                </a:stretch>
              </a:blipFill>
              <a:ln>
                <a:noFill/>
              </a:ln>
            </p:spPr>
            <p:txBody>
              <a:bodyPr/>
              <a:lstStyle/>
              <a:p>
                <a:r>
                  <a:rPr lang="es-MX">
                    <a:noFill/>
                  </a:rPr>
                  <a:t> </a:t>
                </a:r>
              </a:p>
            </p:txBody>
          </p:sp>
        </mc:Fallback>
      </mc:AlternateContent>
      <p:sp>
        <p:nvSpPr>
          <p:cNvPr id="11" name="Título 1"/>
          <p:cNvSpPr>
            <a:spLocks noGrp="1"/>
          </p:cNvSpPr>
          <p:nvPr>
            <p:ph type="title"/>
          </p:nvPr>
        </p:nvSpPr>
        <p:spPr>
          <a:xfrm>
            <a:off x="323629" y="635977"/>
            <a:ext cx="8458200"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 con repetición</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32</a:t>
            </a:fld>
            <a:endParaRPr lang="es-CO"/>
          </a:p>
        </p:txBody>
      </p:sp>
    </p:spTree>
    <p:extLst>
      <p:ext uri="{BB962C8B-B14F-4D97-AF65-F5344CB8AC3E}">
        <p14:creationId xmlns:p14="http://schemas.microsoft.com/office/powerpoint/2010/main" val="12290789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7882" y="1821954"/>
            <a:ext cx="8160913" cy="4555093"/>
          </a:xfrm>
          <a:prstGeom prst="rect">
            <a:avLst/>
          </a:prstGeom>
          <a:noFill/>
        </p:spPr>
        <p:txBody>
          <a:bodyPr wrap="square" rtlCol="0">
            <a:spAutoFit/>
          </a:bodyPr>
          <a:lstStyle/>
          <a:p>
            <a:pPr algn="just"/>
            <a:r>
              <a:rPr lang="es-ES" sz="26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Ejercicios</a:t>
            </a:r>
            <a:endParaRPr lang="es-ES" sz="26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342900" indent="-342900" algn="just">
              <a:buFont typeface="Arial" panose="020B0604020202020204" pitchFamily="34" charset="0"/>
              <a:buChar char="•"/>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¿Cuántas palabras distintas de seis letras se pueden formar con las letras A, B, C, D, E y F?</a:t>
            </a:r>
          </a:p>
          <a:p>
            <a:pPr marL="342900" lvl="0" indent="-342900" algn="just">
              <a:buFont typeface="Arial" panose="020B0604020202020204" pitchFamily="34" charset="0"/>
              <a:buChar char="•"/>
            </a:pP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¿Cuántas palabras distintas de seis letras se pueden formar con las letras A, B, C, D, E y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 si no se pueden repetir?</a:t>
            </a:r>
          </a:p>
          <a:p>
            <a:pPr marL="342900" indent="-342900" algn="just">
              <a:buFont typeface="Arial" panose="020B0604020202020204" pitchFamily="34" charset="0"/>
              <a:buChar char="•"/>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¿Cuántas palabras de cuatro letras pueden formarse con las letras A, B, C, D, E y F?</a:t>
            </a:r>
          </a:p>
          <a:p>
            <a:pPr marL="342900" indent="-342900" algn="just">
              <a:buFont typeface="Arial" panose="020B0604020202020204" pitchFamily="34" charset="0"/>
              <a:buChar char="•"/>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Tres niños van a interpretar a los Reyes Magos en una pastorela ¿De cuántas maneras diferentes pueden elegir los papeles de Melchor, Gaspar y Baltasar?</a:t>
            </a:r>
          </a:p>
        </p:txBody>
      </p:sp>
      <p:sp>
        <p:nvSpPr>
          <p:cNvPr id="11" name="Título 1"/>
          <p:cNvSpPr>
            <a:spLocks noGrp="1"/>
          </p:cNvSpPr>
          <p:nvPr>
            <p:ph type="title"/>
          </p:nvPr>
        </p:nvSpPr>
        <p:spPr>
          <a:xfrm>
            <a:off x="296333" y="635977"/>
            <a:ext cx="8458200"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 </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33</a:t>
            </a:fld>
            <a:endParaRPr lang="es-CO"/>
          </a:p>
        </p:txBody>
      </p:sp>
    </p:spTree>
    <p:extLst>
      <p:ext uri="{BB962C8B-B14F-4D97-AF65-F5344CB8AC3E}">
        <p14:creationId xmlns:p14="http://schemas.microsoft.com/office/powerpoint/2010/main" val="37577809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7882" y="1821954"/>
            <a:ext cx="8160913" cy="4585871"/>
          </a:xfrm>
          <a:prstGeom prst="rect">
            <a:avLst/>
          </a:prstGeom>
          <a:noFill/>
        </p:spPr>
        <p:txBody>
          <a:bodyPr wrap="square" rtlCol="0">
            <a:spAutoFit/>
          </a:bodyPr>
          <a:lstStyle/>
          <a:p>
            <a:pPr algn="just"/>
            <a:r>
              <a:rPr lang="es-ES" sz="26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Ejercicios</a:t>
            </a:r>
          </a:p>
          <a:p>
            <a:pPr marL="342900" indent="-342900" algn="just">
              <a:spcAft>
                <a:spcPts val="0"/>
              </a:spcAft>
              <a:buFont typeface="Arial" panose="020B0604020202020204" pitchFamily="34" charset="0"/>
              <a:buChar char="•"/>
            </a:pPr>
            <a:r>
              <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Usted acaba de ser contratado para conformar la programación de la cadena de televisión FOX. Cuando está seleccionando los programas a transmitir el lunes por la noche, encuentra que tiene 27 programas disponibles y que debe seleccionar cuatro de ellos. El orden de los programas es importante por los efectos de liderazgo. ¿Cuántas secuencias diferentes de cuatro programas son posibles cuando hay 27 programas disponibles?</a:t>
            </a:r>
          </a:p>
          <a:p>
            <a:pPr algn="just"/>
            <a:endParaRPr lang="es-ES" sz="26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11" name="Título 1"/>
          <p:cNvSpPr>
            <a:spLocks noGrp="1"/>
          </p:cNvSpPr>
          <p:nvPr>
            <p:ph type="title"/>
          </p:nvPr>
        </p:nvSpPr>
        <p:spPr>
          <a:xfrm>
            <a:off x="296333" y="635977"/>
            <a:ext cx="8458200"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34</a:t>
            </a:fld>
            <a:endParaRPr lang="es-CO"/>
          </a:p>
        </p:txBody>
      </p:sp>
    </p:spTree>
    <p:extLst>
      <p:ext uri="{BB962C8B-B14F-4D97-AF65-F5344CB8AC3E}">
        <p14:creationId xmlns:p14="http://schemas.microsoft.com/office/powerpoint/2010/main" val="13006168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7882" y="1711883"/>
            <a:ext cx="8160913" cy="4924425"/>
          </a:xfrm>
          <a:prstGeom prst="rect">
            <a:avLst/>
          </a:prstGeom>
          <a:noFill/>
        </p:spPr>
        <p:txBody>
          <a:bodyPr wrap="square" rtlCol="0">
            <a:spAutoFit/>
          </a:bodyPr>
          <a:lstStyle/>
          <a:p>
            <a:pPr algn="just"/>
            <a:r>
              <a:rPr lang="es-ES" sz="26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Ejercicios</a:t>
            </a:r>
          </a:p>
          <a:p>
            <a:pPr marL="342900" indent="-342900" algn="just">
              <a:spcAft>
                <a:spcPts val="0"/>
              </a:spcAft>
              <a:buFont typeface="Arial" panose="020B0604020202020204" pitchFamily="34" charset="0"/>
              <a:buChar char="•"/>
            </a:pPr>
            <a:r>
              <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tiene un asta bandera de diez posiciones y diez banderas de las </a:t>
            </a: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cuales </a:t>
            </a:r>
            <a:r>
              <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cinco son rojas, tres azules y dos blancas. Calcular el número de señales diferentes que pueden formarse al colocar todas las banderas simultáneamente sobre el </a:t>
            </a: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asta?</a:t>
            </a:r>
          </a:p>
          <a:p>
            <a:pPr marL="342900" indent="-342900" algn="just">
              <a:spcAft>
                <a:spcPts val="0"/>
              </a:spcAft>
              <a:buFont typeface="Arial" panose="020B0604020202020204" pitchFamily="34" charset="0"/>
              <a:buChar char="•"/>
            </a:pPr>
            <a:r>
              <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cuántas maneras se pueden colocar diez </a:t>
            </a: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libros en un estante, </a:t>
            </a:r>
            <a:r>
              <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cuatro de ellos deben estar siempre juntos</a:t>
            </a: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342900" indent="-342900" algn="just">
              <a:spcAft>
                <a:spcPts val="0"/>
              </a:spcAft>
              <a:buFont typeface="Arial" panose="020B0604020202020204" pitchFamily="34" charset="0"/>
              <a:buChar char="•"/>
            </a:pP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un examen consiste en 12 preguntas de falso-verdadero ¿En cuántas formas diferentes un estudiante puede contestar el </a:t>
            </a:r>
            <a:r>
              <a:rPr lang="es-MX"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a:t>
            </a:r>
            <a:r>
              <a:rPr lang="es-MX"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xamen con una respuesta a cada pregunta?</a:t>
            </a:r>
            <a:endParaRPr lang="es-ES" sz="2600" b="1" cap="small" dirty="0">
              <a:solidFill>
                <a:srgbClr val="FF33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11" name="Título 1"/>
          <p:cNvSpPr>
            <a:spLocks noGrp="1"/>
          </p:cNvSpPr>
          <p:nvPr>
            <p:ph type="title"/>
          </p:nvPr>
        </p:nvSpPr>
        <p:spPr>
          <a:xfrm>
            <a:off x="296333" y="635977"/>
            <a:ext cx="8458200"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Permutaciones</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35</a:t>
            </a:fld>
            <a:endParaRPr lang="es-CO"/>
          </a:p>
        </p:txBody>
      </p:sp>
    </p:spTree>
    <p:extLst>
      <p:ext uri="{BB962C8B-B14F-4D97-AF65-F5344CB8AC3E}">
        <p14:creationId xmlns:p14="http://schemas.microsoft.com/office/powerpoint/2010/main" val="14926482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Rectángulo 2"/>
          <p:cNvSpPr/>
          <p:nvPr/>
        </p:nvSpPr>
        <p:spPr>
          <a:xfrm>
            <a:off x="512236" y="2217298"/>
            <a:ext cx="8057882" cy="3539430"/>
          </a:xfrm>
          <a:prstGeom prst="rect">
            <a:avLst/>
          </a:prstGeom>
        </p:spPr>
        <p:txBody>
          <a:bodyPr wrap="square">
            <a:spAutoFit/>
          </a:bodyPr>
          <a:lstStyle/>
          <a:p>
            <a:pPr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a:t>
            </a:r>
          </a:p>
          <a:p>
            <a:pPr algn="just"/>
            <a:endParaRPr lang="es-CO" sz="20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Dados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objetos y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una combinación de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objetos, tomados de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cualquiera de las diferentes maneras en las cuales se pueden elegir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de los </a:t>
            </a:r>
            <a:r>
              <a:rPr lang="es-CO"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disponibles sin importar el orden en el cual se presentan. </a:t>
            </a: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36</a:t>
            </a:fld>
            <a:endParaRPr lang="es-CO"/>
          </a:p>
        </p:txBody>
      </p:sp>
    </p:spTree>
    <p:extLst>
      <p:ext uri="{BB962C8B-B14F-4D97-AF65-F5344CB8AC3E}">
        <p14:creationId xmlns:p14="http://schemas.microsoft.com/office/powerpoint/2010/main" val="30283539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Rectángulo 2"/>
              <p:cNvSpPr/>
              <p:nvPr/>
            </p:nvSpPr>
            <p:spPr>
              <a:xfrm>
                <a:off x="566828" y="2094466"/>
                <a:ext cx="8057882" cy="3641831"/>
              </a:xfrm>
              <a:prstGeom prst="rect">
                <a:avLst/>
              </a:prstGeom>
            </p:spPr>
            <p:txBody>
              <a:bodyPr wrap="square">
                <a:spAutoFit/>
              </a:bodyPr>
              <a:lstStyle/>
              <a:p>
                <a:pPr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a:t>
                </a:r>
              </a:p>
              <a:p>
                <a:pPr algn="just"/>
                <a:endParaRPr lang="es-CO" sz="20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notación para la Combinación es </a:t>
                </a:r>
                <a14:m>
                  <m:oMath xmlns:m="http://schemas.openxmlformats.org/officeDocument/2006/math">
                    <m:sSub>
                      <m:sSubPr>
                        <m:ctrlPr>
                          <a:rPr lang="es-ES" sz="3200" b="1" i="1">
                            <a:solidFill>
                              <a:srgbClr val="FF33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a:rPr lang="es-MX" sz="3200" b="1" i="0" smtClean="0">
                            <a:solidFill>
                              <a:srgbClr val="FF33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𝐂</m:t>
                        </m:r>
                      </m:e>
                      <m:sub>
                        <m:r>
                          <m:rPr>
                            <m:nor/>
                          </m:rPr>
                          <a:rPr lang="es-MX" sz="32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oMath>
                </a14:m>
                <a:r>
                  <a:rPr lang="es-ES" sz="28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8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donde </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el número total de objetos a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ordenar </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tomando </a:t>
                </a:r>
                <a:r>
                  <a:rPr lang="es-ES" sz="2800" b="1"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objetos cada </a:t>
                </a:r>
                <a:r>
                  <a:rPr lang="es-ES"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vez</a:t>
                </a:r>
                <a:endParaRPr lang="es-ES"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ES" sz="20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14:m>
                  <m:oMathPara xmlns:m="http://schemas.openxmlformats.org/officeDocument/2006/math">
                    <m:oMathParaPr>
                      <m:jc m:val="centerGroup"/>
                    </m:oMathParaPr>
                    <m:oMath xmlns:m="http://schemas.openxmlformats.org/officeDocument/2006/math">
                      <m:sSub>
                        <m:sSubPr>
                          <m:ctrlPr>
                            <a:rPr lang="es-ES" sz="3200" b="1" i="1" smtClean="0">
                              <a:solidFill>
                                <a:srgbClr val="FF00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3200" b="1">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i="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e>
                        <m:sub>
                          <m:r>
                            <m:rPr>
                              <m:nor/>
                            </m:rPr>
                            <a:rPr lang="es-MX" sz="3200" b="1">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r>
                        <m:rPr>
                          <m:nor/>
                        </m:rPr>
                        <a:rPr lang="es-ES"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3200" b="1" i="1" dirty="0">
                              <a:solidFill>
                                <a:srgbClr val="FF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3200" b="1" i="1" dirty="0">
                                  <a:solidFill>
                                    <a:srgbClr val="FF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3200" b="1" i="1" dirty="0">
                                  <a:solidFill>
                                    <a:srgbClr val="FF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ES" sz="3200" b="1"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3200" b="1" i="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3200" b="1" i="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r>
                            <m:rPr>
                              <m:nor/>
                            </m:rPr>
                            <a:rPr lang="es-MX" sz="3200" b="1" i="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oMath>
                  </m:oMathPara>
                </a14:m>
                <a:endParaRPr lang="es-ES" sz="2400"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6" name="Rectángulo 2"/>
              <p:cNvSpPr>
                <a:spLocks noRot="1" noChangeAspect="1" noMove="1" noResize="1" noEditPoints="1" noAdjustHandles="1" noChangeArrowheads="1" noChangeShapeType="1" noTextEdit="1"/>
              </p:cNvSpPr>
              <p:nvPr/>
            </p:nvSpPr>
            <p:spPr>
              <a:xfrm>
                <a:off x="566828" y="2094466"/>
                <a:ext cx="8057882" cy="3641831"/>
              </a:xfrm>
              <a:prstGeom prst="rect">
                <a:avLst/>
              </a:prstGeom>
              <a:blipFill rotWithShape="1">
                <a:blip r:embed="rId2"/>
                <a:stretch>
                  <a:fillRect l="-1664" t="-1843" r="-1513"/>
                </a:stretch>
              </a:blipFill>
            </p:spPr>
            <p:txBody>
              <a:bodyPr/>
              <a:lstStyle/>
              <a:p>
                <a:r>
                  <a:rPr lang="es-MX">
                    <a:noFill/>
                  </a:rPr>
                  <a:t> </a:t>
                </a:r>
              </a:p>
            </p:txBody>
          </p:sp>
        </mc:Fallback>
      </mc:AlternateContent>
      <p:sp>
        <p:nvSpPr>
          <p:cNvPr id="7"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37</a:t>
            </a:fld>
            <a:endParaRPr lang="es-CO"/>
          </a:p>
        </p:txBody>
      </p:sp>
    </p:spTree>
    <p:extLst>
      <p:ext uri="{BB962C8B-B14F-4D97-AF65-F5344CB8AC3E}">
        <p14:creationId xmlns:p14="http://schemas.microsoft.com/office/powerpoint/2010/main" val="31624935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2"/>
          <p:cNvSpPr/>
          <p:nvPr/>
        </p:nvSpPr>
        <p:spPr>
          <a:xfrm>
            <a:off x="541726" y="2276504"/>
            <a:ext cx="8057882" cy="2985433"/>
          </a:xfrm>
          <a:prstGeom prst="rect">
            <a:avLst/>
          </a:prstGeom>
        </p:spPr>
        <p:txBody>
          <a:bodyPr wrap="square">
            <a:spAutoFit/>
          </a:bodyPr>
          <a:lstStyle/>
          <a:p>
            <a:pPr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Ejemplo</a:t>
            </a:r>
          </a:p>
          <a:p>
            <a:pPr algn="just"/>
            <a:endParaRPr lang="es-CO" sz="2000" b="1" dirty="0" smtClean="0">
              <a:solidFill>
                <a:prstClr val="black"/>
              </a:solidFill>
              <a:latin typeface="Microsoft Sans Serif" panose="020B0604020202020204" pitchFamily="34" charset="0"/>
              <a:cs typeface="Microsoft Sans Serif" panose="020B0604020202020204" pitchFamily="34" charset="0"/>
            </a:endParaRP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un colegio se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cuenta con 14 alumnos que desean colaborar en una campaña pro limpieza de la institución,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¿Cuántos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grupos de limpieza podrán formarse, si se desea que consten de 5 alumnos cada uno de ellos?</a:t>
            </a:r>
          </a:p>
        </p:txBody>
      </p:sp>
      <p:sp>
        <p:nvSpPr>
          <p:cNvPr id="5"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38</a:t>
            </a:fld>
            <a:endParaRPr lang="es-CO"/>
          </a:p>
        </p:txBody>
      </p:sp>
    </p:spTree>
    <p:extLst>
      <p:ext uri="{BB962C8B-B14F-4D97-AF65-F5344CB8AC3E}">
        <p14:creationId xmlns:p14="http://schemas.microsoft.com/office/powerpoint/2010/main" val="12585241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2"/>
          <p:cNvSpPr/>
          <p:nvPr/>
        </p:nvSpPr>
        <p:spPr>
          <a:xfrm>
            <a:off x="528078" y="1629566"/>
            <a:ext cx="8057882" cy="523220"/>
          </a:xfrm>
          <a:prstGeom prst="rect">
            <a:avLst/>
          </a:prstGeom>
        </p:spPr>
        <p:txBody>
          <a:bodyPr wrap="square">
            <a:spAutoFit/>
          </a:bodyPr>
          <a:lstStyle/>
          <a:p>
            <a:pPr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Solución</a:t>
            </a:r>
            <a:endParaRPr lang="es-CO" sz="2800" b="1" dirty="0" smtClean="0">
              <a:solidFill>
                <a:prstClr val="black"/>
              </a:solidFill>
              <a:latin typeface="Microsoft Sans Serif" panose="020B0604020202020204" pitchFamily="34" charset="0"/>
              <a:cs typeface="Microsoft Sans Serif" panose="020B0604020202020204" pitchFamily="34" charset="0"/>
            </a:endParaRPr>
          </a:p>
        </p:txBody>
      </p:sp>
      <p:sp>
        <p:nvSpPr>
          <p:cNvPr id="9" name="Rectángulo 2"/>
          <p:cNvSpPr/>
          <p:nvPr/>
        </p:nvSpPr>
        <p:spPr>
          <a:xfrm>
            <a:off x="531442" y="4746231"/>
            <a:ext cx="8057882" cy="1384995"/>
          </a:xfrm>
          <a:prstGeom prst="rect">
            <a:avLst/>
          </a:prstGeom>
        </p:spPr>
        <p:txBody>
          <a:bodyPr wrap="square">
            <a:spAutoFit/>
          </a:bodyPr>
          <a:lstStyle/>
          <a:p>
            <a:pPr algn="just"/>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Entre los 2002 grupos de limpieza, hay grupos que contienen solo hombres, grupos que contienen solo mujeres y grupos mixtos.</a:t>
            </a:r>
          </a:p>
        </p:txBody>
      </p:sp>
      <mc:AlternateContent xmlns:mc="http://schemas.openxmlformats.org/markup-compatibility/2006" xmlns:a14="http://schemas.microsoft.com/office/drawing/2010/main">
        <mc:Choice Requires="a14">
          <p:sp>
            <p:nvSpPr>
              <p:cNvPr id="3" name="Rectángulo 2"/>
              <p:cNvSpPr/>
              <p:nvPr/>
            </p:nvSpPr>
            <p:spPr>
              <a:xfrm>
                <a:off x="0" y="2179577"/>
                <a:ext cx="9144000" cy="2386551"/>
              </a:xfrm>
              <a:prstGeom prst="rect">
                <a:avLst/>
              </a:prstGeom>
            </p:spPr>
            <p:txBody>
              <a:bodyPr wrap="square">
                <a:spAutoFit/>
              </a:bodyPr>
              <a:lstStyle/>
              <a:p>
                <a:pPr lvl="0" algn="just"/>
                <a14:m>
                  <m:oMathPara xmlns:m="http://schemas.openxmlformats.org/officeDocument/2006/math">
                    <m:oMathParaPr>
                      <m:jc m:val="centerGroup"/>
                    </m:oMathParaPr>
                    <m:oMath xmlns:m="http://schemas.openxmlformats.org/officeDocument/2006/math">
                      <m:sSub>
                        <m:sSubPr>
                          <m:ctrlPr>
                            <a:rPr lang="es-ES" sz="2400" b="1" i="1" smtClean="0">
                              <a:solidFill>
                                <a:srgbClr val="FF33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24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400" b="1" i="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e>
                        <m:sub>
                          <m:r>
                            <m:rPr>
                              <m:nor/>
                            </m:rPr>
                            <a:rPr lang="es-MX" sz="2400" b="1">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r>
                        <m:rPr>
                          <m:nor/>
                        </m:rPr>
                        <a:rPr lang="es-ES"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dirty="0">
                              <a:solidFill>
                                <a:srgbClr val="FF33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2400" b="1" i="1" dirty="0">
                                  <a:solidFill>
                                    <a:srgbClr val="FF33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2400" b="1" i="1" dirty="0">
                                  <a:solidFill>
                                    <a:srgbClr val="FF33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ES" sz="2400" b="1"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4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4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r>
                            <m:rPr>
                              <m:nor/>
                            </m:rPr>
                            <a:rPr lang="es-MX" sz="2400" b="1" i="0"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oMath>
                  </m:oMathPara>
                </a14:m>
                <a:endParaRPr lang="es-ES" sz="2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endParaRPr lang="es-ES" sz="2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14:m>
                  <m:oMathPara xmlns:m="http://schemas.openxmlformats.org/officeDocument/2006/math">
                    <m:oMathParaPr>
                      <m:jc m:val="centerGroup"/>
                    </m:oMathParaPr>
                    <m:oMath xmlns:m="http://schemas.openxmlformats.org/officeDocument/2006/math">
                      <m:sSub>
                        <m:sSubPr>
                          <m:ctrlPr>
                            <a:rPr lang="es-ES" sz="2400" b="1" i="1" smtClean="0">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24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14</m:t>
                          </m:r>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e>
                        <m:sub>
                          <m:r>
                            <m:rPr>
                              <m:nor/>
                            </m:rPr>
                            <a:rPr lang="es-MX" sz="24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5</m:t>
                          </m:r>
                        </m:sub>
                      </m:sSub>
                      <m:r>
                        <m:rPr>
                          <m:nor/>
                        </m:rPr>
                        <a:rPr lang="es-ES"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14</m:t>
                              </m:r>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24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14</m:t>
                              </m:r>
                              <m:r>
                                <m:rPr>
                                  <m:nor/>
                                </m:rPr>
                                <a:rPr lang="es-MX"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5</m:t>
                              </m:r>
                            </m:e>
                          </m:d>
                          <m:r>
                            <m:rPr>
                              <m:nor/>
                            </m:rPr>
                            <a:rPr lang="es-ES"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(5!)</m:t>
                          </m:r>
                        </m:den>
                      </m:f>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fPr>
                        <m:num>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14!</m:t>
                          </m:r>
                        </m:num>
                        <m:den>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(9!)(5!)</m:t>
                          </m:r>
                        </m:den>
                      </m:f>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fPr>
                        <m:num>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14∗13∗12∗11∗10∗9!</m:t>
                          </m:r>
                        </m:num>
                        <m:den>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(9!)(5!)</m:t>
                          </m:r>
                        </m:den>
                      </m:f>
                      <m:r>
                        <m:rPr>
                          <m:nor/>
                        </m:rPr>
                        <a:rPr lang="es-ES" sz="2400" b="1" i="0"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4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fPr>
                        <m:num>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240,240</m:t>
                          </m:r>
                        </m:num>
                        <m:den>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120</m:t>
                          </m:r>
                        </m:den>
                      </m:f>
                      <m:r>
                        <m:rPr>
                          <m:nor/>
                        </m:rPr>
                        <a:rPr lang="es-ES"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r>
                        <m:rPr>
                          <m:nor/>
                        </m:rPr>
                        <a:rPr lang="es-MX" sz="2400" b="1" i="0"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2002</m:t>
                      </m:r>
                    </m:oMath>
                  </m:oMathPara>
                </a14:m>
                <a:endParaRPr lang="es-ES" sz="24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endParaRPr lang="es-ES" sz="2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0" y="2179577"/>
                <a:ext cx="9144000" cy="2386551"/>
              </a:xfrm>
              <a:prstGeom prst="rect">
                <a:avLst/>
              </a:prstGeom>
              <a:blipFill rotWithShape="1">
                <a:blip r:embed="rId2"/>
                <a:stretch>
                  <a:fillRect/>
                </a:stretch>
              </a:blipFill>
            </p:spPr>
            <p:txBody>
              <a:bodyPr/>
              <a:lstStyle/>
              <a:p>
                <a:r>
                  <a:rPr lang="es-MX">
                    <a:noFill/>
                  </a:rPr>
                  <a:t> </a:t>
                </a:r>
              </a:p>
            </p:txBody>
          </p:sp>
        </mc:Fallback>
      </mc:AlternateContent>
      <p:sp>
        <p:nvSpPr>
          <p:cNvPr id="7"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39</a:t>
            </a:fld>
            <a:endParaRPr lang="es-CO"/>
          </a:p>
        </p:txBody>
      </p:sp>
    </p:spTree>
    <p:extLst>
      <p:ext uri="{BB962C8B-B14F-4D97-AF65-F5344CB8AC3E}">
        <p14:creationId xmlns:p14="http://schemas.microsoft.com/office/powerpoint/2010/main" val="38504703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1917" y="647700"/>
            <a:ext cx="4126534"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Introducción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13315" name="Rectángulo 4"/>
          <p:cNvSpPr>
            <a:spLocks noChangeArrowheads="1"/>
          </p:cNvSpPr>
          <p:nvPr/>
        </p:nvSpPr>
        <p:spPr bwMode="auto">
          <a:xfrm>
            <a:off x="541152" y="1711769"/>
            <a:ext cx="8076434"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2438" indent="-342900">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marL="109538" indent="0" algn="just">
              <a:spcBef>
                <a:spcPts val="0"/>
              </a:spcBef>
              <a:buClr>
                <a:schemeClr val="accent2"/>
              </a:buClr>
            </a:pPr>
            <a:r>
              <a:rPr lang="es-MX" alt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Ejemplo </a:t>
            </a:r>
          </a:p>
          <a:p>
            <a:pPr marL="109538" indent="0" algn="just">
              <a:spcBef>
                <a:spcPts val="0"/>
              </a:spcBef>
              <a:buClr>
                <a:schemeClr val="accent2"/>
              </a:buClr>
            </a:pPr>
            <a:r>
              <a:rPr lang="es-MX" alt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El Sr. </a:t>
            </a: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Oroz tiene un traje gris y uno azul; tiene cuatro camisas: blanca, azul, crema y rayada ¿De cuantas maneras distintas se puede vestir, utilizando estas prendas, si todas las prendas combinan bien?</a:t>
            </a:r>
          </a:p>
          <a:p>
            <a:pPr marL="109538" indent="0" algn="just">
              <a:spcBef>
                <a:spcPts val="0"/>
              </a:spcBef>
              <a:buClr>
                <a:schemeClr val="accent2"/>
              </a:buClr>
            </a:pPr>
            <a:endParaRPr lang="es-MX" altLang="es-CO"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r>
              <a:rPr lang="es-MX" alt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endParaRPr lang="es-MX" altLang="es-CO"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 el primer traje puede usar las cuatro camisas, con el segundo traje también puede usar las cuatro camisas.</a:t>
            </a:r>
            <a:endParaRPr lang="es-MX" alt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4</a:t>
            </a:fld>
            <a:endParaRPr lang="es-CO"/>
          </a:p>
        </p:txBody>
      </p:sp>
    </p:spTree>
    <p:extLst>
      <p:ext uri="{BB962C8B-B14F-4D97-AF65-F5344CB8AC3E}">
        <p14:creationId xmlns:p14="http://schemas.microsoft.com/office/powerpoint/2010/main" val="15940548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Rectángulo 2"/>
              <p:cNvSpPr/>
              <p:nvPr/>
            </p:nvSpPr>
            <p:spPr>
              <a:xfrm>
                <a:off x="528078" y="2134542"/>
                <a:ext cx="8057882" cy="4014048"/>
              </a:xfrm>
              <a:prstGeom prst="rect">
                <a:avLst/>
              </a:prstGeom>
            </p:spPr>
            <p:txBody>
              <a:bodyPr wrap="square">
                <a:spAutoFit/>
              </a:bodyPr>
              <a:lstStyle/>
              <a:p>
                <a:pPr lvl="0"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Ejemplo</a:t>
                </a:r>
                <a:endParaRPr lang="es-CO" sz="2800" b="1" dirty="0">
                  <a:solidFill>
                    <a:prstClr val="black"/>
                  </a:solidFill>
                  <a:latin typeface="Microsoft Sans Serif" panose="020B0604020202020204" pitchFamily="34" charset="0"/>
                  <a:cs typeface="Microsoft Sans Serif" panose="020B0604020202020204" pitchFamily="34" charset="0"/>
                </a:endParaRPr>
              </a:p>
              <a:p>
                <a:pPr algn="just"/>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entre los 14 alumnos hay 8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mujeres y 6 hombres, ¿Cuántos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los grupos de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limpieza </a:t>
                </a:r>
                <a:r>
                  <a:rPr 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800" b="1"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 = 5</a:t>
                </a:r>
                <a:r>
                  <a:rPr 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tendrán a 3 mujeres</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a:endPar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ctr"/>
                <a:r>
                  <a:rPr lang="es-ES" sz="2600" b="1"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14:m>
                  <m:oMath xmlns:m="http://schemas.openxmlformats.org/officeDocument/2006/math">
                    <m:sSub>
                      <m:sSubPr>
                        <m:ctrlPr>
                          <a:rPr lang="es-ES" sz="2600" b="1" i="1">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8</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e>
                      <m:sub>
                        <m:r>
                          <a:rPr lang="es-MX" sz="2600" b="1" i="1"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𝟑</m:t>
                        </m:r>
                      </m:sub>
                    </m:sSub>
                    <m:r>
                      <m:rPr>
                        <m:nor/>
                      </m:rPr>
                      <a:rPr lang="es-MX" sz="26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6</m:t>
                    </m:r>
                    <m:r>
                      <m:rPr>
                        <m:nor/>
                      </m:rPr>
                      <a:rPr lang="es-MX" sz="26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2</m:t>
                    </m:r>
                    <m:r>
                      <m:rPr>
                        <m:nor/>
                      </m:rPr>
                      <a:rPr lang="es-MX" sz="2600" b="1" i="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
                      <m:dPr>
                        <m:begChr m:val="["/>
                        <m:endChr m:val="]"/>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f>
                          <m:f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fPr>
                          <m:num>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𝟖</m:t>
                            </m:r>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num>
                          <m:den>
                            <m:d>
                              <m:d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𝟖</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 −</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𝟑</m:t>
                                </m:r>
                              </m:e>
                            </m:d>
                            <m:r>
                              <a:rPr lang="es-ES"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d>
                              <m:d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𝟑</m:t>
                                </m:r>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e>
                            </m:d>
                          </m:den>
                        </m:f>
                      </m:e>
                    </m:d>
                    <m:d>
                      <m:dPr>
                        <m:begChr m:val="["/>
                        <m:endChr m:val="]"/>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f>
                          <m:f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fPr>
                          <m:num>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𝟔</m:t>
                            </m:r>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num>
                          <m:den>
                            <m:d>
                              <m:d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𝟔</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 −</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𝟐</m:t>
                                </m:r>
                              </m:e>
                            </m:d>
                            <m:r>
                              <a:rPr lang="es-ES"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d>
                              <m:d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𝟐</m:t>
                                </m:r>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e>
                            </m:d>
                          </m:den>
                        </m:f>
                      </m:e>
                    </m:d>
                    <m:r>
                      <m:rPr>
                        <m:nor/>
                      </m:rP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
                      <m:d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𝟓𝟔</m:t>
                        </m:r>
                      </m:e>
                    </m:d>
                    <m:d>
                      <m:dPr>
                        <m:ctrlPr>
                          <a:rPr lang="es-ES" sz="2600" b="1" i="1" dirty="0" smtClean="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𝟏𝟓</m:t>
                        </m:r>
                      </m:e>
                    </m:d>
                    <m:r>
                      <a:rPr lang="es-ES"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𝟖𝟒𝟎</m:t>
                    </m:r>
                  </m:oMath>
                </a14:m>
                <a:endParaRPr lang="es-MX" sz="2600" b="1"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a:cs typeface="Microsoft Sans Serif" panose="020B0604020202020204" pitchFamily="34" charset="0"/>
                </a:endParaRPr>
              </a:p>
              <a:p>
                <a:pPr lvl="0" algn="ctr"/>
                <a:endParaRPr lang="es-CO" sz="260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ctr"/>
                <a:r>
                  <a:rPr lang="es-CO" sz="2600" cap="small"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Ochocientos cuarenta grupos con tres mujeres y dos hombres</a:t>
                </a:r>
                <a:endParaRPr lang="es-CO" sz="2600" cap="small"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6" name="Rectángulo 2"/>
              <p:cNvSpPr>
                <a:spLocks noRot="1" noChangeAspect="1" noMove="1" noResize="1" noEditPoints="1" noAdjustHandles="1" noChangeArrowheads="1" noChangeShapeType="1" noTextEdit="1"/>
              </p:cNvSpPr>
              <p:nvPr/>
            </p:nvSpPr>
            <p:spPr>
              <a:xfrm>
                <a:off x="528078" y="2134542"/>
                <a:ext cx="8057882" cy="4014048"/>
              </a:xfrm>
              <a:prstGeom prst="rect">
                <a:avLst/>
              </a:prstGeom>
              <a:blipFill rotWithShape="1">
                <a:blip r:embed="rId2"/>
                <a:stretch>
                  <a:fillRect l="-1665" t="-1669" r="-2044" b="-2428"/>
                </a:stretch>
              </a:blipFill>
            </p:spPr>
            <p:txBody>
              <a:bodyPr/>
              <a:lstStyle/>
              <a:p>
                <a:r>
                  <a:rPr lang="es-MX">
                    <a:noFill/>
                  </a:rPr>
                  <a:t> </a:t>
                </a:r>
              </a:p>
            </p:txBody>
          </p:sp>
        </mc:Fallback>
      </mc:AlternateContent>
      <p:sp>
        <p:nvSpPr>
          <p:cNvPr id="5"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40</a:t>
            </a:fld>
            <a:endParaRPr lang="es-CO"/>
          </a:p>
        </p:txBody>
      </p:sp>
    </p:spTree>
    <p:extLst>
      <p:ext uri="{BB962C8B-B14F-4D97-AF65-F5344CB8AC3E}">
        <p14:creationId xmlns:p14="http://schemas.microsoft.com/office/powerpoint/2010/main" val="20730593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2"/>
          <p:cNvSpPr/>
          <p:nvPr/>
        </p:nvSpPr>
        <p:spPr>
          <a:xfrm>
            <a:off x="543843" y="2189134"/>
            <a:ext cx="8057882" cy="3785652"/>
          </a:xfrm>
          <a:prstGeom prst="rect">
            <a:avLst/>
          </a:prstGeom>
        </p:spPr>
        <p:txBody>
          <a:bodyPr wrap="square">
            <a:spAutoFit/>
          </a:bodyPr>
          <a:lstStyle/>
          <a:p>
            <a:pPr lvl="0" algn="just"/>
            <a:r>
              <a:rPr lang="es-CO"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Ejemplo</a:t>
            </a:r>
            <a:endParaRPr lang="es-CO" sz="2800" b="1" dirty="0">
              <a:solidFill>
                <a:prstClr val="black"/>
              </a:solidFill>
              <a:latin typeface="Microsoft Sans Serif" panose="020B0604020202020204" pitchFamily="34" charset="0"/>
              <a:cs typeface="Microsoft Sans Serif" panose="020B0604020202020204" pitchFamily="34" charset="0"/>
            </a:endParaRPr>
          </a:p>
          <a:p>
            <a:pPr algn="just"/>
            <a:endParaRPr lang="es-CO" sz="1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Cuántos de los grupos de limpieza contarán con 4 hombres por lo menos</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algn="just"/>
            <a:endParaRPr lang="es-CO" sz="20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este caso </a:t>
            </a:r>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interesa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aquellos grupos donde hayan 4 hombres o más.</a:t>
            </a:r>
          </a:p>
          <a:p>
            <a:pPr algn="just"/>
            <a:r>
              <a:rPr 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Grupos con 4 hombres + grupos con 5 hombres.</a:t>
            </a:r>
          </a:p>
        </p:txBody>
      </p:sp>
      <p:sp>
        <p:nvSpPr>
          <p:cNvPr id="6"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41</a:t>
            </a:fld>
            <a:endParaRPr lang="es-CO"/>
          </a:p>
        </p:txBody>
      </p:sp>
    </p:spTree>
    <p:extLst>
      <p:ext uri="{BB962C8B-B14F-4D97-AF65-F5344CB8AC3E}">
        <p14:creationId xmlns:p14="http://schemas.microsoft.com/office/powerpoint/2010/main" val="24969791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ángulo 2"/>
              <p:cNvSpPr/>
              <p:nvPr/>
            </p:nvSpPr>
            <p:spPr>
              <a:xfrm>
                <a:off x="506044" y="1640395"/>
                <a:ext cx="8057882" cy="4981107"/>
              </a:xfrm>
              <a:prstGeom prst="rect">
                <a:avLst/>
              </a:prstGeom>
            </p:spPr>
            <p:txBody>
              <a:bodyPr wrap="square">
                <a:spAutoFit/>
              </a:bodyPr>
              <a:lstStyle/>
              <a:p>
                <a:pPr lvl="0"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Solución</a:t>
                </a:r>
                <a:endParaRPr lang="es-CO" sz="2800" b="1" dirty="0">
                  <a:solidFill>
                    <a:prstClr val="black"/>
                  </a:solidFill>
                  <a:latin typeface="Microsoft Sans Serif" panose="020B0604020202020204" pitchFamily="34" charset="0"/>
                  <a:cs typeface="Microsoft Sans Serif" panose="020B0604020202020204" pitchFamily="34" charset="0"/>
                </a:endParaRPr>
              </a:p>
              <a:p>
                <a:pPr algn="just"/>
                <a:endParaRPr lang="es-CO" sz="1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ctr"/>
                <a: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14:m>
                  <m:oMath xmlns:m="http://schemas.openxmlformats.org/officeDocument/2006/math">
                    <m:sSub>
                      <m:sSubPr>
                        <m:ctrlPr>
                          <a:rPr lang="es-ES" sz="2600" b="1" i="1">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6</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e>
                      <m:sub>
                        <m:r>
                          <a:rPr lang="es-MX" sz="2600" b="1" i="1"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𝟒</m:t>
                        </m:r>
                      </m:sub>
                    </m:sSub>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8</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
                      <m:dPr>
                        <m:begChr m:val="["/>
                        <m:endChr m:val="]"/>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f>
                          <m:f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fPr>
                          <m:num>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𝟔</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num>
                          <m:den>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𝟔</m:t>
                                </m:r>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 −</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𝟒</m:t>
                                </m:r>
                              </m:e>
                            </m:d>
                            <m:r>
                              <a:rPr lang="es-ES"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𝟒</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e>
                            </m:d>
                          </m:den>
                        </m:f>
                      </m:e>
                    </m:d>
                    <m:d>
                      <m:dPr>
                        <m:begChr m:val="["/>
                        <m:endChr m:val="]"/>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f>
                          <m:f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fPr>
                          <m:num>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𝟖</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num>
                          <m:den>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𝟖</m:t>
                                </m:r>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 −</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𝟏</m:t>
                                </m:r>
                              </m:e>
                            </m:d>
                            <m:r>
                              <a:rPr lang="es-ES"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𝟏</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e>
                            </m:d>
                          </m:den>
                        </m:f>
                      </m:e>
                    </m:d>
                    <m:r>
                      <m:rPr>
                        <m:nor/>
                      </m:rP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𝟏</m:t>
                        </m:r>
                        <m:r>
                          <a:rPr lang="es-MX" sz="2600" b="1" i="1" dirty="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𝟓</m:t>
                        </m:r>
                      </m:e>
                    </m:d>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𝟖</m:t>
                        </m:r>
                      </m:e>
                    </m:d>
                    <m:r>
                      <a:rPr lang="es-ES"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𝟏𝟐</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𝟎</m:t>
                    </m:r>
                  </m:oMath>
                </a14:m>
                <a:endParaRPr lang="es-MX" sz="2600" b="1"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a:cs typeface="Microsoft Sans Serif" panose="020B0604020202020204" pitchFamily="34" charset="0"/>
                </a:endParaRPr>
              </a:p>
              <a:p>
                <a:pPr lvl="0" algn="ctr"/>
                <a:r>
                  <a:rPr lang="es-MX" sz="2800" b="1" cap="small" dirty="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Existen 120 grupos de cuatro hombres</a:t>
                </a:r>
              </a:p>
              <a:p>
                <a:pPr lvl="0" algn="ctr"/>
                <a:endParaRPr lang="es-MX"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a:cs typeface="Microsoft Sans Serif" panose="020B0604020202020204" pitchFamily="34" charset="0"/>
                </a:endParaRPr>
              </a:p>
              <a:p>
                <a:pPr lvl="0" algn="ctr"/>
                <a: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14:m>
                  <m:oMath xmlns:m="http://schemas.openxmlformats.org/officeDocument/2006/math">
                    <m:sSub>
                      <m:sSubPr>
                        <m:ctrlPr>
                          <a:rPr lang="es-ES" sz="2600" b="1" i="1">
                            <a:solidFill>
                              <a:srgbClr val="4824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2600" b="1" baseline="-2500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6</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e>
                      <m:sub>
                        <m:r>
                          <a:rPr lang="es-MX" sz="2600" b="1" i="1"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𝟓</m:t>
                        </m:r>
                      </m:sub>
                    </m:sSub>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MX" sz="2600" b="1" baseline="-2500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8</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C</m:t>
                    </m:r>
                    <m:r>
                      <m:rPr>
                        <m:nor/>
                      </m:rPr>
                      <a:rPr lang="es-MX" sz="2600" b="1" i="0" baseline="-2500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0</m:t>
                    </m:r>
                    <m:r>
                      <m:rPr>
                        <m:nor/>
                      </m:rPr>
                      <a:rPr lang="es-MX" sz="2600" b="1">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m:t>
                    </m:r>
                    <m:r>
                      <m:rPr>
                        <m:nor/>
                      </m:rP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
                      <m:dPr>
                        <m:begChr m:val="["/>
                        <m:endChr m:val="]"/>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f>
                          <m:f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fPr>
                          <m:num>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𝟔</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num>
                          <m:den>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𝟔</m:t>
                                </m:r>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 −</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𝟓</m:t>
                                </m:r>
                              </m:e>
                            </m:d>
                            <m:r>
                              <a:rPr lang="es-ES"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𝟓</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e>
                            </m:d>
                          </m:den>
                        </m:f>
                      </m:e>
                    </m:d>
                    <m:d>
                      <m:dPr>
                        <m:begChr m:val="["/>
                        <m:endChr m:val="]"/>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f>
                          <m:f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fPr>
                          <m:num>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𝟖</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num>
                          <m:den>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Microsoft Sans Serif" panose="020B0604020202020204" pitchFamily="34" charset="0"/>
                                    <a:cs typeface="Microsoft Sans Serif" panose="020B0604020202020204" pitchFamily="34" charset="0"/>
                                  </a:rPr>
                                </m:ctrlPr>
                              </m:dPr>
                              <m:e>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𝟖</m:t>
                                </m:r>
                                <m:r>
                                  <a:rPr lang="es-MX" sz="2600" b="1" i="1" dirty="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 −</m:t>
                                </m:r>
                                <m:r>
                                  <a:rPr lang="es-MX" sz="2600" b="1" i="1" dirty="0" smtClean="0">
                                    <a:solidFill>
                                      <a:srgbClr val="482400"/>
                                    </a:solidFill>
                                    <a:effectLst>
                                      <a:outerShdw blurRad="38100" dist="38100" dir="2700000" algn="tl">
                                        <a:srgbClr val="000000">
                                          <a:alpha val="43137"/>
                                        </a:srgbClr>
                                      </a:outerShdw>
                                    </a:effectLst>
                                    <a:latin typeface="Cambria Math"/>
                                    <a:ea typeface="Microsoft Sans Serif" panose="020B0604020202020204" pitchFamily="34" charset="0"/>
                                    <a:cs typeface="Microsoft Sans Serif" panose="020B0604020202020204" pitchFamily="34" charset="0"/>
                                  </a:rPr>
                                  <m:t>𝟎</m:t>
                                </m:r>
                              </m:e>
                            </m:d>
                            <m:r>
                              <a:rPr lang="es-ES"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𝟎</m:t>
                                </m:r>
                                <m:r>
                                  <a:rPr lang="es-MX"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e>
                            </m:d>
                          </m:den>
                        </m:f>
                      </m:e>
                    </m:d>
                    <m:r>
                      <m:rPr>
                        <m:nor/>
                      </m:rPr>
                      <a:rPr lang="es-ES"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𝟔</m:t>
                        </m:r>
                      </m:e>
                    </m:d>
                    <m:d>
                      <m:dPr>
                        <m:ctrlPr>
                          <a:rPr lang="es-ES" sz="2600" b="1" i="1" dirty="0">
                            <a:solidFill>
                              <a:srgbClr val="4824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anose="020B0604020202020204" pitchFamily="34" charset="0"/>
                          </a:rPr>
                        </m:ctrlPr>
                      </m:dPr>
                      <m:e>
                        <m:r>
                          <a:rPr lang="es-MX" sz="2600" b="1" i="1" dirty="0" smtClean="0">
                            <a:solidFill>
                              <a:srgbClr val="482400"/>
                            </a:solidFill>
                            <a:effectLst>
                              <a:outerShdw blurRad="38100" dist="38100" dir="2700000" algn="tl">
                                <a:srgbClr val="000000">
                                  <a:alpha val="43137"/>
                                </a:srgbClr>
                              </a:outerShdw>
                            </a:effectLst>
                            <a:latin typeface="Cambria Math"/>
                            <a:ea typeface="Cambria Math" panose="02040503050406030204" pitchFamily="18" charset="0"/>
                            <a:cs typeface="Microsoft Sans Serif" panose="020B0604020202020204" pitchFamily="34" charset="0"/>
                          </a:rPr>
                          <m:t>𝟏</m:t>
                        </m:r>
                      </m:e>
                    </m:d>
                    <m:r>
                      <a:rPr lang="es-ES" sz="2600" b="1" i="1" dirty="0">
                        <a:solidFill>
                          <a:srgbClr val="482400"/>
                        </a:solidFill>
                        <a:effectLst>
                          <a:outerShdw blurRad="38100" dist="38100" dir="2700000" algn="tl">
                            <a:srgbClr val="000000">
                              <a:alpha val="43137"/>
                            </a:srgbClr>
                          </a:outerShdw>
                        </a:effectLst>
                        <a:latin typeface="Cambria Math"/>
                        <a:ea typeface="Cambria Math"/>
                        <a:cs typeface="Microsoft Sans Serif" panose="020B0604020202020204" pitchFamily="34" charset="0"/>
                      </a:rPr>
                      <m:t>=</m:t>
                    </m:r>
                  </m:oMath>
                </a14:m>
                <a:r>
                  <a:rPr lang="es-MX" sz="2600" b="1" dirty="0" smtClean="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a:cs typeface="Microsoft Sans Serif" panose="020B0604020202020204" pitchFamily="34" charset="0"/>
                  </a:rPr>
                  <a:t>6</a:t>
                </a:r>
              </a:p>
              <a:p>
                <a:pPr algn="ctr"/>
                <a:r>
                  <a:rPr lang="es-MX" sz="2800" b="1" cap="small" dirty="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Existen seis grupos con cinco hombres</a:t>
                </a:r>
              </a:p>
              <a:p>
                <a:pPr lvl="0" algn="ctr"/>
                <a:endParaRPr lang="es-MX" sz="2600" b="1" dirty="0">
                  <a:solidFill>
                    <a:srgbClr val="482400"/>
                  </a:solidFill>
                  <a:effectLst>
                    <a:outerShdw blurRad="38100" dist="38100" dir="2700000" algn="tl">
                      <a:srgbClr val="000000">
                        <a:alpha val="43137"/>
                      </a:srgbClr>
                    </a:outerShdw>
                  </a:effectLst>
                  <a:latin typeface="Microsoft Sans Serif" panose="020B0604020202020204" pitchFamily="34" charset="0"/>
                  <a:ea typeface="Cambria Math"/>
                  <a:cs typeface="Microsoft Sans Serif" panose="020B0604020202020204" pitchFamily="34" charset="0"/>
                </a:endParaRPr>
              </a:p>
              <a:p>
                <a:pPr lvl="0" algn="just"/>
                <a:r>
                  <a:rPr lang="es-MX" sz="2800" b="1" cap="small" dirty="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número  total de grupos de limpieza con  cuatro hombres por lo menos son la suma de estas combinaciones: 126</a:t>
                </a:r>
              </a:p>
            </p:txBody>
          </p:sp>
        </mc:Choice>
        <mc:Fallback xmlns="">
          <p:sp>
            <p:nvSpPr>
              <p:cNvPr id="5" name="Rectángulo 2"/>
              <p:cNvSpPr>
                <a:spLocks noRot="1" noChangeAspect="1" noMove="1" noResize="1" noEditPoints="1" noAdjustHandles="1" noChangeArrowheads="1" noChangeShapeType="1" noTextEdit="1"/>
              </p:cNvSpPr>
              <p:nvPr/>
            </p:nvSpPr>
            <p:spPr>
              <a:xfrm>
                <a:off x="506044" y="1640395"/>
                <a:ext cx="8057882" cy="4981107"/>
              </a:xfrm>
              <a:prstGeom prst="rect">
                <a:avLst/>
              </a:prstGeom>
              <a:blipFill rotWithShape="0">
                <a:blip r:embed="rId2"/>
                <a:stretch>
                  <a:fillRect l="-1589" t="-1346" r="-1437" b="-3182"/>
                </a:stretch>
              </a:blipFill>
            </p:spPr>
            <p:txBody>
              <a:bodyPr/>
              <a:lstStyle/>
              <a:p>
                <a:r>
                  <a:rPr lang="es-MX">
                    <a:noFill/>
                  </a:rPr>
                  <a:t> </a:t>
                </a:r>
              </a:p>
            </p:txBody>
          </p:sp>
        </mc:Fallback>
      </mc:AlternateContent>
      <p:sp>
        <p:nvSpPr>
          <p:cNvPr id="6"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42</a:t>
            </a:fld>
            <a:endParaRPr lang="es-CO"/>
          </a:p>
        </p:txBody>
      </p:sp>
    </p:spTree>
    <p:extLst>
      <p:ext uri="{BB962C8B-B14F-4D97-AF65-F5344CB8AC3E}">
        <p14:creationId xmlns:p14="http://schemas.microsoft.com/office/powerpoint/2010/main" val="4146159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2"/>
          <p:cNvSpPr/>
          <p:nvPr/>
        </p:nvSpPr>
        <p:spPr>
          <a:xfrm>
            <a:off x="543843" y="1791198"/>
            <a:ext cx="8057882" cy="4647426"/>
          </a:xfrm>
          <a:prstGeom prst="rect">
            <a:avLst/>
          </a:prstGeom>
        </p:spPr>
        <p:txBody>
          <a:bodyPr wrap="square">
            <a:spAutoFit/>
          </a:bodyPr>
          <a:lstStyle/>
          <a:p>
            <a:pPr lvl="0"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Ejercicios</a:t>
            </a:r>
          </a:p>
          <a:p>
            <a:pPr lvl="0" algn="just"/>
            <a:endParaRPr lang="es-CO" b="1" dirty="0">
              <a:solidFill>
                <a:prstClr val="black"/>
              </a:solidFill>
              <a:latin typeface="Microsoft Sans Serif" panose="020B0604020202020204" pitchFamily="34" charset="0"/>
              <a:cs typeface="Microsoft Sans Serif" panose="020B0604020202020204" pitchFamily="34" charset="0"/>
            </a:endParaRPr>
          </a:p>
          <a:p>
            <a:pPr marL="457200" indent="-457200" algn="just">
              <a:buFont typeface="Arial" panose="020B0604020202020204" pitchFamily="34" charset="0"/>
              <a:buChar char="•"/>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 tarjeta de circuito impreso es ofrecida por cinco proveedores ¿De cuántas maneras se escoge a tres proveedores de entre los cinco?</a:t>
            </a:r>
          </a:p>
          <a:p>
            <a:pPr marL="457200" indent="-457200" algn="just">
              <a:buFont typeface="Arial" panose="020B0604020202020204" pitchFamily="34" charset="0"/>
              <a:buChar char="•"/>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números telefónicos en la Ciudad de Cuernavaca, Morelos, constan de siete dígitos. </a:t>
            </a:r>
            <a:r>
              <a:rPr lang="es-CO" sz="24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¿cuántas líneas telefónicas pueden crearse en esta ciudad? (recuerde que pueden comenzar con cero) </a:t>
            </a:r>
            <a:r>
              <a:rPr lang="es-CO" sz="24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Si los tres primeros dígitos representan una zona de Cuernavaca ¿Cuántas líneas telefónicas pertenecen a la zona 326?</a:t>
            </a:r>
            <a:endPar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43</a:t>
            </a:fld>
            <a:endParaRPr lang="es-CO"/>
          </a:p>
        </p:txBody>
      </p:sp>
    </p:spTree>
    <p:extLst>
      <p:ext uri="{BB962C8B-B14F-4D97-AF65-F5344CB8AC3E}">
        <p14:creationId xmlns:p14="http://schemas.microsoft.com/office/powerpoint/2010/main" val="18165816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2"/>
          <p:cNvSpPr/>
          <p:nvPr/>
        </p:nvSpPr>
        <p:spPr>
          <a:xfrm>
            <a:off x="543843" y="1537188"/>
            <a:ext cx="8057882" cy="5201424"/>
          </a:xfrm>
          <a:prstGeom prst="rect">
            <a:avLst/>
          </a:prstGeom>
        </p:spPr>
        <p:txBody>
          <a:bodyPr wrap="square">
            <a:spAutoFit/>
          </a:bodyPr>
          <a:lstStyle/>
          <a:p>
            <a:pPr lvl="0" algn="just"/>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Ejercicios</a:t>
            </a:r>
            <a:endParaRPr lang="es-CO" sz="2800" b="1" dirty="0">
              <a:solidFill>
                <a:prstClr val="black"/>
              </a:solidFill>
              <a:latin typeface="Microsoft Sans Serif" panose="020B0604020202020204" pitchFamily="34" charset="0"/>
              <a:cs typeface="Microsoft Sans Serif" panose="020B0604020202020204" pitchFamily="34" charset="0"/>
            </a:endParaRPr>
          </a:p>
          <a:p>
            <a:pPr algn="just"/>
            <a:endParaRPr lang="es-CO" sz="1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200" indent="-457200" algn="just">
              <a:buFont typeface="Arial" panose="020B0604020202020204" pitchFamily="34" charset="0"/>
              <a:buChar char="•"/>
            </a:pP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Cinco fabricantes producen un determinado dispositivo electrónico cuya calidad varía de un fabricante a otro. Si usted eligiera tres fabricantes al azar ¿Cuál es la probabilidad de que la elección contenga a dos de los tres mejores</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457200" indent="-457200" algn="just">
              <a:buFont typeface="Arial" panose="020B0604020202020204" pitchFamily="34" charset="0"/>
              <a:buChar char="•"/>
            </a:pP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Una alumna estudia una lista de diez problemas a fin de prepararse para el examen. Ella resuelve seis de ellos. Para el examen el profesor selecciona cinco problemas al azar de la lista de diez ¿Cuál es la probabilidad de que la alumna resuelva los cinco problemas en el examen?</a:t>
            </a:r>
          </a:p>
        </p:txBody>
      </p:sp>
      <p:sp>
        <p:nvSpPr>
          <p:cNvPr id="6" name="Título 1"/>
          <p:cNvSpPr>
            <a:spLocks noGrp="1"/>
          </p:cNvSpPr>
          <p:nvPr>
            <p:ph type="title"/>
          </p:nvPr>
        </p:nvSpPr>
        <p:spPr>
          <a:xfrm>
            <a:off x="437882" y="672535"/>
            <a:ext cx="8319751"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Combinaciones</a:t>
            </a:r>
            <a:endParaRPr lang="es-CO" sz="4400" b="1" cap="small"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44</a:t>
            </a:fld>
            <a:endParaRPr lang="es-CO"/>
          </a:p>
        </p:txBody>
      </p:sp>
    </p:spTree>
    <p:extLst>
      <p:ext uri="{BB962C8B-B14F-4D97-AF65-F5344CB8AC3E}">
        <p14:creationId xmlns:p14="http://schemas.microsoft.com/office/powerpoint/2010/main" val="33089902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7135" y="1619015"/>
            <a:ext cx="3897320" cy="4850022"/>
          </a:xfrm>
        </p:spPr>
        <p:txBody>
          <a:bodyPr/>
          <a:lstStyle/>
          <a:p>
            <a:pPr marL="0" indent="0" algn="just">
              <a:spcBef>
                <a:spcPct val="0"/>
              </a:spcBef>
              <a:spcAft>
                <a:spcPct val="0"/>
              </a:spcAft>
              <a:buNone/>
            </a:pPr>
            <a:r>
              <a:rPr lang="es-CO"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a:t>
            </a:r>
          </a:p>
          <a:p>
            <a:pPr marL="0" indent="0" algn="just">
              <a:spcBef>
                <a:spcPct val="0"/>
              </a:spcBef>
              <a:spcAft>
                <a:spcPct val="0"/>
              </a:spcAft>
              <a:buNone/>
            </a:pP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Cuando se elige un elemento después de otro en un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conjunto;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ejemplo, </a:t>
            </a:r>
            <a:r>
              <a:rPr lang="es-CO" sz="24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CO" sz="24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CO" sz="2400"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veces, a la elección de la muestra se le llama </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selección </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la muestra ordenada de tamaño </a:t>
            </a:r>
            <a:r>
              <a:rPr lang="es-CO" sz="24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CO"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spcBef>
                <a:spcPct val="0"/>
              </a:spcBef>
              <a:spcAft>
                <a:spcPct val="0"/>
              </a:spcAft>
              <a:buNone/>
            </a:pP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Esta elección se puede realizar de 2 formas:</a:t>
            </a:r>
          </a:p>
        </p:txBody>
      </p:sp>
      <p:sp>
        <p:nvSpPr>
          <p:cNvPr id="4" name="Título 1"/>
          <p:cNvSpPr>
            <a:spLocks noGrp="1"/>
          </p:cNvSpPr>
          <p:nvPr>
            <p:ph type="title"/>
          </p:nvPr>
        </p:nvSpPr>
        <p:spPr>
          <a:xfrm>
            <a:off x="410586" y="638667"/>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graphicFrame>
        <p:nvGraphicFramePr>
          <p:cNvPr id="2" name="1 Diagrama"/>
          <p:cNvGraphicFramePr/>
          <p:nvPr>
            <p:extLst>
              <p:ext uri="{D42A27DB-BD31-4B8C-83A1-F6EECF244321}">
                <p14:modId xmlns:p14="http://schemas.microsoft.com/office/powerpoint/2010/main" val="2669353490"/>
              </p:ext>
            </p:extLst>
          </p:nvPr>
        </p:nvGraphicFramePr>
        <p:xfrm>
          <a:off x="4585652" y="2347415"/>
          <a:ext cx="4053386" cy="3289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24 CuadroTexto"/>
          <p:cNvSpPr txBox="1"/>
          <p:nvPr/>
        </p:nvSpPr>
        <p:spPr>
          <a:xfrm>
            <a:off x="5242002" y="5849118"/>
            <a:ext cx="3014659" cy="276999"/>
          </a:xfrm>
          <a:prstGeom prst="rect">
            <a:avLst/>
          </a:prstGeom>
          <a:noFill/>
        </p:spPr>
        <p:txBody>
          <a:bodyPr wrap="square" rtlCol="0" anchor="ctr">
            <a:spAutoFit/>
          </a:bodyPr>
          <a:lstStyle/>
          <a:p>
            <a:pPr algn="ctr"/>
            <a:r>
              <a:rPr lang="es-MX" sz="1200" b="1" cap="small"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2015</a:t>
            </a:r>
            <a:endParaRPr lang="es-MX" sz="1200" b="1" cap="small" spc="1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Marcador de número de diapositiva 4"/>
          <p:cNvSpPr>
            <a:spLocks noGrp="1"/>
          </p:cNvSpPr>
          <p:nvPr>
            <p:ph type="sldNum" sz="quarter" idx="12"/>
          </p:nvPr>
        </p:nvSpPr>
        <p:spPr/>
        <p:txBody>
          <a:bodyPr/>
          <a:lstStyle/>
          <a:p>
            <a:pPr>
              <a:defRPr/>
            </a:pPr>
            <a:fld id="{50F68E7C-83ED-4045-836E-148CE15D9EC6}" type="slidenum">
              <a:rPr lang="es-CO" smtClean="0"/>
              <a:pPr>
                <a:defRPr/>
              </a:pPr>
              <a:t>45</a:t>
            </a:fld>
            <a:endParaRPr lang="es-CO"/>
          </a:p>
        </p:txBody>
      </p:sp>
    </p:spTree>
    <p:extLst>
      <p:ext uri="{BB962C8B-B14F-4D97-AF65-F5344CB8AC3E}">
        <p14:creationId xmlns:p14="http://schemas.microsoft.com/office/powerpoint/2010/main" val="5507503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2"/>
          <p:cNvSpPr>
            <a:spLocks noGrp="1"/>
          </p:cNvSpPr>
          <p:nvPr>
            <p:ph idx="1"/>
          </p:nvPr>
        </p:nvSpPr>
        <p:spPr>
          <a:xfrm>
            <a:off x="372534" y="1778001"/>
            <a:ext cx="3899216" cy="4538132"/>
          </a:xfrm>
        </p:spPr>
        <p:txBody>
          <a:bodyPr/>
          <a:lstStyle/>
          <a:p>
            <a:pPr marL="0" indent="0" algn="just">
              <a:buNone/>
            </a:pPr>
            <a:endParaRPr lang="es-ES" dirty="0" smtClean="0">
              <a:latin typeface="Calibri" panose="020F0502020204030204" pitchFamily="34" charset="0"/>
              <a:cs typeface="Calibri" panose="020F0502020204030204" pitchFamily="34" charset="0"/>
            </a:endParaRPr>
          </a:p>
          <a:p>
            <a:pPr marL="0" lvl="0" indent="0" algn="just">
              <a:spcBef>
                <a:spcPct val="0"/>
              </a:spcBef>
              <a:spcAft>
                <a:spcPct val="0"/>
              </a:spcAft>
              <a:buClr>
                <a:srgbClr val="C0504D"/>
              </a:buClr>
              <a:buNone/>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 </a:t>
            </a:r>
          </a:p>
          <a:p>
            <a:pPr marL="0" lvl="0" indent="0" algn="just">
              <a:spcBef>
                <a:spcPct val="0"/>
              </a:spcBef>
              <a:spcAft>
                <a:spcPct val="0"/>
              </a:spcAft>
              <a:buClr>
                <a:srgbClr val="C0504D"/>
              </a:buClr>
              <a:buNone/>
            </a:pPr>
            <a:r>
              <a:rPr lang="es-CO" sz="2400" b="1" cap="small" dirty="0" smtClean="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Prueba Ordenada con sustitución (PO</a:t>
            </a:r>
            <a:r>
              <a:rPr lang="es-CO" sz="2400" b="1" cap="small" baseline="-25000" dirty="0" smtClean="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CS</a:t>
            </a:r>
            <a:r>
              <a:rPr lang="es-CO" sz="2400" b="1" cap="small" dirty="0" smtClean="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 sz="2400" b="1" cap="small" dirty="0" smtClean="0">
              <a:solidFill>
                <a:schemeClr val="accent1">
                  <a:lumMod val="75000"/>
                  <a:lumOff val="25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selecciona el primer objeto entre los </a:t>
            </a:r>
            <a:r>
              <a:rPr lang="es-ES" sz="24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que hay, se observa de que tipo es y se regresa a la urna.</a:t>
            </a:r>
          </a:p>
          <a:p>
            <a:pPr marL="0" indent="0" algn="just">
              <a:buNone/>
            </a:pP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Luego se selecciona el segundo objeto, y se repite lo anterior hasta que se han extraído los </a:t>
            </a:r>
            <a:r>
              <a:rPr lang="es-ES" sz="24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ES" sz="24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objetos de la prueba.</a:t>
            </a:r>
          </a:p>
          <a:p>
            <a:pPr marL="0" indent="0" algn="just">
              <a:buNone/>
            </a:pPr>
            <a:endParaRPr lang="es-CO" dirty="0">
              <a:latin typeface="Calibri" panose="020F0502020204030204" pitchFamily="34" charset="0"/>
              <a:cs typeface="Calibri" panose="020F0502020204030204" pitchFamily="34" charset="0"/>
            </a:endParaRPr>
          </a:p>
        </p:txBody>
      </p:sp>
      <p:sp>
        <p:nvSpPr>
          <p:cNvPr id="11" name="Título 1"/>
          <p:cNvSpPr>
            <a:spLocks noGrp="1"/>
          </p:cNvSpPr>
          <p:nvPr>
            <p:ph type="title"/>
          </p:nvPr>
        </p:nvSpPr>
        <p:spPr>
          <a:xfrm>
            <a:off x="437882" y="663564"/>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graphicFrame>
        <p:nvGraphicFramePr>
          <p:cNvPr id="6" name="5 Diagrama"/>
          <p:cNvGraphicFramePr/>
          <p:nvPr>
            <p:extLst>
              <p:ext uri="{D42A27DB-BD31-4B8C-83A1-F6EECF244321}">
                <p14:modId xmlns:p14="http://schemas.microsoft.com/office/powerpoint/2010/main" val="324904204"/>
              </p:ext>
            </p:extLst>
          </p:nvPr>
        </p:nvGraphicFramePr>
        <p:xfrm>
          <a:off x="4722132" y="2347415"/>
          <a:ext cx="4053386" cy="3289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46</a:t>
            </a:fld>
            <a:endParaRPr lang="es-CO"/>
          </a:p>
        </p:txBody>
      </p:sp>
    </p:spTree>
    <p:extLst>
      <p:ext uri="{BB962C8B-B14F-4D97-AF65-F5344CB8AC3E}">
        <p14:creationId xmlns:p14="http://schemas.microsoft.com/office/powerpoint/2010/main" val="15994203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2"/>
          <p:cNvSpPr>
            <a:spLocks noGrp="1"/>
          </p:cNvSpPr>
          <p:nvPr>
            <p:ph idx="1"/>
          </p:nvPr>
        </p:nvSpPr>
        <p:spPr>
          <a:xfrm>
            <a:off x="512080" y="1868738"/>
            <a:ext cx="3759669" cy="4094327"/>
          </a:xfrm>
        </p:spPr>
        <p:txBody>
          <a:bodyPr/>
          <a:lstStyle/>
          <a:p>
            <a:pPr marL="0" indent="0" algn="just">
              <a:buNone/>
            </a:pPr>
            <a:endParaRPr lang="es-ES" dirty="0" smtClean="0">
              <a:latin typeface="Calibri" panose="020F0502020204030204" pitchFamily="34" charset="0"/>
              <a:cs typeface="Calibri" panose="020F0502020204030204" pitchFamily="34" charset="0"/>
            </a:endParaRPr>
          </a:p>
          <a:p>
            <a:pPr marL="0" lvl="0" indent="0" algn="just">
              <a:spcBef>
                <a:spcPct val="0"/>
              </a:spcBef>
              <a:spcAft>
                <a:spcPct val="0"/>
              </a:spcAft>
              <a:buClr>
                <a:srgbClr val="C0504D"/>
              </a:buClr>
              <a:buNone/>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a:t>
            </a:r>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a:spcBef>
                <a:spcPct val="0"/>
              </a:spcBef>
              <a:spcAft>
                <a:spcPct val="0"/>
              </a:spcAft>
              <a:buClr>
                <a:srgbClr val="C0504D"/>
              </a:buClr>
              <a:buNone/>
            </a:pPr>
            <a:r>
              <a:rPr lang="es-CO" sz="2800" b="1" cap="small" dirty="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Prueba Ordenada con </a:t>
            </a:r>
            <a:r>
              <a:rPr lang="es-CO"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sustitución (</a:t>
            </a:r>
            <a:r>
              <a:rPr lang="es-CO" sz="2800" b="1" cap="small" dirty="0" err="1"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a:t>
            </a:r>
            <a:r>
              <a:rPr lang="es-CO" sz="2800" b="1" cap="small" baseline="-25000" dirty="0" err="1"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cs</a:t>
            </a:r>
            <a:r>
              <a:rPr lang="es-CO"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ES" sz="1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número total de pruebas ordenadas con sustitución se calcula:</a:t>
            </a:r>
          </a:p>
          <a:p>
            <a:pPr marL="0" indent="0" algn="ctr">
              <a:buNone/>
            </a:pPr>
            <a:r>
              <a:rPr lang="es-ES" sz="2800" b="1" cap="small"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a:t>
            </a:r>
            <a:r>
              <a:rPr lang="es-ES" sz="2800" b="1" cap="small" baseline="-250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t>
            </a:r>
            <a:r>
              <a:rPr lang="es-ES" sz="2800" b="1" cap="small" baseline="-250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a:t>
            </a:r>
            <a:r>
              <a:rPr lang="es-ES" sz="2800" b="1" cap="small"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ES" sz="2800" b="1"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800" b="1" baseline="30000" dirty="0" err="1"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endParaRPr lang="es-ES" sz="2800" b="1" baseline="300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CO" dirty="0">
              <a:latin typeface="Calibri" panose="020F0502020204030204" pitchFamily="34" charset="0"/>
              <a:cs typeface="Calibri" panose="020F0502020204030204" pitchFamily="34" charset="0"/>
            </a:endParaRPr>
          </a:p>
        </p:txBody>
      </p:sp>
      <p:sp>
        <p:nvSpPr>
          <p:cNvPr id="11" name="Título 1"/>
          <p:cNvSpPr>
            <a:spLocks noGrp="1"/>
          </p:cNvSpPr>
          <p:nvPr>
            <p:ph type="title"/>
          </p:nvPr>
        </p:nvSpPr>
        <p:spPr>
          <a:xfrm>
            <a:off x="437882" y="663564"/>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graphicFrame>
        <p:nvGraphicFramePr>
          <p:cNvPr id="6" name="5 Diagrama"/>
          <p:cNvGraphicFramePr/>
          <p:nvPr>
            <p:extLst>
              <p:ext uri="{D42A27DB-BD31-4B8C-83A1-F6EECF244321}">
                <p14:modId xmlns:p14="http://schemas.microsoft.com/office/powerpoint/2010/main" val="324904204"/>
              </p:ext>
            </p:extLst>
          </p:nvPr>
        </p:nvGraphicFramePr>
        <p:xfrm>
          <a:off x="4722132" y="2347415"/>
          <a:ext cx="4053386" cy="3289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47</a:t>
            </a:fld>
            <a:endParaRPr lang="es-CO"/>
          </a:p>
        </p:txBody>
      </p:sp>
    </p:spTree>
    <p:extLst>
      <p:ext uri="{BB962C8B-B14F-4D97-AF65-F5344CB8AC3E}">
        <p14:creationId xmlns:p14="http://schemas.microsoft.com/office/powerpoint/2010/main" val="5324721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29415" y="663564"/>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sp>
        <p:nvSpPr>
          <p:cNvPr id="9" name="Marcador de contenido 2"/>
          <p:cNvSpPr>
            <a:spLocks noGrp="1"/>
          </p:cNvSpPr>
          <p:nvPr>
            <p:ph idx="1"/>
          </p:nvPr>
        </p:nvSpPr>
        <p:spPr>
          <a:xfrm>
            <a:off x="4701477" y="2641602"/>
            <a:ext cx="3957099" cy="2841261"/>
          </a:xfrm>
        </p:spPr>
        <p:txBody>
          <a:bodyPr/>
          <a:lstStyle/>
          <a:p>
            <a:pPr marL="0" indent="0" algn="just">
              <a:buNone/>
            </a:pPr>
            <a:endParaRPr lang="es-ES" dirty="0" smtClean="0">
              <a:latin typeface="Calibri" panose="020F0502020204030204" pitchFamily="34" charset="0"/>
              <a:cs typeface="Calibri" panose="020F0502020204030204" pitchFamily="34" charset="0"/>
            </a:endParaRPr>
          </a:p>
          <a:p>
            <a:pPr marL="0" indent="0" algn="just">
              <a:buNone/>
            </a:pPr>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a:spcBef>
                <a:spcPct val="0"/>
              </a:spcBef>
              <a:spcAft>
                <a:spcPct val="0"/>
              </a:spcAft>
              <a:buClr>
                <a:srgbClr val="C0504D"/>
              </a:buClr>
              <a:buNone/>
            </a:pPr>
            <a:r>
              <a:rPr lang="es-CO" sz="2800" b="1" cap="small" dirty="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a:t>
            </a: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a:spcBef>
                <a:spcPct val="0"/>
              </a:spcBef>
              <a:spcAft>
                <a:spcPct val="0"/>
              </a:spcAft>
              <a:buClr>
                <a:srgbClr val="C0504D"/>
              </a:buClr>
              <a:buNone/>
            </a:pPr>
            <a:r>
              <a:rPr lang="es-CO" sz="2800" b="1" cap="small" dirty="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Prueba Ordenada </a:t>
            </a:r>
            <a:r>
              <a:rPr lang="es-CO"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 (PO</a:t>
            </a:r>
            <a:r>
              <a:rPr lang="es-CO" sz="2800" b="1" cap="small" baseline="-25000"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SS</a:t>
            </a:r>
            <a:r>
              <a:rPr lang="es-CO"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ES" sz="10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selecciona el primer objeto y no se regresa a la urna.</a:t>
            </a:r>
          </a:p>
          <a:p>
            <a:pPr marL="0" indent="0" algn="just">
              <a:buNone/>
            </a:pP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Luego se selecciona el segundo objeto, y se repite lo anterior hasta que se han extraído los </a:t>
            </a:r>
            <a:r>
              <a:rPr lang="es-ES" sz="2400"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 </a:t>
            </a:r>
            <a:r>
              <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objetos de la prueba.</a:t>
            </a:r>
          </a:p>
          <a:p>
            <a:pPr marL="0" indent="0" algn="just">
              <a:buNone/>
            </a:pPr>
            <a:endParaRPr lang="es-ES" dirty="0">
              <a:latin typeface="Calibri" panose="020F0502020204030204" pitchFamily="34" charset="0"/>
              <a:cs typeface="Calibri" panose="020F0502020204030204" pitchFamily="34" charset="0"/>
            </a:endParaRPr>
          </a:p>
          <a:p>
            <a:pPr marL="0" indent="0" algn="just">
              <a:buNone/>
            </a:pPr>
            <a:endParaRPr lang="es-CO" dirty="0">
              <a:latin typeface="Calibri" panose="020F0502020204030204" pitchFamily="34" charset="0"/>
              <a:cs typeface="Calibri" panose="020F0502020204030204" pitchFamily="34" charset="0"/>
            </a:endParaRPr>
          </a:p>
        </p:txBody>
      </p:sp>
      <p:graphicFrame>
        <p:nvGraphicFramePr>
          <p:cNvPr id="7" name="5 Diagrama"/>
          <p:cNvGraphicFramePr/>
          <p:nvPr>
            <p:extLst>
              <p:ext uri="{D42A27DB-BD31-4B8C-83A1-F6EECF244321}">
                <p14:modId xmlns:p14="http://schemas.microsoft.com/office/powerpoint/2010/main" val="2577273340"/>
              </p:ext>
            </p:extLst>
          </p:nvPr>
        </p:nvGraphicFramePr>
        <p:xfrm>
          <a:off x="437882" y="2330481"/>
          <a:ext cx="4053386" cy="3289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48</a:t>
            </a:fld>
            <a:endParaRPr lang="es-CO"/>
          </a:p>
        </p:txBody>
      </p:sp>
    </p:spTree>
    <p:extLst>
      <p:ext uri="{BB962C8B-B14F-4D97-AF65-F5344CB8AC3E}">
        <p14:creationId xmlns:p14="http://schemas.microsoft.com/office/powerpoint/2010/main" val="25980911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37882" y="672031"/>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mc:AlternateContent xmlns:mc="http://schemas.openxmlformats.org/markup-compatibility/2006" xmlns:a14="http://schemas.microsoft.com/office/drawing/2010/main">
        <mc:Choice Requires="a14">
          <p:sp>
            <p:nvSpPr>
              <p:cNvPr id="9" name="Marcador de contenido 2"/>
              <p:cNvSpPr>
                <a:spLocks noGrp="1"/>
              </p:cNvSpPr>
              <p:nvPr>
                <p:ph idx="1"/>
              </p:nvPr>
            </p:nvSpPr>
            <p:spPr>
              <a:xfrm>
                <a:off x="4800534" y="2219387"/>
                <a:ext cx="3957099" cy="3410938"/>
              </a:xfrm>
            </p:spPr>
            <p:txBody>
              <a:bodyPr/>
              <a:lstStyle/>
              <a:p>
                <a:pPr marL="0" indent="0" algn="just">
                  <a:buNone/>
                </a:pPr>
                <a:endParaRPr lang="es-ES" dirty="0" smtClean="0">
                  <a:latin typeface="Calibri" panose="020F0502020204030204" pitchFamily="34" charset="0"/>
                  <a:cs typeface="Calibri" panose="020F0502020204030204" pitchFamily="34" charset="0"/>
                </a:endParaRPr>
              </a:p>
              <a:p>
                <a:pPr marL="0" indent="0" algn="just">
                  <a:buNone/>
                </a:pPr>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a:spcBef>
                    <a:spcPct val="0"/>
                  </a:spcBef>
                  <a:spcAft>
                    <a:spcPct val="0"/>
                  </a:spcAft>
                  <a:buClr>
                    <a:srgbClr val="C0504D"/>
                  </a:buClr>
                  <a:buNone/>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Definición</a:t>
                </a:r>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a:spcBef>
                    <a:spcPct val="0"/>
                  </a:spcBef>
                  <a:spcAft>
                    <a:spcPct val="0"/>
                  </a:spcAft>
                  <a:buClr>
                    <a:srgbClr val="C0504D"/>
                  </a:buClr>
                  <a:buNone/>
                </a:pPr>
                <a:r>
                  <a:rPr lang="es-CO"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Prueba Ordenada con sustitución (PO</a:t>
                </a:r>
                <a:r>
                  <a:rPr lang="es-CO" sz="2800" b="1" cap="small" baseline="-25000" dirty="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a:t>
                </a:r>
                <a:r>
                  <a:rPr lang="es-CO" sz="2800" b="1" cap="small" baseline="-25000"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a:t>
                </a:r>
                <a:r>
                  <a:rPr lang="es-CO"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ES" sz="2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número total de pruebas ordenadas sin sustitución es una </a:t>
                </a:r>
                <a:r>
                  <a:rPr lang="es-ES" sz="2800" b="1" cap="small" dirty="0" smtClean="0">
                    <a:solidFill>
                      <a:srgbClr val="002060">
                        <a:lumMod val="75000"/>
                        <a:lumOff val="2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PERMUTACION</a:t>
                </a:r>
              </a:p>
              <a:p>
                <a:pPr marL="0" indent="0" algn="just">
                  <a:buNone/>
                </a:pPr>
                <a:endParaRPr lang="es-ES" sz="5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defTabSz="914400">
                  <a:spcBef>
                    <a:spcPct val="0"/>
                  </a:spcBef>
                  <a:spcAft>
                    <a:spcPct val="0"/>
                  </a:spcAft>
                  <a:buClrTx/>
                  <a:buSzTx/>
                  <a:buNone/>
                </a:pPr>
                <a14:m>
                  <m:oMathPara xmlns:m="http://schemas.openxmlformats.org/officeDocument/2006/math">
                    <m:oMathParaPr>
                      <m:jc m:val="centerGroup"/>
                    </m:oMathParaPr>
                    <m:oMath xmlns:m="http://schemas.openxmlformats.org/officeDocument/2006/math">
                      <m:sSub>
                        <m:sSubPr>
                          <m:ctrlPr>
                            <a:rPr lang="es-ES" sz="3200" b="1" i="1" smtClean="0">
                              <a:solidFill>
                                <a:srgbClr val="C00000"/>
                              </a:solidFill>
                              <a:effectLst>
                                <a:outerShdw blurRad="38100" dist="38100" dir="2700000" algn="tl">
                                  <a:srgbClr val="000000">
                                    <a:alpha val="43137"/>
                                  </a:srgbClr>
                                </a:outerShdw>
                              </a:effectLst>
                              <a:latin typeface="Cambria Math" panose="02040503050406030204" pitchFamily="18" charset="0"/>
                              <a:cs typeface="Microsoft Sans Serif" panose="020B0604020202020204" pitchFamily="34" charset="0"/>
                            </a:rPr>
                          </m:ctrlPr>
                        </m:sSubPr>
                        <m:e>
                          <m:r>
                            <m:rPr>
                              <m:nor/>
                            </m:rPr>
                            <a:rPr lang="es-MX" sz="3200" b="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nP</m:t>
                          </m:r>
                        </m:e>
                        <m:sub>
                          <m:r>
                            <m:rPr>
                              <m:nor/>
                            </m:rPr>
                            <a:rPr lang="es-MX" sz="3200" b="1">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r>
                        <m:rPr>
                          <m:nor/>
                        </m:rPr>
                        <a:rPr lang="es-ES"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3200" b="1" i="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fPr>
                        <m:num>
                          <m:d>
                            <m:dPr>
                              <m:ctrlPr>
                                <a:rPr lang="es-ES" sz="3200" b="1" i="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3200" b="1" i="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a:cs typeface="Microsoft Sans Serif" panose="020B0604020202020204" pitchFamily="34" charset="0"/>
                                </a:rPr>
                              </m:ctrlPr>
                            </m:dPr>
                            <m:e>
                              <m:r>
                                <m:rPr>
                                  <m:nor/>
                                </m:rPr>
                                <a:rPr lang="es-MX"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r>
                                <m:rPr>
                                  <m:nor/>
                                </m:rPr>
                                <a:rPr lang="es-MX"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ES" sz="3200" b="1"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oMath>
                  </m:oMathPara>
                </a14:m>
                <a:endParaRPr lang="es-ES" sz="2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endParaRPr lang="es-ES" dirty="0" smtClean="0">
                  <a:latin typeface="Calibri" panose="020F0502020204030204" pitchFamily="34" charset="0"/>
                  <a:cs typeface="Calibri" panose="020F0502020204030204" pitchFamily="34" charset="0"/>
                </a:endParaRPr>
              </a:p>
              <a:p>
                <a:pPr marL="0" indent="0" algn="just">
                  <a:buNone/>
                </a:pPr>
                <a:endParaRPr lang="es-CO" dirty="0">
                  <a:latin typeface="Calibri" panose="020F0502020204030204" pitchFamily="34" charset="0"/>
                  <a:cs typeface="Calibri" panose="020F0502020204030204" pitchFamily="34" charset="0"/>
                </a:endParaRPr>
              </a:p>
            </p:txBody>
          </p:sp>
        </mc:Choice>
        <mc:Fallback xmlns="">
          <p:sp>
            <p:nvSpPr>
              <p:cNvPr id="9" name="Marcador de contenido 2"/>
              <p:cNvSpPr>
                <a:spLocks noGrp="1" noRot="1" noChangeAspect="1" noMove="1" noResize="1" noEditPoints="1" noAdjustHandles="1" noChangeArrowheads="1" noChangeShapeType="1" noTextEdit="1"/>
              </p:cNvSpPr>
              <p:nvPr>
                <p:ph idx="1"/>
              </p:nvPr>
            </p:nvSpPr>
            <p:spPr>
              <a:xfrm>
                <a:off x="4800534" y="2219387"/>
                <a:ext cx="3957099" cy="3410938"/>
              </a:xfrm>
              <a:blipFill rotWithShape="0">
                <a:blip r:embed="rId2"/>
                <a:stretch>
                  <a:fillRect l="-3231" t="-16429" r="-2923" b="-19107"/>
                </a:stretch>
              </a:blipFill>
            </p:spPr>
            <p:txBody>
              <a:bodyPr/>
              <a:lstStyle/>
              <a:p>
                <a:r>
                  <a:rPr lang="es-MX">
                    <a:noFill/>
                  </a:rPr>
                  <a:t> </a:t>
                </a:r>
              </a:p>
            </p:txBody>
          </p:sp>
        </mc:Fallback>
      </mc:AlternateContent>
      <p:graphicFrame>
        <p:nvGraphicFramePr>
          <p:cNvPr id="7" name="5 Diagrama"/>
          <p:cNvGraphicFramePr/>
          <p:nvPr>
            <p:extLst>
              <p:ext uri="{D42A27DB-BD31-4B8C-83A1-F6EECF244321}">
                <p14:modId xmlns:p14="http://schemas.microsoft.com/office/powerpoint/2010/main" val="572937577"/>
              </p:ext>
            </p:extLst>
          </p:nvPr>
        </p:nvGraphicFramePr>
        <p:xfrm>
          <a:off x="437882" y="2025682"/>
          <a:ext cx="4053386" cy="3289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49</a:t>
            </a:fld>
            <a:endParaRPr lang="es-CO"/>
          </a:p>
        </p:txBody>
      </p:sp>
    </p:spTree>
    <p:extLst>
      <p:ext uri="{BB962C8B-B14F-4D97-AF65-F5344CB8AC3E}">
        <p14:creationId xmlns:p14="http://schemas.microsoft.com/office/powerpoint/2010/main" val="12672829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1917" y="647700"/>
            <a:ext cx="4126534"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Introducción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13315" name="Rectángulo 4"/>
          <p:cNvSpPr>
            <a:spLocks noChangeArrowheads="1"/>
          </p:cNvSpPr>
          <p:nvPr/>
        </p:nvSpPr>
        <p:spPr bwMode="auto">
          <a:xfrm>
            <a:off x="541152" y="1656037"/>
            <a:ext cx="8076434"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2438" indent="-342900">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marL="109538" indent="0" algn="just">
              <a:spcBef>
                <a:spcPts val="0"/>
              </a:spcBef>
              <a:buClr>
                <a:schemeClr val="accent2"/>
              </a:buClr>
            </a:pPr>
            <a:r>
              <a:rPr lang="es-MX" alt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endParaRPr lang="es-MX" altLang="es-CO"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Por lo tanto, se puede resumir esta información en la tabla siguiente:</a:t>
            </a:r>
          </a:p>
          <a:p>
            <a:pPr marL="109538" indent="0" algn="just">
              <a:spcBef>
                <a:spcPts val="600"/>
              </a:spcBef>
              <a:buClr>
                <a:schemeClr val="accent2"/>
              </a:buClr>
            </a:pPr>
            <a:endParaRPr lang="es-MX" alt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600"/>
              </a:spcBef>
              <a:buClr>
                <a:schemeClr val="accent2"/>
              </a:buClr>
            </a:pPr>
            <a:endPar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600"/>
              </a:spcBef>
              <a:buClr>
                <a:schemeClr val="accent2"/>
              </a:buClr>
            </a:pPr>
            <a:endParaRPr lang="es-MX" alt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endParaRPr lang="es-MX" altLang="es-CO" sz="2800" cap="small"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endParaRPr lang="es-MX" altLang="es-CO" sz="14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Donde la primera letra es la inicial del color del traje y la segunda es la inicial del color de la camisa.</a:t>
            </a:r>
          </a:p>
        </p:txBody>
      </p:sp>
      <p:graphicFrame>
        <p:nvGraphicFramePr>
          <p:cNvPr id="3" name="2 Tabla"/>
          <p:cNvGraphicFramePr>
            <a:graphicFrameLocks noGrp="1"/>
          </p:cNvGraphicFramePr>
          <p:nvPr>
            <p:extLst>
              <p:ext uri="{D42A27DB-BD31-4B8C-83A1-F6EECF244321}">
                <p14:modId xmlns:p14="http://schemas.microsoft.com/office/powerpoint/2010/main" val="1163625235"/>
              </p:ext>
            </p:extLst>
          </p:nvPr>
        </p:nvGraphicFramePr>
        <p:xfrm>
          <a:off x="1269249" y="3100180"/>
          <a:ext cx="6582770" cy="1828800"/>
        </p:xfrm>
        <a:graphic>
          <a:graphicData uri="http://schemas.openxmlformats.org/drawingml/2006/table">
            <a:tbl>
              <a:tblPr firstRow="1" bandRow="1">
                <a:tableStyleId>{BC89EF96-8CEA-46FF-86C4-4CE0E7609802}</a:tableStyleId>
              </a:tblPr>
              <a:tblGrid>
                <a:gridCol w="1316554"/>
                <a:gridCol w="1316554"/>
                <a:gridCol w="1316554"/>
                <a:gridCol w="1316554"/>
                <a:gridCol w="1316554"/>
              </a:tblGrid>
              <a:tr h="370840">
                <a:tc rowSpan="2">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Traje</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Camisas</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s-MX" dirty="0"/>
                    </a:p>
                  </a:txBody>
                  <a:tcPr/>
                </a:tc>
                <a:tc hMerge="1">
                  <a:txBody>
                    <a:bodyPr/>
                    <a:lstStyle/>
                    <a:p>
                      <a:endParaRPr lang="es-MX" dirty="0"/>
                    </a:p>
                  </a:txBody>
                  <a:tcPr/>
                </a:tc>
                <a:tc hMerge="1">
                  <a:txBody>
                    <a:bodyPr/>
                    <a:lstStyle/>
                    <a:p>
                      <a:endParaRPr lang="es-MX" dirty="0"/>
                    </a:p>
                  </a:txBody>
                  <a:tcPr/>
                </a:tc>
              </a:tr>
              <a:tr h="370840">
                <a:tc vMerge="1">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Blanca</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Azul </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Crema</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Rayada</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Azul</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 B)</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 A)</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 C)</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 R)</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lnT w="12700" cap="flat" cmpd="sng" algn="ctr">
                      <a:solidFill>
                        <a:schemeClr val="tx1"/>
                      </a:solidFill>
                      <a:prstDash val="solid"/>
                      <a:round/>
                      <a:headEnd type="none" w="med" len="med"/>
                      <a:tailEnd type="none" w="med" len="med"/>
                    </a:lnT>
                  </a:tcPr>
                </a:tc>
              </a:tr>
              <a:tr h="370840">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Gris</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 B)</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 A)</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 C)</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4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 R)</a:t>
                      </a:r>
                      <a:endParaRPr lang="es-MX" sz="24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r>
            </a:tbl>
          </a:graphicData>
        </a:graphic>
      </p:graphicFrame>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5</a:t>
            </a:fld>
            <a:endParaRPr lang="es-CO"/>
          </a:p>
        </p:txBody>
      </p:sp>
    </p:spTree>
    <p:extLst>
      <p:ext uri="{BB962C8B-B14F-4D97-AF65-F5344CB8AC3E}">
        <p14:creationId xmlns:p14="http://schemas.microsoft.com/office/powerpoint/2010/main" val="14410842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38668" y="2320183"/>
            <a:ext cx="8427432" cy="3477875"/>
          </a:xfrm>
          <a:prstGeom prst="rect">
            <a:avLst/>
          </a:prstGeom>
          <a:noFill/>
        </p:spPr>
        <p:txBody>
          <a:bodyPr wrap="square" rtlCol="0">
            <a:spAutoFit/>
          </a:bodyPr>
          <a:lstStyle/>
          <a:p>
            <a:pPr lvl="0" algn="just" defTabSz="457200">
              <a:buClr>
                <a:srgbClr val="C0504D"/>
              </a:buClr>
              <a:buSzPct val="92000"/>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Ejemplo</a:t>
            </a: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CO" sz="1000" dirty="0" smtClean="0">
              <a:latin typeface="Calibri" panose="020F0502020204030204" pitchFamily="34" charset="0"/>
              <a:cs typeface="Calibri" panose="020F0502020204030204" pitchFamily="34" charset="0"/>
            </a:endParaRPr>
          </a:p>
          <a:p>
            <a:pPr algn="just"/>
            <a:r>
              <a:rPr lang="es-CO"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¿Cuántas maneras hay de que se asignen tres premios de un sorteo en donde el primer premio es una departamento, el segundo premio es un auto y el tercer premio es un centro de cómputo, si los participantes en este sorteo son 120 personas?</a:t>
            </a:r>
          </a:p>
          <a:p>
            <a:pPr marL="457200" indent="-457200" algn="just">
              <a:buFont typeface="Arial" panose="020B0604020202020204" pitchFamily="34" charset="0"/>
              <a:buChar char="•"/>
            </a:pP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asignación se puede hacer con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sustitución</a:t>
            </a:r>
            <a:endPar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200" indent="-457200" algn="just">
              <a:buFont typeface="Arial" panose="020B0604020202020204" pitchFamily="34" charset="0"/>
              <a:buChar char="•"/>
            </a:pP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la asignación se puede hacer sin sustitución</a:t>
            </a:r>
            <a:endParaRPr lang="es-CO"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Título 1"/>
          <p:cNvSpPr>
            <a:spLocks noGrp="1"/>
          </p:cNvSpPr>
          <p:nvPr>
            <p:ph type="title"/>
          </p:nvPr>
        </p:nvSpPr>
        <p:spPr>
          <a:xfrm>
            <a:off x="437882" y="663564"/>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50</a:t>
            </a:fld>
            <a:endParaRPr lang="es-CO"/>
          </a:p>
        </p:txBody>
      </p:sp>
    </p:spTree>
    <p:extLst>
      <p:ext uri="{BB962C8B-B14F-4D97-AF65-F5344CB8AC3E}">
        <p14:creationId xmlns:p14="http://schemas.microsoft.com/office/powerpoint/2010/main" val="12211402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38668" y="1829122"/>
            <a:ext cx="8427432" cy="2985433"/>
          </a:xfrm>
          <a:prstGeom prst="rect">
            <a:avLst/>
          </a:prstGeom>
          <a:noFill/>
        </p:spPr>
        <p:txBody>
          <a:bodyPr wrap="square" rtlCol="0">
            <a:spAutoFit/>
          </a:bodyPr>
          <a:lstStyle/>
          <a:p>
            <a:pPr lvl="0" algn="just" defTabSz="457200">
              <a:buClr>
                <a:srgbClr val="C0504D"/>
              </a:buClr>
              <a:buSzPct val="92000"/>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Solución</a:t>
            </a:r>
            <a:endParaRPr lang="es-CO" sz="1000" dirty="0" smtClean="0">
              <a:latin typeface="Calibri" panose="020F0502020204030204" pitchFamily="34" charset="0"/>
              <a:cs typeface="Calibri" panose="020F0502020204030204" pitchFamily="34" charset="0"/>
            </a:endParaRPr>
          </a:p>
          <a:p>
            <a:pPr marL="457200" indent="-457200" algn="just">
              <a:buFont typeface="Arial" panose="020B0604020202020204" pitchFamily="34" charset="0"/>
              <a:buChar char="•"/>
            </a:pP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asignación se puede hacer con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sustitución</a:t>
            </a:r>
          </a:p>
          <a:p>
            <a:pPr algn="just"/>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el principio de la multiplicación:</a:t>
            </a:r>
          </a:p>
          <a:p>
            <a:pPr algn="just"/>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PM=(N</a:t>
            </a:r>
            <a:r>
              <a:rPr lang="es-ES" sz="2600" cap="small" baseline="-25000"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600" cap="small" baseline="-25000"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600" cap="small" baseline="-25000"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(120)(120)(120) = 1728000 formas</a:t>
            </a:r>
          </a:p>
          <a:p>
            <a:pPr algn="just"/>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fórmula:</a:t>
            </a:r>
          </a:p>
          <a:p>
            <a:pPr lvl="0" algn="just"/>
            <a:r>
              <a:rPr lang="es-ES" sz="2600"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a:t>
            </a:r>
            <a:r>
              <a:rPr lang="es-ES" sz="2600" cap="small" baseline="-25000"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a:t>
            </a:r>
            <a:r>
              <a:rPr lang="es-ES" sz="2600"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ES" sz="2600" dirty="0" err="1">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600" baseline="30000" dirty="0" err="1">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a:t>
            </a:r>
            <a:r>
              <a:rPr lang="es-ES" sz="2600"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120</a:t>
            </a:r>
            <a:r>
              <a:rPr lang="es-ES" sz="2600" cap="small" baseline="30000"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ES" sz="2600"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1728000 </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formas</a:t>
            </a:r>
            <a:endParaRPr lang="es-ES" sz="2600" cap="small"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Título 1"/>
          <p:cNvSpPr>
            <a:spLocks noGrp="1"/>
          </p:cNvSpPr>
          <p:nvPr>
            <p:ph type="title"/>
          </p:nvPr>
        </p:nvSpPr>
        <p:spPr>
          <a:xfrm>
            <a:off x="437882" y="663564"/>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sp>
        <p:nvSpPr>
          <p:cNvPr id="4" name="Rectángulo 3"/>
          <p:cNvSpPr/>
          <p:nvPr/>
        </p:nvSpPr>
        <p:spPr>
          <a:xfrm>
            <a:off x="338668" y="4882151"/>
            <a:ext cx="8427431" cy="1415772"/>
          </a:xfrm>
          <a:prstGeom prst="rect">
            <a:avLst/>
          </a:prstGeom>
        </p:spPr>
        <p:txBody>
          <a:bodyPr wrap="square">
            <a:spAutoFit/>
          </a:bodyPr>
          <a:lstStyle/>
          <a:p>
            <a:pPr algn="just"/>
            <a:r>
              <a:rPr lang="es-CO" sz="20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Hay que considerar que en este caso, al regresar cada boleto que es extraído de la urna, las personas tienen la posibilidad de no ganar, ganar uno, ganar dos o incluso los </a:t>
            </a:r>
            <a:r>
              <a:rPr lang="es-CO" sz="20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tres, situación que generalmente no </a:t>
            </a:r>
            <a:r>
              <a:rPr lang="es-CO" sz="20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ocurre</a:t>
            </a:r>
            <a:r>
              <a:rPr lang="es-CO"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51</a:t>
            </a:fld>
            <a:endParaRPr lang="es-CO"/>
          </a:p>
        </p:txBody>
      </p:sp>
    </p:spTree>
    <p:extLst>
      <p:ext uri="{BB962C8B-B14F-4D97-AF65-F5344CB8AC3E}">
        <p14:creationId xmlns:p14="http://schemas.microsoft.com/office/powerpoint/2010/main" val="3036819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uadroTexto 4"/>
              <p:cNvSpPr txBox="1"/>
              <p:nvPr/>
            </p:nvSpPr>
            <p:spPr>
              <a:xfrm>
                <a:off x="338668" y="1752919"/>
                <a:ext cx="8427432" cy="4775090"/>
              </a:xfrm>
              <a:prstGeom prst="rect">
                <a:avLst/>
              </a:prstGeom>
              <a:noFill/>
            </p:spPr>
            <p:txBody>
              <a:bodyPr wrap="square" rtlCol="0">
                <a:spAutoFit/>
              </a:bodyPr>
              <a:lstStyle/>
              <a:p>
                <a:pPr lvl="0" algn="just" defTabSz="457200">
                  <a:buClr>
                    <a:srgbClr val="C0504D"/>
                  </a:buClr>
                  <a:buSzPct val="92000"/>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Solución</a:t>
                </a:r>
                <a:endParaRPr lang="es-CO" sz="1000" dirty="0" smtClean="0">
                  <a:latin typeface="Calibri" panose="020F0502020204030204" pitchFamily="34" charset="0"/>
                  <a:cs typeface="Calibri" panose="020F0502020204030204" pitchFamily="34" charset="0"/>
                </a:endParaRPr>
              </a:p>
              <a:p>
                <a:pPr marL="457200" indent="-457200" algn="just">
                  <a:buFont typeface="Arial" panose="020B0604020202020204" pitchFamily="34" charset="0"/>
                  <a:buChar char="•"/>
                </a:pP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 </a:t>
                </a:r>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asignación se puede hacer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sin sustitución</a:t>
                </a:r>
              </a:p>
              <a:p>
                <a:pPr algn="just"/>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el principio de la multiplicación:</a:t>
                </a:r>
              </a:p>
              <a:p>
                <a:pPr algn="just"/>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PM=(N</a:t>
                </a:r>
                <a:r>
                  <a:rPr lang="es-ES" sz="2600" cap="small" baseline="-25000"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600" cap="small" baseline="-25000"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ES" sz="2600" cap="small" baseline="-25000" dirty="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a:t>
                </a:r>
                <a:r>
                  <a:rPr lang="es-ES" sz="2600" cap="small" dirty="0" smtClean="0">
                    <a:solidFill>
                      <a:srgbClr val="3333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 (120)(119)(118) = 1685040 formas</a:t>
                </a:r>
              </a:p>
              <a:p>
                <a:pPr algn="just"/>
                <a:endParaRPr lang="es-ES"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r>
                  <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a:t>
                </a: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fórmula:</a:t>
                </a:r>
              </a:p>
              <a:p>
                <a:pPr lvl="0" algn="just"/>
                <a14:m>
                  <m:oMathPara xmlns:m="http://schemas.openxmlformats.org/officeDocument/2006/math">
                    <m:oMathParaPr>
                      <m:jc m:val="centerGroup"/>
                    </m:oMathParaPr>
                    <m:oMath xmlns:m="http://schemas.openxmlformats.org/officeDocument/2006/math">
                      <m:sSub>
                        <m:sSubPr>
                          <m:ctrlPr>
                            <a:rPr lang="es-ES" sz="2800" b="1" i="1" smtClean="0">
                              <a:solidFill>
                                <a:srgbClr val="3333FF"/>
                              </a:solidFill>
                              <a:effectLst/>
                              <a:latin typeface="Cambria Math" panose="02040503050406030204" pitchFamily="18" charset="0"/>
                              <a:cs typeface="Microsoft Sans Serif" panose="020B0604020202020204" pitchFamily="34" charset="0"/>
                            </a:rPr>
                          </m:ctrlPr>
                        </m:sSubPr>
                        <m:e>
                          <m:r>
                            <m:rPr>
                              <m:nor/>
                            </m:rPr>
                            <a:rPr lang="es-MX" sz="2800" b="1">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nP</m:t>
                          </m:r>
                        </m:e>
                        <m:sub>
                          <m:r>
                            <m:rPr>
                              <m:nor/>
                            </m:rPr>
                            <a:rPr lang="es-MX" sz="2800" b="1">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r</m:t>
                          </m:r>
                        </m:sub>
                      </m:sSub>
                      <m:r>
                        <m:rPr>
                          <m:nor/>
                        </m:rPr>
                        <a:rPr lang="es-ES"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ES" sz="2800" b="1" i="1" dirty="0">
                              <a:solidFill>
                                <a:srgbClr val="3333FF"/>
                              </a:solidFill>
                              <a:effectLst/>
                              <a:latin typeface="Cambria Math" panose="02040503050406030204" pitchFamily="18" charset="0"/>
                              <a:ea typeface="Cambria Math"/>
                              <a:cs typeface="Microsoft Sans Serif" panose="020B0604020202020204" pitchFamily="34" charset="0"/>
                            </a:rPr>
                          </m:ctrlPr>
                        </m:fPr>
                        <m:num>
                          <m:d>
                            <m:dPr>
                              <m:ctrlPr>
                                <a:rPr lang="es-ES" sz="2800" b="1" i="1" dirty="0">
                                  <a:solidFill>
                                    <a:srgbClr val="3333FF"/>
                                  </a:solidFill>
                                  <a:effectLst/>
                                  <a:latin typeface="Cambria Math" panose="02040503050406030204" pitchFamily="18" charset="0"/>
                                  <a:ea typeface="Cambria Math"/>
                                  <a:cs typeface="Microsoft Sans Serif" panose="020B0604020202020204" pitchFamily="34" charset="0"/>
                                </a:rPr>
                              </m:ctrlPr>
                            </m:dPr>
                            <m:e>
                              <m:r>
                                <m:rPr>
                                  <m:nor/>
                                </m:rPr>
                                <a:rPr lang="es-MX"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m:t>
                              </m:r>
                            </m:e>
                          </m:d>
                        </m:num>
                        <m:den>
                          <m:d>
                            <m:dPr>
                              <m:ctrlPr>
                                <a:rPr lang="es-ES" sz="2800" b="1" i="1" dirty="0">
                                  <a:solidFill>
                                    <a:srgbClr val="3333FF"/>
                                  </a:solidFill>
                                  <a:effectLst/>
                                  <a:latin typeface="Cambria Math" panose="02040503050406030204" pitchFamily="18" charset="0"/>
                                  <a:ea typeface="Cambria Math"/>
                                  <a:cs typeface="Microsoft Sans Serif" panose="020B0604020202020204" pitchFamily="34" charset="0"/>
                                </a:rPr>
                              </m:ctrlPr>
                            </m:dPr>
                            <m:e>
                              <m:r>
                                <m:rPr>
                                  <m:nor/>
                                </m:rPr>
                                <a:rPr lang="es-MX"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n</m:t>
                              </m:r>
                              <m:r>
                                <m:rPr>
                                  <m:nor/>
                                </m:rPr>
                                <a:rPr lang="es-MX"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 − </m:t>
                              </m:r>
                              <m:r>
                                <m:rPr>
                                  <m:nor/>
                                </m:rPr>
                                <a:rPr lang="es-MX"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r</m:t>
                              </m:r>
                            </m:e>
                          </m:d>
                          <m:r>
                            <m:rPr>
                              <m:nor/>
                            </m:rPr>
                            <a:rPr lang="es-ES" sz="2800" b="1" dirty="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rPr>
                            <m:t>!</m:t>
                          </m:r>
                        </m:den>
                      </m:f>
                      <m:r>
                        <m:rPr>
                          <m:nor/>
                        </m:rPr>
                        <a:rPr lang="es-ES"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m:t>
                      </m:r>
                      <m:f>
                        <m:fPr>
                          <m:ctrlPr>
                            <a:rPr lang="es-ES" sz="2800" b="1" i="1" dirty="0" smtClean="0">
                              <a:solidFill>
                                <a:srgbClr val="3333FF"/>
                              </a:solidFill>
                              <a:effectLst/>
                              <a:latin typeface="Cambria Math" panose="02040503050406030204" pitchFamily="18" charset="0"/>
                              <a:ea typeface="Cambria Math" panose="02040503050406030204" pitchFamily="18" charset="0"/>
                              <a:cs typeface="Microsoft Sans Serif" panose="020B0604020202020204" pitchFamily="34" charset="0"/>
                            </a:rPr>
                          </m:ctrlPr>
                        </m:fPr>
                        <m:num>
                          <m:r>
                            <m:rPr>
                              <m:nor/>
                            </m:rPr>
                            <a:rPr lang="es-MX"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120!</m:t>
                          </m:r>
                        </m:num>
                        <m:den>
                          <m:d>
                            <m:dPr>
                              <m:ctrlPr>
                                <a:rPr lang="es-ES" sz="2800" b="1" i="1" dirty="0" smtClean="0">
                                  <a:solidFill>
                                    <a:srgbClr val="3333FF"/>
                                  </a:solidFill>
                                  <a:effectLst/>
                                  <a:latin typeface="Cambria Math" panose="02040503050406030204" pitchFamily="18" charset="0"/>
                                  <a:ea typeface="Cambria Math" panose="02040503050406030204" pitchFamily="18" charset="0"/>
                                  <a:cs typeface="Microsoft Sans Serif" panose="020B0604020202020204" pitchFamily="34" charset="0"/>
                                </a:rPr>
                              </m:ctrlPr>
                            </m:dPr>
                            <m:e>
                              <m:r>
                                <m:rPr>
                                  <m:nor/>
                                </m:rPr>
                                <a:rPr lang="es-MX"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120−3</m:t>
                              </m:r>
                            </m:e>
                          </m:d>
                          <m:r>
                            <m:rPr>
                              <m:nor/>
                            </m:rPr>
                            <a:rPr lang="es-ES"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m:t>
                          </m:r>
                        </m:den>
                      </m:f>
                      <m:r>
                        <m:rPr>
                          <m:nor/>
                        </m:rPr>
                        <a:rPr lang="es-ES"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m:t>
                      </m:r>
                      <m:r>
                        <m:rPr>
                          <m:nor/>
                        </m:rPr>
                        <a:rPr lang="es-MX"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1685040 </m:t>
                      </m:r>
                      <m:r>
                        <m:rPr>
                          <m:nor/>
                        </m:rPr>
                        <a:rPr lang="es-MX" sz="2800" b="1" i="0" dirty="0" smtClean="0">
                          <a:solidFill>
                            <a:srgbClr val="3333FF"/>
                          </a:solidFill>
                          <a:effectLst/>
                          <a:latin typeface="Microsoft Sans Serif" panose="020B0604020202020204" pitchFamily="34" charset="0"/>
                          <a:ea typeface="Cambria Math" panose="02040503050406030204" pitchFamily="18" charset="0"/>
                          <a:cs typeface="Microsoft Sans Serif" panose="020B0604020202020204" pitchFamily="34" charset="0"/>
                        </a:rPr>
                        <m:t>formas</m:t>
                      </m:r>
                    </m:oMath>
                  </m:oMathPara>
                </a14:m>
                <a:endParaRPr lang="es-ES" sz="2400" cap="small" dirty="0" smtClean="0">
                  <a:solidFill>
                    <a:srgbClr val="3333FF"/>
                  </a:solidFill>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endParaRPr lang="es-CO" sz="12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lvl="0" algn="just"/>
                <a:r>
                  <a:rPr lang="es-CO"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Hay </a:t>
                </a:r>
                <a:r>
                  <a:rPr lang="es-CO"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que hacer notar que en este caso, como los boletos seleccionados ya no regresan a la urna de donde fueron extraídos, los participantes solo pueden recibir un premio en caso de que fueran de los afortunados. Esta es la forma en que generalmente se efectúa un sorteo</a:t>
                </a:r>
                <a:r>
                  <a:rPr lang="es-CO"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CO"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338668" y="1752919"/>
                <a:ext cx="8427432" cy="4775090"/>
              </a:xfrm>
              <a:prstGeom prst="rect">
                <a:avLst/>
              </a:prstGeom>
              <a:blipFill rotWithShape="0">
                <a:blip r:embed="rId2"/>
                <a:stretch>
                  <a:fillRect l="-1592" t="-1788" r="-507"/>
                </a:stretch>
              </a:blipFill>
            </p:spPr>
            <p:txBody>
              <a:bodyPr/>
              <a:lstStyle/>
              <a:p>
                <a:r>
                  <a:rPr lang="es-MX">
                    <a:noFill/>
                  </a:rPr>
                  <a:t> </a:t>
                </a:r>
              </a:p>
            </p:txBody>
          </p:sp>
        </mc:Fallback>
      </mc:AlternateContent>
      <p:sp>
        <p:nvSpPr>
          <p:cNvPr id="7" name="Título 1"/>
          <p:cNvSpPr>
            <a:spLocks noGrp="1"/>
          </p:cNvSpPr>
          <p:nvPr>
            <p:ph type="title"/>
          </p:nvPr>
        </p:nvSpPr>
        <p:spPr>
          <a:xfrm>
            <a:off x="437882" y="646630"/>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52</a:t>
            </a:fld>
            <a:endParaRPr lang="es-CO"/>
          </a:p>
        </p:txBody>
      </p:sp>
    </p:spTree>
    <p:extLst>
      <p:ext uri="{BB962C8B-B14F-4D97-AF65-F5344CB8AC3E}">
        <p14:creationId xmlns:p14="http://schemas.microsoft.com/office/powerpoint/2010/main" val="9074242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30201" y="1710582"/>
            <a:ext cx="8427432" cy="4678204"/>
          </a:xfrm>
          <a:prstGeom prst="rect">
            <a:avLst/>
          </a:prstGeom>
          <a:noFill/>
        </p:spPr>
        <p:txBody>
          <a:bodyPr wrap="square" rtlCol="0">
            <a:spAutoFit/>
          </a:bodyPr>
          <a:lstStyle/>
          <a:p>
            <a:pPr lvl="0" algn="just" defTabSz="457200">
              <a:buClr>
                <a:srgbClr val="C0504D"/>
              </a:buClr>
              <a:buSzPct val="92000"/>
            </a:pPr>
            <a:r>
              <a:rPr lang="es-CO"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Ejercicios</a:t>
            </a:r>
            <a:endParaRPr lang="es-ES" sz="24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endParaRPr lang="es-CO" sz="1000" dirty="0" smtClean="0">
              <a:latin typeface="Calibri" panose="020F0502020204030204" pitchFamily="34" charset="0"/>
              <a:cs typeface="Calibri" panose="020F0502020204030204" pitchFamily="34" charset="0"/>
            </a:endParaRPr>
          </a:p>
          <a:p>
            <a:pPr marL="457200" indent="-457200" algn="just">
              <a:buFont typeface="Arial" panose="020B0604020202020204" pitchFamily="34" charset="0"/>
              <a:buChar char="•"/>
            </a:pPr>
            <a:r>
              <a:rPr lang="es-CO"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¿Cuántas palabras de tres letras se pueden formar con las A, B, C? Elabore la lista de todas las palabras; así como el diagrama de árbol correspondiente.</a:t>
            </a:r>
            <a:endParaRPr lang="es-CO"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200" indent="-457200" algn="just">
              <a:buFont typeface="Arial" panose="020B0604020202020204" pitchFamily="34" charset="0"/>
              <a:buChar char="•"/>
            </a:pP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 restaurante ofrece a sus comensales cinco variedades de sopa, cuatro guisados y tres postres ¿Cuántos menús diferentes que incluyan sopa, guisado y postre puede preparar?  </a:t>
            </a:r>
            <a:endParaRPr lang="es-ES"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457200" indent="-457200" algn="just">
              <a:buFont typeface="Arial" panose="020B0604020202020204" pitchFamily="34" charset="0"/>
              <a:buChar char="•"/>
            </a:pPr>
            <a:r>
              <a:rPr lang="es-ES"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cuántas maneras se pueden guardar seis camisas en cuatro cajones?</a:t>
            </a:r>
            <a:endParaRPr lang="es-CO"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Título 1"/>
          <p:cNvSpPr>
            <a:spLocks noGrp="1"/>
          </p:cNvSpPr>
          <p:nvPr>
            <p:ph type="title"/>
          </p:nvPr>
        </p:nvSpPr>
        <p:spPr>
          <a:xfrm>
            <a:off x="437882" y="663564"/>
            <a:ext cx="8319751" cy="792163"/>
          </a:xfrm>
        </p:spPr>
        <p:txBody>
          <a:bodyP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Pruebas ordenadas</a:t>
            </a:r>
            <a:endParaRPr lang="es-CO" sz="3200" b="1" cap="small" dirty="0">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50F68E7C-83ED-4045-836E-148CE15D9EC6}" type="slidenum">
              <a:rPr lang="es-CO" smtClean="0"/>
              <a:pPr>
                <a:defRPr/>
              </a:pPr>
              <a:t>53</a:t>
            </a:fld>
            <a:endParaRPr lang="es-CO"/>
          </a:p>
        </p:txBody>
      </p:sp>
    </p:spTree>
    <p:extLst>
      <p:ext uri="{BB962C8B-B14F-4D97-AF65-F5344CB8AC3E}">
        <p14:creationId xmlns:p14="http://schemas.microsoft.com/office/powerpoint/2010/main" val="28583911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6089" y="699540"/>
            <a:ext cx="6270626" cy="979487"/>
          </a:xfrm>
        </p:spPr>
        <p:txBody>
          <a:bodyPr>
            <a:normAutofit fontScale="90000"/>
          </a:bodyPr>
          <a:lstStyle/>
          <a:p>
            <a:pPr algn="ctr" fontAlgn="auto">
              <a:spcAft>
                <a:spcPts val="0"/>
              </a:spcAft>
              <a:defRPr/>
            </a:pPr>
            <a:r>
              <a:rPr lang="es-CO" sz="4400" dirty="0" smtClean="0">
                <a:solidFill>
                  <a:schemeClr val="tx1"/>
                </a:solidFill>
              </a:rPr>
              <a:t/>
            </a:r>
            <a:br>
              <a:rPr lang="es-CO" sz="4400" dirty="0" smtClean="0">
                <a:solidFill>
                  <a:schemeClr val="tx1"/>
                </a:solidFill>
              </a:rPr>
            </a:br>
            <a:r>
              <a:rPr lang="es-CO" sz="4400" dirty="0" smtClean="0">
                <a:solidFill>
                  <a:schemeClr val="tx1"/>
                </a:solidFill>
              </a:rPr>
              <a:t/>
            </a:r>
            <a:br>
              <a:rPr lang="es-CO" sz="4400" dirty="0" smtClean="0">
                <a:solidFill>
                  <a:schemeClr val="tx1"/>
                </a:solidFill>
              </a:rPr>
            </a:br>
            <a:endParaRPr lang="es-CO" sz="4000" dirty="0">
              <a:solidFill>
                <a:schemeClr val="tx1"/>
              </a:solidFill>
            </a:endParaRPr>
          </a:p>
        </p:txBody>
      </p:sp>
      <p:sp>
        <p:nvSpPr>
          <p:cNvPr id="3" name="2 CuadroTexto"/>
          <p:cNvSpPr txBox="1"/>
          <p:nvPr/>
        </p:nvSpPr>
        <p:spPr>
          <a:xfrm>
            <a:off x="406649" y="750627"/>
            <a:ext cx="8330948" cy="4708981"/>
          </a:xfrm>
          <a:prstGeom prst="rect">
            <a:avLst/>
          </a:prstGeom>
          <a:noFill/>
        </p:spPr>
        <p:txBody>
          <a:bodyPr wrap="square" rtlCol="0">
            <a:spAutoFit/>
          </a:bodyPr>
          <a:lstStyle/>
          <a:p>
            <a:pPr algn="just" defTabSz="457200">
              <a:buClr>
                <a:srgbClr val="C0504D"/>
              </a:buClr>
              <a:buSzPct val="92000"/>
            </a:pPr>
            <a:r>
              <a:rPr lang="es-MX"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Referencias Bibliográficas</a:t>
            </a:r>
            <a:endParaRPr lang="es-MX"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Celis de la Rosa, A. de J. y Labrada M., V. (2014).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Bioestadística</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Manual Moderno. ISBN: 978-607-448-423-6.</a:t>
            </a: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Oteysa</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E., Lam, E., Hernández, C., y Carrillo, A. (2015).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ISBN: 978-607-32-3401-6.</a:t>
            </a: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Devore, J. (2012).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Ingeniería y Ciencias</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a:t>
            </a: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Cengage</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ISBN:978-607-481-619-8.</a:t>
            </a: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Garza O., B. (2014).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 y Probabilidad</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ISBN: 978-607-32-2783-4.</a:t>
            </a: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Gutiérrez B., A. L. (2012).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un enfoque por competencias</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McGraw Hill. ISBN978-607-15-0712-9. </a:t>
            </a:r>
            <a:endPar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Johnson</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R. A.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(2012). </a:t>
            </a:r>
            <a:r>
              <a:rPr lang="es-MX" sz="1600"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Ingenieros de Miller y Freud</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Pearson. ISBN: 978-607-32-0799-7.</a:t>
            </a:r>
          </a:p>
          <a:p>
            <a:pPr marL="285750" indent="-285750" algn="just" defTabSz="457200">
              <a:buClr>
                <a:srgbClr val="002060"/>
              </a:buClr>
              <a:buSzPct val="92000"/>
              <a:buFont typeface="Arial" panose="020B0604020202020204" pitchFamily="34" charset="0"/>
              <a:buChar char="•"/>
            </a:pP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Johnson, R., y </a:t>
            </a: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Kuby</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P. (2012).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 Elemental</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a:t>
            </a: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Cengage</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ISBN: 978-607-481—807-9.</a:t>
            </a:r>
          </a:p>
          <a:p>
            <a:pPr marL="285750" indent="-285750" algn="just" defTabSz="457200">
              <a:buClr>
                <a:srgbClr val="002060"/>
              </a:buClr>
              <a:buSzPct val="92000"/>
              <a:buFont typeface="Arial" panose="020B0604020202020204" pitchFamily="34" charset="0"/>
              <a:buChar char="•"/>
            </a:pP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Mendenhall</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W., Beaver, R. J. y Beaver, B. M. (2008). </a:t>
            </a:r>
            <a:r>
              <a:rPr lang="es-MX" sz="1600"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Introducción a la Probabilidad y Estadística</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Thomson.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ISBN: 978-970-686-794-0.</a:t>
            </a:r>
            <a:endPar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85750" indent="-285750" algn="just" defTabSz="457200">
              <a:buClr>
                <a:srgbClr val="002060"/>
              </a:buClr>
              <a:buSzPct val="92000"/>
              <a:buFont typeface="Arial" panose="020B0604020202020204" pitchFamily="34" charset="0"/>
              <a:buChar char="•"/>
            </a:pPr>
            <a:endPar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879A83E-977F-4945-A9B3-0466FFA01598}" type="slidenum">
              <a:rPr lang="es-CO" smtClean="0"/>
              <a:pPr>
                <a:defRPr/>
              </a:pPr>
              <a:t>54</a:t>
            </a:fld>
            <a:endParaRPr lang="es-CO"/>
          </a:p>
        </p:txBody>
      </p:sp>
    </p:spTree>
    <p:extLst>
      <p:ext uri="{BB962C8B-B14F-4D97-AF65-F5344CB8AC3E}">
        <p14:creationId xmlns:p14="http://schemas.microsoft.com/office/powerpoint/2010/main" val="36715711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6089" y="699540"/>
            <a:ext cx="6270626" cy="979487"/>
          </a:xfrm>
        </p:spPr>
        <p:txBody>
          <a:bodyPr>
            <a:normAutofit fontScale="90000"/>
          </a:bodyPr>
          <a:lstStyle/>
          <a:p>
            <a:pPr algn="ctr" fontAlgn="auto">
              <a:spcAft>
                <a:spcPts val="0"/>
              </a:spcAft>
              <a:defRPr/>
            </a:pPr>
            <a:r>
              <a:rPr lang="es-CO" sz="4400" dirty="0" smtClean="0">
                <a:solidFill>
                  <a:schemeClr val="tx1"/>
                </a:solidFill>
              </a:rPr>
              <a:t/>
            </a:r>
            <a:br>
              <a:rPr lang="es-CO" sz="4400" dirty="0" smtClean="0">
                <a:solidFill>
                  <a:schemeClr val="tx1"/>
                </a:solidFill>
              </a:rPr>
            </a:br>
            <a:r>
              <a:rPr lang="es-CO" sz="4400" dirty="0" smtClean="0">
                <a:solidFill>
                  <a:schemeClr val="tx1"/>
                </a:solidFill>
              </a:rPr>
              <a:t/>
            </a:r>
            <a:br>
              <a:rPr lang="es-CO" sz="4400" dirty="0" smtClean="0">
                <a:solidFill>
                  <a:schemeClr val="tx1"/>
                </a:solidFill>
              </a:rPr>
            </a:br>
            <a:endParaRPr lang="es-CO" sz="4000" dirty="0">
              <a:solidFill>
                <a:schemeClr val="tx1"/>
              </a:solidFill>
            </a:endParaRPr>
          </a:p>
        </p:txBody>
      </p:sp>
      <p:sp>
        <p:nvSpPr>
          <p:cNvPr id="3" name="2 CuadroTexto"/>
          <p:cNvSpPr txBox="1"/>
          <p:nvPr/>
        </p:nvSpPr>
        <p:spPr>
          <a:xfrm>
            <a:off x="406649" y="750627"/>
            <a:ext cx="8330948" cy="2492990"/>
          </a:xfrm>
          <a:prstGeom prst="rect">
            <a:avLst/>
          </a:prstGeom>
          <a:noFill/>
        </p:spPr>
        <p:txBody>
          <a:bodyPr wrap="square" rtlCol="0">
            <a:spAutoFit/>
          </a:bodyPr>
          <a:lstStyle/>
          <a:p>
            <a:pPr algn="just" defTabSz="457200">
              <a:buClr>
                <a:srgbClr val="C0504D"/>
              </a:buClr>
              <a:buSzPct val="92000"/>
            </a:pPr>
            <a:r>
              <a:rPr lang="es-MX"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Referencias Bibliográficas</a:t>
            </a:r>
            <a:endParaRPr lang="es-MX"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85750" indent="-285750" algn="just">
              <a:buFont typeface="Arial" panose="020B0604020202020204" pitchFamily="34" charset="0"/>
              <a:buChar char="•"/>
            </a:pP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Pagano, M. y </a:t>
            </a:r>
            <a:r>
              <a:rPr lang="es-MX" sz="16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Gauvreau</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K. (2001). </a:t>
            </a:r>
            <a:r>
              <a:rPr lang="es-MX" sz="1600"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Fundamentos de Bioestadística</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International Thomson Editores</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ISBN:</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9789706860743</a:t>
            </a:r>
          </a:p>
          <a:p>
            <a:pPr marL="285750" indent="-285750" algn="just" defTabSz="457200">
              <a:buClr>
                <a:srgbClr val="002060"/>
              </a:buClr>
              <a:buSzPct val="92000"/>
              <a:buFont typeface="Arial" panose="020B0604020202020204" pitchFamily="34" charset="0"/>
              <a:buChar char="•"/>
            </a:pP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Spiegel</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 R.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2013). </a:t>
            </a:r>
            <a:r>
              <a:rPr lang="es-MX" sz="1600" i="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Serie </a:t>
            </a:r>
            <a:r>
              <a:rPr lang="es-MX" sz="16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Schaum</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McGraw Hill.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ISBN: 978-607-15-1188-1.</a:t>
            </a:r>
            <a:endPar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85750" indent="-285750" algn="just" defTabSz="457200">
              <a:buClr>
                <a:srgbClr val="002060"/>
              </a:buClr>
              <a:buSzPct val="92000"/>
              <a:buFont typeface="Arial" panose="020B0604020202020204" pitchFamily="34" charset="0"/>
              <a:buChar char="•"/>
            </a:pP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Triola</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 F.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2009). </a:t>
            </a:r>
            <a:r>
              <a:rPr lang="es-MX" sz="1600"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Estadística.</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Educación. ISBN: 978-970-26-1287-2.</a:t>
            </a:r>
            <a:endPar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285750" indent="-285750" algn="just" defTabSz="457200">
              <a:buClr>
                <a:srgbClr val="002060"/>
              </a:buClr>
              <a:buSzPct val="92000"/>
              <a:buFont typeface="Arial" panose="020B0604020202020204" pitchFamily="34" charset="0"/>
              <a:buChar char="•"/>
            </a:pPr>
            <a:r>
              <a:rPr lang="es-MX" sz="1600"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Walpole</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R. E. y Myers, R. H.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2012). </a:t>
            </a:r>
            <a:r>
              <a:rPr lang="es-MX" sz="1600" i="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Probabilidad y Estadística para Ingeniería y Ciencias</a:t>
            </a:r>
            <a:r>
              <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México: Pearson Educación</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ISBN: </a:t>
            </a:r>
            <a:r>
              <a:rPr lang="es-MX" sz="1600"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978-670-32-1417-9.</a:t>
            </a:r>
            <a:endParaRPr lang="es-MX" sz="16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879A83E-977F-4945-A9B3-0466FFA01598}" type="slidenum">
              <a:rPr lang="es-CO" smtClean="0"/>
              <a:pPr>
                <a:defRPr/>
              </a:pPr>
              <a:t>55</a:t>
            </a:fld>
            <a:endParaRPr lang="es-CO"/>
          </a:p>
        </p:txBody>
      </p:sp>
    </p:spTree>
    <p:extLst>
      <p:ext uri="{BB962C8B-B14F-4D97-AF65-F5344CB8AC3E}">
        <p14:creationId xmlns:p14="http://schemas.microsoft.com/office/powerpoint/2010/main" val="21776668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1917" y="647700"/>
            <a:ext cx="4126534"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Introducción</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13315" name="Rectángulo 4"/>
          <p:cNvSpPr>
            <a:spLocks noChangeArrowheads="1"/>
          </p:cNvSpPr>
          <p:nvPr/>
        </p:nvSpPr>
        <p:spPr bwMode="auto">
          <a:xfrm>
            <a:off x="541152" y="2120069"/>
            <a:ext cx="807643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2438" indent="-342900">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marL="109538" indent="0" algn="just">
              <a:spcBef>
                <a:spcPts val="0"/>
              </a:spcBef>
              <a:buClr>
                <a:schemeClr val="accent2"/>
              </a:buClr>
            </a:pPr>
            <a:r>
              <a:rPr lang="es-MX" altLang="es-CO" sz="2800" b="1" cap="small"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Solución</a:t>
            </a:r>
            <a:endParaRPr lang="es-MX" altLang="es-CO" sz="2800" b="1" cap="small" dirty="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a:p>
            <a:pPr marL="109538" indent="0" algn="just">
              <a:spcBef>
                <a:spcPts val="0"/>
              </a:spcBef>
              <a:buClr>
                <a:schemeClr val="accent2"/>
              </a:buClr>
            </a:pPr>
            <a:r>
              <a:rPr lang="es-MX" altLang="es-CO"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Analizando la información de la Tabla anterior se identifican ocho posibles combinaciones:</a:t>
            </a:r>
          </a:p>
        </p:txBody>
      </p:sp>
      <p:graphicFrame>
        <p:nvGraphicFramePr>
          <p:cNvPr id="3" name="2 Tabla"/>
          <p:cNvGraphicFramePr>
            <a:graphicFrameLocks noGrp="1"/>
          </p:cNvGraphicFramePr>
          <p:nvPr>
            <p:extLst>
              <p:ext uri="{D42A27DB-BD31-4B8C-83A1-F6EECF244321}">
                <p14:modId xmlns:p14="http://schemas.microsoft.com/office/powerpoint/2010/main" val="837817546"/>
              </p:ext>
            </p:extLst>
          </p:nvPr>
        </p:nvGraphicFramePr>
        <p:xfrm>
          <a:off x="982641" y="4143750"/>
          <a:ext cx="7513662" cy="1402080"/>
        </p:xfrm>
        <a:graphic>
          <a:graphicData uri="http://schemas.openxmlformats.org/drawingml/2006/table">
            <a:tbl>
              <a:tblPr firstRow="1" bandRow="1">
                <a:tableStyleId>{BC89EF96-8CEA-46FF-86C4-4CE0E7609802}</a:tableStyleId>
              </a:tblPr>
              <a:tblGrid>
                <a:gridCol w="1316554"/>
                <a:gridCol w="1584000"/>
                <a:gridCol w="1316554"/>
                <a:gridCol w="1316554"/>
                <a:gridCol w="1980000"/>
              </a:tblGrid>
              <a:tr h="370840">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Número de Trajes</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Multiplicar</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Número de Camisas</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Número de Combinaciones</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tc>
              </a:tr>
              <a:tr h="370840">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X</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c>
                  <a:txBody>
                    <a:bodyPr/>
                    <a:lstStyle/>
                    <a:p>
                      <a:pPr algn="ctr"/>
                      <a:r>
                        <a:rPr lang="es-MX" sz="2000" b="1" cap="small" baseline="0" dirty="0" smtClean="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8</a:t>
                      </a:r>
                      <a:endParaRPr lang="es-MX" sz="2000" b="1" cap="small" baseline="0" dirty="0">
                        <a:solidFill>
                          <a:srgbClr val="00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txBody>
                  <a:tcPr anchor="ctr">
                    <a:noFill/>
                  </a:tcPr>
                </a:tc>
              </a:tr>
            </a:tbl>
          </a:graphicData>
        </a:graphic>
      </p:graphicFrame>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6</a:t>
            </a:fld>
            <a:endParaRPr lang="es-CO"/>
          </a:p>
        </p:txBody>
      </p:sp>
    </p:spTree>
    <p:extLst>
      <p:ext uri="{BB962C8B-B14F-4D97-AF65-F5344CB8AC3E}">
        <p14:creationId xmlns:p14="http://schemas.microsoft.com/office/powerpoint/2010/main" val="22795576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1917" y="647700"/>
            <a:ext cx="4126534" cy="792163"/>
          </a:xfrm>
        </p:spPr>
        <p:txBody>
          <a:bodyPr anchor="ctr">
            <a:normAutofit/>
          </a:bodyPr>
          <a:lstStyle/>
          <a:p>
            <a:pPr algn="ctr" fontAlgn="auto">
              <a:spcAft>
                <a:spcPts val="0"/>
              </a:spcAft>
              <a:defRPr/>
            </a:pPr>
            <a:r>
              <a:rPr lang="es-CO" sz="4400" b="1" cap="small" dirty="0" smtClean="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Contenido</a:t>
            </a:r>
            <a:endPar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grpSp>
        <p:nvGrpSpPr>
          <p:cNvPr id="24" name="23 Grupo"/>
          <p:cNvGrpSpPr/>
          <p:nvPr/>
        </p:nvGrpSpPr>
        <p:grpSpPr>
          <a:xfrm>
            <a:off x="159213" y="2019872"/>
            <a:ext cx="8834688" cy="3855032"/>
            <a:chOff x="186509" y="1760560"/>
            <a:chExt cx="8834688" cy="3855032"/>
          </a:xfrm>
        </p:grpSpPr>
        <p:sp>
          <p:nvSpPr>
            <p:cNvPr id="3" name="2 Rectángulo redondeado"/>
            <p:cNvSpPr/>
            <p:nvPr/>
          </p:nvSpPr>
          <p:spPr>
            <a:xfrm>
              <a:off x="2593066" y="1760560"/>
              <a:ext cx="3960000" cy="7200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800" b="1" cap="small"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Técnicas de Conteo</a:t>
              </a:r>
              <a:endParaRPr lang="es-MX" sz="2800" b="1" cap="small"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4 Rectángulo redondeado"/>
            <p:cNvSpPr/>
            <p:nvPr/>
          </p:nvSpPr>
          <p:spPr>
            <a:xfrm>
              <a:off x="6321197" y="4894990"/>
              <a:ext cx="2700000" cy="7200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b="1" cap="small" dirty="0" smtClean="0">
                  <a:solidFill>
                    <a:srgbClr val="FFFF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Permutación</a:t>
              </a:r>
              <a:endParaRPr lang="es-MX" sz="2800" b="1" cap="small" dirty="0">
                <a:solidFill>
                  <a:srgbClr val="FFFF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5 Rectángulo redondeado"/>
            <p:cNvSpPr/>
            <p:nvPr/>
          </p:nvSpPr>
          <p:spPr>
            <a:xfrm>
              <a:off x="3457354" y="4895592"/>
              <a:ext cx="2700000" cy="7200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b="1" cap="small" dirty="0" smtClean="0">
                  <a:solidFill>
                    <a:srgbClr val="FFFF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Combinación</a:t>
              </a:r>
              <a:endParaRPr lang="es-MX" sz="2800" b="1" cap="small" dirty="0">
                <a:solidFill>
                  <a:srgbClr val="FFFF99"/>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6 Rectángulo redondeado"/>
            <p:cNvSpPr/>
            <p:nvPr/>
          </p:nvSpPr>
          <p:spPr>
            <a:xfrm>
              <a:off x="4807354" y="3305633"/>
              <a:ext cx="3960000" cy="9000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800" b="1" cap="small" dirty="0" smtClean="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Técnicas de Conteo</a:t>
              </a:r>
              <a:endParaRPr lang="es-MX" sz="2800" b="1" cap="small"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7 Rectángulo redondeado"/>
            <p:cNvSpPr/>
            <p:nvPr/>
          </p:nvSpPr>
          <p:spPr>
            <a:xfrm>
              <a:off x="186509" y="3270905"/>
              <a:ext cx="3960000" cy="9000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400" b="1" cap="small" dirty="0" smtClean="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Principios de las Técnicas de Conteo</a:t>
              </a:r>
              <a:endParaRPr lang="es-MX" sz="2400" b="1" cap="small" dirty="0">
                <a:solidFill>
                  <a:schemeClr val="accent6">
                    <a:lumMod val="5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cxnSp>
          <p:nvCxnSpPr>
            <p:cNvPr id="9" name="8 Conector recto"/>
            <p:cNvCxnSpPr/>
            <p:nvPr/>
          </p:nvCxnSpPr>
          <p:spPr>
            <a:xfrm>
              <a:off x="4573066" y="2480560"/>
              <a:ext cx="0" cy="4537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156346" y="2934269"/>
              <a:ext cx="500872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156346" y="2934269"/>
              <a:ext cx="0" cy="37136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7165075" y="2934269"/>
              <a:ext cx="0" cy="37136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6787354" y="4230353"/>
              <a:ext cx="0" cy="216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a:off x="4660710" y="4476466"/>
              <a:ext cx="325499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4660710" y="4476466"/>
              <a:ext cx="0" cy="4191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7915701" y="4476466"/>
              <a:ext cx="0" cy="4191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5" name="24 CuadroTexto"/>
          <p:cNvSpPr txBox="1"/>
          <p:nvPr/>
        </p:nvSpPr>
        <p:spPr>
          <a:xfrm>
            <a:off x="2575950" y="6133067"/>
            <a:ext cx="4211404" cy="276999"/>
          </a:xfrm>
          <a:prstGeom prst="rect">
            <a:avLst/>
          </a:prstGeom>
          <a:noFill/>
        </p:spPr>
        <p:txBody>
          <a:bodyPr wrap="square" rtlCol="0" anchor="ctr">
            <a:spAutoFit/>
          </a:bodyPr>
          <a:lstStyle/>
          <a:p>
            <a:pPr algn="ctr"/>
            <a:r>
              <a:rPr lang="es-MX" sz="1200" b="1" cap="small"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2015</a:t>
            </a:r>
            <a:endParaRPr lang="es-MX" sz="1200" b="1" cap="small" spc="1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7</a:t>
            </a:fld>
            <a:endParaRPr lang="es-CO"/>
          </a:p>
        </p:txBody>
      </p:sp>
    </p:spTree>
    <p:extLst>
      <p:ext uri="{BB962C8B-B14F-4D97-AF65-F5344CB8AC3E}">
        <p14:creationId xmlns:p14="http://schemas.microsoft.com/office/powerpoint/2010/main" val="33557330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7921" y="600501"/>
            <a:ext cx="8272212" cy="880676"/>
          </a:xfrm>
        </p:spPr>
        <p:txBody>
          <a:bodyPr anchor="ctr">
            <a:normAutofit/>
          </a:bodyPr>
          <a:lstStyle/>
          <a:p>
            <a:pPr algn="ctr" fontAlgn="auto">
              <a:spcAft>
                <a:spcPts val="0"/>
              </a:spcAft>
              <a:defRPr/>
            </a:pPr>
            <a:r>
              <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Técnicas de conteo</a:t>
            </a:r>
          </a:p>
        </p:txBody>
      </p:sp>
      <p:pic>
        <p:nvPicPr>
          <p:cNvPr id="3" name="Picture 2" descr="http://gifgifs.com/animations/clothing/shoes/Brown_shoes.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9292" y="5577373"/>
            <a:ext cx="1066800" cy="669235"/>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4282105" y="1655005"/>
            <a:ext cx="4657217" cy="4985980"/>
          </a:xfrm>
          <a:prstGeom prst="rect">
            <a:avLst/>
          </a:prstGeom>
          <a:noFill/>
        </p:spPr>
        <p:txBody>
          <a:bodyPr wrap="square" rtlCol="0">
            <a:spAutoFit/>
          </a:bodyPr>
          <a:lstStyle/>
          <a:p>
            <a:pPr algn="just"/>
            <a:r>
              <a:rPr lang="es-MX"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a:t>
            </a:r>
            <a:r>
              <a:rPr lang="es-MX" sz="2800" cap="small"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800" b="1" cap="small" dirty="0" smtClean="0">
                <a:solidFill>
                  <a:srgbClr val="FF33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Técnicas de Conteo </a:t>
            </a:r>
            <a:r>
              <a:rPr lang="es-MX" sz="28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facilitan el recuento de sucesos para:</a:t>
            </a:r>
          </a:p>
          <a:p>
            <a:pPr marL="285750" indent="-285750" algn="just">
              <a:buFont typeface="Arial" panose="020B0604020202020204" pitchFamily="34" charset="0"/>
              <a:buChar char="•"/>
            </a:pPr>
            <a:r>
              <a:rPr lang="es-MX"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No hacer una lista de uno a uno de los objetos o sujetos que componen una colección grande.</a:t>
            </a:r>
          </a:p>
          <a:p>
            <a:pPr marL="285750" indent="-285750" algn="just">
              <a:buFont typeface="Arial" panose="020B0604020202020204" pitchFamily="34" charset="0"/>
              <a:buChar char="•"/>
            </a:pPr>
            <a:r>
              <a:rPr lang="es-MX"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Describir eventos difíciles de organizar.</a:t>
            </a:r>
          </a:p>
          <a:p>
            <a:pPr marL="285750" indent="-285750" algn="just">
              <a:buFont typeface="Arial" panose="020B0604020202020204" pitchFamily="34" charset="0"/>
              <a:buChar char="•"/>
            </a:pPr>
            <a:r>
              <a:rPr lang="es-MX" sz="2600"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Enumerar las posibilidades de organizar un evento.  </a:t>
            </a:r>
            <a:endParaRPr lang="es-MX" sz="2600"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 name="7 Conector"/>
          <p:cNvSpPr/>
          <p:nvPr/>
        </p:nvSpPr>
        <p:spPr>
          <a:xfrm>
            <a:off x="787777" y="2381329"/>
            <a:ext cx="3240000" cy="3240000"/>
          </a:xfrm>
          <a:prstGeom prst="flowChartConnector">
            <a:avLst/>
          </a:prstGeom>
          <a:ln>
            <a:solidFill>
              <a:schemeClr val="tx1"/>
            </a:solid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6"/>
          </a:lnRef>
          <a:fillRef idx="3">
            <a:schemeClr val="accent6"/>
          </a:fillRef>
          <a:effectRef idx="3">
            <a:schemeClr val="accent6"/>
          </a:effectRef>
          <a:fontRef idx="minor">
            <a:schemeClr val="lt1"/>
          </a:fontRef>
        </p:style>
        <p:txBody>
          <a:bodyPr rtlCol="0" anchor="ctr"/>
          <a:lstStyle/>
          <a:p>
            <a:pPr algn="ctr"/>
            <a:r>
              <a:rPr lang="es-MX" b="1" cap="small" spc="10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Técnicas de conteo son usadas para cuantificar el número de elementos de un espacio muestral</a:t>
            </a:r>
            <a:r>
              <a:rPr lang="es-MX" b="1" spc="100" dirty="0" smtClean="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b="1" spc="100" dirty="0">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 name="8 Conector"/>
          <p:cNvSpPr/>
          <p:nvPr/>
        </p:nvSpPr>
        <p:spPr>
          <a:xfrm>
            <a:off x="492369" y="1949423"/>
            <a:ext cx="360000" cy="373471"/>
          </a:xfrm>
          <a:prstGeom prst="flowChartConnector">
            <a:avLst/>
          </a:prstGeom>
          <a:solidFill>
            <a:schemeClr val="accent3">
              <a:lumMod val="5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Conector"/>
          <p:cNvSpPr/>
          <p:nvPr/>
        </p:nvSpPr>
        <p:spPr>
          <a:xfrm>
            <a:off x="4072660" y="3627858"/>
            <a:ext cx="360000" cy="373471"/>
          </a:xfrm>
          <a:prstGeom prst="flowChartConnector">
            <a:avLst/>
          </a:prstGeom>
          <a:solidFill>
            <a:schemeClr val="accent3">
              <a:lumMod val="5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Conector"/>
          <p:cNvSpPr/>
          <p:nvPr/>
        </p:nvSpPr>
        <p:spPr>
          <a:xfrm>
            <a:off x="852369" y="2997057"/>
            <a:ext cx="360000" cy="373471"/>
          </a:xfrm>
          <a:prstGeom prst="flowChartConnector">
            <a:avLst/>
          </a:prstGeom>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Conector"/>
          <p:cNvSpPr/>
          <p:nvPr/>
        </p:nvSpPr>
        <p:spPr>
          <a:xfrm>
            <a:off x="3303291" y="2623586"/>
            <a:ext cx="360000" cy="373471"/>
          </a:xfrm>
          <a:prstGeom prst="flowChartConnector">
            <a:avLst/>
          </a:prstGeom>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19 Conector"/>
          <p:cNvSpPr/>
          <p:nvPr/>
        </p:nvSpPr>
        <p:spPr>
          <a:xfrm>
            <a:off x="1806092" y="2573304"/>
            <a:ext cx="360000" cy="373471"/>
          </a:xfrm>
          <a:prstGeom prst="flowChartConnector">
            <a:avLst/>
          </a:prstGeom>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Conector"/>
          <p:cNvSpPr/>
          <p:nvPr/>
        </p:nvSpPr>
        <p:spPr>
          <a:xfrm>
            <a:off x="2439470" y="2252593"/>
            <a:ext cx="360000" cy="373471"/>
          </a:xfrm>
          <a:prstGeom prst="flowChartConnector">
            <a:avLst/>
          </a:prstGeom>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Conector"/>
          <p:cNvSpPr/>
          <p:nvPr/>
        </p:nvSpPr>
        <p:spPr>
          <a:xfrm>
            <a:off x="345193" y="4465970"/>
            <a:ext cx="360000" cy="373471"/>
          </a:xfrm>
          <a:prstGeom prst="flowChartConnector">
            <a:avLst/>
          </a:prstGeom>
          <a:solidFill>
            <a:schemeClr val="accent3">
              <a:lumMod val="5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Conector"/>
          <p:cNvSpPr/>
          <p:nvPr/>
        </p:nvSpPr>
        <p:spPr>
          <a:xfrm>
            <a:off x="1946769" y="5076158"/>
            <a:ext cx="360000" cy="373471"/>
          </a:xfrm>
          <a:prstGeom prst="flowChartConnector">
            <a:avLst/>
          </a:prstGeom>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Conector"/>
          <p:cNvSpPr/>
          <p:nvPr/>
        </p:nvSpPr>
        <p:spPr>
          <a:xfrm>
            <a:off x="3698926" y="5180823"/>
            <a:ext cx="360000" cy="373471"/>
          </a:xfrm>
          <a:prstGeom prst="flowChartConnector">
            <a:avLst/>
          </a:prstGeom>
          <a:solidFill>
            <a:schemeClr val="accent3">
              <a:lumMod val="5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30" name="Picture 6" descr="http://gifgifs.com/animations/clothing/mens-clothes/Blue_jeans.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1358" y="3666589"/>
            <a:ext cx="6858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gifgifs.com/animations/clothing/mens-clothes/Cowboy_shirt.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33118" y="2500318"/>
            <a:ext cx="1020895" cy="12704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gifgifs.com/animations/clothing/mens-clothes/Flannel_shirt.gif"/>
          <p:cNvPicPr>
            <a:picLocks noChangeAspect="1" noChangeArrowheads="1" noCrop="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9194" y="2564770"/>
            <a:ext cx="1580508" cy="121707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gifgifs.com/animations/clothing/mens-clothes/Jeans.gif"/>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9025" y="3617947"/>
            <a:ext cx="1066800" cy="1828800"/>
          </a:xfrm>
          <a:prstGeom prst="rect">
            <a:avLst/>
          </a:prstGeom>
          <a:noFill/>
          <a:extLst>
            <a:ext uri="{909E8E84-426E-40DD-AFC4-6F175D3DCCD1}">
              <a14:hiddenFill xmlns:a14="http://schemas.microsoft.com/office/drawing/2010/main">
                <a:solidFill>
                  <a:srgbClr val="FFFFFF"/>
                </a:solidFill>
              </a14:hiddenFill>
            </a:ext>
          </a:extLst>
        </p:spPr>
      </p:pic>
      <p:sp>
        <p:nvSpPr>
          <p:cNvPr id="25" name="24 CuadroTexto"/>
          <p:cNvSpPr txBox="1"/>
          <p:nvPr/>
        </p:nvSpPr>
        <p:spPr>
          <a:xfrm>
            <a:off x="0" y="6281511"/>
            <a:ext cx="3333750" cy="492443"/>
          </a:xfrm>
          <a:prstGeom prst="rect">
            <a:avLst/>
          </a:prstGeom>
          <a:noFill/>
          <a:ln>
            <a:noFill/>
          </a:ln>
        </p:spPr>
        <p:txBody>
          <a:bodyPr wrap="square" rtlCol="0">
            <a:spAutoFit/>
          </a:bodyPr>
          <a:lstStyle/>
          <a:p>
            <a:pPr algn="ctr"/>
            <a:r>
              <a:rPr lang="es-CO" sz="14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Técnicas de Conteo</a:t>
            </a:r>
          </a:p>
          <a:p>
            <a:pPr algn="ctr"/>
            <a:r>
              <a:rPr lang="es-CO" sz="1200"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Imágenes de Google, 2015</a:t>
            </a:r>
            <a:endParaRPr lang="es-CO" sz="1200"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6" name="Picture 4" descr="http://wwwgifki.blox.pl/resource/34.gif"/>
          <p:cNvPicPr>
            <a:picLocks noChangeAspect="1" noChangeArrowheads="1" noCrop="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89702" y="5428190"/>
            <a:ext cx="945304" cy="818418"/>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pPr>
              <a:defRPr/>
            </a:pPr>
            <a:fld id="{50F68E7C-83ED-4045-836E-148CE15D9EC6}" type="slidenum">
              <a:rPr lang="es-CO" smtClean="0"/>
              <a:pPr>
                <a:defRPr/>
              </a:pPr>
              <a:t>8</a:t>
            </a:fld>
            <a:endParaRPr lang="es-CO"/>
          </a:p>
        </p:txBody>
      </p:sp>
    </p:spTree>
    <p:extLst>
      <p:ext uri="{BB962C8B-B14F-4D97-AF65-F5344CB8AC3E}">
        <p14:creationId xmlns:p14="http://schemas.microsoft.com/office/powerpoint/2010/main" val="18775260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030"/>
                                        </p:tgtEl>
                                        <p:attrNameLst>
                                          <p:attrName>style.visibility</p:attrName>
                                        </p:attrNameLst>
                                      </p:cBhvr>
                                      <p:to>
                                        <p:strVal val="visible"/>
                                      </p:to>
                                    </p:set>
                                    <p:animEffect transition="in" filter="fade">
                                      <p:cBhvr>
                                        <p:cTn id="10" dur="500"/>
                                        <p:tgtEl>
                                          <p:spTgt spid="1030"/>
                                        </p:tgtEl>
                                      </p:cBhvr>
                                    </p:animEffect>
                                  </p:childTnLst>
                                </p:cTn>
                              </p:par>
                              <p:par>
                                <p:cTn id="11" presetID="10" presetClass="entr" presetSubtype="0" fill="hold" nodeType="withEffect">
                                  <p:stCondLst>
                                    <p:cond delay="0"/>
                                  </p:stCondLst>
                                  <p:childTnLst>
                                    <p:set>
                                      <p:cBhvr>
                                        <p:cTn id="12" dur="1" fill="hold">
                                          <p:stCondLst>
                                            <p:cond delay="0"/>
                                          </p:stCondLst>
                                        </p:cTn>
                                        <p:tgtEl>
                                          <p:spTgt spid="1034"/>
                                        </p:tgtEl>
                                        <p:attrNameLst>
                                          <p:attrName>style.visibility</p:attrName>
                                        </p:attrNameLst>
                                      </p:cBhvr>
                                      <p:to>
                                        <p:strVal val="visible"/>
                                      </p:to>
                                    </p:set>
                                    <p:animEffect transition="in" filter="fade">
                                      <p:cBhvr>
                                        <p:cTn id="13" dur="500"/>
                                        <p:tgtEl>
                                          <p:spTgt spid="1034"/>
                                        </p:tgtEl>
                                      </p:cBhvr>
                                    </p:animEffect>
                                  </p:childTnLst>
                                </p:cTn>
                              </p:par>
                              <p:par>
                                <p:cTn id="14" presetID="10" presetClass="entr" presetSubtype="0" fill="hold" nodeType="withEffect">
                                  <p:stCondLst>
                                    <p:cond delay="0"/>
                                  </p:stCondLst>
                                  <p:childTnLst>
                                    <p:set>
                                      <p:cBhvr>
                                        <p:cTn id="15" dur="1" fill="hold">
                                          <p:stCondLst>
                                            <p:cond delay="0"/>
                                          </p:stCondLst>
                                        </p:cTn>
                                        <p:tgtEl>
                                          <p:spTgt spid="1032"/>
                                        </p:tgtEl>
                                        <p:attrNameLst>
                                          <p:attrName>style.visibility</p:attrName>
                                        </p:attrNameLst>
                                      </p:cBhvr>
                                      <p:to>
                                        <p:strVal val="visible"/>
                                      </p:to>
                                    </p:set>
                                    <p:animEffect transition="in" filter="fade">
                                      <p:cBhvr>
                                        <p:cTn id="16"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9767" y="600500"/>
            <a:ext cx="8272212" cy="846163"/>
          </a:xfrm>
        </p:spPr>
        <p:txBody>
          <a:bodyPr anchor="ctr">
            <a:normAutofit/>
          </a:bodyPr>
          <a:lstStyle/>
          <a:p>
            <a:pPr algn="ctr" fontAlgn="auto">
              <a:spcAft>
                <a:spcPts val="0"/>
              </a:spcAft>
              <a:defRPr/>
            </a:pPr>
            <a:r>
              <a:rPr lang="es-CO" sz="4400" b="1" cap="small" dirty="0">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Técnicas de conteo</a:t>
            </a:r>
          </a:p>
        </p:txBody>
      </p:sp>
      <p:graphicFrame>
        <p:nvGraphicFramePr>
          <p:cNvPr id="4" name="3 Diagrama"/>
          <p:cNvGraphicFramePr/>
          <p:nvPr>
            <p:extLst>
              <p:ext uri="{D42A27DB-BD31-4B8C-83A1-F6EECF244321}">
                <p14:modId xmlns:p14="http://schemas.microsoft.com/office/powerpoint/2010/main" val="3662834013"/>
              </p:ext>
            </p:extLst>
          </p:nvPr>
        </p:nvGraphicFramePr>
        <p:xfrm>
          <a:off x="272958" y="1596788"/>
          <a:ext cx="8679976" cy="4872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24 CuadroTexto"/>
          <p:cNvSpPr txBox="1"/>
          <p:nvPr/>
        </p:nvSpPr>
        <p:spPr>
          <a:xfrm>
            <a:off x="5978979" y="6463267"/>
            <a:ext cx="3014659" cy="276999"/>
          </a:xfrm>
          <a:prstGeom prst="rect">
            <a:avLst/>
          </a:prstGeom>
          <a:noFill/>
        </p:spPr>
        <p:txBody>
          <a:bodyPr wrap="square" rtlCol="0" anchor="ctr">
            <a:spAutoFit/>
          </a:bodyPr>
          <a:lstStyle/>
          <a:p>
            <a:pPr algn="ctr"/>
            <a:r>
              <a:rPr lang="es-MX" sz="1200" b="1" cap="small"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2015</a:t>
            </a:r>
            <a:endParaRPr lang="es-MX" sz="1200" b="1" cap="small" spc="1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24 CuadroTexto"/>
          <p:cNvSpPr txBox="1"/>
          <p:nvPr/>
        </p:nvSpPr>
        <p:spPr>
          <a:xfrm>
            <a:off x="2705101" y="3817703"/>
            <a:ext cx="3838574" cy="523220"/>
          </a:xfrm>
          <a:prstGeom prst="rect">
            <a:avLst/>
          </a:prstGeom>
          <a:noFill/>
        </p:spPr>
        <p:txBody>
          <a:bodyPr wrap="square" rtlCol="0" anchor="ctr">
            <a:spAutoFit/>
          </a:bodyPr>
          <a:lstStyle/>
          <a:p>
            <a:pPr algn="ctr"/>
            <a:r>
              <a:rPr lang="es-MX" sz="2800" b="1" cap="small" spc="100" dirty="0" smtClean="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Contenido temático</a:t>
            </a:r>
            <a:endParaRPr lang="es-MX" sz="2800" b="1" cap="small" spc="100" dirty="0">
              <a:solidFill>
                <a:srgbClr val="FF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50F68E7C-83ED-4045-836E-148CE15D9EC6}" type="slidenum">
              <a:rPr lang="es-CO" smtClean="0"/>
              <a:pPr>
                <a:defRPr/>
              </a:pPr>
              <a:t>9</a:t>
            </a:fld>
            <a:endParaRPr lang="es-CO"/>
          </a:p>
        </p:txBody>
      </p:sp>
    </p:spTree>
    <p:extLst>
      <p:ext uri="{BB962C8B-B14F-4D97-AF65-F5344CB8AC3E}">
        <p14:creationId xmlns:p14="http://schemas.microsoft.com/office/powerpoint/2010/main" val="25301517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ividendo">
  <a:themeElements>
    <a:clrScheme name="Personalizado 1">
      <a:dk1>
        <a:sysClr val="windowText" lastClr="000000"/>
      </a:dk1>
      <a:lt1>
        <a:sysClr val="window" lastClr="FFFFFF"/>
      </a:lt1>
      <a:dk2>
        <a:srgbClr val="1F497D"/>
      </a:dk2>
      <a:lt2>
        <a:srgbClr val="EEECE1"/>
      </a:lt2>
      <a:accent1>
        <a:srgbClr val="00206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ividend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Origen">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themeOverride>
</file>

<file path=ppt/theme/themeOverride2.xml><?xml version="1.0" encoding="utf-8"?>
<a:themeOverride xmlns:a="http://schemas.openxmlformats.org/drawingml/2006/main">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themeOverride>
</file>

<file path=docProps/app.xml><?xml version="1.0" encoding="utf-8"?>
<Properties xmlns="http://schemas.openxmlformats.org/officeDocument/2006/extended-properties" xmlns:vt="http://schemas.openxmlformats.org/officeDocument/2006/docPropsVTypes">
  <Template/>
  <TotalTime>14550</TotalTime>
  <Words>3122</Words>
  <Application>Microsoft Office PowerPoint</Application>
  <PresentationFormat>Presentación en pantalla (4:3)</PresentationFormat>
  <Paragraphs>505</Paragraphs>
  <Slides>55</Slides>
  <Notes>2</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55</vt:i4>
      </vt:variant>
    </vt:vector>
  </HeadingPairs>
  <TitlesOfParts>
    <vt:vector size="67" baseType="lpstr">
      <vt:lpstr>Arial</vt:lpstr>
      <vt:lpstr>Book Antiqua</vt:lpstr>
      <vt:lpstr>Bookman Old Style</vt:lpstr>
      <vt:lpstr>Calibri</vt:lpstr>
      <vt:lpstr>Cambria Math</vt:lpstr>
      <vt:lpstr>Gill Sans MT</vt:lpstr>
      <vt:lpstr>Microsoft Sans Serif</vt:lpstr>
      <vt:lpstr>Wingdings</vt:lpstr>
      <vt:lpstr>Wingdings 2</vt:lpstr>
      <vt:lpstr>Wingdings 3</vt:lpstr>
      <vt:lpstr>Dividendo</vt:lpstr>
      <vt:lpstr>Origen</vt:lpstr>
      <vt:lpstr>tema Técnicas de Conteo</vt:lpstr>
      <vt:lpstr>Técnicas de  Conteo</vt:lpstr>
      <vt:lpstr>Introducción</vt:lpstr>
      <vt:lpstr>Introducción</vt:lpstr>
      <vt:lpstr>Introducción</vt:lpstr>
      <vt:lpstr>Introducción</vt:lpstr>
      <vt:lpstr>Contenido</vt:lpstr>
      <vt:lpstr>Técnicas de conteo</vt:lpstr>
      <vt:lpstr>Técnicas de conteo</vt:lpstr>
      <vt:lpstr>Principio de la Multiplicación</vt:lpstr>
      <vt:lpstr>Principio de la Multiplicación</vt:lpstr>
      <vt:lpstr>Principio de la Multiplicación</vt:lpstr>
      <vt:lpstr>Principio de la Multiplicación</vt:lpstr>
      <vt:lpstr>Principio de la Multiplicación</vt:lpstr>
      <vt:lpstr>Principio de la adición</vt:lpstr>
      <vt:lpstr>Principio de la adición</vt:lpstr>
      <vt:lpstr>Principio de la adición</vt:lpstr>
      <vt:lpstr>Principio de la adición</vt:lpstr>
      <vt:lpstr>Principio de la adición</vt:lpstr>
      <vt:lpstr>Técnicas de Conteo</vt:lpstr>
      <vt:lpstr>Permutaciones</vt:lpstr>
      <vt:lpstr>Permutaciones</vt:lpstr>
      <vt:lpstr>Permutaciones</vt:lpstr>
      <vt:lpstr>Permutaciones</vt:lpstr>
      <vt:lpstr>Permutaciones</vt:lpstr>
      <vt:lpstr>Permutaciones</vt:lpstr>
      <vt:lpstr>Permutaciones</vt:lpstr>
      <vt:lpstr>Permutaciones</vt:lpstr>
      <vt:lpstr>Permutaciones</vt:lpstr>
      <vt:lpstr>Permutaciones con repetición</vt:lpstr>
      <vt:lpstr>Permutaciones con repetición</vt:lpstr>
      <vt:lpstr>Permutaciones con repetición</vt:lpstr>
      <vt:lpstr>Permutaciones </vt:lpstr>
      <vt:lpstr>Permutaciones</vt:lpstr>
      <vt:lpstr>Permutaciones</vt:lpstr>
      <vt:lpstr>Combinaciones</vt:lpstr>
      <vt:lpstr>Combinaciones</vt:lpstr>
      <vt:lpstr>Combinaciones</vt:lpstr>
      <vt:lpstr>Combinaciones</vt:lpstr>
      <vt:lpstr>Combinaciones</vt:lpstr>
      <vt:lpstr>Combinaciones</vt:lpstr>
      <vt:lpstr>Combinaciones</vt:lpstr>
      <vt:lpstr>Combinaciones</vt:lpstr>
      <vt:lpstr>Combinaciones</vt:lpstr>
      <vt:lpstr>Pruebas ordenadas</vt:lpstr>
      <vt:lpstr>Pruebas ordenadas</vt:lpstr>
      <vt:lpstr>Pruebas ordenadas</vt:lpstr>
      <vt:lpstr>Pruebas ordenadas</vt:lpstr>
      <vt:lpstr>Pruebas ordenadas</vt:lpstr>
      <vt:lpstr>Pruebas ordenadas</vt:lpstr>
      <vt:lpstr>Pruebas ordenadas</vt:lpstr>
      <vt:lpstr>Pruebas ordenadas</vt:lpstr>
      <vt:lpstr>Pruebas ordenadas</vt:lpstr>
      <vt:lpstr>  </vt:lpstr>
      <vt:lpstr>  </vt:lpstr>
    </vt:vector>
  </TitlesOfParts>
  <Company>User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PC-EVALUACION</cp:lastModifiedBy>
  <cp:revision>636</cp:revision>
  <dcterms:created xsi:type="dcterms:W3CDTF">2014-01-27T19:33:18Z</dcterms:created>
  <dcterms:modified xsi:type="dcterms:W3CDTF">2015-10-01T22:31:01Z</dcterms:modified>
</cp:coreProperties>
</file>