
<file path=[Content_Types].xml><?xml version="1.0" encoding="utf-8"?>
<Types xmlns="http://schemas.openxmlformats.org/package/2006/content-types">
  <Override PartName="/ppt/diagrams/colors22.xml" ContentType="application/vnd.openxmlformats-officedocument.drawingml.diagramColors+xml"/>
  <Override PartName="/ppt/notesSlides/notesSlide2.xml" ContentType="application/vnd.openxmlformats-officedocument.presentationml.notesSlide+xml"/>
  <Override PartName="/ppt/diagrams/data35.xml" ContentType="application/vnd.openxmlformats-officedocument.drawingml.diagramData+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quickStyle31.xml" ContentType="application/vnd.openxmlformats-officedocument.drawingml.diagramStyle+xml"/>
  <Override PartName="/ppt/diagrams/layout35.xml" ContentType="application/vnd.openxmlformats-officedocument.drawingml.diagramLayout+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diagrams/layout24.xml" ContentType="application/vnd.openxmlformats-officedocument.drawingml.diagramLayout+xml"/>
  <Override PartName="/ppt/diagrams/colors27.xml" ContentType="application/vnd.openxmlformats-officedocument.drawingml.diagramColors+xml"/>
  <Override PartName="/ppt/diagrams/data29.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colors34.xml" ContentType="application/vnd.openxmlformats-officedocument.drawingml.diagramColors+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notesSlides/notesSlide3.xml" ContentType="application/vnd.openxmlformats-officedocument.presentationml.notesSlide+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diagrams/colors30.xml" ContentType="application/vnd.openxmlformats-officedocument.drawingml.diagramColors+xml"/>
  <Override PartName="/ppt/diagrams/data32.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diagrams/quickStyle29.xml" ContentType="application/vnd.openxmlformats-officedocument.drawingml.diagramStyl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3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layout36.xml" ContentType="application/vnd.openxmlformats-officedocument.drawingml.diagramLayout+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quickStyle3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colors35.xml" ContentType="application/vnd.openxmlformats-officedocument.drawingml.diagramColors+xml"/>
  <Override PartName="/ppt/diagrams/drawing11.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diagrams/colors3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diagrams/data33.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quickStyle33.xml" ContentType="application/vnd.openxmlformats-officedocument.drawingml.diagramStyle+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36.xml" ContentType="application/vnd.openxmlformats-officedocument.drawingml.diagramColors+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diagrams/data34.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drawing13.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42"/>
  </p:notesMasterIdLst>
  <p:sldIdLst>
    <p:sldId id="256" r:id="rId2"/>
    <p:sldId id="576" r:id="rId3"/>
    <p:sldId id="577" r:id="rId4"/>
    <p:sldId id="578" r:id="rId5"/>
    <p:sldId id="579" r:id="rId6"/>
    <p:sldId id="580" r:id="rId7"/>
    <p:sldId id="581" r:id="rId8"/>
    <p:sldId id="582" r:id="rId9"/>
    <p:sldId id="605" r:id="rId10"/>
    <p:sldId id="606" r:id="rId11"/>
    <p:sldId id="603" r:id="rId12"/>
    <p:sldId id="614" r:id="rId13"/>
    <p:sldId id="615" r:id="rId14"/>
    <p:sldId id="616" r:id="rId15"/>
    <p:sldId id="617" r:id="rId16"/>
    <p:sldId id="618" r:id="rId17"/>
    <p:sldId id="619" r:id="rId18"/>
    <p:sldId id="620" r:id="rId19"/>
    <p:sldId id="621" r:id="rId20"/>
    <p:sldId id="623" r:id="rId21"/>
    <p:sldId id="624" r:id="rId22"/>
    <p:sldId id="622" r:id="rId23"/>
    <p:sldId id="625" r:id="rId24"/>
    <p:sldId id="626" r:id="rId25"/>
    <p:sldId id="627" r:id="rId26"/>
    <p:sldId id="604" r:id="rId27"/>
    <p:sldId id="607" r:id="rId28"/>
    <p:sldId id="608" r:id="rId29"/>
    <p:sldId id="609" r:id="rId30"/>
    <p:sldId id="610" r:id="rId31"/>
    <p:sldId id="611" r:id="rId32"/>
    <p:sldId id="612" r:id="rId33"/>
    <p:sldId id="597" r:id="rId34"/>
    <p:sldId id="587" r:id="rId35"/>
    <p:sldId id="601" r:id="rId36"/>
    <p:sldId id="565" r:id="rId37"/>
    <p:sldId id="613" r:id="rId38"/>
    <p:sldId id="602" r:id="rId39"/>
    <p:sldId id="595" r:id="rId40"/>
    <p:sldId id="575"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6A3E"/>
    <a:srgbClr val="B074BA"/>
    <a:srgbClr val="82468C"/>
    <a:srgbClr val="BCF2ED"/>
    <a:srgbClr val="669900"/>
    <a:srgbClr val="EB9FE6"/>
    <a:srgbClr val="33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78" autoAdjust="0"/>
    <p:restoredTop sz="86408" autoAdjust="0"/>
  </p:normalViewPr>
  <p:slideViewPr>
    <p:cSldViewPr>
      <p:cViewPr varScale="1">
        <p:scale>
          <a:sx n="80" d="100"/>
          <a:sy n="80" d="100"/>
        </p:scale>
        <p:origin x="-107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D02007-F2D0-4EDB-ABA0-FB9D59AB7A6A}" type="doc">
      <dgm:prSet loTypeId="urn:microsoft.com/office/officeart/2005/8/layout/hList1" loCatId="list" qsTypeId="urn:microsoft.com/office/officeart/2005/8/quickstyle/3d2" qsCatId="3D" csTypeId="urn:microsoft.com/office/officeart/2005/8/colors/colorful1" csCatId="colorful" phldr="1"/>
      <dgm:spPr/>
      <dgm:t>
        <a:bodyPr/>
        <a:lstStyle/>
        <a:p>
          <a:endParaRPr lang="es-MX"/>
        </a:p>
      </dgm:t>
    </dgm:pt>
    <dgm:pt modelId="{BCC4E6F6-CC6C-4EAB-BB7B-DE59048A42AD}">
      <dgm:prSet phldrT="[Texto]"/>
      <dgm:spPr/>
      <dgm:t>
        <a:bodyPr/>
        <a:lstStyle/>
        <a:p>
          <a:r>
            <a:rPr lang="es-MX" dirty="0" smtClean="0"/>
            <a:t>HECHOS PROCESALES</a:t>
          </a:r>
          <a:endParaRPr lang="es-MX" b="1" dirty="0"/>
        </a:p>
      </dgm:t>
    </dgm:pt>
    <dgm:pt modelId="{5377B23B-8899-425F-9C32-C4C4D06658B3}" type="parTrans" cxnId="{5549AACC-6B6D-4EE4-8783-8EB4FBF4CB1D}">
      <dgm:prSet/>
      <dgm:spPr/>
      <dgm:t>
        <a:bodyPr/>
        <a:lstStyle/>
        <a:p>
          <a:endParaRPr lang="es-MX"/>
        </a:p>
      </dgm:t>
    </dgm:pt>
    <dgm:pt modelId="{B8667378-8F80-49A3-9047-FDB999F8AFD4}" type="sibTrans" cxnId="{5549AACC-6B6D-4EE4-8783-8EB4FBF4CB1D}">
      <dgm:prSet/>
      <dgm:spPr/>
      <dgm:t>
        <a:bodyPr/>
        <a:lstStyle/>
        <a:p>
          <a:endParaRPr lang="es-MX"/>
        </a:p>
      </dgm:t>
    </dgm:pt>
    <dgm:pt modelId="{F364C487-7E65-4213-A248-E94FDC34ADB8}">
      <dgm:prSet phldrT="[Texto]"/>
      <dgm:spPr/>
      <dgm:t>
        <a:bodyPr/>
        <a:lstStyle/>
        <a:p>
          <a:r>
            <a:rPr lang="es-MX" dirty="0" smtClean="0"/>
            <a:t>Son aquellos acontecimientos de la vida que tienen consecuencias sobre el proceso, independiente de la voluntad humana</a:t>
          </a:r>
          <a:endParaRPr lang="es-MX" dirty="0"/>
        </a:p>
      </dgm:t>
    </dgm:pt>
    <dgm:pt modelId="{420EB6C8-D635-434D-90CD-042D5BC85824}" type="parTrans" cxnId="{996E93FA-1175-4E69-8C72-4AA8159806BE}">
      <dgm:prSet/>
      <dgm:spPr/>
      <dgm:t>
        <a:bodyPr/>
        <a:lstStyle/>
        <a:p>
          <a:endParaRPr lang="es-MX"/>
        </a:p>
      </dgm:t>
    </dgm:pt>
    <dgm:pt modelId="{2629AF16-152E-4C8B-92A5-0D555783FA91}" type="sibTrans" cxnId="{996E93FA-1175-4E69-8C72-4AA8159806BE}">
      <dgm:prSet/>
      <dgm:spPr/>
      <dgm:t>
        <a:bodyPr/>
        <a:lstStyle/>
        <a:p>
          <a:endParaRPr lang="es-MX"/>
        </a:p>
      </dgm:t>
    </dgm:pt>
    <dgm:pt modelId="{2C2F6318-84AD-4326-974E-E9A733E9EA9F}">
      <dgm:prSet phldrT="[Texto]"/>
      <dgm:spPr/>
      <dgm:t>
        <a:bodyPr/>
        <a:lstStyle/>
        <a:p>
          <a:r>
            <a:rPr lang="es-MX" b="1" dirty="0" smtClean="0"/>
            <a:t>ACTOS  PROCESALES</a:t>
          </a:r>
          <a:endParaRPr lang="es-MX" b="1" dirty="0"/>
        </a:p>
      </dgm:t>
    </dgm:pt>
    <dgm:pt modelId="{0E38DE5F-1CEC-4C98-9D3A-A227B570D22D}" type="parTrans" cxnId="{112131B8-55BF-4609-9364-634DF1844B19}">
      <dgm:prSet/>
      <dgm:spPr/>
      <dgm:t>
        <a:bodyPr/>
        <a:lstStyle/>
        <a:p>
          <a:endParaRPr lang="es-MX"/>
        </a:p>
      </dgm:t>
    </dgm:pt>
    <dgm:pt modelId="{A8B843F1-6326-4669-AAF1-D9730093D93C}" type="sibTrans" cxnId="{112131B8-55BF-4609-9364-634DF1844B19}">
      <dgm:prSet/>
      <dgm:spPr/>
      <dgm:t>
        <a:bodyPr/>
        <a:lstStyle/>
        <a:p>
          <a:endParaRPr lang="es-MX"/>
        </a:p>
      </dgm:t>
    </dgm:pt>
    <dgm:pt modelId="{85A317A7-4F5D-4EE5-BE67-1CD303AC89ED}">
      <dgm:prSet/>
      <dgm:spPr/>
      <dgm:t>
        <a:bodyPr/>
        <a:lstStyle/>
        <a:p>
          <a:r>
            <a:rPr lang="es-MX" dirty="0" smtClean="0"/>
            <a:t>acontecimientos dominados por una voluntad humana idónea para crear, modificar o extinguir derechos procesales</a:t>
          </a:r>
          <a:endParaRPr lang="es-MX" dirty="0"/>
        </a:p>
      </dgm:t>
    </dgm:pt>
    <dgm:pt modelId="{4F559884-E575-4EFB-9ACB-D77897CC290B}" type="parTrans" cxnId="{DFECB0AC-FB2E-4BF0-8D8D-F7C062F0B011}">
      <dgm:prSet/>
      <dgm:spPr/>
      <dgm:t>
        <a:bodyPr/>
        <a:lstStyle/>
        <a:p>
          <a:endParaRPr lang="es-MX"/>
        </a:p>
      </dgm:t>
    </dgm:pt>
    <dgm:pt modelId="{46ED1BF9-5A6C-4358-8A2C-3E34281B246D}" type="sibTrans" cxnId="{DFECB0AC-FB2E-4BF0-8D8D-F7C062F0B011}">
      <dgm:prSet/>
      <dgm:spPr/>
      <dgm:t>
        <a:bodyPr/>
        <a:lstStyle/>
        <a:p>
          <a:endParaRPr lang="es-MX"/>
        </a:p>
      </dgm:t>
    </dgm:pt>
    <dgm:pt modelId="{2D0BA9E9-6810-44CA-9E3D-DC31DA77628E}" type="pres">
      <dgm:prSet presAssocID="{87D02007-F2D0-4EDB-ABA0-FB9D59AB7A6A}" presName="Name0" presStyleCnt="0">
        <dgm:presLayoutVars>
          <dgm:dir/>
          <dgm:animLvl val="lvl"/>
          <dgm:resizeHandles val="exact"/>
        </dgm:presLayoutVars>
      </dgm:prSet>
      <dgm:spPr/>
      <dgm:t>
        <a:bodyPr/>
        <a:lstStyle/>
        <a:p>
          <a:endParaRPr lang="es-MX"/>
        </a:p>
      </dgm:t>
    </dgm:pt>
    <dgm:pt modelId="{E75F1121-0546-4847-997B-A89FB8323911}" type="pres">
      <dgm:prSet presAssocID="{BCC4E6F6-CC6C-4EAB-BB7B-DE59048A42AD}" presName="composite" presStyleCnt="0"/>
      <dgm:spPr/>
      <dgm:t>
        <a:bodyPr/>
        <a:lstStyle/>
        <a:p>
          <a:endParaRPr lang="es-MX"/>
        </a:p>
      </dgm:t>
    </dgm:pt>
    <dgm:pt modelId="{7F604C6F-8F9C-4664-85F7-46ED54655C64}" type="pres">
      <dgm:prSet presAssocID="{BCC4E6F6-CC6C-4EAB-BB7B-DE59048A42AD}" presName="parTx" presStyleLbl="alignNode1" presStyleIdx="0" presStyleCnt="2">
        <dgm:presLayoutVars>
          <dgm:chMax val="0"/>
          <dgm:chPref val="0"/>
          <dgm:bulletEnabled val="1"/>
        </dgm:presLayoutVars>
      </dgm:prSet>
      <dgm:spPr/>
      <dgm:t>
        <a:bodyPr/>
        <a:lstStyle/>
        <a:p>
          <a:endParaRPr lang="es-MX"/>
        </a:p>
      </dgm:t>
    </dgm:pt>
    <dgm:pt modelId="{6532CFD8-4094-4ADD-A4F0-E362E5172240}" type="pres">
      <dgm:prSet presAssocID="{BCC4E6F6-CC6C-4EAB-BB7B-DE59048A42AD}" presName="desTx" presStyleLbl="alignAccFollowNode1" presStyleIdx="0" presStyleCnt="2">
        <dgm:presLayoutVars>
          <dgm:bulletEnabled val="1"/>
        </dgm:presLayoutVars>
      </dgm:prSet>
      <dgm:spPr/>
      <dgm:t>
        <a:bodyPr/>
        <a:lstStyle/>
        <a:p>
          <a:endParaRPr lang="es-MX"/>
        </a:p>
      </dgm:t>
    </dgm:pt>
    <dgm:pt modelId="{4301488E-10B5-4FCC-96AB-4BEDFE340E46}" type="pres">
      <dgm:prSet presAssocID="{B8667378-8F80-49A3-9047-FDB999F8AFD4}" presName="space" presStyleCnt="0"/>
      <dgm:spPr/>
      <dgm:t>
        <a:bodyPr/>
        <a:lstStyle/>
        <a:p>
          <a:endParaRPr lang="es-MX"/>
        </a:p>
      </dgm:t>
    </dgm:pt>
    <dgm:pt modelId="{C7A62D60-513A-45DA-9881-BB6077FE817F}" type="pres">
      <dgm:prSet presAssocID="{2C2F6318-84AD-4326-974E-E9A733E9EA9F}" presName="composite" presStyleCnt="0"/>
      <dgm:spPr/>
      <dgm:t>
        <a:bodyPr/>
        <a:lstStyle/>
        <a:p>
          <a:endParaRPr lang="es-MX"/>
        </a:p>
      </dgm:t>
    </dgm:pt>
    <dgm:pt modelId="{1EB2BEB3-105D-43E9-855B-659FB674DEF9}" type="pres">
      <dgm:prSet presAssocID="{2C2F6318-84AD-4326-974E-E9A733E9EA9F}" presName="parTx" presStyleLbl="alignNode1" presStyleIdx="1" presStyleCnt="2">
        <dgm:presLayoutVars>
          <dgm:chMax val="0"/>
          <dgm:chPref val="0"/>
          <dgm:bulletEnabled val="1"/>
        </dgm:presLayoutVars>
      </dgm:prSet>
      <dgm:spPr/>
      <dgm:t>
        <a:bodyPr/>
        <a:lstStyle/>
        <a:p>
          <a:endParaRPr lang="es-MX"/>
        </a:p>
      </dgm:t>
    </dgm:pt>
    <dgm:pt modelId="{4CE59E9D-19C4-4966-A226-B716A7E4E452}" type="pres">
      <dgm:prSet presAssocID="{2C2F6318-84AD-4326-974E-E9A733E9EA9F}" presName="desTx" presStyleLbl="alignAccFollowNode1" presStyleIdx="1" presStyleCnt="2" custLinFactNeighborX="-2265" custLinFactNeighborY="-5267">
        <dgm:presLayoutVars>
          <dgm:bulletEnabled val="1"/>
        </dgm:presLayoutVars>
      </dgm:prSet>
      <dgm:spPr/>
      <dgm:t>
        <a:bodyPr/>
        <a:lstStyle/>
        <a:p>
          <a:endParaRPr lang="es-MX"/>
        </a:p>
      </dgm:t>
    </dgm:pt>
  </dgm:ptLst>
  <dgm:cxnLst>
    <dgm:cxn modelId="{95B7674A-C71A-4799-A1C2-FB780C974C38}" type="presOf" srcId="{85A317A7-4F5D-4EE5-BE67-1CD303AC89ED}" destId="{4CE59E9D-19C4-4966-A226-B716A7E4E452}" srcOrd="0" destOrd="0" presId="urn:microsoft.com/office/officeart/2005/8/layout/hList1"/>
    <dgm:cxn modelId="{112131B8-55BF-4609-9364-634DF1844B19}" srcId="{87D02007-F2D0-4EDB-ABA0-FB9D59AB7A6A}" destId="{2C2F6318-84AD-4326-974E-E9A733E9EA9F}" srcOrd="1" destOrd="0" parTransId="{0E38DE5F-1CEC-4C98-9D3A-A227B570D22D}" sibTransId="{A8B843F1-6326-4669-AAF1-D9730093D93C}"/>
    <dgm:cxn modelId="{5549AACC-6B6D-4EE4-8783-8EB4FBF4CB1D}" srcId="{87D02007-F2D0-4EDB-ABA0-FB9D59AB7A6A}" destId="{BCC4E6F6-CC6C-4EAB-BB7B-DE59048A42AD}" srcOrd="0" destOrd="0" parTransId="{5377B23B-8899-425F-9C32-C4C4D06658B3}" sibTransId="{B8667378-8F80-49A3-9047-FDB999F8AFD4}"/>
    <dgm:cxn modelId="{7206A654-6184-4595-9FB8-97E4B68DD17B}" type="presOf" srcId="{87D02007-F2D0-4EDB-ABA0-FB9D59AB7A6A}" destId="{2D0BA9E9-6810-44CA-9E3D-DC31DA77628E}" srcOrd="0" destOrd="0" presId="urn:microsoft.com/office/officeart/2005/8/layout/hList1"/>
    <dgm:cxn modelId="{DFECB0AC-FB2E-4BF0-8D8D-F7C062F0B011}" srcId="{2C2F6318-84AD-4326-974E-E9A733E9EA9F}" destId="{85A317A7-4F5D-4EE5-BE67-1CD303AC89ED}" srcOrd="0" destOrd="0" parTransId="{4F559884-E575-4EFB-9ACB-D77897CC290B}" sibTransId="{46ED1BF9-5A6C-4358-8A2C-3E34281B246D}"/>
    <dgm:cxn modelId="{996E93FA-1175-4E69-8C72-4AA8159806BE}" srcId="{BCC4E6F6-CC6C-4EAB-BB7B-DE59048A42AD}" destId="{F364C487-7E65-4213-A248-E94FDC34ADB8}" srcOrd="0" destOrd="0" parTransId="{420EB6C8-D635-434D-90CD-042D5BC85824}" sibTransId="{2629AF16-152E-4C8B-92A5-0D555783FA91}"/>
    <dgm:cxn modelId="{FF43A50F-ECFF-46A5-84E2-BF0F6BE1B588}" type="presOf" srcId="{F364C487-7E65-4213-A248-E94FDC34ADB8}" destId="{6532CFD8-4094-4ADD-A4F0-E362E5172240}" srcOrd="0" destOrd="0" presId="urn:microsoft.com/office/officeart/2005/8/layout/hList1"/>
    <dgm:cxn modelId="{B313CA5B-664E-4A87-9F94-1A010E4F0394}" type="presOf" srcId="{BCC4E6F6-CC6C-4EAB-BB7B-DE59048A42AD}" destId="{7F604C6F-8F9C-4664-85F7-46ED54655C64}" srcOrd="0" destOrd="0" presId="urn:microsoft.com/office/officeart/2005/8/layout/hList1"/>
    <dgm:cxn modelId="{D65DE1E4-AD77-48DD-B0A9-59240FC23681}" type="presOf" srcId="{2C2F6318-84AD-4326-974E-E9A733E9EA9F}" destId="{1EB2BEB3-105D-43E9-855B-659FB674DEF9}" srcOrd="0" destOrd="0" presId="urn:microsoft.com/office/officeart/2005/8/layout/hList1"/>
    <dgm:cxn modelId="{E06D8001-952E-4DEB-8E0D-2434D8FB6BAC}" type="presParOf" srcId="{2D0BA9E9-6810-44CA-9E3D-DC31DA77628E}" destId="{E75F1121-0546-4847-997B-A89FB8323911}" srcOrd="0" destOrd="0" presId="urn:microsoft.com/office/officeart/2005/8/layout/hList1"/>
    <dgm:cxn modelId="{EA014BB8-6F3D-41D3-B55A-9047B27BC3B0}" type="presParOf" srcId="{E75F1121-0546-4847-997B-A89FB8323911}" destId="{7F604C6F-8F9C-4664-85F7-46ED54655C64}" srcOrd="0" destOrd="0" presId="urn:microsoft.com/office/officeart/2005/8/layout/hList1"/>
    <dgm:cxn modelId="{0C4E0C02-FB78-4A1B-8CE3-9FDFF0614DC4}" type="presParOf" srcId="{E75F1121-0546-4847-997B-A89FB8323911}" destId="{6532CFD8-4094-4ADD-A4F0-E362E5172240}" srcOrd="1" destOrd="0" presId="urn:microsoft.com/office/officeart/2005/8/layout/hList1"/>
    <dgm:cxn modelId="{126FC79F-3CDA-4848-946F-FA4AAB79FF56}" type="presParOf" srcId="{2D0BA9E9-6810-44CA-9E3D-DC31DA77628E}" destId="{4301488E-10B5-4FCC-96AB-4BEDFE340E46}" srcOrd="1" destOrd="0" presId="urn:microsoft.com/office/officeart/2005/8/layout/hList1"/>
    <dgm:cxn modelId="{FDC195AF-6445-42DB-A15B-B8672BE438EB}" type="presParOf" srcId="{2D0BA9E9-6810-44CA-9E3D-DC31DA77628E}" destId="{C7A62D60-513A-45DA-9881-BB6077FE817F}" srcOrd="2" destOrd="0" presId="urn:microsoft.com/office/officeart/2005/8/layout/hList1"/>
    <dgm:cxn modelId="{DC67AB12-E17E-4099-BAFC-C6FFD7E7E40B}" type="presParOf" srcId="{C7A62D60-513A-45DA-9881-BB6077FE817F}" destId="{1EB2BEB3-105D-43E9-855B-659FB674DEF9}" srcOrd="0" destOrd="0" presId="urn:microsoft.com/office/officeart/2005/8/layout/hList1"/>
    <dgm:cxn modelId="{90853814-105C-4532-A607-39E88C5BDF29}" type="presParOf" srcId="{C7A62D60-513A-45DA-9881-BB6077FE817F}" destId="{4CE59E9D-19C4-4966-A226-B716A7E4E452}" srcOrd="1" destOrd="0" presId="urn:microsoft.com/office/officeart/2005/8/layout/hList1"/>
  </dgm:cxnLst>
  <dgm:bg/>
  <dgm:whole/>
</dgm:dataModel>
</file>

<file path=ppt/diagrams/data10.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dgm:t>
        <a:bodyPr/>
        <a:lstStyle/>
        <a:p>
          <a:pPr rtl="0"/>
          <a:r>
            <a:rPr lang="es-MX" sz="1400" dirty="0" smtClean="0"/>
            <a:t>Las leyes procesales regulan: a) la determinación de los días y las horas hábiles, en los cuales se pueden llevar a cabo válidamente las actuaciones juridiciales: b) el establecimiento de plazos y términos para la realización de los actos procesales, y c) la forma de computar los plazos.</a:t>
          </a:r>
          <a:endParaRPr lang="es-ES" sz="14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AF8CF975-1A02-4284-A354-4A8312CA7F7F}">
      <dgm:prSet/>
      <dgm:spPr>
        <a:solidFill>
          <a:schemeClr val="tx2">
            <a:lumMod val="40000"/>
            <a:lumOff val="60000"/>
          </a:schemeClr>
        </a:solidFill>
      </dgm:spPr>
      <dgm:t>
        <a:bodyPr/>
        <a:lstStyle/>
        <a:p>
          <a:pPr rtl="0"/>
          <a:r>
            <a:rPr lang="es-MX" dirty="0" smtClean="0"/>
            <a:t>En las leyes y en la práctica forense mexicanas se suelen emplear como sinónimos las expresiones plazo y término. Sin embargo, tanto la doctrina alemana como la española distinguen con toda claridad estos dos modos de medir o de iniciar la medición del tiempo para la realización de los actos procesales. </a:t>
          </a:r>
          <a:endParaRPr lang="es-ES" dirty="0"/>
        </a:p>
      </dgm:t>
    </dgm:pt>
    <dgm:pt modelId="{86419E20-0DD8-4F07-BB05-6D670CAAD5A4}" type="parTrans" cxnId="{9581B060-6066-4369-929D-249A62A511D0}">
      <dgm:prSet/>
      <dgm:spPr/>
      <dgm:t>
        <a:bodyPr/>
        <a:lstStyle/>
        <a:p>
          <a:endParaRPr lang="es-ES"/>
        </a:p>
      </dgm:t>
    </dgm:pt>
    <dgm:pt modelId="{52A85A3F-2FAD-4963-A6F5-E7588C728BC0}" type="sibTrans" cxnId="{9581B060-6066-4369-929D-249A62A511D0}">
      <dgm:prSet/>
      <dgm:spPr/>
      <dgm:t>
        <a:bodyPr/>
        <a:lstStyle/>
        <a:p>
          <a:endParaRPr lang="es-ES"/>
        </a:p>
      </dgm:t>
    </dgm:pt>
    <dgm:pt modelId="{E23C7E38-F659-45BD-B0C1-0E1451C1E195}">
      <dgm:prSet/>
      <dgm:spPr/>
      <dgm:t>
        <a:bodyPr/>
        <a:lstStyle/>
        <a:p>
          <a:pPr rtl="0"/>
          <a:r>
            <a:rPr lang="es-MX" dirty="0" smtClean="0"/>
            <a:t>El plazo es un periodo a todo lo largo del cual, desde el momento inicial y hasta el final, se puede realizar válidamente un acto procesal; el término, en cambio, es el momento (día y hora) señalado para el comienzo de un acto procesal.</a:t>
          </a:r>
          <a:endParaRPr lang="es-ES" dirty="0"/>
        </a:p>
      </dgm:t>
    </dgm:pt>
    <dgm:pt modelId="{FEDA76CB-37F0-4EB7-AC09-8131A446DCC6}" type="parTrans" cxnId="{FC966F5C-257E-4E62-AFB3-5A8D4C7E1B86}">
      <dgm:prSet/>
      <dgm:spPr/>
      <dgm:t>
        <a:bodyPr/>
        <a:lstStyle/>
        <a:p>
          <a:endParaRPr lang="es-ES"/>
        </a:p>
      </dgm:t>
    </dgm:pt>
    <dgm:pt modelId="{471E2EA1-330E-4111-A0FB-2F56E5BD248A}" type="sibTrans" cxnId="{FC966F5C-257E-4E62-AFB3-5A8D4C7E1B86}">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3" custScaleX="231483">
        <dgm:presLayoutVars>
          <dgm:chMax val="1"/>
          <dgm:bulletEnabled val="1"/>
        </dgm:presLayoutVars>
      </dgm:prSet>
      <dgm:spPr/>
      <dgm:t>
        <a:bodyPr/>
        <a:lstStyle/>
        <a:p>
          <a:endParaRPr lang="es-MX"/>
        </a:p>
      </dgm:t>
    </dgm:pt>
    <dgm:pt modelId="{BB95BF30-56BE-4BB9-9D72-81513DE03930}" type="pres">
      <dgm:prSet presAssocID="{0A82C211-26CC-450E-99DB-D7237BBE9E2F}" presName="sp" presStyleCnt="0"/>
      <dgm:spPr/>
    </dgm:pt>
    <dgm:pt modelId="{4B7B6BBC-7156-4E1D-9F7E-2F24442787FE}" type="pres">
      <dgm:prSet presAssocID="{AF8CF975-1A02-4284-A354-4A8312CA7F7F}" presName="linNode" presStyleCnt="0"/>
      <dgm:spPr/>
    </dgm:pt>
    <dgm:pt modelId="{17A23E74-3433-4D7E-863F-04E9B2B526CF}" type="pres">
      <dgm:prSet presAssocID="{AF8CF975-1A02-4284-A354-4A8312CA7F7F}" presName="parentText" presStyleLbl="node1" presStyleIdx="1" presStyleCnt="3" custScaleX="189354">
        <dgm:presLayoutVars>
          <dgm:chMax val="1"/>
          <dgm:bulletEnabled val="1"/>
        </dgm:presLayoutVars>
      </dgm:prSet>
      <dgm:spPr/>
      <dgm:t>
        <a:bodyPr/>
        <a:lstStyle/>
        <a:p>
          <a:endParaRPr lang="es-MX"/>
        </a:p>
      </dgm:t>
    </dgm:pt>
    <dgm:pt modelId="{31C81D3F-97A5-4071-ABC6-DD4F58443DF7}" type="pres">
      <dgm:prSet presAssocID="{52A85A3F-2FAD-4963-A6F5-E7588C728BC0}" presName="sp" presStyleCnt="0"/>
      <dgm:spPr/>
    </dgm:pt>
    <dgm:pt modelId="{1B115344-BA4D-4387-8801-E776DF32E140}" type="pres">
      <dgm:prSet presAssocID="{E23C7E38-F659-45BD-B0C1-0E1451C1E195}" presName="linNode" presStyleCnt="0"/>
      <dgm:spPr/>
    </dgm:pt>
    <dgm:pt modelId="{029BFDC5-FD59-4C99-9403-46875CAD5231}" type="pres">
      <dgm:prSet presAssocID="{E23C7E38-F659-45BD-B0C1-0E1451C1E195}" presName="parentText" presStyleLbl="node1" presStyleIdx="2" presStyleCnt="3" custScaleX="150773">
        <dgm:presLayoutVars>
          <dgm:chMax val="1"/>
          <dgm:bulletEnabled val="1"/>
        </dgm:presLayoutVars>
      </dgm:prSet>
      <dgm:spPr/>
      <dgm:t>
        <a:bodyPr/>
        <a:lstStyle/>
        <a:p>
          <a:endParaRPr lang="es-MX"/>
        </a:p>
      </dgm:t>
    </dgm:pt>
  </dgm:ptLst>
  <dgm:cxnLst>
    <dgm:cxn modelId="{FC966F5C-257E-4E62-AFB3-5A8D4C7E1B86}" srcId="{FB34412B-8603-4BFB-9897-B723630AF64C}" destId="{E23C7E38-F659-45BD-B0C1-0E1451C1E195}" srcOrd="2" destOrd="0" parTransId="{FEDA76CB-37F0-4EB7-AC09-8131A446DCC6}" sibTransId="{471E2EA1-330E-4111-A0FB-2F56E5BD248A}"/>
    <dgm:cxn modelId="{F9671B62-A493-444A-8C70-2DEB3D24BB86}" type="presOf" srcId="{E23C7E38-F659-45BD-B0C1-0E1451C1E195}" destId="{029BFDC5-FD59-4C99-9403-46875CAD5231}" srcOrd="0" destOrd="0" presId="urn:microsoft.com/office/officeart/2005/8/layout/vList5"/>
    <dgm:cxn modelId="{9581B060-6066-4369-929D-249A62A511D0}" srcId="{FB34412B-8603-4BFB-9897-B723630AF64C}" destId="{AF8CF975-1A02-4284-A354-4A8312CA7F7F}" srcOrd="1" destOrd="0" parTransId="{86419E20-0DD8-4F07-BB05-6D670CAAD5A4}" sibTransId="{52A85A3F-2FAD-4963-A6F5-E7588C728BC0}"/>
    <dgm:cxn modelId="{8195C9DF-6C83-4352-B251-90F997D0FE12}" type="presOf" srcId="{E135E564-6FBD-41EB-950D-240FA9165BF8}" destId="{F1BDE55F-DE4F-4377-AC33-5ADA35D7D97F}"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5C99FA1E-7164-4B4D-BF2A-CA9D1ACB83D2}" type="presOf" srcId="{AF8CF975-1A02-4284-A354-4A8312CA7F7F}" destId="{17A23E74-3433-4D7E-863F-04E9B2B526CF}" srcOrd="0" destOrd="0" presId="urn:microsoft.com/office/officeart/2005/8/layout/vList5"/>
    <dgm:cxn modelId="{3B98B6D9-9F60-4DE0-B2E8-737E674E64AA}" type="presOf" srcId="{FB34412B-8603-4BFB-9897-B723630AF64C}" destId="{44D2AF10-0591-4C14-B073-03709BD6312C}" srcOrd="0" destOrd="0" presId="urn:microsoft.com/office/officeart/2005/8/layout/vList5"/>
    <dgm:cxn modelId="{2F226FA8-3D43-4FB6-BE23-1E73D3D2D5DE}" type="presParOf" srcId="{44D2AF10-0591-4C14-B073-03709BD6312C}" destId="{554BF29A-3026-4E5A-B073-E9E9B07E1F53}" srcOrd="0" destOrd="0" presId="urn:microsoft.com/office/officeart/2005/8/layout/vList5"/>
    <dgm:cxn modelId="{FADB2ADA-81C2-48EE-8EDF-607B9CEF4E45}" type="presParOf" srcId="{554BF29A-3026-4E5A-B073-E9E9B07E1F53}" destId="{F1BDE55F-DE4F-4377-AC33-5ADA35D7D97F}" srcOrd="0" destOrd="0" presId="urn:microsoft.com/office/officeart/2005/8/layout/vList5"/>
    <dgm:cxn modelId="{20EC18EA-0E11-42B3-BEB3-1DD89CF4DE34}" type="presParOf" srcId="{44D2AF10-0591-4C14-B073-03709BD6312C}" destId="{BB95BF30-56BE-4BB9-9D72-81513DE03930}" srcOrd="1" destOrd="0" presId="urn:microsoft.com/office/officeart/2005/8/layout/vList5"/>
    <dgm:cxn modelId="{0368F444-6BB7-43DE-84B4-4952FB23BEBF}" type="presParOf" srcId="{44D2AF10-0591-4C14-B073-03709BD6312C}" destId="{4B7B6BBC-7156-4E1D-9F7E-2F24442787FE}" srcOrd="2" destOrd="0" presId="urn:microsoft.com/office/officeart/2005/8/layout/vList5"/>
    <dgm:cxn modelId="{38AA88C1-A3C1-4E0C-8CA4-A6095C350C6E}" type="presParOf" srcId="{4B7B6BBC-7156-4E1D-9F7E-2F24442787FE}" destId="{17A23E74-3433-4D7E-863F-04E9B2B526CF}" srcOrd="0" destOrd="0" presId="urn:microsoft.com/office/officeart/2005/8/layout/vList5"/>
    <dgm:cxn modelId="{4860B1CA-CC7F-4CAB-8A9A-CFDCDFEE7C1F}" type="presParOf" srcId="{44D2AF10-0591-4C14-B073-03709BD6312C}" destId="{31C81D3F-97A5-4071-ABC6-DD4F58443DF7}" srcOrd="3" destOrd="0" presId="urn:microsoft.com/office/officeart/2005/8/layout/vList5"/>
    <dgm:cxn modelId="{EFB678AC-6AB1-4FFB-8C50-3DCC44E47179}" type="presParOf" srcId="{44D2AF10-0591-4C14-B073-03709BD6312C}" destId="{1B115344-BA4D-4387-8801-E776DF32E140}" srcOrd="4" destOrd="0" presId="urn:microsoft.com/office/officeart/2005/8/layout/vList5"/>
    <dgm:cxn modelId="{13D44172-F9D9-42E4-A95B-F12CAC54B963}" type="presParOf" srcId="{1B115344-BA4D-4387-8801-E776DF32E140}" destId="{029BFDC5-FD59-4C99-9403-46875CAD5231}" srcOrd="0" destOrd="0" presId="urn:microsoft.com/office/officeart/2005/8/layout/vList5"/>
  </dgm:cxnLst>
  <dgm:bg/>
  <dgm:whole/>
</dgm:dataModel>
</file>

<file path=ppt/diagrams/data11.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a:solidFill>
          <a:schemeClr val="accent4">
            <a:lumMod val="75000"/>
          </a:schemeClr>
        </a:solidFill>
      </dgm:spPr>
      <dgm:t>
        <a:bodyPr/>
        <a:lstStyle/>
        <a:p>
          <a:pPr algn="ctr" rtl="0"/>
          <a:r>
            <a:rPr lang="es-ES" dirty="0" smtClean="0"/>
            <a:t>DE TIEMPO</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7C582A5D-F205-468B-9998-4706BE12527E}" type="presOf" srcId="{ABEE91E0-7C5B-4B41-B2CF-6BBD3CB18C75}" destId="{AFF5D9A4-AB78-4013-B6A9-D39A2532B06D}" srcOrd="0" destOrd="0" presId="urn:microsoft.com/office/officeart/2005/8/layout/vList2"/>
    <dgm:cxn modelId="{622D301D-B496-46F4-8E7A-5517286B670A}" srcId="{ABEE91E0-7C5B-4B41-B2CF-6BBD3CB18C75}" destId="{F909E625-A871-42C9-9FF5-26F43E4408B1}" srcOrd="0" destOrd="0" parTransId="{BA19774F-447A-43C1-A54B-882798ADBD85}" sibTransId="{057CE73F-9C20-48F8-9087-EF721CCD9D81}"/>
    <dgm:cxn modelId="{031E2C44-D963-49E3-BCFF-5766BE83F7FF}" type="presOf" srcId="{F909E625-A871-42C9-9FF5-26F43E4408B1}" destId="{C829226E-95FD-45E5-9D45-220B74C1ECE6}" srcOrd="0" destOrd="0" presId="urn:microsoft.com/office/officeart/2005/8/layout/vList2"/>
    <dgm:cxn modelId="{24C6175C-3546-4305-8193-D166BB24E5FF}" type="presParOf" srcId="{AFF5D9A4-AB78-4013-B6A9-D39A2532B06D}" destId="{C829226E-95FD-45E5-9D45-220B74C1ECE6}" srcOrd="0" destOrd="0" presId="urn:microsoft.com/office/officeart/2005/8/layout/vList2"/>
  </dgm:cxnLst>
  <dgm:bg/>
  <dgm:whole/>
</dgm:dataModel>
</file>

<file path=ppt/diagrams/data12.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a:solidFill>
          <a:schemeClr val="accent4">
            <a:lumMod val="60000"/>
            <a:lumOff val="40000"/>
          </a:schemeClr>
        </a:solidFill>
      </dgm:spPr>
      <dgm:t>
        <a:bodyPr/>
        <a:lstStyle/>
        <a:p>
          <a:pPr rtl="0"/>
          <a:r>
            <a:rPr lang="es-MX" sz="1400" dirty="0" smtClean="0"/>
            <a:t>Ejemplo, al demandado en un juicio ordinario civil se le concede un plazo de nueve días para que conteste la demanda (art. 256 del CPDF). En cualquiera de esos nueve días el demandado puede presentar su contestación a la demanda. En cambio, para la celebración de la audiencia de pruebas, el juez señala como momento para que aquélla se inicie, las 10 horas del día 10 de julio de 2001. Este último seria propiamente un término.</a:t>
          </a:r>
          <a:endParaRPr lang="es-ES" sz="14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AF8CF975-1A02-4284-A354-4A8312CA7F7F}">
      <dgm:prSet/>
      <dgm:spPr>
        <a:solidFill>
          <a:schemeClr val="accent4"/>
        </a:solidFill>
      </dgm:spPr>
      <dgm:t>
        <a:bodyPr/>
        <a:lstStyle/>
        <a:p>
          <a:pPr rtl="0"/>
          <a:r>
            <a:rPr lang="es-MX" dirty="0" smtClean="0"/>
            <a:t>Los plazos suelen ser objeto de diversas clasificaciones. Tomando en cuenta su origen, los plazos se dividen en legales, judiciales o convencionales, según hayan sido establecidos en la ley, por resolución del juzgador o por acuerdo de las partes, respectivamente.</a:t>
          </a:r>
          <a:endParaRPr lang="es-ES" dirty="0"/>
        </a:p>
      </dgm:t>
    </dgm:pt>
    <dgm:pt modelId="{86419E20-0DD8-4F07-BB05-6D670CAAD5A4}" type="parTrans" cxnId="{9581B060-6066-4369-929D-249A62A511D0}">
      <dgm:prSet/>
      <dgm:spPr/>
      <dgm:t>
        <a:bodyPr/>
        <a:lstStyle/>
        <a:p>
          <a:endParaRPr lang="es-ES"/>
        </a:p>
      </dgm:t>
    </dgm:pt>
    <dgm:pt modelId="{52A85A3F-2FAD-4963-A6F5-E7588C728BC0}" type="sibTrans" cxnId="{9581B060-6066-4369-929D-249A62A511D0}">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2" custScaleX="231483">
        <dgm:presLayoutVars>
          <dgm:chMax val="1"/>
          <dgm:bulletEnabled val="1"/>
        </dgm:presLayoutVars>
      </dgm:prSet>
      <dgm:spPr/>
      <dgm:t>
        <a:bodyPr/>
        <a:lstStyle/>
        <a:p>
          <a:endParaRPr lang="es-MX"/>
        </a:p>
      </dgm:t>
    </dgm:pt>
    <dgm:pt modelId="{BB95BF30-56BE-4BB9-9D72-81513DE03930}" type="pres">
      <dgm:prSet presAssocID="{0A82C211-26CC-450E-99DB-D7237BBE9E2F}" presName="sp" presStyleCnt="0"/>
      <dgm:spPr/>
    </dgm:pt>
    <dgm:pt modelId="{4B7B6BBC-7156-4E1D-9F7E-2F24442787FE}" type="pres">
      <dgm:prSet presAssocID="{AF8CF975-1A02-4284-A354-4A8312CA7F7F}" presName="linNode" presStyleCnt="0"/>
      <dgm:spPr/>
    </dgm:pt>
    <dgm:pt modelId="{17A23E74-3433-4D7E-863F-04E9B2B526CF}" type="pres">
      <dgm:prSet presAssocID="{AF8CF975-1A02-4284-A354-4A8312CA7F7F}" presName="parentText" presStyleLbl="node1" presStyleIdx="1" presStyleCnt="2" custScaleX="189354">
        <dgm:presLayoutVars>
          <dgm:chMax val="1"/>
          <dgm:bulletEnabled val="1"/>
        </dgm:presLayoutVars>
      </dgm:prSet>
      <dgm:spPr/>
      <dgm:t>
        <a:bodyPr/>
        <a:lstStyle/>
        <a:p>
          <a:endParaRPr lang="es-MX"/>
        </a:p>
      </dgm:t>
    </dgm:pt>
  </dgm:ptLst>
  <dgm:cxnLst>
    <dgm:cxn modelId="{AC9722E3-1704-41A3-9D8D-F70660C7C89E}" type="presOf" srcId="{AF8CF975-1A02-4284-A354-4A8312CA7F7F}" destId="{17A23E74-3433-4D7E-863F-04E9B2B526CF}" srcOrd="0" destOrd="0" presId="urn:microsoft.com/office/officeart/2005/8/layout/vList5"/>
    <dgm:cxn modelId="{FC9EE6B3-61D9-460E-8777-E6056A2D4618}" type="presOf" srcId="{E135E564-6FBD-41EB-950D-240FA9165BF8}" destId="{F1BDE55F-DE4F-4377-AC33-5ADA35D7D97F}" srcOrd="0" destOrd="0" presId="urn:microsoft.com/office/officeart/2005/8/layout/vList5"/>
    <dgm:cxn modelId="{9581B060-6066-4369-929D-249A62A511D0}" srcId="{FB34412B-8603-4BFB-9897-B723630AF64C}" destId="{AF8CF975-1A02-4284-A354-4A8312CA7F7F}" srcOrd="1" destOrd="0" parTransId="{86419E20-0DD8-4F07-BB05-6D670CAAD5A4}" sibTransId="{52A85A3F-2FAD-4963-A6F5-E7588C728BC0}"/>
    <dgm:cxn modelId="{AC3E1E66-CF4B-4033-9FA7-BB080C97436D}" type="presOf" srcId="{FB34412B-8603-4BFB-9897-B723630AF64C}" destId="{44D2AF10-0591-4C14-B073-03709BD6312C}"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83543C7F-8B38-488C-8CC6-4F49D5183BE4}" type="presParOf" srcId="{44D2AF10-0591-4C14-B073-03709BD6312C}" destId="{554BF29A-3026-4E5A-B073-E9E9B07E1F53}" srcOrd="0" destOrd="0" presId="urn:microsoft.com/office/officeart/2005/8/layout/vList5"/>
    <dgm:cxn modelId="{8A662EBA-295B-4EA4-A27B-9A6F055D2592}" type="presParOf" srcId="{554BF29A-3026-4E5A-B073-E9E9B07E1F53}" destId="{F1BDE55F-DE4F-4377-AC33-5ADA35D7D97F}" srcOrd="0" destOrd="0" presId="urn:microsoft.com/office/officeart/2005/8/layout/vList5"/>
    <dgm:cxn modelId="{9178A6FB-D9BC-4EF7-AE39-79C33FEEBEB5}" type="presParOf" srcId="{44D2AF10-0591-4C14-B073-03709BD6312C}" destId="{BB95BF30-56BE-4BB9-9D72-81513DE03930}" srcOrd="1" destOrd="0" presId="urn:microsoft.com/office/officeart/2005/8/layout/vList5"/>
    <dgm:cxn modelId="{58044ED4-9D91-4A61-BA08-54EDED61C053}" type="presParOf" srcId="{44D2AF10-0591-4C14-B073-03709BD6312C}" destId="{4B7B6BBC-7156-4E1D-9F7E-2F24442787FE}" srcOrd="2" destOrd="0" presId="urn:microsoft.com/office/officeart/2005/8/layout/vList5"/>
    <dgm:cxn modelId="{5A699E0B-BEEA-49A4-B6DC-C95111B64A85}" type="presParOf" srcId="{4B7B6BBC-7156-4E1D-9F7E-2F24442787FE}" destId="{17A23E74-3433-4D7E-863F-04E9B2B526CF}" srcOrd="0" destOrd="0" presId="urn:microsoft.com/office/officeart/2005/8/layout/vList5"/>
  </dgm:cxnLst>
  <dgm:bg/>
  <dgm:whole/>
</dgm:dataModel>
</file>

<file path=ppt/diagrams/data13.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a:solidFill>
          <a:srgbClr val="EB9FE6"/>
        </a:solidFill>
      </dgm:spPr>
      <dgm:t>
        <a:bodyPr/>
        <a:lstStyle/>
        <a:p>
          <a:pPr algn="ctr" rtl="0"/>
          <a:r>
            <a:rPr lang="es-ES" dirty="0" smtClean="0"/>
            <a:t>DE TIEMPO</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5FEAA901-8E84-4B8B-B9ED-293E073E1332}" type="presOf" srcId="{F909E625-A871-42C9-9FF5-26F43E4408B1}" destId="{C829226E-95FD-45E5-9D45-220B74C1ECE6}" srcOrd="0" destOrd="0" presId="urn:microsoft.com/office/officeart/2005/8/layout/vList2"/>
    <dgm:cxn modelId="{622D301D-B496-46F4-8E7A-5517286B670A}" srcId="{ABEE91E0-7C5B-4B41-B2CF-6BBD3CB18C75}" destId="{F909E625-A871-42C9-9FF5-26F43E4408B1}" srcOrd="0" destOrd="0" parTransId="{BA19774F-447A-43C1-A54B-882798ADBD85}" sibTransId="{057CE73F-9C20-48F8-9087-EF721CCD9D81}"/>
    <dgm:cxn modelId="{4F08822E-3527-4990-B223-0EEFAEAFC4CE}" type="presOf" srcId="{ABEE91E0-7C5B-4B41-B2CF-6BBD3CB18C75}" destId="{AFF5D9A4-AB78-4013-B6A9-D39A2532B06D}" srcOrd="0" destOrd="0" presId="urn:microsoft.com/office/officeart/2005/8/layout/vList2"/>
    <dgm:cxn modelId="{C735C022-CFB6-4612-BF4C-E1BA76572901}" type="presParOf" srcId="{AFF5D9A4-AB78-4013-B6A9-D39A2532B06D}" destId="{C829226E-95FD-45E5-9D45-220B74C1ECE6}" srcOrd="0" destOrd="0" presId="urn:microsoft.com/office/officeart/2005/8/layout/vList2"/>
  </dgm:cxnLst>
  <dgm:bg/>
  <dgm:whole/>
</dgm:dataModel>
</file>

<file path=ppt/diagrams/data14.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a:solidFill>
          <a:srgbClr val="669900"/>
        </a:solidFill>
      </dgm:spPr>
      <dgm:t>
        <a:bodyPr/>
        <a:lstStyle/>
        <a:p>
          <a:pPr rtl="0"/>
          <a:r>
            <a:rPr lang="es-MX" sz="1400" dirty="0" smtClean="0"/>
            <a:t>El plazo es común cuando es señalado para que dentro del mismo las dos partes realicen determinado acto procesal. Por ejemplo, el plazo de 10 días para el ofrecimiento de las pruebas en el juicio ordinario civil es común, porque dentro del mismo cada parte debe presentar su respectivo escrito de ofrecimiento de pruebas. En cambio, el plazo es particular cuando dentro del periodo correspondiente sólo una de las partes puede llevar a cabo el acto procesal.</a:t>
          </a:r>
          <a:endParaRPr lang="es-ES" sz="14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AF8CF975-1A02-4284-A354-4A8312CA7F7F}">
      <dgm:prSet/>
      <dgm:spPr/>
      <dgm:t>
        <a:bodyPr/>
        <a:lstStyle/>
        <a:p>
          <a:pPr rtl="0"/>
          <a:r>
            <a:rPr lang="es-MX" dirty="0" smtClean="0"/>
            <a:t>La regla general  para los plazos que por disposición expresa de la ley o por la naturaleza del acto procesal de que se trate no sean individuales o particulares,  se tendrán por comunes para las partes .</a:t>
          </a:r>
          <a:endParaRPr lang="es-ES" dirty="0"/>
        </a:p>
      </dgm:t>
    </dgm:pt>
    <dgm:pt modelId="{86419E20-0DD8-4F07-BB05-6D670CAAD5A4}" type="parTrans" cxnId="{9581B060-6066-4369-929D-249A62A511D0}">
      <dgm:prSet/>
      <dgm:spPr/>
      <dgm:t>
        <a:bodyPr/>
        <a:lstStyle/>
        <a:p>
          <a:endParaRPr lang="es-ES"/>
        </a:p>
      </dgm:t>
    </dgm:pt>
    <dgm:pt modelId="{52A85A3F-2FAD-4963-A6F5-E7588C728BC0}" type="sibTrans" cxnId="{9581B060-6066-4369-929D-249A62A511D0}">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2" custScaleX="231483" custLinFactNeighborX="-836" custLinFactNeighborY="140">
        <dgm:presLayoutVars>
          <dgm:chMax val="1"/>
          <dgm:bulletEnabled val="1"/>
        </dgm:presLayoutVars>
      </dgm:prSet>
      <dgm:spPr/>
      <dgm:t>
        <a:bodyPr/>
        <a:lstStyle/>
        <a:p>
          <a:endParaRPr lang="es-MX"/>
        </a:p>
      </dgm:t>
    </dgm:pt>
    <dgm:pt modelId="{BB95BF30-56BE-4BB9-9D72-81513DE03930}" type="pres">
      <dgm:prSet presAssocID="{0A82C211-26CC-450E-99DB-D7237BBE9E2F}" presName="sp" presStyleCnt="0"/>
      <dgm:spPr/>
    </dgm:pt>
    <dgm:pt modelId="{4B7B6BBC-7156-4E1D-9F7E-2F24442787FE}" type="pres">
      <dgm:prSet presAssocID="{AF8CF975-1A02-4284-A354-4A8312CA7F7F}" presName="linNode" presStyleCnt="0"/>
      <dgm:spPr/>
    </dgm:pt>
    <dgm:pt modelId="{17A23E74-3433-4D7E-863F-04E9B2B526CF}" type="pres">
      <dgm:prSet presAssocID="{AF8CF975-1A02-4284-A354-4A8312CA7F7F}" presName="parentText" presStyleLbl="node1" presStyleIdx="1" presStyleCnt="2" custScaleX="189354">
        <dgm:presLayoutVars>
          <dgm:chMax val="1"/>
          <dgm:bulletEnabled val="1"/>
        </dgm:presLayoutVars>
      </dgm:prSet>
      <dgm:spPr/>
      <dgm:t>
        <a:bodyPr/>
        <a:lstStyle/>
        <a:p>
          <a:endParaRPr lang="es-MX"/>
        </a:p>
      </dgm:t>
    </dgm:pt>
  </dgm:ptLst>
  <dgm:cxnLst>
    <dgm:cxn modelId="{0DEDE649-4FDF-4D04-8EA5-A585E91D5520}" type="presOf" srcId="{AF8CF975-1A02-4284-A354-4A8312CA7F7F}" destId="{17A23E74-3433-4D7E-863F-04E9B2B526CF}" srcOrd="0" destOrd="0" presId="urn:microsoft.com/office/officeart/2005/8/layout/vList5"/>
    <dgm:cxn modelId="{D47311D5-F9B4-41FF-9DAE-F8E35A8989D8}" type="presOf" srcId="{E135E564-6FBD-41EB-950D-240FA9165BF8}" destId="{F1BDE55F-DE4F-4377-AC33-5ADA35D7D97F}" srcOrd="0" destOrd="0" presId="urn:microsoft.com/office/officeart/2005/8/layout/vList5"/>
    <dgm:cxn modelId="{9581B060-6066-4369-929D-249A62A511D0}" srcId="{FB34412B-8603-4BFB-9897-B723630AF64C}" destId="{AF8CF975-1A02-4284-A354-4A8312CA7F7F}" srcOrd="1" destOrd="0" parTransId="{86419E20-0DD8-4F07-BB05-6D670CAAD5A4}" sibTransId="{52A85A3F-2FAD-4963-A6F5-E7588C728BC0}"/>
    <dgm:cxn modelId="{C4272734-F286-48BC-972D-D30403C582E3}" srcId="{FB34412B-8603-4BFB-9897-B723630AF64C}" destId="{E135E564-6FBD-41EB-950D-240FA9165BF8}" srcOrd="0" destOrd="0" parTransId="{E75E4753-7C1D-40B6-AE8B-69D3762B8A2F}" sibTransId="{0A82C211-26CC-450E-99DB-D7237BBE9E2F}"/>
    <dgm:cxn modelId="{9B96A358-E8AF-4AEB-9459-62798EB0C78E}" type="presOf" srcId="{FB34412B-8603-4BFB-9897-B723630AF64C}" destId="{44D2AF10-0591-4C14-B073-03709BD6312C}" srcOrd="0" destOrd="0" presId="urn:microsoft.com/office/officeart/2005/8/layout/vList5"/>
    <dgm:cxn modelId="{CD1C6286-0945-449B-BDB9-DD0DA10EDE9B}" type="presParOf" srcId="{44D2AF10-0591-4C14-B073-03709BD6312C}" destId="{554BF29A-3026-4E5A-B073-E9E9B07E1F53}" srcOrd="0" destOrd="0" presId="urn:microsoft.com/office/officeart/2005/8/layout/vList5"/>
    <dgm:cxn modelId="{F616C41A-9849-4EC7-84AB-BF18D3948893}" type="presParOf" srcId="{554BF29A-3026-4E5A-B073-E9E9B07E1F53}" destId="{F1BDE55F-DE4F-4377-AC33-5ADA35D7D97F}" srcOrd="0" destOrd="0" presId="urn:microsoft.com/office/officeart/2005/8/layout/vList5"/>
    <dgm:cxn modelId="{9CDB709B-9925-442A-B628-9D300A03584B}" type="presParOf" srcId="{44D2AF10-0591-4C14-B073-03709BD6312C}" destId="{BB95BF30-56BE-4BB9-9D72-81513DE03930}" srcOrd="1" destOrd="0" presId="urn:microsoft.com/office/officeart/2005/8/layout/vList5"/>
    <dgm:cxn modelId="{F904A8E2-9733-4AEA-8B2F-A0844D89B6BE}" type="presParOf" srcId="{44D2AF10-0591-4C14-B073-03709BD6312C}" destId="{4B7B6BBC-7156-4E1D-9F7E-2F24442787FE}" srcOrd="2" destOrd="0" presId="urn:microsoft.com/office/officeart/2005/8/layout/vList5"/>
    <dgm:cxn modelId="{A02ACF73-A400-43F4-839F-3BD0995B5DB3}" type="presParOf" srcId="{4B7B6BBC-7156-4E1D-9F7E-2F24442787FE}" destId="{17A23E74-3433-4D7E-863F-04E9B2B526CF}" srcOrd="0" destOrd="0" presId="urn:microsoft.com/office/officeart/2005/8/layout/vList5"/>
  </dgm:cxnLst>
  <dgm:bg/>
  <dgm:whole/>
</dgm:dataModel>
</file>

<file path=ppt/diagrams/data15.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dgm:t>
        <a:bodyPr/>
        <a:lstStyle/>
        <a:p>
          <a:pPr algn="ctr" rtl="0"/>
          <a:r>
            <a:rPr lang="es-ES" dirty="0" smtClean="0"/>
            <a:t>DE TIEMPO</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622D301D-B496-46F4-8E7A-5517286B670A}" srcId="{ABEE91E0-7C5B-4B41-B2CF-6BBD3CB18C75}" destId="{F909E625-A871-42C9-9FF5-26F43E4408B1}" srcOrd="0" destOrd="0" parTransId="{BA19774F-447A-43C1-A54B-882798ADBD85}" sibTransId="{057CE73F-9C20-48F8-9087-EF721CCD9D81}"/>
    <dgm:cxn modelId="{C31A95AF-406A-46C3-98B9-1842AC8CEA48}" type="presOf" srcId="{F909E625-A871-42C9-9FF5-26F43E4408B1}" destId="{C829226E-95FD-45E5-9D45-220B74C1ECE6}" srcOrd="0" destOrd="0" presId="urn:microsoft.com/office/officeart/2005/8/layout/vList2"/>
    <dgm:cxn modelId="{F9D79472-9FA4-430D-8E89-B7292445222D}" type="presOf" srcId="{ABEE91E0-7C5B-4B41-B2CF-6BBD3CB18C75}" destId="{AFF5D9A4-AB78-4013-B6A9-D39A2532B06D}" srcOrd="0" destOrd="0" presId="urn:microsoft.com/office/officeart/2005/8/layout/vList2"/>
    <dgm:cxn modelId="{4A6B95BF-79C5-420E-8AE6-D9A96458DA60}" type="presParOf" srcId="{AFF5D9A4-AB78-4013-B6A9-D39A2532B06D}" destId="{C829226E-95FD-45E5-9D45-220B74C1ECE6}" srcOrd="0" destOrd="0" presId="urn:microsoft.com/office/officeart/2005/8/layout/vList2"/>
  </dgm:cxnLst>
  <dgm:bg/>
  <dgm:whole/>
</dgm:dataModel>
</file>

<file path=ppt/diagrams/data16.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dgm:t>
        <a:bodyPr/>
        <a:lstStyle/>
        <a:p>
          <a:pPr rtl="0"/>
          <a:r>
            <a:rPr lang="es-MX" sz="1400" dirty="0" smtClean="0"/>
            <a:t>Conforme al CPCDF, cuando se trate del emplazamiento a varios demandados que integren in litisconsorcio pasivo, el plazo para contestar la demanda es común y se empieza a contar a partir de que todos los demandados hayan quedado notificados . En cambio, el art.327 del CFPC dispone que cuando los demandados fueren varios, el plazo para contestar la demanda les “correrá individualmente”.</a:t>
          </a:r>
          <a:endParaRPr lang="es-ES" sz="14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AF8CF975-1A02-4284-A354-4A8312CA7F7F}">
      <dgm:prSet/>
      <dgm:spPr/>
      <dgm:t>
        <a:bodyPr/>
        <a:lstStyle/>
        <a:p>
          <a:pPr rtl="0"/>
          <a:r>
            <a:rPr lang="es-MX" dirty="0" smtClean="0"/>
            <a:t>De acuerdo con sus efectos en el proceso, los plazos se clasifican en perentorios y no perentorios (o </a:t>
          </a:r>
          <a:r>
            <a:rPr lang="es-MX" dirty="0" err="1" smtClean="0"/>
            <a:t>preclusivos</a:t>
          </a:r>
          <a:r>
            <a:rPr lang="es-MX" dirty="0" smtClean="0"/>
            <a:t> y no </a:t>
          </a:r>
          <a:r>
            <a:rPr lang="es-MX" dirty="0" err="1" smtClean="0"/>
            <a:t>preclusivos</a:t>
          </a:r>
          <a:r>
            <a:rPr lang="es-MX" dirty="0" smtClean="0"/>
            <a:t>; fatales y no fatales). Un plazo es perentorio o </a:t>
          </a:r>
          <a:r>
            <a:rPr lang="es-MX" dirty="0" err="1" smtClean="0"/>
            <a:t>preclusivo</a:t>
          </a:r>
          <a:r>
            <a:rPr lang="es-MX" dirty="0" smtClean="0"/>
            <a:t> cuando su mero transcurso y la omisión del acto procesal por la parte interesada producen, por si mismos, la preclusión o extinción del derecho que aquélla tuvo para llevarlo a cabo, sin necesidad de actividad alguna de la contraparte o del juzgador.</a:t>
          </a:r>
          <a:endParaRPr lang="es-ES" dirty="0"/>
        </a:p>
      </dgm:t>
    </dgm:pt>
    <dgm:pt modelId="{86419E20-0DD8-4F07-BB05-6D670CAAD5A4}" type="parTrans" cxnId="{9581B060-6066-4369-929D-249A62A511D0}">
      <dgm:prSet/>
      <dgm:spPr/>
      <dgm:t>
        <a:bodyPr/>
        <a:lstStyle/>
        <a:p>
          <a:endParaRPr lang="es-ES"/>
        </a:p>
      </dgm:t>
    </dgm:pt>
    <dgm:pt modelId="{52A85A3F-2FAD-4963-A6F5-E7588C728BC0}" type="sibTrans" cxnId="{9581B060-6066-4369-929D-249A62A511D0}">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2" custScaleX="231483">
        <dgm:presLayoutVars>
          <dgm:chMax val="1"/>
          <dgm:bulletEnabled val="1"/>
        </dgm:presLayoutVars>
      </dgm:prSet>
      <dgm:spPr/>
      <dgm:t>
        <a:bodyPr/>
        <a:lstStyle/>
        <a:p>
          <a:endParaRPr lang="es-MX"/>
        </a:p>
      </dgm:t>
    </dgm:pt>
    <dgm:pt modelId="{BB95BF30-56BE-4BB9-9D72-81513DE03930}" type="pres">
      <dgm:prSet presAssocID="{0A82C211-26CC-450E-99DB-D7237BBE9E2F}" presName="sp" presStyleCnt="0"/>
      <dgm:spPr/>
    </dgm:pt>
    <dgm:pt modelId="{4B7B6BBC-7156-4E1D-9F7E-2F24442787FE}" type="pres">
      <dgm:prSet presAssocID="{AF8CF975-1A02-4284-A354-4A8312CA7F7F}" presName="linNode" presStyleCnt="0"/>
      <dgm:spPr/>
    </dgm:pt>
    <dgm:pt modelId="{17A23E74-3433-4D7E-863F-04E9B2B526CF}" type="pres">
      <dgm:prSet presAssocID="{AF8CF975-1A02-4284-A354-4A8312CA7F7F}" presName="parentText" presStyleLbl="node1" presStyleIdx="1" presStyleCnt="2" custScaleX="189354">
        <dgm:presLayoutVars>
          <dgm:chMax val="1"/>
          <dgm:bulletEnabled val="1"/>
        </dgm:presLayoutVars>
      </dgm:prSet>
      <dgm:spPr/>
      <dgm:t>
        <a:bodyPr/>
        <a:lstStyle/>
        <a:p>
          <a:endParaRPr lang="es-MX"/>
        </a:p>
      </dgm:t>
    </dgm:pt>
  </dgm:ptLst>
  <dgm:cxnLst>
    <dgm:cxn modelId="{3CB566F7-E381-4365-9BA0-7B41179C7E0F}" type="presOf" srcId="{FB34412B-8603-4BFB-9897-B723630AF64C}" destId="{44D2AF10-0591-4C14-B073-03709BD6312C}" srcOrd="0" destOrd="0" presId="urn:microsoft.com/office/officeart/2005/8/layout/vList5"/>
    <dgm:cxn modelId="{9581B060-6066-4369-929D-249A62A511D0}" srcId="{FB34412B-8603-4BFB-9897-B723630AF64C}" destId="{AF8CF975-1A02-4284-A354-4A8312CA7F7F}" srcOrd="1" destOrd="0" parTransId="{86419E20-0DD8-4F07-BB05-6D670CAAD5A4}" sibTransId="{52A85A3F-2FAD-4963-A6F5-E7588C728BC0}"/>
    <dgm:cxn modelId="{469B7972-350B-46FD-B21C-2C3CA3DDC466}" type="presOf" srcId="{AF8CF975-1A02-4284-A354-4A8312CA7F7F}" destId="{17A23E74-3433-4D7E-863F-04E9B2B526CF}"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A2B2A8A6-3EF2-46F4-BF59-F1F1414E22D6}" type="presOf" srcId="{E135E564-6FBD-41EB-950D-240FA9165BF8}" destId="{F1BDE55F-DE4F-4377-AC33-5ADA35D7D97F}" srcOrd="0" destOrd="0" presId="urn:microsoft.com/office/officeart/2005/8/layout/vList5"/>
    <dgm:cxn modelId="{96620362-8A73-4685-8A31-7FB01BB0D9F3}" type="presParOf" srcId="{44D2AF10-0591-4C14-B073-03709BD6312C}" destId="{554BF29A-3026-4E5A-B073-E9E9B07E1F53}" srcOrd="0" destOrd="0" presId="urn:microsoft.com/office/officeart/2005/8/layout/vList5"/>
    <dgm:cxn modelId="{DAAFB8D0-8BFC-4FC6-8537-321F6735D74D}" type="presParOf" srcId="{554BF29A-3026-4E5A-B073-E9E9B07E1F53}" destId="{F1BDE55F-DE4F-4377-AC33-5ADA35D7D97F}" srcOrd="0" destOrd="0" presId="urn:microsoft.com/office/officeart/2005/8/layout/vList5"/>
    <dgm:cxn modelId="{433D67A4-DDDD-493A-B526-E8E731EB801D}" type="presParOf" srcId="{44D2AF10-0591-4C14-B073-03709BD6312C}" destId="{BB95BF30-56BE-4BB9-9D72-81513DE03930}" srcOrd="1" destOrd="0" presId="urn:microsoft.com/office/officeart/2005/8/layout/vList5"/>
    <dgm:cxn modelId="{4CFBB46D-590D-44CD-AC08-EE9CBE90D42A}" type="presParOf" srcId="{44D2AF10-0591-4C14-B073-03709BD6312C}" destId="{4B7B6BBC-7156-4E1D-9F7E-2F24442787FE}" srcOrd="2" destOrd="0" presId="urn:microsoft.com/office/officeart/2005/8/layout/vList5"/>
    <dgm:cxn modelId="{5C7AB816-4A04-4BC6-99C0-4FF5BF1F01F2}" type="presParOf" srcId="{4B7B6BBC-7156-4E1D-9F7E-2F24442787FE}" destId="{17A23E74-3433-4D7E-863F-04E9B2B526CF}" srcOrd="0" destOrd="0" presId="urn:microsoft.com/office/officeart/2005/8/layout/vList5"/>
  </dgm:cxnLst>
  <dgm:bg/>
  <dgm:whole/>
</dgm:dataModel>
</file>

<file path=ppt/diagrams/data17.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dgm:t>
        <a:bodyPr/>
        <a:lstStyle/>
        <a:p>
          <a:pPr algn="ctr" rtl="0"/>
          <a:r>
            <a:rPr lang="es-ES" dirty="0" smtClean="0"/>
            <a:t>DE TIEMPO</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841F0A1A-3B24-48AA-ADDD-0CB7A046A83B}" type="presOf" srcId="{ABEE91E0-7C5B-4B41-B2CF-6BBD3CB18C75}" destId="{AFF5D9A4-AB78-4013-B6A9-D39A2532B06D}" srcOrd="0" destOrd="0" presId="urn:microsoft.com/office/officeart/2005/8/layout/vList2"/>
    <dgm:cxn modelId="{622D301D-B496-46F4-8E7A-5517286B670A}" srcId="{ABEE91E0-7C5B-4B41-B2CF-6BBD3CB18C75}" destId="{F909E625-A871-42C9-9FF5-26F43E4408B1}" srcOrd="0" destOrd="0" parTransId="{BA19774F-447A-43C1-A54B-882798ADBD85}" sibTransId="{057CE73F-9C20-48F8-9087-EF721CCD9D81}"/>
    <dgm:cxn modelId="{3975585A-9447-484A-98B7-469454236840}" type="presOf" srcId="{F909E625-A871-42C9-9FF5-26F43E4408B1}" destId="{C829226E-95FD-45E5-9D45-220B74C1ECE6}" srcOrd="0" destOrd="0" presId="urn:microsoft.com/office/officeart/2005/8/layout/vList2"/>
    <dgm:cxn modelId="{E2D59E1E-0283-4F52-9450-5E777F9422E8}" type="presParOf" srcId="{AFF5D9A4-AB78-4013-B6A9-D39A2532B06D}" destId="{C829226E-95FD-45E5-9D45-220B74C1ECE6}" srcOrd="0" destOrd="0" presId="urn:microsoft.com/office/officeart/2005/8/layout/vList2"/>
  </dgm:cxnLst>
  <dgm:bg/>
  <dgm:whole/>
</dgm:dataModel>
</file>

<file path=ppt/diagrams/data18.xml><?xml version="1.0" encoding="utf-8"?>
<dgm:dataModel xmlns:dgm="http://schemas.openxmlformats.org/drawingml/2006/diagram" xmlns:a="http://schemas.openxmlformats.org/drawingml/2006/main">
  <dgm:ptLst>
    <dgm:pt modelId="{FB34412B-8603-4BFB-9897-B723630AF64C}" type="doc">
      <dgm:prSet loTypeId="urn:microsoft.com/office/officeart/2005/8/layout/vList5" loCatId="list" qsTypeId="urn:microsoft.com/office/officeart/2005/8/quickstyle/3d3" qsCatId="3D" csTypeId="urn:microsoft.com/office/officeart/2005/8/colors/accent0_3" csCatId="mainScheme" phldr="1"/>
      <dgm:spPr/>
      <dgm:t>
        <a:bodyPr/>
        <a:lstStyle/>
        <a:p>
          <a:endParaRPr lang="es-ES"/>
        </a:p>
      </dgm:t>
    </dgm:pt>
    <dgm:pt modelId="{E135E564-6FBD-41EB-950D-240FA9165BF8}">
      <dgm:prSet custT="1"/>
      <dgm:spPr/>
      <dgm:t>
        <a:bodyPr/>
        <a:lstStyle/>
        <a:p>
          <a:pPr rtl="0"/>
          <a:r>
            <a:rPr lang="es-MX" sz="1400" dirty="0" smtClean="0"/>
            <a:t>Actualmente, la regla es que los plazos son perentorios. Así lo dispone, por ejemplo, el art. 133 del CPCDF: “Una vez concluidos los términos fijados a las partes, sin necesidad de que acuse rebeldía, seguirá el juicio su curso y se tendrá por ellos, debió ejercitarse.</a:t>
          </a:r>
          <a:endParaRPr lang="es-ES" sz="1400" dirty="0"/>
        </a:p>
      </dgm:t>
    </dgm:pt>
    <dgm:pt modelId="{E75E4753-7C1D-40B6-AE8B-69D3762B8A2F}" type="parTrans" cxnId="{C4272734-F286-48BC-972D-D30403C582E3}">
      <dgm:prSet/>
      <dgm:spPr/>
      <dgm:t>
        <a:bodyPr/>
        <a:lstStyle/>
        <a:p>
          <a:endParaRPr lang="es-ES"/>
        </a:p>
      </dgm:t>
    </dgm:pt>
    <dgm:pt modelId="{0A82C211-26CC-450E-99DB-D7237BBE9E2F}" type="sibTrans" cxnId="{C4272734-F286-48BC-972D-D30403C582E3}">
      <dgm:prSet/>
      <dgm:spPr/>
      <dgm:t>
        <a:bodyPr/>
        <a:lstStyle/>
        <a:p>
          <a:endParaRPr lang="es-ES"/>
        </a:p>
      </dgm:t>
    </dgm:pt>
    <dgm:pt modelId="{AF8CF975-1A02-4284-A354-4A8312CA7F7F}">
      <dgm:prSet/>
      <dgm:spPr>
        <a:solidFill>
          <a:schemeClr val="bg2">
            <a:lumMod val="50000"/>
          </a:schemeClr>
        </a:solidFill>
      </dgm:spPr>
      <dgm:t>
        <a:bodyPr/>
        <a:lstStyle/>
        <a:p>
          <a:pPr rtl="0"/>
          <a:r>
            <a:rPr lang="es-MX" dirty="0" smtClean="0"/>
            <a:t>Cabe aclarar que así como la inactividad de una o de ambas partes durante el plazo que se les señalo para realizar determinado acto procesal, trae como consecuencia la preclusión o pérdida del derecho que tuvieron para llevar a cabo dicho acto, la inactividad procesal de ambas partes ya no respecto de un acto procesal determinado sino de todo el proceso durante un periodo prolongado (120 </a:t>
          </a:r>
          <a:r>
            <a:rPr lang="es-MX" dirty="0" err="1" smtClean="0"/>
            <a:t>dias</a:t>
          </a:r>
          <a:r>
            <a:rPr lang="es-MX" dirty="0" smtClean="0"/>
            <a:t> hábiles en el CPCDF y en el </a:t>
          </a:r>
          <a:r>
            <a:rPr lang="es-MX" dirty="0" err="1" smtClean="0"/>
            <a:t>CCom</a:t>
          </a:r>
          <a:r>
            <a:rPr lang="es-MX" dirty="0" smtClean="0"/>
            <a:t>, un año en el CFPC o 300 </a:t>
          </a:r>
          <a:r>
            <a:rPr lang="es-MX" dirty="0" err="1" smtClean="0"/>
            <a:t>dias</a:t>
          </a:r>
          <a:r>
            <a:rPr lang="es-MX" dirty="0" smtClean="0"/>
            <a:t> naturales en la </a:t>
          </a:r>
          <a:r>
            <a:rPr lang="es-MX" dirty="0" err="1" smtClean="0"/>
            <a:t>LA</a:t>
          </a:r>
          <a:r>
            <a:rPr lang="es-MX" dirty="0" smtClean="0"/>
            <a:t>) tiene como consecuencia la caducidad de la instancia o extinción anticipada del proceso, de tal modo que quedan sin efecto legal todos los actos procesales realizados en la instancia de que se trate. Si la caducidad se decreta en la primera instancia, su efecto es que “las cosas deben volver al estado que tenían antes de la presentación de la demanda”; si se produce en la segunda instancia “deja firmes las resoluciones apeladas”.</a:t>
          </a:r>
          <a:endParaRPr lang="es-ES" dirty="0"/>
        </a:p>
      </dgm:t>
    </dgm:pt>
    <dgm:pt modelId="{86419E20-0DD8-4F07-BB05-6D670CAAD5A4}" type="parTrans" cxnId="{9581B060-6066-4369-929D-249A62A511D0}">
      <dgm:prSet/>
      <dgm:spPr/>
      <dgm:t>
        <a:bodyPr/>
        <a:lstStyle/>
        <a:p>
          <a:endParaRPr lang="es-ES"/>
        </a:p>
      </dgm:t>
    </dgm:pt>
    <dgm:pt modelId="{52A85A3F-2FAD-4963-A6F5-E7588C728BC0}" type="sibTrans" cxnId="{9581B060-6066-4369-929D-249A62A511D0}">
      <dgm:prSet/>
      <dgm:spPr/>
      <dgm:t>
        <a:bodyPr/>
        <a:lstStyle/>
        <a:p>
          <a:endParaRPr lang="es-ES"/>
        </a:p>
      </dgm:t>
    </dgm:pt>
    <dgm:pt modelId="{44D2AF10-0591-4C14-B073-03709BD6312C}" type="pres">
      <dgm:prSet presAssocID="{FB34412B-8603-4BFB-9897-B723630AF64C}" presName="Name0" presStyleCnt="0">
        <dgm:presLayoutVars>
          <dgm:dir/>
          <dgm:animLvl val="lvl"/>
          <dgm:resizeHandles val="exact"/>
        </dgm:presLayoutVars>
      </dgm:prSet>
      <dgm:spPr/>
      <dgm:t>
        <a:bodyPr/>
        <a:lstStyle/>
        <a:p>
          <a:endParaRPr lang="es-MX"/>
        </a:p>
      </dgm:t>
    </dgm:pt>
    <dgm:pt modelId="{554BF29A-3026-4E5A-B073-E9E9B07E1F53}" type="pres">
      <dgm:prSet presAssocID="{E135E564-6FBD-41EB-950D-240FA9165BF8}" presName="linNode" presStyleCnt="0"/>
      <dgm:spPr/>
    </dgm:pt>
    <dgm:pt modelId="{F1BDE55F-DE4F-4377-AC33-5ADA35D7D97F}" type="pres">
      <dgm:prSet presAssocID="{E135E564-6FBD-41EB-950D-240FA9165BF8}" presName="parentText" presStyleLbl="node1" presStyleIdx="0" presStyleCnt="2" custScaleX="231483">
        <dgm:presLayoutVars>
          <dgm:chMax val="1"/>
          <dgm:bulletEnabled val="1"/>
        </dgm:presLayoutVars>
      </dgm:prSet>
      <dgm:spPr/>
      <dgm:t>
        <a:bodyPr/>
        <a:lstStyle/>
        <a:p>
          <a:endParaRPr lang="es-MX"/>
        </a:p>
      </dgm:t>
    </dgm:pt>
    <dgm:pt modelId="{BB95BF30-56BE-4BB9-9D72-81513DE03930}" type="pres">
      <dgm:prSet presAssocID="{0A82C211-26CC-450E-99DB-D7237BBE9E2F}" presName="sp" presStyleCnt="0"/>
      <dgm:spPr/>
    </dgm:pt>
    <dgm:pt modelId="{4B7B6BBC-7156-4E1D-9F7E-2F24442787FE}" type="pres">
      <dgm:prSet presAssocID="{AF8CF975-1A02-4284-A354-4A8312CA7F7F}" presName="linNode" presStyleCnt="0"/>
      <dgm:spPr/>
    </dgm:pt>
    <dgm:pt modelId="{17A23E74-3433-4D7E-863F-04E9B2B526CF}" type="pres">
      <dgm:prSet presAssocID="{AF8CF975-1A02-4284-A354-4A8312CA7F7F}" presName="parentText" presStyleLbl="node1" presStyleIdx="1" presStyleCnt="2" custScaleX="266361">
        <dgm:presLayoutVars>
          <dgm:chMax val="1"/>
          <dgm:bulletEnabled val="1"/>
        </dgm:presLayoutVars>
      </dgm:prSet>
      <dgm:spPr/>
      <dgm:t>
        <a:bodyPr/>
        <a:lstStyle/>
        <a:p>
          <a:endParaRPr lang="es-MX"/>
        </a:p>
      </dgm:t>
    </dgm:pt>
  </dgm:ptLst>
  <dgm:cxnLst>
    <dgm:cxn modelId="{9581B060-6066-4369-929D-249A62A511D0}" srcId="{FB34412B-8603-4BFB-9897-B723630AF64C}" destId="{AF8CF975-1A02-4284-A354-4A8312CA7F7F}" srcOrd="1" destOrd="0" parTransId="{86419E20-0DD8-4F07-BB05-6D670CAAD5A4}" sibTransId="{52A85A3F-2FAD-4963-A6F5-E7588C728BC0}"/>
    <dgm:cxn modelId="{E60B02FE-876C-4FDC-A15F-278BA5D2D8E0}" type="presOf" srcId="{FB34412B-8603-4BFB-9897-B723630AF64C}" destId="{44D2AF10-0591-4C14-B073-03709BD6312C}" srcOrd="0" destOrd="0" presId="urn:microsoft.com/office/officeart/2005/8/layout/vList5"/>
    <dgm:cxn modelId="{5BCD0292-3984-40AE-81DA-960C2604C6A9}" type="presOf" srcId="{E135E564-6FBD-41EB-950D-240FA9165BF8}" destId="{F1BDE55F-DE4F-4377-AC33-5ADA35D7D97F}" srcOrd="0" destOrd="0" presId="urn:microsoft.com/office/officeart/2005/8/layout/vList5"/>
    <dgm:cxn modelId="{C4272734-F286-48BC-972D-D30403C582E3}" srcId="{FB34412B-8603-4BFB-9897-B723630AF64C}" destId="{E135E564-6FBD-41EB-950D-240FA9165BF8}" srcOrd="0" destOrd="0" parTransId="{E75E4753-7C1D-40B6-AE8B-69D3762B8A2F}" sibTransId="{0A82C211-26CC-450E-99DB-D7237BBE9E2F}"/>
    <dgm:cxn modelId="{56084905-8338-484B-B655-9B737BE1CF32}" type="presOf" srcId="{AF8CF975-1A02-4284-A354-4A8312CA7F7F}" destId="{17A23E74-3433-4D7E-863F-04E9B2B526CF}" srcOrd="0" destOrd="0" presId="urn:microsoft.com/office/officeart/2005/8/layout/vList5"/>
    <dgm:cxn modelId="{9627D37D-B5BA-45F9-8E9B-0EFC3630AFCF}" type="presParOf" srcId="{44D2AF10-0591-4C14-B073-03709BD6312C}" destId="{554BF29A-3026-4E5A-B073-E9E9B07E1F53}" srcOrd="0" destOrd="0" presId="urn:microsoft.com/office/officeart/2005/8/layout/vList5"/>
    <dgm:cxn modelId="{E01915B2-189A-431B-A4FF-B2647225ED1E}" type="presParOf" srcId="{554BF29A-3026-4E5A-B073-E9E9B07E1F53}" destId="{F1BDE55F-DE4F-4377-AC33-5ADA35D7D97F}" srcOrd="0" destOrd="0" presId="urn:microsoft.com/office/officeart/2005/8/layout/vList5"/>
    <dgm:cxn modelId="{D341638A-BA43-4D55-BD3C-38BA5DFB1342}" type="presParOf" srcId="{44D2AF10-0591-4C14-B073-03709BD6312C}" destId="{BB95BF30-56BE-4BB9-9D72-81513DE03930}" srcOrd="1" destOrd="0" presId="urn:microsoft.com/office/officeart/2005/8/layout/vList5"/>
    <dgm:cxn modelId="{9A680D16-1EF9-4243-B69D-51A41A362AC3}" type="presParOf" srcId="{44D2AF10-0591-4C14-B073-03709BD6312C}" destId="{4B7B6BBC-7156-4E1D-9F7E-2F24442787FE}" srcOrd="2" destOrd="0" presId="urn:microsoft.com/office/officeart/2005/8/layout/vList5"/>
    <dgm:cxn modelId="{277B28C7-1BFB-40AA-A519-CD50D9F705DC}" type="presParOf" srcId="{4B7B6BBC-7156-4E1D-9F7E-2F24442787FE}" destId="{17A23E74-3433-4D7E-863F-04E9B2B526CF}" srcOrd="0" destOrd="0" presId="urn:microsoft.com/office/officeart/2005/8/layout/vList5"/>
  </dgm:cxnLst>
  <dgm:bg/>
  <dgm:whole/>
</dgm:dataModel>
</file>

<file path=ppt/diagrams/data19.xml><?xml version="1.0" encoding="utf-8"?>
<dgm:dataModel xmlns:dgm="http://schemas.openxmlformats.org/drawingml/2006/diagram" xmlns:a="http://schemas.openxmlformats.org/drawingml/2006/main">
  <dgm:ptLst>
    <dgm:pt modelId="{4DE75AED-6E05-4C13-923D-566067ACD90A}" type="doc">
      <dgm:prSet loTypeId="urn:microsoft.com/office/officeart/2005/8/layout/list1" loCatId="list" qsTypeId="urn:microsoft.com/office/officeart/2005/8/quickstyle/3d1" qsCatId="3D" csTypeId="urn:microsoft.com/office/officeart/2005/8/colors/colorful1#7" csCatId="colorful" phldr="1"/>
      <dgm:spPr/>
      <dgm:t>
        <a:bodyPr/>
        <a:lstStyle/>
        <a:p>
          <a:endParaRPr lang="es-MX"/>
        </a:p>
      </dgm:t>
    </dgm:pt>
    <dgm:pt modelId="{7EB6749E-0943-4D57-A3A5-9AC3C8D5971D}">
      <dgm:prSet phldrT="[Texto]" custT="1"/>
      <dgm:spPr/>
      <dgm:t>
        <a:bodyPr/>
        <a:lstStyle/>
        <a:p>
          <a:pPr rtl="0"/>
          <a:r>
            <a:rPr lang="es-MX" sz="1400" b="1" i="1" dirty="0" smtClean="0"/>
            <a:t>Actos de Petición</a:t>
          </a:r>
          <a:r>
            <a:rPr lang="es-MX" sz="1400" dirty="0" smtClean="0"/>
            <a:t>.- Son aquellos en los que las partes expresan al juzgador su pretensión o su excepción solicitándole que una vez agotados los actos procesales necesarios, dicte sentencia en la que declare fundada dicha pretensión o excepción.</a:t>
          </a:r>
          <a:endParaRPr lang="es-MX" sz="1400" b="1" dirty="0"/>
        </a:p>
      </dgm:t>
    </dgm:pt>
    <dgm:pt modelId="{4F606A9E-B0F9-45AE-9869-491CBC667482}" type="parTrans" cxnId="{F6DE6103-A599-4B0E-9105-3E9B49DCCA39}">
      <dgm:prSet/>
      <dgm:spPr/>
      <dgm:t>
        <a:bodyPr/>
        <a:lstStyle/>
        <a:p>
          <a:endParaRPr lang="es-MX" sz="1400" b="1">
            <a:solidFill>
              <a:schemeClr val="tx1"/>
            </a:solidFill>
          </a:endParaRPr>
        </a:p>
      </dgm:t>
    </dgm:pt>
    <dgm:pt modelId="{6BFB5037-141C-4DDB-AF01-29DB288AE836}" type="sibTrans" cxnId="{F6DE6103-A599-4B0E-9105-3E9B49DCCA39}">
      <dgm:prSet/>
      <dgm:spPr/>
      <dgm:t>
        <a:bodyPr/>
        <a:lstStyle/>
        <a:p>
          <a:endParaRPr lang="es-MX" sz="1400" b="1">
            <a:solidFill>
              <a:schemeClr val="tx1"/>
            </a:solidFill>
          </a:endParaRPr>
        </a:p>
      </dgm:t>
    </dgm:pt>
    <dgm:pt modelId="{227E7E80-6ED0-46C0-BE2D-66B8C982F8AA}">
      <dgm:prSet phldrT="[Texto]" custT="1"/>
      <dgm:spPr/>
      <dgm:t>
        <a:bodyPr/>
        <a:lstStyle/>
        <a:p>
          <a:pPr rtl="0"/>
          <a:r>
            <a:rPr lang="es-MX" sz="1400" b="1" i="1" dirty="0" smtClean="0"/>
            <a:t>Actos de Prueba</a:t>
          </a:r>
          <a:r>
            <a:rPr lang="es-MX" sz="1400" dirty="0" smtClean="0"/>
            <a:t>.- Estos se dirigen a obtener la certeza del juzgador sobre los fundamentos de hecho de la pretensión del actor o del acusador o sobre los fundamentos de hecho de la excepción o la defensa del demandado o del inculpado (actos de ofrecimiento, actos de preparación y actos de ejecución).</a:t>
          </a:r>
          <a:endParaRPr lang="es-MX" sz="1400" b="1" dirty="0"/>
        </a:p>
      </dgm:t>
    </dgm:pt>
    <dgm:pt modelId="{5DB4F448-8756-420C-8E22-E5597E9497A7}" type="parTrans" cxnId="{6EA7C502-74D4-4630-9D49-58BA3F9C8CFB}">
      <dgm:prSet/>
      <dgm:spPr/>
      <dgm:t>
        <a:bodyPr/>
        <a:lstStyle/>
        <a:p>
          <a:endParaRPr lang="es-MX" sz="1400" b="1">
            <a:solidFill>
              <a:schemeClr val="tx1"/>
            </a:solidFill>
          </a:endParaRPr>
        </a:p>
      </dgm:t>
    </dgm:pt>
    <dgm:pt modelId="{BE9BD926-82EA-450C-BAEF-4774DCE577E4}" type="sibTrans" cxnId="{6EA7C502-74D4-4630-9D49-58BA3F9C8CFB}">
      <dgm:prSet/>
      <dgm:spPr/>
      <dgm:t>
        <a:bodyPr/>
        <a:lstStyle/>
        <a:p>
          <a:endParaRPr lang="es-MX" sz="1400" b="1">
            <a:solidFill>
              <a:schemeClr val="tx1"/>
            </a:solidFill>
          </a:endParaRPr>
        </a:p>
      </dgm:t>
    </dgm:pt>
    <dgm:pt modelId="{FE593664-FA06-4868-A23D-6186CABA84F7}">
      <dgm:prSet phldrT="[Texto]" custT="1"/>
      <dgm:spPr/>
      <dgm:t>
        <a:bodyPr/>
        <a:lstStyle/>
        <a:p>
          <a:r>
            <a:rPr lang="es-MX" sz="1400" b="1" i="1" dirty="0" smtClean="0"/>
            <a:t>Actos de Alegación</a:t>
          </a:r>
          <a:r>
            <a:rPr lang="es-MX" sz="1400" dirty="0" smtClean="0"/>
            <a:t>.- A través de estos actos las partes manifiestan al juzgador sus argumentos sobre los fundamentos de hecho y de derecho de la pretensión, la excepción o la defensa, con el fin de que se dicte una sentencia estimatoria o desestimatoria.</a:t>
          </a:r>
          <a:endParaRPr lang="es-MX" sz="1400" b="1" dirty="0"/>
        </a:p>
      </dgm:t>
    </dgm:pt>
    <dgm:pt modelId="{A1C3C869-88EE-46BF-B444-A2D5B07E226E}" type="parTrans" cxnId="{9384122C-33E6-45B0-A574-1AA57B5712A2}">
      <dgm:prSet/>
      <dgm:spPr/>
      <dgm:t>
        <a:bodyPr/>
        <a:lstStyle/>
        <a:p>
          <a:endParaRPr lang="es-MX" sz="1400" b="1">
            <a:solidFill>
              <a:schemeClr val="tx1"/>
            </a:solidFill>
          </a:endParaRPr>
        </a:p>
      </dgm:t>
    </dgm:pt>
    <dgm:pt modelId="{4A003389-A424-40DB-ABD4-E76D0EB42A62}" type="sibTrans" cxnId="{9384122C-33E6-45B0-A574-1AA57B5712A2}">
      <dgm:prSet/>
      <dgm:spPr/>
      <dgm:t>
        <a:bodyPr/>
        <a:lstStyle/>
        <a:p>
          <a:endParaRPr lang="es-MX" sz="1400" b="1">
            <a:solidFill>
              <a:schemeClr val="tx1"/>
            </a:solidFill>
          </a:endParaRPr>
        </a:p>
      </dgm:t>
    </dgm:pt>
    <dgm:pt modelId="{69400BB0-6059-4033-B6B9-806BC1DAB5F6}">
      <dgm:prSet phldrT="[Texto]" custT="1"/>
      <dgm:spPr/>
      <dgm:t>
        <a:bodyPr/>
        <a:lstStyle/>
        <a:p>
          <a:r>
            <a:rPr lang="es-MX" sz="1400" b="1" i="1" dirty="0" smtClean="0"/>
            <a:t>Actos de Impugnación</a:t>
          </a:r>
          <a:r>
            <a:rPr lang="es-MX" sz="1400" dirty="0" smtClean="0"/>
            <a:t>.- A través de estos actos las partes combaten la legalidad de los actos u omisiones del órgano jurisdiccional, con la finalidad de que se determínela nulidad, revocación o modificación de los actos impugnados o se ordene la realización de los actos omitidos. (Revocación, apelación y queja)</a:t>
          </a:r>
          <a:endParaRPr lang="es-MX" sz="1400" b="1" dirty="0"/>
        </a:p>
      </dgm:t>
    </dgm:pt>
    <dgm:pt modelId="{1B9E3D0D-B15D-4BE4-8C85-70F1866E1245}" type="parTrans" cxnId="{5EC48E9C-5D80-4C76-BAE7-E9FE8CB0FDB5}">
      <dgm:prSet/>
      <dgm:spPr/>
      <dgm:t>
        <a:bodyPr/>
        <a:lstStyle/>
        <a:p>
          <a:endParaRPr lang="es-MX"/>
        </a:p>
      </dgm:t>
    </dgm:pt>
    <dgm:pt modelId="{0DFB493D-4907-46EA-A63C-1529F269860D}" type="sibTrans" cxnId="{5EC48E9C-5D80-4C76-BAE7-E9FE8CB0FDB5}">
      <dgm:prSet/>
      <dgm:spPr/>
      <dgm:t>
        <a:bodyPr/>
        <a:lstStyle/>
        <a:p>
          <a:endParaRPr lang="es-MX"/>
        </a:p>
      </dgm:t>
    </dgm:pt>
    <dgm:pt modelId="{C911FDF7-2874-4CC4-BF70-AFFEC015FEC2}" type="pres">
      <dgm:prSet presAssocID="{4DE75AED-6E05-4C13-923D-566067ACD90A}" presName="linear" presStyleCnt="0">
        <dgm:presLayoutVars>
          <dgm:dir/>
          <dgm:animLvl val="lvl"/>
          <dgm:resizeHandles val="exact"/>
        </dgm:presLayoutVars>
      </dgm:prSet>
      <dgm:spPr/>
      <dgm:t>
        <a:bodyPr/>
        <a:lstStyle/>
        <a:p>
          <a:endParaRPr lang="es-MX"/>
        </a:p>
      </dgm:t>
    </dgm:pt>
    <dgm:pt modelId="{546A4D95-2882-4741-85E3-C74F6C3EBF0A}" type="pres">
      <dgm:prSet presAssocID="{7EB6749E-0943-4D57-A3A5-9AC3C8D5971D}" presName="parentLin" presStyleCnt="0"/>
      <dgm:spPr/>
    </dgm:pt>
    <dgm:pt modelId="{428EF82F-6D88-4BC4-9F89-C5EE0BD97156}" type="pres">
      <dgm:prSet presAssocID="{7EB6749E-0943-4D57-A3A5-9AC3C8D5971D}" presName="parentLeftMargin" presStyleLbl="node1" presStyleIdx="0" presStyleCnt="4"/>
      <dgm:spPr/>
      <dgm:t>
        <a:bodyPr/>
        <a:lstStyle/>
        <a:p>
          <a:endParaRPr lang="es-MX"/>
        </a:p>
      </dgm:t>
    </dgm:pt>
    <dgm:pt modelId="{5E684D86-B543-4706-B923-D49AE53C87BB}" type="pres">
      <dgm:prSet presAssocID="{7EB6749E-0943-4D57-A3A5-9AC3C8D5971D}" presName="parentText" presStyleLbl="node1" presStyleIdx="0" presStyleCnt="4" custScaleX="141131">
        <dgm:presLayoutVars>
          <dgm:chMax val="0"/>
          <dgm:bulletEnabled val="1"/>
        </dgm:presLayoutVars>
      </dgm:prSet>
      <dgm:spPr/>
      <dgm:t>
        <a:bodyPr/>
        <a:lstStyle/>
        <a:p>
          <a:endParaRPr lang="es-MX"/>
        </a:p>
      </dgm:t>
    </dgm:pt>
    <dgm:pt modelId="{DB907275-255D-43A5-BF7F-DDA23DB84912}" type="pres">
      <dgm:prSet presAssocID="{7EB6749E-0943-4D57-A3A5-9AC3C8D5971D}" presName="negativeSpace" presStyleCnt="0"/>
      <dgm:spPr/>
    </dgm:pt>
    <dgm:pt modelId="{34AE7920-BDBC-42C3-AF1C-86674B202DC2}" type="pres">
      <dgm:prSet presAssocID="{7EB6749E-0943-4D57-A3A5-9AC3C8D5971D}" presName="childText" presStyleLbl="conFgAcc1" presStyleIdx="0" presStyleCnt="4">
        <dgm:presLayoutVars>
          <dgm:bulletEnabled val="1"/>
        </dgm:presLayoutVars>
      </dgm:prSet>
      <dgm:spPr/>
    </dgm:pt>
    <dgm:pt modelId="{2A98DD7F-B3DB-419E-8198-FF5E1481E75C}" type="pres">
      <dgm:prSet presAssocID="{6BFB5037-141C-4DDB-AF01-29DB288AE836}" presName="spaceBetweenRectangles" presStyleCnt="0"/>
      <dgm:spPr/>
    </dgm:pt>
    <dgm:pt modelId="{5464B2BD-3114-41DA-9C7C-957905B51B2B}" type="pres">
      <dgm:prSet presAssocID="{227E7E80-6ED0-46C0-BE2D-66B8C982F8AA}" presName="parentLin" presStyleCnt="0"/>
      <dgm:spPr/>
    </dgm:pt>
    <dgm:pt modelId="{E092D4AC-CDF8-4235-B85D-D556DD2E1652}" type="pres">
      <dgm:prSet presAssocID="{227E7E80-6ED0-46C0-BE2D-66B8C982F8AA}" presName="parentLeftMargin" presStyleLbl="node1" presStyleIdx="0" presStyleCnt="4"/>
      <dgm:spPr/>
      <dgm:t>
        <a:bodyPr/>
        <a:lstStyle/>
        <a:p>
          <a:endParaRPr lang="es-MX"/>
        </a:p>
      </dgm:t>
    </dgm:pt>
    <dgm:pt modelId="{91C784DE-1B2B-4301-8935-C122D74222EC}" type="pres">
      <dgm:prSet presAssocID="{227E7E80-6ED0-46C0-BE2D-66B8C982F8AA}" presName="parentText" presStyleLbl="node1" presStyleIdx="1" presStyleCnt="4" custScaleX="142857">
        <dgm:presLayoutVars>
          <dgm:chMax val="0"/>
          <dgm:bulletEnabled val="1"/>
        </dgm:presLayoutVars>
      </dgm:prSet>
      <dgm:spPr/>
      <dgm:t>
        <a:bodyPr/>
        <a:lstStyle/>
        <a:p>
          <a:endParaRPr lang="es-MX"/>
        </a:p>
      </dgm:t>
    </dgm:pt>
    <dgm:pt modelId="{3A2E2ABA-7805-4EAF-BCE8-F7D22132B60C}" type="pres">
      <dgm:prSet presAssocID="{227E7E80-6ED0-46C0-BE2D-66B8C982F8AA}" presName="negativeSpace" presStyleCnt="0"/>
      <dgm:spPr/>
    </dgm:pt>
    <dgm:pt modelId="{7496D779-18AF-48A4-B0FA-F918BF104664}" type="pres">
      <dgm:prSet presAssocID="{227E7E80-6ED0-46C0-BE2D-66B8C982F8AA}" presName="childText" presStyleLbl="conFgAcc1" presStyleIdx="1" presStyleCnt="4">
        <dgm:presLayoutVars>
          <dgm:bulletEnabled val="1"/>
        </dgm:presLayoutVars>
      </dgm:prSet>
      <dgm:spPr/>
    </dgm:pt>
    <dgm:pt modelId="{1C8BBD2C-BAC3-4315-AAF4-3549469DFC7A}" type="pres">
      <dgm:prSet presAssocID="{BE9BD926-82EA-450C-BAEF-4774DCE577E4}" presName="spaceBetweenRectangles" presStyleCnt="0"/>
      <dgm:spPr/>
    </dgm:pt>
    <dgm:pt modelId="{8CA3F222-CFE7-45D9-A393-D809A47E34BF}" type="pres">
      <dgm:prSet presAssocID="{FE593664-FA06-4868-A23D-6186CABA84F7}" presName="parentLin" presStyleCnt="0"/>
      <dgm:spPr/>
    </dgm:pt>
    <dgm:pt modelId="{A74751D0-E6C8-4F08-850C-85BC9E3E3C4F}" type="pres">
      <dgm:prSet presAssocID="{FE593664-FA06-4868-A23D-6186CABA84F7}" presName="parentLeftMargin" presStyleLbl="node1" presStyleIdx="1" presStyleCnt="4"/>
      <dgm:spPr/>
      <dgm:t>
        <a:bodyPr/>
        <a:lstStyle/>
        <a:p>
          <a:endParaRPr lang="es-MX"/>
        </a:p>
      </dgm:t>
    </dgm:pt>
    <dgm:pt modelId="{49C841E5-6416-4ACF-ACC8-75AEBAB0BF97}" type="pres">
      <dgm:prSet presAssocID="{FE593664-FA06-4868-A23D-6186CABA84F7}" presName="parentText" presStyleLbl="node1" presStyleIdx="2" presStyleCnt="4" custScaleX="142857">
        <dgm:presLayoutVars>
          <dgm:chMax val="0"/>
          <dgm:bulletEnabled val="1"/>
        </dgm:presLayoutVars>
      </dgm:prSet>
      <dgm:spPr/>
      <dgm:t>
        <a:bodyPr/>
        <a:lstStyle/>
        <a:p>
          <a:endParaRPr lang="es-MX"/>
        </a:p>
      </dgm:t>
    </dgm:pt>
    <dgm:pt modelId="{CAA129FC-29B4-45CF-A914-AB4B847F6A92}" type="pres">
      <dgm:prSet presAssocID="{FE593664-FA06-4868-A23D-6186CABA84F7}" presName="negativeSpace" presStyleCnt="0"/>
      <dgm:spPr/>
    </dgm:pt>
    <dgm:pt modelId="{0B0D599C-8745-4EBA-A025-797718AD6499}" type="pres">
      <dgm:prSet presAssocID="{FE593664-FA06-4868-A23D-6186CABA84F7}" presName="childText" presStyleLbl="conFgAcc1" presStyleIdx="2" presStyleCnt="4">
        <dgm:presLayoutVars>
          <dgm:bulletEnabled val="1"/>
        </dgm:presLayoutVars>
      </dgm:prSet>
      <dgm:spPr/>
    </dgm:pt>
    <dgm:pt modelId="{9DCAF7D9-FF7B-49DA-83C5-9956BC3BBE32}" type="pres">
      <dgm:prSet presAssocID="{4A003389-A424-40DB-ABD4-E76D0EB42A62}" presName="spaceBetweenRectangles" presStyleCnt="0"/>
      <dgm:spPr/>
    </dgm:pt>
    <dgm:pt modelId="{D26D3D4A-8A4E-496F-A80D-A35229EBB2A6}" type="pres">
      <dgm:prSet presAssocID="{69400BB0-6059-4033-B6B9-806BC1DAB5F6}" presName="parentLin" presStyleCnt="0"/>
      <dgm:spPr/>
    </dgm:pt>
    <dgm:pt modelId="{E0B32BA2-4E6D-494F-88BA-CEC64349CFC9}" type="pres">
      <dgm:prSet presAssocID="{69400BB0-6059-4033-B6B9-806BC1DAB5F6}" presName="parentLeftMargin" presStyleLbl="node1" presStyleIdx="2" presStyleCnt="4"/>
      <dgm:spPr/>
      <dgm:t>
        <a:bodyPr/>
        <a:lstStyle/>
        <a:p>
          <a:endParaRPr lang="es-MX"/>
        </a:p>
      </dgm:t>
    </dgm:pt>
    <dgm:pt modelId="{53D95A2F-138F-4B58-8FC3-4CABF7D48CB7}" type="pres">
      <dgm:prSet presAssocID="{69400BB0-6059-4033-B6B9-806BC1DAB5F6}" presName="parentText" presStyleLbl="node1" presStyleIdx="3" presStyleCnt="4" custScaleX="142857">
        <dgm:presLayoutVars>
          <dgm:chMax val="0"/>
          <dgm:bulletEnabled val="1"/>
        </dgm:presLayoutVars>
      </dgm:prSet>
      <dgm:spPr/>
      <dgm:t>
        <a:bodyPr/>
        <a:lstStyle/>
        <a:p>
          <a:endParaRPr lang="es-MX"/>
        </a:p>
      </dgm:t>
    </dgm:pt>
    <dgm:pt modelId="{A9CF59BE-2B51-4356-BFDE-AF0EBA07043F}" type="pres">
      <dgm:prSet presAssocID="{69400BB0-6059-4033-B6B9-806BC1DAB5F6}" presName="negativeSpace" presStyleCnt="0"/>
      <dgm:spPr/>
    </dgm:pt>
    <dgm:pt modelId="{3F5C5D5D-BBB3-4896-B833-5227C441FCDC}" type="pres">
      <dgm:prSet presAssocID="{69400BB0-6059-4033-B6B9-806BC1DAB5F6}" presName="childText" presStyleLbl="conFgAcc1" presStyleIdx="3" presStyleCnt="4">
        <dgm:presLayoutVars>
          <dgm:bulletEnabled val="1"/>
        </dgm:presLayoutVars>
      </dgm:prSet>
      <dgm:spPr/>
    </dgm:pt>
  </dgm:ptLst>
  <dgm:cxnLst>
    <dgm:cxn modelId="{971616FA-2C06-49ED-AA9D-9177E7F6E2FC}" type="presOf" srcId="{FE593664-FA06-4868-A23D-6186CABA84F7}" destId="{49C841E5-6416-4ACF-ACC8-75AEBAB0BF97}" srcOrd="1" destOrd="0" presId="urn:microsoft.com/office/officeart/2005/8/layout/list1"/>
    <dgm:cxn modelId="{5EC48E9C-5D80-4C76-BAE7-E9FE8CB0FDB5}" srcId="{4DE75AED-6E05-4C13-923D-566067ACD90A}" destId="{69400BB0-6059-4033-B6B9-806BC1DAB5F6}" srcOrd="3" destOrd="0" parTransId="{1B9E3D0D-B15D-4BE4-8C85-70F1866E1245}" sibTransId="{0DFB493D-4907-46EA-A63C-1529F269860D}"/>
    <dgm:cxn modelId="{F6DE6103-A599-4B0E-9105-3E9B49DCCA39}" srcId="{4DE75AED-6E05-4C13-923D-566067ACD90A}" destId="{7EB6749E-0943-4D57-A3A5-9AC3C8D5971D}" srcOrd="0" destOrd="0" parTransId="{4F606A9E-B0F9-45AE-9869-491CBC667482}" sibTransId="{6BFB5037-141C-4DDB-AF01-29DB288AE836}"/>
    <dgm:cxn modelId="{183390DB-68AE-4286-9CDF-FA0319D8FE0C}" type="presOf" srcId="{227E7E80-6ED0-46C0-BE2D-66B8C982F8AA}" destId="{E092D4AC-CDF8-4235-B85D-D556DD2E1652}" srcOrd="0" destOrd="0" presId="urn:microsoft.com/office/officeart/2005/8/layout/list1"/>
    <dgm:cxn modelId="{ABF5EE76-F1C1-423C-9DE2-7774B88EF7DE}" type="presOf" srcId="{7EB6749E-0943-4D57-A3A5-9AC3C8D5971D}" destId="{5E684D86-B543-4706-B923-D49AE53C87BB}" srcOrd="1" destOrd="0" presId="urn:microsoft.com/office/officeart/2005/8/layout/list1"/>
    <dgm:cxn modelId="{6EA7C502-74D4-4630-9D49-58BA3F9C8CFB}" srcId="{4DE75AED-6E05-4C13-923D-566067ACD90A}" destId="{227E7E80-6ED0-46C0-BE2D-66B8C982F8AA}" srcOrd="1" destOrd="0" parTransId="{5DB4F448-8756-420C-8E22-E5597E9497A7}" sibTransId="{BE9BD926-82EA-450C-BAEF-4774DCE577E4}"/>
    <dgm:cxn modelId="{FAF979A3-BAEE-4B27-A273-94FD052A93C6}" type="presOf" srcId="{69400BB0-6059-4033-B6B9-806BC1DAB5F6}" destId="{53D95A2F-138F-4B58-8FC3-4CABF7D48CB7}" srcOrd="1" destOrd="0" presId="urn:microsoft.com/office/officeart/2005/8/layout/list1"/>
    <dgm:cxn modelId="{7F5F276F-9F40-412A-967B-4B1E6096B1E9}" type="presOf" srcId="{4DE75AED-6E05-4C13-923D-566067ACD90A}" destId="{C911FDF7-2874-4CC4-BF70-AFFEC015FEC2}" srcOrd="0" destOrd="0" presId="urn:microsoft.com/office/officeart/2005/8/layout/list1"/>
    <dgm:cxn modelId="{9384122C-33E6-45B0-A574-1AA57B5712A2}" srcId="{4DE75AED-6E05-4C13-923D-566067ACD90A}" destId="{FE593664-FA06-4868-A23D-6186CABA84F7}" srcOrd="2" destOrd="0" parTransId="{A1C3C869-88EE-46BF-B444-A2D5B07E226E}" sibTransId="{4A003389-A424-40DB-ABD4-E76D0EB42A62}"/>
    <dgm:cxn modelId="{666B8DC0-2184-4816-9312-CBBED8FCED66}" type="presOf" srcId="{7EB6749E-0943-4D57-A3A5-9AC3C8D5971D}" destId="{428EF82F-6D88-4BC4-9F89-C5EE0BD97156}" srcOrd="0" destOrd="0" presId="urn:microsoft.com/office/officeart/2005/8/layout/list1"/>
    <dgm:cxn modelId="{FDD2781E-B0E5-4D80-A8D0-BE03E63461F8}" type="presOf" srcId="{FE593664-FA06-4868-A23D-6186CABA84F7}" destId="{A74751D0-E6C8-4F08-850C-85BC9E3E3C4F}" srcOrd="0" destOrd="0" presId="urn:microsoft.com/office/officeart/2005/8/layout/list1"/>
    <dgm:cxn modelId="{57A88B36-D874-4ABA-BA48-60855E8C68AD}" type="presOf" srcId="{69400BB0-6059-4033-B6B9-806BC1DAB5F6}" destId="{E0B32BA2-4E6D-494F-88BA-CEC64349CFC9}" srcOrd="0" destOrd="0" presId="urn:microsoft.com/office/officeart/2005/8/layout/list1"/>
    <dgm:cxn modelId="{1004984E-0986-471B-AE91-63254DF2F9AA}" type="presOf" srcId="{227E7E80-6ED0-46C0-BE2D-66B8C982F8AA}" destId="{91C784DE-1B2B-4301-8935-C122D74222EC}" srcOrd="1" destOrd="0" presId="urn:microsoft.com/office/officeart/2005/8/layout/list1"/>
    <dgm:cxn modelId="{E695F3F3-45EC-4EDD-A89E-99DA8362D64D}" type="presParOf" srcId="{C911FDF7-2874-4CC4-BF70-AFFEC015FEC2}" destId="{546A4D95-2882-4741-85E3-C74F6C3EBF0A}" srcOrd="0" destOrd="0" presId="urn:microsoft.com/office/officeart/2005/8/layout/list1"/>
    <dgm:cxn modelId="{BED2C866-3C2C-44E6-ABF7-5063226792DA}" type="presParOf" srcId="{546A4D95-2882-4741-85E3-C74F6C3EBF0A}" destId="{428EF82F-6D88-4BC4-9F89-C5EE0BD97156}" srcOrd="0" destOrd="0" presId="urn:microsoft.com/office/officeart/2005/8/layout/list1"/>
    <dgm:cxn modelId="{0859DB83-DBE9-4578-A05F-F4B7B4D9EAC5}" type="presParOf" srcId="{546A4D95-2882-4741-85E3-C74F6C3EBF0A}" destId="{5E684D86-B543-4706-B923-D49AE53C87BB}" srcOrd="1" destOrd="0" presId="urn:microsoft.com/office/officeart/2005/8/layout/list1"/>
    <dgm:cxn modelId="{D38216E9-48EB-4E25-B50B-5B462F83FD86}" type="presParOf" srcId="{C911FDF7-2874-4CC4-BF70-AFFEC015FEC2}" destId="{DB907275-255D-43A5-BF7F-DDA23DB84912}" srcOrd="1" destOrd="0" presId="urn:microsoft.com/office/officeart/2005/8/layout/list1"/>
    <dgm:cxn modelId="{71BF0F5E-0067-42C1-B1A6-E1F41AEB6D34}" type="presParOf" srcId="{C911FDF7-2874-4CC4-BF70-AFFEC015FEC2}" destId="{34AE7920-BDBC-42C3-AF1C-86674B202DC2}" srcOrd="2" destOrd="0" presId="urn:microsoft.com/office/officeart/2005/8/layout/list1"/>
    <dgm:cxn modelId="{F07F3B93-3B8C-43EF-8699-A8B96A4A9386}" type="presParOf" srcId="{C911FDF7-2874-4CC4-BF70-AFFEC015FEC2}" destId="{2A98DD7F-B3DB-419E-8198-FF5E1481E75C}" srcOrd="3" destOrd="0" presId="urn:microsoft.com/office/officeart/2005/8/layout/list1"/>
    <dgm:cxn modelId="{0CFBB8C2-CA57-4C9A-8821-5C2AEC30DC53}" type="presParOf" srcId="{C911FDF7-2874-4CC4-BF70-AFFEC015FEC2}" destId="{5464B2BD-3114-41DA-9C7C-957905B51B2B}" srcOrd="4" destOrd="0" presId="urn:microsoft.com/office/officeart/2005/8/layout/list1"/>
    <dgm:cxn modelId="{530753F9-DA8A-4765-88CB-834F5918C53F}" type="presParOf" srcId="{5464B2BD-3114-41DA-9C7C-957905B51B2B}" destId="{E092D4AC-CDF8-4235-B85D-D556DD2E1652}" srcOrd="0" destOrd="0" presId="urn:microsoft.com/office/officeart/2005/8/layout/list1"/>
    <dgm:cxn modelId="{4D9CACD8-9EA0-4E02-92B1-A245CA9C72ED}" type="presParOf" srcId="{5464B2BD-3114-41DA-9C7C-957905B51B2B}" destId="{91C784DE-1B2B-4301-8935-C122D74222EC}" srcOrd="1" destOrd="0" presId="urn:microsoft.com/office/officeart/2005/8/layout/list1"/>
    <dgm:cxn modelId="{08E209A2-401A-4609-965F-0123F4FF6941}" type="presParOf" srcId="{C911FDF7-2874-4CC4-BF70-AFFEC015FEC2}" destId="{3A2E2ABA-7805-4EAF-BCE8-F7D22132B60C}" srcOrd="5" destOrd="0" presId="urn:microsoft.com/office/officeart/2005/8/layout/list1"/>
    <dgm:cxn modelId="{07047CC9-F0DE-4992-B2B8-67C011FC8020}" type="presParOf" srcId="{C911FDF7-2874-4CC4-BF70-AFFEC015FEC2}" destId="{7496D779-18AF-48A4-B0FA-F918BF104664}" srcOrd="6" destOrd="0" presId="urn:microsoft.com/office/officeart/2005/8/layout/list1"/>
    <dgm:cxn modelId="{9831A50C-9CC0-4A1A-B983-69E6DE74187C}" type="presParOf" srcId="{C911FDF7-2874-4CC4-BF70-AFFEC015FEC2}" destId="{1C8BBD2C-BAC3-4315-AAF4-3549469DFC7A}" srcOrd="7" destOrd="0" presId="urn:microsoft.com/office/officeart/2005/8/layout/list1"/>
    <dgm:cxn modelId="{CE85B2B8-7356-46E7-9BB8-5347478D3B93}" type="presParOf" srcId="{C911FDF7-2874-4CC4-BF70-AFFEC015FEC2}" destId="{8CA3F222-CFE7-45D9-A393-D809A47E34BF}" srcOrd="8" destOrd="0" presId="urn:microsoft.com/office/officeart/2005/8/layout/list1"/>
    <dgm:cxn modelId="{0D6642BA-95B6-49D0-9A07-CE2075A30305}" type="presParOf" srcId="{8CA3F222-CFE7-45D9-A393-D809A47E34BF}" destId="{A74751D0-E6C8-4F08-850C-85BC9E3E3C4F}" srcOrd="0" destOrd="0" presId="urn:microsoft.com/office/officeart/2005/8/layout/list1"/>
    <dgm:cxn modelId="{29CB074B-C447-4202-83BC-CE07D3647C79}" type="presParOf" srcId="{8CA3F222-CFE7-45D9-A393-D809A47E34BF}" destId="{49C841E5-6416-4ACF-ACC8-75AEBAB0BF97}" srcOrd="1" destOrd="0" presId="urn:microsoft.com/office/officeart/2005/8/layout/list1"/>
    <dgm:cxn modelId="{D9F98062-F900-4228-A36D-480AB9263722}" type="presParOf" srcId="{C911FDF7-2874-4CC4-BF70-AFFEC015FEC2}" destId="{CAA129FC-29B4-45CF-A914-AB4B847F6A92}" srcOrd="9" destOrd="0" presId="urn:microsoft.com/office/officeart/2005/8/layout/list1"/>
    <dgm:cxn modelId="{ED8049AE-C4E9-4E99-BD9C-893880D14864}" type="presParOf" srcId="{C911FDF7-2874-4CC4-BF70-AFFEC015FEC2}" destId="{0B0D599C-8745-4EBA-A025-797718AD6499}" srcOrd="10" destOrd="0" presId="urn:microsoft.com/office/officeart/2005/8/layout/list1"/>
    <dgm:cxn modelId="{A4E2FE03-6D67-4D02-9122-0D53F94A49AC}" type="presParOf" srcId="{C911FDF7-2874-4CC4-BF70-AFFEC015FEC2}" destId="{9DCAF7D9-FF7B-49DA-83C5-9956BC3BBE32}" srcOrd="11" destOrd="0" presId="urn:microsoft.com/office/officeart/2005/8/layout/list1"/>
    <dgm:cxn modelId="{39F2E2C1-45B1-4800-97D9-C876A366F4E6}" type="presParOf" srcId="{C911FDF7-2874-4CC4-BF70-AFFEC015FEC2}" destId="{D26D3D4A-8A4E-496F-A80D-A35229EBB2A6}" srcOrd="12" destOrd="0" presId="urn:microsoft.com/office/officeart/2005/8/layout/list1"/>
    <dgm:cxn modelId="{58E2C7F4-7160-4359-A8B6-A3AF0C7E49D5}" type="presParOf" srcId="{D26D3D4A-8A4E-496F-A80D-A35229EBB2A6}" destId="{E0B32BA2-4E6D-494F-88BA-CEC64349CFC9}" srcOrd="0" destOrd="0" presId="urn:microsoft.com/office/officeart/2005/8/layout/list1"/>
    <dgm:cxn modelId="{F7383C01-BE89-47BB-91BD-EFEBB6D3BE7B}" type="presParOf" srcId="{D26D3D4A-8A4E-496F-A80D-A35229EBB2A6}" destId="{53D95A2F-138F-4B58-8FC3-4CABF7D48CB7}" srcOrd="1" destOrd="0" presId="urn:microsoft.com/office/officeart/2005/8/layout/list1"/>
    <dgm:cxn modelId="{26C4D87E-FDD8-422C-88ED-454F4232992E}" type="presParOf" srcId="{C911FDF7-2874-4CC4-BF70-AFFEC015FEC2}" destId="{A9CF59BE-2B51-4356-BFDE-AF0EBA07043F}" srcOrd="13" destOrd="0" presId="urn:microsoft.com/office/officeart/2005/8/layout/list1"/>
    <dgm:cxn modelId="{C1A12B01-1004-459A-BABC-DE984A1EA045}" type="presParOf" srcId="{C911FDF7-2874-4CC4-BF70-AFFEC015FEC2}" destId="{3F5C5D5D-BBB3-4896-B833-5227C441FCDC}" srcOrd="14"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87D02007-F2D0-4EDB-ABA0-FB9D59AB7A6A}" type="doc">
      <dgm:prSet loTypeId="urn:microsoft.com/office/officeart/2005/8/layout/hList1" loCatId="list" qsTypeId="urn:microsoft.com/office/officeart/2005/8/quickstyle/3d2" qsCatId="3D" csTypeId="urn:microsoft.com/office/officeart/2005/8/colors/colorful1" csCatId="colorful" phldr="1"/>
      <dgm:spPr/>
      <dgm:t>
        <a:bodyPr/>
        <a:lstStyle/>
        <a:p>
          <a:endParaRPr lang="es-MX"/>
        </a:p>
      </dgm:t>
    </dgm:pt>
    <dgm:pt modelId="{BCC4E6F6-CC6C-4EAB-BB7B-DE59048A42AD}">
      <dgm:prSet phldrT="[Texto]"/>
      <dgm:spPr/>
      <dgm:t>
        <a:bodyPr/>
        <a:lstStyle/>
        <a:p>
          <a:r>
            <a:rPr lang="es-MX" dirty="0" smtClean="0"/>
            <a:t>EJEMPLOS HECHOS PROCESALES</a:t>
          </a:r>
          <a:endParaRPr lang="es-MX" b="1" dirty="0"/>
        </a:p>
      </dgm:t>
    </dgm:pt>
    <dgm:pt modelId="{5377B23B-8899-425F-9C32-C4C4D06658B3}" type="parTrans" cxnId="{5549AACC-6B6D-4EE4-8783-8EB4FBF4CB1D}">
      <dgm:prSet/>
      <dgm:spPr/>
      <dgm:t>
        <a:bodyPr/>
        <a:lstStyle/>
        <a:p>
          <a:endParaRPr lang="es-MX"/>
        </a:p>
      </dgm:t>
    </dgm:pt>
    <dgm:pt modelId="{B8667378-8F80-49A3-9047-FDB999F8AFD4}" type="sibTrans" cxnId="{5549AACC-6B6D-4EE4-8783-8EB4FBF4CB1D}">
      <dgm:prSet/>
      <dgm:spPr/>
      <dgm:t>
        <a:bodyPr/>
        <a:lstStyle/>
        <a:p>
          <a:endParaRPr lang="es-MX"/>
        </a:p>
      </dgm:t>
    </dgm:pt>
    <dgm:pt modelId="{F364C487-7E65-4213-A248-E94FDC34ADB8}">
      <dgm:prSet phldrT="[Texto]"/>
      <dgm:spPr/>
      <dgm:t>
        <a:bodyPr/>
        <a:lstStyle/>
        <a:p>
          <a:r>
            <a:rPr lang="es-MX" dirty="0" smtClean="0"/>
            <a:t>Muerte de una de las partes, el simple transcurso del tiempo que conduce a la pérdida de derechos o el extravió de un expediente</a:t>
          </a:r>
          <a:endParaRPr lang="es-MX" dirty="0"/>
        </a:p>
      </dgm:t>
    </dgm:pt>
    <dgm:pt modelId="{420EB6C8-D635-434D-90CD-042D5BC85824}" type="parTrans" cxnId="{996E93FA-1175-4E69-8C72-4AA8159806BE}">
      <dgm:prSet/>
      <dgm:spPr/>
      <dgm:t>
        <a:bodyPr/>
        <a:lstStyle/>
        <a:p>
          <a:endParaRPr lang="es-MX"/>
        </a:p>
      </dgm:t>
    </dgm:pt>
    <dgm:pt modelId="{2629AF16-152E-4C8B-92A5-0D555783FA91}" type="sibTrans" cxnId="{996E93FA-1175-4E69-8C72-4AA8159806BE}">
      <dgm:prSet/>
      <dgm:spPr/>
      <dgm:t>
        <a:bodyPr/>
        <a:lstStyle/>
        <a:p>
          <a:endParaRPr lang="es-MX"/>
        </a:p>
      </dgm:t>
    </dgm:pt>
    <dgm:pt modelId="{2C2F6318-84AD-4326-974E-E9A733E9EA9F}">
      <dgm:prSet phldrT="[Texto]"/>
      <dgm:spPr/>
      <dgm:t>
        <a:bodyPr/>
        <a:lstStyle/>
        <a:p>
          <a:r>
            <a:rPr lang="es-MX" b="1" dirty="0" smtClean="0"/>
            <a:t>EJEMPLOS ACTOS  PROCESALES</a:t>
          </a:r>
          <a:endParaRPr lang="es-MX" b="1" dirty="0"/>
        </a:p>
      </dgm:t>
    </dgm:pt>
    <dgm:pt modelId="{0E38DE5F-1CEC-4C98-9D3A-A227B570D22D}" type="parTrans" cxnId="{112131B8-55BF-4609-9364-634DF1844B19}">
      <dgm:prSet/>
      <dgm:spPr/>
      <dgm:t>
        <a:bodyPr/>
        <a:lstStyle/>
        <a:p>
          <a:endParaRPr lang="es-MX"/>
        </a:p>
      </dgm:t>
    </dgm:pt>
    <dgm:pt modelId="{A8B843F1-6326-4669-AAF1-D9730093D93C}" type="sibTrans" cxnId="{112131B8-55BF-4609-9364-634DF1844B19}">
      <dgm:prSet/>
      <dgm:spPr/>
      <dgm:t>
        <a:bodyPr/>
        <a:lstStyle/>
        <a:p>
          <a:endParaRPr lang="es-MX"/>
        </a:p>
      </dgm:t>
    </dgm:pt>
    <dgm:pt modelId="{85A317A7-4F5D-4EE5-BE67-1CD303AC89ED}">
      <dgm:prSet/>
      <dgm:spPr/>
      <dgm:t>
        <a:bodyPr/>
        <a:lstStyle/>
        <a:p>
          <a:r>
            <a:rPr lang="es-MX" dirty="0" smtClean="0"/>
            <a:t>La presentación de la demanda, el ofrecimiento o la proposición de pruebas por las partes, la emisión de la sentencia por el juzgador</a:t>
          </a:r>
          <a:endParaRPr lang="es-MX" dirty="0"/>
        </a:p>
      </dgm:t>
    </dgm:pt>
    <dgm:pt modelId="{4F559884-E575-4EFB-9ACB-D77897CC290B}" type="parTrans" cxnId="{DFECB0AC-FB2E-4BF0-8D8D-F7C062F0B011}">
      <dgm:prSet/>
      <dgm:spPr/>
      <dgm:t>
        <a:bodyPr/>
        <a:lstStyle/>
        <a:p>
          <a:endParaRPr lang="es-MX"/>
        </a:p>
      </dgm:t>
    </dgm:pt>
    <dgm:pt modelId="{46ED1BF9-5A6C-4358-8A2C-3E34281B246D}" type="sibTrans" cxnId="{DFECB0AC-FB2E-4BF0-8D8D-F7C062F0B011}">
      <dgm:prSet/>
      <dgm:spPr/>
      <dgm:t>
        <a:bodyPr/>
        <a:lstStyle/>
        <a:p>
          <a:endParaRPr lang="es-MX"/>
        </a:p>
      </dgm:t>
    </dgm:pt>
    <dgm:pt modelId="{2D0BA9E9-6810-44CA-9E3D-DC31DA77628E}" type="pres">
      <dgm:prSet presAssocID="{87D02007-F2D0-4EDB-ABA0-FB9D59AB7A6A}" presName="Name0" presStyleCnt="0">
        <dgm:presLayoutVars>
          <dgm:dir/>
          <dgm:animLvl val="lvl"/>
          <dgm:resizeHandles val="exact"/>
        </dgm:presLayoutVars>
      </dgm:prSet>
      <dgm:spPr/>
      <dgm:t>
        <a:bodyPr/>
        <a:lstStyle/>
        <a:p>
          <a:endParaRPr lang="es-MX"/>
        </a:p>
      </dgm:t>
    </dgm:pt>
    <dgm:pt modelId="{E75F1121-0546-4847-997B-A89FB8323911}" type="pres">
      <dgm:prSet presAssocID="{BCC4E6F6-CC6C-4EAB-BB7B-DE59048A42AD}" presName="composite" presStyleCnt="0"/>
      <dgm:spPr/>
      <dgm:t>
        <a:bodyPr/>
        <a:lstStyle/>
        <a:p>
          <a:endParaRPr lang="es-MX"/>
        </a:p>
      </dgm:t>
    </dgm:pt>
    <dgm:pt modelId="{7F604C6F-8F9C-4664-85F7-46ED54655C64}" type="pres">
      <dgm:prSet presAssocID="{BCC4E6F6-CC6C-4EAB-BB7B-DE59048A42AD}" presName="parTx" presStyleLbl="alignNode1" presStyleIdx="0" presStyleCnt="2">
        <dgm:presLayoutVars>
          <dgm:chMax val="0"/>
          <dgm:chPref val="0"/>
          <dgm:bulletEnabled val="1"/>
        </dgm:presLayoutVars>
      </dgm:prSet>
      <dgm:spPr/>
      <dgm:t>
        <a:bodyPr/>
        <a:lstStyle/>
        <a:p>
          <a:endParaRPr lang="es-MX"/>
        </a:p>
      </dgm:t>
    </dgm:pt>
    <dgm:pt modelId="{6532CFD8-4094-4ADD-A4F0-E362E5172240}" type="pres">
      <dgm:prSet presAssocID="{BCC4E6F6-CC6C-4EAB-BB7B-DE59048A42AD}" presName="desTx" presStyleLbl="alignAccFollowNode1" presStyleIdx="0" presStyleCnt="2">
        <dgm:presLayoutVars>
          <dgm:bulletEnabled val="1"/>
        </dgm:presLayoutVars>
      </dgm:prSet>
      <dgm:spPr/>
      <dgm:t>
        <a:bodyPr/>
        <a:lstStyle/>
        <a:p>
          <a:endParaRPr lang="es-MX"/>
        </a:p>
      </dgm:t>
    </dgm:pt>
    <dgm:pt modelId="{4301488E-10B5-4FCC-96AB-4BEDFE340E46}" type="pres">
      <dgm:prSet presAssocID="{B8667378-8F80-49A3-9047-FDB999F8AFD4}" presName="space" presStyleCnt="0"/>
      <dgm:spPr/>
      <dgm:t>
        <a:bodyPr/>
        <a:lstStyle/>
        <a:p>
          <a:endParaRPr lang="es-MX"/>
        </a:p>
      </dgm:t>
    </dgm:pt>
    <dgm:pt modelId="{C7A62D60-513A-45DA-9881-BB6077FE817F}" type="pres">
      <dgm:prSet presAssocID="{2C2F6318-84AD-4326-974E-E9A733E9EA9F}" presName="composite" presStyleCnt="0"/>
      <dgm:spPr/>
      <dgm:t>
        <a:bodyPr/>
        <a:lstStyle/>
        <a:p>
          <a:endParaRPr lang="es-MX"/>
        </a:p>
      </dgm:t>
    </dgm:pt>
    <dgm:pt modelId="{1EB2BEB3-105D-43E9-855B-659FB674DEF9}" type="pres">
      <dgm:prSet presAssocID="{2C2F6318-84AD-4326-974E-E9A733E9EA9F}" presName="parTx" presStyleLbl="alignNode1" presStyleIdx="1" presStyleCnt="2">
        <dgm:presLayoutVars>
          <dgm:chMax val="0"/>
          <dgm:chPref val="0"/>
          <dgm:bulletEnabled val="1"/>
        </dgm:presLayoutVars>
      </dgm:prSet>
      <dgm:spPr/>
      <dgm:t>
        <a:bodyPr/>
        <a:lstStyle/>
        <a:p>
          <a:endParaRPr lang="es-MX"/>
        </a:p>
      </dgm:t>
    </dgm:pt>
    <dgm:pt modelId="{4CE59E9D-19C4-4966-A226-B716A7E4E452}" type="pres">
      <dgm:prSet presAssocID="{2C2F6318-84AD-4326-974E-E9A733E9EA9F}" presName="desTx" presStyleLbl="alignAccFollowNode1" presStyleIdx="1" presStyleCnt="2" custLinFactNeighborX="-2265" custLinFactNeighborY="-5267">
        <dgm:presLayoutVars>
          <dgm:bulletEnabled val="1"/>
        </dgm:presLayoutVars>
      </dgm:prSet>
      <dgm:spPr/>
      <dgm:t>
        <a:bodyPr/>
        <a:lstStyle/>
        <a:p>
          <a:endParaRPr lang="es-MX"/>
        </a:p>
      </dgm:t>
    </dgm:pt>
  </dgm:ptLst>
  <dgm:cxnLst>
    <dgm:cxn modelId="{112131B8-55BF-4609-9364-634DF1844B19}" srcId="{87D02007-F2D0-4EDB-ABA0-FB9D59AB7A6A}" destId="{2C2F6318-84AD-4326-974E-E9A733E9EA9F}" srcOrd="1" destOrd="0" parTransId="{0E38DE5F-1CEC-4C98-9D3A-A227B570D22D}" sibTransId="{A8B843F1-6326-4669-AAF1-D9730093D93C}"/>
    <dgm:cxn modelId="{8CB279F1-3A87-449B-B523-20275C08516B}" type="presOf" srcId="{F364C487-7E65-4213-A248-E94FDC34ADB8}" destId="{6532CFD8-4094-4ADD-A4F0-E362E5172240}" srcOrd="0" destOrd="0" presId="urn:microsoft.com/office/officeart/2005/8/layout/hList1"/>
    <dgm:cxn modelId="{62B5D2FE-4242-46BC-8115-379688A1F684}" type="presOf" srcId="{2C2F6318-84AD-4326-974E-E9A733E9EA9F}" destId="{1EB2BEB3-105D-43E9-855B-659FB674DEF9}" srcOrd="0" destOrd="0" presId="urn:microsoft.com/office/officeart/2005/8/layout/hList1"/>
    <dgm:cxn modelId="{538E09BC-E307-475D-BDDF-7283528142FD}" type="presOf" srcId="{85A317A7-4F5D-4EE5-BE67-1CD303AC89ED}" destId="{4CE59E9D-19C4-4966-A226-B716A7E4E452}" srcOrd="0" destOrd="0" presId="urn:microsoft.com/office/officeart/2005/8/layout/hList1"/>
    <dgm:cxn modelId="{5549AACC-6B6D-4EE4-8783-8EB4FBF4CB1D}" srcId="{87D02007-F2D0-4EDB-ABA0-FB9D59AB7A6A}" destId="{BCC4E6F6-CC6C-4EAB-BB7B-DE59048A42AD}" srcOrd="0" destOrd="0" parTransId="{5377B23B-8899-425F-9C32-C4C4D06658B3}" sibTransId="{B8667378-8F80-49A3-9047-FDB999F8AFD4}"/>
    <dgm:cxn modelId="{DFECB0AC-FB2E-4BF0-8D8D-F7C062F0B011}" srcId="{2C2F6318-84AD-4326-974E-E9A733E9EA9F}" destId="{85A317A7-4F5D-4EE5-BE67-1CD303AC89ED}" srcOrd="0" destOrd="0" parTransId="{4F559884-E575-4EFB-9ACB-D77897CC290B}" sibTransId="{46ED1BF9-5A6C-4358-8A2C-3E34281B246D}"/>
    <dgm:cxn modelId="{D54E37FB-0A20-43A6-9DF5-88053D1D9074}" type="presOf" srcId="{BCC4E6F6-CC6C-4EAB-BB7B-DE59048A42AD}" destId="{7F604C6F-8F9C-4664-85F7-46ED54655C64}" srcOrd="0" destOrd="0" presId="urn:microsoft.com/office/officeart/2005/8/layout/hList1"/>
    <dgm:cxn modelId="{996E93FA-1175-4E69-8C72-4AA8159806BE}" srcId="{BCC4E6F6-CC6C-4EAB-BB7B-DE59048A42AD}" destId="{F364C487-7E65-4213-A248-E94FDC34ADB8}" srcOrd="0" destOrd="0" parTransId="{420EB6C8-D635-434D-90CD-042D5BC85824}" sibTransId="{2629AF16-152E-4C8B-92A5-0D555783FA91}"/>
    <dgm:cxn modelId="{5BE3319E-45E0-463D-A9C6-0518A54C9E16}" type="presOf" srcId="{87D02007-F2D0-4EDB-ABA0-FB9D59AB7A6A}" destId="{2D0BA9E9-6810-44CA-9E3D-DC31DA77628E}" srcOrd="0" destOrd="0" presId="urn:microsoft.com/office/officeart/2005/8/layout/hList1"/>
    <dgm:cxn modelId="{951F5DCF-ADDC-4965-9568-6C4F88434EEA}" type="presParOf" srcId="{2D0BA9E9-6810-44CA-9E3D-DC31DA77628E}" destId="{E75F1121-0546-4847-997B-A89FB8323911}" srcOrd="0" destOrd="0" presId="urn:microsoft.com/office/officeart/2005/8/layout/hList1"/>
    <dgm:cxn modelId="{9A2CEB5B-9DB6-4CE4-B074-A051A1B35D2F}" type="presParOf" srcId="{E75F1121-0546-4847-997B-A89FB8323911}" destId="{7F604C6F-8F9C-4664-85F7-46ED54655C64}" srcOrd="0" destOrd="0" presId="urn:microsoft.com/office/officeart/2005/8/layout/hList1"/>
    <dgm:cxn modelId="{899E7989-1581-4D3A-85F6-C51CB3880E69}" type="presParOf" srcId="{E75F1121-0546-4847-997B-A89FB8323911}" destId="{6532CFD8-4094-4ADD-A4F0-E362E5172240}" srcOrd="1" destOrd="0" presId="urn:microsoft.com/office/officeart/2005/8/layout/hList1"/>
    <dgm:cxn modelId="{E4F69522-D9A5-4202-B0BF-A3655086A1AB}" type="presParOf" srcId="{2D0BA9E9-6810-44CA-9E3D-DC31DA77628E}" destId="{4301488E-10B5-4FCC-96AB-4BEDFE340E46}" srcOrd="1" destOrd="0" presId="urn:microsoft.com/office/officeart/2005/8/layout/hList1"/>
    <dgm:cxn modelId="{2016A843-3B4E-4FD7-BD30-3DA937F6737A}" type="presParOf" srcId="{2D0BA9E9-6810-44CA-9E3D-DC31DA77628E}" destId="{C7A62D60-513A-45DA-9881-BB6077FE817F}" srcOrd="2" destOrd="0" presId="urn:microsoft.com/office/officeart/2005/8/layout/hList1"/>
    <dgm:cxn modelId="{F0213A77-B5AE-4899-82BF-C6BE9264C139}" type="presParOf" srcId="{C7A62D60-513A-45DA-9881-BB6077FE817F}" destId="{1EB2BEB3-105D-43E9-855B-659FB674DEF9}" srcOrd="0" destOrd="0" presId="urn:microsoft.com/office/officeart/2005/8/layout/hList1"/>
    <dgm:cxn modelId="{B957A607-FD1B-442B-88AE-80D900327AE1}" type="presParOf" srcId="{C7A62D60-513A-45DA-9881-BB6077FE817F}" destId="{4CE59E9D-19C4-4966-A226-B716A7E4E452}" srcOrd="1" destOrd="0" presId="urn:microsoft.com/office/officeart/2005/8/layout/hList1"/>
  </dgm:cxnLst>
  <dgm:bg/>
  <dgm:whole/>
</dgm:dataModel>
</file>

<file path=ppt/diagrams/data20.xml><?xml version="1.0" encoding="utf-8"?>
<dgm:dataModel xmlns:dgm="http://schemas.openxmlformats.org/drawingml/2006/diagram" xmlns:a="http://schemas.openxmlformats.org/drawingml/2006/main">
  <dgm:ptLst>
    <dgm:pt modelId="{4DE75AED-6E05-4C13-923D-566067ACD90A}" type="doc">
      <dgm:prSet loTypeId="urn:microsoft.com/office/officeart/2005/8/layout/list1" loCatId="list" qsTypeId="urn:microsoft.com/office/officeart/2005/8/quickstyle/3d1" qsCatId="3D" csTypeId="urn:microsoft.com/office/officeart/2005/8/colors/colorful1#7" csCatId="colorful" phldr="1"/>
      <dgm:spPr/>
      <dgm:t>
        <a:bodyPr/>
        <a:lstStyle/>
        <a:p>
          <a:endParaRPr lang="es-MX"/>
        </a:p>
      </dgm:t>
    </dgm:pt>
    <dgm:pt modelId="{7EB6749E-0943-4D57-A3A5-9AC3C8D5971D}">
      <dgm:prSet phldrT="[Texto]" custT="1"/>
      <dgm:spPr>
        <a:solidFill>
          <a:schemeClr val="accent1">
            <a:lumMod val="75000"/>
          </a:schemeClr>
        </a:solidFill>
      </dgm:spPr>
      <dgm:t>
        <a:bodyPr/>
        <a:lstStyle/>
        <a:p>
          <a:pPr rtl="0"/>
          <a:r>
            <a:rPr lang="es-MX" sz="1600" b="1" i="1" dirty="0" smtClean="0"/>
            <a:t>Resoluciones judiciales</a:t>
          </a:r>
          <a:r>
            <a:rPr lang="es-MX" sz="1600" dirty="0" smtClean="0"/>
            <a:t>.- A través de estos actos el órgano jurisdiccional decide sobre las peticiones o los demás actos de las partes y los otros participantes (decretos, autos y sentencias, art. 1.192 CPCEM).</a:t>
          </a:r>
          <a:endParaRPr lang="es-MX" sz="1600" b="1" dirty="0"/>
        </a:p>
      </dgm:t>
    </dgm:pt>
    <dgm:pt modelId="{4F606A9E-B0F9-45AE-9869-491CBC667482}" type="parTrans" cxnId="{F6DE6103-A599-4B0E-9105-3E9B49DCCA39}">
      <dgm:prSet/>
      <dgm:spPr/>
      <dgm:t>
        <a:bodyPr/>
        <a:lstStyle/>
        <a:p>
          <a:endParaRPr lang="es-MX" sz="1400" b="1">
            <a:solidFill>
              <a:schemeClr val="tx1"/>
            </a:solidFill>
          </a:endParaRPr>
        </a:p>
      </dgm:t>
    </dgm:pt>
    <dgm:pt modelId="{6BFB5037-141C-4DDB-AF01-29DB288AE836}" type="sibTrans" cxnId="{F6DE6103-A599-4B0E-9105-3E9B49DCCA39}">
      <dgm:prSet/>
      <dgm:spPr/>
      <dgm:t>
        <a:bodyPr/>
        <a:lstStyle/>
        <a:p>
          <a:endParaRPr lang="es-MX" sz="1400" b="1">
            <a:solidFill>
              <a:schemeClr val="tx1"/>
            </a:solidFill>
          </a:endParaRPr>
        </a:p>
      </dgm:t>
    </dgm:pt>
    <dgm:pt modelId="{227E7E80-6ED0-46C0-BE2D-66B8C982F8AA}">
      <dgm:prSet phldrT="[Texto]" custT="1"/>
      <dgm:spPr>
        <a:solidFill>
          <a:schemeClr val="accent6">
            <a:lumMod val="75000"/>
          </a:schemeClr>
        </a:solidFill>
      </dgm:spPr>
      <dgm:t>
        <a:bodyPr/>
        <a:lstStyle/>
        <a:p>
          <a:pPr rtl="0"/>
          <a:r>
            <a:rPr lang="es-MX" sz="1600" b="1" i="1" dirty="0" smtClean="0"/>
            <a:t>Audiencias</a:t>
          </a:r>
          <a:r>
            <a:rPr lang="es-MX" sz="1600" dirty="0" smtClean="0"/>
            <a:t>.- Así se denomina al acto procesal complejo y público que se desarrolla en la sede y bajo la dirección del órgano jurisdiccional y en el que intervienen las partes, sus abogados y los terceros, cuya presencia es necesaria para la celebración del acto.</a:t>
          </a:r>
          <a:endParaRPr lang="es-MX" sz="1600" b="1" dirty="0"/>
        </a:p>
      </dgm:t>
    </dgm:pt>
    <dgm:pt modelId="{5DB4F448-8756-420C-8E22-E5597E9497A7}" type="parTrans" cxnId="{6EA7C502-74D4-4630-9D49-58BA3F9C8CFB}">
      <dgm:prSet/>
      <dgm:spPr/>
      <dgm:t>
        <a:bodyPr/>
        <a:lstStyle/>
        <a:p>
          <a:endParaRPr lang="es-MX" sz="1400" b="1">
            <a:solidFill>
              <a:schemeClr val="tx1"/>
            </a:solidFill>
          </a:endParaRPr>
        </a:p>
      </dgm:t>
    </dgm:pt>
    <dgm:pt modelId="{BE9BD926-82EA-450C-BAEF-4774DCE577E4}" type="sibTrans" cxnId="{6EA7C502-74D4-4630-9D49-58BA3F9C8CFB}">
      <dgm:prSet/>
      <dgm:spPr/>
      <dgm:t>
        <a:bodyPr/>
        <a:lstStyle/>
        <a:p>
          <a:endParaRPr lang="es-MX" sz="1400" b="1">
            <a:solidFill>
              <a:schemeClr val="tx1"/>
            </a:solidFill>
          </a:endParaRPr>
        </a:p>
      </dgm:t>
    </dgm:pt>
    <dgm:pt modelId="{FE593664-FA06-4868-A23D-6186CABA84F7}">
      <dgm:prSet phldrT="[Texto]" custT="1"/>
      <dgm:spPr/>
      <dgm:t>
        <a:bodyPr/>
        <a:lstStyle/>
        <a:p>
          <a:r>
            <a:rPr lang="es-MX" sz="1600" b="1" i="1" dirty="0" smtClean="0"/>
            <a:t>Actos de ejecución.-</a:t>
          </a:r>
          <a:r>
            <a:rPr lang="es-MX" sz="1600" dirty="0" smtClean="0"/>
            <a:t> Son aquellos a través de los cuales el órgano jurisdiccional hace cumplir sus propias resoluciones. Se debe distinguir entre los actos con los que el tribunal hace cumplir sus autos, es decir, las resoluciones que dicta durante el desarrollo del proceso, y los actos con los que lleva a cabo la ejecución coactiva de la sentencia definitiva.</a:t>
          </a:r>
          <a:endParaRPr lang="es-MX" sz="1600" b="1" dirty="0"/>
        </a:p>
      </dgm:t>
    </dgm:pt>
    <dgm:pt modelId="{A1C3C869-88EE-46BF-B444-A2D5B07E226E}" type="parTrans" cxnId="{9384122C-33E6-45B0-A574-1AA57B5712A2}">
      <dgm:prSet/>
      <dgm:spPr/>
      <dgm:t>
        <a:bodyPr/>
        <a:lstStyle/>
        <a:p>
          <a:endParaRPr lang="es-MX" sz="1400" b="1">
            <a:solidFill>
              <a:schemeClr val="tx1"/>
            </a:solidFill>
          </a:endParaRPr>
        </a:p>
      </dgm:t>
    </dgm:pt>
    <dgm:pt modelId="{4A003389-A424-40DB-ABD4-E76D0EB42A62}" type="sibTrans" cxnId="{9384122C-33E6-45B0-A574-1AA57B5712A2}">
      <dgm:prSet/>
      <dgm:spPr/>
      <dgm:t>
        <a:bodyPr/>
        <a:lstStyle/>
        <a:p>
          <a:endParaRPr lang="es-MX" sz="1400" b="1">
            <a:solidFill>
              <a:schemeClr val="tx1"/>
            </a:solidFill>
          </a:endParaRPr>
        </a:p>
      </dgm:t>
    </dgm:pt>
    <dgm:pt modelId="{C911FDF7-2874-4CC4-BF70-AFFEC015FEC2}" type="pres">
      <dgm:prSet presAssocID="{4DE75AED-6E05-4C13-923D-566067ACD90A}" presName="linear" presStyleCnt="0">
        <dgm:presLayoutVars>
          <dgm:dir/>
          <dgm:animLvl val="lvl"/>
          <dgm:resizeHandles val="exact"/>
        </dgm:presLayoutVars>
      </dgm:prSet>
      <dgm:spPr/>
      <dgm:t>
        <a:bodyPr/>
        <a:lstStyle/>
        <a:p>
          <a:endParaRPr lang="es-MX"/>
        </a:p>
      </dgm:t>
    </dgm:pt>
    <dgm:pt modelId="{546A4D95-2882-4741-85E3-C74F6C3EBF0A}" type="pres">
      <dgm:prSet presAssocID="{7EB6749E-0943-4D57-A3A5-9AC3C8D5971D}" presName="parentLin" presStyleCnt="0"/>
      <dgm:spPr/>
    </dgm:pt>
    <dgm:pt modelId="{428EF82F-6D88-4BC4-9F89-C5EE0BD97156}" type="pres">
      <dgm:prSet presAssocID="{7EB6749E-0943-4D57-A3A5-9AC3C8D5971D}" presName="parentLeftMargin" presStyleLbl="node1" presStyleIdx="0" presStyleCnt="3"/>
      <dgm:spPr/>
      <dgm:t>
        <a:bodyPr/>
        <a:lstStyle/>
        <a:p>
          <a:endParaRPr lang="es-MX"/>
        </a:p>
      </dgm:t>
    </dgm:pt>
    <dgm:pt modelId="{5E684D86-B543-4706-B923-D49AE53C87BB}" type="pres">
      <dgm:prSet presAssocID="{7EB6749E-0943-4D57-A3A5-9AC3C8D5971D}" presName="parentText" presStyleLbl="node1" presStyleIdx="0" presStyleCnt="3" custScaleX="141131">
        <dgm:presLayoutVars>
          <dgm:chMax val="0"/>
          <dgm:bulletEnabled val="1"/>
        </dgm:presLayoutVars>
      </dgm:prSet>
      <dgm:spPr/>
      <dgm:t>
        <a:bodyPr/>
        <a:lstStyle/>
        <a:p>
          <a:endParaRPr lang="es-MX"/>
        </a:p>
      </dgm:t>
    </dgm:pt>
    <dgm:pt modelId="{DB907275-255D-43A5-BF7F-DDA23DB84912}" type="pres">
      <dgm:prSet presAssocID="{7EB6749E-0943-4D57-A3A5-9AC3C8D5971D}" presName="negativeSpace" presStyleCnt="0"/>
      <dgm:spPr/>
    </dgm:pt>
    <dgm:pt modelId="{34AE7920-BDBC-42C3-AF1C-86674B202DC2}" type="pres">
      <dgm:prSet presAssocID="{7EB6749E-0943-4D57-A3A5-9AC3C8D5971D}" presName="childText" presStyleLbl="conFgAcc1" presStyleIdx="0" presStyleCnt="3">
        <dgm:presLayoutVars>
          <dgm:bulletEnabled val="1"/>
        </dgm:presLayoutVars>
      </dgm:prSet>
      <dgm:spPr/>
    </dgm:pt>
    <dgm:pt modelId="{2A98DD7F-B3DB-419E-8198-FF5E1481E75C}" type="pres">
      <dgm:prSet presAssocID="{6BFB5037-141C-4DDB-AF01-29DB288AE836}" presName="spaceBetweenRectangles" presStyleCnt="0"/>
      <dgm:spPr/>
    </dgm:pt>
    <dgm:pt modelId="{5464B2BD-3114-41DA-9C7C-957905B51B2B}" type="pres">
      <dgm:prSet presAssocID="{227E7E80-6ED0-46C0-BE2D-66B8C982F8AA}" presName="parentLin" presStyleCnt="0"/>
      <dgm:spPr/>
    </dgm:pt>
    <dgm:pt modelId="{E092D4AC-CDF8-4235-B85D-D556DD2E1652}" type="pres">
      <dgm:prSet presAssocID="{227E7E80-6ED0-46C0-BE2D-66B8C982F8AA}" presName="parentLeftMargin" presStyleLbl="node1" presStyleIdx="0" presStyleCnt="3"/>
      <dgm:spPr/>
      <dgm:t>
        <a:bodyPr/>
        <a:lstStyle/>
        <a:p>
          <a:endParaRPr lang="es-MX"/>
        </a:p>
      </dgm:t>
    </dgm:pt>
    <dgm:pt modelId="{91C784DE-1B2B-4301-8935-C122D74222EC}" type="pres">
      <dgm:prSet presAssocID="{227E7E80-6ED0-46C0-BE2D-66B8C982F8AA}" presName="parentText" presStyleLbl="node1" presStyleIdx="1" presStyleCnt="3" custScaleX="142857">
        <dgm:presLayoutVars>
          <dgm:chMax val="0"/>
          <dgm:bulletEnabled val="1"/>
        </dgm:presLayoutVars>
      </dgm:prSet>
      <dgm:spPr/>
      <dgm:t>
        <a:bodyPr/>
        <a:lstStyle/>
        <a:p>
          <a:endParaRPr lang="es-MX"/>
        </a:p>
      </dgm:t>
    </dgm:pt>
    <dgm:pt modelId="{3A2E2ABA-7805-4EAF-BCE8-F7D22132B60C}" type="pres">
      <dgm:prSet presAssocID="{227E7E80-6ED0-46C0-BE2D-66B8C982F8AA}" presName="negativeSpace" presStyleCnt="0"/>
      <dgm:spPr/>
    </dgm:pt>
    <dgm:pt modelId="{7496D779-18AF-48A4-B0FA-F918BF104664}" type="pres">
      <dgm:prSet presAssocID="{227E7E80-6ED0-46C0-BE2D-66B8C982F8AA}" presName="childText" presStyleLbl="conFgAcc1" presStyleIdx="1" presStyleCnt="3">
        <dgm:presLayoutVars>
          <dgm:bulletEnabled val="1"/>
        </dgm:presLayoutVars>
      </dgm:prSet>
      <dgm:spPr/>
    </dgm:pt>
    <dgm:pt modelId="{1C8BBD2C-BAC3-4315-AAF4-3549469DFC7A}" type="pres">
      <dgm:prSet presAssocID="{BE9BD926-82EA-450C-BAEF-4774DCE577E4}" presName="spaceBetweenRectangles" presStyleCnt="0"/>
      <dgm:spPr/>
    </dgm:pt>
    <dgm:pt modelId="{8CA3F222-CFE7-45D9-A393-D809A47E34BF}" type="pres">
      <dgm:prSet presAssocID="{FE593664-FA06-4868-A23D-6186CABA84F7}" presName="parentLin" presStyleCnt="0"/>
      <dgm:spPr/>
    </dgm:pt>
    <dgm:pt modelId="{A74751D0-E6C8-4F08-850C-85BC9E3E3C4F}" type="pres">
      <dgm:prSet presAssocID="{FE593664-FA06-4868-A23D-6186CABA84F7}" presName="parentLeftMargin" presStyleLbl="node1" presStyleIdx="1" presStyleCnt="3"/>
      <dgm:spPr/>
      <dgm:t>
        <a:bodyPr/>
        <a:lstStyle/>
        <a:p>
          <a:endParaRPr lang="es-MX"/>
        </a:p>
      </dgm:t>
    </dgm:pt>
    <dgm:pt modelId="{49C841E5-6416-4ACF-ACC8-75AEBAB0BF97}" type="pres">
      <dgm:prSet presAssocID="{FE593664-FA06-4868-A23D-6186CABA84F7}" presName="parentText" presStyleLbl="node1" presStyleIdx="2" presStyleCnt="3" custScaleX="142857">
        <dgm:presLayoutVars>
          <dgm:chMax val="0"/>
          <dgm:bulletEnabled val="1"/>
        </dgm:presLayoutVars>
      </dgm:prSet>
      <dgm:spPr/>
      <dgm:t>
        <a:bodyPr/>
        <a:lstStyle/>
        <a:p>
          <a:endParaRPr lang="es-MX"/>
        </a:p>
      </dgm:t>
    </dgm:pt>
    <dgm:pt modelId="{CAA129FC-29B4-45CF-A914-AB4B847F6A92}" type="pres">
      <dgm:prSet presAssocID="{FE593664-FA06-4868-A23D-6186CABA84F7}" presName="negativeSpace" presStyleCnt="0"/>
      <dgm:spPr/>
    </dgm:pt>
    <dgm:pt modelId="{0B0D599C-8745-4EBA-A025-797718AD6499}" type="pres">
      <dgm:prSet presAssocID="{FE593664-FA06-4868-A23D-6186CABA84F7}" presName="childText" presStyleLbl="conFgAcc1" presStyleIdx="2" presStyleCnt="3">
        <dgm:presLayoutVars>
          <dgm:bulletEnabled val="1"/>
        </dgm:presLayoutVars>
      </dgm:prSet>
      <dgm:spPr/>
    </dgm:pt>
  </dgm:ptLst>
  <dgm:cxnLst>
    <dgm:cxn modelId="{E0E906A6-F5F9-40DB-BB98-EEBF924676A2}" type="presOf" srcId="{FE593664-FA06-4868-A23D-6186CABA84F7}" destId="{49C841E5-6416-4ACF-ACC8-75AEBAB0BF97}" srcOrd="1" destOrd="0" presId="urn:microsoft.com/office/officeart/2005/8/layout/list1"/>
    <dgm:cxn modelId="{706695A7-14A3-4758-A7FD-604EC26A5860}" type="presOf" srcId="{4DE75AED-6E05-4C13-923D-566067ACD90A}" destId="{C911FDF7-2874-4CC4-BF70-AFFEC015FEC2}" srcOrd="0" destOrd="0" presId="urn:microsoft.com/office/officeart/2005/8/layout/list1"/>
    <dgm:cxn modelId="{CDAC1A76-B456-454E-AF56-4799616460A8}" type="presOf" srcId="{7EB6749E-0943-4D57-A3A5-9AC3C8D5971D}" destId="{428EF82F-6D88-4BC4-9F89-C5EE0BD97156}" srcOrd="0" destOrd="0" presId="urn:microsoft.com/office/officeart/2005/8/layout/list1"/>
    <dgm:cxn modelId="{8B7B81A2-5F43-4467-A43E-46043338EFD9}" type="presOf" srcId="{7EB6749E-0943-4D57-A3A5-9AC3C8D5971D}" destId="{5E684D86-B543-4706-B923-D49AE53C87BB}" srcOrd="1" destOrd="0" presId="urn:microsoft.com/office/officeart/2005/8/layout/list1"/>
    <dgm:cxn modelId="{F6DE6103-A599-4B0E-9105-3E9B49DCCA39}" srcId="{4DE75AED-6E05-4C13-923D-566067ACD90A}" destId="{7EB6749E-0943-4D57-A3A5-9AC3C8D5971D}" srcOrd="0" destOrd="0" parTransId="{4F606A9E-B0F9-45AE-9869-491CBC667482}" sibTransId="{6BFB5037-141C-4DDB-AF01-29DB288AE836}"/>
    <dgm:cxn modelId="{9384122C-33E6-45B0-A574-1AA57B5712A2}" srcId="{4DE75AED-6E05-4C13-923D-566067ACD90A}" destId="{FE593664-FA06-4868-A23D-6186CABA84F7}" srcOrd="2" destOrd="0" parTransId="{A1C3C869-88EE-46BF-B444-A2D5B07E226E}" sibTransId="{4A003389-A424-40DB-ABD4-E76D0EB42A62}"/>
    <dgm:cxn modelId="{5E91B0B8-8617-46A0-945F-A5D97287B10F}" type="presOf" srcId="{FE593664-FA06-4868-A23D-6186CABA84F7}" destId="{A74751D0-E6C8-4F08-850C-85BC9E3E3C4F}" srcOrd="0" destOrd="0" presId="urn:microsoft.com/office/officeart/2005/8/layout/list1"/>
    <dgm:cxn modelId="{EDD66271-78AD-44CC-882C-D495FC47FF83}" type="presOf" srcId="{227E7E80-6ED0-46C0-BE2D-66B8C982F8AA}" destId="{E092D4AC-CDF8-4235-B85D-D556DD2E1652}" srcOrd="0" destOrd="0" presId="urn:microsoft.com/office/officeart/2005/8/layout/list1"/>
    <dgm:cxn modelId="{6EA7C502-74D4-4630-9D49-58BA3F9C8CFB}" srcId="{4DE75AED-6E05-4C13-923D-566067ACD90A}" destId="{227E7E80-6ED0-46C0-BE2D-66B8C982F8AA}" srcOrd="1" destOrd="0" parTransId="{5DB4F448-8756-420C-8E22-E5597E9497A7}" sibTransId="{BE9BD926-82EA-450C-BAEF-4774DCE577E4}"/>
    <dgm:cxn modelId="{F30EF379-63FF-45EF-A064-A87F08D2C497}" type="presOf" srcId="{227E7E80-6ED0-46C0-BE2D-66B8C982F8AA}" destId="{91C784DE-1B2B-4301-8935-C122D74222EC}" srcOrd="1" destOrd="0" presId="urn:microsoft.com/office/officeart/2005/8/layout/list1"/>
    <dgm:cxn modelId="{72265362-9991-4B2B-BBD3-6C17DD83E74D}" type="presParOf" srcId="{C911FDF7-2874-4CC4-BF70-AFFEC015FEC2}" destId="{546A4D95-2882-4741-85E3-C74F6C3EBF0A}" srcOrd="0" destOrd="0" presId="urn:microsoft.com/office/officeart/2005/8/layout/list1"/>
    <dgm:cxn modelId="{57C539EE-BD14-48C7-AF38-94B36967DA96}" type="presParOf" srcId="{546A4D95-2882-4741-85E3-C74F6C3EBF0A}" destId="{428EF82F-6D88-4BC4-9F89-C5EE0BD97156}" srcOrd="0" destOrd="0" presId="urn:microsoft.com/office/officeart/2005/8/layout/list1"/>
    <dgm:cxn modelId="{8062F459-770E-43B6-A368-920D30D37093}" type="presParOf" srcId="{546A4D95-2882-4741-85E3-C74F6C3EBF0A}" destId="{5E684D86-B543-4706-B923-D49AE53C87BB}" srcOrd="1" destOrd="0" presId="urn:microsoft.com/office/officeart/2005/8/layout/list1"/>
    <dgm:cxn modelId="{686D328F-54F8-421C-9605-06434F12B16D}" type="presParOf" srcId="{C911FDF7-2874-4CC4-BF70-AFFEC015FEC2}" destId="{DB907275-255D-43A5-BF7F-DDA23DB84912}" srcOrd="1" destOrd="0" presId="urn:microsoft.com/office/officeart/2005/8/layout/list1"/>
    <dgm:cxn modelId="{6CDAC11D-7E7B-40FE-AEED-03E480D9867C}" type="presParOf" srcId="{C911FDF7-2874-4CC4-BF70-AFFEC015FEC2}" destId="{34AE7920-BDBC-42C3-AF1C-86674B202DC2}" srcOrd="2" destOrd="0" presId="urn:microsoft.com/office/officeart/2005/8/layout/list1"/>
    <dgm:cxn modelId="{1BA40017-6652-4F83-8A04-8E62243020E8}" type="presParOf" srcId="{C911FDF7-2874-4CC4-BF70-AFFEC015FEC2}" destId="{2A98DD7F-B3DB-419E-8198-FF5E1481E75C}" srcOrd="3" destOrd="0" presId="urn:microsoft.com/office/officeart/2005/8/layout/list1"/>
    <dgm:cxn modelId="{2326BD59-44B1-4CDF-A977-5B1B7A10A3C4}" type="presParOf" srcId="{C911FDF7-2874-4CC4-BF70-AFFEC015FEC2}" destId="{5464B2BD-3114-41DA-9C7C-957905B51B2B}" srcOrd="4" destOrd="0" presId="urn:microsoft.com/office/officeart/2005/8/layout/list1"/>
    <dgm:cxn modelId="{0B93E072-876C-4C57-B840-5DBA365C5CAA}" type="presParOf" srcId="{5464B2BD-3114-41DA-9C7C-957905B51B2B}" destId="{E092D4AC-CDF8-4235-B85D-D556DD2E1652}" srcOrd="0" destOrd="0" presId="urn:microsoft.com/office/officeart/2005/8/layout/list1"/>
    <dgm:cxn modelId="{BB87318B-7342-469C-86D5-7C339C1AD3B1}" type="presParOf" srcId="{5464B2BD-3114-41DA-9C7C-957905B51B2B}" destId="{91C784DE-1B2B-4301-8935-C122D74222EC}" srcOrd="1" destOrd="0" presId="urn:microsoft.com/office/officeart/2005/8/layout/list1"/>
    <dgm:cxn modelId="{97C37ADF-CCF9-4983-989B-338E39272CD8}" type="presParOf" srcId="{C911FDF7-2874-4CC4-BF70-AFFEC015FEC2}" destId="{3A2E2ABA-7805-4EAF-BCE8-F7D22132B60C}" srcOrd="5" destOrd="0" presId="urn:microsoft.com/office/officeart/2005/8/layout/list1"/>
    <dgm:cxn modelId="{9B9BFEBF-1B33-4F03-9499-50DF8F86DC7C}" type="presParOf" srcId="{C911FDF7-2874-4CC4-BF70-AFFEC015FEC2}" destId="{7496D779-18AF-48A4-B0FA-F918BF104664}" srcOrd="6" destOrd="0" presId="urn:microsoft.com/office/officeart/2005/8/layout/list1"/>
    <dgm:cxn modelId="{304AC2A4-D67A-4D7D-B6EC-A2D17B1AD3B1}" type="presParOf" srcId="{C911FDF7-2874-4CC4-BF70-AFFEC015FEC2}" destId="{1C8BBD2C-BAC3-4315-AAF4-3549469DFC7A}" srcOrd="7" destOrd="0" presId="urn:microsoft.com/office/officeart/2005/8/layout/list1"/>
    <dgm:cxn modelId="{165602BF-0EFD-468D-B673-10E5F8F81DA0}" type="presParOf" srcId="{C911FDF7-2874-4CC4-BF70-AFFEC015FEC2}" destId="{8CA3F222-CFE7-45D9-A393-D809A47E34BF}" srcOrd="8" destOrd="0" presId="urn:microsoft.com/office/officeart/2005/8/layout/list1"/>
    <dgm:cxn modelId="{62E61F98-7B2C-4BEE-9BC7-72B819894033}" type="presParOf" srcId="{8CA3F222-CFE7-45D9-A393-D809A47E34BF}" destId="{A74751D0-E6C8-4F08-850C-85BC9E3E3C4F}" srcOrd="0" destOrd="0" presId="urn:microsoft.com/office/officeart/2005/8/layout/list1"/>
    <dgm:cxn modelId="{E120F8E6-EEB1-4000-9A9B-AC21181E5550}" type="presParOf" srcId="{8CA3F222-CFE7-45D9-A393-D809A47E34BF}" destId="{49C841E5-6416-4ACF-ACC8-75AEBAB0BF97}" srcOrd="1" destOrd="0" presId="urn:microsoft.com/office/officeart/2005/8/layout/list1"/>
    <dgm:cxn modelId="{20770AF1-8E9B-40F6-BC3E-00004F699246}" type="presParOf" srcId="{C911FDF7-2874-4CC4-BF70-AFFEC015FEC2}" destId="{CAA129FC-29B4-45CF-A914-AB4B847F6A92}" srcOrd="9" destOrd="0" presId="urn:microsoft.com/office/officeart/2005/8/layout/list1"/>
    <dgm:cxn modelId="{BF751F65-DC13-45C6-B461-21984B24D31D}" type="presParOf" srcId="{C911FDF7-2874-4CC4-BF70-AFFEC015FEC2}" destId="{0B0D599C-8745-4EBA-A025-797718AD6499}" srcOrd="10" destOrd="0" presId="urn:microsoft.com/office/officeart/2005/8/layout/list1"/>
  </dgm:cxnLst>
  <dgm:bg/>
  <dgm:whole/>
</dgm:dataModel>
</file>

<file path=ppt/diagrams/data21.xml><?xml version="1.0" encoding="utf-8"?>
<dgm:dataModel xmlns:dgm="http://schemas.openxmlformats.org/drawingml/2006/diagram" xmlns:a="http://schemas.openxmlformats.org/drawingml/2006/main">
  <dgm:ptLst>
    <dgm:pt modelId="{4DE75AED-6E05-4C13-923D-566067ACD90A}" type="doc">
      <dgm:prSet loTypeId="urn:microsoft.com/office/officeart/2005/8/layout/list1" loCatId="list" qsTypeId="urn:microsoft.com/office/officeart/2005/8/quickstyle/3d1" qsCatId="3D" csTypeId="urn:microsoft.com/office/officeart/2005/8/colors/colorful1#7" csCatId="colorful" phldr="1"/>
      <dgm:spPr/>
      <dgm:t>
        <a:bodyPr/>
        <a:lstStyle/>
        <a:p>
          <a:endParaRPr lang="es-MX"/>
        </a:p>
      </dgm:t>
    </dgm:pt>
    <dgm:pt modelId="{7EB6749E-0943-4D57-A3A5-9AC3C8D5971D}">
      <dgm:prSet phldrT="[Texto]" custT="1"/>
      <dgm:spPr/>
      <dgm:t>
        <a:bodyPr/>
        <a:lstStyle/>
        <a:p>
          <a:pPr rtl="0"/>
          <a:r>
            <a:rPr lang="es-MX" sz="2000" b="1" i="1" dirty="0" smtClean="0"/>
            <a:t>Actos de Prueba</a:t>
          </a:r>
          <a:r>
            <a:rPr lang="es-MX" sz="2000" dirty="0" smtClean="0"/>
            <a:t>.- Dentro de esta clase de actos se incluyen las declaraciones de testigos, sobre hechos relevantes para la decisión del litigio; los dictámenes que rinden los peritos; la exhibición de documentos  o su ratificación por parte de terceros.</a:t>
          </a:r>
          <a:endParaRPr lang="es-MX" sz="2000" b="1" dirty="0"/>
        </a:p>
      </dgm:t>
    </dgm:pt>
    <dgm:pt modelId="{4F606A9E-B0F9-45AE-9869-491CBC667482}" type="parTrans" cxnId="{F6DE6103-A599-4B0E-9105-3E9B49DCCA39}">
      <dgm:prSet/>
      <dgm:spPr/>
      <dgm:t>
        <a:bodyPr/>
        <a:lstStyle/>
        <a:p>
          <a:endParaRPr lang="es-MX" sz="1400" b="1">
            <a:solidFill>
              <a:schemeClr val="tx1"/>
            </a:solidFill>
          </a:endParaRPr>
        </a:p>
      </dgm:t>
    </dgm:pt>
    <dgm:pt modelId="{6BFB5037-141C-4DDB-AF01-29DB288AE836}" type="sibTrans" cxnId="{F6DE6103-A599-4B0E-9105-3E9B49DCCA39}">
      <dgm:prSet/>
      <dgm:spPr/>
      <dgm:t>
        <a:bodyPr/>
        <a:lstStyle/>
        <a:p>
          <a:endParaRPr lang="es-MX" sz="1400" b="1">
            <a:solidFill>
              <a:schemeClr val="tx1"/>
            </a:solidFill>
          </a:endParaRPr>
        </a:p>
      </dgm:t>
    </dgm:pt>
    <dgm:pt modelId="{227E7E80-6ED0-46C0-BE2D-66B8C982F8AA}">
      <dgm:prSet phldrT="[Texto]" custT="1"/>
      <dgm:spPr/>
      <dgm:t>
        <a:bodyPr/>
        <a:lstStyle/>
        <a:p>
          <a:pPr rtl="0"/>
          <a:r>
            <a:rPr lang="es-MX" sz="2000" b="1" i="1" dirty="0" smtClean="0"/>
            <a:t>Actos de cooperación</a:t>
          </a:r>
          <a:r>
            <a:rPr lang="es-MX" sz="2000" dirty="0" smtClean="0"/>
            <a:t>.- Son todos aquellos actos de colaboración que deben prestar las demás autoridades para dar cumplimiento a las resoluciones judiciales, así como aquellos que deben llevar a cabo los particulares para el mismo fin.</a:t>
          </a:r>
          <a:endParaRPr lang="es-MX" sz="2000" b="1" dirty="0"/>
        </a:p>
      </dgm:t>
    </dgm:pt>
    <dgm:pt modelId="{5DB4F448-8756-420C-8E22-E5597E9497A7}" type="parTrans" cxnId="{6EA7C502-74D4-4630-9D49-58BA3F9C8CFB}">
      <dgm:prSet/>
      <dgm:spPr/>
      <dgm:t>
        <a:bodyPr/>
        <a:lstStyle/>
        <a:p>
          <a:endParaRPr lang="es-MX" sz="1400" b="1">
            <a:solidFill>
              <a:schemeClr val="tx1"/>
            </a:solidFill>
          </a:endParaRPr>
        </a:p>
      </dgm:t>
    </dgm:pt>
    <dgm:pt modelId="{BE9BD926-82EA-450C-BAEF-4774DCE577E4}" type="sibTrans" cxnId="{6EA7C502-74D4-4630-9D49-58BA3F9C8CFB}">
      <dgm:prSet/>
      <dgm:spPr/>
      <dgm:t>
        <a:bodyPr/>
        <a:lstStyle/>
        <a:p>
          <a:endParaRPr lang="es-MX" sz="1400" b="1">
            <a:solidFill>
              <a:schemeClr val="tx1"/>
            </a:solidFill>
          </a:endParaRPr>
        </a:p>
      </dgm:t>
    </dgm:pt>
    <dgm:pt modelId="{C911FDF7-2874-4CC4-BF70-AFFEC015FEC2}" type="pres">
      <dgm:prSet presAssocID="{4DE75AED-6E05-4C13-923D-566067ACD90A}" presName="linear" presStyleCnt="0">
        <dgm:presLayoutVars>
          <dgm:dir/>
          <dgm:animLvl val="lvl"/>
          <dgm:resizeHandles val="exact"/>
        </dgm:presLayoutVars>
      </dgm:prSet>
      <dgm:spPr/>
      <dgm:t>
        <a:bodyPr/>
        <a:lstStyle/>
        <a:p>
          <a:endParaRPr lang="es-MX"/>
        </a:p>
      </dgm:t>
    </dgm:pt>
    <dgm:pt modelId="{546A4D95-2882-4741-85E3-C74F6C3EBF0A}" type="pres">
      <dgm:prSet presAssocID="{7EB6749E-0943-4D57-A3A5-9AC3C8D5971D}" presName="parentLin" presStyleCnt="0"/>
      <dgm:spPr/>
    </dgm:pt>
    <dgm:pt modelId="{428EF82F-6D88-4BC4-9F89-C5EE0BD97156}" type="pres">
      <dgm:prSet presAssocID="{7EB6749E-0943-4D57-A3A5-9AC3C8D5971D}" presName="parentLeftMargin" presStyleLbl="node1" presStyleIdx="0" presStyleCnt="2"/>
      <dgm:spPr/>
      <dgm:t>
        <a:bodyPr/>
        <a:lstStyle/>
        <a:p>
          <a:endParaRPr lang="es-MX"/>
        </a:p>
      </dgm:t>
    </dgm:pt>
    <dgm:pt modelId="{5E684D86-B543-4706-B923-D49AE53C87BB}" type="pres">
      <dgm:prSet presAssocID="{7EB6749E-0943-4D57-A3A5-9AC3C8D5971D}" presName="parentText" presStyleLbl="node1" presStyleIdx="0" presStyleCnt="2" custScaleX="141131" custLinFactNeighborX="41180" custLinFactNeighborY="19790">
        <dgm:presLayoutVars>
          <dgm:chMax val="0"/>
          <dgm:bulletEnabled val="1"/>
        </dgm:presLayoutVars>
      </dgm:prSet>
      <dgm:spPr/>
      <dgm:t>
        <a:bodyPr/>
        <a:lstStyle/>
        <a:p>
          <a:endParaRPr lang="es-MX"/>
        </a:p>
      </dgm:t>
    </dgm:pt>
    <dgm:pt modelId="{DB907275-255D-43A5-BF7F-DDA23DB84912}" type="pres">
      <dgm:prSet presAssocID="{7EB6749E-0943-4D57-A3A5-9AC3C8D5971D}" presName="negativeSpace" presStyleCnt="0"/>
      <dgm:spPr/>
    </dgm:pt>
    <dgm:pt modelId="{34AE7920-BDBC-42C3-AF1C-86674B202DC2}" type="pres">
      <dgm:prSet presAssocID="{7EB6749E-0943-4D57-A3A5-9AC3C8D5971D}" presName="childText" presStyleLbl="conFgAcc1" presStyleIdx="0" presStyleCnt="2">
        <dgm:presLayoutVars>
          <dgm:bulletEnabled val="1"/>
        </dgm:presLayoutVars>
      </dgm:prSet>
      <dgm:spPr/>
    </dgm:pt>
    <dgm:pt modelId="{2A98DD7F-B3DB-419E-8198-FF5E1481E75C}" type="pres">
      <dgm:prSet presAssocID="{6BFB5037-141C-4DDB-AF01-29DB288AE836}" presName="spaceBetweenRectangles" presStyleCnt="0"/>
      <dgm:spPr/>
    </dgm:pt>
    <dgm:pt modelId="{5464B2BD-3114-41DA-9C7C-957905B51B2B}" type="pres">
      <dgm:prSet presAssocID="{227E7E80-6ED0-46C0-BE2D-66B8C982F8AA}" presName="parentLin" presStyleCnt="0"/>
      <dgm:spPr/>
    </dgm:pt>
    <dgm:pt modelId="{E092D4AC-CDF8-4235-B85D-D556DD2E1652}" type="pres">
      <dgm:prSet presAssocID="{227E7E80-6ED0-46C0-BE2D-66B8C982F8AA}" presName="parentLeftMargin" presStyleLbl="node1" presStyleIdx="0" presStyleCnt="2"/>
      <dgm:spPr/>
      <dgm:t>
        <a:bodyPr/>
        <a:lstStyle/>
        <a:p>
          <a:endParaRPr lang="es-MX"/>
        </a:p>
      </dgm:t>
    </dgm:pt>
    <dgm:pt modelId="{91C784DE-1B2B-4301-8935-C122D74222EC}" type="pres">
      <dgm:prSet presAssocID="{227E7E80-6ED0-46C0-BE2D-66B8C982F8AA}" presName="parentText" presStyleLbl="node1" presStyleIdx="1" presStyleCnt="2" custScaleX="142857">
        <dgm:presLayoutVars>
          <dgm:chMax val="0"/>
          <dgm:bulletEnabled val="1"/>
        </dgm:presLayoutVars>
      </dgm:prSet>
      <dgm:spPr/>
      <dgm:t>
        <a:bodyPr/>
        <a:lstStyle/>
        <a:p>
          <a:endParaRPr lang="es-MX"/>
        </a:p>
      </dgm:t>
    </dgm:pt>
    <dgm:pt modelId="{3A2E2ABA-7805-4EAF-BCE8-F7D22132B60C}" type="pres">
      <dgm:prSet presAssocID="{227E7E80-6ED0-46C0-BE2D-66B8C982F8AA}" presName="negativeSpace" presStyleCnt="0"/>
      <dgm:spPr/>
    </dgm:pt>
    <dgm:pt modelId="{7496D779-18AF-48A4-B0FA-F918BF104664}" type="pres">
      <dgm:prSet presAssocID="{227E7E80-6ED0-46C0-BE2D-66B8C982F8AA}" presName="childText" presStyleLbl="conFgAcc1" presStyleIdx="1" presStyleCnt="2">
        <dgm:presLayoutVars>
          <dgm:bulletEnabled val="1"/>
        </dgm:presLayoutVars>
      </dgm:prSet>
      <dgm:spPr/>
    </dgm:pt>
  </dgm:ptLst>
  <dgm:cxnLst>
    <dgm:cxn modelId="{B7E47A75-16E5-4FD7-95B4-B21E33EB9AAE}" type="presOf" srcId="{7EB6749E-0943-4D57-A3A5-9AC3C8D5971D}" destId="{5E684D86-B543-4706-B923-D49AE53C87BB}" srcOrd="1" destOrd="0" presId="urn:microsoft.com/office/officeart/2005/8/layout/list1"/>
    <dgm:cxn modelId="{6EA7C502-74D4-4630-9D49-58BA3F9C8CFB}" srcId="{4DE75AED-6E05-4C13-923D-566067ACD90A}" destId="{227E7E80-6ED0-46C0-BE2D-66B8C982F8AA}" srcOrd="1" destOrd="0" parTransId="{5DB4F448-8756-420C-8E22-E5597E9497A7}" sibTransId="{BE9BD926-82EA-450C-BAEF-4774DCE577E4}"/>
    <dgm:cxn modelId="{F6DE6103-A599-4B0E-9105-3E9B49DCCA39}" srcId="{4DE75AED-6E05-4C13-923D-566067ACD90A}" destId="{7EB6749E-0943-4D57-A3A5-9AC3C8D5971D}" srcOrd="0" destOrd="0" parTransId="{4F606A9E-B0F9-45AE-9869-491CBC667482}" sibTransId="{6BFB5037-141C-4DDB-AF01-29DB288AE836}"/>
    <dgm:cxn modelId="{46B95CA2-5750-4D64-98A1-C21B8A30DA8A}" type="presOf" srcId="{7EB6749E-0943-4D57-A3A5-9AC3C8D5971D}" destId="{428EF82F-6D88-4BC4-9F89-C5EE0BD97156}" srcOrd="0" destOrd="0" presId="urn:microsoft.com/office/officeart/2005/8/layout/list1"/>
    <dgm:cxn modelId="{7F10FAB1-27E8-45C0-9572-E730E59B4377}" type="presOf" srcId="{227E7E80-6ED0-46C0-BE2D-66B8C982F8AA}" destId="{91C784DE-1B2B-4301-8935-C122D74222EC}" srcOrd="1" destOrd="0" presId="urn:microsoft.com/office/officeart/2005/8/layout/list1"/>
    <dgm:cxn modelId="{498CD36D-EB81-4799-9127-500E82689F14}" type="presOf" srcId="{227E7E80-6ED0-46C0-BE2D-66B8C982F8AA}" destId="{E092D4AC-CDF8-4235-B85D-D556DD2E1652}" srcOrd="0" destOrd="0" presId="urn:microsoft.com/office/officeart/2005/8/layout/list1"/>
    <dgm:cxn modelId="{25CEA02A-30B2-470B-8C47-48801E08738D}" type="presOf" srcId="{4DE75AED-6E05-4C13-923D-566067ACD90A}" destId="{C911FDF7-2874-4CC4-BF70-AFFEC015FEC2}" srcOrd="0" destOrd="0" presId="urn:microsoft.com/office/officeart/2005/8/layout/list1"/>
    <dgm:cxn modelId="{70EFC4F1-A642-4ED5-B686-7CABA5751BE3}" type="presParOf" srcId="{C911FDF7-2874-4CC4-BF70-AFFEC015FEC2}" destId="{546A4D95-2882-4741-85E3-C74F6C3EBF0A}" srcOrd="0" destOrd="0" presId="urn:microsoft.com/office/officeart/2005/8/layout/list1"/>
    <dgm:cxn modelId="{0564D9D4-BB4D-433A-8EDF-AC7BE1A27112}" type="presParOf" srcId="{546A4D95-2882-4741-85E3-C74F6C3EBF0A}" destId="{428EF82F-6D88-4BC4-9F89-C5EE0BD97156}" srcOrd="0" destOrd="0" presId="urn:microsoft.com/office/officeart/2005/8/layout/list1"/>
    <dgm:cxn modelId="{9180EFFD-FFCC-4A96-A264-F774F5D547F2}" type="presParOf" srcId="{546A4D95-2882-4741-85E3-C74F6C3EBF0A}" destId="{5E684D86-B543-4706-B923-D49AE53C87BB}" srcOrd="1" destOrd="0" presId="urn:microsoft.com/office/officeart/2005/8/layout/list1"/>
    <dgm:cxn modelId="{71CEA9D4-0F79-440E-BCFF-7486A71140A3}" type="presParOf" srcId="{C911FDF7-2874-4CC4-BF70-AFFEC015FEC2}" destId="{DB907275-255D-43A5-BF7F-DDA23DB84912}" srcOrd="1" destOrd="0" presId="urn:microsoft.com/office/officeart/2005/8/layout/list1"/>
    <dgm:cxn modelId="{8D66CD66-000C-47B1-A5FE-ADAEB1EE4F0B}" type="presParOf" srcId="{C911FDF7-2874-4CC4-BF70-AFFEC015FEC2}" destId="{34AE7920-BDBC-42C3-AF1C-86674B202DC2}" srcOrd="2" destOrd="0" presId="urn:microsoft.com/office/officeart/2005/8/layout/list1"/>
    <dgm:cxn modelId="{0145D3DD-02EF-4E9F-A07D-A1453F83FF43}" type="presParOf" srcId="{C911FDF7-2874-4CC4-BF70-AFFEC015FEC2}" destId="{2A98DD7F-B3DB-419E-8198-FF5E1481E75C}" srcOrd="3" destOrd="0" presId="urn:microsoft.com/office/officeart/2005/8/layout/list1"/>
    <dgm:cxn modelId="{A149BC96-7586-4594-8409-CDC5854C6A5D}" type="presParOf" srcId="{C911FDF7-2874-4CC4-BF70-AFFEC015FEC2}" destId="{5464B2BD-3114-41DA-9C7C-957905B51B2B}" srcOrd="4" destOrd="0" presId="urn:microsoft.com/office/officeart/2005/8/layout/list1"/>
    <dgm:cxn modelId="{BC53048E-14D6-45DD-B726-C8FE5A14E9CA}" type="presParOf" srcId="{5464B2BD-3114-41DA-9C7C-957905B51B2B}" destId="{E092D4AC-CDF8-4235-B85D-D556DD2E1652}" srcOrd="0" destOrd="0" presId="urn:microsoft.com/office/officeart/2005/8/layout/list1"/>
    <dgm:cxn modelId="{A45971BD-7468-4EBC-9606-CBD54ECC0F73}" type="presParOf" srcId="{5464B2BD-3114-41DA-9C7C-957905B51B2B}" destId="{91C784DE-1B2B-4301-8935-C122D74222EC}" srcOrd="1" destOrd="0" presId="urn:microsoft.com/office/officeart/2005/8/layout/list1"/>
    <dgm:cxn modelId="{ED5A4F4C-7548-4B21-8394-9E81EFFE67F2}" type="presParOf" srcId="{C911FDF7-2874-4CC4-BF70-AFFEC015FEC2}" destId="{3A2E2ABA-7805-4EAF-BCE8-F7D22132B60C}" srcOrd="5" destOrd="0" presId="urn:microsoft.com/office/officeart/2005/8/layout/list1"/>
    <dgm:cxn modelId="{B1EB3593-1DBF-4427-A286-5A9AAF1D5CE5}" type="presParOf" srcId="{C911FDF7-2874-4CC4-BF70-AFFEC015FEC2}" destId="{7496D779-18AF-48A4-B0FA-F918BF104664}" srcOrd="6" destOrd="0" presId="urn:microsoft.com/office/officeart/2005/8/layout/list1"/>
  </dgm:cxnLst>
  <dgm:bg/>
  <dgm:whole/>
</dgm:dataModel>
</file>

<file path=ppt/diagrams/data22.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dgm:t>
        <a:bodyPr/>
        <a:lstStyle/>
        <a:p>
          <a:pPr algn="ctr" rtl="0"/>
          <a:r>
            <a:rPr lang="es-MX" b="1" i="1" dirty="0" smtClean="0"/>
            <a:t>VALIDEZ Y NULIDAD DE LOS ACTOS PROCESALES</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05CDBE60-ED0E-4E5E-817D-5ED9A4875668}" srcId="{7360B8C3-7268-401A-BCD1-D31B6F4BF0F2}" destId="{DD5C0E6E-A9B7-4D18-807E-9954FA071816}" srcOrd="0" destOrd="0" parTransId="{ADA4E091-3ACE-4DCC-9049-D509A53E7441}" sibTransId="{0436876C-3743-4F0C-8CD9-AFFE2942532E}"/>
    <dgm:cxn modelId="{9C6CC235-6CB2-4957-87BD-603E0A9721DE}" type="presOf" srcId="{7360B8C3-7268-401A-BCD1-D31B6F4BF0F2}" destId="{F1F8CDC1-D772-4B34-8FBA-0F152D2C87A1}" srcOrd="0" destOrd="0" presId="urn:microsoft.com/office/officeart/2005/8/layout/vList2"/>
    <dgm:cxn modelId="{AEA38826-1D2B-4493-9F80-A384C2278AA1}" type="presOf" srcId="{DD5C0E6E-A9B7-4D18-807E-9954FA071816}" destId="{8D7F1E6B-733B-4313-9CAD-4434703D2AD3}" srcOrd="0" destOrd="0" presId="urn:microsoft.com/office/officeart/2005/8/layout/vList2"/>
    <dgm:cxn modelId="{DC5A061C-7791-4A31-A761-CE0E42DD1B07}" type="presParOf" srcId="{F1F8CDC1-D772-4B34-8FBA-0F152D2C87A1}" destId="{8D7F1E6B-733B-4313-9CAD-4434703D2AD3}" srcOrd="0" destOrd="0" presId="urn:microsoft.com/office/officeart/2005/8/layout/vList2"/>
  </dgm:cxnLst>
  <dgm:bg/>
  <dgm:whole/>
</dgm:dataModel>
</file>

<file path=ppt/diagrams/data23.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dirty="0" smtClean="0"/>
            <a:t>Todos los actos que se desarrollen en el proceso deben exteriorizarse, y al hacerlo adoptan una forma; a esas formas o maneras de realizar dichos actos se les llama “formalidades” que son los requisitos externos de realización de los actos jurídicos, hechos jurídicos y actos materiales para la validez de ellos, dentro del proceso.</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1"/>
      <dgm:spPr/>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1"/>
      <dgm:spPr/>
      <dgm:t>
        <a:bodyPr/>
        <a:lstStyle/>
        <a:p>
          <a:endParaRPr lang="es-MX"/>
        </a:p>
      </dgm:t>
    </dgm:pt>
    <dgm:pt modelId="{F5362929-481B-4851-8D9B-0214BF2D2AE3}" type="pres">
      <dgm:prSet presAssocID="{E5C7AED5-AE34-4074-8EB6-8A12265A403D}" presName="rect1ParTxNoCh" presStyleLbl="alignAcc1" presStyleIdx="0" presStyleCnt="1">
        <dgm:presLayoutVars>
          <dgm:chMax val="1"/>
          <dgm:bulletEnabled val="1"/>
        </dgm:presLayoutVars>
      </dgm:prSet>
      <dgm:spPr/>
      <dgm:t>
        <a:bodyPr/>
        <a:lstStyle/>
        <a:p>
          <a:endParaRPr lang="es-MX"/>
        </a:p>
      </dgm:t>
    </dgm:pt>
  </dgm:ptLst>
  <dgm:cxnLst>
    <dgm:cxn modelId="{92D85B91-F8CB-4DF4-98A1-4EA465BEB689}" srcId="{AF30D834-D2AB-43E7-88BA-16DD50E271BE}" destId="{E5C7AED5-AE34-4074-8EB6-8A12265A403D}" srcOrd="0" destOrd="0" parTransId="{8E68759E-778D-4812-BFBC-9C5ED8543C14}" sibTransId="{7E513A7A-76AF-4783-B693-3434C0C60065}"/>
    <dgm:cxn modelId="{57D86D63-E2E0-442C-ACFF-79547CD2D26F}" type="presOf" srcId="{E5C7AED5-AE34-4074-8EB6-8A12265A403D}" destId="{CBFE2AA8-22C6-485A-A649-FFDC5EA0B791}" srcOrd="0" destOrd="0" presId="urn:microsoft.com/office/officeart/2005/8/layout/target3"/>
    <dgm:cxn modelId="{23BCBD72-51A4-4802-824E-8BAC69936539}" type="presOf" srcId="{AF30D834-D2AB-43E7-88BA-16DD50E271BE}" destId="{E45A09CD-DEB7-4A19-8655-113E704F2D9F}" srcOrd="0" destOrd="0" presId="urn:microsoft.com/office/officeart/2005/8/layout/target3"/>
    <dgm:cxn modelId="{97A283C5-E36D-4A93-9EDD-38418DA7C1A0}" type="presOf" srcId="{E5C7AED5-AE34-4074-8EB6-8A12265A403D}" destId="{F5362929-481B-4851-8D9B-0214BF2D2AE3}" srcOrd="1" destOrd="0" presId="urn:microsoft.com/office/officeart/2005/8/layout/target3"/>
    <dgm:cxn modelId="{E68B14C5-4228-426F-B9E3-C174CCF97B83}" type="presParOf" srcId="{E45A09CD-DEB7-4A19-8655-113E704F2D9F}" destId="{C3E5A07D-9B3C-40F7-BA0B-274F81D7C797}" srcOrd="0" destOrd="0" presId="urn:microsoft.com/office/officeart/2005/8/layout/target3"/>
    <dgm:cxn modelId="{04D4241B-4F00-4665-8776-82F75C4650A5}" type="presParOf" srcId="{E45A09CD-DEB7-4A19-8655-113E704F2D9F}" destId="{861073AC-07E1-4276-8429-962D8F3EE3B7}" srcOrd="1" destOrd="0" presId="urn:microsoft.com/office/officeart/2005/8/layout/target3"/>
    <dgm:cxn modelId="{AE6F958F-1616-4840-9A3F-F1D069C55864}" type="presParOf" srcId="{E45A09CD-DEB7-4A19-8655-113E704F2D9F}" destId="{CBFE2AA8-22C6-485A-A649-FFDC5EA0B791}" srcOrd="2" destOrd="0" presId="urn:microsoft.com/office/officeart/2005/8/layout/target3"/>
    <dgm:cxn modelId="{5AAD7BC1-979E-452F-9B05-C0903C657334}" type="presParOf" srcId="{E45A09CD-DEB7-4A19-8655-113E704F2D9F}" destId="{F5362929-481B-4851-8D9B-0214BF2D2AE3}" srcOrd="3" destOrd="0" presId="urn:microsoft.com/office/officeart/2005/8/layout/target3"/>
  </dgm:cxnLst>
  <dgm:bg/>
  <dgm:whole/>
</dgm:dataModel>
</file>

<file path=ppt/diagrams/data24.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chemeClr val="accent2">
            <a:lumMod val="60000"/>
            <a:lumOff val="40000"/>
          </a:schemeClr>
        </a:solidFill>
      </dgm:spPr>
      <dgm:t>
        <a:bodyPr/>
        <a:lstStyle/>
        <a:p>
          <a:pPr algn="ctr" rtl="0"/>
          <a:r>
            <a:rPr lang="es-MX" b="1" i="1" dirty="0" smtClean="0"/>
            <a:t>VALIDEZ Y NULIDAD DE LOS ACTOS PROCESALES</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21B722F2-A440-4673-A93A-64669F4F5BEC}" type="presOf" srcId="{DD5C0E6E-A9B7-4D18-807E-9954FA071816}" destId="{8D7F1E6B-733B-4313-9CAD-4434703D2AD3}" srcOrd="0" destOrd="0" presId="urn:microsoft.com/office/officeart/2005/8/layout/vList2"/>
    <dgm:cxn modelId="{1B810C1A-BB46-4DE6-99B1-A5D5CB3FD5F4}"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B4D9BA32-1473-4F59-9772-C0FCF75C9EB5}" type="presParOf" srcId="{F1F8CDC1-D772-4B34-8FBA-0F152D2C87A1}" destId="{8D7F1E6B-733B-4313-9CAD-4434703D2AD3}" srcOrd="0" destOrd="0" presId="urn:microsoft.com/office/officeart/2005/8/layout/vList2"/>
  </dgm:cxnLst>
  <dgm:bg/>
  <dgm:whole/>
</dgm:dataModel>
</file>

<file path=ppt/diagrams/data25.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dirty="0" smtClean="0"/>
            <a:t>Los actos de las partes y de los órganos jurisdiccionales deben someterse a determinadas condiciones de lugar, tiempo, de medios de expresión, estas condiciones se llaman formas procesales.</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1"/>
      <dgm:spPr>
        <a:solidFill>
          <a:schemeClr val="accent6">
            <a:lumMod val="50000"/>
          </a:schemeClr>
        </a:solidFill>
      </dgm:spPr>
      <dgm:t>
        <a:bodyPr/>
        <a:lstStyle/>
        <a:p>
          <a:endParaRPr lang="es-MX"/>
        </a:p>
      </dgm:t>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1"/>
      <dgm:spPr/>
      <dgm:t>
        <a:bodyPr/>
        <a:lstStyle/>
        <a:p>
          <a:endParaRPr lang="es-MX"/>
        </a:p>
      </dgm:t>
    </dgm:pt>
    <dgm:pt modelId="{F5362929-481B-4851-8D9B-0214BF2D2AE3}" type="pres">
      <dgm:prSet presAssocID="{E5C7AED5-AE34-4074-8EB6-8A12265A403D}" presName="rect1ParTxNoCh" presStyleLbl="alignAcc1" presStyleIdx="0" presStyleCnt="1">
        <dgm:presLayoutVars>
          <dgm:chMax val="1"/>
          <dgm:bulletEnabled val="1"/>
        </dgm:presLayoutVars>
      </dgm:prSet>
      <dgm:spPr/>
      <dgm:t>
        <a:bodyPr/>
        <a:lstStyle/>
        <a:p>
          <a:endParaRPr lang="es-MX"/>
        </a:p>
      </dgm:t>
    </dgm:pt>
  </dgm:ptLst>
  <dgm:cxnLst>
    <dgm:cxn modelId="{68402D73-8FE1-4B7B-9A4D-B2782A8F32D0}" type="presOf" srcId="{E5C7AED5-AE34-4074-8EB6-8A12265A403D}" destId="{F5362929-481B-4851-8D9B-0214BF2D2AE3}" srcOrd="1"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C17070D3-7423-4A71-9BCE-6FA3707CDF26}" type="presOf" srcId="{AF30D834-D2AB-43E7-88BA-16DD50E271BE}" destId="{E45A09CD-DEB7-4A19-8655-113E704F2D9F}" srcOrd="0" destOrd="0" presId="urn:microsoft.com/office/officeart/2005/8/layout/target3"/>
    <dgm:cxn modelId="{B98C6C24-2886-4967-A9E9-4409FE667ADF}" type="presOf" srcId="{E5C7AED5-AE34-4074-8EB6-8A12265A403D}" destId="{CBFE2AA8-22C6-485A-A649-FFDC5EA0B791}" srcOrd="0" destOrd="0" presId="urn:microsoft.com/office/officeart/2005/8/layout/target3"/>
    <dgm:cxn modelId="{45A1E539-5593-4D81-9D89-E1DCDCB209F8}" type="presParOf" srcId="{E45A09CD-DEB7-4A19-8655-113E704F2D9F}" destId="{C3E5A07D-9B3C-40F7-BA0B-274F81D7C797}" srcOrd="0" destOrd="0" presId="urn:microsoft.com/office/officeart/2005/8/layout/target3"/>
    <dgm:cxn modelId="{280E267D-8C5C-474A-9298-DF921034CE64}" type="presParOf" srcId="{E45A09CD-DEB7-4A19-8655-113E704F2D9F}" destId="{861073AC-07E1-4276-8429-962D8F3EE3B7}" srcOrd="1" destOrd="0" presId="urn:microsoft.com/office/officeart/2005/8/layout/target3"/>
    <dgm:cxn modelId="{CC73ACD1-591D-470A-90AD-37E1FEC80481}" type="presParOf" srcId="{E45A09CD-DEB7-4A19-8655-113E704F2D9F}" destId="{CBFE2AA8-22C6-485A-A649-FFDC5EA0B791}" srcOrd="2" destOrd="0" presId="urn:microsoft.com/office/officeart/2005/8/layout/target3"/>
    <dgm:cxn modelId="{72C66CF7-0A6F-4A85-B97C-FD80698DAEB2}" type="presParOf" srcId="{E45A09CD-DEB7-4A19-8655-113E704F2D9F}" destId="{F5362929-481B-4851-8D9B-0214BF2D2AE3}" srcOrd="3" destOrd="0" presId="urn:microsoft.com/office/officeart/2005/8/layout/target3"/>
  </dgm:cxnLst>
  <dgm:bg/>
  <dgm:whole/>
</dgm:dataModel>
</file>

<file path=ppt/diagrams/data26.xml><?xml version="1.0" encoding="utf-8"?>
<dgm:dataModel xmlns:dgm="http://schemas.openxmlformats.org/drawingml/2006/diagram" xmlns:a="http://schemas.openxmlformats.org/drawingml/2006/main">
  <dgm:ptLst>
    <dgm:pt modelId="{BC31BB18-9FC5-4097-9366-27F8B13D16EC}" type="doc">
      <dgm:prSet loTypeId="urn:microsoft.com/office/officeart/2005/8/layout/vProcess5" loCatId="process" qsTypeId="urn:microsoft.com/office/officeart/2005/8/quickstyle/simple1" qsCatId="simple" csTypeId="urn:microsoft.com/office/officeart/2005/8/colors/accent3_2" csCatId="accent3" phldr="1"/>
      <dgm:spPr/>
      <dgm:t>
        <a:bodyPr/>
        <a:lstStyle/>
        <a:p>
          <a:endParaRPr lang="es-MX"/>
        </a:p>
      </dgm:t>
    </dgm:pt>
    <dgm:pt modelId="{D976C98B-EA2B-485D-A6B6-9DF47F5041E8}">
      <dgm:prSet phldrT="[Texto]"/>
      <dgm:spPr/>
      <dgm:t>
        <a:bodyPr/>
        <a:lstStyle/>
        <a:p>
          <a:r>
            <a:rPr lang="es-MX" b="1" i="0" dirty="0" smtClean="0"/>
            <a:t>FORMAS PROCESALES</a:t>
          </a:r>
          <a:endParaRPr lang="es-MX" b="1" i="0" dirty="0"/>
        </a:p>
      </dgm:t>
    </dgm:pt>
    <dgm:pt modelId="{7C1B733F-73A6-4BAE-9807-EAB484B9CD4A}" type="parTrans" cxnId="{C8BD4582-3CC0-420F-9EB2-93FE9E043D3A}">
      <dgm:prSet/>
      <dgm:spPr/>
      <dgm:t>
        <a:bodyPr/>
        <a:lstStyle/>
        <a:p>
          <a:endParaRPr lang="es-MX"/>
        </a:p>
      </dgm:t>
    </dgm:pt>
    <dgm:pt modelId="{12A1488D-B2B1-4CA8-BAAA-D2AACA0550B0}" type="sibTrans" cxnId="{C8BD4582-3CC0-420F-9EB2-93FE9E043D3A}">
      <dgm:prSet/>
      <dgm:spPr/>
      <dgm:t>
        <a:bodyPr/>
        <a:lstStyle/>
        <a:p>
          <a:endParaRPr lang="es-MX"/>
        </a:p>
      </dgm:t>
    </dgm:pt>
    <dgm:pt modelId="{23883DB0-5214-4340-9886-45361D49927E}">
      <dgm:prSet phldrT="[Texto]" custT="1"/>
      <dgm:spPr>
        <a:solidFill>
          <a:schemeClr val="accent3">
            <a:lumMod val="75000"/>
          </a:schemeClr>
        </a:solidFill>
      </dgm:spPr>
      <dgm:t>
        <a:bodyPr/>
        <a:lstStyle/>
        <a:p>
          <a:r>
            <a:rPr lang="es-MX" sz="1800" dirty="0" smtClean="0"/>
            <a:t>Son el conjunto de reglas que establece la ley para todos y cada uno de los actos del procedimiento a los cuales es menester sujetarse para no incurrir en sanciones que puedan llegar hasta la nulidad o inexistencia.</a:t>
          </a:r>
          <a:endParaRPr lang="es-MX" sz="1800" dirty="0"/>
        </a:p>
      </dgm:t>
    </dgm:pt>
    <dgm:pt modelId="{A422F83C-690D-4A68-9245-2F81B688BF03}" type="parTrans" cxnId="{DDFA64C1-CCB3-4F61-B292-E239A5971005}">
      <dgm:prSet/>
      <dgm:spPr/>
      <dgm:t>
        <a:bodyPr/>
        <a:lstStyle/>
        <a:p>
          <a:endParaRPr lang="es-MX"/>
        </a:p>
      </dgm:t>
    </dgm:pt>
    <dgm:pt modelId="{4084DF73-B93A-4DEC-86D2-22087B893EA6}" type="sibTrans" cxnId="{DDFA64C1-CCB3-4F61-B292-E239A5971005}">
      <dgm:prSet/>
      <dgm:spPr/>
      <dgm:t>
        <a:bodyPr/>
        <a:lstStyle/>
        <a:p>
          <a:endParaRPr lang="es-MX"/>
        </a:p>
      </dgm:t>
    </dgm:pt>
    <dgm:pt modelId="{67793ECA-0A21-4DE1-A12E-13AF827CD916}" type="pres">
      <dgm:prSet presAssocID="{BC31BB18-9FC5-4097-9366-27F8B13D16EC}" presName="outerComposite" presStyleCnt="0">
        <dgm:presLayoutVars>
          <dgm:chMax val="5"/>
          <dgm:dir/>
          <dgm:resizeHandles val="exact"/>
        </dgm:presLayoutVars>
      </dgm:prSet>
      <dgm:spPr/>
      <dgm:t>
        <a:bodyPr/>
        <a:lstStyle/>
        <a:p>
          <a:endParaRPr lang="es-ES"/>
        </a:p>
      </dgm:t>
    </dgm:pt>
    <dgm:pt modelId="{20EF247B-3321-447A-8896-AC48FB33CDE2}" type="pres">
      <dgm:prSet presAssocID="{BC31BB18-9FC5-4097-9366-27F8B13D16EC}" presName="dummyMaxCanvas" presStyleCnt="0">
        <dgm:presLayoutVars/>
      </dgm:prSet>
      <dgm:spPr/>
    </dgm:pt>
    <dgm:pt modelId="{3932414E-E14B-465D-9867-283025C347A6}" type="pres">
      <dgm:prSet presAssocID="{BC31BB18-9FC5-4097-9366-27F8B13D16EC}" presName="TwoNodes_1" presStyleLbl="node1" presStyleIdx="0" presStyleCnt="2">
        <dgm:presLayoutVars>
          <dgm:bulletEnabled val="1"/>
        </dgm:presLayoutVars>
      </dgm:prSet>
      <dgm:spPr/>
      <dgm:t>
        <a:bodyPr/>
        <a:lstStyle/>
        <a:p>
          <a:endParaRPr lang="es-ES"/>
        </a:p>
      </dgm:t>
    </dgm:pt>
    <dgm:pt modelId="{01554196-AA7F-4089-8D21-5F2E4D468970}" type="pres">
      <dgm:prSet presAssocID="{BC31BB18-9FC5-4097-9366-27F8B13D16EC}" presName="TwoNodes_2" presStyleLbl="node1" presStyleIdx="1" presStyleCnt="2">
        <dgm:presLayoutVars>
          <dgm:bulletEnabled val="1"/>
        </dgm:presLayoutVars>
      </dgm:prSet>
      <dgm:spPr/>
      <dgm:t>
        <a:bodyPr/>
        <a:lstStyle/>
        <a:p>
          <a:endParaRPr lang="es-MX"/>
        </a:p>
      </dgm:t>
    </dgm:pt>
    <dgm:pt modelId="{32500639-E8C0-474F-A2D1-3163F24FFA4C}" type="pres">
      <dgm:prSet presAssocID="{BC31BB18-9FC5-4097-9366-27F8B13D16EC}" presName="TwoConn_1-2" presStyleLbl="fgAccFollowNode1" presStyleIdx="0" presStyleCnt="1">
        <dgm:presLayoutVars>
          <dgm:bulletEnabled val="1"/>
        </dgm:presLayoutVars>
      </dgm:prSet>
      <dgm:spPr/>
      <dgm:t>
        <a:bodyPr/>
        <a:lstStyle/>
        <a:p>
          <a:endParaRPr lang="es-ES"/>
        </a:p>
      </dgm:t>
    </dgm:pt>
    <dgm:pt modelId="{39944A4B-0ED6-4EAF-A1A5-59334EB5F7FC}" type="pres">
      <dgm:prSet presAssocID="{BC31BB18-9FC5-4097-9366-27F8B13D16EC}" presName="TwoNodes_1_text" presStyleLbl="node1" presStyleIdx="1" presStyleCnt="2">
        <dgm:presLayoutVars>
          <dgm:bulletEnabled val="1"/>
        </dgm:presLayoutVars>
      </dgm:prSet>
      <dgm:spPr/>
      <dgm:t>
        <a:bodyPr/>
        <a:lstStyle/>
        <a:p>
          <a:endParaRPr lang="es-ES"/>
        </a:p>
      </dgm:t>
    </dgm:pt>
    <dgm:pt modelId="{F91929A7-6C2F-4081-AD7F-E5E7143167B4}" type="pres">
      <dgm:prSet presAssocID="{BC31BB18-9FC5-4097-9366-27F8B13D16EC}" presName="TwoNodes_2_text" presStyleLbl="node1" presStyleIdx="1" presStyleCnt="2">
        <dgm:presLayoutVars>
          <dgm:bulletEnabled val="1"/>
        </dgm:presLayoutVars>
      </dgm:prSet>
      <dgm:spPr/>
      <dgm:t>
        <a:bodyPr/>
        <a:lstStyle/>
        <a:p>
          <a:endParaRPr lang="es-MX"/>
        </a:p>
      </dgm:t>
    </dgm:pt>
  </dgm:ptLst>
  <dgm:cxnLst>
    <dgm:cxn modelId="{63D8DA5C-DF23-4728-B3A7-FE6494515F00}" type="presOf" srcId="{23883DB0-5214-4340-9886-45361D49927E}" destId="{01554196-AA7F-4089-8D21-5F2E4D468970}" srcOrd="0" destOrd="0" presId="urn:microsoft.com/office/officeart/2005/8/layout/vProcess5"/>
    <dgm:cxn modelId="{0F95C4E0-6D84-4A3B-AB90-3E2FBE92D248}" type="presOf" srcId="{23883DB0-5214-4340-9886-45361D49927E}" destId="{F91929A7-6C2F-4081-AD7F-E5E7143167B4}" srcOrd="1" destOrd="0" presId="urn:microsoft.com/office/officeart/2005/8/layout/vProcess5"/>
    <dgm:cxn modelId="{DDF30C04-B89D-43DC-82DE-C6CE229CD443}" type="presOf" srcId="{D976C98B-EA2B-485D-A6B6-9DF47F5041E8}" destId="{3932414E-E14B-465D-9867-283025C347A6}" srcOrd="0" destOrd="0" presId="urn:microsoft.com/office/officeart/2005/8/layout/vProcess5"/>
    <dgm:cxn modelId="{FDAE36EA-73BD-41A5-AA84-8F546FC07B81}" type="presOf" srcId="{12A1488D-B2B1-4CA8-BAAA-D2AACA0550B0}" destId="{32500639-E8C0-474F-A2D1-3163F24FFA4C}" srcOrd="0" destOrd="0" presId="urn:microsoft.com/office/officeart/2005/8/layout/vProcess5"/>
    <dgm:cxn modelId="{387EF2C8-CDE6-4F20-A41A-70FDD965FCEA}" type="presOf" srcId="{BC31BB18-9FC5-4097-9366-27F8B13D16EC}" destId="{67793ECA-0A21-4DE1-A12E-13AF827CD916}" srcOrd="0" destOrd="0" presId="urn:microsoft.com/office/officeart/2005/8/layout/vProcess5"/>
    <dgm:cxn modelId="{C8BD4582-3CC0-420F-9EB2-93FE9E043D3A}" srcId="{BC31BB18-9FC5-4097-9366-27F8B13D16EC}" destId="{D976C98B-EA2B-485D-A6B6-9DF47F5041E8}" srcOrd="0" destOrd="0" parTransId="{7C1B733F-73A6-4BAE-9807-EAB484B9CD4A}" sibTransId="{12A1488D-B2B1-4CA8-BAAA-D2AACA0550B0}"/>
    <dgm:cxn modelId="{491BED0A-3972-4DCA-BCA9-EDA76EEF2C21}" type="presOf" srcId="{D976C98B-EA2B-485D-A6B6-9DF47F5041E8}" destId="{39944A4B-0ED6-4EAF-A1A5-59334EB5F7FC}" srcOrd="1" destOrd="0" presId="urn:microsoft.com/office/officeart/2005/8/layout/vProcess5"/>
    <dgm:cxn modelId="{DDFA64C1-CCB3-4F61-B292-E239A5971005}" srcId="{BC31BB18-9FC5-4097-9366-27F8B13D16EC}" destId="{23883DB0-5214-4340-9886-45361D49927E}" srcOrd="1" destOrd="0" parTransId="{A422F83C-690D-4A68-9245-2F81B688BF03}" sibTransId="{4084DF73-B93A-4DEC-86D2-22087B893EA6}"/>
    <dgm:cxn modelId="{8B518F55-30BD-4C43-BA15-E0366D572AA4}" type="presParOf" srcId="{67793ECA-0A21-4DE1-A12E-13AF827CD916}" destId="{20EF247B-3321-447A-8896-AC48FB33CDE2}" srcOrd="0" destOrd="0" presId="urn:microsoft.com/office/officeart/2005/8/layout/vProcess5"/>
    <dgm:cxn modelId="{26E050B3-E521-4F62-AD42-7004070B4FBB}" type="presParOf" srcId="{67793ECA-0A21-4DE1-A12E-13AF827CD916}" destId="{3932414E-E14B-465D-9867-283025C347A6}" srcOrd="1" destOrd="0" presId="urn:microsoft.com/office/officeart/2005/8/layout/vProcess5"/>
    <dgm:cxn modelId="{C466F6E8-B05D-48ED-89A5-6E2F44231114}" type="presParOf" srcId="{67793ECA-0A21-4DE1-A12E-13AF827CD916}" destId="{01554196-AA7F-4089-8D21-5F2E4D468970}" srcOrd="2" destOrd="0" presId="urn:microsoft.com/office/officeart/2005/8/layout/vProcess5"/>
    <dgm:cxn modelId="{B657F16E-6E66-4808-89FC-C1B883F45F79}" type="presParOf" srcId="{67793ECA-0A21-4DE1-A12E-13AF827CD916}" destId="{32500639-E8C0-474F-A2D1-3163F24FFA4C}" srcOrd="3" destOrd="0" presId="urn:microsoft.com/office/officeart/2005/8/layout/vProcess5"/>
    <dgm:cxn modelId="{8DEC3506-84CB-4F3C-95FD-8664B9D8427A}" type="presParOf" srcId="{67793ECA-0A21-4DE1-A12E-13AF827CD916}" destId="{39944A4B-0ED6-4EAF-A1A5-59334EB5F7FC}" srcOrd="4" destOrd="0" presId="urn:microsoft.com/office/officeart/2005/8/layout/vProcess5"/>
    <dgm:cxn modelId="{06B8348E-90DB-41A0-B787-36CAC2758D78}" type="presParOf" srcId="{67793ECA-0A21-4DE1-A12E-13AF827CD916}" destId="{F91929A7-6C2F-4081-AD7F-E5E7143167B4}" srcOrd="5" destOrd="0" presId="urn:microsoft.com/office/officeart/2005/8/layout/vProcess5"/>
  </dgm:cxnLst>
  <dgm:bg/>
  <dgm:whole/>
</dgm:dataModel>
</file>

<file path=ppt/diagrams/data27.xml><?xml version="1.0" encoding="utf-8"?>
<dgm:dataModel xmlns:dgm="http://schemas.openxmlformats.org/drawingml/2006/diagram" xmlns:a="http://schemas.openxmlformats.org/drawingml/2006/main">
  <dgm:ptLst>
    <dgm:pt modelId="{BC31BB18-9FC5-4097-9366-27F8B13D16EC}" type="doc">
      <dgm:prSet loTypeId="urn:microsoft.com/office/officeart/2005/8/layout/vProcess5" loCatId="process" qsTypeId="urn:microsoft.com/office/officeart/2005/8/quickstyle/simple1" qsCatId="simple" csTypeId="urn:microsoft.com/office/officeart/2005/8/colors/accent3_2" csCatId="accent3" phldr="1"/>
      <dgm:spPr/>
      <dgm:t>
        <a:bodyPr/>
        <a:lstStyle/>
        <a:p>
          <a:endParaRPr lang="es-MX"/>
        </a:p>
      </dgm:t>
    </dgm:pt>
    <dgm:pt modelId="{D976C98B-EA2B-485D-A6B6-9DF47F5041E8}">
      <dgm:prSet phldrT="[Texto]"/>
      <dgm:spPr>
        <a:solidFill>
          <a:schemeClr val="accent4">
            <a:lumMod val="60000"/>
            <a:lumOff val="40000"/>
          </a:schemeClr>
        </a:solidFill>
      </dgm:spPr>
      <dgm:t>
        <a:bodyPr/>
        <a:lstStyle/>
        <a:p>
          <a:r>
            <a:rPr lang="es-MX" b="1" i="1" dirty="0" smtClean="0"/>
            <a:t>NULIDAD</a:t>
          </a:r>
          <a:endParaRPr lang="es-MX" b="1" i="0" dirty="0"/>
        </a:p>
      </dgm:t>
    </dgm:pt>
    <dgm:pt modelId="{7C1B733F-73A6-4BAE-9807-EAB484B9CD4A}" type="parTrans" cxnId="{C8BD4582-3CC0-420F-9EB2-93FE9E043D3A}">
      <dgm:prSet/>
      <dgm:spPr/>
      <dgm:t>
        <a:bodyPr/>
        <a:lstStyle/>
        <a:p>
          <a:endParaRPr lang="es-MX"/>
        </a:p>
      </dgm:t>
    </dgm:pt>
    <dgm:pt modelId="{12A1488D-B2B1-4CA8-BAAA-D2AACA0550B0}" type="sibTrans" cxnId="{C8BD4582-3CC0-420F-9EB2-93FE9E043D3A}">
      <dgm:prSet/>
      <dgm:spPr/>
      <dgm:t>
        <a:bodyPr/>
        <a:lstStyle/>
        <a:p>
          <a:endParaRPr lang="es-MX"/>
        </a:p>
      </dgm:t>
    </dgm:pt>
    <dgm:pt modelId="{23883DB0-5214-4340-9886-45361D49927E}">
      <dgm:prSet phldrT="[Texto]" custT="1"/>
      <dgm:spPr>
        <a:solidFill>
          <a:schemeClr val="accent4">
            <a:lumMod val="75000"/>
          </a:schemeClr>
        </a:solidFill>
      </dgm:spPr>
      <dgm:t>
        <a:bodyPr/>
        <a:lstStyle/>
        <a:p>
          <a:r>
            <a:rPr lang="es-MX" sz="1800" dirty="0" smtClean="0"/>
            <a:t>Es la sanción por la cual la ley priva a un acto jurídico de sus efectos normales cuando en su ejecución no se han guardado las formas prescritas para ello.</a:t>
          </a:r>
          <a:endParaRPr lang="es-MX" sz="1800" dirty="0"/>
        </a:p>
      </dgm:t>
    </dgm:pt>
    <dgm:pt modelId="{A422F83C-690D-4A68-9245-2F81B688BF03}" type="parTrans" cxnId="{DDFA64C1-CCB3-4F61-B292-E239A5971005}">
      <dgm:prSet/>
      <dgm:spPr/>
      <dgm:t>
        <a:bodyPr/>
        <a:lstStyle/>
        <a:p>
          <a:endParaRPr lang="es-MX"/>
        </a:p>
      </dgm:t>
    </dgm:pt>
    <dgm:pt modelId="{4084DF73-B93A-4DEC-86D2-22087B893EA6}" type="sibTrans" cxnId="{DDFA64C1-CCB3-4F61-B292-E239A5971005}">
      <dgm:prSet/>
      <dgm:spPr/>
      <dgm:t>
        <a:bodyPr/>
        <a:lstStyle/>
        <a:p>
          <a:endParaRPr lang="es-MX"/>
        </a:p>
      </dgm:t>
    </dgm:pt>
    <dgm:pt modelId="{67793ECA-0A21-4DE1-A12E-13AF827CD916}" type="pres">
      <dgm:prSet presAssocID="{BC31BB18-9FC5-4097-9366-27F8B13D16EC}" presName="outerComposite" presStyleCnt="0">
        <dgm:presLayoutVars>
          <dgm:chMax val="5"/>
          <dgm:dir/>
          <dgm:resizeHandles val="exact"/>
        </dgm:presLayoutVars>
      </dgm:prSet>
      <dgm:spPr/>
      <dgm:t>
        <a:bodyPr/>
        <a:lstStyle/>
        <a:p>
          <a:endParaRPr lang="es-ES"/>
        </a:p>
      </dgm:t>
    </dgm:pt>
    <dgm:pt modelId="{20EF247B-3321-447A-8896-AC48FB33CDE2}" type="pres">
      <dgm:prSet presAssocID="{BC31BB18-9FC5-4097-9366-27F8B13D16EC}" presName="dummyMaxCanvas" presStyleCnt="0">
        <dgm:presLayoutVars/>
      </dgm:prSet>
      <dgm:spPr/>
    </dgm:pt>
    <dgm:pt modelId="{3932414E-E14B-465D-9867-283025C347A6}" type="pres">
      <dgm:prSet presAssocID="{BC31BB18-9FC5-4097-9366-27F8B13D16EC}" presName="TwoNodes_1" presStyleLbl="node1" presStyleIdx="0" presStyleCnt="2">
        <dgm:presLayoutVars>
          <dgm:bulletEnabled val="1"/>
        </dgm:presLayoutVars>
      </dgm:prSet>
      <dgm:spPr/>
      <dgm:t>
        <a:bodyPr/>
        <a:lstStyle/>
        <a:p>
          <a:endParaRPr lang="es-ES"/>
        </a:p>
      </dgm:t>
    </dgm:pt>
    <dgm:pt modelId="{01554196-AA7F-4089-8D21-5F2E4D468970}" type="pres">
      <dgm:prSet presAssocID="{BC31BB18-9FC5-4097-9366-27F8B13D16EC}" presName="TwoNodes_2" presStyleLbl="node1" presStyleIdx="1" presStyleCnt="2">
        <dgm:presLayoutVars>
          <dgm:bulletEnabled val="1"/>
        </dgm:presLayoutVars>
      </dgm:prSet>
      <dgm:spPr/>
      <dgm:t>
        <a:bodyPr/>
        <a:lstStyle/>
        <a:p>
          <a:endParaRPr lang="es-MX"/>
        </a:p>
      </dgm:t>
    </dgm:pt>
    <dgm:pt modelId="{32500639-E8C0-474F-A2D1-3163F24FFA4C}" type="pres">
      <dgm:prSet presAssocID="{BC31BB18-9FC5-4097-9366-27F8B13D16EC}" presName="TwoConn_1-2" presStyleLbl="fgAccFollowNode1" presStyleIdx="0" presStyleCnt="1">
        <dgm:presLayoutVars>
          <dgm:bulletEnabled val="1"/>
        </dgm:presLayoutVars>
      </dgm:prSet>
      <dgm:spPr/>
      <dgm:t>
        <a:bodyPr/>
        <a:lstStyle/>
        <a:p>
          <a:endParaRPr lang="es-ES"/>
        </a:p>
      </dgm:t>
    </dgm:pt>
    <dgm:pt modelId="{39944A4B-0ED6-4EAF-A1A5-59334EB5F7FC}" type="pres">
      <dgm:prSet presAssocID="{BC31BB18-9FC5-4097-9366-27F8B13D16EC}" presName="TwoNodes_1_text" presStyleLbl="node1" presStyleIdx="1" presStyleCnt="2">
        <dgm:presLayoutVars>
          <dgm:bulletEnabled val="1"/>
        </dgm:presLayoutVars>
      </dgm:prSet>
      <dgm:spPr/>
      <dgm:t>
        <a:bodyPr/>
        <a:lstStyle/>
        <a:p>
          <a:endParaRPr lang="es-ES"/>
        </a:p>
      </dgm:t>
    </dgm:pt>
    <dgm:pt modelId="{F91929A7-6C2F-4081-AD7F-E5E7143167B4}" type="pres">
      <dgm:prSet presAssocID="{BC31BB18-9FC5-4097-9366-27F8B13D16EC}" presName="TwoNodes_2_text" presStyleLbl="node1" presStyleIdx="1" presStyleCnt="2">
        <dgm:presLayoutVars>
          <dgm:bulletEnabled val="1"/>
        </dgm:presLayoutVars>
      </dgm:prSet>
      <dgm:spPr/>
      <dgm:t>
        <a:bodyPr/>
        <a:lstStyle/>
        <a:p>
          <a:endParaRPr lang="es-MX"/>
        </a:p>
      </dgm:t>
    </dgm:pt>
  </dgm:ptLst>
  <dgm:cxnLst>
    <dgm:cxn modelId="{0CF2F539-7C16-4E08-9D98-E3C8D421C3D7}" type="presOf" srcId="{12A1488D-B2B1-4CA8-BAAA-D2AACA0550B0}" destId="{32500639-E8C0-474F-A2D1-3163F24FFA4C}" srcOrd="0" destOrd="0" presId="urn:microsoft.com/office/officeart/2005/8/layout/vProcess5"/>
    <dgm:cxn modelId="{C8BD4582-3CC0-420F-9EB2-93FE9E043D3A}" srcId="{BC31BB18-9FC5-4097-9366-27F8B13D16EC}" destId="{D976C98B-EA2B-485D-A6B6-9DF47F5041E8}" srcOrd="0" destOrd="0" parTransId="{7C1B733F-73A6-4BAE-9807-EAB484B9CD4A}" sibTransId="{12A1488D-B2B1-4CA8-BAAA-D2AACA0550B0}"/>
    <dgm:cxn modelId="{E9998230-93B8-438C-9508-636B38ED2AF1}" type="presOf" srcId="{23883DB0-5214-4340-9886-45361D49927E}" destId="{F91929A7-6C2F-4081-AD7F-E5E7143167B4}" srcOrd="1" destOrd="0" presId="urn:microsoft.com/office/officeart/2005/8/layout/vProcess5"/>
    <dgm:cxn modelId="{13F0AA79-113D-4D05-B30F-489F208D1C0F}" type="presOf" srcId="{23883DB0-5214-4340-9886-45361D49927E}" destId="{01554196-AA7F-4089-8D21-5F2E4D468970}" srcOrd="0" destOrd="0" presId="urn:microsoft.com/office/officeart/2005/8/layout/vProcess5"/>
    <dgm:cxn modelId="{68E3857D-6D5C-4785-A22B-0115E2E30FCD}" type="presOf" srcId="{BC31BB18-9FC5-4097-9366-27F8B13D16EC}" destId="{67793ECA-0A21-4DE1-A12E-13AF827CD916}" srcOrd="0" destOrd="0" presId="urn:microsoft.com/office/officeart/2005/8/layout/vProcess5"/>
    <dgm:cxn modelId="{75DFD701-43ED-4B3F-99FD-ADE626D6EBDF}" type="presOf" srcId="{D976C98B-EA2B-485D-A6B6-9DF47F5041E8}" destId="{39944A4B-0ED6-4EAF-A1A5-59334EB5F7FC}" srcOrd="1" destOrd="0" presId="urn:microsoft.com/office/officeart/2005/8/layout/vProcess5"/>
    <dgm:cxn modelId="{DDFA64C1-CCB3-4F61-B292-E239A5971005}" srcId="{BC31BB18-9FC5-4097-9366-27F8B13D16EC}" destId="{23883DB0-5214-4340-9886-45361D49927E}" srcOrd="1" destOrd="0" parTransId="{A422F83C-690D-4A68-9245-2F81B688BF03}" sibTransId="{4084DF73-B93A-4DEC-86D2-22087B893EA6}"/>
    <dgm:cxn modelId="{8EBEC48C-299A-49C8-8074-65BAC73800E9}" type="presOf" srcId="{D976C98B-EA2B-485D-A6B6-9DF47F5041E8}" destId="{3932414E-E14B-465D-9867-283025C347A6}" srcOrd="0" destOrd="0" presId="urn:microsoft.com/office/officeart/2005/8/layout/vProcess5"/>
    <dgm:cxn modelId="{7896945A-F8E2-4A8E-BBCC-158E0ED18138}" type="presParOf" srcId="{67793ECA-0A21-4DE1-A12E-13AF827CD916}" destId="{20EF247B-3321-447A-8896-AC48FB33CDE2}" srcOrd="0" destOrd="0" presId="urn:microsoft.com/office/officeart/2005/8/layout/vProcess5"/>
    <dgm:cxn modelId="{F50479FB-9F46-4788-B96B-C2E064D25DBA}" type="presParOf" srcId="{67793ECA-0A21-4DE1-A12E-13AF827CD916}" destId="{3932414E-E14B-465D-9867-283025C347A6}" srcOrd="1" destOrd="0" presId="urn:microsoft.com/office/officeart/2005/8/layout/vProcess5"/>
    <dgm:cxn modelId="{4C8D7EDF-668F-400E-BA4E-ABBBC3583DB6}" type="presParOf" srcId="{67793ECA-0A21-4DE1-A12E-13AF827CD916}" destId="{01554196-AA7F-4089-8D21-5F2E4D468970}" srcOrd="2" destOrd="0" presId="urn:microsoft.com/office/officeart/2005/8/layout/vProcess5"/>
    <dgm:cxn modelId="{7038C581-8FA3-49E4-B89F-A282683C63B0}" type="presParOf" srcId="{67793ECA-0A21-4DE1-A12E-13AF827CD916}" destId="{32500639-E8C0-474F-A2D1-3163F24FFA4C}" srcOrd="3" destOrd="0" presId="urn:microsoft.com/office/officeart/2005/8/layout/vProcess5"/>
    <dgm:cxn modelId="{9CAE1418-A9D8-41AB-971D-053F260D7FAD}" type="presParOf" srcId="{67793ECA-0A21-4DE1-A12E-13AF827CD916}" destId="{39944A4B-0ED6-4EAF-A1A5-59334EB5F7FC}" srcOrd="4" destOrd="0" presId="urn:microsoft.com/office/officeart/2005/8/layout/vProcess5"/>
    <dgm:cxn modelId="{1381C0BF-14B9-4D8B-94D3-F6649C1724FD}" type="presParOf" srcId="{67793ECA-0A21-4DE1-A12E-13AF827CD916}" destId="{F91929A7-6C2F-4081-AD7F-E5E7143167B4}" srcOrd="5" destOrd="0" presId="urn:microsoft.com/office/officeart/2005/8/layout/vProcess5"/>
  </dgm:cxnLst>
  <dgm:bg/>
  <dgm:whole/>
</dgm:dataModel>
</file>

<file path=ppt/diagrams/data28.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ES" dirty="0" smtClean="0"/>
            <a:t>PRINCIPIOS que rigen la nulidad</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1.- De Especificidad</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2.- De Trascendencia</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3. De Protección</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4.-De Convalidación</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custScaleX="158071" custScaleY="129816" custLinFactNeighborX="-3031" custLinFactNeighborY="289"/>
      <dgm:spPr/>
      <dgm:t>
        <a:bodyPr/>
        <a:lstStyle/>
        <a:p>
          <a:endParaRPr lang="es-MX"/>
        </a:p>
      </dgm:t>
    </dgm:pt>
    <dgm:pt modelId="{3A730F86-D247-4DBE-B16F-EDA1F3159109}" type="pres">
      <dgm:prSet presAssocID="{D3CF7710-A617-4A22-899A-A3BF23BCF554}" presName="Name9" presStyleLbl="parChTrans1D2" presStyleIdx="0" presStyleCnt="4"/>
      <dgm:spPr/>
      <dgm:t>
        <a:bodyPr/>
        <a:lstStyle/>
        <a:p>
          <a:endParaRPr lang="es-ES"/>
        </a:p>
      </dgm:t>
    </dgm:pt>
    <dgm:pt modelId="{1B1B396A-3706-45F0-9FB0-6B9C9EAFD8C2}" type="pres">
      <dgm:prSet presAssocID="{D3CF7710-A617-4A22-899A-A3BF23BCF554}" presName="connTx" presStyleLbl="parChTrans1D2" presStyleIdx="0" presStyleCnt="4"/>
      <dgm:spPr/>
      <dgm:t>
        <a:bodyPr/>
        <a:lstStyle/>
        <a:p>
          <a:endParaRPr lang="es-ES"/>
        </a:p>
      </dgm:t>
    </dgm:pt>
    <dgm:pt modelId="{023437F0-7AD6-41AC-B94B-E8CBDA7A7EE0}" type="pres">
      <dgm:prSet presAssocID="{B4C330DE-04E4-4DB9-93C6-758671AB96AA}" presName="node" presStyleLbl="node1" presStyleIdx="0" presStyleCnt="4" custScaleX="134383">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4"/>
      <dgm:spPr/>
      <dgm:t>
        <a:bodyPr/>
        <a:lstStyle/>
        <a:p>
          <a:endParaRPr lang="es-ES"/>
        </a:p>
      </dgm:t>
    </dgm:pt>
    <dgm:pt modelId="{C5F8508D-2A06-4F79-9F8E-08C6388D1A26}" type="pres">
      <dgm:prSet presAssocID="{02BEF991-D783-4EA3-AE87-B245B71C3B1B}" presName="connTx" presStyleLbl="parChTrans1D2" presStyleIdx="1" presStyleCnt="4"/>
      <dgm:spPr/>
      <dgm:t>
        <a:bodyPr/>
        <a:lstStyle/>
        <a:p>
          <a:endParaRPr lang="es-ES"/>
        </a:p>
      </dgm:t>
    </dgm:pt>
    <dgm:pt modelId="{988BFD55-2AEC-4936-9A59-057D9FBFA596}" type="pres">
      <dgm:prSet presAssocID="{706D72CB-3935-4C11-A664-AD1049077637}" presName="node" presStyleLbl="node1" presStyleIdx="1" presStyleCnt="4" custScaleX="110743" custRadScaleRad="116150" custRadScaleInc="5876">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4"/>
      <dgm:spPr/>
      <dgm:t>
        <a:bodyPr/>
        <a:lstStyle/>
        <a:p>
          <a:endParaRPr lang="es-ES"/>
        </a:p>
      </dgm:t>
    </dgm:pt>
    <dgm:pt modelId="{11E80AD2-EAF0-4DBC-99A8-4966F4C03AF2}" type="pres">
      <dgm:prSet presAssocID="{34B879E2-3B15-4081-B68C-F734FB205056}" presName="connTx" presStyleLbl="parChTrans1D2" presStyleIdx="2" presStyleCnt="4"/>
      <dgm:spPr/>
      <dgm:t>
        <a:bodyPr/>
        <a:lstStyle/>
        <a:p>
          <a:endParaRPr lang="es-ES"/>
        </a:p>
      </dgm:t>
    </dgm:pt>
    <dgm:pt modelId="{9E177C79-AE1B-4045-A111-88D2C21CC1D3}" type="pres">
      <dgm:prSet presAssocID="{14D9EAF7-DDE9-478F-9DF2-D876E95BEAF6}" presName="node" presStyleLbl="node1" presStyleIdx="2" presStyleCnt="4" custScaleX="101271" custRadScaleRad="101372" custRadScaleInc="3400">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4"/>
      <dgm:spPr/>
      <dgm:t>
        <a:bodyPr/>
        <a:lstStyle/>
        <a:p>
          <a:endParaRPr lang="es-ES"/>
        </a:p>
      </dgm:t>
    </dgm:pt>
    <dgm:pt modelId="{9F21EC98-4F5E-4B55-B97E-BBE8DF7DD560}" type="pres">
      <dgm:prSet presAssocID="{3DB4EF8C-D724-4651-A4EE-6110AA475E0D}" presName="connTx" presStyleLbl="parChTrans1D2" presStyleIdx="3" presStyleCnt="4"/>
      <dgm:spPr/>
      <dgm:t>
        <a:bodyPr/>
        <a:lstStyle/>
        <a:p>
          <a:endParaRPr lang="es-ES"/>
        </a:p>
      </dgm:t>
    </dgm:pt>
    <dgm:pt modelId="{0F06AD7F-5794-4C08-98E2-B2A9C7DDD512}" type="pres">
      <dgm:prSet presAssocID="{3CFE6654-4849-4B8D-B279-8F4272AAE9C8}" presName="node" presStyleLbl="node1" presStyleIdx="3" presStyleCnt="4" custScaleX="104370" custRadScaleRad="113172" custRadScaleInc="-4885">
        <dgm:presLayoutVars>
          <dgm:bulletEnabled val="1"/>
        </dgm:presLayoutVars>
      </dgm:prSet>
      <dgm:spPr/>
      <dgm:t>
        <a:bodyPr/>
        <a:lstStyle/>
        <a:p>
          <a:endParaRPr lang="es-MX"/>
        </a:p>
      </dgm:t>
    </dgm:pt>
  </dgm:ptLst>
  <dgm:cxnLst>
    <dgm:cxn modelId="{FFD728DB-C61D-44BD-8DC8-D8533B0E4542}" srcId="{4606A08B-8D9C-4ACF-AC05-10405ED2C0EA}" destId="{706D72CB-3935-4C11-A664-AD1049077637}" srcOrd="1" destOrd="0" parTransId="{02BEF991-D783-4EA3-AE87-B245B71C3B1B}" sibTransId="{EE6FB6A3-3E15-4E07-9DC6-E47AE709C215}"/>
    <dgm:cxn modelId="{774F43BB-3298-4633-95AE-2F6BC87D5D30}" srcId="{4606A08B-8D9C-4ACF-AC05-10405ED2C0EA}" destId="{B4C330DE-04E4-4DB9-93C6-758671AB96AA}" srcOrd="0" destOrd="0" parTransId="{D3CF7710-A617-4A22-899A-A3BF23BCF554}" sibTransId="{BB402CA5-1BCF-4731-8F66-09C3188B6649}"/>
    <dgm:cxn modelId="{C17A8ABD-59BB-4209-A446-F3B6B5D6691A}" type="presOf" srcId="{B4C330DE-04E4-4DB9-93C6-758671AB96AA}" destId="{023437F0-7AD6-41AC-B94B-E8CBDA7A7EE0}" srcOrd="0" destOrd="0" presId="urn:microsoft.com/office/officeart/2005/8/layout/radial1"/>
    <dgm:cxn modelId="{ADEDD7FE-862B-479B-99ED-E4F31698883C}" type="presOf" srcId="{D3CF7710-A617-4A22-899A-A3BF23BCF554}" destId="{1B1B396A-3706-45F0-9FB0-6B9C9EAFD8C2}" srcOrd="1" destOrd="0" presId="urn:microsoft.com/office/officeart/2005/8/layout/radial1"/>
    <dgm:cxn modelId="{1FADDB1E-2C23-42CF-A609-BAECB8A04C7F}" srcId="{4606A08B-8D9C-4ACF-AC05-10405ED2C0EA}" destId="{3CFE6654-4849-4B8D-B279-8F4272AAE9C8}" srcOrd="3" destOrd="0" parTransId="{3DB4EF8C-D724-4651-A4EE-6110AA475E0D}" sibTransId="{FEE11700-A88C-46D1-8967-D18D9357EAF1}"/>
    <dgm:cxn modelId="{2FFED13A-BC1B-440E-A8E9-FFBBBABC144E}" type="presOf" srcId="{9C57B9D2-0801-464A-AB58-C58CB3F6B7D3}" destId="{FEF09B89-CE34-4729-9D57-6F97FB6CD1E6}" srcOrd="0" destOrd="0" presId="urn:microsoft.com/office/officeart/2005/8/layout/radial1"/>
    <dgm:cxn modelId="{C918EB7A-1F4A-4F19-A313-9E624542DA40}" type="presOf" srcId="{34B879E2-3B15-4081-B68C-F734FB205056}" destId="{CB4F3EB2-EDE8-4D96-8575-EB764444CB64}" srcOrd="0" destOrd="0" presId="urn:microsoft.com/office/officeart/2005/8/layout/radial1"/>
    <dgm:cxn modelId="{4F4BB3A0-0299-4F32-B8E6-8BFCDB2C3495}" type="presOf" srcId="{02BEF991-D783-4EA3-AE87-B245B71C3B1B}" destId="{C5F8508D-2A06-4F79-9F8E-08C6388D1A26}" srcOrd="1" destOrd="0" presId="urn:microsoft.com/office/officeart/2005/8/layout/radial1"/>
    <dgm:cxn modelId="{4574C5B8-4B2B-446A-94CD-3FD1442CA3AF}" type="presOf" srcId="{3DB4EF8C-D724-4651-A4EE-6110AA475E0D}" destId="{A9DC82DA-DA6F-49BD-8EFD-9B4DD38C0E22}" srcOrd="0" destOrd="0" presId="urn:microsoft.com/office/officeart/2005/8/layout/radial1"/>
    <dgm:cxn modelId="{F10887F2-0075-4ED0-A389-D4C833493871}" type="presOf" srcId="{4606A08B-8D9C-4ACF-AC05-10405ED2C0EA}" destId="{D08880E5-D207-4964-AEEA-E02B692B9E23}" srcOrd="0" destOrd="0" presId="urn:microsoft.com/office/officeart/2005/8/layout/radial1"/>
    <dgm:cxn modelId="{099F7303-4F12-41A4-88DF-633DD55C8187}" type="presOf" srcId="{3DB4EF8C-D724-4651-A4EE-6110AA475E0D}" destId="{9F21EC98-4F5E-4B55-B97E-BBE8DF7DD560}" srcOrd="1" destOrd="0" presId="urn:microsoft.com/office/officeart/2005/8/layout/radial1"/>
    <dgm:cxn modelId="{C0C48B1C-E0FD-486E-9446-FFF407825DCD}" type="presOf" srcId="{3CFE6654-4849-4B8D-B279-8F4272AAE9C8}" destId="{0F06AD7F-5794-4C08-98E2-B2A9C7DDD512}" srcOrd="0" destOrd="0" presId="urn:microsoft.com/office/officeart/2005/8/layout/radial1"/>
    <dgm:cxn modelId="{F0706863-55ED-45BB-8B75-53CFDAC03184}" type="presOf" srcId="{D3CF7710-A617-4A22-899A-A3BF23BCF554}" destId="{3A730F86-D247-4DBE-B16F-EDA1F3159109}" srcOrd="0" destOrd="0" presId="urn:microsoft.com/office/officeart/2005/8/layout/radial1"/>
    <dgm:cxn modelId="{964BC410-5748-44A2-810D-51C42902B108}" type="presOf" srcId="{34B879E2-3B15-4081-B68C-F734FB205056}" destId="{11E80AD2-EAF0-4DBC-99A8-4966F4C03AF2}" srcOrd="1" destOrd="0" presId="urn:microsoft.com/office/officeart/2005/8/layout/radial1"/>
    <dgm:cxn modelId="{EF560E5D-B0E6-4B90-9199-B55A2408D5A0}" type="presOf" srcId="{706D72CB-3935-4C11-A664-AD1049077637}" destId="{988BFD55-2AEC-4936-9A59-057D9FBFA596}" srcOrd="0"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67DC1387-FC07-4010-ABE4-196EA396A508}" type="presOf" srcId="{14D9EAF7-DDE9-478F-9DF2-D876E95BEAF6}" destId="{9E177C79-AE1B-4045-A111-88D2C21CC1D3}" srcOrd="0" destOrd="0" presId="urn:microsoft.com/office/officeart/2005/8/layout/radial1"/>
    <dgm:cxn modelId="{9D435136-6B76-4F69-B3C9-D85C991B0A4E}" srcId="{9C57B9D2-0801-464A-AB58-C58CB3F6B7D3}" destId="{4606A08B-8D9C-4ACF-AC05-10405ED2C0EA}" srcOrd="0" destOrd="0" parTransId="{28732C2D-0BAD-433B-9475-5ECA6AF8C8E1}" sibTransId="{015A6501-80A0-4273-8F5E-FFF458360AEC}"/>
    <dgm:cxn modelId="{1DBACA47-384E-4774-B972-563F730E3B84}" type="presOf" srcId="{02BEF991-D783-4EA3-AE87-B245B71C3B1B}" destId="{BB48C05B-85A8-44C1-B434-2551561B9CCC}" srcOrd="0" destOrd="0" presId="urn:microsoft.com/office/officeart/2005/8/layout/radial1"/>
    <dgm:cxn modelId="{CFA1C579-C875-4BFA-BA20-9A68D0861DD2}" type="presParOf" srcId="{FEF09B89-CE34-4729-9D57-6F97FB6CD1E6}" destId="{D08880E5-D207-4964-AEEA-E02B692B9E23}" srcOrd="0" destOrd="0" presId="urn:microsoft.com/office/officeart/2005/8/layout/radial1"/>
    <dgm:cxn modelId="{1EBFFE59-AF16-499E-893A-6263A9A29E9F}" type="presParOf" srcId="{FEF09B89-CE34-4729-9D57-6F97FB6CD1E6}" destId="{3A730F86-D247-4DBE-B16F-EDA1F3159109}" srcOrd="1" destOrd="0" presId="urn:microsoft.com/office/officeart/2005/8/layout/radial1"/>
    <dgm:cxn modelId="{9902E381-1F83-4657-90DA-8EC951DC28D7}" type="presParOf" srcId="{3A730F86-D247-4DBE-B16F-EDA1F3159109}" destId="{1B1B396A-3706-45F0-9FB0-6B9C9EAFD8C2}" srcOrd="0" destOrd="0" presId="urn:microsoft.com/office/officeart/2005/8/layout/radial1"/>
    <dgm:cxn modelId="{8C6C17A6-35B8-43A1-8965-BBA576D6C45A}" type="presParOf" srcId="{FEF09B89-CE34-4729-9D57-6F97FB6CD1E6}" destId="{023437F0-7AD6-41AC-B94B-E8CBDA7A7EE0}" srcOrd="2" destOrd="0" presId="urn:microsoft.com/office/officeart/2005/8/layout/radial1"/>
    <dgm:cxn modelId="{23AF87D5-AEE1-4AFC-83A4-CB586909CB43}" type="presParOf" srcId="{FEF09B89-CE34-4729-9D57-6F97FB6CD1E6}" destId="{BB48C05B-85A8-44C1-B434-2551561B9CCC}" srcOrd="3" destOrd="0" presId="urn:microsoft.com/office/officeart/2005/8/layout/radial1"/>
    <dgm:cxn modelId="{14B4D33C-FF11-4430-880F-8ACCA67E54C2}" type="presParOf" srcId="{BB48C05B-85A8-44C1-B434-2551561B9CCC}" destId="{C5F8508D-2A06-4F79-9F8E-08C6388D1A26}" srcOrd="0" destOrd="0" presId="urn:microsoft.com/office/officeart/2005/8/layout/radial1"/>
    <dgm:cxn modelId="{3326510F-E202-4D31-8CD8-A363728EC360}" type="presParOf" srcId="{FEF09B89-CE34-4729-9D57-6F97FB6CD1E6}" destId="{988BFD55-2AEC-4936-9A59-057D9FBFA596}" srcOrd="4" destOrd="0" presId="urn:microsoft.com/office/officeart/2005/8/layout/radial1"/>
    <dgm:cxn modelId="{034D68CF-3AD5-4F94-92A9-EDB60C32623D}" type="presParOf" srcId="{FEF09B89-CE34-4729-9D57-6F97FB6CD1E6}" destId="{CB4F3EB2-EDE8-4D96-8575-EB764444CB64}" srcOrd="5" destOrd="0" presId="urn:microsoft.com/office/officeart/2005/8/layout/radial1"/>
    <dgm:cxn modelId="{8A224B96-D9B4-4144-AC60-36E7387A5C0C}" type="presParOf" srcId="{CB4F3EB2-EDE8-4D96-8575-EB764444CB64}" destId="{11E80AD2-EAF0-4DBC-99A8-4966F4C03AF2}" srcOrd="0" destOrd="0" presId="urn:microsoft.com/office/officeart/2005/8/layout/radial1"/>
    <dgm:cxn modelId="{74EA7FA2-B776-4D26-A1C1-BB9DC252B212}" type="presParOf" srcId="{FEF09B89-CE34-4729-9D57-6F97FB6CD1E6}" destId="{9E177C79-AE1B-4045-A111-88D2C21CC1D3}" srcOrd="6" destOrd="0" presId="urn:microsoft.com/office/officeart/2005/8/layout/radial1"/>
    <dgm:cxn modelId="{6D24EB3F-D697-4DA7-B777-0D009A62C99C}" type="presParOf" srcId="{FEF09B89-CE34-4729-9D57-6F97FB6CD1E6}" destId="{A9DC82DA-DA6F-49BD-8EFD-9B4DD38C0E22}" srcOrd="7" destOrd="0" presId="urn:microsoft.com/office/officeart/2005/8/layout/radial1"/>
    <dgm:cxn modelId="{7F743CD5-BC89-43D1-A936-87AF40CC898C}" type="presParOf" srcId="{A9DC82DA-DA6F-49BD-8EFD-9B4DD38C0E22}" destId="{9F21EC98-4F5E-4B55-B97E-BBE8DF7DD560}" srcOrd="0" destOrd="0" presId="urn:microsoft.com/office/officeart/2005/8/layout/radial1"/>
    <dgm:cxn modelId="{DA111E81-95BB-4B8C-B434-CF8D0C4779A4}" type="presParOf" srcId="{FEF09B89-CE34-4729-9D57-6F97FB6CD1E6}" destId="{0F06AD7F-5794-4C08-98E2-B2A9C7DDD512}" srcOrd="8"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DE ESPECIFICIDAD</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t>De acuerdo con el cual no hay nulidad sin ley específica que la establezca.</a:t>
          </a:r>
          <a:endParaRPr lang="es-MX"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pPr/>
      <dgm:t>
        <a:bodyPr/>
        <a:lstStyle/>
        <a:p>
          <a:r>
            <a:rPr lang="es-ES" dirty="0" smtClean="0"/>
            <a:t>DE TRASCENDENCIA</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A08ECC06-6832-404F-8779-67684A9BDD3E}">
      <dgm:prSet phldrT="[Texto]"/>
      <dgm:spPr/>
      <dgm:t>
        <a:bodyPr/>
        <a:lstStyle/>
        <a:p>
          <a:r>
            <a:rPr lang="es-ES" dirty="0" smtClean="0"/>
            <a:t>Conforme a este solo procede decretar la nulidad cuando la infracción cometida afecte realmente algún derecho esencial de las partes en el juicio.</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D095A06A-56A8-4DD5-8283-7DA9894FF83F}">
      <dgm:prSet/>
      <dgm:spPr/>
      <dgm:t>
        <a:bodyPr/>
        <a:lstStyle/>
        <a:p>
          <a:endParaRPr lang="es-MX" dirty="0"/>
        </a:p>
      </dgm:t>
    </dgm:pt>
    <dgm:pt modelId="{038DD57D-F1F4-4E91-8748-740EBBF5E5D9}" type="parTrans" cxnId="{5FE561FA-2615-43E0-84D5-F40A4A485F99}">
      <dgm:prSet/>
      <dgm:spPr/>
      <dgm:t>
        <a:bodyPr/>
        <a:lstStyle/>
        <a:p>
          <a:endParaRPr lang="es-MX"/>
        </a:p>
      </dgm:t>
    </dgm:pt>
    <dgm:pt modelId="{AD8DB668-8342-4D75-8CA4-8DF30882A885}" type="sibTrans" cxnId="{5FE561FA-2615-43E0-84D5-F40A4A485F99}">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2">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2" custLinFactNeighborX="-249" custLinFactNeighborY="4443">
        <dgm:presLayoutVars>
          <dgm:bulletEnabled val="1"/>
        </dgm:presLayoutVars>
      </dgm:prSet>
      <dgm:spPr/>
      <dgm:t>
        <a:bodyPr/>
        <a:lstStyle/>
        <a:p>
          <a:endParaRPr lang="es-MX"/>
        </a:p>
      </dgm:t>
    </dgm:pt>
  </dgm:ptLst>
  <dgm:cxnLst>
    <dgm:cxn modelId="{B9A00F7C-3CF9-4561-85C1-0DD84E825E4B}" type="presOf" srcId="{B643A659-9320-4107-8DFA-FBD15F3444EA}" destId="{B44C56B9-5F7B-4B1E-8932-08F16ECEF0E7}" srcOrd="0" destOrd="0" presId="urn:microsoft.com/office/officeart/2005/8/layout/chevron2"/>
    <dgm:cxn modelId="{C6A5AA06-D1BE-4284-9AD4-2D21E212127F}" type="presOf" srcId="{748F6FAD-EFB3-4D04-8827-B29BB70694A9}" destId="{9F232B4B-8B77-46B9-980B-B433E1942023}"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C5458E4-8656-4BBF-8B97-5124E4FAA524}" srcId="{4AE8A8FA-B7E5-4423-A7FE-074E28656390}" destId="{A08ECC06-6832-404F-8779-67684A9BDD3E}" srcOrd="1" destOrd="0" parTransId="{AE228B92-3990-436A-A534-1C8B19BC47CD}" sibTransId="{64AB8450-BBCB-4577-A3C5-C92F2BAB4F62}"/>
    <dgm:cxn modelId="{4CB8537F-FD40-4DD1-8D45-9BD381D3C801}" srcId="{B643A659-9320-4107-8DFA-FBD15F3444EA}" destId="{2E45F8E0-0C83-40A4-A165-7EC75FCFEDDF}" srcOrd="0" destOrd="0" parTransId="{FF843A85-2662-41C8-AC49-C8E17A7F7FEF}" sibTransId="{F38C55A9-2611-4277-9F0D-9215918601B6}"/>
    <dgm:cxn modelId="{6EC69D95-4540-4E70-8FAF-94B676684019}" type="presOf" srcId="{D095A06A-56A8-4DD5-8283-7DA9894FF83F}" destId="{0CAEDA79-01AB-4FB9-8CA1-CFC76B3E979F}" srcOrd="0" destOrd="2" presId="urn:microsoft.com/office/officeart/2005/8/layout/chevron2"/>
    <dgm:cxn modelId="{1AC65763-9CA9-4F9E-82AA-CE4047B15854}" type="presOf" srcId="{2E45F8E0-0C83-40A4-A165-7EC75FCFEDDF}" destId="{AF3E0850-5198-423A-A994-FACABD517CA0}" srcOrd="0" destOrd="0"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D544D339-6325-476B-81ED-E298A2CDAED8}" type="presOf" srcId="{A08ECC06-6832-404F-8779-67684A9BDD3E}" destId="{0CAEDA79-01AB-4FB9-8CA1-CFC76B3E979F}" srcOrd="0" destOrd="1" presId="urn:microsoft.com/office/officeart/2005/8/layout/chevron2"/>
    <dgm:cxn modelId="{5FE561FA-2615-43E0-84D5-F40A4A485F99}" srcId="{A08ECC06-6832-404F-8779-67684A9BDD3E}" destId="{D095A06A-56A8-4DD5-8283-7DA9894FF83F}" srcOrd="0" destOrd="0" parTransId="{038DD57D-F1F4-4E91-8748-740EBBF5E5D9}" sibTransId="{AD8DB668-8342-4D75-8CA4-8DF30882A885}"/>
    <dgm:cxn modelId="{36D4C767-A7AA-4FF7-B0B6-A3518697C924}" type="presOf" srcId="{43DE9527-3405-4CD0-8E16-A1488AF6AFD4}" destId="{0CAEDA79-01AB-4FB9-8CA1-CFC76B3E979F}" srcOrd="0" destOrd="0" presId="urn:microsoft.com/office/officeart/2005/8/layout/chevron2"/>
    <dgm:cxn modelId="{9AD46F25-9795-428B-A850-0DC5850875E9}" type="presOf" srcId="{4AE8A8FA-B7E5-4423-A7FE-074E28656390}" destId="{512B8A4F-035D-470B-B452-D22130002B40}"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6C8D25BA-46A2-4F62-B4C2-A7503B959470}" type="presParOf" srcId="{B44C56B9-5F7B-4B1E-8932-08F16ECEF0E7}" destId="{A5010699-DF66-4786-A64C-1017E1300579}" srcOrd="0" destOrd="0" presId="urn:microsoft.com/office/officeart/2005/8/layout/chevron2"/>
    <dgm:cxn modelId="{03D4B85B-A8AD-43F6-B272-49B82266DE6B}" type="presParOf" srcId="{A5010699-DF66-4786-A64C-1017E1300579}" destId="{AF3E0850-5198-423A-A994-FACABD517CA0}" srcOrd="0" destOrd="0" presId="urn:microsoft.com/office/officeart/2005/8/layout/chevron2"/>
    <dgm:cxn modelId="{BB53361B-993F-4ACA-92D3-4A5E8A23B83D}" type="presParOf" srcId="{A5010699-DF66-4786-A64C-1017E1300579}" destId="{9F232B4B-8B77-46B9-980B-B433E1942023}" srcOrd="1" destOrd="0" presId="urn:microsoft.com/office/officeart/2005/8/layout/chevron2"/>
    <dgm:cxn modelId="{6DBA03CE-3C20-4FAC-959D-BEF6DA8AC9C4}" type="presParOf" srcId="{B44C56B9-5F7B-4B1E-8932-08F16ECEF0E7}" destId="{70371218-9D2F-4890-9006-764BF7D1EE4A}" srcOrd="1" destOrd="0" presId="urn:microsoft.com/office/officeart/2005/8/layout/chevron2"/>
    <dgm:cxn modelId="{682E25CF-1E13-4B77-86FC-91645CF7E86E}" type="presParOf" srcId="{B44C56B9-5F7B-4B1E-8932-08F16ECEF0E7}" destId="{1F558354-948F-48DE-AEBD-310EC34CA813}" srcOrd="2" destOrd="0" presId="urn:microsoft.com/office/officeart/2005/8/layout/chevron2"/>
    <dgm:cxn modelId="{05A1932F-879D-4702-811C-F2B8CAF6C4C0}" type="presParOf" srcId="{1F558354-948F-48DE-AEBD-310EC34CA813}" destId="{512B8A4F-035D-470B-B452-D22130002B40}" srcOrd="0" destOrd="0" presId="urn:microsoft.com/office/officeart/2005/8/layout/chevron2"/>
    <dgm:cxn modelId="{FE0A2AD9-D0D6-4B3B-B3FE-7D899C29B2A3}" type="presParOf" srcId="{1F558354-948F-48DE-AEBD-310EC34CA813}" destId="{0CAEDA79-01AB-4FB9-8CA1-CFC76B3E979F}"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1B02D5-F5E5-4FB0-9215-6459CD915902}" type="doc">
      <dgm:prSet loTypeId="urn:microsoft.com/office/officeart/2005/8/layout/vList2" loCatId="list" qsTypeId="urn:microsoft.com/office/officeart/2005/8/quickstyle/3d8" qsCatId="3D" csTypeId="urn:microsoft.com/office/officeart/2005/8/colors/accent4_2" csCatId="accent4" phldr="1"/>
      <dgm:spPr/>
      <dgm:t>
        <a:bodyPr/>
        <a:lstStyle/>
        <a:p>
          <a:endParaRPr lang="es-ES"/>
        </a:p>
      </dgm:t>
    </dgm:pt>
    <dgm:pt modelId="{946C7896-4AC5-4C0C-A7F7-D0C880B31B18}">
      <dgm:prSet/>
      <dgm:spPr/>
      <dgm:t>
        <a:bodyPr/>
        <a:lstStyle/>
        <a:p>
          <a:pPr rtl="0"/>
          <a:r>
            <a:rPr lang="es-MX" i="1" dirty="0" smtClean="0"/>
            <a:t>Condiciones del Acto Procesal</a:t>
          </a:r>
          <a:r>
            <a:rPr lang="es-ES" dirty="0" smtClean="0"/>
            <a:t/>
          </a:r>
          <a:br>
            <a:rPr lang="es-ES" dirty="0" smtClean="0"/>
          </a:br>
          <a:endParaRPr lang="es-ES" dirty="0"/>
        </a:p>
      </dgm:t>
    </dgm:pt>
    <dgm:pt modelId="{82A63D28-332D-4C93-B91D-F9A9916EAE02}" type="parTrans" cxnId="{B83C72CE-FFB0-483A-A544-49785B161299}">
      <dgm:prSet/>
      <dgm:spPr/>
      <dgm:t>
        <a:bodyPr/>
        <a:lstStyle/>
        <a:p>
          <a:endParaRPr lang="es-ES"/>
        </a:p>
      </dgm:t>
    </dgm:pt>
    <dgm:pt modelId="{2634BA33-8856-4BF0-B6E1-4288E370AA8E}" type="sibTrans" cxnId="{B83C72CE-FFB0-483A-A544-49785B161299}">
      <dgm:prSet/>
      <dgm:spPr/>
      <dgm:t>
        <a:bodyPr/>
        <a:lstStyle/>
        <a:p>
          <a:endParaRPr lang="es-ES"/>
        </a:p>
      </dgm:t>
    </dgm:pt>
    <dgm:pt modelId="{57E19C99-78F3-4A16-8C36-CF0652690F38}" type="pres">
      <dgm:prSet presAssocID="{E71B02D5-F5E5-4FB0-9215-6459CD915902}" presName="linear" presStyleCnt="0">
        <dgm:presLayoutVars>
          <dgm:animLvl val="lvl"/>
          <dgm:resizeHandles val="exact"/>
        </dgm:presLayoutVars>
      </dgm:prSet>
      <dgm:spPr/>
      <dgm:t>
        <a:bodyPr/>
        <a:lstStyle/>
        <a:p>
          <a:endParaRPr lang="es-MX"/>
        </a:p>
      </dgm:t>
    </dgm:pt>
    <dgm:pt modelId="{D902DAE3-C82A-430A-AE11-4410B914692A}" type="pres">
      <dgm:prSet presAssocID="{946C7896-4AC5-4C0C-A7F7-D0C880B31B18}" presName="parentText" presStyleLbl="node1" presStyleIdx="0" presStyleCnt="1">
        <dgm:presLayoutVars>
          <dgm:chMax val="0"/>
          <dgm:bulletEnabled val="1"/>
        </dgm:presLayoutVars>
      </dgm:prSet>
      <dgm:spPr/>
      <dgm:t>
        <a:bodyPr/>
        <a:lstStyle/>
        <a:p>
          <a:endParaRPr lang="es-MX"/>
        </a:p>
      </dgm:t>
    </dgm:pt>
  </dgm:ptLst>
  <dgm:cxnLst>
    <dgm:cxn modelId="{B83C72CE-FFB0-483A-A544-49785B161299}" srcId="{E71B02D5-F5E5-4FB0-9215-6459CD915902}" destId="{946C7896-4AC5-4C0C-A7F7-D0C880B31B18}" srcOrd="0" destOrd="0" parTransId="{82A63D28-332D-4C93-B91D-F9A9916EAE02}" sibTransId="{2634BA33-8856-4BF0-B6E1-4288E370AA8E}"/>
    <dgm:cxn modelId="{49343417-C306-4567-ACF2-B5DFE4D53D1A}" type="presOf" srcId="{946C7896-4AC5-4C0C-A7F7-D0C880B31B18}" destId="{D902DAE3-C82A-430A-AE11-4410B914692A}" srcOrd="0" destOrd="0" presId="urn:microsoft.com/office/officeart/2005/8/layout/vList2"/>
    <dgm:cxn modelId="{00A9FB75-8A9C-491F-B351-B90703F9A9D1}" type="presOf" srcId="{E71B02D5-F5E5-4FB0-9215-6459CD915902}" destId="{57E19C99-78F3-4A16-8C36-CF0652690F38}" srcOrd="0" destOrd="0" presId="urn:microsoft.com/office/officeart/2005/8/layout/vList2"/>
    <dgm:cxn modelId="{9471CDE5-556E-44C6-BE86-272BA360EE0B}" type="presParOf" srcId="{57E19C99-78F3-4A16-8C36-CF0652690F38}" destId="{D902DAE3-C82A-430A-AE11-4410B914692A}" srcOrd="0" destOrd="0" presId="urn:microsoft.com/office/officeart/2005/8/layout/vList2"/>
  </dgm:cxnLst>
  <dgm:bg/>
  <dgm:whole/>
</dgm:dataModel>
</file>

<file path=ppt/diagrams/data30.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a:solidFill>
          <a:schemeClr val="accent4">
            <a:lumMod val="75000"/>
          </a:schemeClr>
        </a:solidFill>
      </dgm:spPr>
      <dgm:t>
        <a:bodyPr/>
        <a:lstStyle/>
        <a:p>
          <a:r>
            <a:rPr lang="es-ES" dirty="0" smtClean="0"/>
            <a:t>DE PROTECCIÓN</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t>Establece que la nulidad solo puede ser reclamada por la parte afectada por aquella, y no por la parte que dio lugar a la misma.</a:t>
          </a:r>
          <a:endParaRPr lang="es-MX"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pPr>
        <a:solidFill>
          <a:schemeClr val="accent4">
            <a:lumMod val="60000"/>
            <a:lumOff val="40000"/>
          </a:schemeClr>
        </a:solidFill>
      </dgm:spPr>
      <dgm:t>
        <a:bodyPr/>
        <a:lstStyle/>
        <a:p>
          <a:r>
            <a:rPr lang="es-ES" dirty="0" smtClean="0"/>
            <a:t>DE CONVALIDACIÓN</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A08ECC06-6832-404F-8779-67684A9BDD3E}">
      <dgm:prSet phldrT="[Texto]"/>
      <dgm:spPr/>
      <dgm:t>
        <a:bodyPr/>
        <a:lstStyle/>
        <a:p>
          <a:r>
            <a:rPr lang="es-ES" dirty="0" smtClean="0"/>
            <a:t>Según el cual las actuaciones judiciales cuya nulidad no se reclame en lo subsecuente, se convalidan por el consentimiento tácito de la parte afectada.</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DDF68286-1586-4510-B196-5E1235CC1083}">
      <dgm:prSet/>
      <dgm:spPr/>
      <dgm:t>
        <a:bodyPr/>
        <a:lstStyle/>
        <a:p>
          <a:endParaRPr lang="es-MX" dirty="0"/>
        </a:p>
      </dgm:t>
    </dgm:pt>
    <dgm:pt modelId="{F81683E9-8304-49C5-8FCC-918632333CD8}" type="parTrans" cxnId="{507CD4DC-6DEA-46D1-B3D2-7CB54638CCFE}">
      <dgm:prSet/>
      <dgm:spPr/>
      <dgm:t>
        <a:bodyPr/>
        <a:lstStyle/>
        <a:p>
          <a:endParaRPr lang="es-MX"/>
        </a:p>
      </dgm:t>
    </dgm:pt>
    <dgm:pt modelId="{B24C744C-C1CF-4303-B386-D54AA7B7616E}" type="sibTrans" cxnId="{507CD4DC-6DEA-46D1-B3D2-7CB54638CCFE}">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2">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2">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2">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2" custLinFactNeighborX="-249" custLinFactNeighborY="4443">
        <dgm:presLayoutVars>
          <dgm:bulletEnabled val="1"/>
        </dgm:presLayoutVars>
      </dgm:prSet>
      <dgm:spPr/>
      <dgm:t>
        <a:bodyPr/>
        <a:lstStyle/>
        <a:p>
          <a:endParaRPr lang="es-MX"/>
        </a:p>
      </dgm:t>
    </dgm:pt>
  </dgm:ptLst>
  <dgm:cxnLst>
    <dgm:cxn modelId="{985259FC-AF77-4301-83D3-B037B5AC25D7}" type="presOf" srcId="{2E45F8E0-0C83-40A4-A165-7EC75FCFEDDF}" destId="{AF3E0850-5198-423A-A994-FACABD517CA0}" srcOrd="0" destOrd="0" presId="urn:microsoft.com/office/officeart/2005/8/layout/chevron2"/>
    <dgm:cxn modelId="{0FAA5502-6D7D-4849-A9D8-A6E0D201E3BA}" type="presOf" srcId="{4AE8A8FA-B7E5-4423-A7FE-074E28656390}" destId="{512B8A4F-035D-470B-B452-D22130002B40}" srcOrd="0" destOrd="0" presId="urn:microsoft.com/office/officeart/2005/8/layout/chevron2"/>
    <dgm:cxn modelId="{4C9400BD-3298-4D67-8580-8A11E17EA02C}" type="presOf" srcId="{A08ECC06-6832-404F-8779-67684A9BDD3E}" destId="{0CAEDA79-01AB-4FB9-8CA1-CFC76B3E979F}" srcOrd="0" destOrd="1" presId="urn:microsoft.com/office/officeart/2005/8/layout/chevron2"/>
    <dgm:cxn modelId="{890F6C82-2D76-4E1A-9CF8-8EDDA4DA468B}" type="presOf" srcId="{B643A659-9320-4107-8DFA-FBD15F3444EA}" destId="{B44C56B9-5F7B-4B1E-8932-08F16ECEF0E7}" srcOrd="0" destOrd="0" presId="urn:microsoft.com/office/officeart/2005/8/layout/chevron2"/>
    <dgm:cxn modelId="{8E12B741-A430-49EA-A77B-97C79D2922BC}" type="presOf" srcId="{43DE9527-3405-4CD0-8E16-A1488AF6AFD4}" destId="{0CAEDA79-01AB-4FB9-8CA1-CFC76B3E979F}" srcOrd="0" destOrd="0" presId="urn:microsoft.com/office/officeart/2005/8/layout/chevron2"/>
    <dgm:cxn modelId="{DC5458E4-8656-4BBF-8B97-5124E4FAA524}" srcId="{4AE8A8FA-B7E5-4423-A7FE-074E28656390}" destId="{A08ECC06-6832-404F-8779-67684A9BDD3E}" srcOrd="1" destOrd="0" parTransId="{AE228B92-3990-436A-A534-1C8B19BC47CD}" sibTransId="{64AB8450-BBCB-4577-A3C5-C92F2BAB4F62}"/>
    <dgm:cxn modelId="{FA29AC97-2CC1-480A-A698-2F67DDB92A14}" srcId="{2E45F8E0-0C83-40A4-A165-7EC75FCFEDDF}" destId="{748F6FAD-EFB3-4D04-8827-B29BB70694A9}" srcOrd="0" destOrd="0" parTransId="{26C78D96-814F-41ED-87E5-35E824C1C6E2}" sibTransId="{2FB0EC5F-4EAF-4243-9470-A5BA11B0682D}"/>
    <dgm:cxn modelId="{4CB8537F-FD40-4DD1-8D45-9BD381D3C801}" srcId="{B643A659-9320-4107-8DFA-FBD15F3444EA}" destId="{2E45F8E0-0C83-40A4-A165-7EC75FCFEDDF}" srcOrd="0" destOrd="0" parTransId="{FF843A85-2662-41C8-AC49-C8E17A7F7FEF}" sibTransId="{F38C55A9-2611-4277-9F0D-9215918601B6}"/>
    <dgm:cxn modelId="{4154B56E-0A21-44C1-8F6F-2F81F74F4224}" type="presOf" srcId="{DDF68286-1586-4510-B196-5E1235CC1083}" destId="{9F232B4B-8B77-46B9-980B-B433E1942023}" srcOrd="0" destOrd="1"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507CD4DC-6DEA-46D1-B3D2-7CB54638CCFE}" srcId="{748F6FAD-EFB3-4D04-8827-B29BB70694A9}" destId="{DDF68286-1586-4510-B196-5E1235CC1083}" srcOrd="0" destOrd="0" parTransId="{F81683E9-8304-49C5-8FCC-918632333CD8}" sibTransId="{B24C744C-C1CF-4303-B386-D54AA7B7616E}"/>
    <dgm:cxn modelId="{B21225D0-4CE5-45E6-8D1D-A8E06F3A2B53}" type="presOf" srcId="{748F6FAD-EFB3-4D04-8827-B29BB70694A9}" destId="{9F232B4B-8B77-46B9-980B-B433E1942023}"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2B4ED579-F2B4-4E5D-9C37-847A4E2A30A5}" type="presParOf" srcId="{B44C56B9-5F7B-4B1E-8932-08F16ECEF0E7}" destId="{A5010699-DF66-4786-A64C-1017E1300579}" srcOrd="0" destOrd="0" presId="urn:microsoft.com/office/officeart/2005/8/layout/chevron2"/>
    <dgm:cxn modelId="{0A6A9BC6-A88F-48EB-BE6F-E58B98BBDACE}" type="presParOf" srcId="{A5010699-DF66-4786-A64C-1017E1300579}" destId="{AF3E0850-5198-423A-A994-FACABD517CA0}" srcOrd="0" destOrd="0" presId="urn:microsoft.com/office/officeart/2005/8/layout/chevron2"/>
    <dgm:cxn modelId="{D5A01014-74D0-4A1A-B9E2-902070F9864B}" type="presParOf" srcId="{A5010699-DF66-4786-A64C-1017E1300579}" destId="{9F232B4B-8B77-46B9-980B-B433E1942023}" srcOrd="1" destOrd="0" presId="urn:microsoft.com/office/officeart/2005/8/layout/chevron2"/>
    <dgm:cxn modelId="{58E55C06-154B-4DBC-91BA-11E8B22BE9EE}" type="presParOf" srcId="{B44C56B9-5F7B-4B1E-8932-08F16ECEF0E7}" destId="{70371218-9D2F-4890-9006-764BF7D1EE4A}" srcOrd="1" destOrd="0" presId="urn:microsoft.com/office/officeart/2005/8/layout/chevron2"/>
    <dgm:cxn modelId="{C239CB8B-2A5F-4909-AAAB-92F7081194C5}" type="presParOf" srcId="{B44C56B9-5F7B-4B1E-8932-08F16ECEF0E7}" destId="{1F558354-948F-48DE-AEBD-310EC34CA813}" srcOrd="2" destOrd="0" presId="urn:microsoft.com/office/officeart/2005/8/layout/chevron2"/>
    <dgm:cxn modelId="{A9494A05-6FBA-40B2-8245-E51764FBAF74}" type="presParOf" srcId="{1F558354-948F-48DE-AEBD-310EC34CA813}" destId="{512B8A4F-035D-470B-B452-D22130002B40}" srcOrd="0" destOrd="0" presId="urn:microsoft.com/office/officeart/2005/8/layout/chevron2"/>
    <dgm:cxn modelId="{D1277D2B-1430-45C0-8864-E19C22F5DF7D}" type="presParOf" srcId="{1F558354-948F-48DE-AEBD-310EC34CA813}" destId="{0CAEDA79-01AB-4FB9-8CA1-CFC76B3E979F}"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pPr/>
      <dgm:t>
        <a:bodyPr/>
        <a:lstStyle/>
        <a:p>
          <a:r>
            <a:rPr lang="es-ES" dirty="0" smtClean="0"/>
            <a:t>Nulidad de actuaciones judiciales  vía INCIDENTE</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pPr/>
      <dgm:t>
        <a:bodyPr/>
        <a:lstStyle/>
        <a:p>
          <a:r>
            <a:rPr lang="es-ES" dirty="0" smtClean="0"/>
            <a:t>un acto procesal que se considera nulo </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5E9351C7-8620-4175-B984-7D9DC5440B06}" type="presOf" srcId="{AFAEE8E3-EC6E-445A-BB22-CCF90E997CAA}" destId="{7EE1CC1E-290F-424C-BE95-DBF28D0C8C8C}"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C285AF25-B4C8-4E2F-A941-41CFE266BFF0}" srcId="{52913D5A-CA54-45FE-B683-5012E0F9C417}" destId="{8A8A130C-02FB-42DD-B9C2-85A9180D8B52}" srcOrd="0" destOrd="0" parTransId="{D6CA6F68-F556-4FA3-81BD-8AF848AA83DC}" sibTransId="{A1F108F9-8330-471F-BCA5-F82B174067A9}"/>
    <dgm:cxn modelId="{F8023847-696C-476C-9D13-19E9EF5F8F10}" type="presOf" srcId="{52913D5A-CA54-45FE-B683-5012E0F9C417}" destId="{2949204C-6591-4568-8285-2D3734991BE9}" srcOrd="0" destOrd="0" presId="urn:microsoft.com/office/officeart/2005/8/layout/hProcess9"/>
    <dgm:cxn modelId="{63246180-14BA-48BC-B8F9-BDFFAED5FB9B}" type="presOf" srcId="{FFED7EBF-BE8A-40CE-98C0-F4682CE5B9C6}" destId="{D68D4165-45ED-4F55-91D5-5F0D9A0108AF}" srcOrd="0" destOrd="0" presId="urn:microsoft.com/office/officeart/2005/8/layout/hProcess9"/>
    <dgm:cxn modelId="{1E734DAF-4407-4C02-A9DF-648015BC5B22}" srcId="{52913D5A-CA54-45FE-B683-5012E0F9C417}" destId="{FFED7EBF-BE8A-40CE-98C0-F4682CE5B9C6}" srcOrd="1" destOrd="0" parTransId="{07540528-556F-44B0-9047-D634C57AE2A2}" sibTransId="{EA8404DD-D0F4-492F-B397-122CD6B0615C}"/>
    <dgm:cxn modelId="{3571B069-0B0A-4398-959D-A751AE9F1636}" type="presOf" srcId="{8A8A130C-02FB-42DD-B9C2-85A9180D8B52}" destId="{6BDD7D14-CFB5-47E5-8DDF-4E04CDE05DD2}" srcOrd="0" destOrd="0" presId="urn:microsoft.com/office/officeart/2005/8/layout/hProcess9"/>
    <dgm:cxn modelId="{C0FE5C2E-9591-422C-B45B-D7D7A78AFCB8}" type="presParOf" srcId="{2949204C-6591-4568-8285-2D3734991BE9}" destId="{5F9B4366-F286-4684-B483-B750A1DAA2F8}" srcOrd="0" destOrd="0" presId="urn:microsoft.com/office/officeart/2005/8/layout/hProcess9"/>
    <dgm:cxn modelId="{982A02A8-6AB9-4E80-B897-229C7E208EED}" type="presParOf" srcId="{2949204C-6591-4568-8285-2D3734991BE9}" destId="{8BE35621-12F2-4431-AAF0-AC52E7F7DC08}" srcOrd="1" destOrd="0" presId="urn:microsoft.com/office/officeart/2005/8/layout/hProcess9"/>
    <dgm:cxn modelId="{78BE1913-3150-43CD-8C41-AE39C0160B6F}" type="presParOf" srcId="{8BE35621-12F2-4431-AAF0-AC52E7F7DC08}" destId="{6BDD7D14-CFB5-47E5-8DDF-4E04CDE05DD2}" srcOrd="0" destOrd="0" presId="urn:microsoft.com/office/officeart/2005/8/layout/hProcess9"/>
    <dgm:cxn modelId="{4C718B4B-4D7A-44AB-AD44-57D62818DF46}" type="presParOf" srcId="{8BE35621-12F2-4431-AAF0-AC52E7F7DC08}" destId="{48F2EE7B-8AE2-47BB-AD3D-83873BD3CE77}" srcOrd="1" destOrd="0" presId="urn:microsoft.com/office/officeart/2005/8/layout/hProcess9"/>
    <dgm:cxn modelId="{724F211C-65BD-406D-B63A-CD7DD9632FA3}" type="presParOf" srcId="{8BE35621-12F2-4431-AAF0-AC52E7F7DC08}" destId="{D68D4165-45ED-4F55-91D5-5F0D9A0108AF}" srcOrd="2" destOrd="0" presId="urn:microsoft.com/office/officeart/2005/8/layout/hProcess9"/>
    <dgm:cxn modelId="{25BAE2B1-1CAE-4849-832D-E2F49CD02E90}" type="presParOf" srcId="{8BE35621-12F2-4431-AAF0-AC52E7F7DC08}" destId="{CC3CADAD-654D-4657-A698-96A4CF549015}" srcOrd="3" destOrd="0" presId="urn:microsoft.com/office/officeart/2005/8/layout/hProcess9"/>
    <dgm:cxn modelId="{B81347A2-087A-4D5A-A23E-F264962EED8E}" type="presParOf" srcId="{8BE35621-12F2-4431-AAF0-AC52E7F7DC08}" destId="{7EE1CC1E-290F-424C-BE95-DBF28D0C8C8C}"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37E2A195-FA23-4979-8B99-4712F1CA4E2F}"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s-ES"/>
        </a:p>
      </dgm:t>
    </dgm:pt>
    <dgm:pt modelId="{08C7D977-D55A-4716-962A-061D6CCA2BDA}">
      <dgm:prSet custT="1"/>
      <dgm:spPr/>
      <dgm:t>
        <a:bodyPr/>
        <a:lstStyle/>
        <a:p>
          <a:pPr algn="ctr" rtl="0"/>
          <a:r>
            <a:rPr lang="es-ES" sz="4400" i="1" dirty="0" smtClean="0"/>
            <a:t>Incidente</a:t>
          </a:r>
          <a:r>
            <a:rPr lang="es-ES" sz="2800" dirty="0" smtClean="0"/>
            <a:t/>
          </a:r>
          <a:br>
            <a:rPr lang="es-ES" sz="2800" dirty="0" smtClean="0"/>
          </a:br>
          <a:endParaRPr lang="es-ES" sz="2800" dirty="0"/>
        </a:p>
      </dgm:t>
    </dgm:pt>
    <dgm:pt modelId="{F42B8376-5FCB-4F41-B5CD-C6356E56F715}" type="parTrans" cxnId="{56D05FA7-1FA3-4AB6-9BEE-BE5FB7EB793F}">
      <dgm:prSet/>
      <dgm:spPr/>
      <dgm:t>
        <a:bodyPr/>
        <a:lstStyle/>
        <a:p>
          <a:endParaRPr lang="es-ES"/>
        </a:p>
      </dgm:t>
    </dgm:pt>
    <dgm:pt modelId="{24F8D202-14A8-4C5B-9663-23A32060E50E}" type="sibTrans" cxnId="{56D05FA7-1FA3-4AB6-9BEE-BE5FB7EB793F}">
      <dgm:prSet/>
      <dgm:spPr/>
      <dgm:t>
        <a:bodyPr/>
        <a:lstStyle/>
        <a:p>
          <a:endParaRPr lang="es-ES"/>
        </a:p>
      </dgm:t>
    </dgm:pt>
    <dgm:pt modelId="{442A455A-BBCA-4CEF-9512-399E0CCCB1D0}" type="pres">
      <dgm:prSet presAssocID="{37E2A195-FA23-4979-8B99-4712F1CA4E2F}" presName="linear" presStyleCnt="0">
        <dgm:presLayoutVars>
          <dgm:animLvl val="lvl"/>
          <dgm:resizeHandles val="exact"/>
        </dgm:presLayoutVars>
      </dgm:prSet>
      <dgm:spPr/>
      <dgm:t>
        <a:bodyPr/>
        <a:lstStyle/>
        <a:p>
          <a:endParaRPr lang="es-MX"/>
        </a:p>
      </dgm:t>
    </dgm:pt>
    <dgm:pt modelId="{DC704D63-B220-4E27-B200-FB9D376FAEE5}" type="pres">
      <dgm:prSet presAssocID="{08C7D977-D55A-4716-962A-061D6CCA2BDA}" presName="parentText" presStyleLbl="node1" presStyleIdx="0" presStyleCnt="1">
        <dgm:presLayoutVars>
          <dgm:chMax val="0"/>
          <dgm:bulletEnabled val="1"/>
        </dgm:presLayoutVars>
      </dgm:prSet>
      <dgm:spPr/>
      <dgm:t>
        <a:bodyPr/>
        <a:lstStyle/>
        <a:p>
          <a:endParaRPr lang="es-MX"/>
        </a:p>
      </dgm:t>
    </dgm:pt>
  </dgm:ptLst>
  <dgm:cxnLst>
    <dgm:cxn modelId="{BECA367B-47F6-4DA8-8D40-E3B5035A4544}" type="presOf" srcId="{08C7D977-D55A-4716-962A-061D6CCA2BDA}" destId="{DC704D63-B220-4E27-B200-FB9D376FAEE5}" srcOrd="0" destOrd="0" presId="urn:microsoft.com/office/officeart/2005/8/layout/vList2"/>
    <dgm:cxn modelId="{5802BA40-3FF4-409E-B5A1-8BD2BEA470D5}" type="presOf" srcId="{37E2A195-FA23-4979-8B99-4712F1CA4E2F}" destId="{442A455A-BBCA-4CEF-9512-399E0CCCB1D0}" srcOrd="0" destOrd="0" presId="urn:microsoft.com/office/officeart/2005/8/layout/vList2"/>
    <dgm:cxn modelId="{56D05FA7-1FA3-4AB6-9BEE-BE5FB7EB793F}" srcId="{37E2A195-FA23-4979-8B99-4712F1CA4E2F}" destId="{08C7D977-D55A-4716-962A-061D6CCA2BDA}" srcOrd="0" destOrd="0" parTransId="{F42B8376-5FCB-4F41-B5CD-C6356E56F715}" sibTransId="{24F8D202-14A8-4C5B-9663-23A32060E50E}"/>
    <dgm:cxn modelId="{E0B2BF1E-48EF-40E8-8E48-18ACA172A727}" type="presParOf" srcId="{442A455A-BBCA-4CEF-9512-399E0CCCB1D0}" destId="{DC704D63-B220-4E27-B200-FB9D376FAEE5}" srcOrd="0" destOrd="0" presId="urn:microsoft.com/office/officeart/2005/8/layout/vList2"/>
  </dgm:cxnLst>
  <dgm:bg/>
  <dgm:whole/>
</dgm:dataModel>
</file>

<file path=ppt/diagrams/data33.xml><?xml version="1.0" encoding="utf-8"?>
<dgm:dataModel xmlns:dgm="http://schemas.openxmlformats.org/drawingml/2006/diagram" xmlns:a="http://schemas.openxmlformats.org/drawingml/2006/main">
  <dgm:ptLst>
    <dgm:pt modelId="{EE258C36-3BAE-4E95-BE00-CC24890EF99B}" type="doc">
      <dgm:prSet loTypeId="urn:microsoft.com/office/officeart/2005/8/layout/lProcess3" loCatId="process" qsTypeId="urn:microsoft.com/office/officeart/2005/8/quickstyle/3d1" qsCatId="3D" csTypeId="urn:microsoft.com/office/officeart/2005/8/colors/accent2_3" csCatId="accent2" phldr="1"/>
      <dgm:spPr/>
      <dgm:t>
        <a:bodyPr/>
        <a:lstStyle/>
        <a:p>
          <a:endParaRPr lang="es-ES"/>
        </a:p>
      </dgm:t>
    </dgm:pt>
    <dgm:pt modelId="{DFAC42E4-0432-474F-BAAB-A66FE869CEA7}">
      <dgm:prSet/>
      <dgm:spPr/>
      <dgm:t>
        <a:bodyPr/>
        <a:lstStyle/>
        <a:p>
          <a:pPr rtl="0"/>
          <a:r>
            <a:rPr lang="es-MX" dirty="0" smtClean="0"/>
            <a:t>Es el procedimiento que se sigue dentro del mismo proceso para resolver la cuestión accesoria al litigio principal</a:t>
          </a:r>
          <a:endParaRPr lang="es-ES" dirty="0"/>
        </a:p>
      </dgm:t>
    </dgm:pt>
    <dgm:pt modelId="{BA27E68C-4724-4A5E-83E6-06640A481880}" type="parTrans" cxnId="{5C719A1C-A1BF-4A3E-A679-C6B7493673D2}">
      <dgm:prSet/>
      <dgm:spPr/>
      <dgm:t>
        <a:bodyPr/>
        <a:lstStyle/>
        <a:p>
          <a:endParaRPr lang="es-ES"/>
        </a:p>
      </dgm:t>
    </dgm:pt>
    <dgm:pt modelId="{EEA3AEBA-13D0-45D5-A994-5C0F6588D3DC}" type="sibTrans" cxnId="{5C719A1C-A1BF-4A3E-A679-C6B7493673D2}">
      <dgm:prSet/>
      <dgm:spPr/>
      <dgm:t>
        <a:bodyPr/>
        <a:lstStyle/>
        <a:p>
          <a:endParaRPr lang="es-ES"/>
        </a:p>
      </dgm:t>
    </dgm:pt>
    <dgm:pt modelId="{BE3978DF-9CAA-4ABA-A9E9-BF81356059BE}">
      <dgm:prSet/>
      <dgm:spPr/>
      <dgm:t>
        <a:bodyPr/>
        <a:lstStyle/>
        <a:p>
          <a:pPr rtl="0"/>
          <a:r>
            <a:rPr lang="es-MX" dirty="0" smtClean="0"/>
            <a:t>El trámite del incidente se concreta a la demanda incidental de la parte que la promueve, la contestación de la contraparte y la resolución del juzgador. Eventualmente las partes pueden ofrecer pruebas en sus escritos </a:t>
          </a:r>
          <a:r>
            <a:rPr lang="es-MX" dirty="0" err="1" smtClean="0"/>
            <a:t>iniciales</a:t>
          </a:r>
          <a:r>
            <a:rPr lang="es-MX" dirty="0" smtClean="0"/>
            <a:t> y si el juzgador las admite, éste debe señalar fecha para que tenga lugar la audiencia respectiva.</a:t>
          </a:r>
          <a:endParaRPr lang="es-ES" dirty="0"/>
        </a:p>
      </dgm:t>
    </dgm:pt>
    <dgm:pt modelId="{FDF08C34-7677-4F18-9F6E-07014B47D030}" type="parTrans" cxnId="{774CAA40-C63C-496E-8F12-B210BFB5EEAC}">
      <dgm:prSet/>
      <dgm:spPr/>
      <dgm:t>
        <a:bodyPr/>
        <a:lstStyle/>
        <a:p>
          <a:endParaRPr lang="es-ES"/>
        </a:p>
      </dgm:t>
    </dgm:pt>
    <dgm:pt modelId="{96409072-F42D-4BD0-AFAB-78C245B0F9BC}" type="sibTrans" cxnId="{774CAA40-C63C-496E-8F12-B210BFB5EEAC}">
      <dgm:prSet/>
      <dgm:spPr/>
      <dgm:t>
        <a:bodyPr/>
        <a:lstStyle/>
        <a:p>
          <a:endParaRPr lang="es-ES"/>
        </a:p>
      </dgm:t>
    </dgm:pt>
    <dgm:pt modelId="{92C8AAD7-E688-4A6D-B115-C9BD6E7AFE55}" type="pres">
      <dgm:prSet presAssocID="{EE258C36-3BAE-4E95-BE00-CC24890EF99B}" presName="Name0" presStyleCnt="0">
        <dgm:presLayoutVars>
          <dgm:chPref val="3"/>
          <dgm:dir/>
          <dgm:animLvl val="lvl"/>
          <dgm:resizeHandles/>
        </dgm:presLayoutVars>
      </dgm:prSet>
      <dgm:spPr/>
      <dgm:t>
        <a:bodyPr/>
        <a:lstStyle/>
        <a:p>
          <a:endParaRPr lang="es-MX"/>
        </a:p>
      </dgm:t>
    </dgm:pt>
    <dgm:pt modelId="{615CE4A1-A515-4EF9-A96B-3CF47CF30FAD}" type="pres">
      <dgm:prSet presAssocID="{DFAC42E4-0432-474F-BAAB-A66FE869CEA7}" presName="horFlow" presStyleCnt="0"/>
      <dgm:spPr/>
    </dgm:pt>
    <dgm:pt modelId="{878BADA7-57EC-4449-B945-14A7E92CA388}" type="pres">
      <dgm:prSet presAssocID="{DFAC42E4-0432-474F-BAAB-A66FE869CEA7}" presName="bigChev" presStyleLbl="node1" presStyleIdx="0" presStyleCnt="2" custLinFactNeighborX="-12177" custLinFactNeighborY="-1500"/>
      <dgm:spPr/>
      <dgm:t>
        <a:bodyPr/>
        <a:lstStyle/>
        <a:p>
          <a:endParaRPr lang="es-MX"/>
        </a:p>
      </dgm:t>
    </dgm:pt>
    <dgm:pt modelId="{EFFC2D5C-D351-47B9-B726-82E6A8F9B223}" type="pres">
      <dgm:prSet presAssocID="{DFAC42E4-0432-474F-BAAB-A66FE869CEA7}" presName="vSp" presStyleCnt="0"/>
      <dgm:spPr/>
    </dgm:pt>
    <dgm:pt modelId="{928CF9D0-90BB-471D-917B-2B21E3534BB7}" type="pres">
      <dgm:prSet presAssocID="{BE3978DF-9CAA-4ABA-A9E9-BF81356059BE}" presName="horFlow" presStyleCnt="0"/>
      <dgm:spPr/>
    </dgm:pt>
    <dgm:pt modelId="{84EAE5E1-4E6C-493E-A3F0-7AE96CDBA040}" type="pres">
      <dgm:prSet presAssocID="{BE3978DF-9CAA-4ABA-A9E9-BF81356059BE}" presName="bigChev" presStyleLbl="node1" presStyleIdx="1" presStyleCnt="2" custScaleX="124472" custLinFactNeighborX="20294" custLinFactNeighborY="2884"/>
      <dgm:spPr/>
      <dgm:t>
        <a:bodyPr/>
        <a:lstStyle/>
        <a:p>
          <a:endParaRPr lang="es-MX"/>
        </a:p>
      </dgm:t>
    </dgm:pt>
  </dgm:ptLst>
  <dgm:cxnLst>
    <dgm:cxn modelId="{8E761565-5F26-4195-B2B9-CBC6C5AE41E3}" type="presOf" srcId="{BE3978DF-9CAA-4ABA-A9E9-BF81356059BE}" destId="{84EAE5E1-4E6C-493E-A3F0-7AE96CDBA040}" srcOrd="0" destOrd="0" presId="urn:microsoft.com/office/officeart/2005/8/layout/lProcess3"/>
    <dgm:cxn modelId="{774CAA40-C63C-496E-8F12-B210BFB5EEAC}" srcId="{EE258C36-3BAE-4E95-BE00-CC24890EF99B}" destId="{BE3978DF-9CAA-4ABA-A9E9-BF81356059BE}" srcOrd="1" destOrd="0" parTransId="{FDF08C34-7677-4F18-9F6E-07014B47D030}" sibTransId="{96409072-F42D-4BD0-AFAB-78C245B0F9BC}"/>
    <dgm:cxn modelId="{5C719A1C-A1BF-4A3E-A679-C6B7493673D2}" srcId="{EE258C36-3BAE-4E95-BE00-CC24890EF99B}" destId="{DFAC42E4-0432-474F-BAAB-A66FE869CEA7}" srcOrd="0" destOrd="0" parTransId="{BA27E68C-4724-4A5E-83E6-06640A481880}" sibTransId="{EEA3AEBA-13D0-45D5-A994-5C0F6588D3DC}"/>
    <dgm:cxn modelId="{AC81751A-0F3C-4A07-BDAE-3D40661057BE}" type="presOf" srcId="{DFAC42E4-0432-474F-BAAB-A66FE869CEA7}" destId="{878BADA7-57EC-4449-B945-14A7E92CA388}" srcOrd="0" destOrd="0" presId="urn:microsoft.com/office/officeart/2005/8/layout/lProcess3"/>
    <dgm:cxn modelId="{D4E8AEAC-09D0-41EF-8F2D-412F3CDCDC08}" type="presOf" srcId="{EE258C36-3BAE-4E95-BE00-CC24890EF99B}" destId="{92C8AAD7-E688-4A6D-B115-C9BD6E7AFE55}" srcOrd="0" destOrd="0" presId="urn:microsoft.com/office/officeart/2005/8/layout/lProcess3"/>
    <dgm:cxn modelId="{2B0F6311-3530-4688-816D-34D13762461F}" type="presParOf" srcId="{92C8AAD7-E688-4A6D-B115-C9BD6E7AFE55}" destId="{615CE4A1-A515-4EF9-A96B-3CF47CF30FAD}" srcOrd="0" destOrd="0" presId="urn:microsoft.com/office/officeart/2005/8/layout/lProcess3"/>
    <dgm:cxn modelId="{B91AB300-EF01-46B4-A594-DB697D39B46C}" type="presParOf" srcId="{615CE4A1-A515-4EF9-A96B-3CF47CF30FAD}" destId="{878BADA7-57EC-4449-B945-14A7E92CA388}" srcOrd="0" destOrd="0" presId="urn:microsoft.com/office/officeart/2005/8/layout/lProcess3"/>
    <dgm:cxn modelId="{D297EDEF-F923-43B7-918D-198BDF4930F4}" type="presParOf" srcId="{92C8AAD7-E688-4A6D-B115-C9BD6E7AFE55}" destId="{EFFC2D5C-D351-47B9-B726-82E6A8F9B223}" srcOrd="1" destOrd="0" presId="urn:microsoft.com/office/officeart/2005/8/layout/lProcess3"/>
    <dgm:cxn modelId="{EB33E1B6-2BAC-4B00-A3C2-84FA9BF868D9}" type="presParOf" srcId="{92C8AAD7-E688-4A6D-B115-C9BD6E7AFE55}" destId="{928CF9D0-90BB-471D-917B-2B21E3534BB7}" srcOrd="2" destOrd="0" presId="urn:microsoft.com/office/officeart/2005/8/layout/lProcess3"/>
    <dgm:cxn modelId="{060EB4EC-758F-4515-8577-3760557F018B}" type="presParOf" srcId="{928CF9D0-90BB-471D-917B-2B21E3534BB7}" destId="{84EAE5E1-4E6C-493E-A3F0-7AE96CDBA040}" srcOrd="0" destOrd="0" presId="urn:microsoft.com/office/officeart/2005/8/layout/lProcess3"/>
  </dgm:cxnLst>
  <dgm:bg/>
  <dgm:whole/>
</dgm:dataModel>
</file>

<file path=ppt/diagrams/data34.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2">
            <a:lumMod val="75000"/>
          </a:schemeClr>
        </a:solidFill>
      </dgm:spPr>
      <dgm:t>
        <a:bodyPr/>
        <a:lstStyle/>
        <a:p>
          <a:pPr algn="ctr" rtl="0"/>
          <a:r>
            <a:rPr lang="es-ES" dirty="0" smtClean="0"/>
            <a:t>NULIDAD DE ACTUACIONES</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8C6199A1-A719-40BF-B59D-D30F19161DC9}" type="presOf" srcId="{8B0F1836-1EAF-41C4-B0C0-446F58D4C46F}" destId="{2F350E29-DC83-4309-956B-6DE34027F2D2}" srcOrd="0" destOrd="0" presId="urn:microsoft.com/office/officeart/2005/8/layout/vList2"/>
    <dgm:cxn modelId="{B5043C22-18F9-456E-82FC-8F200D91AC0B}"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E7B00496-A90F-46AF-8113-B4D25337B84F}"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3"/>
        </a:solidFill>
      </dgm:spPr>
      <dgm:t>
        <a:bodyPr/>
        <a:lstStyle/>
        <a:p>
          <a:pPr rtl="0"/>
          <a:r>
            <a:rPr lang="es-ES" sz="2000" dirty="0" smtClean="0"/>
            <a:t>I.- El trámite del incidente se concreta a la demanda incidental de la parte que la promueve</a:t>
          </a:r>
          <a:endParaRPr lang="es-MX" sz="20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6DF3D2B4-2FBE-4194-BAC0-ADD35AE78AB7}">
      <dgm:prSet custT="1"/>
      <dgm:spPr>
        <a:solidFill>
          <a:srgbClr val="0070C0"/>
        </a:solidFill>
      </dgm:spPr>
      <dgm:t>
        <a:bodyPr/>
        <a:lstStyle/>
        <a:p>
          <a:pPr rtl="0"/>
          <a:r>
            <a:rPr lang="es-ES" sz="2000" dirty="0" smtClean="0"/>
            <a:t>II..la contestación de la contraparte </a:t>
          </a:r>
          <a:endParaRPr lang="es-ES" sz="2000"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F934C0F8-2AF1-4B19-A8C3-D73BFB196342}">
      <dgm:prSet custT="1"/>
      <dgm:spPr>
        <a:solidFill>
          <a:srgbClr val="C00000"/>
        </a:solidFill>
      </dgm:spPr>
      <dgm:t>
        <a:bodyPr/>
        <a:lstStyle/>
        <a:p>
          <a:pPr rtl="0"/>
          <a:r>
            <a:rPr lang="es-ES" sz="2000" dirty="0" smtClean="0"/>
            <a:t>III. la resolución del juzgador</a:t>
          </a:r>
          <a:endParaRPr lang="es-ES" sz="2000" dirty="0"/>
        </a:p>
      </dgm:t>
    </dgm:pt>
    <dgm:pt modelId="{A2C30105-FA74-4558-AC38-F9286BCD2395}" type="parTrans" cxnId="{BC29C30C-BA18-463F-954E-ED1678544CAF}">
      <dgm:prSet/>
      <dgm:spPr/>
      <dgm:t>
        <a:bodyPr/>
        <a:lstStyle/>
        <a:p>
          <a:endParaRPr lang="es-ES"/>
        </a:p>
      </dgm:t>
    </dgm:pt>
    <dgm:pt modelId="{81A95E91-B879-4163-9253-976AC02F2602}" type="sibTrans" cxnId="{BC29C30C-BA18-463F-954E-ED1678544CAF}">
      <dgm:prSet/>
      <dgm:spPr/>
      <dgm:t>
        <a:bodyPr/>
        <a:lstStyle/>
        <a:p>
          <a:endParaRPr lang="es-ES"/>
        </a:p>
      </dgm:t>
    </dgm:pt>
    <dgm:pt modelId="{44C28E89-B948-41B9-9169-A82C9A4CFA24}">
      <dgm:prSet/>
      <dgm:spPr>
        <a:solidFill>
          <a:schemeClr val="accent2">
            <a:lumMod val="60000"/>
            <a:lumOff val="40000"/>
          </a:schemeClr>
        </a:solidFill>
      </dgm:spPr>
      <dgm:t>
        <a:bodyPr/>
        <a:lstStyle/>
        <a:p>
          <a:pPr rtl="0"/>
          <a:r>
            <a:rPr lang="es-ES" dirty="0" smtClean="0"/>
            <a:t>IV.  Eventualmente las partes pueden ofrecer pruebas en sus escritos iniciales y si el juzgador las admite, éste debe señalar fecha para que tenga lugar la audiencia respectiva.</a:t>
          </a:r>
          <a:endParaRPr lang="es-ES" dirty="0"/>
        </a:p>
      </dgm:t>
    </dgm:pt>
    <dgm:pt modelId="{5E31B8C4-EB7F-4E14-AD54-45330D3F02E3}" type="parTrans" cxnId="{3BA4D56D-A738-490C-B02A-1F19E9C6A35D}">
      <dgm:prSet/>
      <dgm:spPr/>
      <dgm:t>
        <a:bodyPr/>
        <a:lstStyle/>
        <a:p>
          <a:endParaRPr lang="es-MX"/>
        </a:p>
      </dgm:t>
    </dgm:pt>
    <dgm:pt modelId="{46C0DCAF-9265-4FB1-AAE4-7401C83873E4}" type="sibTrans" cxnId="{3BA4D56D-A738-490C-B02A-1F19E9C6A35D}">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4" custLinFactY="-29001" custLinFactNeighborX="-332" custLinFactNeighborY="-100000">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pt>
    <dgm:pt modelId="{D7CDA026-FCC0-45F1-80A3-53ED1A458A4D}" type="pres">
      <dgm:prSet presAssocID="{6DF3D2B4-2FBE-4194-BAC0-ADD35AE78AB7}" presName="parentText" presStyleLbl="node1" presStyleIdx="1" presStyleCnt="4" custLinFactNeighborY="-83776">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pt>
    <dgm:pt modelId="{31199E86-C126-45D9-B0A2-0E514439BF71}" type="pres">
      <dgm:prSet presAssocID="{F934C0F8-2AF1-4B19-A8C3-D73BFB196342}" presName="parentText" presStyleLbl="node1" presStyleIdx="2" presStyleCnt="4" custLinFactY="2658" custLinFactNeighborX="-1022" custLinFactNeighborY="100000">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pt>
    <dgm:pt modelId="{DA90254E-5EA2-4F6B-BFE4-750EDEB4C23B}" type="pres">
      <dgm:prSet presAssocID="{44C28E89-B948-41B9-9169-A82C9A4CFA24}" presName="parentText" presStyleLbl="node1" presStyleIdx="3" presStyleCnt="4" custLinFactY="11353" custLinFactNeighborX="-1022" custLinFactNeighborY="100000">
        <dgm:presLayoutVars>
          <dgm:chMax val="0"/>
          <dgm:bulletEnabled val="1"/>
        </dgm:presLayoutVars>
      </dgm:prSet>
      <dgm:spPr/>
      <dgm:t>
        <a:bodyPr/>
        <a:lstStyle/>
        <a:p>
          <a:endParaRPr lang="es-MX"/>
        </a:p>
      </dgm:t>
    </dgm:pt>
  </dgm:ptLst>
  <dgm:cxnLst>
    <dgm:cxn modelId="{D25CB1F5-990A-43F9-B54E-7A94D30E651A}" type="presOf" srcId="{44C28E89-B948-41B9-9169-A82C9A4CFA24}" destId="{DA90254E-5EA2-4F6B-BFE4-750EDEB4C23B}" srcOrd="0" destOrd="0" presId="urn:microsoft.com/office/officeart/2005/8/layout/vList2"/>
    <dgm:cxn modelId="{CEA37C26-A3D0-491E-BA35-AB0434A1FE84}" type="presOf" srcId="{F934C0F8-2AF1-4B19-A8C3-D73BFB196342}" destId="{31199E86-C126-45D9-B0A2-0E514439BF71}" srcOrd="0" destOrd="0" presId="urn:microsoft.com/office/officeart/2005/8/layout/vList2"/>
    <dgm:cxn modelId="{1C055245-2126-4C57-88DC-0D94518AC0B1}" type="presOf" srcId="{6DF3D2B4-2FBE-4194-BAC0-ADD35AE78AB7}" destId="{D7CDA026-FCC0-45F1-80A3-53ED1A458A4D}" srcOrd="0" destOrd="0" presId="urn:microsoft.com/office/officeart/2005/8/layout/vList2"/>
    <dgm:cxn modelId="{8973D657-6884-4909-9BBE-03648F052891}" type="presOf" srcId="{22EBEE2E-00B1-417C-9C26-1F1A1DC48F9B}" destId="{E6E30030-3C09-4F54-8AE5-9C5095772DD1}" srcOrd="0" destOrd="0" presId="urn:microsoft.com/office/officeart/2005/8/layout/vList2"/>
    <dgm:cxn modelId="{4C210A90-E8F3-41EF-9DE8-C5A5461D8885}" type="presOf" srcId="{9CE2DD0C-874E-4BCF-B235-9AF9A3BA113C}" destId="{D9098BD4-870E-41DC-BACC-5EC0E262D5F6}" srcOrd="0" destOrd="0" presId="urn:microsoft.com/office/officeart/2005/8/layout/vList2"/>
    <dgm:cxn modelId="{BC29C30C-BA18-463F-954E-ED1678544CAF}" srcId="{22EBEE2E-00B1-417C-9C26-1F1A1DC48F9B}" destId="{F934C0F8-2AF1-4B19-A8C3-D73BFB196342}" srcOrd="2" destOrd="0" parTransId="{A2C30105-FA74-4558-AC38-F9286BCD2395}" sibTransId="{81A95E91-B879-4163-9253-976AC02F2602}"/>
    <dgm:cxn modelId="{F0F56053-C191-479E-8BB5-332157FB804C}" srcId="{22EBEE2E-00B1-417C-9C26-1F1A1DC48F9B}" destId="{6DF3D2B4-2FBE-4194-BAC0-ADD35AE78AB7}" srcOrd="1" destOrd="0" parTransId="{595E97DB-0206-4E48-8EE8-F7672CA73420}" sibTransId="{35929A78-0955-45C3-A764-B6C3DEE120CF}"/>
    <dgm:cxn modelId="{0A7AEC0E-5ECE-45E3-88C2-DF2FDDA5C9B8}" srcId="{22EBEE2E-00B1-417C-9C26-1F1A1DC48F9B}" destId="{9CE2DD0C-874E-4BCF-B235-9AF9A3BA113C}" srcOrd="0" destOrd="0" parTransId="{640D1B95-92D5-4BE8-B802-72BB1C8E83B1}" sibTransId="{A8C206D4-FEAD-46B2-BE07-CFA25942A42B}"/>
    <dgm:cxn modelId="{3BA4D56D-A738-490C-B02A-1F19E9C6A35D}" srcId="{22EBEE2E-00B1-417C-9C26-1F1A1DC48F9B}" destId="{44C28E89-B948-41B9-9169-A82C9A4CFA24}" srcOrd="3" destOrd="0" parTransId="{5E31B8C4-EB7F-4E14-AD54-45330D3F02E3}" sibTransId="{46C0DCAF-9265-4FB1-AAE4-7401C83873E4}"/>
    <dgm:cxn modelId="{A476C16B-5C5F-4D63-900C-1615C177BF0C}" type="presParOf" srcId="{E6E30030-3C09-4F54-8AE5-9C5095772DD1}" destId="{D9098BD4-870E-41DC-BACC-5EC0E262D5F6}" srcOrd="0" destOrd="0" presId="urn:microsoft.com/office/officeart/2005/8/layout/vList2"/>
    <dgm:cxn modelId="{1E107E70-4479-48C5-AEB7-2B45F6A4DB88}" type="presParOf" srcId="{E6E30030-3C09-4F54-8AE5-9C5095772DD1}" destId="{0E6691B4-9270-4365-A607-A9FCA893AE0B}" srcOrd="1" destOrd="0" presId="urn:microsoft.com/office/officeart/2005/8/layout/vList2"/>
    <dgm:cxn modelId="{4634525A-EF71-4DEB-97BB-D4B13C8DCFF8}" type="presParOf" srcId="{E6E30030-3C09-4F54-8AE5-9C5095772DD1}" destId="{D7CDA026-FCC0-45F1-80A3-53ED1A458A4D}" srcOrd="2" destOrd="0" presId="urn:microsoft.com/office/officeart/2005/8/layout/vList2"/>
    <dgm:cxn modelId="{A03E3CF7-6550-4B3D-9796-F1BC436F4153}" type="presParOf" srcId="{E6E30030-3C09-4F54-8AE5-9C5095772DD1}" destId="{D4B82278-A66C-4B00-9540-45F97C3A26F1}" srcOrd="3" destOrd="0" presId="urn:microsoft.com/office/officeart/2005/8/layout/vList2"/>
    <dgm:cxn modelId="{179CEB91-9CC5-4677-89FA-EFCDD4465868}" type="presParOf" srcId="{E6E30030-3C09-4F54-8AE5-9C5095772DD1}" destId="{31199E86-C126-45D9-B0A2-0E514439BF71}" srcOrd="4" destOrd="0" presId="urn:microsoft.com/office/officeart/2005/8/layout/vList2"/>
    <dgm:cxn modelId="{E86B8A50-0BD4-469A-8186-F3CDD269D449}" type="presParOf" srcId="{E6E30030-3C09-4F54-8AE5-9C5095772DD1}" destId="{56F3E0A5-439C-4564-80AB-950DE8FDA111}" srcOrd="5" destOrd="0" presId="urn:microsoft.com/office/officeart/2005/8/layout/vList2"/>
    <dgm:cxn modelId="{038FAD99-096D-4805-8AFD-CA87C0B56541}" type="presParOf" srcId="{E6E30030-3C09-4F54-8AE5-9C5095772DD1}" destId="{DA90254E-5EA2-4F6B-BFE4-750EDEB4C23B}" srcOrd="6"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800" dirty="0" smtClean="0"/>
            <a:t>Presupuestos Procesales</a:t>
          </a:r>
          <a:endParaRPr lang="es-MX" sz="28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1800" dirty="0" smtClean="0"/>
            <a:t>Son aquellos antecedentes necesarios para que el juicio tenga existencia jurídica y validez formal (</a:t>
          </a:r>
          <a:r>
            <a:rPr lang="es-ES" sz="1800" dirty="0" err="1" smtClean="0"/>
            <a:t>Couture</a:t>
          </a:r>
          <a:r>
            <a:rPr lang="es-ES" sz="1800" dirty="0" smtClean="0"/>
            <a:t>)</a:t>
          </a:r>
          <a:endParaRPr lang="es-MX" sz="18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custT="1"/>
      <dgm:spPr/>
      <dgm:t>
        <a:bodyPr/>
        <a:lstStyle/>
        <a:p>
          <a:r>
            <a:rPr lang="es-ES" sz="1800" dirty="0" smtClean="0"/>
            <a:t>Son los requisitos de forma y fondo, sin los cuales no es posible iniciar ni tramitar válida y eficazmente un proceso (Eduardo Pallares)</a:t>
          </a:r>
          <a:endParaRPr lang="es-MX" sz="1800"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custT="1"/>
      <dgm:spPr/>
      <dgm:t>
        <a:bodyPr/>
        <a:lstStyle/>
        <a:p>
          <a:r>
            <a:rPr lang="es-ES" sz="1600" dirty="0" smtClean="0"/>
            <a:t>Son los requisitos necesarios para que el juez esté obligado a proveer sobre la demanda. (Rafael de Pina)</a:t>
          </a:r>
          <a:endParaRPr lang="es-MX" sz="1600"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68234"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X="114010" custScaleY="219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219528"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5208046A-0D6B-4F72-84CF-42E785668225}" srcId="{A3D6C485-362F-4B09-B28D-FAF684C4F639}" destId="{EFB5D373-51AF-49DD-9A28-D8A90F8681C3}" srcOrd="1" destOrd="0" parTransId="{46E3F74C-0362-48D0-B56B-E8D1DC5BB4C0}" sibTransId="{BF4286AD-91BA-4D4E-A5E6-C5AC664FD69F}"/>
    <dgm:cxn modelId="{7B800AE2-C188-4FB8-9084-ED8DFDC65866}" type="presOf" srcId="{FE4B5F38-D98F-4533-B936-ED4F327F2691}" destId="{0E4B76F5-E02E-427F-98EA-BBB0906BB7AE}" srcOrd="0" destOrd="0" presId="urn:microsoft.com/office/officeart/2005/8/layout/hierarchy1"/>
    <dgm:cxn modelId="{E8A3D840-6AE0-4335-B4E0-4CED60101B47}" type="presOf" srcId="{05D3AC43-4A09-431D-ABB7-F8F187DF3499}" destId="{4BC179A4-822A-4BEF-8E27-1F0672DDF319}" srcOrd="0" destOrd="0" presId="urn:microsoft.com/office/officeart/2005/8/layout/hierarchy1"/>
    <dgm:cxn modelId="{AAE22E19-DD90-4F13-B086-A751989B99BB}" type="presOf" srcId="{46E3F74C-0362-48D0-B56B-E8D1DC5BB4C0}" destId="{83DC986F-9DA5-490F-B102-FF81E2ECE2E2}" srcOrd="0" destOrd="0" presId="urn:microsoft.com/office/officeart/2005/8/layout/hierarchy1"/>
    <dgm:cxn modelId="{A3B2B4C4-19B2-4841-AC29-865CA902F03C}" type="presOf" srcId="{EFB5D373-51AF-49DD-9A28-D8A90F8681C3}" destId="{733792A5-9BB4-4291-8EC9-903E8FC5DB4B}"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CCD4DE47-85D5-4263-A6F0-F03D9B64BDD5}" type="presOf" srcId="{A3D6C485-362F-4B09-B28D-FAF684C4F639}" destId="{4B7F4AB9-F29B-4850-8C18-D2E3C0E2F58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B23CD76A-F2DD-4EFF-A383-30678A4E0B55}" type="presOf" srcId="{5AE9E007-F748-41BE-A804-9159204C221F}" destId="{98930C70-7571-4249-9CA3-3ADE5E8A6665}" srcOrd="0" destOrd="0" presId="urn:microsoft.com/office/officeart/2005/8/layout/hierarchy1"/>
    <dgm:cxn modelId="{E037E46D-953D-43E6-A753-6C895B4FFFBC}" type="presOf" srcId="{FBFF5AC6-D4FF-448F-B809-D5A0E91CD25C}" destId="{C3569CA3-BC6C-4890-9B47-EB5B5220EA40}" srcOrd="0" destOrd="0" presId="urn:microsoft.com/office/officeart/2005/8/layout/hierarchy1"/>
    <dgm:cxn modelId="{6B5E83A3-6FBE-4D63-A966-10E12FD5D75A}" type="presOf" srcId="{2CE5DF26-B670-401B-ADF0-79AB843A4502}" destId="{E9AE880C-5EC3-4E24-849B-539CD8DDC8DB}" srcOrd="0" destOrd="0" presId="urn:microsoft.com/office/officeart/2005/8/layout/hierarchy1"/>
    <dgm:cxn modelId="{2E1585D0-1AAB-4E20-B2CB-9FA2C534A94B}" type="presParOf" srcId="{C3569CA3-BC6C-4890-9B47-EB5B5220EA40}" destId="{9AA6EF33-DCBB-4D85-858D-B1941F11E53B}" srcOrd="0" destOrd="0" presId="urn:microsoft.com/office/officeart/2005/8/layout/hierarchy1"/>
    <dgm:cxn modelId="{9795E160-AADF-406F-BF55-FA6CC1C305B2}" type="presParOf" srcId="{9AA6EF33-DCBB-4D85-858D-B1941F11E53B}" destId="{4B3E1051-24E6-4F90-BFAB-DD95666A1787}" srcOrd="0" destOrd="0" presId="urn:microsoft.com/office/officeart/2005/8/layout/hierarchy1"/>
    <dgm:cxn modelId="{9A1AE802-0B28-4200-BBCE-A0FB6D454FB0}" type="presParOf" srcId="{4B3E1051-24E6-4F90-BFAB-DD95666A1787}" destId="{75EAD2D3-6CE4-4F11-BEF9-1DC2D4DBE0D6}" srcOrd="0" destOrd="0" presId="urn:microsoft.com/office/officeart/2005/8/layout/hierarchy1"/>
    <dgm:cxn modelId="{2D28BBC8-8D66-4A59-8E16-A1B56DBEC2DD}" type="presParOf" srcId="{4B3E1051-24E6-4F90-BFAB-DD95666A1787}" destId="{4B7F4AB9-F29B-4850-8C18-D2E3C0E2F58E}" srcOrd="1" destOrd="0" presId="urn:microsoft.com/office/officeart/2005/8/layout/hierarchy1"/>
    <dgm:cxn modelId="{D5C9ED90-59C2-4DBC-B35C-9F3F486ECD4F}" type="presParOf" srcId="{9AA6EF33-DCBB-4D85-858D-B1941F11E53B}" destId="{6711D6AE-1971-4272-B907-1577FDAAFF7C}" srcOrd="1" destOrd="0" presId="urn:microsoft.com/office/officeart/2005/8/layout/hierarchy1"/>
    <dgm:cxn modelId="{7F9889C1-AC9A-4001-A19A-AB6FF4DF64BF}" type="presParOf" srcId="{6711D6AE-1971-4272-B907-1577FDAAFF7C}" destId="{0E4B76F5-E02E-427F-98EA-BBB0906BB7AE}" srcOrd="0" destOrd="0" presId="urn:microsoft.com/office/officeart/2005/8/layout/hierarchy1"/>
    <dgm:cxn modelId="{1C70DDDC-FFE2-4D11-97C6-9A419F1E5084}" type="presParOf" srcId="{6711D6AE-1971-4272-B907-1577FDAAFF7C}" destId="{38CBADFD-A4FB-461D-A322-C93227F6E4A1}" srcOrd="1" destOrd="0" presId="urn:microsoft.com/office/officeart/2005/8/layout/hierarchy1"/>
    <dgm:cxn modelId="{232B0002-5DFB-47AE-A1F6-CBE765FC90B7}" type="presParOf" srcId="{38CBADFD-A4FB-461D-A322-C93227F6E4A1}" destId="{5E5D4454-7FA8-42A6-9A60-25EEFBBBDE56}" srcOrd="0" destOrd="0" presId="urn:microsoft.com/office/officeart/2005/8/layout/hierarchy1"/>
    <dgm:cxn modelId="{B44AEAE2-99B7-49C8-87A8-5E4F0940BC93}" type="presParOf" srcId="{5E5D4454-7FA8-42A6-9A60-25EEFBBBDE56}" destId="{E82D1BB4-9A5E-4D81-93B4-487B2E7F5108}" srcOrd="0" destOrd="0" presId="urn:microsoft.com/office/officeart/2005/8/layout/hierarchy1"/>
    <dgm:cxn modelId="{D86FDC03-5D94-4A66-921B-BF23C49473D5}" type="presParOf" srcId="{5E5D4454-7FA8-42A6-9A60-25EEFBBBDE56}" destId="{E9AE880C-5EC3-4E24-849B-539CD8DDC8DB}" srcOrd="1" destOrd="0" presId="urn:microsoft.com/office/officeart/2005/8/layout/hierarchy1"/>
    <dgm:cxn modelId="{5B44707B-B4B8-4B48-9A89-30C9CA2E811B}" type="presParOf" srcId="{38CBADFD-A4FB-461D-A322-C93227F6E4A1}" destId="{328B4D06-8F56-4C1E-BD81-3751905068F1}" srcOrd="1" destOrd="0" presId="urn:microsoft.com/office/officeart/2005/8/layout/hierarchy1"/>
    <dgm:cxn modelId="{8D8612DD-B74C-498F-8A5C-157C5AB8CA8A}" type="presParOf" srcId="{6711D6AE-1971-4272-B907-1577FDAAFF7C}" destId="{83DC986F-9DA5-490F-B102-FF81E2ECE2E2}" srcOrd="2" destOrd="0" presId="urn:microsoft.com/office/officeart/2005/8/layout/hierarchy1"/>
    <dgm:cxn modelId="{371D3789-CDEA-4D4C-A382-BAA1356B93F7}" type="presParOf" srcId="{6711D6AE-1971-4272-B907-1577FDAAFF7C}" destId="{2DC90864-5D4E-4CF4-9E04-6FE2EF30916E}" srcOrd="3" destOrd="0" presId="urn:microsoft.com/office/officeart/2005/8/layout/hierarchy1"/>
    <dgm:cxn modelId="{73517982-9669-408A-A7CA-279A4556BB39}" type="presParOf" srcId="{2DC90864-5D4E-4CF4-9E04-6FE2EF30916E}" destId="{E481D7AE-36E6-4272-A9EA-2C619B052E41}" srcOrd="0" destOrd="0" presId="urn:microsoft.com/office/officeart/2005/8/layout/hierarchy1"/>
    <dgm:cxn modelId="{3DEB15FB-B89B-4D85-8172-5FAAE86BA68C}" type="presParOf" srcId="{E481D7AE-36E6-4272-A9EA-2C619B052E41}" destId="{8768CE2D-E919-4070-A44B-412DE2126615}" srcOrd="0" destOrd="0" presId="urn:microsoft.com/office/officeart/2005/8/layout/hierarchy1"/>
    <dgm:cxn modelId="{EC2E1ACC-C8EC-4123-89E1-81A2CDD56E04}" type="presParOf" srcId="{E481D7AE-36E6-4272-A9EA-2C619B052E41}" destId="{733792A5-9BB4-4291-8EC9-903E8FC5DB4B}" srcOrd="1" destOrd="0" presId="urn:microsoft.com/office/officeart/2005/8/layout/hierarchy1"/>
    <dgm:cxn modelId="{8E0C0D85-36D3-42A5-BD4D-FBCDD5727E97}" type="presParOf" srcId="{2DC90864-5D4E-4CF4-9E04-6FE2EF30916E}" destId="{52C53BD3-B7FF-4F78-AB27-A0F74787564B}" srcOrd="1" destOrd="0" presId="urn:microsoft.com/office/officeart/2005/8/layout/hierarchy1"/>
    <dgm:cxn modelId="{47122519-774C-47F4-A211-FDF83CF347A4}" type="presParOf" srcId="{6711D6AE-1971-4272-B907-1577FDAAFF7C}" destId="{98930C70-7571-4249-9CA3-3ADE5E8A6665}" srcOrd="4" destOrd="0" presId="urn:microsoft.com/office/officeart/2005/8/layout/hierarchy1"/>
    <dgm:cxn modelId="{4682D9FD-6A95-4A29-A67C-0B803FAF7694}" type="presParOf" srcId="{6711D6AE-1971-4272-B907-1577FDAAFF7C}" destId="{05C07188-AC4B-44AE-997A-EB66B8C0F031}" srcOrd="5" destOrd="0" presId="urn:microsoft.com/office/officeart/2005/8/layout/hierarchy1"/>
    <dgm:cxn modelId="{5CD03E67-CA82-4A66-85CE-AB375209ECC9}" type="presParOf" srcId="{05C07188-AC4B-44AE-997A-EB66B8C0F031}" destId="{FABA2D86-5D75-4323-8BEE-C1C3E5384B97}" srcOrd="0" destOrd="0" presId="urn:microsoft.com/office/officeart/2005/8/layout/hierarchy1"/>
    <dgm:cxn modelId="{70A9834A-F817-4CC9-B750-334A13EEA272}" type="presParOf" srcId="{FABA2D86-5D75-4323-8BEE-C1C3E5384B97}" destId="{B72E7CA3-1C87-4976-8E20-D93C78ECCCF6}" srcOrd="0" destOrd="0" presId="urn:microsoft.com/office/officeart/2005/8/layout/hierarchy1"/>
    <dgm:cxn modelId="{E62A0B8B-02DC-4A82-AEB2-0A693EB1D6D8}" type="presParOf" srcId="{FABA2D86-5D75-4323-8BEE-C1C3E5384B97}" destId="{4BC179A4-822A-4BEF-8E27-1F0672DDF319}" srcOrd="1" destOrd="0" presId="urn:microsoft.com/office/officeart/2005/8/layout/hierarchy1"/>
    <dgm:cxn modelId="{BF5D534D-0F4E-478E-BBFF-58441EF96867}" type="presParOf" srcId="{05C07188-AC4B-44AE-997A-EB66B8C0F031}" destId="{F738145B-BAB1-4978-9FED-4D1B42052020}"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25012F-5055-42FC-9756-D236C3A3AEDA}" type="doc">
      <dgm:prSet loTypeId="urn:microsoft.com/office/officeart/2005/8/layout/vProcess5" loCatId="process" qsTypeId="urn:microsoft.com/office/officeart/2005/8/quickstyle/3d2" qsCatId="3D" csTypeId="urn:microsoft.com/office/officeart/2005/8/colors/accent4_4" csCatId="accent4" phldr="1"/>
      <dgm:spPr/>
      <dgm:t>
        <a:bodyPr/>
        <a:lstStyle/>
        <a:p>
          <a:endParaRPr lang="es-ES"/>
        </a:p>
      </dgm:t>
    </dgm:pt>
    <dgm:pt modelId="{1E970349-5794-4CA8-B529-EF30F5AA2E69}">
      <dgm:prSet/>
      <dgm:spPr/>
      <dgm:t>
        <a:bodyPr/>
        <a:lstStyle/>
        <a:p>
          <a:pPr rtl="0"/>
          <a:r>
            <a:rPr lang="es-MX" dirty="0" smtClean="0"/>
            <a:t>DE FORMA  (CÓMO DEBE EXTERIORIZARSE)</a:t>
          </a:r>
          <a:endParaRPr lang="es-ES" dirty="0"/>
        </a:p>
      </dgm:t>
    </dgm:pt>
    <dgm:pt modelId="{47AA047F-423A-420F-BB5F-A2E1688E2D7D}" type="parTrans" cxnId="{FFDEFC62-8CD3-404F-9775-C1DF9770ACCF}">
      <dgm:prSet/>
      <dgm:spPr/>
      <dgm:t>
        <a:bodyPr/>
        <a:lstStyle/>
        <a:p>
          <a:endParaRPr lang="es-ES"/>
        </a:p>
      </dgm:t>
    </dgm:pt>
    <dgm:pt modelId="{2E075C69-28D2-48A4-B86A-18A7DDC91578}" type="sibTrans" cxnId="{FFDEFC62-8CD3-404F-9775-C1DF9770ACCF}">
      <dgm:prSet/>
      <dgm:spPr/>
      <dgm:t>
        <a:bodyPr/>
        <a:lstStyle/>
        <a:p>
          <a:endParaRPr lang="es-ES"/>
        </a:p>
      </dgm:t>
    </dgm:pt>
    <dgm:pt modelId="{735559CA-6548-412E-B4E3-36656765D2C4}">
      <dgm:prSet/>
      <dgm:spPr/>
      <dgm:t>
        <a:bodyPr/>
        <a:lstStyle/>
        <a:p>
          <a:pPr rtl="0"/>
          <a:r>
            <a:rPr lang="es-MX" dirty="0" smtClean="0"/>
            <a:t>DE TIEMPO (CUÁNDO DEBE LLEVARSE A CABO)</a:t>
          </a:r>
          <a:endParaRPr lang="es-ES" dirty="0"/>
        </a:p>
      </dgm:t>
    </dgm:pt>
    <dgm:pt modelId="{5769D573-772F-4B64-85D9-10A2BC8914B4}" type="parTrans" cxnId="{0271671F-C832-4859-B0ED-2926B2DDBF38}">
      <dgm:prSet/>
      <dgm:spPr/>
      <dgm:t>
        <a:bodyPr/>
        <a:lstStyle/>
        <a:p>
          <a:endParaRPr lang="es-ES"/>
        </a:p>
      </dgm:t>
    </dgm:pt>
    <dgm:pt modelId="{1BEBDCAA-4523-4EA3-926F-D3DBCE74169F}" type="sibTrans" cxnId="{0271671F-C832-4859-B0ED-2926B2DDBF38}">
      <dgm:prSet/>
      <dgm:spPr/>
      <dgm:t>
        <a:bodyPr/>
        <a:lstStyle/>
        <a:p>
          <a:endParaRPr lang="es-ES"/>
        </a:p>
      </dgm:t>
    </dgm:pt>
    <dgm:pt modelId="{590B8BC9-979B-4766-8459-F9DA23067EEF}">
      <dgm:prSet/>
      <dgm:spPr/>
      <dgm:t>
        <a:bodyPr/>
        <a:lstStyle/>
        <a:p>
          <a:pPr rtl="0"/>
          <a:r>
            <a:rPr lang="es-MX" dirty="0" smtClean="0"/>
            <a:t>DE LUGAR (DÓNDE DEBE REALIZARSE)</a:t>
          </a:r>
          <a:endParaRPr lang="es-ES" dirty="0"/>
        </a:p>
      </dgm:t>
    </dgm:pt>
    <dgm:pt modelId="{AD0A2EF3-127F-4DBA-89F9-9A3FDEDEFB78}" type="parTrans" cxnId="{DD2BA2DA-4A29-4D9D-B967-74B87F85E5AD}">
      <dgm:prSet/>
      <dgm:spPr/>
      <dgm:t>
        <a:bodyPr/>
        <a:lstStyle/>
        <a:p>
          <a:endParaRPr lang="es-ES"/>
        </a:p>
      </dgm:t>
    </dgm:pt>
    <dgm:pt modelId="{EC8E617D-8937-42DF-A934-D00B9ECAD391}" type="sibTrans" cxnId="{DD2BA2DA-4A29-4D9D-B967-74B87F85E5AD}">
      <dgm:prSet/>
      <dgm:spPr/>
      <dgm:t>
        <a:bodyPr/>
        <a:lstStyle/>
        <a:p>
          <a:endParaRPr lang="es-ES"/>
        </a:p>
      </dgm:t>
    </dgm:pt>
    <dgm:pt modelId="{40D8F37B-2687-4501-A4C0-3B5542E47FE9}" type="pres">
      <dgm:prSet presAssocID="{1925012F-5055-42FC-9756-D236C3A3AEDA}" presName="outerComposite" presStyleCnt="0">
        <dgm:presLayoutVars>
          <dgm:chMax val="5"/>
          <dgm:dir/>
          <dgm:resizeHandles val="exact"/>
        </dgm:presLayoutVars>
      </dgm:prSet>
      <dgm:spPr/>
      <dgm:t>
        <a:bodyPr/>
        <a:lstStyle/>
        <a:p>
          <a:endParaRPr lang="es-MX"/>
        </a:p>
      </dgm:t>
    </dgm:pt>
    <dgm:pt modelId="{23D4001F-44B1-49F0-9FB0-0B2A1755C9E2}" type="pres">
      <dgm:prSet presAssocID="{1925012F-5055-42FC-9756-D236C3A3AEDA}" presName="dummyMaxCanvas" presStyleCnt="0">
        <dgm:presLayoutVars/>
      </dgm:prSet>
      <dgm:spPr/>
    </dgm:pt>
    <dgm:pt modelId="{93575BDD-396F-490A-8409-F7456A4EB8F8}" type="pres">
      <dgm:prSet presAssocID="{1925012F-5055-42FC-9756-D236C3A3AEDA}" presName="ThreeNodes_1" presStyleLbl="node1" presStyleIdx="0" presStyleCnt="3">
        <dgm:presLayoutVars>
          <dgm:bulletEnabled val="1"/>
        </dgm:presLayoutVars>
      </dgm:prSet>
      <dgm:spPr/>
      <dgm:t>
        <a:bodyPr/>
        <a:lstStyle/>
        <a:p>
          <a:endParaRPr lang="es-MX"/>
        </a:p>
      </dgm:t>
    </dgm:pt>
    <dgm:pt modelId="{22AFE7E0-9A9F-421C-B119-F307CA31D958}" type="pres">
      <dgm:prSet presAssocID="{1925012F-5055-42FC-9756-D236C3A3AEDA}" presName="ThreeNodes_2" presStyleLbl="node1" presStyleIdx="1" presStyleCnt="3">
        <dgm:presLayoutVars>
          <dgm:bulletEnabled val="1"/>
        </dgm:presLayoutVars>
      </dgm:prSet>
      <dgm:spPr/>
      <dgm:t>
        <a:bodyPr/>
        <a:lstStyle/>
        <a:p>
          <a:endParaRPr lang="es-MX"/>
        </a:p>
      </dgm:t>
    </dgm:pt>
    <dgm:pt modelId="{FE0510C1-8221-45D6-ACAF-4398D3DDFE5B}" type="pres">
      <dgm:prSet presAssocID="{1925012F-5055-42FC-9756-D236C3A3AEDA}" presName="ThreeNodes_3" presStyleLbl="node1" presStyleIdx="2" presStyleCnt="3">
        <dgm:presLayoutVars>
          <dgm:bulletEnabled val="1"/>
        </dgm:presLayoutVars>
      </dgm:prSet>
      <dgm:spPr/>
      <dgm:t>
        <a:bodyPr/>
        <a:lstStyle/>
        <a:p>
          <a:endParaRPr lang="es-MX"/>
        </a:p>
      </dgm:t>
    </dgm:pt>
    <dgm:pt modelId="{905C1A3F-192E-48F3-9A92-5ADC6828187A}" type="pres">
      <dgm:prSet presAssocID="{1925012F-5055-42FC-9756-D236C3A3AEDA}" presName="ThreeConn_1-2" presStyleLbl="fgAccFollowNode1" presStyleIdx="0" presStyleCnt="2">
        <dgm:presLayoutVars>
          <dgm:bulletEnabled val="1"/>
        </dgm:presLayoutVars>
      </dgm:prSet>
      <dgm:spPr/>
      <dgm:t>
        <a:bodyPr/>
        <a:lstStyle/>
        <a:p>
          <a:endParaRPr lang="es-MX"/>
        </a:p>
      </dgm:t>
    </dgm:pt>
    <dgm:pt modelId="{2AE1BE3E-3DF5-49C8-89AF-58ABDADEC36C}" type="pres">
      <dgm:prSet presAssocID="{1925012F-5055-42FC-9756-D236C3A3AEDA}" presName="ThreeConn_2-3" presStyleLbl="fgAccFollowNode1" presStyleIdx="1" presStyleCnt="2">
        <dgm:presLayoutVars>
          <dgm:bulletEnabled val="1"/>
        </dgm:presLayoutVars>
      </dgm:prSet>
      <dgm:spPr/>
      <dgm:t>
        <a:bodyPr/>
        <a:lstStyle/>
        <a:p>
          <a:endParaRPr lang="es-MX"/>
        </a:p>
      </dgm:t>
    </dgm:pt>
    <dgm:pt modelId="{5B965A96-65B9-4466-A091-ADFED35AA599}" type="pres">
      <dgm:prSet presAssocID="{1925012F-5055-42FC-9756-D236C3A3AEDA}" presName="ThreeNodes_1_text" presStyleLbl="node1" presStyleIdx="2" presStyleCnt="3">
        <dgm:presLayoutVars>
          <dgm:bulletEnabled val="1"/>
        </dgm:presLayoutVars>
      </dgm:prSet>
      <dgm:spPr/>
      <dgm:t>
        <a:bodyPr/>
        <a:lstStyle/>
        <a:p>
          <a:endParaRPr lang="es-MX"/>
        </a:p>
      </dgm:t>
    </dgm:pt>
    <dgm:pt modelId="{D0789462-5300-42B2-BBBF-E2F5BA92F7BF}" type="pres">
      <dgm:prSet presAssocID="{1925012F-5055-42FC-9756-D236C3A3AEDA}" presName="ThreeNodes_2_text" presStyleLbl="node1" presStyleIdx="2" presStyleCnt="3">
        <dgm:presLayoutVars>
          <dgm:bulletEnabled val="1"/>
        </dgm:presLayoutVars>
      </dgm:prSet>
      <dgm:spPr/>
      <dgm:t>
        <a:bodyPr/>
        <a:lstStyle/>
        <a:p>
          <a:endParaRPr lang="es-MX"/>
        </a:p>
      </dgm:t>
    </dgm:pt>
    <dgm:pt modelId="{2D38AE81-4F33-4CFC-9200-4BD09647C1EA}" type="pres">
      <dgm:prSet presAssocID="{1925012F-5055-42FC-9756-D236C3A3AEDA}" presName="ThreeNodes_3_text" presStyleLbl="node1" presStyleIdx="2" presStyleCnt="3">
        <dgm:presLayoutVars>
          <dgm:bulletEnabled val="1"/>
        </dgm:presLayoutVars>
      </dgm:prSet>
      <dgm:spPr/>
      <dgm:t>
        <a:bodyPr/>
        <a:lstStyle/>
        <a:p>
          <a:endParaRPr lang="es-MX"/>
        </a:p>
      </dgm:t>
    </dgm:pt>
  </dgm:ptLst>
  <dgm:cxnLst>
    <dgm:cxn modelId="{BEACD189-B8C3-4596-818F-BEE33218235C}" type="presOf" srcId="{2E075C69-28D2-48A4-B86A-18A7DDC91578}" destId="{905C1A3F-192E-48F3-9A92-5ADC6828187A}" srcOrd="0" destOrd="0" presId="urn:microsoft.com/office/officeart/2005/8/layout/vProcess5"/>
    <dgm:cxn modelId="{6F85B82D-206F-439C-BA81-A452C2FCB2A9}" type="presOf" srcId="{1BEBDCAA-4523-4EA3-926F-D3DBCE74169F}" destId="{2AE1BE3E-3DF5-49C8-89AF-58ABDADEC36C}" srcOrd="0" destOrd="0" presId="urn:microsoft.com/office/officeart/2005/8/layout/vProcess5"/>
    <dgm:cxn modelId="{DD2BA2DA-4A29-4D9D-B967-74B87F85E5AD}" srcId="{1925012F-5055-42FC-9756-D236C3A3AEDA}" destId="{590B8BC9-979B-4766-8459-F9DA23067EEF}" srcOrd="2" destOrd="0" parTransId="{AD0A2EF3-127F-4DBA-89F9-9A3FDEDEFB78}" sibTransId="{EC8E617D-8937-42DF-A934-D00B9ECAD391}"/>
    <dgm:cxn modelId="{0271671F-C832-4859-B0ED-2926B2DDBF38}" srcId="{1925012F-5055-42FC-9756-D236C3A3AEDA}" destId="{735559CA-6548-412E-B4E3-36656765D2C4}" srcOrd="1" destOrd="0" parTransId="{5769D573-772F-4B64-85D9-10A2BC8914B4}" sibTransId="{1BEBDCAA-4523-4EA3-926F-D3DBCE74169F}"/>
    <dgm:cxn modelId="{FFDEFC62-8CD3-404F-9775-C1DF9770ACCF}" srcId="{1925012F-5055-42FC-9756-D236C3A3AEDA}" destId="{1E970349-5794-4CA8-B529-EF30F5AA2E69}" srcOrd="0" destOrd="0" parTransId="{47AA047F-423A-420F-BB5F-A2E1688E2D7D}" sibTransId="{2E075C69-28D2-48A4-B86A-18A7DDC91578}"/>
    <dgm:cxn modelId="{B69296DF-03B9-4761-868B-B84EF90DC761}" type="presOf" srcId="{1E970349-5794-4CA8-B529-EF30F5AA2E69}" destId="{93575BDD-396F-490A-8409-F7456A4EB8F8}" srcOrd="0" destOrd="0" presId="urn:microsoft.com/office/officeart/2005/8/layout/vProcess5"/>
    <dgm:cxn modelId="{787A62B3-EB86-4DD6-A807-E1723E1C2494}" type="presOf" srcId="{735559CA-6548-412E-B4E3-36656765D2C4}" destId="{22AFE7E0-9A9F-421C-B119-F307CA31D958}" srcOrd="0" destOrd="0" presId="urn:microsoft.com/office/officeart/2005/8/layout/vProcess5"/>
    <dgm:cxn modelId="{A79F3A91-6872-418F-8AE4-A9FA1CEBC055}" type="presOf" srcId="{590B8BC9-979B-4766-8459-F9DA23067EEF}" destId="{FE0510C1-8221-45D6-ACAF-4398D3DDFE5B}" srcOrd="0" destOrd="0" presId="urn:microsoft.com/office/officeart/2005/8/layout/vProcess5"/>
    <dgm:cxn modelId="{EE105451-89BE-47BE-A351-DB87E3875FB5}" type="presOf" srcId="{1925012F-5055-42FC-9756-D236C3A3AEDA}" destId="{40D8F37B-2687-4501-A4C0-3B5542E47FE9}" srcOrd="0" destOrd="0" presId="urn:microsoft.com/office/officeart/2005/8/layout/vProcess5"/>
    <dgm:cxn modelId="{2482B32D-DA46-4C97-8264-FFF749036778}" type="presOf" srcId="{590B8BC9-979B-4766-8459-F9DA23067EEF}" destId="{2D38AE81-4F33-4CFC-9200-4BD09647C1EA}" srcOrd="1" destOrd="0" presId="urn:microsoft.com/office/officeart/2005/8/layout/vProcess5"/>
    <dgm:cxn modelId="{FB18D410-AE0D-4345-A599-85F1DC4D7FED}" type="presOf" srcId="{735559CA-6548-412E-B4E3-36656765D2C4}" destId="{D0789462-5300-42B2-BBBF-E2F5BA92F7BF}" srcOrd="1" destOrd="0" presId="urn:microsoft.com/office/officeart/2005/8/layout/vProcess5"/>
    <dgm:cxn modelId="{AAF4388E-B688-4386-B735-7A6C78715447}" type="presOf" srcId="{1E970349-5794-4CA8-B529-EF30F5AA2E69}" destId="{5B965A96-65B9-4466-A091-ADFED35AA599}" srcOrd="1" destOrd="0" presId="urn:microsoft.com/office/officeart/2005/8/layout/vProcess5"/>
    <dgm:cxn modelId="{815AB76A-2A2F-4DA2-A1F4-B0E46301A5E3}" type="presParOf" srcId="{40D8F37B-2687-4501-A4C0-3B5542E47FE9}" destId="{23D4001F-44B1-49F0-9FB0-0B2A1755C9E2}" srcOrd="0" destOrd="0" presId="urn:microsoft.com/office/officeart/2005/8/layout/vProcess5"/>
    <dgm:cxn modelId="{46D7589D-149C-4062-81F8-10E7D5AA9D21}" type="presParOf" srcId="{40D8F37B-2687-4501-A4C0-3B5542E47FE9}" destId="{93575BDD-396F-490A-8409-F7456A4EB8F8}" srcOrd="1" destOrd="0" presId="urn:microsoft.com/office/officeart/2005/8/layout/vProcess5"/>
    <dgm:cxn modelId="{8F7F292C-B369-4C7C-9958-07FECD173F21}" type="presParOf" srcId="{40D8F37B-2687-4501-A4C0-3B5542E47FE9}" destId="{22AFE7E0-9A9F-421C-B119-F307CA31D958}" srcOrd="2" destOrd="0" presId="urn:microsoft.com/office/officeart/2005/8/layout/vProcess5"/>
    <dgm:cxn modelId="{FD3CA03C-4E81-4E44-BBE0-0FECD211F8F1}" type="presParOf" srcId="{40D8F37B-2687-4501-A4C0-3B5542E47FE9}" destId="{FE0510C1-8221-45D6-ACAF-4398D3DDFE5B}" srcOrd="3" destOrd="0" presId="urn:microsoft.com/office/officeart/2005/8/layout/vProcess5"/>
    <dgm:cxn modelId="{760847F9-5E49-428F-892C-88D21D7D81E3}" type="presParOf" srcId="{40D8F37B-2687-4501-A4C0-3B5542E47FE9}" destId="{905C1A3F-192E-48F3-9A92-5ADC6828187A}" srcOrd="4" destOrd="0" presId="urn:microsoft.com/office/officeart/2005/8/layout/vProcess5"/>
    <dgm:cxn modelId="{89E74671-6941-4DA3-A86B-135992311BFF}" type="presParOf" srcId="{40D8F37B-2687-4501-A4C0-3B5542E47FE9}" destId="{2AE1BE3E-3DF5-49C8-89AF-58ABDADEC36C}" srcOrd="5" destOrd="0" presId="urn:microsoft.com/office/officeart/2005/8/layout/vProcess5"/>
    <dgm:cxn modelId="{5E2F7FA5-6D40-4D2D-957A-FF20179BEB71}" type="presParOf" srcId="{40D8F37B-2687-4501-A4C0-3B5542E47FE9}" destId="{5B965A96-65B9-4466-A091-ADFED35AA599}" srcOrd="6" destOrd="0" presId="urn:microsoft.com/office/officeart/2005/8/layout/vProcess5"/>
    <dgm:cxn modelId="{55BF24C5-ED38-4F4F-A089-897D4E243CE1}" type="presParOf" srcId="{40D8F37B-2687-4501-A4C0-3B5542E47FE9}" destId="{D0789462-5300-42B2-BBBF-E2F5BA92F7BF}" srcOrd="7" destOrd="0" presId="urn:microsoft.com/office/officeart/2005/8/layout/vProcess5"/>
    <dgm:cxn modelId="{650B15A1-305A-481E-B7AD-35184BEF9FE0}" type="presParOf" srcId="{40D8F37B-2687-4501-A4C0-3B5542E47FE9}" destId="{2D38AE81-4F33-4CFC-9200-4BD09647C1EA}" srcOrd="8" destOrd="0" presId="urn:microsoft.com/office/officeart/2005/8/layout/vProcess5"/>
  </dgm:cxnLst>
  <dgm:bg/>
  <dgm:whole/>
</dgm:dataModel>
</file>

<file path=ppt/diagrams/data5.xml><?xml version="1.0" encoding="utf-8"?>
<dgm:dataModel xmlns:dgm="http://schemas.openxmlformats.org/drawingml/2006/diagram" xmlns:a="http://schemas.openxmlformats.org/drawingml/2006/main">
  <dgm:ptLst>
    <dgm:pt modelId="{37E2A195-FA23-4979-8B99-4712F1CA4E2F}"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s-ES"/>
        </a:p>
      </dgm:t>
    </dgm:pt>
    <dgm:pt modelId="{08C7D977-D55A-4716-962A-061D6CCA2BDA}">
      <dgm:prSet custT="1"/>
      <dgm:spPr/>
      <dgm:t>
        <a:bodyPr/>
        <a:lstStyle/>
        <a:p>
          <a:pPr algn="ctr" rtl="0"/>
          <a:r>
            <a:rPr lang="es-ES" sz="4400" i="1" dirty="0" smtClean="0"/>
            <a:t>DE FORMA</a:t>
          </a:r>
          <a:r>
            <a:rPr lang="es-ES" sz="2800" dirty="0" smtClean="0"/>
            <a:t/>
          </a:r>
          <a:br>
            <a:rPr lang="es-ES" sz="2800" dirty="0" smtClean="0"/>
          </a:br>
          <a:endParaRPr lang="es-ES" sz="2800" dirty="0"/>
        </a:p>
      </dgm:t>
    </dgm:pt>
    <dgm:pt modelId="{F42B8376-5FCB-4F41-B5CD-C6356E56F715}" type="parTrans" cxnId="{56D05FA7-1FA3-4AB6-9BEE-BE5FB7EB793F}">
      <dgm:prSet/>
      <dgm:spPr/>
      <dgm:t>
        <a:bodyPr/>
        <a:lstStyle/>
        <a:p>
          <a:endParaRPr lang="es-ES"/>
        </a:p>
      </dgm:t>
    </dgm:pt>
    <dgm:pt modelId="{24F8D202-14A8-4C5B-9663-23A32060E50E}" type="sibTrans" cxnId="{56D05FA7-1FA3-4AB6-9BEE-BE5FB7EB793F}">
      <dgm:prSet/>
      <dgm:spPr/>
      <dgm:t>
        <a:bodyPr/>
        <a:lstStyle/>
        <a:p>
          <a:endParaRPr lang="es-ES"/>
        </a:p>
      </dgm:t>
    </dgm:pt>
    <dgm:pt modelId="{442A455A-BBCA-4CEF-9512-399E0CCCB1D0}" type="pres">
      <dgm:prSet presAssocID="{37E2A195-FA23-4979-8B99-4712F1CA4E2F}" presName="linear" presStyleCnt="0">
        <dgm:presLayoutVars>
          <dgm:animLvl val="lvl"/>
          <dgm:resizeHandles val="exact"/>
        </dgm:presLayoutVars>
      </dgm:prSet>
      <dgm:spPr/>
      <dgm:t>
        <a:bodyPr/>
        <a:lstStyle/>
        <a:p>
          <a:endParaRPr lang="es-MX"/>
        </a:p>
      </dgm:t>
    </dgm:pt>
    <dgm:pt modelId="{DC704D63-B220-4E27-B200-FB9D376FAEE5}" type="pres">
      <dgm:prSet presAssocID="{08C7D977-D55A-4716-962A-061D6CCA2BDA}" presName="parentText" presStyleLbl="node1" presStyleIdx="0" presStyleCnt="1">
        <dgm:presLayoutVars>
          <dgm:chMax val="0"/>
          <dgm:bulletEnabled val="1"/>
        </dgm:presLayoutVars>
      </dgm:prSet>
      <dgm:spPr/>
      <dgm:t>
        <a:bodyPr/>
        <a:lstStyle/>
        <a:p>
          <a:endParaRPr lang="es-MX"/>
        </a:p>
      </dgm:t>
    </dgm:pt>
  </dgm:ptLst>
  <dgm:cxnLst>
    <dgm:cxn modelId="{3885AABC-FAC7-474F-AF03-59C4AE7239B4}" type="presOf" srcId="{08C7D977-D55A-4716-962A-061D6CCA2BDA}" destId="{DC704D63-B220-4E27-B200-FB9D376FAEE5}" srcOrd="0" destOrd="0" presId="urn:microsoft.com/office/officeart/2005/8/layout/vList2"/>
    <dgm:cxn modelId="{CF13A25E-0550-4AEE-AC4A-32114E252628}" type="presOf" srcId="{37E2A195-FA23-4979-8B99-4712F1CA4E2F}" destId="{442A455A-BBCA-4CEF-9512-399E0CCCB1D0}" srcOrd="0" destOrd="0" presId="urn:microsoft.com/office/officeart/2005/8/layout/vList2"/>
    <dgm:cxn modelId="{56D05FA7-1FA3-4AB6-9BEE-BE5FB7EB793F}" srcId="{37E2A195-FA23-4979-8B99-4712F1CA4E2F}" destId="{08C7D977-D55A-4716-962A-061D6CCA2BDA}" srcOrd="0" destOrd="0" parTransId="{F42B8376-5FCB-4F41-B5CD-C6356E56F715}" sibTransId="{24F8D202-14A8-4C5B-9663-23A32060E50E}"/>
    <dgm:cxn modelId="{FB9828A8-48C6-4E3D-ACC0-CAE5BDC16F43}" type="presParOf" srcId="{442A455A-BBCA-4CEF-9512-399E0CCCB1D0}" destId="{DC704D63-B220-4E27-B200-FB9D376FAEE5}" srcOrd="0"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EE258C36-3BAE-4E95-BE00-CC24890EF99B}" type="doc">
      <dgm:prSet loTypeId="urn:microsoft.com/office/officeart/2005/8/layout/lProcess3" loCatId="process" qsTypeId="urn:microsoft.com/office/officeart/2005/8/quickstyle/3d1" qsCatId="3D" csTypeId="urn:microsoft.com/office/officeart/2005/8/colors/accent2_3" csCatId="accent2" phldr="1"/>
      <dgm:spPr/>
      <dgm:t>
        <a:bodyPr/>
        <a:lstStyle/>
        <a:p>
          <a:endParaRPr lang="es-ES"/>
        </a:p>
      </dgm:t>
    </dgm:pt>
    <dgm:pt modelId="{DFAC42E4-0432-474F-BAAB-A66FE869CEA7}">
      <dgm:prSet/>
      <dgm:spPr/>
      <dgm:t>
        <a:bodyPr/>
        <a:lstStyle/>
        <a:p>
          <a:pPr rtl="0"/>
          <a:r>
            <a:rPr lang="es-MX" dirty="0" smtClean="0"/>
            <a:t>Deben expresarse en español;  y que los documentos redactados en idioma extranjero deberán acompañarse de la correspondiente traducción al castellano. También prevén que las personas que no conozcan el idioma español rendirán su declaración por medio de intérpretes. </a:t>
          </a:r>
          <a:endParaRPr lang="es-ES" dirty="0"/>
        </a:p>
      </dgm:t>
    </dgm:pt>
    <dgm:pt modelId="{BA27E68C-4724-4A5E-83E6-06640A481880}" type="parTrans" cxnId="{5C719A1C-A1BF-4A3E-A679-C6B7493673D2}">
      <dgm:prSet/>
      <dgm:spPr/>
      <dgm:t>
        <a:bodyPr/>
        <a:lstStyle/>
        <a:p>
          <a:endParaRPr lang="es-ES"/>
        </a:p>
      </dgm:t>
    </dgm:pt>
    <dgm:pt modelId="{EEA3AEBA-13D0-45D5-A994-5C0F6588D3DC}" type="sibTrans" cxnId="{5C719A1C-A1BF-4A3E-A679-C6B7493673D2}">
      <dgm:prSet/>
      <dgm:spPr/>
      <dgm:t>
        <a:bodyPr/>
        <a:lstStyle/>
        <a:p>
          <a:endParaRPr lang="es-ES"/>
        </a:p>
      </dgm:t>
    </dgm:pt>
    <dgm:pt modelId="{BE3978DF-9CAA-4ABA-A9E9-BF81356059BE}">
      <dgm:prSet/>
      <dgm:spPr/>
      <dgm:t>
        <a:bodyPr/>
        <a:lstStyle/>
        <a:p>
          <a:pPr rtl="0"/>
          <a:r>
            <a:rPr lang="es-MX" dirty="0" smtClean="0"/>
            <a:t>En las actuaciones judiciales (actos procesales en los que interviene el órgano jurisdiccional) las fechas y las cantidades se escribirán con letra.</a:t>
          </a:r>
          <a:endParaRPr lang="es-ES" dirty="0"/>
        </a:p>
      </dgm:t>
    </dgm:pt>
    <dgm:pt modelId="{FDF08C34-7677-4F18-9F6E-07014B47D030}" type="parTrans" cxnId="{774CAA40-C63C-496E-8F12-B210BFB5EEAC}">
      <dgm:prSet/>
      <dgm:spPr/>
      <dgm:t>
        <a:bodyPr/>
        <a:lstStyle/>
        <a:p>
          <a:endParaRPr lang="es-ES"/>
        </a:p>
      </dgm:t>
    </dgm:pt>
    <dgm:pt modelId="{96409072-F42D-4BD0-AFAB-78C245B0F9BC}" type="sibTrans" cxnId="{774CAA40-C63C-496E-8F12-B210BFB5EEAC}">
      <dgm:prSet/>
      <dgm:spPr/>
      <dgm:t>
        <a:bodyPr/>
        <a:lstStyle/>
        <a:p>
          <a:endParaRPr lang="es-ES"/>
        </a:p>
      </dgm:t>
    </dgm:pt>
    <dgm:pt modelId="{92C8AAD7-E688-4A6D-B115-C9BD6E7AFE55}" type="pres">
      <dgm:prSet presAssocID="{EE258C36-3BAE-4E95-BE00-CC24890EF99B}" presName="Name0" presStyleCnt="0">
        <dgm:presLayoutVars>
          <dgm:chPref val="3"/>
          <dgm:dir/>
          <dgm:animLvl val="lvl"/>
          <dgm:resizeHandles/>
        </dgm:presLayoutVars>
      </dgm:prSet>
      <dgm:spPr/>
      <dgm:t>
        <a:bodyPr/>
        <a:lstStyle/>
        <a:p>
          <a:endParaRPr lang="es-MX"/>
        </a:p>
      </dgm:t>
    </dgm:pt>
    <dgm:pt modelId="{615CE4A1-A515-4EF9-A96B-3CF47CF30FAD}" type="pres">
      <dgm:prSet presAssocID="{DFAC42E4-0432-474F-BAAB-A66FE869CEA7}" presName="horFlow" presStyleCnt="0"/>
      <dgm:spPr/>
    </dgm:pt>
    <dgm:pt modelId="{878BADA7-57EC-4449-B945-14A7E92CA388}" type="pres">
      <dgm:prSet presAssocID="{DFAC42E4-0432-474F-BAAB-A66FE869CEA7}" presName="bigChev" presStyleLbl="node1" presStyleIdx="0" presStyleCnt="2" custLinFactNeighborX="-12177" custLinFactNeighborY="-1500"/>
      <dgm:spPr/>
      <dgm:t>
        <a:bodyPr/>
        <a:lstStyle/>
        <a:p>
          <a:endParaRPr lang="es-MX"/>
        </a:p>
      </dgm:t>
    </dgm:pt>
    <dgm:pt modelId="{EFFC2D5C-D351-47B9-B726-82E6A8F9B223}" type="pres">
      <dgm:prSet presAssocID="{DFAC42E4-0432-474F-BAAB-A66FE869CEA7}" presName="vSp" presStyleCnt="0"/>
      <dgm:spPr/>
    </dgm:pt>
    <dgm:pt modelId="{928CF9D0-90BB-471D-917B-2B21E3534BB7}" type="pres">
      <dgm:prSet presAssocID="{BE3978DF-9CAA-4ABA-A9E9-BF81356059BE}" presName="horFlow" presStyleCnt="0"/>
      <dgm:spPr/>
    </dgm:pt>
    <dgm:pt modelId="{84EAE5E1-4E6C-493E-A3F0-7AE96CDBA040}" type="pres">
      <dgm:prSet presAssocID="{BE3978DF-9CAA-4ABA-A9E9-BF81356059BE}" presName="bigChev" presStyleLbl="node1" presStyleIdx="1" presStyleCnt="2" custScaleX="124472" custLinFactNeighborX="20294" custLinFactNeighborY="2884"/>
      <dgm:spPr/>
      <dgm:t>
        <a:bodyPr/>
        <a:lstStyle/>
        <a:p>
          <a:endParaRPr lang="es-MX"/>
        </a:p>
      </dgm:t>
    </dgm:pt>
  </dgm:ptLst>
  <dgm:cxnLst>
    <dgm:cxn modelId="{774CAA40-C63C-496E-8F12-B210BFB5EEAC}" srcId="{EE258C36-3BAE-4E95-BE00-CC24890EF99B}" destId="{BE3978DF-9CAA-4ABA-A9E9-BF81356059BE}" srcOrd="1" destOrd="0" parTransId="{FDF08C34-7677-4F18-9F6E-07014B47D030}" sibTransId="{96409072-F42D-4BD0-AFAB-78C245B0F9BC}"/>
    <dgm:cxn modelId="{5C719A1C-A1BF-4A3E-A679-C6B7493673D2}" srcId="{EE258C36-3BAE-4E95-BE00-CC24890EF99B}" destId="{DFAC42E4-0432-474F-BAAB-A66FE869CEA7}" srcOrd="0" destOrd="0" parTransId="{BA27E68C-4724-4A5E-83E6-06640A481880}" sibTransId="{EEA3AEBA-13D0-45D5-A994-5C0F6588D3DC}"/>
    <dgm:cxn modelId="{940DC06C-CF7D-4237-83B9-2CCE8ADB4B33}" type="presOf" srcId="{BE3978DF-9CAA-4ABA-A9E9-BF81356059BE}" destId="{84EAE5E1-4E6C-493E-A3F0-7AE96CDBA040}" srcOrd="0" destOrd="0" presId="urn:microsoft.com/office/officeart/2005/8/layout/lProcess3"/>
    <dgm:cxn modelId="{925969E2-3164-414D-93E9-6B8C33BEED14}" type="presOf" srcId="{EE258C36-3BAE-4E95-BE00-CC24890EF99B}" destId="{92C8AAD7-E688-4A6D-B115-C9BD6E7AFE55}" srcOrd="0" destOrd="0" presId="urn:microsoft.com/office/officeart/2005/8/layout/lProcess3"/>
    <dgm:cxn modelId="{AE8E7B02-BFDE-4A49-A05B-CF79E67A00AF}" type="presOf" srcId="{DFAC42E4-0432-474F-BAAB-A66FE869CEA7}" destId="{878BADA7-57EC-4449-B945-14A7E92CA388}" srcOrd="0" destOrd="0" presId="urn:microsoft.com/office/officeart/2005/8/layout/lProcess3"/>
    <dgm:cxn modelId="{E883C423-9330-48B5-A836-281D05A9C5C6}" type="presParOf" srcId="{92C8AAD7-E688-4A6D-B115-C9BD6E7AFE55}" destId="{615CE4A1-A515-4EF9-A96B-3CF47CF30FAD}" srcOrd="0" destOrd="0" presId="urn:microsoft.com/office/officeart/2005/8/layout/lProcess3"/>
    <dgm:cxn modelId="{17826F59-D95C-4187-871D-35B1B83C8E47}" type="presParOf" srcId="{615CE4A1-A515-4EF9-A96B-3CF47CF30FAD}" destId="{878BADA7-57EC-4449-B945-14A7E92CA388}" srcOrd="0" destOrd="0" presId="urn:microsoft.com/office/officeart/2005/8/layout/lProcess3"/>
    <dgm:cxn modelId="{8A0C2C45-402B-4E25-AB1A-88CF9D391C51}" type="presParOf" srcId="{92C8AAD7-E688-4A6D-B115-C9BD6E7AFE55}" destId="{EFFC2D5C-D351-47B9-B726-82E6A8F9B223}" srcOrd="1" destOrd="0" presId="urn:microsoft.com/office/officeart/2005/8/layout/lProcess3"/>
    <dgm:cxn modelId="{2E63D6BD-C90D-42EE-B679-23A2E9ADD2A8}" type="presParOf" srcId="{92C8AAD7-E688-4A6D-B115-C9BD6E7AFE55}" destId="{928CF9D0-90BB-471D-917B-2B21E3534BB7}" srcOrd="2" destOrd="0" presId="urn:microsoft.com/office/officeart/2005/8/layout/lProcess3"/>
    <dgm:cxn modelId="{EEADC636-3755-4A7C-BD97-43E6EFD1DC7C}" type="presParOf" srcId="{928CF9D0-90BB-471D-917B-2B21E3534BB7}" destId="{84EAE5E1-4E6C-493E-A3F0-7AE96CDBA040}" srcOrd="0" destOrd="0" presId="urn:microsoft.com/office/officeart/2005/8/layout/lProcess3"/>
  </dgm:cxnLst>
  <dgm:bg/>
  <dgm:whole/>
</dgm:dataModel>
</file>

<file path=ppt/diagrams/data7.xml><?xml version="1.0" encoding="utf-8"?>
<dgm:dataModel xmlns:dgm="http://schemas.openxmlformats.org/drawingml/2006/diagram" xmlns:a="http://schemas.openxmlformats.org/drawingml/2006/main">
  <dgm:ptLst>
    <dgm:pt modelId="{37E2A195-FA23-4979-8B99-4712F1CA4E2F}"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s-ES"/>
        </a:p>
      </dgm:t>
    </dgm:pt>
    <dgm:pt modelId="{08C7D977-D55A-4716-962A-061D6CCA2BDA}">
      <dgm:prSet custT="1"/>
      <dgm:spPr/>
      <dgm:t>
        <a:bodyPr/>
        <a:lstStyle/>
        <a:p>
          <a:pPr algn="ctr" rtl="0"/>
          <a:r>
            <a:rPr lang="es-ES" sz="4400" i="1" dirty="0" smtClean="0"/>
            <a:t>DE FORMA</a:t>
          </a:r>
          <a:r>
            <a:rPr lang="es-ES" sz="2800" dirty="0" smtClean="0"/>
            <a:t/>
          </a:r>
          <a:br>
            <a:rPr lang="es-ES" sz="2800" dirty="0" smtClean="0"/>
          </a:br>
          <a:endParaRPr lang="es-ES" sz="2800" dirty="0"/>
        </a:p>
      </dgm:t>
    </dgm:pt>
    <dgm:pt modelId="{F42B8376-5FCB-4F41-B5CD-C6356E56F715}" type="parTrans" cxnId="{56D05FA7-1FA3-4AB6-9BEE-BE5FB7EB793F}">
      <dgm:prSet/>
      <dgm:spPr/>
      <dgm:t>
        <a:bodyPr/>
        <a:lstStyle/>
        <a:p>
          <a:endParaRPr lang="es-ES"/>
        </a:p>
      </dgm:t>
    </dgm:pt>
    <dgm:pt modelId="{24F8D202-14A8-4C5B-9663-23A32060E50E}" type="sibTrans" cxnId="{56D05FA7-1FA3-4AB6-9BEE-BE5FB7EB793F}">
      <dgm:prSet/>
      <dgm:spPr/>
      <dgm:t>
        <a:bodyPr/>
        <a:lstStyle/>
        <a:p>
          <a:endParaRPr lang="es-ES"/>
        </a:p>
      </dgm:t>
    </dgm:pt>
    <dgm:pt modelId="{442A455A-BBCA-4CEF-9512-399E0CCCB1D0}" type="pres">
      <dgm:prSet presAssocID="{37E2A195-FA23-4979-8B99-4712F1CA4E2F}" presName="linear" presStyleCnt="0">
        <dgm:presLayoutVars>
          <dgm:animLvl val="lvl"/>
          <dgm:resizeHandles val="exact"/>
        </dgm:presLayoutVars>
      </dgm:prSet>
      <dgm:spPr/>
      <dgm:t>
        <a:bodyPr/>
        <a:lstStyle/>
        <a:p>
          <a:endParaRPr lang="es-MX"/>
        </a:p>
      </dgm:t>
    </dgm:pt>
    <dgm:pt modelId="{DC704D63-B220-4E27-B200-FB9D376FAEE5}" type="pres">
      <dgm:prSet presAssocID="{08C7D977-D55A-4716-962A-061D6CCA2BDA}" presName="parentText" presStyleLbl="node1" presStyleIdx="0" presStyleCnt="1">
        <dgm:presLayoutVars>
          <dgm:chMax val="0"/>
          <dgm:bulletEnabled val="1"/>
        </dgm:presLayoutVars>
      </dgm:prSet>
      <dgm:spPr/>
      <dgm:t>
        <a:bodyPr/>
        <a:lstStyle/>
        <a:p>
          <a:endParaRPr lang="es-MX"/>
        </a:p>
      </dgm:t>
    </dgm:pt>
  </dgm:ptLst>
  <dgm:cxnLst>
    <dgm:cxn modelId="{A5EE8014-5EC0-476B-993D-E898F9DDEF8D}" type="presOf" srcId="{08C7D977-D55A-4716-962A-061D6CCA2BDA}" destId="{DC704D63-B220-4E27-B200-FB9D376FAEE5}" srcOrd="0" destOrd="0" presId="urn:microsoft.com/office/officeart/2005/8/layout/vList2"/>
    <dgm:cxn modelId="{77BD74EA-11D6-4E98-B45E-29E828413F3C}" type="presOf" srcId="{37E2A195-FA23-4979-8B99-4712F1CA4E2F}" destId="{442A455A-BBCA-4CEF-9512-399E0CCCB1D0}" srcOrd="0" destOrd="0" presId="urn:microsoft.com/office/officeart/2005/8/layout/vList2"/>
    <dgm:cxn modelId="{56D05FA7-1FA3-4AB6-9BEE-BE5FB7EB793F}" srcId="{37E2A195-FA23-4979-8B99-4712F1CA4E2F}" destId="{08C7D977-D55A-4716-962A-061D6CCA2BDA}" srcOrd="0" destOrd="0" parTransId="{F42B8376-5FCB-4F41-B5CD-C6356E56F715}" sibTransId="{24F8D202-14A8-4C5B-9663-23A32060E50E}"/>
    <dgm:cxn modelId="{2374138A-0FE9-440A-AFC6-54405DA15EF4}" type="presParOf" srcId="{442A455A-BBCA-4CEF-9512-399E0CCCB1D0}" destId="{DC704D63-B220-4E27-B200-FB9D376FAEE5}" srcOrd="0"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EE258C36-3BAE-4E95-BE00-CC24890EF99B}" type="doc">
      <dgm:prSet loTypeId="urn:microsoft.com/office/officeart/2005/8/layout/lProcess3" loCatId="process" qsTypeId="urn:microsoft.com/office/officeart/2005/8/quickstyle/3d1" qsCatId="3D" csTypeId="urn:microsoft.com/office/officeart/2005/8/colors/accent2_3" csCatId="accent2" phldr="1"/>
      <dgm:spPr/>
      <dgm:t>
        <a:bodyPr/>
        <a:lstStyle/>
        <a:p>
          <a:endParaRPr lang="es-ES"/>
        </a:p>
      </dgm:t>
    </dgm:pt>
    <dgm:pt modelId="{DFAC42E4-0432-474F-BAAB-A66FE869CEA7}">
      <dgm:prSet>
        <dgm:style>
          <a:lnRef idx="1">
            <a:schemeClr val="dk1"/>
          </a:lnRef>
          <a:fillRef idx="2">
            <a:schemeClr val="dk1"/>
          </a:fillRef>
          <a:effectRef idx="1">
            <a:schemeClr val="dk1"/>
          </a:effectRef>
          <a:fontRef idx="minor">
            <a:schemeClr val="dk1"/>
          </a:fontRef>
        </dgm:style>
      </dgm:prSet>
      <dgm:spPr/>
      <dgm:t>
        <a:bodyPr/>
        <a:lstStyle/>
        <a:p>
          <a:pPr rtl="0"/>
          <a:r>
            <a:rPr lang="es-MX" dirty="0" smtClean="0"/>
            <a:t>Las leyes procesales también suelen prever que los actos procesales se expresen en forma oral o escrita. Sin embargo, aun cuando se disponga que determinados actos procesales (por ejemplo, las declaraciones de los testigos) deban expresarse en forma oral, se previene que deberá levantarse acta en la que se hagan constar aquellos. </a:t>
          </a:r>
          <a:endParaRPr lang="es-ES" dirty="0"/>
        </a:p>
      </dgm:t>
    </dgm:pt>
    <dgm:pt modelId="{BA27E68C-4724-4A5E-83E6-06640A481880}" type="parTrans" cxnId="{5C719A1C-A1BF-4A3E-A679-C6B7493673D2}">
      <dgm:prSet/>
      <dgm:spPr/>
      <dgm:t>
        <a:bodyPr/>
        <a:lstStyle/>
        <a:p>
          <a:endParaRPr lang="es-ES"/>
        </a:p>
      </dgm:t>
    </dgm:pt>
    <dgm:pt modelId="{EEA3AEBA-13D0-45D5-A994-5C0F6588D3DC}" type="sibTrans" cxnId="{5C719A1C-A1BF-4A3E-A679-C6B7493673D2}">
      <dgm:prSet/>
      <dgm:spPr/>
      <dgm:t>
        <a:bodyPr/>
        <a:lstStyle/>
        <a:p>
          <a:endParaRPr lang="es-ES"/>
        </a:p>
      </dgm:t>
    </dgm:pt>
    <dgm:pt modelId="{BE3978DF-9CAA-4ABA-A9E9-BF81356059BE}">
      <dgm:prSet/>
      <dgm:spPr>
        <a:solidFill>
          <a:srgbClr val="00B050"/>
        </a:solidFill>
      </dgm:spPr>
      <dgm:t>
        <a:bodyPr/>
        <a:lstStyle/>
        <a:p>
          <a:pPr rtl="0"/>
          <a:r>
            <a:rPr lang="es-MX" dirty="0" smtClean="0"/>
            <a:t>Las actuaciones juridiciales deben ser autorizadas, bajo pena de nulidad, por el funcionario juridicial a quien competa dar fe o certificar el acto (normalmente el secretario de acuerdos). También deben ser firmadas por el titular del órgano jurisdiccional, cuando a este le corresponda intervenir en el acto.</a:t>
          </a:r>
          <a:endParaRPr lang="es-ES" dirty="0"/>
        </a:p>
      </dgm:t>
    </dgm:pt>
    <dgm:pt modelId="{FDF08C34-7677-4F18-9F6E-07014B47D030}" type="parTrans" cxnId="{774CAA40-C63C-496E-8F12-B210BFB5EEAC}">
      <dgm:prSet/>
      <dgm:spPr/>
      <dgm:t>
        <a:bodyPr/>
        <a:lstStyle/>
        <a:p>
          <a:endParaRPr lang="es-ES"/>
        </a:p>
      </dgm:t>
    </dgm:pt>
    <dgm:pt modelId="{96409072-F42D-4BD0-AFAB-78C245B0F9BC}" type="sibTrans" cxnId="{774CAA40-C63C-496E-8F12-B210BFB5EEAC}">
      <dgm:prSet/>
      <dgm:spPr/>
      <dgm:t>
        <a:bodyPr/>
        <a:lstStyle/>
        <a:p>
          <a:endParaRPr lang="es-ES"/>
        </a:p>
      </dgm:t>
    </dgm:pt>
    <dgm:pt modelId="{63C03FB9-ED3C-40E0-BE12-A1B94597ECE6}">
      <dgm:prSet/>
      <dgm:spPr/>
      <dgm:t>
        <a:bodyPr/>
        <a:lstStyle/>
        <a:p>
          <a:pPr rtl="0"/>
          <a:r>
            <a:rPr lang="es-MX" smtClean="0"/>
            <a:t>En las actuaciones no se emplearán las palabras equivocadas, sobre las que sólo se pondrá una línea delgada que permita la lectura, y al final se corregirá (“salvará”) el error cometido.</a:t>
          </a:r>
          <a:endParaRPr lang="es-ES" dirty="0"/>
        </a:p>
      </dgm:t>
    </dgm:pt>
    <dgm:pt modelId="{F74F7C0A-BD86-41B0-A1D4-A98408735E98}" type="parTrans" cxnId="{DF65D485-E2EC-4CA2-A632-A9BBA8B82D18}">
      <dgm:prSet/>
      <dgm:spPr/>
      <dgm:t>
        <a:bodyPr/>
        <a:lstStyle/>
        <a:p>
          <a:endParaRPr lang="es-MX"/>
        </a:p>
      </dgm:t>
    </dgm:pt>
    <dgm:pt modelId="{02B49D0C-C5C6-4FBE-997E-7FB7BBED6374}" type="sibTrans" cxnId="{DF65D485-E2EC-4CA2-A632-A9BBA8B82D18}">
      <dgm:prSet/>
      <dgm:spPr/>
      <dgm:t>
        <a:bodyPr/>
        <a:lstStyle/>
        <a:p>
          <a:endParaRPr lang="es-MX"/>
        </a:p>
      </dgm:t>
    </dgm:pt>
    <dgm:pt modelId="{92C8AAD7-E688-4A6D-B115-C9BD6E7AFE55}" type="pres">
      <dgm:prSet presAssocID="{EE258C36-3BAE-4E95-BE00-CC24890EF99B}" presName="Name0" presStyleCnt="0">
        <dgm:presLayoutVars>
          <dgm:chPref val="3"/>
          <dgm:dir/>
          <dgm:animLvl val="lvl"/>
          <dgm:resizeHandles/>
        </dgm:presLayoutVars>
      </dgm:prSet>
      <dgm:spPr/>
      <dgm:t>
        <a:bodyPr/>
        <a:lstStyle/>
        <a:p>
          <a:endParaRPr lang="es-MX"/>
        </a:p>
      </dgm:t>
    </dgm:pt>
    <dgm:pt modelId="{615CE4A1-A515-4EF9-A96B-3CF47CF30FAD}" type="pres">
      <dgm:prSet presAssocID="{DFAC42E4-0432-474F-BAAB-A66FE869CEA7}" presName="horFlow" presStyleCnt="0"/>
      <dgm:spPr/>
    </dgm:pt>
    <dgm:pt modelId="{878BADA7-57EC-4449-B945-14A7E92CA388}" type="pres">
      <dgm:prSet presAssocID="{DFAC42E4-0432-474F-BAAB-A66FE869CEA7}" presName="bigChev" presStyleLbl="node1" presStyleIdx="0" presStyleCnt="3" custLinFactNeighborX="-12177" custLinFactNeighborY="-1500"/>
      <dgm:spPr/>
      <dgm:t>
        <a:bodyPr/>
        <a:lstStyle/>
        <a:p>
          <a:endParaRPr lang="es-MX"/>
        </a:p>
      </dgm:t>
    </dgm:pt>
    <dgm:pt modelId="{EFFC2D5C-D351-47B9-B726-82E6A8F9B223}" type="pres">
      <dgm:prSet presAssocID="{DFAC42E4-0432-474F-BAAB-A66FE869CEA7}" presName="vSp" presStyleCnt="0"/>
      <dgm:spPr/>
    </dgm:pt>
    <dgm:pt modelId="{928CF9D0-90BB-471D-917B-2B21E3534BB7}" type="pres">
      <dgm:prSet presAssocID="{BE3978DF-9CAA-4ABA-A9E9-BF81356059BE}" presName="horFlow" presStyleCnt="0"/>
      <dgm:spPr/>
    </dgm:pt>
    <dgm:pt modelId="{84EAE5E1-4E6C-493E-A3F0-7AE96CDBA040}" type="pres">
      <dgm:prSet presAssocID="{BE3978DF-9CAA-4ABA-A9E9-BF81356059BE}" presName="bigChev" presStyleLbl="node1" presStyleIdx="1" presStyleCnt="3" custScaleX="124472" custLinFactNeighborX="20294" custLinFactNeighborY="2884"/>
      <dgm:spPr/>
      <dgm:t>
        <a:bodyPr/>
        <a:lstStyle/>
        <a:p>
          <a:endParaRPr lang="es-MX"/>
        </a:p>
      </dgm:t>
    </dgm:pt>
    <dgm:pt modelId="{8A7B14AC-696D-493F-8C16-77D86FA666E3}" type="pres">
      <dgm:prSet presAssocID="{BE3978DF-9CAA-4ABA-A9E9-BF81356059BE}" presName="vSp" presStyleCnt="0"/>
      <dgm:spPr/>
    </dgm:pt>
    <dgm:pt modelId="{DC4F8E80-FD9C-49EA-9DE8-889E9A05CA49}" type="pres">
      <dgm:prSet presAssocID="{63C03FB9-ED3C-40E0-BE12-A1B94597ECE6}" presName="horFlow" presStyleCnt="0"/>
      <dgm:spPr/>
    </dgm:pt>
    <dgm:pt modelId="{912E4733-DC89-4A04-921E-3B421A137A8C}" type="pres">
      <dgm:prSet presAssocID="{63C03FB9-ED3C-40E0-BE12-A1B94597ECE6}" presName="bigChev" presStyleLbl="node1" presStyleIdx="2" presStyleCnt="3"/>
      <dgm:spPr/>
      <dgm:t>
        <a:bodyPr/>
        <a:lstStyle/>
        <a:p>
          <a:endParaRPr lang="es-MX"/>
        </a:p>
      </dgm:t>
    </dgm:pt>
  </dgm:ptLst>
  <dgm:cxnLst>
    <dgm:cxn modelId="{46545A51-FEA3-49FE-9AA6-B10769A93D5B}" type="presOf" srcId="{DFAC42E4-0432-474F-BAAB-A66FE869CEA7}" destId="{878BADA7-57EC-4449-B945-14A7E92CA388}" srcOrd="0" destOrd="0" presId="urn:microsoft.com/office/officeart/2005/8/layout/lProcess3"/>
    <dgm:cxn modelId="{774CAA40-C63C-496E-8F12-B210BFB5EEAC}" srcId="{EE258C36-3BAE-4E95-BE00-CC24890EF99B}" destId="{BE3978DF-9CAA-4ABA-A9E9-BF81356059BE}" srcOrd="1" destOrd="0" parTransId="{FDF08C34-7677-4F18-9F6E-07014B47D030}" sibTransId="{96409072-F42D-4BD0-AFAB-78C245B0F9BC}"/>
    <dgm:cxn modelId="{8D790A33-2829-4634-9039-92282D28FC36}" type="presOf" srcId="{63C03FB9-ED3C-40E0-BE12-A1B94597ECE6}" destId="{912E4733-DC89-4A04-921E-3B421A137A8C}" srcOrd="0" destOrd="0" presId="urn:microsoft.com/office/officeart/2005/8/layout/lProcess3"/>
    <dgm:cxn modelId="{5C719A1C-A1BF-4A3E-A679-C6B7493673D2}" srcId="{EE258C36-3BAE-4E95-BE00-CC24890EF99B}" destId="{DFAC42E4-0432-474F-BAAB-A66FE869CEA7}" srcOrd="0" destOrd="0" parTransId="{BA27E68C-4724-4A5E-83E6-06640A481880}" sibTransId="{EEA3AEBA-13D0-45D5-A994-5C0F6588D3DC}"/>
    <dgm:cxn modelId="{20895C7F-9AAE-47E5-921F-4B123353B506}" type="presOf" srcId="{BE3978DF-9CAA-4ABA-A9E9-BF81356059BE}" destId="{84EAE5E1-4E6C-493E-A3F0-7AE96CDBA040}" srcOrd="0" destOrd="0" presId="urn:microsoft.com/office/officeart/2005/8/layout/lProcess3"/>
    <dgm:cxn modelId="{DF65D485-E2EC-4CA2-A632-A9BBA8B82D18}" srcId="{EE258C36-3BAE-4E95-BE00-CC24890EF99B}" destId="{63C03FB9-ED3C-40E0-BE12-A1B94597ECE6}" srcOrd="2" destOrd="0" parTransId="{F74F7C0A-BD86-41B0-A1D4-A98408735E98}" sibTransId="{02B49D0C-C5C6-4FBE-997E-7FB7BBED6374}"/>
    <dgm:cxn modelId="{107D9486-F2FC-4CB7-939D-C4F75D619162}" type="presOf" srcId="{EE258C36-3BAE-4E95-BE00-CC24890EF99B}" destId="{92C8AAD7-E688-4A6D-B115-C9BD6E7AFE55}" srcOrd="0" destOrd="0" presId="urn:microsoft.com/office/officeart/2005/8/layout/lProcess3"/>
    <dgm:cxn modelId="{8A43F843-382F-4760-841D-A9EF9D42D1F4}" type="presParOf" srcId="{92C8AAD7-E688-4A6D-B115-C9BD6E7AFE55}" destId="{615CE4A1-A515-4EF9-A96B-3CF47CF30FAD}" srcOrd="0" destOrd="0" presId="urn:microsoft.com/office/officeart/2005/8/layout/lProcess3"/>
    <dgm:cxn modelId="{9B9C2070-E075-4E96-8DF1-C297A0052972}" type="presParOf" srcId="{615CE4A1-A515-4EF9-A96B-3CF47CF30FAD}" destId="{878BADA7-57EC-4449-B945-14A7E92CA388}" srcOrd="0" destOrd="0" presId="urn:microsoft.com/office/officeart/2005/8/layout/lProcess3"/>
    <dgm:cxn modelId="{347A47F8-931D-4B97-B09D-6EAEF71DE66E}" type="presParOf" srcId="{92C8AAD7-E688-4A6D-B115-C9BD6E7AFE55}" destId="{EFFC2D5C-D351-47B9-B726-82E6A8F9B223}" srcOrd="1" destOrd="0" presId="urn:microsoft.com/office/officeart/2005/8/layout/lProcess3"/>
    <dgm:cxn modelId="{A3EEF99D-827F-46F7-B9FE-1705451C6A89}" type="presParOf" srcId="{92C8AAD7-E688-4A6D-B115-C9BD6E7AFE55}" destId="{928CF9D0-90BB-471D-917B-2B21E3534BB7}" srcOrd="2" destOrd="0" presId="urn:microsoft.com/office/officeart/2005/8/layout/lProcess3"/>
    <dgm:cxn modelId="{8F3BDDBC-E038-4A1D-8A50-BA72723ABF49}" type="presParOf" srcId="{928CF9D0-90BB-471D-917B-2B21E3534BB7}" destId="{84EAE5E1-4E6C-493E-A3F0-7AE96CDBA040}" srcOrd="0" destOrd="0" presId="urn:microsoft.com/office/officeart/2005/8/layout/lProcess3"/>
    <dgm:cxn modelId="{43A253A4-6F14-4395-BDE6-4C6D540A4762}" type="presParOf" srcId="{92C8AAD7-E688-4A6D-B115-C9BD6E7AFE55}" destId="{8A7B14AC-696D-493F-8C16-77D86FA666E3}" srcOrd="3" destOrd="0" presId="urn:microsoft.com/office/officeart/2005/8/layout/lProcess3"/>
    <dgm:cxn modelId="{D31A475F-E729-4F26-A0F9-110E6A455CA8}" type="presParOf" srcId="{92C8AAD7-E688-4A6D-B115-C9BD6E7AFE55}" destId="{DC4F8E80-FD9C-49EA-9DE8-889E9A05CA49}" srcOrd="4" destOrd="0" presId="urn:microsoft.com/office/officeart/2005/8/layout/lProcess3"/>
    <dgm:cxn modelId="{062434E8-8EF6-425E-93DA-FAC03D7C0474}" type="presParOf" srcId="{DC4F8E80-FD9C-49EA-9DE8-889E9A05CA49}" destId="{912E4733-DC89-4A04-921E-3B421A137A8C}" srcOrd="0" destOrd="0" presId="urn:microsoft.com/office/officeart/2005/8/layout/lProcess3"/>
  </dgm:cxnLst>
  <dgm:bg/>
  <dgm:whole/>
</dgm:dataModel>
</file>

<file path=ppt/diagrams/data9.xml><?xml version="1.0" encoding="utf-8"?>
<dgm:dataModel xmlns:dgm="http://schemas.openxmlformats.org/drawingml/2006/diagram" xmlns:a="http://schemas.openxmlformats.org/drawingml/2006/main">
  <dgm:ptLst>
    <dgm:pt modelId="{ABEE91E0-7C5B-4B41-B2CF-6BBD3CB18C7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F909E625-A871-42C9-9FF5-26F43E4408B1}">
      <dgm:prSet/>
      <dgm:spPr/>
      <dgm:t>
        <a:bodyPr/>
        <a:lstStyle/>
        <a:p>
          <a:pPr algn="ctr" rtl="0"/>
          <a:r>
            <a:rPr lang="es-ES" dirty="0" smtClean="0"/>
            <a:t>DE TIEMPO</a:t>
          </a:r>
          <a:endParaRPr lang="es-ES" dirty="0"/>
        </a:p>
      </dgm:t>
    </dgm:pt>
    <dgm:pt modelId="{BA19774F-447A-43C1-A54B-882798ADBD85}" type="parTrans" cxnId="{622D301D-B496-46F4-8E7A-5517286B670A}">
      <dgm:prSet/>
      <dgm:spPr/>
      <dgm:t>
        <a:bodyPr/>
        <a:lstStyle/>
        <a:p>
          <a:endParaRPr lang="es-ES"/>
        </a:p>
      </dgm:t>
    </dgm:pt>
    <dgm:pt modelId="{057CE73F-9C20-48F8-9087-EF721CCD9D81}" type="sibTrans" cxnId="{622D301D-B496-46F4-8E7A-5517286B670A}">
      <dgm:prSet/>
      <dgm:spPr/>
      <dgm:t>
        <a:bodyPr/>
        <a:lstStyle/>
        <a:p>
          <a:endParaRPr lang="es-ES"/>
        </a:p>
      </dgm:t>
    </dgm:pt>
    <dgm:pt modelId="{AFF5D9A4-AB78-4013-B6A9-D39A2532B06D}" type="pres">
      <dgm:prSet presAssocID="{ABEE91E0-7C5B-4B41-B2CF-6BBD3CB18C75}" presName="linear" presStyleCnt="0">
        <dgm:presLayoutVars>
          <dgm:animLvl val="lvl"/>
          <dgm:resizeHandles val="exact"/>
        </dgm:presLayoutVars>
      </dgm:prSet>
      <dgm:spPr/>
      <dgm:t>
        <a:bodyPr/>
        <a:lstStyle/>
        <a:p>
          <a:endParaRPr lang="es-MX"/>
        </a:p>
      </dgm:t>
    </dgm:pt>
    <dgm:pt modelId="{C829226E-95FD-45E5-9D45-220B74C1ECE6}" type="pres">
      <dgm:prSet presAssocID="{F909E625-A871-42C9-9FF5-26F43E4408B1}" presName="parentText" presStyleLbl="node1" presStyleIdx="0" presStyleCnt="1">
        <dgm:presLayoutVars>
          <dgm:chMax val="0"/>
          <dgm:bulletEnabled val="1"/>
        </dgm:presLayoutVars>
      </dgm:prSet>
      <dgm:spPr/>
      <dgm:t>
        <a:bodyPr/>
        <a:lstStyle/>
        <a:p>
          <a:endParaRPr lang="es-MX"/>
        </a:p>
      </dgm:t>
    </dgm:pt>
  </dgm:ptLst>
  <dgm:cxnLst>
    <dgm:cxn modelId="{622D301D-B496-46F4-8E7A-5517286B670A}" srcId="{ABEE91E0-7C5B-4B41-B2CF-6BBD3CB18C75}" destId="{F909E625-A871-42C9-9FF5-26F43E4408B1}" srcOrd="0" destOrd="0" parTransId="{BA19774F-447A-43C1-A54B-882798ADBD85}" sibTransId="{057CE73F-9C20-48F8-9087-EF721CCD9D81}"/>
    <dgm:cxn modelId="{371C5706-3F05-4FA3-AB1E-67B95F80AF07}" type="presOf" srcId="{ABEE91E0-7C5B-4B41-B2CF-6BBD3CB18C75}" destId="{AFF5D9A4-AB78-4013-B6A9-D39A2532B06D}" srcOrd="0" destOrd="0" presId="urn:microsoft.com/office/officeart/2005/8/layout/vList2"/>
    <dgm:cxn modelId="{0B71650E-2846-4A74-90F6-C286B64E5377}" type="presOf" srcId="{F909E625-A871-42C9-9FF5-26F43E4408B1}" destId="{C829226E-95FD-45E5-9D45-220B74C1ECE6}" srcOrd="0" destOrd="0" presId="urn:microsoft.com/office/officeart/2005/8/layout/vList2"/>
    <dgm:cxn modelId="{71611F1D-75C4-40EF-BCBC-BEBDB73C684E}" type="presParOf" srcId="{AFF5D9A4-AB78-4013-B6A9-D39A2532B06D}" destId="{C829226E-95FD-45E5-9D45-220B74C1ECE6}" srcOrd="0" destOrd="0" presId="urn:microsoft.com/office/officeart/2005/8/layout/vList2"/>
  </dgm:cxnLst>
  <dgm:bg/>
  <dgm:whole/>
</dgm:dataModel>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880E5-D207-4964-AEEA-E02B692B9E23}">
      <dsp:nvSpPr>
        <dsp:cNvPr id="0" name=""/>
        <dsp:cNvSpPr/>
      </dsp:nvSpPr>
      <dsp:spPr>
        <a:xfrm>
          <a:off x="2069823" y="2124186"/>
          <a:ext cx="2893747" cy="2376493"/>
        </a:xfrm>
        <a:prstGeom prst="ellipse">
          <a:avLst/>
        </a:prstGeom>
        <a:solidFill>
          <a:schemeClr val="accent3">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s-ES" sz="2700" kern="1200" dirty="0" smtClean="0"/>
            <a:t>PRINCIPIOS que rigen la nulidad</a:t>
          </a:r>
          <a:endParaRPr lang="es-MX" sz="2700" kern="1200" dirty="0"/>
        </a:p>
      </dsp:txBody>
      <dsp:txXfrm>
        <a:off x="2069823" y="2124186"/>
        <a:ext cx="2893747" cy="2376493"/>
      </dsp:txXfrm>
    </dsp:sp>
    <dsp:sp modelId="{3A730F86-D247-4DBE-B16F-EDA1F3159109}">
      <dsp:nvSpPr>
        <dsp:cNvPr id="0" name=""/>
        <dsp:cNvSpPr/>
      </dsp:nvSpPr>
      <dsp:spPr>
        <a:xfrm rot="16406948">
          <a:off x="3450379" y="1956909"/>
          <a:ext cx="293344" cy="44648"/>
        </a:xfrm>
        <a:custGeom>
          <a:avLst/>
          <a:gdLst/>
          <a:ahLst/>
          <a:cxnLst/>
          <a:rect l="0" t="0" r="0" b="0"/>
          <a:pathLst>
            <a:path>
              <a:moveTo>
                <a:pt x="0" y="22324"/>
              </a:moveTo>
              <a:lnTo>
                <a:pt x="293344" y="2232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6406948">
        <a:off x="3589718" y="1971899"/>
        <a:ext cx="14667" cy="14667"/>
      </dsp:txXfrm>
    </dsp:sp>
    <dsp:sp modelId="{023437F0-7AD6-41AC-B94B-E8CBDA7A7EE0}">
      <dsp:nvSpPr>
        <dsp:cNvPr id="0" name=""/>
        <dsp:cNvSpPr/>
      </dsp:nvSpPr>
      <dsp:spPr>
        <a:xfrm>
          <a:off x="2430938" y="3082"/>
          <a:ext cx="2460100" cy="1830663"/>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1.- De Especificidad</a:t>
          </a:r>
          <a:endParaRPr lang="es-MX" sz="1600" kern="1200" dirty="0"/>
        </a:p>
      </dsp:txBody>
      <dsp:txXfrm>
        <a:off x="2430938" y="3082"/>
        <a:ext cx="2460100" cy="1830663"/>
      </dsp:txXfrm>
    </dsp:sp>
    <dsp:sp modelId="{BB48C05B-85A8-44C1-B434-2551561B9CCC}">
      <dsp:nvSpPr>
        <dsp:cNvPr id="0" name=""/>
        <dsp:cNvSpPr/>
      </dsp:nvSpPr>
      <dsp:spPr>
        <a:xfrm rot="137182">
          <a:off x="4961708" y="3355636"/>
          <a:ext cx="392417" cy="44648"/>
        </a:xfrm>
        <a:custGeom>
          <a:avLst/>
          <a:gdLst/>
          <a:ahLst/>
          <a:cxnLst/>
          <a:rect l="0" t="0" r="0" b="0"/>
          <a:pathLst>
            <a:path>
              <a:moveTo>
                <a:pt x="0" y="22324"/>
              </a:moveTo>
              <a:lnTo>
                <a:pt x="392417" y="2232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37182">
        <a:off x="5148106" y="3368150"/>
        <a:ext cx="19620" cy="19620"/>
      </dsp:txXfrm>
    </dsp:sp>
    <dsp:sp modelId="{988BFD55-2AEC-4936-9A59-057D9FBFA596}">
      <dsp:nvSpPr>
        <dsp:cNvPr id="0" name=""/>
        <dsp:cNvSpPr/>
      </dsp:nvSpPr>
      <dsp:spPr>
        <a:xfrm>
          <a:off x="5352980" y="2510888"/>
          <a:ext cx="2027331" cy="1830663"/>
        </a:xfrm>
        <a:prstGeom prst="ellipse">
          <a:avLst/>
        </a:prstGeom>
        <a:solidFill>
          <a:schemeClr val="accent4">
            <a:hueOff val="-1488257"/>
            <a:satOff val="8966"/>
            <a:lumOff val="719"/>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2.- De Trascendencia</a:t>
          </a:r>
          <a:endParaRPr lang="es-MX" sz="1600" kern="1200" dirty="0"/>
        </a:p>
      </dsp:txBody>
      <dsp:txXfrm>
        <a:off x="5352980" y="2510888"/>
        <a:ext cx="2027331" cy="1830663"/>
      </dsp:txXfrm>
    </dsp:sp>
    <dsp:sp modelId="{CB4F3EB2-EDE8-4D96-8575-EB764444CB64}">
      <dsp:nvSpPr>
        <dsp:cNvPr id="0" name=""/>
        <dsp:cNvSpPr/>
      </dsp:nvSpPr>
      <dsp:spPr>
        <a:xfrm rot="5284176">
          <a:off x="3427670" y="4611386"/>
          <a:ext cx="267120" cy="44648"/>
        </a:xfrm>
        <a:custGeom>
          <a:avLst/>
          <a:gdLst/>
          <a:ahLst/>
          <a:cxnLst/>
          <a:rect l="0" t="0" r="0" b="0"/>
          <a:pathLst>
            <a:path>
              <a:moveTo>
                <a:pt x="0" y="22324"/>
              </a:moveTo>
              <a:lnTo>
                <a:pt x="267120" y="2232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5284176">
        <a:off x="3554552" y="4627032"/>
        <a:ext cx="13356" cy="13356"/>
      </dsp:txXfrm>
    </dsp:sp>
    <dsp:sp modelId="{9E177C79-AE1B-4045-A111-88D2C21CC1D3}">
      <dsp:nvSpPr>
        <dsp:cNvPr id="0" name=""/>
        <dsp:cNvSpPr/>
      </dsp:nvSpPr>
      <dsp:spPr>
        <a:xfrm>
          <a:off x="2669597" y="4766688"/>
          <a:ext cx="1853931" cy="1830663"/>
        </a:xfrm>
        <a:prstGeom prst="ellipse">
          <a:avLst/>
        </a:prstGeom>
        <a:solidFill>
          <a:schemeClr val="accent4">
            <a:hueOff val="-2976513"/>
            <a:satOff val="17933"/>
            <a:lumOff val="1437"/>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3. De Protección</a:t>
          </a:r>
          <a:endParaRPr lang="es-MX" sz="1600" kern="1200" dirty="0"/>
        </a:p>
      </dsp:txBody>
      <dsp:txXfrm>
        <a:off x="2669597" y="4766688"/>
        <a:ext cx="1853931" cy="1830663"/>
      </dsp:txXfrm>
    </dsp:sp>
    <dsp:sp modelId="{A9DC82DA-DA6F-49BD-8EFD-9B4DD38C0E22}">
      <dsp:nvSpPr>
        <dsp:cNvPr id="0" name=""/>
        <dsp:cNvSpPr/>
      </dsp:nvSpPr>
      <dsp:spPr>
        <a:xfrm rot="10679181">
          <a:off x="1923825" y="3343523"/>
          <a:ext cx="147367" cy="44648"/>
        </a:xfrm>
        <a:custGeom>
          <a:avLst/>
          <a:gdLst/>
          <a:ahLst/>
          <a:cxnLst/>
          <a:rect l="0" t="0" r="0" b="0"/>
          <a:pathLst>
            <a:path>
              <a:moveTo>
                <a:pt x="0" y="22324"/>
              </a:moveTo>
              <a:lnTo>
                <a:pt x="147367" y="22324"/>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679181">
        <a:off x="1993825" y="3362163"/>
        <a:ext cx="7368" cy="7368"/>
      </dsp:txXfrm>
    </dsp:sp>
    <dsp:sp modelId="{0F06AD7F-5794-4C08-98E2-B2A9C7DDD512}">
      <dsp:nvSpPr>
        <dsp:cNvPr id="0" name=""/>
        <dsp:cNvSpPr/>
      </dsp:nvSpPr>
      <dsp:spPr>
        <a:xfrm>
          <a:off x="13850" y="2486670"/>
          <a:ext cx="1910663" cy="1830663"/>
        </a:xfrm>
        <a:prstGeom prst="ellipse">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dirty="0" smtClean="0"/>
            <a:t>4.-De Convalidación</a:t>
          </a:r>
          <a:endParaRPr lang="es-MX" sz="1600" kern="1200" dirty="0"/>
        </a:p>
      </dsp:txBody>
      <dsp:txXfrm>
        <a:off x="13850" y="2486670"/>
        <a:ext cx="1910663" cy="1830663"/>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452956" y="457943"/>
          <a:ext cx="3019709" cy="2113796"/>
        </a:xfrm>
        <a:prstGeom prst="chevron">
          <a:avLst/>
        </a:prstGeom>
        <a:solidFill>
          <a:schemeClr val="accent1">
            <a:shade val="80000"/>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DE ESPECIFICIDAD</a:t>
          </a:r>
          <a:endParaRPr lang="es-MX" sz="2000" kern="1200" dirty="0"/>
        </a:p>
      </dsp:txBody>
      <dsp:txXfrm rot="5400000">
        <a:off x="-452956" y="457943"/>
        <a:ext cx="3019709" cy="2113796"/>
      </dsp:txXfrm>
    </dsp:sp>
    <dsp:sp modelId="{9F232B4B-8B77-46B9-980B-B433E1942023}">
      <dsp:nvSpPr>
        <dsp:cNvPr id="0" name=""/>
        <dsp:cNvSpPr/>
      </dsp:nvSpPr>
      <dsp:spPr>
        <a:xfrm rot="5400000">
          <a:off x="3347338" y="-1228555"/>
          <a:ext cx="1962811" cy="442989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smtClean="0"/>
            <a:t>De acuerdo con el cual no hay nulidad sin ley específica que la establezca.</a:t>
          </a:r>
          <a:endParaRPr lang="es-MX" sz="1800" kern="1200" dirty="0">
            <a:latin typeface="+mj-lt"/>
          </a:endParaRPr>
        </a:p>
      </dsp:txBody>
      <dsp:txXfrm rot="5400000">
        <a:off x="3347338" y="-1228555"/>
        <a:ext cx="1962811" cy="4429895"/>
      </dsp:txXfrm>
    </dsp:sp>
    <dsp:sp modelId="{512B8A4F-035D-470B-B452-D22130002B40}">
      <dsp:nvSpPr>
        <dsp:cNvPr id="0" name=""/>
        <dsp:cNvSpPr/>
      </dsp:nvSpPr>
      <dsp:spPr>
        <a:xfrm rot="5400000">
          <a:off x="-452956" y="3197257"/>
          <a:ext cx="3019709" cy="2113796"/>
        </a:xfrm>
        <a:prstGeom prst="chevron">
          <a:avLst/>
        </a:prstGeom>
        <a:solidFill>
          <a:schemeClr val="accent1">
            <a:shade val="80000"/>
            <a:hueOff val="306246"/>
            <a:satOff val="-4392"/>
            <a:lumOff val="25615"/>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smtClean="0"/>
            <a:t>DE TRASCENDENCIA</a:t>
          </a:r>
          <a:endParaRPr lang="es-MX" sz="2000" kern="1200" dirty="0"/>
        </a:p>
      </dsp:txBody>
      <dsp:txXfrm rot="5400000">
        <a:off x="-452956" y="3197257"/>
        <a:ext cx="3019709" cy="2113796"/>
      </dsp:txXfrm>
    </dsp:sp>
    <dsp:sp modelId="{0CAEDA79-01AB-4FB9-8CA1-CFC76B3E979F}">
      <dsp:nvSpPr>
        <dsp:cNvPr id="0" name=""/>
        <dsp:cNvSpPr/>
      </dsp:nvSpPr>
      <dsp:spPr>
        <a:xfrm rot="5400000">
          <a:off x="3336308" y="1597966"/>
          <a:ext cx="1962811" cy="442989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endParaRPr lang="es-MX" sz="1800" kern="1200" dirty="0"/>
        </a:p>
        <a:p>
          <a:pPr marL="171450" lvl="1" indent="-171450" algn="l" defTabSz="800100">
            <a:lnSpc>
              <a:spcPct val="90000"/>
            </a:lnSpc>
            <a:spcBef>
              <a:spcPct val="0"/>
            </a:spcBef>
            <a:spcAft>
              <a:spcPct val="15000"/>
            </a:spcAft>
            <a:buChar char="••"/>
          </a:pPr>
          <a:r>
            <a:rPr lang="es-ES" sz="1800" kern="1200" dirty="0" smtClean="0"/>
            <a:t>Conforme a este solo procede decretar la nulidad cuando la infracción cometida afecte realmente algún derecho esencial de las partes en el juicio.</a:t>
          </a:r>
          <a:endParaRPr lang="es-MX" sz="1800" kern="1200" dirty="0"/>
        </a:p>
        <a:p>
          <a:pPr marL="342900" lvl="2" indent="-171450" algn="l" defTabSz="800100">
            <a:lnSpc>
              <a:spcPct val="90000"/>
            </a:lnSpc>
            <a:spcBef>
              <a:spcPct val="0"/>
            </a:spcBef>
            <a:spcAft>
              <a:spcPct val="15000"/>
            </a:spcAft>
            <a:buChar char="••"/>
          </a:pPr>
          <a:endParaRPr lang="es-MX" sz="1800" kern="1200" dirty="0"/>
        </a:p>
      </dsp:txBody>
      <dsp:txXfrm rot="5400000">
        <a:off x="3336308" y="1597966"/>
        <a:ext cx="1962811" cy="4429895"/>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452956" y="457943"/>
          <a:ext cx="3019709" cy="2113796"/>
        </a:xfrm>
        <a:prstGeom prst="chevron">
          <a:avLst/>
        </a:prstGeom>
        <a:solidFill>
          <a:schemeClr val="accent4">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DE PROTECCIÓN</a:t>
          </a:r>
          <a:endParaRPr lang="es-MX" sz="1900" kern="1200" dirty="0"/>
        </a:p>
      </dsp:txBody>
      <dsp:txXfrm rot="5400000">
        <a:off x="-452956" y="457943"/>
        <a:ext cx="3019709" cy="2113796"/>
      </dsp:txXfrm>
    </dsp:sp>
    <dsp:sp modelId="{9F232B4B-8B77-46B9-980B-B433E1942023}">
      <dsp:nvSpPr>
        <dsp:cNvPr id="0" name=""/>
        <dsp:cNvSpPr/>
      </dsp:nvSpPr>
      <dsp:spPr>
        <a:xfrm rot="5400000">
          <a:off x="3347338" y="-1228555"/>
          <a:ext cx="1962811" cy="442989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Establece que la nulidad solo puede ser reclamada por la parte afectada por aquella, y no por la parte que dio lugar a la misma.</a:t>
          </a:r>
          <a:endParaRPr lang="es-MX" sz="2000" kern="1200" dirty="0">
            <a:latin typeface="+mj-lt"/>
          </a:endParaRPr>
        </a:p>
        <a:p>
          <a:pPr marL="457200" lvl="2" indent="-228600" algn="l" defTabSz="889000">
            <a:lnSpc>
              <a:spcPct val="90000"/>
            </a:lnSpc>
            <a:spcBef>
              <a:spcPct val="0"/>
            </a:spcBef>
            <a:spcAft>
              <a:spcPct val="15000"/>
            </a:spcAft>
            <a:buChar char="••"/>
          </a:pPr>
          <a:endParaRPr lang="es-MX" sz="2000" kern="1200" dirty="0"/>
        </a:p>
      </dsp:txBody>
      <dsp:txXfrm rot="5400000">
        <a:off x="3347338" y="-1228555"/>
        <a:ext cx="1962811" cy="4429895"/>
      </dsp:txXfrm>
    </dsp:sp>
    <dsp:sp modelId="{512B8A4F-035D-470B-B452-D22130002B40}">
      <dsp:nvSpPr>
        <dsp:cNvPr id="0" name=""/>
        <dsp:cNvSpPr/>
      </dsp:nvSpPr>
      <dsp:spPr>
        <a:xfrm rot="5400000">
          <a:off x="-452956" y="3197257"/>
          <a:ext cx="3019709" cy="2113796"/>
        </a:xfrm>
        <a:prstGeom prst="chevron">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S" sz="1900" kern="1200" dirty="0" smtClean="0"/>
            <a:t>DE CONVALIDACIÓN</a:t>
          </a:r>
          <a:endParaRPr lang="es-MX" sz="1900" kern="1200" dirty="0"/>
        </a:p>
      </dsp:txBody>
      <dsp:txXfrm rot="5400000">
        <a:off x="-452956" y="3197257"/>
        <a:ext cx="3019709" cy="2113796"/>
      </dsp:txXfrm>
    </dsp:sp>
    <dsp:sp modelId="{0CAEDA79-01AB-4FB9-8CA1-CFC76B3E979F}">
      <dsp:nvSpPr>
        <dsp:cNvPr id="0" name=""/>
        <dsp:cNvSpPr/>
      </dsp:nvSpPr>
      <dsp:spPr>
        <a:xfrm rot="5400000">
          <a:off x="3336308" y="1597966"/>
          <a:ext cx="1962811" cy="442989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s-MX" sz="2000" kern="1200" dirty="0"/>
        </a:p>
        <a:p>
          <a:pPr marL="228600" lvl="1" indent="-228600" algn="l" defTabSz="889000">
            <a:lnSpc>
              <a:spcPct val="90000"/>
            </a:lnSpc>
            <a:spcBef>
              <a:spcPct val="0"/>
            </a:spcBef>
            <a:spcAft>
              <a:spcPct val="15000"/>
            </a:spcAft>
            <a:buChar char="••"/>
          </a:pPr>
          <a:r>
            <a:rPr lang="es-ES" sz="2000" kern="1200" dirty="0" smtClean="0"/>
            <a:t>Según el cual las actuaciones judiciales cuya nulidad no se reclame en lo subsecuente, se convalidan por el consentimiento tácito de la parte afectada.</a:t>
          </a:r>
          <a:endParaRPr lang="es-MX" sz="2000" kern="1200" dirty="0"/>
        </a:p>
      </dsp:txBody>
      <dsp:txXfrm rot="5400000">
        <a:off x="3336308" y="1597966"/>
        <a:ext cx="1962811" cy="4429895"/>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23239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sp3d extrusionH="28000" prstMaterial="matte"/>
        </a:bodyPr>
        <a:lstStyle/>
        <a:p>
          <a:pPr lvl="0" algn="ctr" defTabSz="1022350">
            <a:lnSpc>
              <a:spcPct val="90000"/>
            </a:lnSpc>
            <a:spcBef>
              <a:spcPct val="0"/>
            </a:spcBef>
            <a:spcAft>
              <a:spcPct val="35000"/>
            </a:spcAft>
          </a:pPr>
          <a:r>
            <a:rPr lang="es-ES" sz="2300" kern="1200" dirty="0" smtClean="0"/>
            <a:t>Nulidad de actuaciones judiciales  vía INCIDENTE</a:t>
          </a:r>
          <a:endParaRPr lang="es-MX" sz="2300" kern="1200" dirty="0"/>
        </a:p>
      </dsp:txBody>
      <dsp:txXfrm>
        <a:off x="232395" y="1219199"/>
        <a:ext cx="2057404" cy="1625600"/>
      </dsp:txXfrm>
    </dsp:sp>
    <dsp:sp modelId="{D68D4165-45ED-4F55-91D5-5F0D9A0108AF}">
      <dsp:nvSpPr>
        <dsp:cNvPr id="0" name=""/>
        <dsp:cNvSpPr/>
      </dsp:nvSpPr>
      <dsp:spPr>
        <a:xfrm>
          <a:off x="240030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sp3d extrusionH="28000" prstMaterial="matte"/>
        </a:bodyPr>
        <a:lstStyle/>
        <a:p>
          <a:pPr lvl="0" algn="ctr" defTabSz="1022350">
            <a:lnSpc>
              <a:spcPct val="90000"/>
            </a:lnSpc>
            <a:spcBef>
              <a:spcPct val="0"/>
            </a:spcBef>
            <a:spcAft>
              <a:spcPct val="35000"/>
            </a:spcAft>
          </a:pPr>
          <a:r>
            <a:rPr lang="es-MX" sz="2300" kern="1200" dirty="0" smtClean="0"/>
            <a:t>VS</a:t>
          </a:r>
          <a:endParaRPr lang="es-MX" sz="2300" kern="1200" dirty="0"/>
        </a:p>
      </dsp:txBody>
      <dsp:txXfrm>
        <a:off x="2400305" y="1219199"/>
        <a:ext cx="2057404" cy="1625600"/>
      </dsp:txXfrm>
    </dsp:sp>
    <dsp:sp modelId="{7EE1CC1E-290F-424C-BE95-DBF28D0C8C8C}">
      <dsp:nvSpPr>
        <dsp:cNvPr id="0" name=""/>
        <dsp:cNvSpPr/>
      </dsp:nvSpPr>
      <dsp:spPr>
        <a:xfrm>
          <a:off x="456821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sp3d extrusionH="28000" prstMaterial="matte"/>
        </a:bodyPr>
        <a:lstStyle/>
        <a:p>
          <a:pPr lvl="0" algn="ctr" defTabSz="1022350">
            <a:lnSpc>
              <a:spcPct val="90000"/>
            </a:lnSpc>
            <a:spcBef>
              <a:spcPct val="0"/>
            </a:spcBef>
            <a:spcAft>
              <a:spcPct val="35000"/>
            </a:spcAft>
          </a:pPr>
          <a:r>
            <a:rPr lang="es-ES" sz="2300" kern="1200" dirty="0" smtClean="0"/>
            <a:t>un acto procesal que se considera nulo </a:t>
          </a:r>
          <a:endParaRPr lang="es-MX" sz="2300" kern="1200" dirty="0"/>
        </a:p>
      </dsp:txBody>
      <dsp:txXfrm>
        <a:off x="4568215" y="1219199"/>
        <a:ext cx="2057404" cy="162560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03792"/>
          <a:ext cx="7043758" cy="935415"/>
        </a:xfrm>
        <a:prstGeom prst="roundRect">
          <a:avLst/>
        </a:prstGeom>
        <a:solidFill>
          <a:schemeClr val="accent2">
            <a:lumMod val="7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rtl="0">
            <a:lnSpc>
              <a:spcPct val="90000"/>
            </a:lnSpc>
            <a:spcBef>
              <a:spcPct val="0"/>
            </a:spcBef>
            <a:spcAft>
              <a:spcPct val="35000"/>
            </a:spcAft>
          </a:pPr>
          <a:r>
            <a:rPr lang="es-ES" sz="3900" kern="1200" dirty="0" smtClean="0"/>
            <a:t>NULIDAD DE ACTUACIONES</a:t>
          </a:r>
          <a:endParaRPr lang="es-ES" sz="3900" kern="1200" dirty="0"/>
        </a:p>
      </dsp:txBody>
      <dsp:txXfrm>
        <a:off x="0" y="103792"/>
        <a:ext cx="7043758" cy="935415"/>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0"/>
          <a:ext cx="7043758" cy="1165539"/>
        </a:xfrm>
        <a:prstGeom prst="roundRect">
          <a:avLst/>
        </a:prstGeom>
        <a:solidFill>
          <a:schemeClr val="accent3"/>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 El trámite del incidente se concreta a la demanda incidental de la parte que la promueve</a:t>
          </a:r>
          <a:endParaRPr lang="es-MX" sz="2000" kern="1200" dirty="0"/>
        </a:p>
      </dsp:txBody>
      <dsp:txXfrm>
        <a:off x="0" y="0"/>
        <a:ext cx="7043758" cy="1165539"/>
      </dsp:txXfrm>
    </dsp:sp>
    <dsp:sp modelId="{D7CDA026-FCC0-45F1-80A3-53ED1A458A4D}">
      <dsp:nvSpPr>
        <dsp:cNvPr id="0" name=""/>
        <dsp:cNvSpPr/>
      </dsp:nvSpPr>
      <dsp:spPr>
        <a:xfrm>
          <a:off x="0" y="1368152"/>
          <a:ext cx="7043758" cy="1165539"/>
        </a:xfrm>
        <a:prstGeom prst="roundRect">
          <a:avLst/>
        </a:prstGeom>
        <a:solidFill>
          <a:srgbClr val="0070C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II..la contestación de la contraparte </a:t>
          </a:r>
          <a:endParaRPr lang="es-ES" sz="2000" kern="1200" dirty="0"/>
        </a:p>
      </dsp:txBody>
      <dsp:txXfrm>
        <a:off x="0" y="1368152"/>
        <a:ext cx="7043758" cy="1165539"/>
      </dsp:txXfrm>
    </dsp:sp>
    <dsp:sp modelId="{31199E86-C126-45D9-B0A2-0E514439BF71}">
      <dsp:nvSpPr>
        <dsp:cNvPr id="0" name=""/>
        <dsp:cNvSpPr/>
      </dsp:nvSpPr>
      <dsp:spPr>
        <a:xfrm>
          <a:off x="0" y="2736300"/>
          <a:ext cx="7043758" cy="1165539"/>
        </a:xfrm>
        <a:prstGeom prst="roundRect">
          <a:avLst/>
        </a:prstGeom>
        <a:solidFill>
          <a:srgbClr val="C00000"/>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III. la resolución del juzgador</a:t>
          </a:r>
          <a:endParaRPr lang="es-ES" sz="2000" kern="1200" dirty="0"/>
        </a:p>
      </dsp:txBody>
      <dsp:txXfrm>
        <a:off x="0" y="2736300"/>
        <a:ext cx="7043758" cy="1165539"/>
      </dsp:txXfrm>
    </dsp:sp>
    <dsp:sp modelId="{DA90254E-5EA2-4F6B-BFE4-750EDEB4C23B}">
      <dsp:nvSpPr>
        <dsp:cNvPr id="0" name=""/>
        <dsp:cNvSpPr/>
      </dsp:nvSpPr>
      <dsp:spPr>
        <a:xfrm>
          <a:off x="0" y="4063660"/>
          <a:ext cx="7043758" cy="1165539"/>
        </a:xfrm>
        <a:prstGeom prst="roundRect">
          <a:avLst/>
        </a:prstGeom>
        <a:solidFill>
          <a:schemeClr val="accent2">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ES" sz="2100" kern="1200" dirty="0" smtClean="0"/>
            <a:t>IV.  Eventualmente las partes pueden ofrecer pruebas en sus escritos iniciales y si el juzgador las admite, éste debe señalar fecha para que tenga lugar la audiencia respectiva.</a:t>
          </a:r>
          <a:endParaRPr lang="es-ES" sz="2100" kern="1200" dirty="0"/>
        </a:p>
      </dsp:txBody>
      <dsp:txXfrm>
        <a:off x="0" y="4063660"/>
        <a:ext cx="7043758" cy="1165539"/>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930C70-7571-4249-9CA3-3ADE5E8A6665}">
      <dsp:nvSpPr>
        <dsp:cNvPr id="0" name=""/>
        <dsp:cNvSpPr/>
      </dsp:nvSpPr>
      <dsp:spPr>
        <a:xfrm>
          <a:off x="3200816" y="1149356"/>
          <a:ext cx="2458512" cy="1232224"/>
        </a:xfrm>
        <a:custGeom>
          <a:avLst/>
          <a:gdLst/>
          <a:ahLst/>
          <a:cxnLst/>
          <a:rect l="0" t="0" r="0" b="0"/>
          <a:pathLst>
            <a:path>
              <a:moveTo>
                <a:pt x="0" y="0"/>
              </a:moveTo>
              <a:lnTo>
                <a:pt x="0" y="1062308"/>
              </a:lnTo>
              <a:lnTo>
                <a:pt x="2458512" y="1062308"/>
              </a:lnTo>
              <a:lnTo>
                <a:pt x="2458512" y="123222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55096" y="1149356"/>
          <a:ext cx="91440" cy="1173267"/>
        </a:xfrm>
        <a:custGeom>
          <a:avLst/>
          <a:gdLst/>
          <a:ahLst/>
          <a:cxnLst/>
          <a:rect l="0" t="0" r="0" b="0"/>
          <a:pathLst>
            <a:path>
              <a:moveTo>
                <a:pt x="45720" y="0"/>
              </a:moveTo>
              <a:lnTo>
                <a:pt x="45720" y="1003351"/>
              </a:lnTo>
              <a:lnTo>
                <a:pt x="136309" y="1003351"/>
              </a:lnTo>
              <a:lnTo>
                <a:pt x="136309" y="1173267"/>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21154" y="1149356"/>
          <a:ext cx="2279662" cy="1173267"/>
        </a:xfrm>
        <a:custGeom>
          <a:avLst/>
          <a:gdLst/>
          <a:ahLst/>
          <a:cxnLst/>
          <a:rect l="0" t="0" r="0" b="0"/>
          <a:pathLst>
            <a:path>
              <a:moveTo>
                <a:pt x="2279662" y="0"/>
              </a:moveTo>
              <a:lnTo>
                <a:pt x="2279662" y="1003351"/>
              </a:lnTo>
              <a:lnTo>
                <a:pt x="0" y="1003351"/>
              </a:lnTo>
              <a:lnTo>
                <a:pt x="0" y="1173267"/>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1657964" y="-15344"/>
          <a:ext cx="3085704" cy="1164700"/>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1861761" y="178263"/>
          <a:ext cx="3085704" cy="116470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Presupuestos Procesales</a:t>
          </a:r>
          <a:endParaRPr lang="es-MX" sz="2800" b="1" kern="1200" dirty="0"/>
        </a:p>
      </dsp:txBody>
      <dsp:txXfrm>
        <a:off x="1861761" y="178263"/>
        <a:ext cx="3085704" cy="1164700"/>
      </dsp:txXfrm>
    </dsp:sp>
    <dsp:sp modelId="{E82D1BB4-9A5E-4D81-93B4-487B2E7F5108}">
      <dsp:nvSpPr>
        <dsp:cNvPr id="0" name=""/>
        <dsp:cNvSpPr/>
      </dsp:nvSpPr>
      <dsp:spPr>
        <a:xfrm>
          <a:off x="4067" y="2322623"/>
          <a:ext cx="1834174" cy="2556843"/>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07864" y="2516230"/>
          <a:ext cx="1834174" cy="25568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Son aquellos antecedentes necesarios para que el juicio tenga existencia jurídica y validez formal (</a:t>
          </a:r>
          <a:r>
            <a:rPr lang="es-ES" sz="1800" kern="1200" dirty="0" err="1" smtClean="0"/>
            <a:t>Couture</a:t>
          </a:r>
          <a:r>
            <a:rPr lang="es-ES" sz="1800" kern="1200" dirty="0" smtClean="0"/>
            <a:t>)</a:t>
          </a:r>
          <a:endParaRPr lang="es-MX" sz="1800" b="1" kern="1200" dirty="0"/>
        </a:p>
      </dsp:txBody>
      <dsp:txXfrm>
        <a:off x="207864" y="2516230"/>
        <a:ext cx="1834174" cy="2556843"/>
      </dsp:txXfrm>
    </dsp:sp>
    <dsp:sp modelId="{8768CE2D-E919-4070-A44B-412DE2126615}">
      <dsp:nvSpPr>
        <dsp:cNvPr id="0" name=""/>
        <dsp:cNvSpPr/>
      </dsp:nvSpPr>
      <dsp:spPr>
        <a:xfrm>
          <a:off x="2245835" y="2322623"/>
          <a:ext cx="2091141" cy="2556843"/>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449632" y="2516230"/>
          <a:ext cx="2091141" cy="25568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Son los requisitos de forma y fondo, sin los cuales no es posible iniciar ni tramitar válida y eficazmente un proceso (Eduardo Pallares)</a:t>
          </a:r>
          <a:endParaRPr lang="es-MX" sz="1800" kern="1200" dirty="0"/>
        </a:p>
      </dsp:txBody>
      <dsp:txXfrm>
        <a:off x="2449632" y="2516230"/>
        <a:ext cx="2091141" cy="2556843"/>
      </dsp:txXfrm>
    </dsp:sp>
    <dsp:sp modelId="{B72E7CA3-1C87-4976-8E20-D93C78ECCCF6}">
      <dsp:nvSpPr>
        <dsp:cNvPr id="0" name=""/>
        <dsp:cNvSpPr/>
      </dsp:nvSpPr>
      <dsp:spPr>
        <a:xfrm>
          <a:off x="4742242" y="2381580"/>
          <a:ext cx="1834174" cy="2556843"/>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946039" y="2575188"/>
          <a:ext cx="1834174" cy="2556843"/>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Son los requisitos necesarios para que el juez esté obligado a proveer sobre la demanda. (Rafael de Pina)</a:t>
          </a:r>
          <a:endParaRPr lang="es-MX" sz="1600" kern="1200" dirty="0"/>
        </a:p>
      </dsp:txBody>
      <dsp:txXfrm>
        <a:off x="4946039" y="2575188"/>
        <a:ext cx="1834174" cy="2556843"/>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8.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xmlns=""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33</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38</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3"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 action="ppaction://noaction"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diagramLayout" Target="../diagrams/layout3.xml"/><Relationship Id="rId7" Type="http://schemas.openxmlformats.org/officeDocument/2006/relationships/diagramLayout" Target="../diagrams/layout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openxmlformats.org/officeDocument/2006/relationships/diagramData" Target="../diagrams/data4.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diagramColors" Target="../diagrams/colors4.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diagramLayout" Target="../diagrams/layout5.xml"/><Relationship Id="rId7" Type="http://schemas.openxmlformats.org/officeDocument/2006/relationships/diagramLayout" Target="../diagrams/layout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diagramData" Target="../diagrams/data6.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diagramColors" Target="../diagrams/colors6.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diagramLayout" Target="../diagrams/layout7.xml"/><Relationship Id="rId7" Type="http://schemas.openxmlformats.org/officeDocument/2006/relationships/diagramLayout" Target="../diagrams/layout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openxmlformats.org/officeDocument/2006/relationships/diagramData" Target="../diagrams/data8.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diagramColors" Target="../diagrams/colors8.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diagramLayout" Target="../diagrams/layout9.xml"/><Relationship Id="rId7" Type="http://schemas.openxmlformats.org/officeDocument/2006/relationships/diagramLayout" Target="../diagrams/layout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diagramData" Target="../diagrams/data10.xml"/><Relationship Id="rId5" Type="http://schemas.openxmlformats.org/officeDocument/2006/relationships/diagramColors" Target="../diagrams/colors9.xml"/><Relationship Id="rId4" Type="http://schemas.openxmlformats.org/officeDocument/2006/relationships/diagramQuickStyle" Target="../diagrams/quickStyle9.xml"/><Relationship Id="rId9" Type="http://schemas.openxmlformats.org/officeDocument/2006/relationships/diagramColors" Target="../diagrams/colors10.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diagramLayout" Target="../diagrams/layout11.xml"/><Relationship Id="rId7" Type="http://schemas.openxmlformats.org/officeDocument/2006/relationships/diagramLayout" Target="../diagrams/layout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openxmlformats.org/officeDocument/2006/relationships/diagramData" Target="../diagrams/data12.xml"/><Relationship Id="rId5" Type="http://schemas.openxmlformats.org/officeDocument/2006/relationships/diagramColors" Target="../diagrams/colors11.xml"/><Relationship Id="rId4" Type="http://schemas.openxmlformats.org/officeDocument/2006/relationships/diagramQuickStyle" Target="../diagrams/quickStyle11.xml"/><Relationship Id="rId9" Type="http://schemas.openxmlformats.org/officeDocument/2006/relationships/diagramColors" Target="../diagrams/colors12.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14.xml"/><Relationship Id="rId3" Type="http://schemas.openxmlformats.org/officeDocument/2006/relationships/diagramLayout" Target="../diagrams/layout13.xml"/><Relationship Id="rId7" Type="http://schemas.openxmlformats.org/officeDocument/2006/relationships/diagramLayout" Target="../diagrams/layout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openxmlformats.org/officeDocument/2006/relationships/diagramData" Target="../diagrams/data14.xml"/><Relationship Id="rId5" Type="http://schemas.openxmlformats.org/officeDocument/2006/relationships/diagramColors" Target="../diagrams/colors13.xml"/><Relationship Id="rId4" Type="http://schemas.openxmlformats.org/officeDocument/2006/relationships/diagramQuickStyle" Target="../diagrams/quickStyle13.xml"/><Relationship Id="rId9" Type="http://schemas.openxmlformats.org/officeDocument/2006/relationships/diagramColors" Target="../diagrams/colors14.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16.xml"/><Relationship Id="rId3" Type="http://schemas.openxmlformats.org/officeDocument/2006/relationships/diagramLayout" Target="../diagrams/layout15.xml"/><Relationship Id="rId7" Type="http://schemas.openxmlformats.org/officeDocument/2006/relationships/diagramLayout" Target="../diagrams/layout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openxmlformats.org/officeDocument/2006/relationships/diagramData" Target="../diagrams/data16.xml"/><Relationship Id="rId5" Type="http://schemas.openxmlformats.org/officeDocument/2006/relationships/diagramColors" Target="../diagrams/colors15.xml"/><Relationship Id="rId4" Type="http://schemas.openxmlformats.org/officeDocument/2006/relationships/diagramQuickStyle" Target="../diagrams/quickStyle15.xml"/><Relationship Id="rId9" Type="http://schemas.openxmlformats.org/officeDocument/2006/relationships/diagramColors" Target="../diagrams/colors16.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18.xml"/><Relationship Id="rId3" Type="http://schemas.openxmlformats.org/officeDocument/2006/relationships/diagramLayout" Target="../diagrams/layout17.xml"/><Relationship Id="rId7" Type="http://schemas.openxmlformats.org/officeDocument/2006/relationships/diagramLayout" Target="../diagrams/layout18.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openxmlformats.org/officeDocument/2006/relationships/diagramData" Target="../diagrams/data18.xml"/><Relationship Id="rId5" Type="http://schemas.openxmlformats.org/officeDocument/2006/relationships/diagramColors" Target="../diagrams/colors17.xml"/><Relationship Id="rId4" Type="http://schemas.openxmlformats.org/officeDocument/2006/relationships/diagramQuickStyle" Target="../diagrams/quickStyle17.xml"/><Relationship Id="rId9" Type="http://schemas.openxmlformats.org/officeDocument/2006/relationships/diagramColors" Target="../diagrams/colors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8" Type="http://schemas.openxmlformats.org/officeDocument/2006/relationships/diagramQuickStyle" Target="../diagrams/quickStyle23.xml"/><Relationship Id="rId3" Type="http://schemas.openxmlformats.org/officeDocument/2006/relationships/diagramLayout" Target="../diagrams/layout22.xml"/><Relationship Id="rId7" Type="http://schemas.openxmlformats.org/officeDocument/2006/relationships/diagramLayout" Target="../diagrams/layout23.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openxmlformats.org/officeDocument/2006/relationships/diagramData" Target="../diagrams/data23.xml"/><Relationship Id="rId5" Type="http://schemas.openxmlformats.org/officeDocument/2006/relationships/diagramColors" Target="../diagrams/colors22.xml"/><Relationship Id="rId4" Type="http://schemas.openxmlformats.org/officeDocument/2006/relationships/diagramQuickStyle" Target="../diagrams/quickStyle22.xml"/><Relationship Id="rId9" Type="http://schemas.openxmlformats.org/officeDocument/2006/relationships/diagramColors" Target="../diagrams/colors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QuickStyle" Target="../diagrams/quickStyle25.xml"/><Relationship Id="rId3" Type="http://schemas.openxmlformats.org/officeDocument/2006/relationships/diagramLayout" Target="../diagrams/layout24.xml"/><Relationship Id="rId7" Type="http://schemas.openxmlformats.org/officeDocument/2006/relationships/diagramLayout" Target="../diagrams/layout25.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openxmlformats.org/officeDocument/2006/relationships/diagramData" Target="../diagrams/data25.xml"/><Relationship Id="rId5" Type="http://schemas.openxmlformats.org/officeDocument/2006/relationships/diagramColors" Target="../diagrams/colors24.xml"/><Relationship Id="rId4" Type="http://schemas.openxmlformats.org/officeDocument/2006/relationships/diagramQuickStyle" Target="../diagrams/quickStyle24.xml"/><Relationship Id="rId9" Type="http://schemas.openxmlformats.org/officeDocument/2006/relationships/diagramColors" Target="../diagrams/colors25.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1.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1.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10.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7.xml.rels><?xml version="1.0" encoding="UTF-8" standalone="yes"?>
<Relationships xmlns="http://schemas.openxmlformats.org/package/2006/relationships"><Relationship Id="rId8" Type="http://schemas.openxmlformats.org/officeDocument/2006/relationships/diagramQuickStyle" Target="../diagrams/quickStyle33.xml"/><Relationship Id="rId3" Type="http://schemas.openxmlformats.org/officeDocument/2006/relationships/diagramLayout" Target="../diagrams/layout32.xml"/><Relationship Id="rId7" Type="http://schemas.openxmlformats.org/officeDocument/2006/relationships/diagramLayout" Target="../diagrams/layout33.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openxmlformats.org/officeDocument/2006/relationships/diagramData" Target="../diagrams/data33.xml"/><Relationship Id="rId5" Type="http://schemas.openxmlformats.org/officeDocument/2006/relationships/diagramColors" Target="../diagrams/colors32.xml"/><Relationship Id="rId4" Type="http://schemas.openxmlformats.org/officeDocument/2006/relationships/diagramQuickStyle" Target="../diagrams/quickStyle32.xml"/><Relationship Id="rId9" Type="http://schemas.openxmlformats.org/officeDocument/2006/relationships/diagramColors" Target="../diagrams/colors33.xml"/></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35.xml"/><Relationship Id="rId3" Type="http://schemas.openxmlformats.org/officeDocument/2006/relationships/diagramData" Target="../diagrams/data34.xml"/><Relationship Id="rId7" Type="http://schemas.openxmlformats.org/officeDocument/2006/relationships/diagramData" Target="../diagrams/data35.xml"/><Relationship Id="rId12" Type="http://schemas.microsoft.com/office/2007/relationships/diagramDrawing" Target="../diagrams/drawing1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4.xml"/><Relationship Id="rId11" Type="http://schemas.microsoft.com/office/2007/relationships/diagramDrawing" Target="../diagrams/drawing14.xml"/><Relationship Id="rId5" Type="http://schemas.openxmlformats.org/officeDocument/2006/relationships/diagramQuickStyle" Target="../diagrams/quickStyle34.xml"/><Relationship Id="rId10" Type="http://schemas.openxmlformats.org/officeDocument/2006/relationships/diagramColors" Target="../diagrams/colors35.xml"/><Relationship Id="rId4" Type="http://schemas.openxmlformats.org/officeDocument/2006/relationships/diagramLayout" Target="../diagrams/layout34.xml"/><Relationship Id="rId9" Type="http://schemas.openxmlformats.org/officeDocument/2006/relationships/diagramQuickStyle" Target="../diagrams/quickStyle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2 Título"/>
          <p:cNvSpPr>
            <a:spLocks noGrp="1"/>
          </p:cNvSpPr>
          <p:nvPr>
            <p:ph type="ctrTitle"/>
          </p:nvPr>
        </p:nvSpPr>
        <p:spPr>
          <a:xfrm>
            <a:off x="1475656" y="2492896"/>
            <a:ext cx="7668344" cy="2304256"/>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ES" sz="3200" i="1" dirty="0" smtClean="0"/>
              <a:t>Derecho </a:t>
            </a:r>
            <a:r>
              <a:rPr lang="es-ES" sz="3200" b="1" i="1" dirty="0" smtClean="0"/>
              <a:t>Procesal</a:t>
            </a:r>
            <a:endParaRPr lang="es-MX" sz="3200" b="1" i="1" dirty="0"/>
          </a:p>
        </p:txBody>
      </p:sp>
      <p:sp>
        <p:nvSpPr>
          <p:cNvPr id="14" name="13 Subtítulo"/>
          <p:cNvSpPr>
            <a:spLocks noGrp="1"/>
          </p:cNvSpPr>
          <p:nvPr>
            <p:ph type="subTitle" idx="1"/>
          </p:nvPr>
        </p:nvSpPr>
        <p:spPr>
          <a:xfrm>
            <a:off x="3028952" y="6072206"/>
            <a:ext cx="6115048" cy="428628"/>
          </a:xfrm>
        </p:spPr>
        <p:txBody>
          <a:bodyPr>
            <a:normAutofit fontScale="77500" lnSpcReduction="20000"/>
          </a:bodyPr>
          <a:lstStyle/>
          <a:p>
            <a:r>
              <a:rPr lang="es-MX" b="1" dirty="0" smtClean="0"/>
              <a:t>M. En D. Alejandro Espinosa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4"/>
          <p:cNvSpPr>
            <a:spLocks noChangeArrowheads="1"/>
          </p:cNvSpPr>
          <p:nvPr/>
        </p:nvSpPr>
        <p:spPr bwMode="auto">
          <a:xfrm>
            <a:off x="395288" y="404813"/>
            <a:ext cx="7848600" cy="461665"/>
          </a:xfrm>
          <a:prstGeom prst="rect">
            <a:avLst/>
          </a:prstGeom>
          <a:noFill/>
          <a:ln w="0">
            <a:noFill/>
            <a:miter lim="800000"/>
            <a:headEnd/>
            <a:tailEnd/>
          </a:ln>
          <a:effectLst/>
        </p:spPr>
        <p:txBody>
          <a:bodyPr>
            <a:spAutoFit/>
          </a:bodyPr>
          <a:lstStyle/>
          <a:p>
            <a:pPr algn="just"/>
            <a:r>
              <a:rPr lang="es-ES" dirty="0"/>
              <a:t>	</a:t>
            </a:r>
          </a:p>
        </p:txBody>
      </p:sp>
      <p:sp>
        <p:nvSpPr>
          <p:cNvPr id="5" name="4 Título"/>
          <p:cNvSpPr>
            <a:spLocks noGrp="1"/>
          </p:cNvSpPr>
          <p:nvPr>
            <p:ph type="title"/>
          </p:nvPr>
        </p:nvSpPr>
        <p:spPr>
          <a:xfrm>
            <a:off x="1500166" y="274638"/>
            <a:ext cx="7186634" cy="1296974"/>
          </a:xfrm>
        </p:spPr>
        <p:txBody>
          <a:bodyPr>
            <a:normAutofit fontScale="90000"/>
          </a:bodyPr>
          <a:lstStyle/>
          <a:p>
            <a:r>
              <a:rPr lang="es-MX" sz="2700" dirty="0" smtClean="0"/>
              <a:t>CON BASE EN LA TEORÍA SUSTANTIVA DEL ACTO JURÍDICO, LA DOCTRINA PROCESAL DISTINGUE</a:t>
            </a:r>
            <a:r>
              <a:rPr lang="es-MX" sz="3600" dirty="0" smtClean="0">
                <a:ea typeface="Calibri" pitchFamily="34" charset="0"/>
              </a:rPr>
              <a:t>:</a:t>
            </a:r>
            <a:endParaRPr lang="es-MX" sz="3600" dirty="0">
              <a:ea typeface="Calibri" pitchFamily="34" charset="0"/>
            </a:endParaRPr>
          </a:p>
        </p:txBody>
      </p:sp>
      <p:graphicFrame>
        <p:nvGraphicFramePr>
          <p:cNvPr id="7" name="6 Diagrama"/>
          <p:cNvGraphicFramePr/>
          <p:nvPr/>
        </p:nvGraphicFramePr>
        <p:xfrm>
          <a:off x="1928794" y="2000240"/>
          <a:ext cx="650085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7F604C6F-8F9C-4664-85F7-46ED54655C64}"/>
                                            </p:graphicEl>
                                          </p:spTgt>
                                        </p:tgtEl>
                                        <p:attrNameLst>
                                          <p:attrName>style.visibility</p:attrName>
                                        </p:attrNameLst>
                                      </p:cBhvr>
                                      <p:to>
                                        <p:strVal val="visible"/>
                                      </p:to>
                                    </p:set>
                                    <p:animEffect transition="in" filter="wipe(down)">
                                      <p:cBhvr>
                                        <p:cTn id="7" dur="500"/>
                                        <p:tgtEl>
                                          <p:spTgt spid="7">
                                            <p:graphicEl>
                                              <a:dgm id="{7F604C6F-8F9C-4664-85F7-46ED54655C64}"/>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1EB2BEB3-105D-43E9-855B-659FB674DEF9}"/>
                                            </p:graphicEl>
                                          </p:spTgt>
                                        </p:tgtEl>
                                        <p:attrNameLst>
                                          <p:attrName>style.visibility</p:attrName>
                                        </p:attrNameLst>
                                      </p:cBhvr>
                                      <p:to>
                                        <p:strVal val="visible"/>
                                      </p:to>
                                    </p:set>
                                    <p:animEffect transition="in" filter="wipe(down)">
                                      <p:cBhvr>
                                        <p:cTn id="10" dur="500"/>
                                        <p:tgtEl>
                                          <p:spTgt spid="7">
                                            <p:graphicEl>
                                              <a:dgm id="{1EB2BEB3-105D-43E9-855B-659FB674DEF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6532CFD8-4094-4ADD-A4F0-E362E5172240}"/>
                                            </p:graphicEl>
                                          </p:spTgt>
                                        </p:tgtEl>
                                        <p:attrNameLst>
                                          <p:attrName>style.visibility</p:attrName>
                                        </p:attrNameLst>
                                      </p:cBhvr>
                                      <p:to>
                                        <p:strVal val="visible"/>
                                      </p:to>
                                    </p:set>
                                    <p:animEffect transition="in" filter="wipe(down)">
                                      <p:cBhvr>
                                        <p:cTn id="15" dur="500"/>
                                        <p:tgtEl>
                                          <p:spTgt spid="7">
                                            <p:graphicEl>
                                              <a:dgm id="{6532CFD8-4094-4ADD-A4F0-E362E5172240}"/>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4CE59E9D-19C4-4966-A226-B716A7E4E452}"/>
                                            </p:graphicEl>
                                          </p:spTgt>
                                        </p:tgtEl>
                                        <p:attrNameLst>
                                          <p:attrName>style.visibility</p:attrName>
                                        </p:attrNameLst>
                                      </p:cBhvr>
                                      <p:to>
                                        <p:strVal val="visible"/>
                                      </p:to>
                                    </p:set>
                                    <p:animEffect transition="in" filter="wipe(down)">
                                      <p:cBhvr>
                                        <p:cTn id="18" dur="500"/>
                                        <p:tgtEl>
                                          <p:spTgt spid="7">
                                            <p:graphicEl>
                                              <a:dgm id="{4CE59E9D-19C4-4966-A226-B716A7E4E45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AtOnc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714480" y="274638"/>
          <a:ext cx="697232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785918" y="1600200"/>
          <a:ext cx="6900882" cy="49720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785918" y="1600200"/>
          <a:ext cx="6900882" cy="49720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711349"/>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711349"/>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711349"/>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711349"/>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71604" y="274638"/>
          <a:ext cx="7115196"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711349"/>
          <a:ext cx="7115196" cy="514665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571480"/>
            <a:ext cx="7086592" cy="714380"/>
          </a:xfrm>
        </p:spPr>
        <p:txBody>
          <a:bodyPr>
            <a:noAutofit/>
          </a:bodyPr>
          <a:lstStyle/>
          <a:p>
            <a:r>
              <a:rPr lang="es-ES" sz="2800" dirty="0" smtClean="0"/>
              <a:t/>
            </a:r>
            <a:br>
              <a:rPr lang="es-ES" sz="2800" dirty="0" smtClean="0"/>
            </a:br>
            <a:r>
              <a:rPr lang="es-ES" sz="2800" dirty="0" smtClean="0"/>
              <a:t/>
            </a:r>
            <a:br>
              <a:rPr lang="es-ES" sz="2800" dirty="0" smtClean="0"/>
            </a:br>
            <a:r>
              <a:rPr lang="es-ES" sz="2800" dirty="0" smtClean="0"/>
              <a:t>DE </a:t>
            </a:r>
            <a:r>
              <a:rPr lang="es-ES" sz="2800" dirty="0" smtClean="0"/>
              <a:t>TIEMPO</a:t>
            </a:r>
            <a:br>
              <a:rPr lang="es-ES" sz="2800" dirty="0" smtClean="0"/>
            </a:br>
            <a:r>
              <a:rPr lang="es-MX" sz="2800" dirty="0" smtClean="0"/>
              <a:t/>
            </a:r>
            <a:br>
              <a:rPr lang="es-MX" sz="2800" dirty="0" smtClean="0"/>
            </a:br>
            <a:endParaRPr lang="es-MX" sz="2800" dirty="0"/>
          </a:p>
        </p:txBody>
      </p:sp>
      <p:sp>
        <p:nvSpPr>
          <p:cNvPr id="4" name="3 Pentágono"/>
          <p:cNvSpPr/>
          <p:nvPr/>
        </p:nvSpPr>
        <p:spPr>
          <a:xfrm>
            <a:off x="899592" y="2060848"/>
            <a:ext cx="6840760" cy="3672408"/>
          </a:xfrm>
          <a:prstGeom prst="homePlate">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txBody>
          <a:bodyPr rtlCol="0" anchor="ctr"/>
          <a:lstStyle/>
          <a:p>
            <a:r>
              <a:rPr lang="es-MX" sz="2800" dirty="0" smtClean="0"/>
              <a:t>La </a:t>
            </a:r>
            <a:r>
              <a:rPr lang="es-MX" sz="2800" dirty="0" smtClean="0"/>
              <a:t>inactividad de una o de ambas partes durante el plazo que se les señalo para realizar determinado acto procesal, trae como consecuencia la preclusión o pérdida del derecho que tuvieron para llevar a cabo dicho acto,</a:t>
            </a:r>
            <a:endParaRPr lang="es-MX" sz="28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r>
              <a:rPr lang="es-ES" sz="2800" u="sng" dirty="0" smtClean="0">
                <a:solidFill>
                  <a:srgbClr val="0070C0"/>
                </a:solidFill>
              </a:rPr>
              <a:t>Unidad </a:t>
            </a:r>
            <a:r>
              <a:rPr lang="es-ES" sz="2800" u="sng" dirty="0" smtClean="0">
                <a:solidFill>
                  <a:srgbClr val="0070C0"/>
                </a:solidFill>
              </a:rPr>
              <a:t>III </a:t>
            </a:r>
            <a:r>
              <a:rPr lang="es-ES" sz="2800" u="sng" dirty="0" smtClean="0">
                <a:solidFill>
                  <a:srgbClr val="0070C0"/>
                </a:solidFill>
              </a:rPr>
              <a:t>.</a:t>
            </a:r>
            <a:r>
              <a:rPr lang="es-ES" sz="2800" dirty="0" smtClean="0"/>
              <a:t> </a:t>
            </a:r>
            <a:r>
              <a:rPr lang="es-MX" sz="2800" b="1" dirty="0" smtClean="0"/>
              <a:t>Actos Jurídicos y Presupuestos </a:t>
            </a:r>
            <a:r>
              <a:rPr lang="es-MX" sz="2800" b="1" dirty="0" smtClean="0"/>
              <a:t>P</a:t>
            </a:r>
            <a:r>
              <a:rPr lang="es-MX" sz="2800" b="1" dirty="0" smtClean="0"/>
              <a:t>rocesales</a:t>
            </a:r>
            <a:endParaRPr lang="es-MX" sz="2800" dirty="0" smtClean="0"/>
          </a:p>
          <a:p>
            <a:endParaRPr lang="es-ES_tradnl" sz="2800" dirty="0" smtClean="0"/>
          </a:p>
          <a:p>
            <a:pPr>
              <a:buNone/>
            </a:pPr>
            <a:endParaRPr lang="es-MX" sz="2800" dirty="0" smtClean="0"/>
          </a:p>
          <a:p>
            <a:pPr lvl="0">
              <a:buNone/>
            </a:pPr>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571480"/>
            <a:ext cx="7086592" cy="714380"/>
          </a:xfrm>
        </p:spPr>
        <p:txBody>
          <a:bodyPr>
            <a:noAutofit/>
          </a:bodyPr>
          <a:lstStyle/>
          <a:p>
            <a:r>
              <a:rPr lang="es-ES" sz="2800" dirty="0" smtClean="0"/>
              <a:t/>
            </a:r>
            <a:br>
              <a:rPr lang="es-ES" sz="2800" dirty="0" smtClean="0"/>
            </a:br>
            <a:r>
              <a:rPr lang="es-ES" sz="2800" dirty="0" smtClean="0"/>
              <a:t/>
            </a:r>
            <a:br>
              <a:rPr lang="es-ES" sz="2800" dirty="0" smtClean="0"/>
            </a:br>
            <a:r>
              <a:rPr lang="es-ES" sz="2800" dirty="0" smtClean="0"/>
              <a:t>DE </a:t>
            </a:r>
            <a:r>
              <a:rPr lang="es-ES" sz="2800" dirty="0" smtClean="0"/>
              <a:t>TIEMPO</a:t>
            </a:r>
            <a:br>
              <a:rPr lang="es-ES" sz="2800" dirty="0" smtClean="0"/>
            </a:br>
            <a:r>
              <a:rPr lang="es-MX" sz="2800" dirty="0" smtClean="0"/>
              <a:t/>
            </a:r>
            <a:br>
              <a:rPr lang="es-MX" sz="2800" dirty="0" smtClean="0"/>
            </a:br>
            <a:endParaRPr lang="es-MX" sz="2800" dirty="0"/>
          </a:p>
        </p:txBody>
      </p:sp>
      <p:sp>
        <p:nvSpPr>
          <p:cNvPr id="4" name="3 Pentágono"/>
          <p:cNvSpPr/>
          <p:nvPr/>
        </p:nvSpPr>
        <p:spPr>
          <a:xfrm>
            <a:off x="899592" y="2060848"/>
            <a:ext cx="7530060" cy="3672408"/>
          </a:xfrm>
          <a:prstGeom prst="homePlate">
            <a:avLst/>
          </a:prstGeom>
          <a:solidFill>
            <a:schemeClr val="tx2">
              <a:lumMod val="60000"/>
              <a:lumOff val="40000"/>
            </a:schemeClr>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txBody>
          <a:bodyPr rtlCol="0" anchor="ctr"/>
          <a:lstStyle/>
          <a:p>
            <a:r>
              <a:rPr lang="es-MX" sz="2800" dirty="0" smtClean="0"/>
              <a:t>La </a:t>
            </a:r>
            <a:r>
              <a:rPr lang="es-MX" sz="2800" dirty="0" smtClean="0"/>
              <a:t>inactividad procesal de ambas partes </a:t>
            </a:r>
            <a:r>
              <a:rPr lang="es-MX" sz="2800" dirty="0" smtClean="0"/>
              <a:t>de </a:t>
            </a:r>
            <a:r>
              <a:rPr lang="es-MX" sz="2800" dirty="0" smtClean="0"/>
              <a:t>todo el proceso durante un periodo prolongado </a:t>
            </a:r>
            <a:r>
              <a:rPr lang="es-MX" sz="2800" dirty="0" smtClean="0"/>
              <a:t>tiene </a:t>
            </a:r>
            <a:r>
              <a:rPr lang="es-MX" sz="2800" dirty="0" smtClean="0"/>
              <a:t>como consecuencia la caducidad de la instancia o extinción anticipada del proceso, de tal modo que quedan sin efecto legal todos los actos procesales realizados en la instancia de que se trate.</a:t>
            </a:r>
            <a:endParaRPr lang="es-MX" sz="28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71604" y="571480"/>
            <a:ext cx="7086592" cy="714380"/>
          </a:xfrm>
        </p:spPr>
        <p:txBody>
          <a:bodyPr>
            <a:noAutofit/>
          </a:bodyPr>
          <a:lstStyle/>
          <a:p>
            <a:r>
              <a:rPr lang="es-ES" sz="2800" dirty="0" smtClean="0"/>
              <a:t/>
            </a:r>
            <a:br>
              <a:rPr lang="es-ES" sz="2800" dirty="0" smtClean="0"/>
            </a:br>
            <a:r>
              <a:rPr lang="es-ES" sz="2800" dirty="0" smtClean="0"/>
              <a:t/>
            </a:r>
            <a:br>
              <a:rPr lang="es-ES" sz="2800" dirty="0" smtClean="0"/>
            </a:br>
            <a:r>
              <a:rPr lang="es-ES" sz="2800" dirty="0" smtClean="0"/>
              <a:t>DE </a:t>
            </a:r>
            <a:r>
              <a:rPr lang="es-ES" sz="2800" dirty="0" smtClean="0"/>
              <a:t>TIEMPO</a:t>
            </a:r>
            <a:br>
              <a:rPr lang="es-ES" sz="2800" dirty="0" smtClean="0"/>
            </a:br>
            <a:r>
              <a:rPr lang="es-MX" sz="2800" dirty="0" smtClean="0"/>
              <a:t/>
            </a:r>
            <a:br>
              <a:rPr lang="es-MX" sz="2800" dirty="0" smtClean="0"/>
            </a:br>
            <a:endParaRPr lang="es-MX" sz="2800" dirty="0"/>
          </a:p>
        </p:txBody>
      </p:sp>
      <p:sp>
        <p:nvSpPr>
          <p:cNvPr id="4" name="3 Pentágono"/>
          <p:cNvSpPr/>
          <p:nvPr/>
        </p:nvSpPr>
        <p:spPr>
          <a:xfrm>
            <a:off x="899592" y="2060848"/>
            <a:ext cx="7530060" cy="3672408"/>
          </a:xfrm>
          <a:prstGeom prst="homePlate">
            <a:avLst/>
          </a:prstGeom>
          <a:solidFill>
            <a:srgbClr val="00B050"/>
          </a:solid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0">
            <a:schemeClr val="accent2"/>
          </a:lnRef>
          <a:fillRef idx="3">
            <a:schemeClr val="accent2"/>
          </a:fillRef>
          <a:effectRef idx="3">
            <a:schemeClr val="accent2"/>
          </a:effectRef>
          <a:fontRef idx="minor">
            <a:schemeClr val="lt1"/>
          </a:fontRef>
        </p:style>
        <p:txBody>
          <a:bodyPr rtlCol="0" anchor="ctr"/>
          <a:lstStyle/>
          <a:p>
            <a:r>
              <a:rPr lang="es-MX" sz="2800" dirty="0" smtClean="0"/>
              <a:t>Si la caducidad se decreta en la primera instancia, su efecto es que “las cosas deben volver al estado que tenían antes de la presentación de la demanda”; si se produce en la segunda instancia “deja firmes las resoluciones apeladas”.</a:t>
            </a:r>
            <a:endParaRPr lang="es-MX" sz="280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LUGAR</a:t>
            </a:r>
            <a:endParaRPr lang="es-ES" dirty="0"/>
          </a:p>
        </p:txBody>
      </p:sp>
      <p:sp>
        <p:nvSpPr>
          <p:cNvPr id="4" name="3 Rectángulo"/>
          <p:cNvSpPr/>
          <p:nvPr/>
        </p:nvSpPr>
        <p:spPr>
          <a:xfrm>
            <a:off x="2051720" y="1268760"/>
            <a:ext cx="5904656" cy="244827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t>El espacio normal donde se desarrollan los actos procesales es la sede del órgano jurisdiccional. </a:t>
            </a:r>
            <a:endParaRPr lang="es-MX" sz="2800" dirty="0"/>
          </a:p>
        </p:txBody>
      </p:sp>
      <p:sp>
        <p:nvSpPr>
          <p:cNvPr id="5" name="4 Rectángulo"/>
          <p:cNvSpPr/>
          <p:nvPr/>
        </p:nvSpPr>
        <p:spPr>
          <a:xfrm>
            <a:off x="2699792" y="4509120"/>
            <a:ext cx="4536504" cy="127733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t>Desde </a:t>
            </a:r>
            <a:r>
              <a:rPr lang="es-MX" sz="2400" dirty="0" smtClean="0"/>
              <a:t>que se constituye la relación jurídica procesal hasta que se determina. </a:t>
            </a:r>
            <a:endParaRPr lang="es-MX" sz="2400" dirty="0"/>
          </a:p>
        </p:txBody>
      </p:sp>
      <p:sp>
        <p:nvSpPr>
          <p:cNvPr id="7" name="6 Flecha abajo"/>
          <p:cNvSpPr/>
          <p:nvPr/>
        </p:nvSpPr>
        <p:spPr>
          <a:xfrm>
            <a:off x="4788024" y="3861048"/>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LUGAR</a:t>
            </a:r>
            <a:endParaRPr lang="es-ES" dirty="0"/>
          </a:p>
        </p:txBody>
      </p:sp>
      <p:sp>
        <p:nvSpPr>
          <p:cNvPr id="4" name="3 Rectángulo"/>
          <p:cNvSpPr/>
          <p:nvPr/>
        </p:nvSpPr>
        <p:spPr>
          <a:xfrm>
            <a:off x="2051720" y="1268760"/>
            <a:ext cx="5904656" cy="244827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s-MX" sz="2800" dirty="0" smtClean="0"/>
              <a:t>D</a:t>
            </a:r>
            <a:r>
              <a:rPr lang="es-MX" sz="2800" dirty="0" smtClean="0"/>
              <a:t>eterminados </a:t>
            </a:r>
            <a:r>
              <a:rPr lang="es-MX" sz="2800" dirty="0" smtClean="0"/>
              <a:t>actos procesales, por regla general, tienen que hacerse en el domicilio de la parte </a:t>
            </a:r>
            <a:r>
              <a:rPr lang="es-MX" sz="2800" dirty="0" smtClean="0"/>
              <a:t>correspondiente</a:t>
            </a:r>
            <a:r>
              <a:rPr lang="es-MX" sz="2800" dirty="0" smtClean="0"/>
              <a:t>.</a:t>
            </a:r>
            <a:endParaRPr lang="es-MX" sz="2800" dirty="0"/>
          </a:p>
        </p:txBody>
      </p:sp>
      <p:sp>
        <p:nvSpPr>
          <p:cNvPr id="5" name="4 Rectángulo"/>
          <p:cNvSpPr/>
          <p:nvPr/>
        </p:nvSpPr>
        <p:spPr>
          <a:xfrm>
            <a:off x="2699792" y="4509120"/>
            <a:ext cx="4872604" cy="1848838"/>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t>Las </a:t>
            </a:r>
            <a:r>
              <a:rPr lang="es-MX" sz="2400" dirty="0" smtClean="0"/>
              <a:t>diligencias de embargo o de lanzamiento </a:t>
            </a:r>
            <a:r>
              <a:rPr lang="es-MX" sz="2400" dirty="0" smtClean="0"/>
              <a:t>deben </a:t>
            </a:r>
            <a:r>
              <a:rPr lang="es-MX" sz="2400" dirty="0" smtClean="0"/>
              <a:t>tener lugar en el domicilio del demandado, etcétera.</a:t>
            </a:r>
            <a:endParaRPr lang="es-MX" sz="2400" dirty="0"/>
          </a:p>
        </p:txBody>
      </p:sp>
      <p:sp>
        <p:nvSpPr>
          <p:cNvPr id="7" name="6 Flecha abajo"/>
          <p:cNvSpPr/>
          <p:nvPr/>
        </p:nvSpPr>
        <p:spPr>
          <a:xfrm>
            <a:off x="4788024" y="3861048"/>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LUGAR</a:t>
            </a:r>
            <a:endParaRPr lang="es-ES" dirty="0"/>
          </a:p>
        </p:txBody>
      </p:sp>
      <p:sp>
        <p:nvSpPr>
          <p:cNvPr id="4" name="3 Rectángulo"/>
          <p:cNvSpPr/>
          <p:nvPr/>
        </p:nvSpPr>
        <p:spPr>
          <a:xfrm>
            <a:off x="2051720" y="1268760"/>
            <a:ext cx="5904656" cy="2448272"/>
          </a:xfrm>
          <a:prstGeom prst="rect">
            <a:avLst/>
          </a:prstGeom>
          <a:solidFill>
            <a:srgbClr val="BCF2ED"/>
          </a:solidFill>
        </p:spPr>
        <p:style>
          <a:lnRef idx="1">
            <a:schemeClr val="accent2"/>
          </a:lnRef>
          <a:fillRef idx="2">
            <a:schemeClr val="accent2"/>
          </a:fillRef>
          <a:effectRef idx="1">
            <a:schemeClr val="accent2"/>
          </a:effectRef>
          <a:fontRef idx="minor">
            <a:schemeClr val="dk1"/>
          </a:fontRef>
        </p:style>
        <p:txBody>
          <a:bodyPr rtlCol="0" anchor="ctr"/>
          <a:lstStyle/>
          <a:p>
            <a:r>
              <a:rPr lang="es-MX" sz="2800" dirty="0" smtClean="0"/>
              <a:t>Cuando el acto procesal debe realizarse fuera de la sede del juzgado o del tribunal, pero dentro de la circunscripción territorial en que éstos son competentes</a:t>
            </a:r>
            <a:endParaRPr lang="es-MX" sz="2800" dirty="0"/>
          </a:p>
        </p:txBody>
      </p:sp>
      <p:sp>
        <p:nvSpPr>
          <p:cNvPr id="5" name="4 Rectángulo"/>
          <p:cNvSpPr/>
          <p:nvPr/>
        </p:nvSpPr>
        <p:spPr>
          <a:xfrm>
            <a:off x="2699792" y="4509120"/>
            <a:ext cx="4872604" cy="1848838"/>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400" dirty="0" smtClean="0"/>
              <a:t>Es por </a:t>
            </a:r>
            <a:r>
              <a:rPr lang="es-MX" sz="2400" dirty="0" smtClean="0"/>
              <a:t>un funcionario del órgano jurisdiccional el encargado de ejecutar el acto: el secretario actuario, el ejecutor, el notificador, </a:t>
            </a:r>
            <a:r>
              <a:rPr lang="es-MX" sz="2400" dirty="0" smtClean="0"/>
              <a:t>etc.</a:t>
            </a:r>
            <a:endParaRPr lang="es-MX" sz="2400" dirty="0"/>
          </a:p>
        </p:txBody>
      </p:sp>
      <p:sp>
        <p:nvSpPr>
          <p:cNvPr id="7" name="6 Flecha abajo"/>
          <p:cNvSpPr/>
          <p:nvPr/>
        </p:nvSpPr>
        <p:spPr>
          <a:xfrm>
            <a:off x="4788024" y="3861048"/>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LUGAR</a:t>
            </a:r>
            <a:endParaRPr lang="es-ES" dirty="0"/>
          </a:p>
        </p:txBody>
      </p:sp>
      <p:sp>
        <p:nvSpPr>
          <p:cNvPr id="4" name="3 Rectángulo"/>
          <p:cNvSpPr/>
          <p:nvPr/>
        </p:nvSpPr>
        <p:spPr>
          <a:xfrm>
            <a:off x="2051720" y="1268760"/>
            <a:ext cx="5904656" cy="2448272"/>
          </a:xfrm>
          <a:prstGeom prst="rect">
            <a:avLst/>
          </a:prstGeom>
          <a:solidFill>
            <a:srgbClr val="B074BA"/>
          </a:solidFill>
        </p:spPr>
        <p:style>
          <a:lnRef idx="1">
            <a:schemeClr val="accent2"/>
          </a:lnRef>
          <a:fillRef idx="2">
            <a:schemeClr val="accent2"/>
          </a:fillRef>
          <a:effectRef idx="1">
            <a:schemeClr val="accent2"/>
          </a:effectRef>
          <a:fontRef idx="minor">
            <a:schemeClr val="dk1"/>
          </a:fontRef>
        </p:style>
        <p:txBody>
          <a:bodyPr rtlCol="0" anchor="ctr"/>
          <a:lstStyle/>
          <a:p>
            <a:r>
              <a:rPr lang="es-MX" sz="2800" dirty="0" smtClean="0"/>
              <a:t>Cuando </a:t>
            </a:r>
            <a:r>
              <a:rPr lang="es-MX" sz="2800" dirty="0" smtClean="0"/>
              <a:t>el acto procesal se debe llevar a cabo fuera del ámbito territorial en el que es competente el juzgador que lo ordena, éste debe dirigir una comunicación procesal</a:t>
            </a:r>
            <a:endParaRPr lang="es-MX" sz="2800" dirty="0"/>
          </a:p>
        </p:txBody>
      </p:sp>
      <p:sp>
        <p:nvSpPr>
          <p:cNvPr id="5" name="4 Rectángulo"/>
          <p:cNvSpPr/>
          <p:nvPr/>
        </p:nvSpPr>
        <p:spPr>
          <a:xfrm>
            <a:off x="2699792" y="4509120"/>
            <a:ext cx="4872604" cy="1848838"/>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400" dirty="0" smtClean="0"/>
              <a:t>Exhorto</a:t>
            </a:r>
            <a:r>
              <a:rPr lang="es-MX" sz="2400" dirty="0" smtClean="0"/>
              <a:t> al órgano jurisdiccional en cuyo territorio deba ejecutarse el acto.</a:t>
            </a:r>
          </a:p>
          <a:p>
            <a:r>
              <a:rPr lang="es-ES" sz="2400" dirty="0" smtClean="0"/>
              <a:t> </a:t>
            </a:r>
            <a:endParaRPr lang="es-MX" sz="2400" dirty="0"/>
          </a:p>
        </p:txBody>
      </p:sp>
      <p:sp>
        <p:nvSpPr>
          <p:cNvPr id="7" name="6 Flecha abajo"/>
          <p:cNvSpPr/>
          <p:nvPr/>
        </p:nvSpPr>
        <p:spPr>
          <a:xfrm>
            <a:off x="4788024" y="3861048"/>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1619672" y="505381"/>
            <a:ext cx="6809953" cy="506292"/>
          </a:xfrm>
          <a:prstGeom prst="rect">
            <a:avLst/>
          </a:prstGeom>
          <a:noFill/>
          <a:ln w="9525">
            <a:noFill/>
            <a:miter lim="800000"/>
            <a:headEnd/>
            <a:tailEnd/>
          </a:ln>
        </p:spPr>
        <p:txBody>
          <a:bodyPr wrap="square" anchor="ctr">
            <a:spAutoFit/>
          </a:bodyPr>
          <a:lstStyle/>
          <a:p>
            <a:pPr algn="ctr">
              <a:lnSpc>
                <a:spcPct val="150000"/>
              </a:lnSpc>
            </a:pPr>
            <a:r>
              <a:rPr lang="es-MX" sz="2000" b="1" dirty="0" smtClean="0"/>
              <a:t>ACTOS PROCESALES DE LAS PARTES</a:t>
            </a:r>
            <a:endParaRPr lang="es-MX" sz="2000" b="1" dirty="0">
              <a:ea typeface="Calibri" pitchFamily="34" charset="0"/>
            </a:endParaRPr>
          </a:p>
        </p:txBody>
      </p:sp>
      <p:graphicFrame>
        <p:nvGraphicFramePr>
          <p:cNvPr id="3" name="2 Diagrama"/>
          <p:cNvGraphicFramePr/>
          <p:nvPr>
            <p:extLst>
              <p:ext uri="{D42A27DB-BD31-4B8C-83A1-F6EECF244321}">
                <p14:modId xmlns:p14="http://schemas.microsoft.com/office/powerpoint/2010/main" xmlns="" val="1608380034"/>
              </p:ext>
            </p:extLst>
          </p:nvPr>
        </p:nvGraphicFramePr>
        <p:xfrm>
          <a:off x="1571604" y="1071546"/>
          <a:ext cx="7429552" cy="5643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1619672" y="505381"/>
            <a:ext cx="6809953" cy="553998"/>
          </a:xfrm>
          <a:prstGeom prst="rect">
            <a:avLst/>
          </a:prstGeom>
          <a:noFill/>
          <a:ln w="9525">
            <a:noFill/>
            <a:miter lim="800000"/>
            <a:headEnd/>
            <a:tailEnd/>
          </a:ln>
        </p:spPr>
        <p:txBody>
          <a:bodyPr wrap="square" anchor="ctr">
            <a:spAutoFit/>
          </a:bodyPr>
          <a:lstStyle/>
          <a:p>
            <a:pPr algn="ctr">
              <a:lnSpc>
                <a:spcPct val="150000"/>
              </a:lnSpc>
            </a:pPr>
            <a:r>
              <a:rPr lang="es-MX" sz="2000" b="1" dirty="0" smtClean="0"/>
              <a:t>ACTOS PROCESALES DEL TRIBUNAL</a:t>
            </a:r>
            <a:endParaRPr lang="es-MX" sz="2000" b="1" dirty="0">
              <a:ea typeface="Calibri" pitchFamily="34" charset="0"/>
            </a:endParaRPr>
          </a:p>
        </p:txBody>
      </p:sp>
      <p:graphicFrame>
        <p:nvGraphicFramePr>
          <p:cNvPr id="3" name="2 Diagrama"/>
          <p:cNvGraphicFramePr/>
          <p:nvPr>
            <p:extLst>
              <p:ext uri="{D42A27DB-BD31-4B8C-83A1-F6EECF244321}">
                <p14:modId xmlns:p14="http://schemas.microsoft.com/office/powerpoint/2010/main" xmlns="" val="1608380034"/>
              </p:ext>
            </p:extLst>
          </p:nvPr>
        </p:nvGraphicFramePr>
        <p:xfrm>
          <a:off x="1571604" y="1071546"/>
          <a:ext cx="7429552" cy="5643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1619672" y="505381"/>
            <a:ext cx="6809953" cy="553998"/>
          </a:xfrm>
          <a:prstGeom prst="rect">
            <a:avLst/>
          </a:prstGeom>
          <a:noFill/>
          <a:ln w="9525">
            <a:noFill/>
            <a:miter lim="800000"/>
            <a:headEnd/>
            <a:tailEnd/>
          </a:ln>
        </p:spPr>
        <p:txBody>
          <a:bodyPr wrap="square" anchor="ctr">
            <a:spAutoFit/>
          </a:bodyPr>
          <a:lstStyle/>
          <a:p>
            <a:pPr algn="ctr">
              <a:lnSpc>
                <a:spcPct val="150000"/>
              </a:lnSpc>
            </a:pPr>
            <a:r>
              <a:rPr lang="es-MX" sz="2000" b="1" dirty="0" smtClean="0"/>
              <a:t>ACTOS PROCESALES DE LOS TERCEROS</a:t>
            </a:r>
            <a:endParaRPr lang="es-MX" sz="2000" b="1" dirty="0">
              <a:ea typeface="Calibri" pitchFamily="34" charset="0"/>
            </a:endParaRPr>
          </a:p>
        </p:txBody>
      </p:sp>
      <p:graphicFrame>
        <p:nvGraphicFramePr>
          <p:cNvPr id="3" name="2 Diagrama"/>
          <p:cNvGraphicFramePr/>
          <p:nvPr>
            <p:extLst>
              <p:ext uri="{D42A27DB-BD31-4B8C-83A1-F6EECF244321}">
                <p14:modId xmlns:p14="http://schemas.microsoft.com/office/powerpoint/2010/main" xmlns="" val="1608380034"/>
              </p:ext>
            </p:extLst>
          </p:nvPr>
        </p:nvGraphicFramePr>
        <p:xfrm>
          <a:off x="1571604" y="1071546"/>
          <a:ext cx="7429552" cy="5643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por </a:t>
            </a:r>
            <a:r>
              <a:rPr lang="es-ES" dirty="0" smtClean="0"/>
              <a:t>40 </a:t>
            </a:r>
            <a:r>
              <a:rPr lang="es-ES" dirty="0" smtClean="0"/>
              <a:t>diapositivas para abarcar los ocho puntos de la unidad </a:t>
            </a:r>
            <a:r>
              <a:rPr lang="es-ES" dirty="0" smtClean="0"/>
              <a:t>I </a:t>
            </a:r>
            <a:r>
              <a:rPr lang="es-ES" dirty="0" smtClean="0"/>
              <a:t>de competencia que el plan de estudios específica  para la Unidad de Aprendizaje  Derecho Procesal:</a:t>
            </a:r>
          </a:p>
          <a:p>
            <a:pPr>
              <a:buNone/>
            </a:pPr>
            <a:endParaRPr lang="es-ES" dirty="0" smtClean="0"/>
          </a:p>
          <a:p>
            <a:r>
              <a:rPr lang="es-ES" u="sng" dirty="0" smtClean="0">
                <a:solidFill>
                  <a:srgbClr val="0070C0"/>
                </a:solidFill>
              </a:rPr>
              <a:t>Unidad </a:t>
            </a:r>
            <a:r>
              <a:rPr lang="es-ES" u="sng" dirty="0" smtClean="0">
                <a:solidFill>
                  <a:srgbClr val="0070C0"/>
                </a:solidFill>
              </a:rPr>
              <a:t>III </a:t>
            </a:r>
            <a:r>
              <a:rPr lang="es-ES" u="sng" dirty="0" smtClean="0">
                <a:solidFill>
                  <a:srgbClr val="0070C0"/>
                </a:solidFill>
              </a:rPr>
              <a:t>.</a:t>
            </a:r>
            <a:r>
              <a:rPr lang="es-ES" dirty="0" smtClean="0"/>
              <a:t> </a:t>
            </a:r>
            <a:r>
              <a:rPr lang="es-ES" dirty="0" smtClean="0"/>
              <a:t>Actos Jurídicos y Presupuestos Procesales</a:t>
            </a:r>
            <a:endParaRPr lang="es-ES_tradnl" dirty="0" smtClean="0"/>
          </a:p>
          <a:p>
            <a:pPr>
              <a:buNone/>
            </a:pPr>
            <a:endParaRPr lang="es-ES" dirty="0" smtClean="0"/>
          </a:p>
          <a:p>
            <a:pPr>
              <a:buNone/>
            </a:pPr>
            <a:r>
              <a:rPr lang="es-ES" dirty="0" smtClean="0"/>
              <a:t>Se han seleccionado contenidos gráficos sobresalientes de la unidad, tratando de minimizar los textos extensos ya que la intensión del material es transmitir conceptos teóricos elementales, el material es un apoyo para la explicación que el docente realiza a los alumnos</a:t>
            </a:r>
            <a:r>
              <a:rPr lang="es-ES" dirty="0" smtClean="0"/>
              <a:t>.</a:t>
            </a:r>
            <a:endParaRPr lang="es-E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928794" y="428604"/>
          <a:ext cx="6643734"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928794" y="428604"/>
          <a:ext cx="6643734"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1763688" y="0"/>
          <a:ext cx="7380312" cy="6597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785918" y="1600200"/>
          <a:ext cx="6900882" cy="49720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19672" y="1628800"/>
          <a:ext cx="7043758" cy="5229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Presupuestos Procesales</a:t>
            </a:r>
            <a:endParaRPr lang="es-ES" dirty="0"/>
          </a:p>
        </p:txBody>
      </p:sp>
      <p:sp>
        <p:nvSpPr>
          <p:cNvPr id="4" name="3 Rectángulo"/>
          <p:cNvSpPr/>
          <p:nvPr/>
        </p:nvSpPr>
        <p:spPr>
          <a:xfrm>
            <a:off x="2051720" y="1268760"/>
            <a:ext cx="5904656" cy="2448272"/>
          </a:xfrm>
          <a:prstGeom prst="rect">
            <a:avLst/>
          </a:prstGeom>
          <a:solidFill>
            <a:srgbClr val="F86A3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2800" dirty="0" smtClean="0"/>
              <a:t>El prefijo “pre” significa inseparable, denota antelación; por lo que, los presupuestos procesales dentro del proceso son los elementos de presencia previa y necesaria</a:t>
            </a:r>
            <a:endParaRPr lang="es-MX" sz="2800" dirty="0"/>
          </a:p>
        </p:txBody>
      </p:sp>
      <p:sp>
        <p:nvSpPr>
          <p:cNvPr id="5" name="4 Rectángulo"/>
          <p:cNvSpPr/>
          <p:nvPr/>
        </p:nvSpPr>
        <p:spPr>
          <a:xfrm>
            <a:off x="2699792" y="4509120"/>
            <a:ext cx="4536504" cy="1277334"/>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smtClean="0"/>
              <a:t>Integración  debida del proceso </a:t>
            </a:r>
          </a:p>
          <a:p>
            <a:pPr algn="ctr"/>
            <a:r>
              <a:rPr lang="es-ES" sz="2400" dirty="0" smtClean="0"/>
              <a:t>Iniciar válidamente un proceso</a:t>
            </a:r>
            <a:endParaRPr lang="es-ES" sz="2400" dirty="0"/>
          </a:p>
        </p:txBody>
      </p:sp>
      <p:sp>
        <p:nvSpPr>
          <p:cNvPr id="7" name="6 Flecha abajo"/>
          <p:cNvSpPr/>
          <p:nvPr/>
        </p:nvSpPr>
        <p:spPr>
          <a:xfrm>
            <a:off x="4788024" y="3861048"/>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algn="just"/>
            <a:r>
              <a:rPr lang="es-ES" b="1" dirty="0" smtClean="0"/>
              <a:t>Objetivo:  </a:t>
            </a:r>
            <a:r>
              <a:rPr lang="es-ES" dirty="0" smtClean="0"/>
              <a:t>El alumno deberá </a:t>
            </a:r>
            <a:r>
              <a:rPr lang="es-ES" dirty="0" smtClean="0"/>
              <a:t>obtener conocimientos, habilidades </a:t>
            </a:r>
            <a:r>
              <a:rPr lang="es-ES" dirty="0" smtClean="0"/>
              <a:t>y actitudes que giran en torno </a:t>
            </a:r>
            <a:r>
              <a:rPr lang="es-ES" dirty="0" smtClean="0"/>
              <a:t>a los elementos de los actos jurídicos procesales e identificarlos en el desarrollo del proceso así como las causas de nulidad y las consecuencias jurídicas. Además de comprender los diversos presupuestos procesales. </a:t>
            </a:r>
            <a:endParaRPr lang="es-MX"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1600" dirty="0" smtClean="0"/>
              <a:t>  </a:t>
            </a:r>
            <a:r>
              <a:rPr lang="es-MX" sz="1600" dirty="0" smtClean="0"/>
              <a:t>Arellano García, Carlos, </a:t>
            </a:r>
            <a:r>
              <a:rPr lang="es-MX" sz="1600" i="1" dirty="0" smtClean="0"/>
              <a:t>Teoría General del Proceso</a:t>
            </a:r>
            <a:r>
              <a:rPr lang="es-MX" sz="1600" dirty="0" smtClean="0"/>
              <a:t>, Porrúa, México, 2002.</a:t>
            </a:r>
          </a:p>
          <a:p>
            <a:pPr lvl="0"/>
            <a:r>
              <a:rPr lang="es-MX" sz="1600" dirty="0" smtClean="0"/>
              <a:t>___________________, Derecho procesal civil, Porrúa, México,1987.</a:t>
            </a:r>
          </a:p>
          <a:p>
            <a:pPr lvl="0"/>
            <a:r>
              <a:rPr lang="es-MX" sz="1600" dirty="0" smtClean="0"/>
              <a:t>Becerra Bautista, José, </a:t>
            </a:r>
            <a:r>
              <a:rPr lang="es-MX" sz="1600" i="1" dirty="0" smtClean="0"/>
              <a:t>El proceso civil en México</a:t>
            </a:r>
            <a:r>
              <a:rPr lang="es-MX" sz="1600" dirty="0" smtClean="0"/>
              <a:t>, Porrúa, México, 2006.</a:t>
            </a:r>
          </a:p>
          <a:p>
            <a:pPr lvl="0"/>
            <a:r>
              <a:rPr lang="es-MX" sz="1600" dirty="0" smtClean="0"/>
              <a:t>Gómez Lara, Cipriano, </a:t>
            </a:r>
            <a:r>
              <a:rPr lang="es-MX" sz="1600" i="1" dirty="0" smtClean="0"/>
              <a:t>Teoría General del Proceso</a:t>
            </a:r>
            <a:r>
              <a:rPr lang="es-MX" sz="1600" dirty="0" smtClean="0"/>
              <a:t>, </a:t>
            </a:r>
            <a:r>
              <a:rPr lang="es-MX" sz="1600" dirty="0" err="1" smtClean="0"/>
              <a:t>Harla</a:t>
            </a:r>
            <a:r>
              <a:rPr lang="es-MX" sz="1600" dirty="0" smtClean="0"/>
              <a:t>, México, 2001.</a:t>
            </a:r>
          </a:p>
          <a:p>
            <a:pPr lvl="0"/>
            <a:r>
              <a:rPr lang="es-MX" sz="1600" dirty="0" smtClean="0"/>
              <a:t>Ovalle Favela, José, </a:t>
            </a:r>
            <a:r>
              <a:rPr lang="es-MX" sz="1600" i="1" dirty="0" smtClean="0"/>
              <a:t>Derecho Procesal Civil</a:t>
            </a:r>
            <a:r>
              <a:rPr lang="es-MX" sz="1600" dirty="0" smtClean="0"/>
              <a:t>, Oxford, México, 2007</a:t>
            </a:r>
          </a:p>
          <a:p>
            <a:pPr lvl="0"/>
            <a:r>
              <a:rPr lang="es-MX" sz="1600" dirty="0" smtClean="0"/>
              <a:t>________________, </a:t>
            </a:r>
            <a:r>
              <a:rPr lang="es-MX" sz="1600" i="1" dirty="0" smtClean="0"/>
              <a:t>Teoría general del proceso</a:t>
            </a:r>
            <a:r>
              <a:rPr lang="es-MX" sz="1600" dirty="0" smtClean="0"/>
              <a:t>, Oxford, México, 2006.</a:t>
            </a:r>
          </a:p>
          <a:p>
            <a:pPr lvl="0"/>
            <a:r>
              <a:rPr lang="es-ES" sz="1600" dirty="0" smtClean="0"/>
              <a:t>LEGISLACIÓN</a:t>
            </a:r>
            <a:endParaRPr lang="es-MX" sz="1600" dirty="0" smtClean="0"/>
          </a:p>
          <a:p>
            <a:pPr lvl="0"/>
            <a:r>
              <a:rPr lang="es-MX" sz="1600" dirty="0" smtClean="0"/>
              <a:t>Constitución Política de los Estados Unidos Mexicanos.</a:t>
            </a:r>
          </a:p>
          <a:p>
            <a:pPr lvl="0"/>
            <a:r>
              <a:rPr lang="es-MX" sz="1600" dirty="0" smtClean="0"/>
              <a:t>Código Civil del Estado de México.</a:t>
            </a:r>
          </a:p>
          <a:p>
            <a:pPr lvl="0"/>
            <a:r>
              <a:rPr lang="es-MX" sz="1600" dirty="0" smtClean="0"/>
              <a:t>Código de Procedimientos Civiles del Estado de México.</a:t>
            </a:r>
          </a:p>
          <a:p>
            <a:pPr lvl="0"/>
            <a:r>
              <a:rPr lang="es-MX" sz="1600" dirty="0" smtClean="0"/>
              <a:t>Código Penal del Estado de México.</a:t>
            </a:r>
          </a:p>
          <a:p>
            <a:pPr lvl="0"/>
            <a:r>
              <a:rPr lang="es-MX" sz="1600" dirty="0" smtClean="0"/>
              <a:t>Código de Procedimientos Penales para el Estado de México.</a:t>
            </a:r>
          </a:p>
          <a:p>
            <a:pPr lvl="0"/>
            <a:r>
              <a:rPr lang="es-MX" sz="1600" dirty="0" smtClean="0"/>
              <a:t>Ley Orgánica del Poder Judicial del Estado de México.</a:t>
            </a:r>
          </a:p>
          <a:p>
            <a:pPr lvl="0"/>
            <a:r>
              <a:rPr lang="es-MX" sz="1600" dirty="0" smtClean="0"/>
              <a:t>Código Federal de Procedimientos Penales.</a:t>
            </a:r>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fontScale="90000"/>
          </a:bodyPr>
          <a:lstStyle/>
          <a:p>
            <a:r>
              <a:rPr lang="es-MX" b="1" dirty="0" smtClean="0"/>
              <a:t>ESTRUCTURA DE LA UNIDAD DE APRENDIZAJE</a:t>
            </a:r>
            <a:endParaRPr lang="es-MX" b="1" dirty="0"/>
          </a:p>
        </p:txBody>
      </p:sp>
      <p:sp>
        <p:nvSpPr>
          <p:cNvPr id="3" name="2 Marcador de contenido"/>
          <p:cNvSpPr>
            <a:spLocks noGrp="1"/>
          </p:cNvSpPr>
          <p:nvPr>
            <p:ph idx="1"/>
          </p:nvPr>
        </p:nvSpPr>
        <p:spPr>
          <a:xfrm>
            <a:off x="1500166" y="1571612"/>
            <a:ext cx="7186634" cy="4881724"/>
          </a:xfrm>
        </p:spPr>
        <p:txBody>
          <a:bodyPr>
            <a:normAutofit fontScale="32500" lnSpcReduction="20000"/>
          </a:bodyPr>
          <a:lstStyle/>
          <a:p>
            <a:endParaRPr lang="es-MX" dirty="0" smtClean="0"/>
          </a:p>
          <a:p>
            <a:pPr algn="just">
              <a:buNone/>
            </a:pPr>
            <a:r>
              <a:rPr lang="es-ES" sz="7200" u="sng" dirty="0" smtClean="0">
                <a:solidFill>
                  <a:srgbClr val="0070C0"/>
                </a:solidFill>
              </a:rPr>
              <a:t>Unidad </a:t>
            </a:r>
            <a:r>
              <a:rPr lang="es-ES" sz="7200" u="sng" dirty="0" smtClean="0">
                <a:solidFill>
                  <a:srgbClr val="0070C0"/>
                </a:solidFill>
              </a:rPr>
              <a:t>III </a:t>
            </a:r>
            <a:r>
              <a:rPr lang="es-ES" sz="7200" u="sng" dirty="0" smtClean="0">
                <a:solidFill>
                  <a:srgbClr val="0070C0"/>
                </a:solidFill>
              </a:rPr>
              <a:t>.</a:t>
            </a:r>
            <a:r>
              <a:rPr lang="es-ES" sz="7200" dirty="0" smtClean="0"/>
              <a:t> </a:t>
            </a:r>
            <a:r>
              <a:rPr lang="es-ES" sz="7200" dirty="0" smtClean="0"/>
              <a:t>Actos Jurídicos y Presupuestos Procesales</a:t>
            </a:r>
            <a:endParaRPr lang="es-ES" sz="7200" dirty="0" smtClean="0"/>
          </a:p>
          <a:p>
            <a:pPr algn="just">
              <a:buNone/>
            </a:pPr>
            <a:endParaRPr lang="es-ES" sz="5900" dirty="0" smtClean="0"/>
          </a:p>
          <a:p>
            <a:pPr algn="just">
              <a:buNone/>
            </a:pPr>
            <a:endParaRPr lang="es-ES" dirty="0" smtClean="0"/>
          </a:p>
          <a:p>
            <a:r>
              <a:rPr lang="es-ES" sz="6400" dirty="0" smtClean="0"/>
              <a:t>TEMA I. </a:t>
            </a:r>
            <a:r>
              <a:rPr lang="es-ES" sz="6400" dirty="0" smtClean="0"/>
              <a:t>Acto y hecho procesal</a:t>
            </a:r>
            <a:endParaRPr lang="es-MX" sz="6400" dirty="0" smtClean="0"/>
          </a:p>
          <a:p>
            <a:pPr>
              <a:buNone/>
            </a:pPr>
            <a:r>
              <a:rPr lang="es-ES" sz="6400" dirty="0" smtClean="0"/>
              <a:t> </a:t>
            </a:r>
            <a:endParaRPr lang="es-MX" sz="6400" dirty="0" smtClean="0"/>
          </a:p>
          <a:p>
            <a:r>
              <a:rPr lang="es-ES" sz="6400" dirty="0" smtClean="0"/>
              <a:t>TEMA 2. </a:t>
            </a:r>
            <a:r>
              <a:rPr lang="es-ES" sz="6400" dirty="0" smtClean="0"/>
              <a:t>Actos procesales de las partes, del tribunal y de los terceros</a:t>
            </a:r>
            <a:endParaRPr lang="es-MX" sz="6400" dirty="0" smtClean="0"/>
          </a:p>
          <a:p>
            <a:pPr>
              <a:buNone/>
            </a:pPr>
            <a:r>
              <a:rPr lang="es-ES" sz="6400" dirty="0" smtClean="0"/>
              <a:t> </a:t>
            </a:r>
            <a:endParaRPr lang="es-MX" sz="6400" dirty="0" smtClean="0"/>
          </a:p>
          <a:p>
            <a:r>
              <a:rPr lang="es-ES" sz="6400" dirty="0" smtClean="0"/>
              <a:t>TEMA 3. </a:t>
            </a:r>
            <a:r>
              <a:rPr lang="es-ES" sz="6400" dirty="0" smtClean="0"/>
              <a:t>Validez y nulidad de los actos procesales</a:t>
            </a:r>
            <a:endParaRPr lang="es-MX" sz="6400" dirty="0" smtClean="0"/>
          </a:p>
          <a:p>
            <a:pPr>
              <a:buNone/>
            </a:pPr>
            <a:r>
              <a:rPr lang="es-ES" sz="6400" dirty="0" smtClean="0"/>
              <a:t> </a:t>
            </a:r>
            <a:endParaRPr lang="es-MX" sz="6400" dirty="0" smtClean="0"/>
          </a:p>
          <a:p>
            <a:r>
              <a:rPr lang="es-ES" sz="6400" dirty="0" smtClean="0"/>
              <a:t>TEMA 4. </a:t>
            </a:r>
            <a:r>
              <a:rPr lang="es-ES" sz="6400" dirty="0" smtClean="0"/>
              <a:t>Presupuestos procesales</a:t>
            </a:r>
            <a:endParaRPr lang="es-MX" sz="6400" dirty="0" smtClean="0"/>
          </a:p>
          <a:p>
            <a:endParaRPr lang="es-MX" sz="6400" dirty="0" smtClean="0"/>
          </a:p>
          <a:p>
            <a:pPr>
              <a:buNone/>
            </a:pPr>
            <a:r>
              <a:rPr lang="es-ES" dirty="0" smtClean="0"/>
              <a:t> </a:t>
            </a:r>
            <a:endParaRPr lang="es-MX" dirty="0" smtClean="0"/>
          </a:p>
          <a:p>
            <a:pPr>
              <a:buNone/>
            </a:pPr>
            <a:r>
              <a:rPr lang="es-ES" dirty="0" smtClean="0"/>
              <a:t> </a:t>
            </a:r>
            <a:endParaRPr lang="es-MX" dirty="0" smtClean="0"/>
          </a:p>
          <a:p>
            <a:pPr>
              <a:buNone/>
            </a:pPr>
            <a:r>
              <a:rPr lang="es-ES" dirty="0" smtClean="0"/>
              <a:t> </a:t>
            </a:r>
            <a:endParaRPr lang="es-MX" dirty="0" smtClean="0"/>
          </a:p>
          <a:p>
            <a:pPr algn="just">
              <a:buNone/>
            </a:pPr>
            <a:endParaRPr lang="es-ES_tradnl"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2636912"/>
            <a:ext cx="6994547" cy="3082857"/>
          </a:xfrm>
        </p:spPr>
        <p:txBody>
          <a:bodyPr/>
          <a:lstStyle/>
          <a:p>
            <a:r>
              <a:rPr lang="es-MX" sz="3600" dirty="0" smtClean="0"/>
              <a:t>UNIDAD  </a:t>
            </a:r>
            <a:r>
              <a:rPr lang="es-MX" sz="3600" dirty="0" smtClean="0"/>
              <a:t>III</a:t>
            </a:r>
            <a:r>
              <a:rPr lang="es-MX" sz="3600" dirty="0" smtClean="0"/>
              <a:t/>
            </a:r>
            <a:br>
              <a:rPr lang="es-MX" sz="3600" dirty="0" smtClean="0"/>
            </a:br>
            <a:r>
              <a:rPr lang="es-ES" sz="3600" dirty="0" smtClean="0"/>
              <a:t> </a:t>
            </a:r>
            <a:br>
              <a:rPr lang="es-ES" sz="3600" dirty="0" smtClean="0"/>
            </a:br>
            <a:r>
              <a:rPr lang="es-ES" sz="3600" dirty="0" smtClean="0"/>
              <a:t>ACTOS  JURÍDICOS Y PRESUPUESTOS </a:t>
            </a:r>
            <a:r>
              <a:rPr lang="es-ES" sz="3600" dirty="0" err="1" smtClean="0"/>
              <a:t>procesALES</a:t>
            </a:r>
            <a:r>
              <a:rPr lang="es-ES" sz="3600" dirty="0" smtClean="0"/>
              <a:t>  </a:t>
            </a:r>
            <a:r>
              <a:rPr lang="es-MX" sz="3600" dirty="0" smtClean="0"/>
              <a:t/>
            </a:r>
            <a:br>
              <a:rPr lang="es-MX" sz="3600" dirty="0" smtClean="0"/>
            </a:br>
            <a:endParaRPr lang="es-MX" sz="3600"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a:lstStyle/>
          <a:p>
            <a:r>
              <a:rPr lang="es-MX" b="1" dirty="0" smtClean="0"/>
              <a:t>OBJETIVO</a:t>
            </a:r>
            <a:endParaRPr lang="es-MX" b="1" dirty="0"/>
          </a:p>
        </p:txBody>
      </p:sp>
      <p:sp>
        <p:nvSpPr>
          <p:cNvPr id="3" name="2 Marcador de contenido"/>
          <p:cNvSpPr>
            <a:spLocks noGrp="1"/>
          </p:cNvSpPr>
          <p:nvPr>
            <p:ph idx="1"/>
          </p:nvPr>
        </p:nvSpPr>
        <p:spPr>
          <a:xfrm>
            <a:off x="1500166" y="1600200"/>
            <a:ext cx="7186634" cy="4525963"/>
          </a:xfrm>
        </p:spPr>
        <p:txBody>
          <a:bodyPr>
            <a:normAutofit fontScale="92500" lnSpcReduction="20000"/>
          </a:bodyPr>
          <a:lstStyle/>
          <a:p>
            <a:endParaRPr lang="es-MX" dirty="0" smtClean="0"/>
          </a:p>
          <a:p>
            <a:pPr algn="just"/>
            <a:r>
              <a:rPr lang="es-ES" dirty="0" smtClean="0"/>
              <a:t>El alumno deberá obtener conocimientos, habilidades y actitudes que giran en torno a los elementos de los actos jurídicos procesales e identificarlos en el desarrollo del proceso así como las causas de nulidad y las consecuencias jurídicas. Además de comprender los diversos presupuestos procesales. </a:t>
            </a:r>
            <a:endParaRPr lang="es-MX" dirty="0" smtClean="0"/>
          </a:p>
          <a:p>
            <a:pPr>
              <a:buNone/>
            </a:pPr>
            <a:endParaRPr lang="es-ES_tradnl" dirty="0" smtClean="0"/>
          </a:p>
          <a:p>
            <a:pPr>
              <a:buNone/>
            </a:pPr>
            <a:r>
              <a:rPr lang="es-ES" dirty="0" smtClean="0"/>
              <a:t> </a:t>
            </a:r>
            <a:endParaRPr lang="es-MX"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4"/>
          <p:cNvSpPr>
            <a:spLocks noChangeArrowheads="1"/>
          </p:cNvSpPr>
          <p:nvPr/>
        </p:nvSpPr>
        <p:spPr bwMode="auto">
          <a:xfrm>
            <a:off x="395288" y="404813"/>
            <a:ext cx="7848600" cy="461665"/>
          </a:xfrm>
          <a:prstGeom prst="rect">
            <a:avLst/>
          </a:prstGeom>
          <a:noFill/>
          <a:ln w="0">
            <a:noFill/>
            <a:miter lim="800000"/>
            <a:headEnd/>
            <a:tailEnd/>
          </a:ln>
          <a:effectLst/>
        </p:spPr>
        <p:txBody>
          <a:bodyPr>
            <a:spAutoFit/>
          </a:bodyPr>
          <a:lstStyle/>
          <a:p>
            <a:pPr algn="just"/>
            <a:r>
              <a:rPr lang="es-ES" dirty="0"/>
              <a:t>	</a:t>
            </a:r>
          </a:p>
        </p:txBody>
      </p:sp>
      <p:sp>
        <p:nvSpPr>
          <p:cNvPr id="5" name="4 Título"/>
          <p:cNvSpPr>
            <a:spLocks noGrp="1"/>
          </p:cNvSpPr>
          <p:nvPr>
            <p:ph type="title"/>
          </p:nvPr>
        </p:nvSpPr>
        <p:spPr>
          <a:xfrm>
            <a:off x="1500166" y="274638"/>
            <a:ext cx="7186634" cy="1296974"/>
          </a:xfrm>
        </p:spPr>
        <p:txBody>
          <a:bodyPr>
            <a:normAutofit fontScale="90000"/>
          </a:bodyPr>
          <a:lstStyle/>
          <a:p>
            <a:r>
              <a:rPr lang="es-MX" sz="2700" dirty="0" smtClean="0"/>
              <a:t>CON BASE EN LA TEORÍA SUSTANTIVA DEL ACTO JURÍDICO, LA DOCTRINA PROCESAL DISTINGUE</a:t>
            </a:r>
            <a:r>
              <a:rPr lang="es-MX" sz="3600" dirty="0" smtClean="0">
                <a:ea typeface="Calibri" pitchFamily="34" charset="0"/>
              </a:rPr>
              <a:t>:</a:t>
            </a:r>
            <a:endParaRPr lang="es-MX" sz="3600" dirty="0">
              <a:ea typeface="Calibri" pitchFamily="34" charset="0"/>
            </a:endParaRPr>
          </a:p>
        </p:txBody>
      </p:sp>
      <p:graphicFrame>
        <p:nvGraphicFramePr>
          <p:cNvPr id="7" name="6 Diagrama"/>
          <p:cNvGraphicFramePr/>
          <p:nvPr/>
        </p:nvGraphicFramePr>
        <p:xfrm>
          <a:off x="1928794" y="2000240"/>
          <a:ext cx="650085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7F604C6F-8F9C-4664-85F7-46ED54655C64}"/>
                                            </p:graphicEl>
                                          </p:spTgt>
                                        </p:tgtEl>
                                        <p:attrNameLst>
                                          <p:attrName>style.visibility</p:attrName>
                                        </p:attrNameLst>
                                      </p:cBhvr>
                                      <p:to>
                                        <p:strVal val="visible"/>
                                      </p:to>
                                    </p:set>
                                    <p:animEffect transition="in" filter="wipe(down)">
                                      <p:cBhvr>
                                        <p:cTn id="7" dur="500"/>
                                        <p:tgtEl>
                                          <p:spTgt spid="7">
                                            <p:graphicEl>
                                              <a:dgm id="{7F604C6F-8F9C-4664-85F7-46ED54655C64}"/>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graphicEl>
                                              <a:dgm id="{1EB2BEB3-105D-43E9-855B-659FB674DEF9}"/>
                                            </p:graphicEl>
                                          </p:spTgt>
                                        </p:tgtEl>
                                        <p:attrNameLst>
                                          <p:attrName>style.visibility</p:attrName>
                                        </p:attrNameLst>
                                      </p:cBhvr>
                                      <p:to>
                                        <p:strVal val="visible"/>
                                      </p:to>
                                    </p:set>
                                    <p:animEffect transition="in" filter="wipe(down)">
                                      <p:cBhvr>
                                        <p:cTn id="10" dur="500"/>
                                        <p:tgtEl>
                                          <p:spTgt spid="7">
                                            <p:graphicEl>
                                              <a:dgm id="{1EB2BEB3-105D-43E9-855B-659FB674DEF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graphicEl>
                                              <a:dgm id="{6532CFD8-4094-4ADD-A4F0-E362E5172240}"/>
                                            </p:graphicEl>
                                          </p:spTgt>
                                        </p:tgtEl>
                                        <p:attrNameLst>
                                          <p:attrName>style.visibility</p:attrName>
                                        </p:attrNameLst>
                                      </p:cBhvr>
                                      <p:to>
                                        <p:strVal val="visible"/>
                                      </p:to>
                                    </p:set>
                                    <p:animEffect transition="in" filter="wipe(down)">
                                      <p:cBhvr>
                                        <p:cTn id="15" dur="500"/>
                                        <p:tgtEl>
                                          <p:spTgt spid="7">
                                            <p:graphicEl>
                                              <a:dgm id="{6532CFD8-4094-4ADD-A4F0-E362E5172240}"/>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graphicEl>
                                              <a:dgm id="{4CE59E9D-19C4-4966-A226-B716A7E4E452}"/>
                                            </p:graphicEl>
                                          </p:spTgt>
                                        </p:tgtEl>
                                        <p:attrNameLst>
                                          <p:attrName>style.visibility</p:attrName>
                                        </p:attrNameLst>
                                      </p:cBhvr>
                                      <p:to>
                                        <p:strVal val="visible"/>
                                      </p:to>
                                    </p:set>
                                    <p:animEffect transition="in" filter="wipe(down)">
                                      <p:cBhvr>
                                        <p:cTn id="18" dur="500"/>
                                        <p:tgtEl>
                                          <p:spTgt spid="7">
                                            <p:graphicEl>
                                              <a:dgm id="{4CE59E9D-19C4-4966-A226-B716A7E4E45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AtOnce"/>
        </p:bldSub>
      </p:bldGraphic>
    </p:bld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nchor="ctr"/>
      <a:lstStyle>
        <a:defPPr algn="ctr" fontAlgn="auto">
          <a:spcBef>
            <a:spcPts val="0"/>
          </a:spcBef>
          <a:spcAft>
            <a:spcPts val="0"/>
          </a:spcAft>
          <a:defRPr dirty="0"/>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3694</TotalTime>
  <Words>2748</Words>
  <Application>Microsoft Office PowerPoint</Application>
  <PresentationFormat>Presentación en pantalla (4:3)</PresentationFormat>
  <Paragraphs>181</Paragraphs>
  <Slides>40</Slides>
  <Notes>3</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UAEM</vt:lpstr>
      <vt:lpstr>Derecho Procesal</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III   ACTOS  JURÍDICOS Y PRESUPUESTOS procesALES   </vt:lpstr>
      <vt:lpstr>OBJETIVO</vt:lpstr>
      <vt:lpstr>CON BASE EN LA TEORÍA SUSTANTIVA DEL ACTO JURÍDICO, LA DOCTRINA PROCESAL DISTINGUE:</vt:lpstr>
      <vt:lpstr>CON BASE EN LA TEORÍA SUSTANTIVA DEL ACTO JURÍDICO, LA DOCTRINA PROCESAL DISTINGUE:</vt:lpstr>
      <vt:lpstr>Diapositiva 11</vt:lpstr>
      <vt:lpstr>Diapositiva 12</vt:lpstr>
      <vt:lpstr>Diapositiva 13</vt:lpstr>
      <vt:lpstr>Diapositiva 14</vt:lpstr>
      <vt:lpstr>Diapositiva 15</vt:lpstr>
      <vt:lpstr>Diapositiva 16</vt:lpstr>
      <vt:lpstr>Diapositiva 17</vt:lpstr>
      <vt:lpstr>Diapositiva 18</vt:lpstr>
      <vt:lpstr>  DE TIEMPO  </vt:lpstr>
      <vt:lpstr>  DE TIEMPO  </vt:lpstr>
      <vt:lpstr>  DE TIEMPO  </vt:lpstr>
      <vt:lpstr>LUGAR</vt:lpstr>
      <vt:lpstr>LUGAR</vt:lpstr>
      <vt:lpstr>LUGAR</vt:lpstr>
      <vt:lpstr>LUGAR</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Presupuestos Procesales</vt:lpstr>
      <vt:lpstr>Diapositiva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ALEX</dc:creator>
  <cp:lastModifiedBy>Usuario</cp:lastModifiedBy>
  <cp:revision>406</cp:revision>
  <dcterms:created xsi:type="dcterms:W3CDTF">2010-06-03T19:58:43Z</dcterms:created>
  <dcterms:modified xsi:type="dcterms:W3CDTF">2015-10-03T01:24:31Z</dcterms:modified>
</cp:coreProperties>
</file>