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notesMasterIdLst>
    <p:notesMasterId r:id="rId33"/>
  </p:notesMasterIdLst>
  <p:sldIdLst>
    <p:sldId id="257" r:id="rId2"/>
    <p:sldId id="261" r:id="rId3"/>
    <p:sldId id="330" r:id="rId4"/>
    <p:sldId id="258" r:id="rId5"/>
    <p:sldId id="262" r:id="rId6"/>
    <p:sldId id="263" r:id="rId7"/>
    <p:sldId id="264" r:id="rId8"/>
    <p:sldId id="265" r:id="rId9"/>
    <p:sldId id="267" r:id="rId10"/>
    <p:sldId id="270" r:id="rId11"/>
    <p:sldId id="271" r:id="rId12"/>
    <p:sldId id="272" r:id="rId13"/>
    <p:sldId id="336" r:id="rId14"/>
    <p:sldId id="273" r:id="rId15"/>
    <p:sldId id="328" r:id="rId16"/>
    <p:sldId id="275" r:id="rId17"/>
    <p:sldId id="337" r:id="rId18"/>
    <p:sldId id="276" r:id="rId19"/>
    <p:sldId id="326" r:id="rId20"/>
    <p:sldId id="331" r:id="rId21"/>
    <p:sldId id="277" r:id="rId22"/>
    <p:sldId id="278" r:id="rId23"/>
    <p:sldId id="332" r:id="rId24"/>
    <p:sldId id="283" r:id="rId25"/>
    <p:sldId id="285" r:id="rId26"/>
    <p:sldId id="327" r:id="rId27"/>
    <p:sldId id="334" r:id="rId28"/>
    <p:sldId id="333" r:id="rId29"/>
    <p:sldId id="335" r:id="rId30"/>
    <p:sldId id="338" r:id="rId31"/>
    <p:sldId id="339" r:id="rId3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7" d="100"/>
          <a:sy n="57" d="100"/>
        </p:scale>
        <p:origin x="-1170" y="-45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1D34E6-8CE4-4251-8233-75BE42202A15}" type="doc">
      <dgm:prSet loTypeId="urn:microsoft.com/office/officeart/2009/3/layout/IncreasingArrowsProcess" loCatId="process" qsTypeId="urn:microsoft.com/office/officeart/2005/8/quickstyle/simple1" qsCatId="simple" csTypeId="urn:microsoft.com/office/officeart/2005/8/colors/accent0_3" csCatId="mainScheme" phldr="1"/>
      <dgm:spPr/>
      <dgm:t>
        <a:bodyPr/>
        <a:lstStyle/>
        <a:p>
          <a:endParaRPr lang="es-MX"/>
        </a:p>
      </dgm:t>
    </dgm:pt>
    <dgm:pt modelId="{4EED1640-7299-4030-BEB4-2927981F22C4}">
      <dgm:prSet phldrT="[Texto]" phldr="1"/>
      <dgm:spPr/>
      <dgm:t>
        <a:bodyPr/>
        <a:lstStyle/>
        <a:p>
          <a:endParaRPr lang="es-MX"/>
        </a:p>
      </dgm:t>
    </dgm:pt>
    <dgm:pt modelId="{1017CCC5-C8DB-45AF-85AE-9D2B56B0389B}" type="parTrans" cxnId="{0B029F6F-8E77-4CE5-AC5D-A9637435FD0C}">
      <dgm:prSet/>
      <dgm:spPr/>
      <dgm:t>
        <a:bodyPr/>
        <a:lstStyle/>
        <a:p>
          <a:endParaRPr lang="es-MX"/>
        </a:p>
      </dgm:t>
    </dgm:pt>
    <dgm:pt modelId="{6A56683F-6FFF-44E3-BC66-FA07576C632F}" type="sibTrans" cxnId="{0B029F6F-8E77-4CE5-AC5D-A9637435FD0C}">
      <dgm:prSet/>
      <dgm:spPr/>
      <dgm:t>
        <a:bodyPr/>
        <a:lstStyle/>
        <a:p>
          <a:endParaRPr lang="es-MX"/>
        </a:p>
      </dgm:t>
    </dgm:pt>
    <dgm:pt modelId="{8DE29A17-829D-415C-BF38-D74D8706EB21}">
      <dgm:prSet phldrT="[Texto]"/>
      <dgm:spPr/>
      <dgm:t>
        <a:bodyPr/>
        <a:lstStyle/>
        <a:p>
          <a:pPr algn="just"/>
          <a:r>
            <a:rPr lang="es-MX" dirty="0" smtClean="0"/>
            <a:t>La administración es una disciplina fascinante; porque se vincula con diversas ciencias, técnicas y artes. </a:t>
          </a:r>
        </a:p>
        <a:p>
          <a:pPr algn="just"/>
          <a:r>
            <a:rPr lang="es-MX" dirty="0" smtClean="0"/>
            <a:t>El caso de la relación de la ingeniería en computación con la administración es que ambas tratan del uso de los recursos escasos de manera eficiente y eficaz. </a:t>
          </a:r>
          <a:endParaRPr lang="es-MX" dirty="0"/>
        </a:p>
      </dgm:t>
    </dgm:pt>
    <dgm:pt modelId="{8F053C74-0B94-4AE4-9662-A4F1B60A0BF1}" type="parTrans" cxnId="{8E2A9E63-5A44-4DE6-ABA8-F3F689C7BBC0}">
      <dgm:prSet/>
      <dgm:spPr/>
      <dgm:t>
        <a:bodyPr/>
        <a:lstStyle/>
        <a:p>
          <a:endParaRPr lang="es-MX"/>
        </a:p>
      </dgm:t>
    </dgm:pt>
    <dgm:pt modelId="{64E261DA-C81D-400E-858A-16C5D172EF93}" type="sibTrans" cxnId="{8E2A9E63-5A44-4DE6-ABA8-F3F689C7BBC0}">
      <dgm:prSet/>
      <dgm:spPr/>
      <dgm:t>
        <a:bodyPr/>
        <a:lstStyle/>
        <a:p>
          <a:endParaRPr lang="es-MX"/>
        </a:p>
      </dgm:t>
    </dgm:pt>
    <dgm:pt modelId="{BCF41DDA-210B-47CB-98CD-021DDD737079}">
      <dgm:prSet phldrT="[Texto]" phldr="1"/>
      <dgm:spPr/>
      <dgm:t>
        <a:bodyPr/>
        <a:lstStyle/>
        <a:p>
          <a:endParaRPr lang="es-MX"/>
        </a:p>
      </dgm:t>
    </dgm:pt>
    <dgm:pt modelId="{553F7B11-80B5-4295-A2FE-5C5B3B16F367}" type="parTrans" cxnId="{B39F3B58-C336-4342-B99E-23A9DC60C27B}">
      <dgm:prSet/>
      <dgm:spPr/>
      <dgm:t>
        <a:bodyPr/>
        <a:lstStyle/>
        <a:p>
          <a:endParaRPr lang="es-MX"/>
        </a:p>
      </dgm:t>
    </dgm:pt>
    <dgm:pt modelId="{53E6162E-C381-4BE1-8E5A-C07DD7464FC6}" type="sibTrans" cxnId="{B39F3B58-C336-4342-B99E-23A9DC60C27B}">
      <dgm:prSet/>
      <dgm:spPr/>
      <dgm:t>
        <a:bodyPr/>
        <a:lstStyle/>
        <a:p>
          <a:endParaRPr lang="es-MX"/>
        </a:p>
      </dgm:t>
    </dgm:pt>
    <dgm:pt modelId="{B6DC93DE-6806-4214-941C-756F5DF5F2F1}">
      <dgm:prSet phldrT="[Texto]"/>
      <dgm:spPr/>
      <dgm:t>
        <a:bodyPr/>
        <a:lstStyle/>
        <a:p>
          <a:pPr algn="just"/>
          <a:r>
            <a:rPr lang="es-MX" dirty="0" smtClean="0"/>
            <a:t>Los conocimientos administrativos son importantes en la formación de los futuros dirigentes de las empresas y organizaciones nacionales e internacionales ya sean pequeñas, medianas o grandes, conocimientos necesarios para un ingeniero en computación en su labor profesional.</a:t>
          </a:r>
          <a:endParaRPr lang="es-MX" dirty="0"/>
        </a:p>
      </dgm:t>
    </dgm:pt>
    <dgm:pt modelId="{7BE901C9-992C-4732-A6A0-B9B372ADCFF9}" type="parTrans" cxnId="{2069748E-B28A-4F00-A38C-E440D78E65F9}">
      <dgm:prSet/>
      <dgm:spPr/>
      <dgm:t>
        <a:bodyPr/>
        <a:lstStyle/>
        <a:p>
          <a:endParaRPr lang="es-MX"/>
        </a:p>
      </dgm:t>
    </dgm:pt>
    <dgm:pt modelId="{B5428B14-58B2-4BE3-A25F-74D367DCD171}" type="sibTrans" cxnId="{2069748E-B28A-4F00-A38C-E440D78E65F9}">
      <dgm:prSet/>
      <dgm:spPr/>
      <dgm:t>
        <a:bodyPr/>
        <a:lstStyle/>
        <a:p>
          <a:endParaRPr lang="es-MX"/>
        </a:p>
      </dgm:t>
    </dgm:pt>
    <dgm:pt modelId="{390A0629-71C6-4D2D-96A8-1E753FCAEA62}" type="pres">
      <dgm:prSet presAssocID="{261D34E6-8CE4-4251-8233-75BE42202A15}" presName="Name0" presStyleCnt="0">
        <dgm:presLayoutVars>
          <dgm:chMax val="5"/>
          <dgm:chPref val="5"/>
          <dgm:dir/>
          <dgm:animLvl val="lvl"/>
        </dgm:presLayoutVars>
      </dgm:prSet>
      <dgm:spPr/>
      <dgm:t>
        <a:bodyPr/>
        <a:lstStyle/>
        <a:p>
          <a:endParaRPr lang="es-MX"/>
        </a:p>
      </dgm:t>
    </dgm:pt>
    <dgm:pt modelId="{1CB4D060-B67E-4065-A2D0-019003951271}" type="pres">
      <dgm:prSet presAssocID="{4EED1640-7299-4030-BEB4-2927981F22C4}" presName="parentText1" presStyleLbl="node1" presStyleIdx="0" presStyleCnt="2">
        <dgm:presLayoutVars>
          <dgm:chMax/>
          <dgm:chPref val="3"/>
          <dgm:bulletEnabled val="1"/>
        </dgm:presLayoutVars>
      </dgm:prSet>
      <dgm:spPr/>
      <dgm:t>
        <a:bodyPr/>
        <a:lstStyle/>
        <a:p>
          <a:endParaRPr lang="es-MX"/>
        </a:p>
      </dgm:t>
    </dgm:pt>
    <dgm:pt modelId="{74865E36-07B9-4752-96CE-83846E754287}" type="pres">
      <dgm:prSet presAssocID="{4EED1640-7299-4030-BEB4-2927981F22C4}" presName="childText1" presStyleLbl="solidAlignAcc1" presStyleIdx="0" presStyleCnt="2">
        <dgm:presLayoutVars>
          <dgm:chMax val="0"/>
          <dgm:chPref val="0"/>
          <dgm:bulletEnabled val="1"/>
        </dgm:presLayoutVars>
      </dgm:prSet>
      <dgm:spPr/>
      <dgm:t>
        <a:bodyPr/>
        <a:lstStyle/>
        <a:p>
          <a:endParaRPr lang="es-MX"/>
        </a:p>
      </dgm:t>
    </dgm:pt>
    <dgm:pt modelId="{5E31E50B-1A4A-4A78-9FDE-56A65A6EB387}" type="pres">
      <dgm:prSet presAssocID="{BCF41DDA-210B-47CB-98CD-021DDD737079}" presName="parentText2" presStyleLbl="node1" presStyleIdx="1" presStyleCnt="2">
        <dgm:presLayoutVars>
          <dgm:chMax/>
          <dgm:chPref val="3"/>
          <dgm:bulletEnabled val="1"/>
        </dgm:presLayoutVars>
      </dgm:prSet>
      <dgm:spPr/>
      <dgm:t>
        <a:bodyPr/>
        <a:lstStyle/>
        <a:p>
          <a:endParaRPr lang="es-MX"/>
        </a:p>
      </dgm:t>
    </dgm:pt>
    <dgm:pt modelId="{03642FCC-7F9B-4C30-9779-CD9D0A94BB34}" type="pres">
      <dgm:prSet presAssocID="{BCF41DDA-210B-47CB-98CD-021DDD737079}" presName="childText2" presStyleLbl="solidAlignAcc1" presStyleIdx="1" presStyleCnt="2">
        <dgm:presLayoutVars>
          <dgm:chMax val="0"/>
          <dgm:chPref val="0"/>
          <dgm:bulletEnabled val="1"/>
        </dgm:presLayoutVars>
      </dgm:prSet>
      <dgm:spPr/>
      <dgm:t>
        <a:bodyPr/>
        <a:lstStyle/>
        <a:p>
          <a:endParaRPr lang="es-MX"/>
        </a:p>
      </dgm:t>
    </dgm:pt>
  </dgm:ptLst>
  <dgm:cxnLst>
    <dgm:cxn modelId="{86BA7A62-164C-4B91-8A56-334806E89A84}" type="presOf" srcId="{BCF41DDA-210B-47CB-98CD-021DDD737079}" destId="{5E31E50B-1A4A-4A78-9FDE-56A65A6EB387}" srcOrd="0" destOrd="0" presId="urn:microsoft.com/office/officeart/2009/3/layout/IncreasingArrowsProcess"/>
    <dgm:cxn modelId="{D24BE6BA-F183-43BB-B71E-0B15454D3619}" type="presOf" srcId="{4EED1640-7299-4030-BEB4-2927981F22C4}" destId="{1CB4D060-B67E-4065-A2D0-019003951271}" srcOrd="0" destOrd="0" presId="urn:microsoft.com/office/officeart/2009/3/layout/IncreasingArrowsProcess"/>
    <dgm:cxn modelId="{8E2A9E63-5A44-4DE6-ABA8-F3F689C7BBC0}" srcId="{4EED1640-7299-4030-BEB4-2927981F22C4}" destId="{8DE29A17-829D-415C-BF38-D74D8706EB21}" srcOrd="0" destOrd="0" parTransId="{8F053C74-0B94-4AE4-9662-A4F1B60A0BF1}" sibTransId="{64E261DA-C81D-400E-858A-16C5D172EF93}"/>
    <dgm:cxn modelId="{B39F3B58-C336-4342-B99E-23A9DC60C27B}" srcId="{261D34E6-8CE4-4251-8233-75BE42202A15}" destId="{BCF41DDA-210B-47CB-98CD-021DDD737079}" srcOrd="1" destOrd="0" parTransId="{553F7B11-80B5-4295-A2FE-5C5B3B16F367}" sibTransId="{53E6162E-C381-4BE1-8E5A-C07DD7464FC6}"/>
    <dgm:cxn modelId="{52A31D0B-047F-4710-9527-9F721C46CA7B}" type="presOf" srcId="{B6DC93DE-6806-4214-941C-756F5DF5F2F1}" destId="{03642FCC-7F9B-4C30-9779-CD9D0A94BB34}" srcOrd="0" destOrd="0" presId="urn:microsoft.com/office/officeart/2009/3/layout/IncreasingArrowsProcess"/>
    <dgm:cxn modelId="{2069748E-B28A-4F00-A38C-E440D78E65F9}" srcId="{BCF41DDA-210B-47CB-98CD-021DDD737079}" destId="{B6DC93DE-6806-4214-941C-756F5DF5F2F1}" srcOrd="0" destOrd="0" parTransId="{7BE901C9-992C-4732-A6A0-B9B372ADCFF9}" sibTransId="{B5428B14-58B2-4BE3-A25F-74D367DCD171}"/>
    <dgm:cxn modelId="{36775870-2A91-4358-8331-45CC5DC49BC6}" type="presOf" srcId="{261D34E6-8CE4-4251-8233-75BE42202A15}" destId="{390A0629-71C6-4D2D-96A8-1E753FCAEA62}" srcOrd="0" destOrd="0" presId="urn:microsoft.com/office/officeart/2009/3/layout/IncreasingArrowsProcess"/>
    <dgm:cxn modelId="{821AABCF-BAFF-427C-8E7B-5CC9A9112677}" type="presOf" srcId="{8DE29A17-829D-415C-BF38-D74D8706EB21}" destId="{74865E36-07B9-4752-96CE-83846E754287}" srcOrd="0" destOrd="0" presId="urn:microsoft.com/office/officeart/2009/3/layout/IncreasingArrowsProcess"/>
    <dgm:cxn modelId="{0B029F6F-8E77-4CE5-AC5D-A9637435FD0C}" srcId="{261D34E6-8CE4-4251-8233-75BE42202A15}" destId="{4EED1640-7299-4030-BEB4-2927981F22C4}" srcOrd="0" destOrd="0" parTransId="{1017CCC5-C8DB-45AF-85AE-9D2B56B0389B}" sibTransId="{6A56683F-6FFF-44E3-BC66-FA07576C632F}"/>
    <dgm:cxn modelId="{804CF262-FF63-490B-9E95-D40CDEDF8156}" type="presParOf" srcId="{390A0629-71C6-4D2D-96A8-1E753FCAEA62}" destId="{1CB4D060-B67E-4065-A2D0-019003951271}" srcOrd="0" destOrd="0" presId="urn:microsoft.com/office/officeart/2009/3/layout/IncreasingArrowsProcess"/>
    <dgm:cxn modelId="{F1443AAF-01A1-450F-BC70-6680CF4C5726}" type="presParOf" srcId="{390A0629-71C6-4D2D-96A8-1E753FCAEA62}" destId="{74865E36-07B9-4752-96CE-83846E754287}" srcOrd="1" destOrd="0" presId="urn:microsoft.com/office/officeart/2009/3/layout/IncreasingArrowsProcess"/>
    <dgm:cxn modelId="{628D9683-B577-468F-BC30-72089A2D1B0C}" type="presParOf" srcId="{390A0629-71C6-4D2D-96A8-1E753FCAEA62}" destId="{5E31E50B-1A4A-4A78-9FDE-56A65A6EB387}" srcOrd="2" destOrd="0" presId="urn:microsoft.com/office/officeart/2009/3/layout/IncreasingArrowsProcess"/>
    <dgm:cxn modelId="{16C5555F-7903-41E7-9F5A-E48E76D14DF9}" type="presParOf" srcId="{390A0629-71C6-4D2D-96A8-1E753FCAEA62}" destId="{03642FCC-7F9B-4C30-9779-CD9D0A94BB34}"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6C8F97-26A2-44B3-9A57-F528224498C7}" type="doc">
      <dgm:prSet loTypeId="urn:microsoft.com/office/officeart/2005/8/layout/vList3" loCatId="picture" qsTypeId="urn:microsoft.com/office/officeart/2005/8/quickstyle/3d1" qsCatId="3D" csTypeId="urn:microsoft.com/office/officeart/2005/8/colors/colorful1" csCatId="colorful" phldr="1"/>
      <dgm:spPr/>
    </dgm:pt>
    <dgm:pt modelId="{8BA3AE66-06E8-4D67-A65A-A86AB342BFC2}">
      <dgm:prSet phldrT="[Texto]"/>
      <dgm:spPr/>
      <dgm:t>
        <a:bodyPr/>
        <a:lstStyle/>
        <a:p>
          <a:r>
            <a:rPr lang="es-MX" dirty="0" smtClean="0">
              <a:latin typeface="Calibri" pitchFamily="34" charset="0"/>
            </a:rPr>
            <a:t>     </a:t>
          </a:r>
          <a:r>
            <a:rPr lang="es-MX" dirty="0" smtClean="0">
              <a:latin typeface="+mn-lt"/>
            </a:rPr>
            <a:t>Su </a:t>
          </a:r>
          <a:r>
            <a:rPr lang="es-ES_tradnl" dirty="0" smtClean="0">
              <a:latin typeface="+mn-lt"/>
            </a:rPr>
            <a:t>aplicación es factible alcanzar el </a:t>
          </a:r>
          <a:r>
            <a:rPr lang="es-ES_tradnl" i="1" dirty="0" smtClean="0">
              <a:latin typeface="+mn-lt"/>
            </a:rPr>
            <a:t>éxito</a:t>
          </a:r>
          <a:r>
            <a:rPr lang="es-ES_tradnl" dirty="0" smtClean="0">
              <a:latin typeface="+mn-lt"/>
            </a:rPr>
            <a:t> en un grupo formal que tiene propósitos comunes.</a:t>
          </a:r>
          <a:endParaRPr lang="es-MX" dirty="0">
            <a:latin typeface="+mn-lt"/>
          </a:endParaRPr>
        </a:p>
      </dgm:t>
    </dgm:pt>
    <dgm:pt modelId="{5A5B3750-AA0B-4745-9BB0-577C763C7D77}" type="parTrans" cxnId="{AE141819-075E-4B67-9C46-F38CB8E1B645}">
      <dgm:prSet/>
      <dgm:spPr/>
      <dgm:t>
        <a:bodyPr/>
        <a:lstStyle/>
        <a:p>
          <a:endParaRPr lang="es-MX"/>
        </a:p>
      </dgm:t>
    </dgm:pt>
    <dgm:pt modelId="{0BF706B3-E4DF-4916-9698-DA17F35F0D3F}" type="sibTrans" cxnId="{AE141819-075E-4B67-9C46-F38CB8E1B645}">
      <dgm:prSet/>
      <dgm:spPr/>
      <dgm:t>
        <a:bodyPr/>
        <a:lstStyle/>
        <a:p>
          <a:endParaRPr lang="es-MX"/>
        </a:p>
      </dgm:t>
    </dgm:pt>
    <dgm:pt modelId="{4B54BC22-D492-47F6-89C5-4A0A781B47AC}">
      <dgm:prSet phldrT="[Texto]"/>
      <dgm:spPr/>
      <dgm:t>
        <a:bodyPr/>
        <a:lstStyle/>
        <a:p>
          <a:r>
            <a:rPr lang="es-ES_tradnl" dirty="0" smtClean="0">
              <a:latin typeface="+mn-lt"/>
            </a:rPr>
            <a:t>Su carácter es  universal</a:t>
          </a:r>
          <a:r>
            <a:rPr lang="es-ES_tradnl" dirty="0" smtClean="0"/>
            <a:t>.</a:t>
          </a:r>
          <a:endParaRPr lang="es-MX" dirty="0"/>
        </a:p>
      </dgm:t>
    </dgm:pt>
    <dgm:pt modelId="{3F16778B-FD80-4803-84E7-ACB7E14766B9}" type="parTrans" cxnId="{C949B7EB-51D3-4381-93B8-89F4300C7573}">
      <dgm:prSet/>
      <dgm:spPr/>
      <dgm:t>
        <a:bodyPr/>
        <a:lstStyle/>
        <a:p>
          <a:endParaRPr lang="es-MX"/>
        </a:p>
      </dgm:t>
    </dgm:pt>
    <dgm:pt modelId="{AD3F2D8A-2B75-46C5-84E4-2E1372E3289C}" type="sibTrans" cxnId="{C949B7EB-51D3-4381-93B8-89F4300C7573}">
      <dgm:prSet/>
      <dgm:spPr/>
      <dgm:t>
        <a:bodyPr/>
        <a:lstStyle/>
        <a:p>
          <a:endParaRPr lang="es-MX"/>
        </a:p>
      </dgm:t>
    </dgm:pt>
    <dgm:pt modelId="{44AA0155-F728-4F6C-B14B-E8BECC241495}">
      <dgm:prSet phldrT="[Texto]"/>
      <dgm:spPr/>
      <dgm:t>
        <a:bodyPr/>
        <a:lstStyle/>
        <a:p>
          <a:r>
            <a:rPr lang="es-MX" dirty="0" smtClean="0">
              <a:latin typeface="+mn-lt"/>
            </a:rPr>
            <a:t>Trata con </a:t>
          </a:r>
          <a:r>
            <a:rPr lang="es-MX" b="1" i="1" dirty="0" smtClean="0">
              <a:latin typeface="+mn-lt"/>
            </a:rPr>
            <a:t>actividades normalmente programables. </a:t>
          </a:r>
          <a:endParaRPr lang="es-MX" dirty="0">
            <a:latin typeface="+mn-lt"/>
          </a:endParaRPr>
        </a:p>
      </dgm:t>
    </dgm:pt>
    <dgm:pt modelId="{000274CE-1C4F-48F6-A842-ED21A5A8C6AF}" type="parTrans" cxnId="{68756C16-3E04-4F67-8192-8CD700A45CD5}">
      <dgm:prSet/>
      <dgm:spPr/>
      <dgm:t>
        <a:bodyPr/>
        <a:lstStyle/>
        <a:p>
          <a:endParaRPr lang="es-MX"/>
        </a:p>
      </dgm:t>
    </dgm:pt>
    <dgm:pt modelId="{3983F50B-ED74-403C-88CF-B282DB13F794}" type="sibTrans" cxnId="{68756C16-3E04-4F67-8192-8CD700A45CD5}">
      <dgm:prSet/>
      <dgm:spPr/>
      <dgm:t>
        <a:bodyPr/>
        <a:lstStyle/>
        <a:p>
          <a:endParaRPr lang="es-MX"/>
        </a:p>
      </dgm:t>
    </dgm:pt>
    <dgm:pt modelId="{08A89133-1F58-4B7B-9F18-313E19870324}">
      <dgm:prSet phldrT="[Texto]"/>
      <dgm:spPr/>
      <dgm:t>
        <a:bodyPr/>
        <a:lstStyle/>
        <a:p>
          <a:r>
            <a:rPr lang="es-MX" dirty="0" smtClean="0">
              <a:latin typeface="+mn-lt"/>
            </a:rPr>
            <a:t>Sigue procedimientos y reglas definidas con toda precisión</a:t>
          </a:r>
          <a:endParaRPr lang="es-MX" dirty="0">
            <a:latin typeface="+mn-lt"/>
          </a:endParaRPr>
        </a:p>
      </dgm:t>
    </dgm:pt>
    <dgm:pt modelId="{7F3BACA5-7C7E-407E-B773-799526FE1CE5}" type="parTrans" cxnId="{BF0028D6-2F31-463D-9602-80CC2D08E7D8}">
      <dgm:prSet/>
      <dgm:spPr/>
      <dgm:t>
        <a:bodyPr/>
        <a:lstStyle/>
        <a:p>
          <a:endParaRPr lang="es-MX"/>
        </a:p>
      </dgm:t>
    </dgm:pt>
    <dgm:pt modelId="{4AFD275C-90A7-4437-BBEE-283DA08E38E7}" type="sibTrans" cxnId="{BF0028D6-2F31-463D-9602-80CC2D08E7D8}">
      <dgm:prSet/>
      <dgm:spPr/>
      <dgm:t>
        <a:bodyPr/>
        <a:lstStyle/>
        <a:p>
          <a:endParaRPr lang="es-MX"/>
        </a:p>
      </dgm:t>
    </dgm:pt>
    <dgm:pt modelId="{1BF0E441-6F2B-4606-AD69-FFAEF8BEB6F8}">
      <dgm:prSet phldrT="[Texto]"/>
      <dgm:spPr/>
      <dgm:t>
        <a:bodyPr/>
        <a:lstStyle/>
        <a:p>
          <a:r>
            <a:rPr lang="es-MX" dirty="0" smtClean="0">
              <a:latin typeface="+mn-lt"/>
            </a:rPr>
            <a:t>Su parámetro principal es la eficiencia. </a:t>
          </a:r>
          <a:endParaRPr lang="es-MX" dirty="0">
            <a:latin typeface="+mn-lt"/>
          </a:endParaRPr>
        </a:p>
      </dgm:t>
    </dgm:pt>
    <dgm:pt modelId="{9E4B9AA5-CD16-4ADB-9E39-027EB756BCCE}" type="parTrans" cxnId="{5EE1F108-F21D-4321-8F74-C04244DE83B0}">
      <dgm:prSet/>
      <dgm:spPr/>
      <dgm:t>
        <a:bodyPr/>
        <a:lstStyle/>
        <a:p>
          <a:endParaRPr lang="es-MX"/>
        </a:p>
      </dgm:t>
    </dgm:pt>
    <dgm:pt modelId="{8FF25120-3138-4D51-B279-9E8A864AB010}" type="sibTrans" cxnId="{5EE1F108-F21D-4321-8F74-C04244DE83B0}">
      <dgm:prSet/>
      <dgm:spPr/>
      <dgm:t>
        <a:bodyPr/>
        <a:lstStyle/>
        <a:p>
          <a:endParaRPr lang="es-MX"/>
        </a:p>
      </dgm:t>
    </dgm:pt>
    <dgm:pt modelId="{31B3B4F1-5D4A-4A23-B008-08CB238B5C03}">
      <dgm:prSet/>
      <dgm:spPr/>
      <dgm:t>
        <a:bodyPr/>
        <a:lstStyle/>
        <a:p>
          <a:r>
            <a:rPr lang="es-MX" dirty="0" smtClean="0">
              <a:latin typeface="+mn-lt"/>
            </a:rPr>
            <a:t>Normalmente cubre períodos reducidos. </a:t>
          </a:r>
          <a:endParaRPr lang="es-MX" dirty="0">
            <a:latin typeface="+mn-lt"/>
          </a:endParaRPr>
        </a:p>
      </dgm:t>
    </dgm:pt>
    <dgm:pt modelId="{6CC87B47-9512-4093-8C16-C6E4EC27DE92}" type="parTrans" cxnId="{2797BB58-875E-42CE-B786-2443A8B7BC6D}">
      <dgm:prSet/>
      <dgm:spPr/>
      <dgm:t>
        <a:bodyPr/>
        <a:lstStyle/>
        <a:p>
          <a:endParaRPr lang="es-MX"/>
        </a:p>
      </dgm:t>
    </dgm:pt>
    <dgm:pt modelId="{CFE4AB1D-6949-4A41-B968-754FE7773981}" type="sibTrans" cxnId="{2797BB58-875E-42CE-B786-2443A8B7BC6D}">
      <dgm:prSet/>
      <dgm:spPr/>
      <dgm:t>
        <a:bodyPr/>
        <a:lstStyle/>
        <a:p>
          <a:endParaRPr lang="es-MX"/>
        </a:p>
      </dgm:t>
    </dgm:pt>
    <dgm:pt modelId="{072A72C6-DBF0-48F4-B8FC-8FCC3587E382}" type="pres">
      <dgm:prSet presAssocID="{256C8F97-26A2-44B3-9A57-F528224498C7}" presName="linearFlow" presStyleCnt="0">
        <dgm:presLayoutVars>
          <dgm:dir/>
          <dgm:resizeHandles val="exact"/>
        </dgm:presLayoutVars>
      </dgm:prSet>
      <dgm:spPr/>
    </dgm:pt>
    <dgm:pt modelId="{EA06EDA9-8010-4773-AB03-9607B68C3443}" type="pres">
      <dgm:prSet presAssocID="{8BA3AE66-06E8-4D67-A65A-A86AB342BFC2}" presName="composite" presStyleCnt="0"/>
      <dgm:spPr/>
    </dgm:pt>
    <dgm:pt modelId="{1D0EFE5D-BD8A-4A01-AD37-CA8FA399026C}" type="pres">
      <dgm:prSet presAssocID="{8BA3AE66-06E8-4D67-A65A-A86AB342BFC2}" presName="imgShp" presStyleLbl="fgImgPlace1" presStyleIdx="0" presStyleCnt="6" custLinFactNeighborX="-50481" custLinFactNeighborY="-390"/>
      <dgm:spPr>
        <a:blipFill rotWithShape="1">
          <a:blip xmlns:r="http://schemas.openxmlformats.org/officeDocument/2006/relationships" r:embed="rId1"/>
          <a:stretch>
            <a:fillRect/>
          </a:stretch>
        </a:blipFill>
      </dgm:spPr>
    </dgm:pt>
    <dgm:pt modelId="{82ECD9C1-B015-44FC-8D0E-854E8BBD1265}" type="pres">
      <dgm:prSet presAssocID="{8BA3AE66-06E8-4D67-A65A-A86AB342BFC2}" presName="txShp" presStyleLbl="node1" presStyleIdx="0" presStyleCnt="6" custScaleX="128663">
        <dgm:presLayoutVars>
          <dgm:bulletEnabled val="1"/>
        </dgm:presLayoutVars>
      </dgm:prSet>
      <dgm:spPr/>
      <dgm:t>
        <a:bodyPr/>
        <a:lstStyle/>
        <a:p>
          <a:endParaRPr lang="es-MX"/>
        </a:p>
      </dgm:t>
    </dgm:pt>
    <dgm:pt modelId="{2F88BE69-AD48-438C-BF3C-8BA9550EDF98}" type="pres">
      <dgm:prSet presAssocID="{0BF706B3-E4DF-4916-9698-DA17F35F0D3F}" presName="spacing" presStyleCnt="0"/>
      <dgm:spPr/>
    </dgm:pt>
    <dgm:pt modelId="{FB359183-684D-4FE7-B26B-A61DF07CB9EC}" type="pres">
      <dgm:prSet presAssocID="{4B54BC22-D492-47F6-89C5-4A0A781B47AC}" presName="composite" presStyleCnt="0"/>
      <dgm:spPr/>
    </dgm:pt>
    <dgm:pt modelId="{B42582EB-3F41-4781-837D-A4667531E7E3}" type="pres">
      <dgm:prSet presAssocID="{4B54BC22-D492-47F6-89C5-4A0A781B47AC}" presName="imgShp" presStyleLbl="fgImgPlace1" presStyleIdx="1" presStyleCnt="6" custLinFactNeighborX="-43003" custLinFactNeighborY="-1869"/>
      <dgm:spPr>
        <a:blipFill rotWithShape="1">
          <a:blip xmlns:r="http://schemas.openxmlformats.org/officeDocument/2006/relationships" r:embed="rId2"/>
          <a:stretch>
            <a:fillRect/>
          </a:stretch>
        </a:blipFill>
      </dgm:spPr>
    </dgm:pt>
    <dgm:pt modelId="{3B8B6F27-4633-44A3-AECC-3C543772E814}" type="pres">
      <dgm:prSet presAssocID="{4B54BC22-D492-47F6-89C5-4A0A781B47AC}" presName="txShp" presStyleLbl="node1" presStyleIdx="1" presStyleCnt="6" custScaleX="128810">
        <dgm:presLayoutVars>
          <dgm:bulletEnabled val="1"/>
        </dgm:presLayoutVars>
      </dgm:prSet>
      <dgm:spPr/>
      <dgm:t>
        <a:bodyPr/>
        <a:lstStyle/>
        <a:p>
          <a:endParaRPr lang="es-MX"/>
        </a:p>
      </dgm:t>
    </dgm:pt>
    <dgm:pt modelId="{A21D9DDD-DDF9-48FA-88E3-2413756A0473}" type="pres">
      <dgm:prSet presAssocID="{AD3F2D8A-2B75-46C5-84E4-2E1372E3289C}" presName="spacing" presStyleCnt="0"/>
      <dgm:spPr/>
    </dgm:pt>
    <dgm:pt modelId="{3D38C88D-162B-43E3-AAE8-8B7CD07B78CD}" type="pres">
      <dgm:prSet presAssocID="{44AA0155-F728-4F6C-B14B-E8BECC241495}" presName="composite" presStyleCnt="0"/>
      <dgm:spPr/>
    </dgm:pt>
    <dgm:pt modelId="{1EFB0779-67DF-4C6B-BF57-F33893880452}" type="pres">
      <dgm:prSet presAssocID="{44AA0155-F728-4F6C-B14B-E8BECC241495}" presName="imgShp" presStyleLbl="fgImgPlace1" presStyleIdx="2" presStyleCnt="6" custLinFactNeighborX="-33654" custLinFactNeighborY="-1870"/>
      <dgm:spPr>
        <a:blipFill rotWithShape="1">
          <a:blip xmlns:r="http://schemas.openxmlformats.org/officeDocument/2006/relationships" r:embed="rId3"/>
          <a:stretch>
            <a:fillRect/>
          </a:stretch>
        </a:blipFill>
      </dgm:spPr>
    </dgm:pt>
    <dgm:pt modelId="{17969D01-1411-403D-BBA6-66031BAB33AC}" type="pres">
      <dgm:prSet presAssocID="{44AA0155-F728-4F6C-B14B-E8BECC241495}" presName="txShp" presStyleLbl="node1" presStyleIdx="2" presStyleCnt="6" custScaleX="128663">
        <dgm:presLayoutVars>
          <dgm:bulletEnabled val="1"/>
        </dgm:presLayoutVars>
      </dgm:prSet>
      <dgm:spPr/>
      <dgm:t>
        <a:bodyPr/>
        <a:lstStyle/>
        <a:p>
          <a:endParaRPr lang="es-MX"/>
        </a:p>
      </dgm:t>
    </dgm:pt>
    <dgm:pt modelId="{267375F8-E9DD-4BCE-84D2-57D6E7E8056E}" type="pres">
      <dgm:prSet presAssocID="{3983F50B-ED74-403C-88CF-B282DB13F794}" presName="spacing" presStyleCnt="0"/>
      <dgm:spPr/>
    </dgm:pt>
    <dgm:pt modelId="{109BC8F2-1477-47E7-8C75-5DA6CB68880C}" type="pres">
      <dgm:prSet presAssocID="{08A89133-1F58-4B7B-9F18-313E19870324}" presName="composite" presStyleCnt="0"/>
      <dgm:spPr/>
    </dgm:pt>
    <dgm:pt modelId="{96488831-8C62-4437-8F4E-981630CD4E75}" type="pres">
      <dgm:prSet presAssocID="{08A89133-1F58-4B7B-9F18-313E19870324}" presName="imgShp" presStyleLbl="fgImgPlace1" presStyleIdx="3" presStyleCnt="6" custLinFactNeighborX="-35525" custLinFactNeighborY="-1"/>
      <dgm:spPr>
        <a:blipFill rotWithShape="1">
          <a:blip xmlns:r="http://schemas.openxmlformats.org/officeDocument/2006/relationships" r:embed="rId4"/>
          <a:stretch>
            <a:fillRect/>
          </a:stretch>
        </a:blipFill>
      </dgm:spPr>
    </dgm:pt>
    <dgm:pt modelId="{0985E189-4F8C-42C9-9020-6245459419B0}" type="pres">
      <dgm:prSet presAssocID="{08A89133-1F58-4B7B-9F18-313E19870324}" presName="txShp" presStyleLbl="node1" presStyleIdx="3" presStyleCnt="6" custScaleX="129103">
        <dgm:presLayoutVars>
          <dgm:bulletEnabled val="1"/>
        </dgm:presLayoutVars>
      </dgm:prSet>
      <dgm:spPr/>
      <dgm:t>
        <a:bodyPr/>
        <a:lstStyle/>
        <a:p>
          <a:endParaRPr lang="es-MX"/>
        </a:p>
      </dgm:t>
    </dgm:pt>
    <dgm:pt modelId="{D0F92DA0-319D-4147-A88F-AFDBC2B592B7}" type="pres">
      <dgm:prSet presAssocID="{4AFD275C-90A7-4437-BBEE-283DA08E38E7}" presName="spacing" presStyleCnt="0"/>
      <dgm:spPr/>
    </dgm:pt>
    <dgm:pt modelId="{798BC53E-CFB1-421A-B316-4B8643C96FFE}" type="pres">
      <dgm:prSet presAssocID="{1BF0E441-6F2B-4606-AD69-FFAEF8BEB6F8}" presName="composite" presStyleCnt="0"/>
      <dgm:spPr/>
    </dgm:pt>
    <dgm:pt modelId="{ABFAEF86-3D1F-4D98-B02D-0EDD37D13707}" type="pres">
      <dgm:prSet presAssocID="{1BF0E441-6F2B-4606-AD69-FFAEF8BEB6F8}" presName="imgShp" presStyleLbl="fgImgPlace1" presStyleIdx="4" presStyleCnt="6" custLinFactNeighborX="-26176" custLinFactNeighborY="-1870"/>
      <dgm:spPr>
        <a:blipFill rotWithShape="1">
          <a:blip xmlns:r="http://schemas.openxmlformats.org/officeDocument/2006/relationships" r:embed="rId5"/>
          <a:stretch>
            <a:fillRect/>
          </a:stretch>
        </a:blipFill>
      </dgm:spPr>
    </dgm:pt>
    <dgm:pt modelId="{920E5A34-E5CF-4064-ADBF-897D91FBE583}" type="pres">
      <dgm:prSet presAssocID="{1BF0E441-6F2B-4606-AD69-FFAEF8BEB6F8}" presName="txShp" presStyleLbl="node1" presStyleIdx="4" presStyleCnt="6" custScaleX="128663">
        <dgm:presLayoutVars>
          <dgm:bulletEnabled val="1"/>
        </dgm:presLayoutVars>
      </dgm:prSet>
      <dgm:spPr/>
      <dgm:t>
        <a:bodyPr/>
        <a:lstStyle/>
        <a:p>
          <a:endParaRPr lang="es-MX"/>
        </a:p>
      </dgm:t>
    </dgm:pt>
    <dgm:pt modelId="{BEBCE7D6-729F-4C1C-8FA5-6E88AD61CD98}" type="pres">
      <dgm:prSet presAssocID="{8FF25120-3138-4D51-B279-9E8A864AB010}" presName="spacing" presStyleCnt="0"/>
      <dgm:spPr/>
    </dgm:pt>
    <dgm:pt modelId="{68696B8F-CC8F-4353-9929-A90AB0E4AD49}" type="pres">
      <dgm:prSet presAssocID="{31B3B4F1-5D4A-4A23-B008-08CB238B5C03}" presName="composite" presStyleCnt="0"/>
      <dgm:spPr/>
    </dgm:pt>
    <dgm:pt modelId="{F8ABB88C-D2B1-40F1-8929-E2167140BBA5}" type="pres">
      <dgm:prSet presAssocID="{31B3B4F1-5D4A-4A23-B008-08CB238B5C03}" presName="imgShp" presStyleLbl="fgImgPlace1" presStyleIdx="5" presStyleCnt="6"/>
      <dgm:spPr>
        <a:blipFill rotWithShape="1">
          <a:blip xmlns:r="http://schemas.openxmlformats.org/officeDocument/2006/relationships" r:embed="rId6"/>
          <a:stretch>
            <a:fillRect/>
          </a:stretch>
        </a:blipFill>
      </dgm:spPr>
    </dgm:pt>
    <dgm:pt modelId="{CF5BD544-4A9F-4C55-B8D8-EFCFD9666DFC}" type="pres">
      <dgm:prSet presAssocID="{31B3B4F1-5D4A-4A23-B008-08CB238B5C03}" presName="txShp" presStyleLbl="node1" presStyleIdx="5" presStyleCnt="6" custScaleX="129543">
        <dgm:presLayoutVars>
          <dgm:bulletEnabled val="1"/>
        </dgm:presLayoutVars>
      </dgm:prSet>
      <dgm:spPr/>
      <dgm:t>
        <a:bodyPr/>
        <a:lstStyle/>
        <a:p>
          <a:endParaRPr lang="es-MX"/>
        </a:p>
      </dgm:t>
    </dgm:pt>
  </dgm:ptLst>
  <dgm:cxnLst>
    <dgm:cxn modelId="{623D4A2B-606C-4D42-8A93-66C40E67BDD8}" type="presOf" srcId="{4B54BC22-D492-47F6-89C5-4A0A781B47AC}" destId="{3B8B6F27-4633-44A3-AECC-3C543772E814}" srcOrd="0" destOrd="0" presId="urn:microsoft.com/office/officeart/2005/8/layout/vList3"/>
    <dgm:cxn modelId="{68756C16-3E04-4F67-8192-8CD700A45CD5}" srcId="{256C8F97-26A2-44B3-9A57-F528224498C7}" destId="{44AA0155-F728-4F6C-B14B-E8BECC241495}" srcOrd="2" destOrd="0" parTransId="{000274CE-1C4F-48F6-A842-ED21A5A8C6AF}" sibTransId="{3983F50B-ED74-403C-88CF-B282DB13F794}"/>
    <dgm:cxn modelId="{2CEC3347-E7E7-4469-AC15-06081697BFEC}" type="presOf" srcId="{31B3B4F1-5D4A-4A23-B008-08CB238B5C03}" destId="{CF5BD544-4A9F-4C55-B8D8-EFCFD9666DFC}" srcOrd="0" destOrd="0" presId="urn:microsoft.com/office/officeart/2005/8/layout/vList3"/>
    <dgm:cxn modelId="{2797BB58-875E-42CE-B786-2443A8B7BC6D}" srcId="{256C8F97-26A2-44B3-9A57-F528224498C7}" destId="{31B3B4F1-5D4A-4A23-B008-08CB238B5C03}" srcOrd="5" destOrd="0" parTransId="{6CC87B47-9512-4093-8C16-C6E4EC27DE92}" sibTransId="{CFE4AB1D-6949-4A41-B968-754FE7773981}"/>
    <dgm:cxn modelId="{C949B7EB-51D3-4381-93B8-89F4300C7573}" srcId="{256C8F97-26A2-44B3-9A57-F528224498C7}" destId="{4B54BC22-D492-47F6-89C5-4A0A781B47AC}" srcOrd="1" destOrd="0" parTransId="{3F16778B-FD80-4803-84E7-ACB7E14766B9}" sibTransId="{AD3F2D8A-2B75-46C5-84E4-2E1372E3289C}"/>
    <dgm:cxn modelId="{5EE1F108-F21D-4321-8F74-C04244DE83B0}" srcId="{256C8F97-26A2-44B3-9A57-F528224498C7}" destId="{1BF0E441-6F2B-4606-AD69-FFAEF8BEB6F8}" srcOrd="4" destOrd="0" parTransId="{9E4B9AA5-CD16-4ADB-9E39-027EB756BCCE}" sibTransId="{8FF25120-3138-4D51-B279-9E8A864AB010}"/>
    <dgm:cxn modelId="{17651BC5-A18B-4595-9D4F-6C8E2499683B}" type="presOf" srcId="{8BA3AE66-06E8-4D67-A65A-A86AB342BFC2}" destId="{82ECD9C1-B015-44FC-8D0E-854E8BBD1265}" srcOrd="0" destOrd="0" presId="urn:microsoft.com/office/officeart/2005/8/layout/vList3"/>
    <dgm:cxn modelId="{CF728BA9-696D-4B30-91C2-7DB1B6762DE4}" type="presOf" srcId="{08A89133-1F58-4B7B-9F18-313E19870324}" destId="{0985E189-4F8C-42C9-9020-6245459419B0}" srcOrd="0" destOrd="0" presId="urn:microsoft.com/office/officeart/2005/8/layout/vList3"/>
    <dgm:cxn modelId="{BF0028D6-2F31-463D-9602-80CC2D08E7D8}" srcId="{256C8F97-26A2-44B3-9A57-F528224498C7}" destId="{08A89133-1F58-4B7B-9F18-313E19870324}" srcOrd="3" destOrd="0" parTransId="{7F3BACA5-7C7E-407E-B773-799526FE1CE5}" sibTransId="{4AFD275C-90A7-4437-BBEE-283DA08E38E7}"/>
    <dgm:cxn modelId="{135911F6-0EA9-4FBB-9516-71617E57049D}" type="presOf" srcId="{256C8F97-26A2-44B3-9A57-F528224498C7}" destId="{072A72C6-DBF0-48F4-B8FC-8FCC3587E382}" srcOrd="0" destOrd="0" presId="urn:microsoft.com/office/officeart/2005/8/layout/vList3"/>
    <dgm:cxn modelId="{745C8506-A65A-442E-B376-DDACF7D2683C}" type="presOf" srcId="{1BF0E441-6F2B-4606-AD69-FFAEF8BEB6F8}" destId="{920E5A34-E5CF-4064-ADBF-897D91FBE583}" srcOrd="0" destOrd="0" presId="urn:microsoft.com/office/officeart/2005/8/layout/vList3"/>
    <dgm:cxn modelId="{6EFC0182-81C1-4D85-879B-78041995094D}" type="presOf" srcId="{44AA0155-F728-4F6C-B14B-E8BECC241495}" destId="{17969D01-1411-403D-BBA6-66031BAB33AC}" srcOrd="0" destOrd="0" presId="urn:microsoft.com/office/officeart/2005/8/layout/vList3"/>
    <dgm:cxn modelId="{AE141819-075E-4B67-9C46-F38CB8E1B645}" srcId="{256C8F97-26A2-44B3-9A57-F528224498C7}" destId="{8BA3AE66-06E8-4D67-A65A-A86AB342BFC2}" srcOrd="0" destOrd="0" parTransId="{5A5B3750-AA0B-4745-9BB0-577C763C7D77}" sibTransId="{0BF706B3-E4DF-4916-9698-DA17F35F0D3F}"/>
    <dgm:cxn modelId="{6AAD6AC1-A83C-4E1B-857C-B3B2DC415C5E}" type="presParOf" srcId="{072A72C6-DBF0-48F4-B8FC-8FCC3587E382}" destId="{EA06EDA9-8010-4773-AB03-9607B68C3443}" srcOrd="0" destOrd="0" presId="urn:microsoft.com/office/officeart/2005/8/layout/vList3"/>
    <dgm:cxn modelId="{DCDDBC8C-D62A-4A95-ABD4-C835D0B139AE}" type="presParOf" srcId="{EA06EDA9-8010-4773-AB03-9607B68C3443}" destId="{1D0EFE5D-BD8A-4A01-AD37-CA8FA399026C}" srcOrd="0" destOrd="0" presId="urn:microsoft.com/office/officeart/2005/8/layout/vList3"/>
    <dgm:cxn modelId="{B0435CAF-4A6E-4EAF-B790-0B21D827F3DF}" type="presParOf" srcId="{EA06EDA9-8010-4773-AB03-9607B68C3443}" destId="{82ECD9C1-B015-44FC-8D0E-854E8BBD1265}" srcOrd="1" destOrd="0" presId="urn:microsoft.com/office/officeart/2005/8/layout/vList3"/>
    <dgm:cxn modelId="{4E94E5FD-1D95-4C18-98CE-AF0B2DE33D12}" type="presParOf" srcId="{072A72C6-DBF0-48F4-B8FC-8FCC3587E382}" destId="{2F88BE69-AD48-438C-BF3C-8BA9550EDF98}" srcOrd="1" destOrd="0" presId="urn:microsoft.com/office/officeart/2005/8/layout/vList3"/>
    <dgm:cxn modelId="{F73E09D3-7C77-462D-BAA5-EDBF225DAEAA}" type="presParOf" srcId="{072A72C6-DBF0-48F4-B8FC-8FCC3587E382}" destId="{FB359183-684D-4FE7-B26B-A61DF07CB9EC}" srcOrd="2" destOrd="0" presId="urn:microsoft.com/office/officeart/2005/8/layout/vList3"/>
    <dgm:cxn modelId="{E8279BB8-7FFF-4A0C-81FB-950D7B6C495B}" type="presParOf" srcId="{FB359183-684D-4FE7-B26B-A61DF07CB9EC}" destId="{B42582EB-3F41-4781-837D-A4667531E7E3}" srcOrd="0" destOrd="0" presId="urn:microsoft.com/office/officeart/2005/8/layout/vList3"/>
    <dgm:cxn modelId="{6A062BD7-834B-4C1C-92E6-F07C133B9242}" type="presParOf" srcId="{FB359183-684D-4FE7-B26B-A61DF07CB9EC}" destId="{3B8B6F27-4633-44A3-AECC-3C543772E814}" srcOrd="1" destOrd="0" presId="urn:microsoft.com/office/officeart/2005/8/layout/vList3"/>
    <dgm:cxn modelId="{FAB4AB63-BF19-4897-BE55-8F0281352F09}" type="presParOf" srcId="{072A72C6-DBF0-48F4-B8FC-8FCC3587E382}" destId="{A21D9DDD-DDF9-48FA-88E3-2413756A0473}" srcOrd="3" destOrd="0" presId="urn:microsoft.com/office/officeart/2005/8/layout/vList3"/>
    <dgm:cxn modelId="{3D4469BF-EF0E-4D39-9D03-817071143699}" type="presParOf" srcId="{072A72C6-DBF0-48F4-B8FC-8FCC3587E382}" destId="{3D38C88D-162B-43E3-AAE8-8B7CD07B78CD}" srcOrd="4" destOrd="0" presId="urn:microsoft.com/office/officeart/2005/8/layout/vList3"/>
    <dgm:cxn modelId="{C3096D90-170C-4B5E-9C3E-ECBFAB090BC0}" type="presParOf" srcId="{3D38C88D-162B-43E3-AAE8-8B7CD07B78CD}" destId="{1EFB0779-67DF-4C6B-BF57-F33893880452}" srcOrd="0" destOrd="0" presId="urn:microsoft.com/office/officeart/2005/8/layout/vList3"/>
    <dgm:cxn modelId="{08174410-8B73-42B5-A0EC-1C2E55A1BF08}" type="presParOf" srcId="{3D38C88D-162B-43E3-AAE8-8B7CD07B78CD}" destId="{17969D01-1411-403D-BBA6-66031BAB33AC}" srcOrd="1" destOrd="0" presId="urn:microsoft.com/office/officeart/2005/8/layout/vList3"/>
    <dgm:cxn modelId="{ADB085EC-FCD4-4642-838F-8E2E9D4630B9}" type="presParOf" srcId="{072A72C6-DBF0-48F4-B8FC-8FCC3587E382}" destId="{267375F8-E9DD-4BCE-84D2-57D6E7E8056E}" srcOrd="5" destOrd="0" presId="urn:microsoft.com/office/officeart/2005/8/layout/vList3"/>
    <dgm:cxn modelId="{63C54153-CF91-4A95-9F25-C77F95E98FF0}" type="presParOf" srcId="{072A72C6-DBF0-48F4-B8FC-8FCC3587E382}" destId="{109BC8F2-1477-47E7-8C75-5DA6CB68880C}" srcOrd="6" destOrd="0" presId="urn:microsoft.com/office/officeart/2005/8/layout/vList3"/>
    <dgm:cxn modelId="{25665DB2-909D-430D-94D7-490CE6CB33E3}" type="presParOf" srcId="{109BC8F2-1477-47E7-8C75-5DA6CB68880C}" destId="{96488831-8C62-4437-8F4E-981630CD4E75}" srcOrd="0" destOrd="0" presId="urn:microsoft.com/office/officeart/2005/8/layout/vList3"/>
    <dgm:cxn modelId="{2162469F-2ECC-4435-B79D-BC8FA0C4331F}" type="presParOf" srcId="{109BC8F2-1477-47E7-8C75-5DA6CB68880C}" destId="{0985E189-4F8C-42C9-9020-6245459419B0}" srcOrd="1" destOrd="0" presId="urn:microsoft.com/office/officeart/2005/8/layout/vList3"/>
    <dgm:cxn modelId="{367CC62D-E6F0-42C4-8E71-1A3AFDA9D522}" type="presParOf" srcId="{072A72C6-DBF0-48F4-B8FC-8FCC3587E382}" destId="{D0F92DA0-319D-4147-A88F-AFDBC2B592B7}" srcOrd="7" destOrd="0" presId="urn:microsoft.com/office/officeart/2005/8/layout/vList3"/>
    <dgm:cxn modelId="{8C6AB472-89B8-48D3-AEA9-9301F70E1D55}" type="presParOf" srcId="{072A72C6-DBF0-48F4-B8FC-8FCC3587E382}" destId="{798BC53E-CFB1-421A-B316-4B8643C96FFE}" srcOrd="8" destOrd="0" presId="urn:microsoft.com/office/officeart/2005/8/layout/vList3"/>
    <dgm:cxn modelId="{3B6529A7-3ED6-4363-BCF4-DBEE418D70F8}" type="presParOf" srcId="{798BC53E-CFB1-421A-B316-4B8643C96FFE}" destId="{ABFAEF86-3D1F-4D98-B02D-0EDD37D13707}" srcOrd="0" destOrd="0" presId="urn:microsoft.com/office/officeart/2005/8/layout/vList3"/>
    <dgm:cxn modelId="{C3E92706-AC21-4D45-A46B-FB0888DF24D8}" type="presParOf" srcId="{798BC53E-CFB1-421A-B316-4B8643C96FFE}" destId="{920E5A34-E5CF-4064-ADBF-897D91FBE583}" srcOrd="1" destOrd="0" presId="urn:microsoft.com/office/officeart/2005/8/layout/vList3"/>
    <dgm:cxn modelId="{7909E514-BCBA-4A75-B548-EC360B276D4E}" type="presParOf" srcId="{072A72C6-DBF0-48F4-B8FC-8FCC3587E382}" destId="{BEBCE7D6-729F-4C1C-8FA5-6E88AD61CD98}" srcOrd="9" destOrd="0" presId="urn:microsoft.com/office/officeart/2005/8/layout/vList3"/>
    <dgm:cxn modelId="{3EDF603F-B859-44AD-9987-A6C275765D3B}" type="presParOf" srcId="{072A72C6-DBF0-48F4-B8FC-8FCC3587E382}" destId="{68696B8F-CC8F-4353-9929-A90AB0E4AD49}" srcOrd="10" destOrd="0" presId="urn:microsoft.com/office/officeart/2005/8/layout/vList3"/>
    <dgm:cxn modelId="{F05C2792-32F5-4155-B984-A36D612E9AE6}" type="presParOf" srcId="{68696B8F-CC8F-4353-9929-A90AB0E4AD49}" destId="{F8ABB88C-D2B1-40F1-8929-E2167140BBA5}" srcOrd="0" destOrd="0" presId="urn:microsoft.com/office/officeart/2005/8/layout/vList3"/>
    <dgm:cxn modelId="{05995230-2B76-458E-8511-1C4AF7B3B769}" type="presParOf" srcId="{68696B8F-CC8F-4353-9929-A90AB0E4AD49}" destId="{CF5BD544-4A9F-4C55-B8D8-EFCFD9666DF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42A16B-6346-43F8-AAEA-DA074F4AA731}" type="doc">
      <dgm:prSet loTypeId="urn:microsoft.com/office/officeart/2005/8/layout/chevron2" loCatId="process" qsTypeId="urn:microsoft.com/office/officeart/2005/8/quickstyle/3d1" qsCatId="3D" csTypeId="urn:microsoft.com/office/officeart/2005/8/colors/colorful1" csCatId="colorful" phldr="1"/>
      <dgm:spPr/>
      <dgm:t>
        <a:bodyPr/>
        <a:lstStyle/>
        <a:p>
          <a:endParaRPr lang="es-MX"/>
        </a:p>
      </dgm:t>
    </dgm:pt>
    <dgm:pt modelId="{418BF6FB-F611-4BE8-84FD-3D2F7CABDBFA}">
      <dgm:prSet phldrT="[Texto]"/>
      <dgm:spPr/>
      <dgm:t>
        <a:bodyPr/>
        <a:lstStyle/>
        <a:p>
          <a:r>
            <a:rPr lang="es-MX" dirty="0" smtClean="0">
              <a:latin typeface="Calibri" panose="020F0502020204030204" pitchFamily="34" charset="0"/>
            </a:rPr>
            <a:t>1</a:t>
          </a:r>
          <a:endParaRPr lang="es-MX" dirty="0">
            <a:latin typeface="Calibri" panose="020F0502020204030204" pitchFamily="34" charset="0"/>
          </a:endParaRPr>
        </a:p>
      </dgm:t>
    </dgm:pt>
    <dgm:pt modelId="{EF33BE46-D1BD-4279-9DC1-9BC57573F69D}" type="parTrans" cxnId="{19F402A4-C4BB-4810-8636-1E95F09FE826}">
      <dgm:prSet/>
      <dgm:spPr/>
      <dgm:t>
        <a:bodyPr/>
        <a:lstStyle/>
        <a:p>
          <a:endParaRPr lang="es-MX"/>
        </a:p>
      </dgm:t>
    </dgm:pt>
    <dgm:pt modelId="{90FAA352-BFA6-4EB9-ACB7-E7E622F60F22}" type="sibTrans" cxnId="{19F402A4-C4BB-4810-8636-1E95F09FE826}">
      <dgm:prSet/>
      <dgm:spPr/>
      <dgm:t>
        <a:bodyPr/>
        <a:lstStyle/>
        <a:p>
          <a:endParaRPr lang="es-MX"/>
        </a:p>
      </dgm:t>
    </dgm:pt>
    <dgm:pt modelId="{49EB8D58-EC6A-417C-ADF0-FBA415097ED3}">
      <dgm:prSet phldrT="[Texto]"/>
      <dgm:spPr/>
      <dgm:t>
        <a:bodyPr/>
        <a:lstStyle/>
        <a:p>
          <a:r>
            <a:rPr lang="es-ES_tradnl" dirty="0" smtClean="0"/>
            <a:t>Elimina las fronteras para la utilización de los principios administrativos.</a:t>
          </a:r>
          <a:endParaRPr lang="es-MX" dirty="0">
            <a:latin typeface="Calibri" panose="020F0502020204030204" pitchFamily="34" charset="0"/>
          </a:endParaRPr>
        </a:p>
      </dgm:t>
    </dgm:pt>
    <dgm:pt modelId="{1EAB1321-B159-4BF3-91AF-F0285505CA24}" type="parTrans" cxnId="{781B6F74-A947-4A12-ACC1-42BEFFD5D0A5}">
      <dgm:prSet/>
      <dgm:spPr/>
      <dgm:t>
        <a:bodyPr/>
        <a:lstStyle/>
        <a:p>
          <a:endParaRPr lang="es-MX"/>
        </a:p>
      </dgm:t>
    </dgm:pt>
    <dgm:pt modelId="{CDE43877-6F73-4B7A-AD96-44A0C3F4147A}" type="sibTrans" cxnId="{781B6F74-A947-4A12-ACC1-42BEFFD5D0A5}">
      <dgm:prSet/>
      <dgm:spPr/>
      <dgm:t>
        <a:bodyPr/>
        <a:lstStyle/>
        <a:p>
          <a:endParaRPr lang="es-MX"/>
        </a:p>
      </dgm:t>
    </dgm:pt>
    <dgm:pt modelId="{6C9E1896-5A59-43C5-9FE0-F6F5326EAD6B}">
      <dgm:prSet phldrT="[Texto]"/>
      <dgm:spPr/>
      <dgm:t>
        <a:bodyPr/>
        <a:lstStyle/>
        <a:p>
          <a:r>
            <a:rPr lang="es-MX" dirty="0" smtClean="0">
              <a:latin typeface="Calibri" panose="020F0502020204030204" pitchFamily="34" charset="0"/>
            </a:rPr>
            <a:t>2</a:t>
          </a:r>
          <a:endParaRPr lang="es-MX" dirty="0">
            <a:latin typeface="Calibri" panose="020F0502020204030204" pitchFamily="34" charset="0"/>
          </a:endParaRPr>
        </a:p>
      </dgm:t>
    </dgm:pt>
    <dgm:pt modelId="{F7FBB8B9-5605-405A-98AA-5AAD18FBBBFC}" type="parTrans" cxnId="{90BC1C60-EEA0-4784-A3B6-15C870BB54FA}">
      <dgm:prSet/>
      <dgm:spPr/>
      <dgm:t>
        <a:bodyPr/>
        <a:lstStyle/>
        <a:p>
          <a:endParaRPr lang="es-MX"/>
        </a:p>
      </dgm:t>
    </dgm:pt>
    <dgm:pt modelId="{087324C8-DD74-483C-BA5A-C9EC1DE39412}" type="sibTrans" cxnId="{90BC1C60-EEA0-4784-A3B6-15C870BB54FA}">
      <dgm:prSet/>
      <dgm:spPr/>
      <dgm:t>
        <a:bodyPr/>
        <a:lstStyle/>
        <a:p>
          <a:endParaRPr lang="es-MX"/>
        </a:p>
      </dgm:t>
    </dgm:pt>
    <dgm:pt modelId="{3908BF4E-6810-4069-A8F4-CB285243BF0B}">
      <dgm:prSet phldrT="[Texto]"/>
      <dgm:spPr/>
      <dgm:t>
        <a:bodyPr/>
        <a:lstStyle/>
        <a:p>
          <a:r>
            <a:rPr lang="es-ES_tradnl" dirty="0" smtClean="0"/>
            <a:t>La "universalidad” de la administración se prueba también porque la aplicación de sus principios es válida, tanto para las empresas privadas como para las instituciones públicas.</a:t>
          </a:r>
          <a:endParaRPr lang="es-MX" dirty="0">
            <a:latin typeface="Calibri" panose="020F0502020204030204" pitchFamily="34" charset="0"/>
          </a:endParaRPr>
        </a:p>
      </dgm:t>
    </dgm:pt>
    <dgm:pt modelId="{7D56E245-E82B-4CC8-99ED-ECA24D838335}" type="parTrans" cxnId="{0410D834-4F04-45E2-8034-914B1B2FEA39}">
      <dgm:prSet/>
      <dgm:spPr/>
      <dgm:t>
        <a:bodyPr/>
        <a:lstStyle/>
        <a:p>
          <a:endParaRPr lang="es-MX"/>
        </a:p>
      </dgm:t>
    </dgm:pt>
    <dgm:pt modelId="{43C9EDB8-64EE-492F-9C42-B45978944D8D}" type="sibTrans" cxnId="{0410D834-4F04-45E2-8034-914B1B2FEA39}">
      <dgm:prSet/>
      <dgm:spPr/>
      <dgm:t>
        <a:bodyPr/>
        <a:lstStyle/>
        <a:p>
          <a:endParaRPr lang="es-MX"/>
        </a:p>
      </dgm:t>
    </dgm:pt>
    <dgm:pt modelId="{A330B1D8-1C3D-4C78-B32A-7DCED7B1B27B}">
      <dgm:prSet phldrT="[Texto]"/>
      <dgm:spPr/>
      <dgm:t>
        <a:bodyPr/>
        <a:lstStyle/>
        <a:p>
          <a:r>
            <a:rPr lang="es-MX" dirty="0" smtClean="0">
              <a:latin typeface="Calibri" panose="020F0502020204030204" pitchFamily="34" charset="0"/>
            </a:rPr>
            <a:t>3</a:t>
          </a:r>
          <a:endParaRPr lang="es-MX" dirty="0">
            <a:latin typeface="Calibri" panose="020F0502020204030204" pitchFamily="34" charset="0"/>
          </a:endParaRPr>
        </a:p>
      </dgm:t>
    </dgm:pt>
    <dgm:pt modelId="{327F8F94-A954-4635-A843-85FAA5B351D8}" type="parTrans" cxnId="{9A401AC7-30BB-4054-86E8-876F58117F7E}">
      <dgm:prSet/>
      <dgm:spPr/>
      <dgm:t>
        <a:bodyPr/>
        <a:lstStyle/>
        <a:p>
          <a:endParaRPr lang="es-MX"/>
        </a:p>
      </dgm:t>
    </dgm:pt>
    <dgm:pt modelId="{C881F4E5-D234-48C6-B05A-89807A4DFD02}" type="sibTrans" cxnId="{9A401AC7-30BB-4054-86E8-876F58117F7E}">
      <dgm:prSet/>
      <dgm:spPr/>
      <dgm:t>
        <a:bodyPr/>
        <a:lstStyle/>
        <a:p>
          <a:endParaRPr lang="es-MX"/>
        </a:p>
      </dgm:t>
    </dgm:pt>
    <dgm:pt modelId="{1DBFE274-16BB-4B95-BEC6-639763174D7F}">
      <dgm:prSet phldrT="[Texto]"/>
      <dgm:spPr/>
      <dgm:t>
        <a:bodyPr/>
        <a:lstStyle/>
        <a:p>
          <a:r>
            <a:rPr lang="es-ES_tradnl" dirty="0" smtClean="0"/>
            <a:t>Se destaca por la labor conjunta de los seres humanos sin distingos de credos o ideologías polínicas, religiones, razas o regiones geográficas y con el Único propósito común de servicio a la humanidad.</a:t>
          </a:r>
          <a:endParaRPr lang="es-MX" dirty="0">
            <a:latin typeface="Calibri" panose="020F0502020204030204" pitchFamily="34" charset="0"/>
          </a:endParaRPr>
        </a:p>
      </dgm:t>
    </dgm:pt>
    <dgm:pt modelId="{3A05AEAF-E014-4327-A181-CA2707178364}" type="parTrans" cxnId="{799E28FC-623F-4482-B78A-B1A2982A1823}">
      <dgm:prSet/>
      <dgm:spPr/>
      <dgm:t>
        <a:bodyPr/>
        <a:lstStyle/>
        <a:p>
          <a:endParaRPr lang="es-MX"/>
        </a:p>
      </dgm:t>
    </dgm:pt>
    <dgm:pt modelId="{5B9B4466-A2A5-4EE8-8B4E-B26D46BF9947}" type="sibTrans" cxnId="{799E28FC-623F-4482-B78A-B1A2982A1823}">
      <dgm:prSet/>
      <dgm:spPr/>
      <dgm:t>
        <a:bodyPr/>
        <a:lstStyle/>
        <a:p>
          <a:endParaRPr lang="es-MX"/>
        </a:p>
      </dgm:t>
    </dgm:pt>
    <dgm:pt modelId="{3F7404A7-8281-4114-A345-3B086DF9D164}" type="pres">
      <dgm:prSet presAssocID="{0942A16B-6346-43F8-AAEA-DA074F4AA731}" presName="linearFlow" presStyleCnt="0">
        <dgm:presLayoutVars>
          <dgm:dir/>
          <dgm:animLvl val="lvl"/>
          <dgm:resizeHandles val="exact"/>
        </dgm:presLayoutVars>
      </dgm:prSet>
      <dgm:spPr/>
      <dgm:t>
        <a:bodyPr/>
        <a:lstStyle/>
        <a:p>
          <a:endParaRPr lang="es-MX"/>
        </a:p>
      </dgm:t>
    </dgm:pt>
    <dgm:pt modelId="{9396527F-F546-41D3-B7B0-E3902D7F14BE}" type="pres">
      <dgm:prSet presAssocID="{418BF6FB-F611-4BE8-84FD-3D2F7CABDBFA}" presName="composite" presStyleCnt="0"/>
      <dgm:spPr/>
      <dgm:t>
        <a:bodyPr/>
        <a:lstStyle/>
        <a:p>
          <a:endParaRPr lang="es-MX"/>
        </a:p>
      </dgm:t>
    </dgm:pt>
    <dgm:pt modelId="{63332E26-7A77-4EC2-8597-8FDDCA19DFD6}" type="pres">
      <dgm:prSet presAssocID="{418BF6FB-F611-4BE8-84FD-3D2F7CABDBFA}" presName="parentText" presStyleLbl="alignNode1" presStyleIdx="0" presStyleCnt="3">
        <dgm:presLayoutVars>
          <dgm:chMax val="1"/>
          <dgm:bulletEnabled val="1"/>
        </dgm:presLayoutVars>
      </dgm:prSet>
      <dgm:spPr/>
      <dgm:t>
        <a:bodyPr/>
        <a:lstStyle/>
        <a:p>
          <a:endParaRPr lang="es-MX"/>
        </a:p>
      </dgm:t>
    </dgm:pt>
    <dgm:pt modelId="{14F964B4-9B41-44A9-9726-5FB2C54F3AEB}" type="pres">
      <dgm:prSet presAssocID="{418BF6FB-F611-4BE8-84FD-3D2F7CABDBFA}" presName="descendantText" presStyleLbl="alignAcc1" presStyleIdx="0" presStyleCnt="3">
        <dgm:presLayoutVars>
          <dgm:bulletEnabled val="1"/>
        </dgm:presLayoutVars>
      </dgm:prSet>
      <dgm:spPr/>
      <dgm:t>
        <a:bodyPr/>
        <a:lstStyle/>
        <a:p>
          <a:endParaRPr lang="es-MX"/>
        </a:p>
      </dgm:t>
    </dgm:pt>
    <dgm:pt modelId="{34F2FC72-D572-4C4B-ACCD-1AB601F5E8F5}" type="pres">
      <dgm:prSet presAssocID="{90FAA352-BFA6-4EB9-ACB7-E7E622F60F22}" presName="sp" presStyleCnt="0"/>
      <dgm:spPr/>
      <dgm:t>
        <a:bodyPr/>
        <a:lstStyle/>
        <a:p>
          <a:endParaRPr lang="es-MX"/>
        </a:p>
      </dgm:t>
    </dgm:pt>
    <dgm:pt modelId="{CCFD4B42-391F-4EAD-A7EC-52544CD7C38F}" type="pres">
      <dgm:prSet presAssocID="{6C9E1896-5A59-43C5-9FE0-F6F5326EAD6B}" presName="composite" presStyleCnt="0"/>
      <dgm:spPr/>
      <dgm:t>
        <a:bodyPr/>
        <a:lstStyle/>
        <a:p>
          <a:endParaRPr lang="es-MX"/>
        </a:p>
      </dgm:t>
    </dgm:pt>
    <dgm:pt modelId="{EEB66A4C-4AF4-4694-B096-A97505B35E40}" type="pres">
      <dgm:prSet presAssocID="{6C9E1896-5A59-43C5-9FE0-F6F5326EAD6B}" presName="parentText" presStyleLbl="alignNode1" presStyleIdx="1" presStyleCnt="3">
        <dgm:presLayoutVars>
          <dgm:chMax val="1"/>
          <dgm:bulletEnabled val="1"/>
        </dgm:presLayoutVars>
      </dgm:prSet>
      <dgm:spPr/>
      <dgm:t>
        <a:bodyPr/>
        <a:lstStyle/>
        <a:p>
          <a:endParaRPr lang="es-MX"/>
        </a:p>
      </dgm:t>
    </dgm:pt>
    <dgm:pt modelId="{9387A12A-3777-4DFD-A90B-AE9FFBBEEBF4}" type="pres">
      <dgm:prSet presAssocID="{6C9E1896-5A59-43C5-9FE0-F6F5326EAD6B}" presName="descendantText" presStyleLbl="alignAcc1" presStyleIdx="1" presStyleCnt="3" custLinFactNeighborX="-582">
        <dgm:presLayoutVars>
          <dgm:bulletEnabled val="1"/>
        </dgm:presLayoutVars>
      </dgm:prSet>
      <dgm:spPr/>
      <dgm:t>
        <a:bodyPr/>
        <a:lstStyle/>
        <a:p>
          <a:endParaRPr lang="es-MX"/>
        </a:p>
      </dgm:t>
    </dgm:pt>
    <dgm:pt modelId="{8857A32E-5AFC-4B7C-AE1D-736BEE421161}" type="pres">
      <dgm:prSet presAssocID="{087324C8-DD74-483C-BA5A-C9EC1DE39412}" presName="sp" presStyleCnt="0"/>
      <dgm:spPr/>
      <dgm:t>
        <a:bodyPr/>
        <a:lstStyle/>
        <a:p>
          <a:endParaRPr lang="es-MX"/>
        </a:p>
      </dgm:t>
    </dgm:pt>
    <dgm:pt modelId="{9D237BED-AFD1-4522-8119-88E0A61A0DAA}" type="pres">
      <dgm:prSet presAssocID="{A330B1D8-1C3D-4C78-B32A-7DCED7B1B27B}" presName="composite" presStyleCnt="0"/>
      <dgm:spPr/>
      <dgm:t>
        <a:bodyPr/>
        <a:lstStyle/>
        <a:p>
          <a:endParaRPr lang="es-MX"/>
        </a:p>
      </dgm:t>
    </dgm:pt>
    <dgm:pt modelId="{11514CEE-81B4-4286-9484-DCBA10159AE1}" type="pres">
      <dgm:prSet presAssocID="{A330B1D8-1C3D-4C78-B32A-7DCED7B1B27B}" presName="parentText" presStyleLbl="alignNode1" presStyleIdx="2" presStyleCnt="3">
        <dgm:presLayoutVars>
          <dgm:chMax val="1"/>
          <dgm:bulletEnabled val="1"/>
        </dgm:presLayoutVars>
      </dgm:prSet>
      <dgm:spPr/>
      <dgm:t>
        <a:bodyPr/>
        <a:lstStyle/>
        <a:p>
          <a:endParaRPr lang="es-MX"/>
        </a:p>
      </dgm:t>
    </dgm:pt>
    <dgm:pt modelId="{6A07DB59-06FA-4EC3-8E2D-11F751A1086B}" type="pres">
      <dgm:prSet presAssocID="{A330B1D8-1C3D-4C78-B32A-7DCED7B1B27B}" presName="descendantText" presStyleLbl="alignAcc1" presStyleIdx="2" presStyleCnt="3">
        <dgm:presLayoutVars>
          <dgm:bulletEnabled val="1"/>
        </dgm:presLayoutVars>
      </dgm:prSet>
      <dgm:spPr/>
      <dgm:t>
        <a:bodyPr/>
        <a:lstStyle/>
        <a:p>
          <a:endParaRPr lang="es-MX"/>
        </a:p>
      </dgm:t>
    </dgm:pt>
  </dgm:ptLst>
  <dgm:cxnLst>
    <dgm:cxn modelId="{799E28FC-623F-4482-B78A-B1A2982A1823}" srcId="{A330B1D8-1C3D-4C78-B32A-7DCED7B1B27B}" destId="{1DBFE274-16BB-4B95-BEC6-639763174D7F}" srcOrd="0" destOrd="0" parTransId="{3A05AEAF-E014-4327-A181-CA2707178364}" sibTransId="{5B9B4466-A2A5-4EE8-8B4E-B26D46BF9947}"/>
    <dgm:cxn modelId="{34E25DDF-FBC5-4F53-B341-7D1E1F949331}" type="presOf" srcId="{6C9E1896-5A59-43C5-9FE0-F6F5326EAD6B}" destId="{EEB66A4C-4AF4-4694-B096-A97505B35E40}" srcOrd="0" destOrd="0" presId="urn:microsoft.com/office/officeart/2005/8/layout/chevron2"/>
    <dgm:cxn modelId="{90BC1C60-EEA0-4784-A3B6-15C870BB54FA}" srcId="{0942A16B-6346-43F8-AAEA-DA074F4AA731}" destId="{6C9E1896-5A59-43C5-9FE0-F6F5326EAD6B}" srcOrd="1" destOrd="0" parTransId="{F7FBB8B9-5605-405A-98AA-5AAD18FBBBFC}" sibTransId="{087324C8-DD74-483C-BA5A-C9EC1DE39412}"/>
    <dgm:cxn modelId="{3C7818CE-73F6-4E70-84AD-0D77E433ED62}" type="presOf" srcId="{49EB8D58-EC6A-417C-ADF0-FBA415097ED3}" destId="{14F964B4-9B41-44A9-9726-5FB2C54F3AEB}" srcOrd="0" destOrd="0" presId="urn:microsoft.com/office/officeart/2005/8/layout/chevron2"/>
    <dgm:cxn modelId="{B928BF38-F791-4AC8-B742-4A7C0CD4B107}" type="presOf" srcId="{0942A16B-6346-43F8-AAEA-DA074F4AA731}" destId="{3F7404A7-8281-4114-A345-3B086DF9D164}" srcOrd="0" destOrd="0" presId="urn:microsoft.com/office/officeart/2005/8/layout/chevron2"/>
    <dgm:cxn modelId="{781B6F74-A947-4A12-ACC1-42BEFFD5D0A5}" srcId="{418BF6FB-F611-4BE8-84FD-3D2F7CABDBFA}" destId="{49EB8D58-EC6A-417C-ADF0-FBA415097ED3}" srcOrd="0" destOrd="0" parTransId="{1EAB1321-B159-4BF3-91AF-F0285505CA24}" sibTransId="{CDE43877-6F73-4B7A-AD96-44A0C3F4147A}"/>
    <dgm:cxn modelId="{9A401AC7-30BB-4054-86E8-876F58117F7E}" srcId="{0942A16B-6346-43F8-AAEA-DA074F4AA731}" destId="{A330B1D8-1C3D-4C78-B32A-7DCED7B1B27B}" srcOrd="2" destOrd="0" parTransId="{327F8F94-A954-4635-A843-85FAA5B351D8}" sibTransId="{C881F4E5-D234-48C6-B05A-89807A4DFD02}"/>
    <dgm:cxn modelId="{19F402A4-C4BB-4810-8636-1E95F09FE826}" srcId="{0942A16B-6346-43F8-AAEA-DA074F4AA731}" destId="{418BF6FB-F611-4BE8-84FD-3D2F7CABDBFA}" srcOrd="0" destOrd="0" parTransId="{EF33BE46-D1BD-4279-9DC1-9BC57573F69D}" sibTransId="{90FAA352-BFA6-4EB9-ACB7-E7E622F60F22}"/>
    <dgm:cxn modelId="{E47DFBBB-A8C1-47B6-A159-390611CE5945}" type="presOf" srcId="{A330B1D8-1C3D-4C78-B32A-7DCED7B1B27B}" destId="{11514CEE-81B4-4286-9484-DCBA10159AE1}" srcOrd="0" destOrd="0" presId="urn:microsoft.com/office/officeart/2005/8/layout/chevron2"/>
    <dgm:cxn modelId="{0410D834-4F04-45E2-8034-914B1B2FEA39}" srcId="{6C9E1896-5A59-43C5-9FE0-F6F5326EAD6B}" destId="{3908BF4E-6810-4069-A8F4-CB285243BF0B}" srcOrd="0" destOrd="0" parTransId="{7D56E245-E82B-4CC8-99ED-ECA24D838335}" sibTransId="{43C9EDB8-64EE-492F-9C42-B45978944D8D}"/>
    <dgm:cxn modelId="{D842012B-1BB4-43EB-8F53-696123B491DD}" type="presOf" srcId="{418BF6FB-F611-4BE8-84FD-3D2F7CABDBFA}" destId="{63332E26-7A77-4EC2-8597-8FDDCA19DFD6}" srcOrd="0" destOrd="0" presId="urn:microsoft.com/office/officeart/2005/8/layout/chevron2"/>
    <dgm:cxn modelId="{3AB2FD53-FFED-4A74-BEEA-7545DD380F50}" type="presOf" srcId="{1DBFE274-16BB-4B95-BEC6-639763174D7F}" destId="{6A07DB59-06FA-4EC3-8E2D-11F751A1086B}" srcOrd="0" destOrd="0" presId="urn:microsoft.com/office/officeart/2005/8/layout/chevron2"/>
    <dgm:cxn modelId="{A218C9E0-9282-4696-8FE0-EC44F3FBB08A}" type="presOf" srcId="{3908BF4E-6810-4069-A8F4-CB285243BF0B}" destId="{9387A12A-3777-4DFD-A90B-AE9FFBBEEBF4}" srcOrd="0" destOrd="0" presId="urn:microsoft.com/office/officeart/2005/8/layout/chevron2"/>
    <dgm:cxn modelId="{BF04904B-75B3-4C66-931C-F06BB34E022D}" type="presParOf" srcId="{3F7404A7-8281-4114-A345-3B086DF9D164}" destId="{9396527F-F546-41D3-B7B0-E3902D7F14BE}" srcOrd="0" destOrd="0" presId="urn:microsoft.com/office/officeart/2005/8/layout/chevron2"/>
    <dgm:cxn modelId="{E1DFDED9-2CA7-48EA-AE82-F5C212FB2F08}" type="presParOf" srcId="{9396527F-F546-41D3-B7B0-E3902D7F14BE}" destId="{63332E26-7A77-4EC2-8597-8FDDCA19DFD6}" srcOrd="0" destOrd="0" presId="urn:microsoft.com/office/officeart/2005/8/layout/chevron2"/>
    <dgm:cxn modelId="{B82C9343-6065-4837-923B-C1F7C78359D8}" type="presParOf" srcId="{9396527F-F546-41D3-B7B0-E3902D7F14BE}" destId="{14F964B4-9B41-44A9-9726-5FB2C54F3AEB}" srcOrd="1" destOrd="0" presId="urn:microsoft.com/office/officeart/2005/8/layout/chevron2"/>
    <dgm:cxn modelId="{DFF2DF88-410E-4FB2-AD44-FE3ED1C290EA}" type="presParOf" srcId="{3F7404A7-8281-4114-A345-3B086DF9D164}" destId="{34F2FC72-D572-4C4B-ACCD-1AB601F5E8F5}" srcOrd="1" destOrd="0" presId="urn:microsoft.com/office/officeart/2005/8/layout/chevron2"/>
    <dgm:cxn modelId="{DF4D02CD-7BE2-4D7C-8371-D4A5D5269C81}" type="presParOf" srcId="{3F7404A7-8281-4114-A345-3B086DF9D164}" destId="{CCFD4B42-391F-4EAD-A7EC-52544CD7C38F}" srcOrd="2" destOrd="0" presId="urn:microsoft.com/office/officeart/2005/8/layout/chevron2"/>
    <dgm:cxn modelId="{F685353B-8067-4B42-8461-38D6DA763EF3}" type="presParOf" srcId="{CCFD4B42-391F-4EAD-A7EC-52544CD7C38F}" destId="{EEB66A4C-4AF4-4694-B096-A97505B35E40}" srcOrd="0" destOrd="0" presId="urn:microsoft.com/office/officeart/2005/8/layout/chevron2"/>
    <dgm:cxn modelId="{826D0580-1D02-436C-9422-1B0E1F819907}" type="presParOf" srcId="{CCFD4B42-391F-4EAD-A7EC-52544CD7C38F}" destId="{9387A12A-3777-4DFD-A90B-AE9FFBBEEBF4}" srcOrd="1" destOrd="0" presId="urn:microsoft.com/office/officeart/2005/8/layout/chevron2"/>
    <dgm:cxn modelId="{7904D7C3-7BC0-4306-B2F5-64236A3B47F1}" type="presParOf" srcId="{3F7404A7-8281-4114-A345-3B086DF9D164}" destId="{8857A32E-5AFC-4B7C-AE1D-736BEE421161}" srcOrd="3" destOrd="0" presId="urn:microsoft.com/office/officeart/2005/8/layout/chevron2"/>
    <dgm:cxn modelId="{FA301430-CF8D-47B2-8644-1A42C467F754}" type="presParOf" srcId="{3F7404A7-8281-4114-A345-3B086DF9D164}" destId="{9D237BED-AFD1-4522-8119-88E0A61A0DAA}" srcOrd="4" destOrd="0" presId="urn:microsoft.com/office/officeart/2005/8/layout/chevron2"/>
    <dgm:cxn modelId="{F3E2E8B6-8562-4846-962B-9607CDD47996}" type="presParOf" srcId="{9D237BED-AFD1-4522-8119-88E0A61A0DAA}" destId="{11514CEE-81B4-4286-9484-DCBA10159AE1}" srcOrd="0" destOrd="0" presId="urn:microsoft.com/office/officeart/2005/8/layout/chevron2"/>
    <dgm:cxn modelId="{68912360-14CE-4300-A992-4C728633F46E}" type="presParOf" srcId="{9D237BED-AFD1-4522-8119-88E0A61A0DAA}" destId="{6A07DB59-06FA-4EC3-8E2D-11F751A1086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9350914-6428-4F49-B34A-AF6F940D872C}" type="doc">
      <dgm:prSet loTypeId="urn:microsoft.com/office/officeart/2009/3/layout/PhasedProcess" loCatId="process" qsTypeId="urn:microsoft.com/office/officeart/2005/8/quickstyle/simple5" qsCatId="simple" csTypeId="urn:microsoft.com/office/officeart/2005/8/colors/colorful1" csCatId="colorful" phldr="1"/>
      <dgm:spPr/>
      <dgm:t>
        <a:bodyPr/>
        <a:lstStyle/>
        <a:p>
          <a:endParaRPr lang="es-MX"/>
        </a:p>
      </dgm:t>
    </dgm:pt>
    <dgm:pt modelId="{80258A10-07A4-4AE4-8046-6A089DB98985}">
      <dgm:prSet phldrT="[Texto]"/>
      <dgm:spPr/>
      <dgm:t>
        <a:bodyPr/>
        <a:lstStyle/>
        <a:p>
          <a:pPr algn="ctr"/>
          <a:r>
            <a:rPr lang="es-MX">
              <a:solidFill>
                <a:schemeClr val="bg1"/>
              </a:solidFill>
            </a:rPr>
            <a:t>1</a:t>
          </a:r>
        </a:p>
      </dgm:t>
    </dgm:pt>
    <dgm:pt modelId="{C6E2EBE5-7135-44A4-A4C7-D0945FAE17E9}" type="parTrans" cxnId="{45CEFA0B-8CD9-4605-91A5-CAA7BF46FA19}">
      <dgm:prSet/>
      <dgm:spPr/>
      <dgm:t>
        <a:bodyPr/>
        <a:lstStyle/>
        <a:p>
          <a:pPr algn="ctr"/>
          <a:endParaRPr lang="es-MX"/>
        </a:p>
      </dgm:t>
    </dgm:pt>
    <dgm:pt modelId="{EEE7F198-4A0E-41E3-8793-3C5669B7BEA8}" type="sibTrans" cxnId="{45CEFA0B-8CD9-4605-91A5-CAA7BF46FA19}">
      <dgm:prSet/>
      <dgm:spPr/>
      <dgm:t>
        <a:bodyPr/>
        <a:lstStyle/>
        <a:p>
          <a:pPr algn="ctr"/>
          <a:endParaRPr lang="es-MX"/>
        </a:p>
      </dgm:t>
    </dgm:pt>
    <dgm:pt modelId="{37833B1A-B143-4D9A-90CB-F3FEDEDE733F}">
      <dgm:prSet phldrT="[Texto]" custT="1"/>
      <dgm:spPr/>
      <dgm:t>
        <a:bodyPr/>
        <a:lstStyle/>
        <a:p>
          <a:pPr algn="ctr"/>
          <a:r>
            <a:rPr lang="es-MX" sz="2400" b="1" dirty="0">
              <a:latin typeface="+mn-lt"/>
              <a:cs typeface="Arial" panose="020B0604020202020204" pitchFamily="34" charset="0"/>
            </a:rPr>
            <a:t>Tecnología</a:t>
          </a:r>
        </a:p>
      </dgm:t>
    </dgm:pt>
    <dgm:pt modelId="{200E679D-442B-4DB7-84EC-C5156C9F5692}" type="parTrans" cxnId="{60912D9F-DF6A-42FD-8AC9-E9B20B4A437A}">
      <dgm:prSet/>
      <dgm:spPr/>
      <dgm:t>
        <a:bodyPr/>
        <a:lstStyle/>
        <a:p>
          <a:pPr algn="ctr"/>
          <a:endParaRPr lang="es-MX"/>
        </a:p>
      </dgm:t>
    </dgm:pt>
    <dgm:pt modelId="{D25C9AA2-05B4-4FD2-83E5-A88E1967B9BD}" type="sibTrans" cxnId="{60912D9F-DF6A-42FD-8AC9-E9B20B4A437A}">
      <dgm:prSet/>
      <dgm:spPr/>
      <dgm:t>
        <a:bodyPr/>
        <a:lstStyle/>
        <a:p>
          <a:pPr algn="ctr"/>
          <a:endParaRPr lang="es-MX"/>
        </a:p>
      </dgm:t>
    </dgm:pt>
    <dgm:pt modelId="{12C2783A-E3A8-4242-BB76-3DCDEB347E6B}">
      <dgm:prSet phldrT="[Texto]" custT="1"/>
      <dgm:spPr/>
      <dgm:t>
        <a:bodyPr/>
        <a:lstStyle/>
        <a:p>
          <a:pPr algn="ctr"/>
          <a:r>
            <a:rPr lang="es-MX" sz="2400" b="1" dirty="0">
              <a:latin typeface="+mn-lt"/>
              <a:cs typeface="Arial" panose="020B0604020202020204" pitchFamily="34" charset="0"/>
            </a:rPr>
            <a:t>Régimen jurídico</a:t>
          </a:r>
        </a:p>
      </dgm:t>
    </dgm:pt>
    <dgm:pt modelId="{A246ECC3-7620-44F7-B5C5-851893F9DD27}" type="parTrans" cxnId="{83AC38EF-7BC6-4FBC-B443-88CF24F2F513}">
      <dgm:prSet/>
      <dgm:spPr/>
      <dgm:t>
        <a:bodyPr/>
        <a:lstStyle/>
        <a:p>
          <a:pPr algn="ctr"/>
          <a:endParaRPr lang="es-MX"/>
        </a:p>
      </dgm:t>
    </dgm:pt>
    <dgm:pt modelId="{03DEB1E5-8FA6-45AD-9F3E-D38EE1F838B7}" type="sibTrans" cxnId="{83AC38EF-7BC6-4FBC-B443-88CF24F2F513}">
      <dgm:prSet/>
      <dgm:spPr/>
      <dgm:t>
        <a:bodyPr/>
        <a:lstStyle/>
        <a:p>
          <a:pPr algn="ctr"/>
          <a:endParaRPr lang="es-MX"/>
        </a:p>
      </dgm:t>
    </dgm:pt>
    <dgm:pt modelId="{F2989A1B-16A9-4FC0-B07F-C5252CA668DD}">
      <dgm:prSet phldrT="[Texto]"/>
      <dgm:spPr/>
      <dgm:t>
        <a:bodyPr/>
        <a:lstStyle/>
        <a:p>
          <a:pPr algn="ctr"/>
          <a:r>
            <a:rPr lang="es-MX">
              <a:solidFill>
                <a:schemeClr val="bg1"/>
              </a:solidFill>
            </a:rPr>
            <a:t>1</a:t>
          </a:r>
        </a:p>
      </dgm:t>
    </dgm:pt>
    <dgm:pt modelId="{64B09B9D-E3E7-49F8-95B6-23B7875A0A45}" type="parTrans" cxnId="{C251D1B5-5091-402A-8FFD-85D4257C1D5C}">
      <dgm:prSet/>
      <dgm:spPr/>
      <dgm:t>
        <a:bodyPr/>
        <a:lstStyle/>
        <a:p>
          <a:pPr algn="ctr"/>
          <a:endParaRPr lang="es-MX"/>
        </a:p>
      </dgm:t>
    </dgm:pt>
    <dgm:pt modelId="{39D30C54-39C5-4669-AA4E-2D9E62E991B8}" type="sibTrans" cxnId="{C251D1B5-5091-402A-8FFD-85D4257C1D5C}">
      <dgm:prSet/>
      <dgm:spPr/>
      <dgm:t>
        <a:bodyPr/>
        <a:lstStyle/>
        <a:p>
          <a:pPr algn="ctr"/>
          <a:endParaRPr lang="es-MX"/>
        </a:p>
      </dgm:t>
    </dgm:pt>
    <dgm:pt modelId="{90A599AA-8C89-461A-9181-043C965754D6}">
      <dgm:prSet phldrT="[Texto]" custT="1"/>
      <dgm:spPr/>
      <dgm:t>
        <a:bodyPr/>
        <a:lstStyle/>
        <a:p>
          <a:pPr algn="ctr"/>
          <a:r>
            <a:rPr lang="es-MX" sz="2400" b="1" dirty="0">
              <a:latin typeface="+mn-lt"/>
              <a:cs typeface="Arial" panose="020B0604020202020204" pitchFamily="34" charset="0"/>
            </a:rPr>
            <a:t>Tamaño</a:t>
          </a:r>
        </a:p>
      </dgm:t>
    </dgm:pt>
    <dgm:pt modelId="{FD3579C0-43C2-4EA1-AB48-B32934663BBF}" type="parTrans" cxnId="{5EE5CC11-CB49-468F-AC4C-6278714947F4}">
      <dgm:prSet/>
      <dgm:spPr/>
      <dgm:t>
        <a:bodyPr/>
        <a:lstStyle/>
        <a:p>
          <a:pPr algn="ctr"/>
          <a:endParaRPr lang="es-MX"/>
        </a:p>
      </dgm:t>
    </dgm:pt>
    <dgm:pt modelId="{08D1DEDA-3092-46A2-9178-AEE182731BD8}" type="sibTrans" cxnId="{5EE5CC11-CB49-468F-AC4C-6278714947F4}">
      <dgm:prSet/>
      <dgm:spPr/>
      <dgm:t>
        <a:bodyPr/>
        <a:lstStyle/>
        <a:p>
          <a:pPr algn="ctr"/>
          <a:endParaRPr lang="es-MX"/>
        </a:p>
      </dgm:t>
    </dgm:pt>
    <dgm:pt modelId="{0DB478DB-9862-4D1F-B043-72BA9476DC66}">
      <dgm:prSet phldrT="[Texto]" custT="1"/>
      <dgm:spPr/>
      <dgm:t>
        <a:bodyPr/>
        <a:lstStyle/>
        <a:p>
          <a:pPr algn="ctr"/>
          <a:r>
            <a:rPr lang="es-MX" sz="2400" b="1" dirty="0">
              <a:latin typeface="+mn-lt"/>
              <a:cs typeface="Arial" panose="020B0604020202020204" pitchFamily="34" charset="0"/>
            </a:rPr>
            <a:t>Finalidad</a:t>
          </a:r>
        </a:p>
      </dgm:t>
    </dgm:pt>
    <dgm:pt modelId="{F0F0876D-D48A-4EBE-9340-E92864884CB5}" type="parTrans" cxnId="{0D377C3E-963B-4D48-BA36-955216D78D52}">
      <dgm:prSet/>
      <dgm:spPr/>
      <dgm:t>
        <a:bodyPr/>
        <a:lstStyle/>
        <a:p>
          <a:pPr algn="ctr"/>
          <a:endParaRPr lang="es-MX"/>
        </a:p>
      </dgm:t>
    </dgm:pt>
    <dgm:pt modelId="{1B45516B-AF27-4F03-9DC2-524BCD4BF095}" type="sibTrans" cxnId="{0D377C3E-963B-4D48-BA36-955216D78D52}">
      <dgm:prSet/>
      <dgm:spPr/>
      <dgm:t>
        <a:bodyPr/>
        <a:lstStyle/>
        <a:p>
          <a:pPr algn="ctr"/>
          <a:endParaRPr lang="es-MX"/>
        </a:p>
      </dgm:t>
    </dgm:pt>
    <dgm:pt modelId="{B0864BF4-0D2B-4165-ACE7-C7CC96291179}">
      <dgm:prSet phldrT="[Texto]" custT="1"/>
      <dgm:spPr/>
      <dgm:t>
        <a:bodyPr/>
        <a:lstStyle/>
        <a:p>
          <a:pPr algn="ctr"/>
          <a:r>
            <a:rPr lang="es-MX" sz="2800" b="1" dirty="0">
              <a:latin typeface="+mn-lt"/>
              <a:cs typeface="Arial" panose="020B0604020202020204" pitchFamily="34" charset="0"/>
            </a:rPr>
            <a:t>Clasificación de </a:t>
          </a:r>
        </a:p>
        <a:p>
          <a:pPr algn="ctr"/>
          <a:r>
            <a:rPr lang="es-MX" sz="2800" b="1" dirty="0">
              <a:latin typeface="+mn-lt"/>
              <a:cs typeface="Arial" panose="020B0604020202020204" pitchFamily="34" charset="0"/>
            </a:rPr>
            <a:t>Empresas</a:t>
          </a:r>
        </a:p>
      </dgm:t>
    </dgm:pt>
    <dgm:pt modelId="{E9918D69-142F-4D15-9B42-60EDC39CA467}" type="parTrans" cxnId="{512DBD50-28A6-4AA4-9773-7018F6553515}">
      <dgm:prSet/>
      <dgm:spPr/>
      <dgm:t>
        <a:bodyPr/>
        <a:lstStyle/>
        <a:p>
          <a:pPr algn="ctr"/>
          <a:endParaRPr lang="es-MX"/>
        </a:p>
      </dgm:t>
    </dgm:pt>
    <dgm:pt modelId="{20B92285-8B1C-4640-A696-169F1ECC7045}" type="sibTrans" cxnId="{512DBD50-28A6-4AA4-9773-7018F6553515}">
      <dgm:prSet/>
      <dgm:spPr/>
      <dgm:t>
        <a:bodyPr/>
        <a:lstStyle/>
        <a:p>
          <a:pPr algn="ctr"/>
          <a:endParaRPr lang="es-MX"/>
        </a:p>
      </dgm:t>
    </dgm:pt>
    <dgm:pt modelId="{4AFABCDF-647A-4A61-B39E-285E7EE3FBBB}">
      <dgm:prSet phldrT="[Texto]" custT="1"/>
      <dgm:spPr/>
      <dgm:t>
        <a:bodyPr/>
        <a:lstStyle/>
        <a:p>
          <a:pPr algn="ctr"/>
          <a:r>
            <a:rPr lang="es-MX" sz="2400" b="1" dirty="0">
              <a:latin typeface="+mn-lt"/>
              <a:cs typeface="Arial" panose="020B0604020202020204" pitchFamily="34" charset="0"/>
            </a:rPr>
            <a:t>Filosofía y valores</a:t>
          </a:r>
        </a:p>
      </dgm:t>
    </dgm:pt>
    <dgm:pt modelId="{3909057E-CACB-4553-A7B8-DC36EBF0A7A9}" type="parTrans" cxnId="{C77F33A1-09A9-4EA9-B8A5-78F44805F0DB}">
      <dgm:prSet/>
      <dgm:spPr/>
      <dgm:t>
        <a:bodyPr/>
        <a:lstStyle/>
        <a:p>
          <a:pPr algn="ctr"/>
          <a:endParaRPr lang="es-MX"/>
        </a:p>
      </dgm:t>
    </dgm:pt>
    <dgm:pt modelId="{D179EF09-96C5-4939-AA6E-F2523302158F}" type="sibTrans" cxnId="{C77F33A1-09A9-4EA9-B8A5-78F44805F0DB}">
      <dgm:prSet/>
      <dgm:spPr/>
      <dgm:t>
        <a:bodyPr/>
        <a:lstStyle/>
        <a:p>
          <a:pPr algn="ctr"/>
          <a:endParaRPr lang="es-MX"/>
        </a:p>
      </dgm:t>
    </dgm:pt>
    <dgm:pt modelId="{8698BA26-D9B0-4385-BD32-3691F4B77498}">
      <dgm:prSet phldrT="[Texto]" custT="1"/>
      <dgm:spPr/>
      <dgm:t>
        <a:bodyPr/>
        <a:lstStyle/>
        <a:p>
          <a:pPr algn="r"/>
          <a:r>
            <a:rPr lang="es-MX" sz="2000" b="1" dirty="0">
              <a:latin typeface="Arial" panose="020B0604020202020204" pitchFamily="34" charset="0"/>
              <a:cs typeface="Arial" panose="020B0604020202020204" pitchFamily="34" charset="0"/>
            </a:rPr>
            <a:t>Actividad Económica</a:t>
          </a:r>
        </a:p>
      </dgm:t>
    </dgm:pt>
    <dgm:pt modelId="{C4FBDBE2-5AE6-4607-8B70-7517395106A3}" type="parTrans" cxnId="{1BFA0137-67D8-410A-92C1-D8E4DC82E627}">
      <dgm:prSet/>
      <dgm:spPr/>
      <dgm:t>
        <a:bodyPr/>
        <a:lstStyle/>
        <a:p>
          <a:pPr algn="ctr"/>
          <a:endParaRPr lang="es-MX"/>
        </a:p>
      </dgm:t>
    </dgm:pt>
    <dgm:pt modelId="{58F939B6-4090-47F2-94E4-EA9B3EEACED1}" type="sibTrans" cxnId="{1BFA0137-67D8-410A-92C1-D8E4DC82E627}">
      <dgm:prSet/>
      <dgm:spPr/>
      <dgm:t>
        <a:bodyPr/>
        <a:lstStyle/>
        <a:p>
          <a:pPr algn="ctr"/>
          <a:endParaRPr lang="es-MX"/>
        </a:p>
      </dgm:t>
    </dgm:pt>
    <dgm:pt modelId="{B4726995-B9A8-43DB-A648-A9DD0265A413}">
      <dgm:prSet phldrT="[Texto]"/>
      <dgm:spPr/>
      <dgm:t>
        <a:bodyPr/>
        <a:lstStyle/>
        <a:p>
          <a:pPr algn="ctr"/>
          <a:r>
            <a:rPr lang="es-MX">
              <a:solidFill>
                <a:schemeClr val="bg1"/>
              </a:solidFill>
            </a:rPr>
            <a:t>1</a:t>
          </a:r>
        </a:p>
      </dgm:t>
    </dgm:pt>
    <dgm:pt modelId="{BA4D2DB6-6554-4177-8179-310D4C980A98}" type="sibTrans" cxnId="{E542B0B3-1567-4369-8FAE-E3EA8A5BA5CA}">
      <dgm:prSet/>
      <dgm:spPr/>
      <dgm:t>
        <a:bodyPr/>
        <a:lstStyle/>
        <a:p>
          <a:pPr algn="ctr"/>
          <a:endParaRPr lang="es-MX"/>
        </a:p>
      </dgm:t>
    </dgm:pt>
    <dgm:pt modelId="{DC515CD1-669B-4022-A461-43842F0A2DD8}" type="parTrans" cxnId="{E542B0B3-1567-4369-8FAE-E3EA8A5BA5CA}">
      <dgm:prSet/>
      <dgm:spPr/>
      <dgm:t>
        <a:bodyPr/>
        <a:lstStyle/>
        <a:p>
          <a:pPr algn="ctr"/>
          <a:endParaRPr lang="es-MX"/>
        </a:p>
      </dgm:t>
    </dgm:pt>
    <dgm:pt modelId="{80DE7086-6880-45B1-8A8C-8B04CE3F6B67}" type="pres">
      <dgm:prSet presAssocID="{09350914-6428-4F49-B34A-AF6F940D872C}" presName="Name0" presStyleCnt="0">
        <dgm:presLayoutVars>
          <dgm:chMax val="3"/>
          <dgm:chPref val="3"/>
          <dgm:bulletEnabled val="1"/>
          <dgm:dir/>
          <dgm:animLvl val="lvl"/>
        </dgm:presLayoutVars>
      </dgm:prSet>
      <dgm:spPr/>
      <dgm:t>
        <a:bodyPr/>
        <a:lstStyle/>
        <a:p>
          <a:endParaRPr lang="es-MX"/>
        </a:p>
      </dgm:t>
    </dgm:pt>
    <dgm:pt modelId="{54799AF0-AF92-442E-A264-37356ADA6058}" type="pres">
      <dgm:prSet presAssocID="{09350914-6428-4F49-B34A-AF6F940D872C}" presName="arc1" presStyleLbl="node1" presStyleIdx="0" presStyleCnt="4" custLinFactNeighborX="-12717" custLinFactNeighborY="-18420"/>
      <dgm:spPr/>
    </dgm:pt>
    <dgm:pt modelId="{678C8660-8D7B-44E2-89A7-AE231EC92DBC}" type="pres">
      <dgm:prSet presAssocID="{09350914-6428-4F49-B34A-AF6F940D872C}" presName="arc3" presStyleLbl="node1" presStyleIdx="1" presStyleCnt="4" custLinFactNeighborX="-8770" custLinFactNeighborY="-17105"/>
      <dgm:spPr/>
    </dgm:pt>
    <dgm:pt modelId="{C70F1500-7159-469D-A9D9-5ED685D1372B}" type="pres">
      <dgm:prSet presAssocID="{09350914-6428-4F49-B34A-AF6F940D872C}" presName="parentText2" presStyleLbl="revTx" presStyleIdx="0" presStyleCnt="3" custLinFactY="9609" custLinFactNeighborX="-2888" custLinFactNeighborY="100000">
        <dgm:presLayoutVars>
          <dgm:chMax val="4"/>
          <dgm:chPref val="3"/>
          <dgm:bulletEnabled val="1"/>
        </dgm:presLayoutVars>
      </dgm:prSet>
      <dgm:spPr/>
      <dgm:t>
        <a:bodyPr/>
        <a:lstStyle/>
        <a:p>
          <a:endParaRPr lang="es-MX"/>
        </a:p>
      </dgm:t>
    </dgm:pt>
    <dgm:pt modelId="{1B58346B-2F4F-4B55-AC6F-B4E2941B6399}" type="pres">
      <dgm:prSet presAssocID="{09350914-6428-4F49-B34A-AF6F940D872C}" presName="arc2" presStyleLbl="node1" presStyleIdx="2" presStyleCnt="4" custLinFactNeighborX="-3069" custLinFactNeighborY="-17104"/>
      <dgm:spPr/>
    </dgm:pt>
    <dgm:pt modelId="{BA909C37-3008-45B0-B5DB-0CFA70AE65A4}" type="pres">
      <dgm:prSet presAssocID="{09350914-6428-4F49-B34A-AF6F940D872C}" presName="arc4" presStyleLbl="node1" presStyleIdx="3" presStyleCnt="4" custLinFactNeighborX="-6" custLinFactNeighborY="-14963"/>
      <dgm:spPr/>
    </dgm:pt>
    <dgm:pt modelId="{588277C7-9AB6-49DA-91C8-1DFEF0F2CB22}" type="pres">
      <dgm:prSet presAssocID="{09350914-6428-4F49-B34A-AF6F940D872C}" presName="parentText3" presStyleLbl="revTx" presStyleIdx="1" presStyleCnt="3" custLinFactNeighborY="46036">
        <dgm:presLayoutVars>
          <dgm:chMax val="1"/>
          <dgm:chPref val="1"/>
          <dgm:bulletEnabled val="1"/>
        </dgm:presLayoutVars>
      </dgm:prSet>
      <dgm:spPr/>
      <dgm:t>
        <a:bodyPr/>
        <a:lstStyle/>
        <a:p>
          <a:endParaRPr lang="es-MX"/>
        </a:p>
      </dgm:t>
    </dgm:pt>
    <dgm:pt modelId="{D26BE752-E6A7-4D14-9D53-77D2D0BECA9A}" type="pres">
      <dgm:prSet presAssocID="{09350914-6428-4F49-B34A-AF6F940D872C}" presName="middleComposite" presStyleCnt="0"/>
      <dgm:spPr/>
    </dgm:pt>
    <dgm:pt modelId="{201C9CB4-BDA2-449E-B501-893F2E209530}" type="pres">
      <dgm:prSet presAssocID="{90A599AA-8C89-461A-9181-043C965754D6}" presName="circ1" presStyleLbl="vennNode1" presStyleIdx="0" presStyleCnt="9" custScaleX="191709" custScaleY="187610" custLinFactNeighborX="-8332" custLinFactNeighborY="-18747"/>
      <dgm:spPr/>
      <dgm:t>
        <a:bodyPr/>
        <a:lstStyle/>
        <a:p>
          <a:endParaRPr lang="es-MX"/>
        </a:p>
      </dgm:t>
    </dgm:pt>
    <dgm:pt modelId="{3B058F25-0FC3-4B35-8A6C-1F7C6A8693DE}" type="pres">
      <dgm:prSet presAssocID="{90A599AA-8C89-461A-9181-043C965754D6}" presName="circ1Tx" presStyleLbl="revTx" presStyleIdx="1" presStyleCnt="3">
        <dgm:presLayoutVars>
          <dgm:chMax val="0"/>
          <dgm:chPref val="0"/>
        </dgm:presLayoutVars>
      </dgm:prSet>
      <dgm:spPr/>
      <dgm:t>
        <a:bodyPr/>
        <a:lstStyle/>
        <a:p>
          <a:endParaRPr lang="es-MX"/>
        </a:p>
      </dgm:t>
    </dgm:pt>
    <dgm:pt modelId="{00B277A5-A47C-480B-958D-7965C7F98245}" type="pres">
      <dgm:prSet presAssocID="{0DB478DB-9862-4D1F-B043-72BA9476DC66}" presName="circ2" presStyleLbl="vennNode1" presStyleIdx="1" presStyleCnt="9" custScaleX="191709" custScaleY="187610" custLinFactNeighborX="67648" custLinFactNeighborY="42493"/>
      <dgm:spPr/>
      <dgm:t>
        <a:bodyPr/>
        <a:lstStyle/>
        <a:p>
          <a:endParaRPr lang="es-MX"/>
        </a:p>
      </dgm:t>
    </dgm:pt>
    <dgm:pt modelId="{043B91CD-ED38-49C1-B311-9EA9017E0B9F}" type="pres">
      <dgm:prSet presAssocID="{0DB478DB-9862-4D1F-B043-72BA9476DC66}" presName="circ2Tx" presStyleLbl="revTx" presStyleIdx="1" presStyleCnt="3">
        <dgm:presLayoutVars>
          <dgm:chMax val="0"/>
          <dgm:chPref val="0"/>
        </dgm:presLayoutVars>
      </dgm:prSet>
      <dgm:spPr/>
      <dgm:t>
        <a:bodyPr/>
        <a:lstStyle/>
        <a:p>
          <a:endParaRPr lang="es-MX"/>
        </a:p>
      </dgm:t>
    </dgm:pt>
    <dgm:pt modelId="{9E0AD931-3DBE-4487-AA89-804F1FB22BF8}" type="pres">
      <dgm:prSet presAssocID="{8698BA26-D9B0-4385-BD32-3691F4B77498}" presName="circ3" presStyleLbl="vennNode1" presStyleIdx="2" presStyleCnt="9" custScaleX="191709" custScaleY="187610" custLinFactNeighborX="11457" custLinFactNeighborY="57905"/>
      <dgm:spPr/>
      <dgm:t>
        <a:bodyPr/>
        <a:lstStyle/>
        <a:p>
          <a:endParaRPr lang="es-MX"/>
        </a:p>
      </dgm:t>
    </dgm:pt>
    <dgm:pt modelId="{07C74537-C9D9-4EE0-9F5C-82FBDA74AB0C}" type="pres">
      <dgm:prSet presAssocID="{8698BA26-D9B0-4385-BD32-3691F4B77498}" presName="circ3Tx" presStyleLbl="revTx" presStyleIdx="1" presStyleCnt="3">
        <dgm:presLayoutVars>
          <dgm:chMax val="0"/>
          <dgm:chPref val="0"/>
        </dgm:presLayoutVars>
      </dgm:prSet>
      <dgm:spPr/>
      <dgm:t>
        <a:bodyPr/>
        <a:lstStyle/>
        <a:p>
          <a:endParaRPr lang="es-MX"/>
        </a:p>
      </dgm:t>
    </dgm:pt>
    <dgm:pt modelId="{0FC75E75-E6AC-46D3-A86E-A216087C4528}" type="pres">
      <dgm:prSet presAssocID="{09350914-6428-4F49-B34A-AF6F940D872C}" presName="leftComposite" presStyleCnt="0"/>
      <dgm:spPr/>
    </dgm:pt>
    <dgm:pt modelId="{A7B875C0-8B87-4F75-98C5-0FB1C8E35D9B}" type="pres">
      <dgm:prSet presAssocID="{37833B1A-B143-4D9A-90CB-F3FEDEDE733F}" presName="childText1_1" presStyleLbl="vennNode1" presStyleIdx="3" presStyleCnt="9" custScaleX="237224" custScaleY="238789" custLinFactY="92846" custLinFactNeighborX="8477" custLinFactNeighborY="100000">
        <dgm:presLayoutVars>
          <dgm:chMax val="0"/>
          <dgm:chPref val="0"/>
        </dgm:presLayoutVars>
      </dgm:prSet>
      <dgm:spPr/>
      <dgm:t>
        <a:bodyPr/>
        <a:lstStyle/>
        <a:p>
          <a:endParaRPr lang="es-MX"/>
        </a:p>
      </dgm:t>
    </dgm:pt>
    <dgm:pt modelId="{5B99377B-364F-4A45-8E1E-A24B80B8B5D9}" type="pres">
      <dgm:prSet presAssocID="{37833B1A-B143-4D9A-90CB-F3FEDEDE733F}" presName="ellipse1" presStyleLbl="vennNode1" presStyleIdx="4" presStyleCnt="9" custLinFactX="215664" custLinFactY="-200000" custLinFactNeighborX="300000" custLinFactNeighborY="-245396"/>
      <dgm:spPr/>
    </dgm:pt>
    <dgm:pt modelId="{82CEB7FF-AA1A-4D60-BA8E-A83CE656CA16}" type="pres">
      <dgm:prSet presAssocID="{37833B1A-B143-4D9A-90CB-F3FEDEDE733F}" presName="ellipse2" presStyleLbl="vennNode1" presStyleIdx="5" presStyleCnt="9" custLinFactX="-100000" custLinFactY="-262131" custLinFactNeighborX="-180881" custLinFactNeighborY="-300000"/>
      <dgm:spPr/>
    </dgm:pt>
    <dgm:pt modelId="{D2E033EF-1F02-4F43-900C-B3287C0EE0CC}" type="pres">
      <dgm:prSet presAssocID="{4AFABCDF-647A-4A61-B39E-285E7EE3FBBB}" presName="childText1_2" presStyleLbl="vennNode1" presStyleIdx="6" presStyleCnt="9" custScaleX="172805" custScaleY="181992" custLinFactNeighborX="57784" custLinFactNeighborY="80295">
        <dgm:presLayoutVars>
          <dgm:chMax val="0"/>
          <dgm:chPref val="0"/>
        </dgm:presLayoutVars>
      </dgm:prSet>
      <dgm:spPr/>
      <dgm:t>
        <a:bodyPr/>
        <a:lstStyle/>
        <a:p>
          <a:endParaRPr lang="es-MX"/>
        </a:p>
      </dgm:t>
    </dgm:pt>
    <dgm:pt modelId="{EDB34D0E-1DC5-449A-96F7-64A7CAC7712D}" type="pres">
      <dgm:prSet presAssocID="{4AFABCDF-647A-4A61-B39E-285E7EE3FBBB}" presName="ellipse3" presStyleLbl="vennNode1" presStyleIdx="7" presStyleCnt="9" custLinFactX="804662" custLinFactY="-415886" custLinFactNeighborX="900000" custLinFactNeighborY="-500000"/>
      <dgm:spPr/>
    </dgm:pt>
    <dgm:pt modelId="{1196DE4C-D611-41BF-A3A9-E67BF928742B}" type="pres">
      <dgm:prSet presAssocID="{12C2783A-E3A8-4242-BB76-3DCDEB347E6B}" presName="childText1_3" presStyleLbl="vennNode1" presStyleIdx="8" presStyleCnt="9" custScaleX="237224" custScaleY="238789" custLinFactY="-20570" custLinFactNeighborX="-18220" custLinFactNeighborY="-100000">
        <dgm:presLayoutVars>
          <dgm:chMax val="0"/>
          <dgm:chPref val="0"/>
        </dgm:presLayoutVars>
      </dgm:prSet>
      <dgm:spPr/>
      <dgm:t>
        <a:bodyPr/>
        <a:lstStyle/>
        <a:p>
          <a:endParaRPr lang="es-MX"/>
        </a:p>
      </dgm:t>
    </dgm:pt>
    <dgm:pt modelId="{1937CE0A-3D06-4067-B3CD-BAFF1E037CC9}" type="pres">
      <dgm:prSet presAssocID="{09350914-6428-4F49-B34A-AF6F940D872C}" presName="rightChild" presStyleLbl="node2" presStyleIdx="0" presStyleCnt="1" custScaleX="153857" custScaleY="123344" custLinFactNeighborX="21776" custLinFactNeighborY="-25537">
        <dgm:presLayoutVars>
          <dgm:chMax val="0"/>
          <dgm:chPref val="0"/>
        </dgm:presLayoutVars>
      </dgm:prSet>
      <dgm:spPr/>
      <dgm:t>
        <a:bodyPr/>
        <a:lstStyle/>
        <a:p>
          <a:endParaRPr lang="es-MX"/>
        </a:p>
      </dgm:t>
    </dgm:pt>
    <dgm:pt modelId="{E96CB55F-0591-40FE-AE78-EA1E6B3EFADF}" type="pres">
      <dgm:prSet presAssocID="{09350914-6428-4F49-B34A-AF6F940D872C}" presName="parentText1" presStyleLbl="revTx" presStyleIdx="2" presStyleCnt="3" custLinFactY="13993" custLinFactNeighborX="61229" custLinFactNeighborY="100000">
        <dgm:presLayoutVars>
          <dgm:chMax val="4"/>
          <dgm:chPref val="3"/>
          <dgm:bulletEnabled val="1"/>
        </dgm:presLayoutVars>
      </dgm:prSet>
      <dgm:spPr/>
      <dgm:t>
        <a:bodyPr/>
        <a:lstStyle/>
        <a:p>
          <a:endParaRPr lang="es-MX"/>
        </a:p>
      </dgm:t>
    </dgm:pt>
  </dgm:ptLst>
  <dgm:cxnLst>
    <dgm:cxn modelId="{064C206D-8023-4902-82D2-EEABC4393408}" type="presOf" srcId="{8698BA26-D9B0-4385-BD32-3691F4B77498}" destId="{9E0AD931-3DBE-4487-AA89-804F1FB22BF8}" srcOrd="0" destOrd="0" presId="urn:microsoft.com/office/officeart/2009/3/layout/PhasedProcess"/>
    <dgm:cxn modelId="{0D41F44D-5C8C-4CF6-ABF4-1DDD6878482E}" type="presOf" srcId="{4AFABCDF-647A-4A61-B39E-285E7EE3FBBB}" destId="{D2E033EF-1F02-4F43-900C-B3287C0EE0CC}" srcOrd="0" destOrd="0" presId="urn:microsoft.com/office/officeart/2009/3/layout/PhasedProcess"/>
    <dgm:cxn modelId="{DF130E95-5416-410C-874D-14CA835B0237}" type="presOf" srcId="{37833B1A-B143-4D9A-90CB-F3FEDEDE733F}" destId="{A7B875C0-8B87-4F75-98C5-0FB1C8E35D9B}" srcOrd="0" destOrd="0" presId="urn:microsoft.com/office/officeart/2009/3/layout/PhasedProcess"/>
    <dgm:cxn modelId="{C77F33A1-09A9-4EA9-B8A5-78F44805F0DB}" srcId="{80258A10-07A4-4AE4-8046-6A089DB98985}" destId="{4AFABCDF-647A-4A61-B39E-285E7EE3FBBB}" srcOrd="1" destOrd="0" parTransId="{3909057E-CACB-4553-A7B8-DC36EBF0A7A9}" sibTransId="{D179EF09-96C5-4939-AA6E-F2523302158F}"/>
    <dgm:cxn modelId="{C3CA5AFB-5DAF-4DBE-9052-80D3E4F62CAB}" type="presOf" srcId="{8698BA26-D9B0-4385-BD32-3691F4B77498}" destId="{07C74537-C9D9-4EE0-9F5C-82FBDA74AB0C}" srcOrd="1" destOrd="0" presId="urn:microsoft.com/office/officeart/2009/3/layout/PhasedProcess"/>
    <dgm:cxn modelId="{512DBD50-28A6-4AA4-9773-7018F6553515}" srcId="{B4726995-B9A8-43DB-A648-A9DD0265A413}" destId="{B0864BF4-0D2B-4165-ACE7-C7CC96291179}" srcOrd="0" destOrd="0" parTransId="{E9918D69-142F-4D15-9B42-60EDC39CA467}" sibTransId="{20B92285-8B1C-4640-A696-169F1ECC7045}"/>
    <dgm:cxn modelId="{60912D9F-DF6A-42FD-8AC9-E9B20B4A437A}" srcId="{80258A10-07A4-4AE4-8046-6A089DB98985}" destId="{37833B1A-B143-4D9A-90CB-F3FEDEDE733F}" srcOrd="0" destOrd="0" parTransId="{200E679D-442B-4DB7-84EC-C5156C9F5692}" sibTransId="{D25C9AA2-05B4-4FD2-83E5-A88E1967B9BD}"/>
    <dgm:cxn modelId="{94BB4672-1BB8-4719-88FF-BB91E667C298}" type="presOf" srcId="{B4726995-B9A8-43DB-A648-A9DD0265A413}" destId="{588277C7-9AB6-49DA-91C8-1DFEF0F2CB22}" srcOrd="0" destOrd="0" presId="urn:microsoft.com/office/officeart/2009/3/layout/PhasedProcess"/>
    <dgm:cxn modelId="{9333BAC4-8FA2-4DBB-B37A-2C77DF5FDEBD}" type="presOf" srcId="{90A599AA-8C89-461A-9181-043C965754D6}" destId="{3B058F25-0FC3-4B35-8A6C-1F7C6A8693DE}" srcOrd="1" destOrd="0" presId="urn:microsoft.com/office/officeart/2009/3/layout/PhasedProcess"/>
    <dgm:cxn modelId="{71B60EAE-E7F5-42B2-8E67-1A8A005AEB84}" type="presOf" srcId="{F2989A1B-16A9-4FC0-B07F-C5252CA668DD}" destId="{C70F1500-7159-469D-A9D9-5ED685D1372B}" srcOrd="0" destOrd="0" presId="urn:microsoft.com/office/officeart/2009/3/layout/PhasedProcess"/>
    <dgm:cxn modelId="{0D377C3E-963B-4D48-BA36-955216D78D52}" srcId="{F2989A1B-16A9-4FC0-B07F-C5252CA668DD}" destId="{0DB478DB-9862-4D1F-B043-72BA9476DC66}" srcOrd="1" destOrd="0" parTransId="{F0F0876D-D48A-4EBE-9340-E92864884CB5}" sibTransId="{1B45516B-AF27-4F03-9DC2-524BCD4BF095}"/>
    <dgm:cxn modelId="{D7D2F638-1F80-4626-9C84-AF36624EDE88}" type="presOf" srcId="{B0864BF4-0D2B-4165-ACE7-C7CC96291179}" destId="{1937CE0A-3D06-4067-B3CD-BAFF1E037CC9}" srcOrd="0" destOrd="0" presId="urn:microsoft.com/office/officeart/2009/3/layout/PhasedProcess"/>
    <dgm:cxn modelId="{1BFA0137-67D8-410A-92C1-D8E4DC82E627}" srcId="{F2989A1B-16A9-4FC0-B07F-C5252CA668DD}" destId="{8698BA26-D9B0-4385-BD32-3691F4B77498}" srcOrd="2" destOrd="0" parTransId="{C4FBDBE2-5AE6-4607-8B70-7517395106A3}" sibTransId="{58F939B6-4090-47F2-94E4-EA9B3EEACED1}"/>
    <dgm:cxn modelId="{E542B0B3-1567-4369-8FAE-E3EA8A5BA5CA}" srcId="{09350914-6428-4F49-B34A-AF6F940D872C}" destId="{B4726995-B9A8-43DB-A648-A9DD0265A413}" srcOrd="2" destOrd="0" parTransId="{DC515CD1-669B-4022-A461-43842F0A2DD8}" sibTransId="{BA4D2DB6-6554-4177-8179-310D4C980A98}"/>
    <dgm:cxn modelId="{C89AEEED-EE5B-4691-A9A9-7064173276B2}" type="presOf" srcId="{0DB478DB-9862-4D1F-B043-72BA9476DC66}" destId="{00B277A5-A47C-480B-958D-7965C7F98245}" srcOrd="0" destOrd="0" presId="urn:microsoft.com/office/officeart/2009/3/layout/PhasedProcess"/>
    <dgm:cxn modelId="{160E43C0-AA6D-4718-AAAA-C08A83222F29}" type="presOf" srcId="{90A599AA-8C89-461A-9181-043C965754D6}" destId="{201C9CB4-BDA2-449E-B501-893F2E209530}" srcOrd="0" destOrd="0" presId="urn:microsoft.com/office/officeart/2009/3/layout/PhasedProcess"/>
    <dgm:cxn modelId="{83AC38EF-7BC6-4FBC-B443-88CF24F2F513}" srcId="{80258A10-07A4-4AE4-8046-6A089DB98985}" destId="{12C2783A-E3A8-4242-BB76-3DCDEB347E6B}" srcOrd="2" destOrd="0" parTransId="{A246ECC3-7620-44F7-B5C5-851893F9DD27}" sibTransId="{03DEB1E5-8FA6-45AD-9F3E-D38EE1F838B7}"/>
    <dgm:cxn modelId="{67C52202-343E-442D-9C7B-893BF0B019F8}" type="presOf" srcId="{80258A10-07A4-4AE4-8046-6A089DB98985}" destId="{E96CB55F-0591-40FE-AE78-EA1E6B3EFADF}" srcOrd="0" destOrd="0" presId="urn:microsoft.com/office/officeart/2009/3/layout/PhasedProcess"/>
    <dgm:cxn modelId="{5EE5CC11-CB49-468F-AC4C-6278714947F4}" srcId="{F2989A1B-16A9-4FC0-B07F-C5252CA668DD}" destId="{90A599AA-8C89-461A-9181-043C965754D6}" srcOrd="0" destOrd="0" parTransId="{FD3579C0-43C2-4EA1-AB48-B32934663BBF}" sibTransId="{08D1DEDA-3092-46A2-9178-AEE182731BD8}"/>
    <dgm:cxn modelId="{9391BD3F-4D1A-4697-8873-FAB511BDE5DE}" type="presOf" srcId="{09350914-6428-4F49-B34A-AF6F940D872C}" destId="{80DE7086-6880-45B1-8A8C-8B04CE3F6B67}" srcOrd="0" destOrd="0" presId="urn:microsoft.com/office/officeart/2009/3/layout/PhasedProcess"/>
    <dgm:cxn modelId="{AB65EE91-4308-46D8-BB35-BD5F47431CDE}" type="presOf" srcId="{0DB478DB-9862-4D1F-B043-72BA9476DC66}" destId="{043B91CD-ED38-49C1-B311-9EA9017E0B9F}" srcOrd="1" destOrd="0" presId="urn:microsoft.com/office/officeart/2009/3/layout/PhasedProcess"/>
    <dgm:cxn modelId="{31F65A38-3146-4791-9C96-D4841E61EF6C}" type="presOf" srcId="{12C2783A-E3A8-4242-BB76-3DCDEB347E6B}" destId="{1196DE4C-D611-41BF-A3A9-E67BF928742B}" srcOrd="0" destOrd="0" presId="urn:microsoft.com/office/officeart/2009/3/layout/PhasedProcess"/>
    <dgm:cxn modelId="{C251D1B5-5091-402A-8FFD-85D4257C1D5C}" srcId="{09350914-6428-4F49-B34A-AF6F940D872C}" destId="{F2989A1B-16A9-4FC0-B07F-C5252CA668DD}" srcOrd="1" destOrd="0" parTransId="{64B09B9D-E3E7-49F8-95B6-23B7875A0A45}" sibTransId="{39D30C54-39C5-4669-AA4E-2D9E62E991B8}"/>
    <dgm:cxn modelId="{45CEFA0B-8CD9-4605-91A5-CAA7BF46FA19}" srcId="{09350914-6428-4F49-B34A-AF6F940D872C}" destId="{80258A10-07A4-4AE4-8046-6A089DB98985}" srcOrd="0" destOrd="0" parTransId="{C6E2EBE5-7135-44A4-A4C7-D0945FAE17E9}" sibTransId="{EEE7F198-4A0E-41E3-8793-3C5669B7BEA8}"/>
    <dgm:cxn modelId="{26EA7EAD-2D4A-4B66-919C-4EFFE63C4191}" type="presParOf" srcId="{80DE7086-6880-45B1-8A8C-8B04CE3F6B67}" destId="{54799AF0-AF92-442E-A264-37356ADA6058}" srcOrd="0" destOrd="0" presId="urn:microsoft.com/office/officeart/2009/3/layout/PhasedProcess"/>
    <dgm:cxn modelId="{D84E3DB7-BDBF-4775-9372-59B234274798}" type="presParOf" srcId="{80DE7086-6880-45B1-8A8C-8B04CE3F6B67}" destId="{678C8660-8D7B-44E2-89A7-AE231EC92DBC}" srcOrd="1" destOrd="0" presId="urn:microsoft.com/office/officeart/2009/3/layout/PhasedProcess"/>
    <dgm:cxn modelId="{4D32F6AE-2355-4BC9-B9DE-A4752DA32ED3}" type="presParOf" srcId="{80DE7086-6880-45B1-8A8C-8B04CE3F6B67}" destId="{C70F1500-7159-469D-A9D9-5ED685D1372B}" srcOrd="2" destOrd="0" presId="urn:microsoft.com/office/officeart/2009/3/layout/PhasedProcess"/>
    <dgm:cxn modelId="{BC6DB835-2BC6-4C88-87AF-DECB7BA585B3}" type="presParOf" srcId="{80DE7086-6880-45B1-8A8C-8B04CE3F6B67}" destId="{1B58346B-2F4F-4B55-AC6F-B4E2941B6399}" srcOrd="3" destOrd="0" presId="urn:microsoft.com/office/officeart/2009/3/layout/PhasedProcess"/>
    <dgm:cxn modelId="{F800A0A8-A336-412A-B2F9-8E00DDE12335}" type="presParOf" srcId="{80DE7086-6880-45B1-8A8C-8B04CE3F6B67}" destId="{BA909C37-3008-45B0-B5DB-0CFA70AE65A4}" srcOrd="4" destOrd="0" presId="urn:microsoft.com/office/officeart/2009/3/layout/PhasedProcess"/>
    <dgm:cxn modelId="{38C92127-3FA8-46C8-9658-447C0AE7B8D1}" type="presParOf" srcId="{80DE7086-6880-45B1-8A8C-8B04CE3F6B67}" destId="{588277C7-9AB6-49DA-91C8-1DFEF0F2CB22}" srcOrd="5" destOrd="0" presId="urn:microsoft.com/office/officeart/2009/3/layout/PhasedProcess"/>
    <dgm:cxn modelId="{49B51CC6-13F9-4C8E-8CE8-2F76A1F2C16A}" type="presParOf" srcId="{80DE7086-6880-45B1-8A8C-8B04CE3F6B67}" destId="{D26BE752-E6A7-4D14-9D53-77D2D0BECA9A}" srcOrd="6" destOrd="0" presId="urn:microsoft.com/office/officeart/2009/3/layout/PhasedProcess"/>
    <dgm:cxn modelId="{DD1B6BAE-7032-4691-A8D2-0259CE21285D}" type="presParOf" srcId="{D26BE752-E6A7-4D14-9D53-77D2D0BECA9A}" destId="{201C9CB4-BDA2-449E-B501-893F2E209530}" srcOrd="0" destOrd="0" presId="urn:microsoft.com/office/officeart/2009/3/layout/PhasedProcess"/>
    <dgm:cxn modelId="{AB30FB23-3A85-4224-BB56-7E155069F90D}" type="presParOf" srcId="{D26BE752-E6A7-4D14-9D53-77D2D0BECA9A}" destId="{3B058F25-0FC3-4B35-8A6C-1F7C6A8693DE}" srcOrd="1" destOrd="0" presId="urn:microsoft.com/office/officeart/2009/3/layout/PhasedProcess"/>
    <dgm:cxn modelId="{46F0AF94-7A24-4657-A4FE-3DEFF3CB80AD}" type="presParOf" srcId="{D26BE752-E6A7-4D14-9D53-77D2D0BECA9A}" destId="{00B277A5-A47C-480B-958D-7965C7F98245}" srcOrd="2" destOrd="0" presId="urn:microsoft.com/office/officeart/2009/3/layout/PhasedProcess"/>
    <dgm:cxn modelId="{8BDB6E95-7464-4846-8E80-9EF11763D466}" type="presParOf" srcId="{D26BE752-E6A7-4D14-9D53-77D2D0BECA9A}" destId="{043B91CD-ED38-49C1-B311-9EA9017E0B9F}" srcOrd="3" destOrd="0" presId="urn:microsoft.com/office/officeart/2009/3/layout/PhasedProcess"/>
    <dgm:cxn modelId="{54503B2D-E48D-4224-8FE0-08559F3D4AE6}" type="presParOf" srcId="{D26BE752-E6A7-4D14-9D53-77D2D0BECA9A}" destId="{9E0AD931-3DBE-4487-AA89-804F1FB22BF8}" srcOrd="4" destOrd="0" presId="urn:microsoft.com/office/officeart/2009/3/layout/PhasedProcess"/>
    <dgm:cxn modelId="{45251735-632D-41C2-8C53-C40DEBA64BD5}" type="presParOf" srcId="{D26BE752-E6A7-4D14-9D53-77D2D0BECA9A}" destId="{07C74537-C9D9-4EE0-9F5C-82FBDA74AB0C}" srcOrd="5" destOrd="0" presId="urn:microsoft.com/office/officeart/2009/3/layout/PhasedProcess"/>
    <dgm:cxn modelId="{28D805D8-79A9-49BD-A412-7C513D26A045}" type="presParOf" srcId="{80DE7086-6880-45B1-8A8C-8B04CE3F6B67}" destId="{0FC75E75-E6AC-46D3-A86E-A216087C4528}" srcOrd="7" destOrd="0" presId="urn:microsoft.com/office/officeart/2009/3/layout/PhasedProcess"/>
    <dgm:cxn modelId="{5FD6DBD7-7F3E-4B44-8E3A-CF0883DBA646}" type="presParOf" srcId="{0FC75E75-E6AC-46D3-A86E-A216087C4528}" destId="{A7B875C0-8B87-4F75-98C5-0FB1C8E35D9B}" srcOrd="0" destOrd="0" presId="urn:microsoft.com/office/officeart/2009/3/layout/PhasedProcess"/>
    <dgm:cxn modelId="{2031B81E-3C46-4D3A-A21F-E9595CB92A6B}" type="presParOf" srcId="{0FC75E75-E6AC-46D3-A86E-A216087C4528}" destId="{5B99377B-364F-4A45-8E1E-A24B80B8B5D9}" srcOrd="1" destOrd="0" presId="urn:microsoft.com/office/officeart/2009/3/layout/PhasedProcess"/>
    <dgm:cxn modelId="{3AC0D760-1D46-48B7-9487-5D39E0917344}" type="presParOf" srcId="{0FC75E75-E6AC-46D3-A86E-A216087C4528}" destId="{82CEB7FF-AA1A-4D60-BA8E-A83CE656CA16}" srcOrd="2" destOrd="0" presId="urn:microsoft.com/office/officeart/2009/3/layout/PhasedProcess"/>
    <dgm:cxn modelId="{B4E603A4-49D3-41F7-8BF2-0CF683EB18EA}" type="presParOf" srcId="{0FC75E75-E6AC-46D3-A86E-A216087C4528}" destId="{D2E033EF-1F02-4F43-900C-B3287C0EE0CC}" srcOrd="3" destOrd="0" presId="urn:microsoft.com/office/officeart/2009/3/layout/PhasedProcess"/>
    <dgm:cxn modelId="{D5FB4693-1786-4843-B46D-10888C44854C}" type="presParOf" srcId="{0FC75E75-E6AC-46D3-A86E-A216087C4528}" destId="{EDB34D0E-1DC5-449A-96F7-64A7CAC7712D}" srcOrd="4" destOrd="0" presId="urn:microsoft.com/office/officeart/2009/3/layout/PhasedProcess"/>
    <dgm:cxn modelId="{EFD7B50D-DDF3-4C57-BA97-A11C78515329}" type="presParOf" srcId="{0FC75E75-E6AC-46D3-A86E-A216087C4528}" destId="{1196DE4C-D611-41BF-A3A9-E67BF928742B}" srcOrd="5" destOrd="0" presId="urn:microsoft.com/office/officeart/2009/3/layout/PhasedProcess"/>
    <dgm:cxn modelId="{7BBA8B99-32E2-4080-80F6-D1F4CDF33E50}" type="presParOf" srcId="{80DE7086-6880-45B1-8A8C-8B04CE3F6B67}" destId="{1937CE0A-3D06-4067-B3CD-BAFF1E037CC9}" srcOrd="8" destOrd="0" presId="urn:microsoft.com/office/officeart/2009/3/layout/PhasedProcess"/>
    <dgm:cxn modelId="{12356060-6342-4D05-93A3-4D77D808CADC}" type="presParOf" srcId="{80DE7086-6880-45B1-8A8C-8B04CE3F6B67}" destId="{E96CB55F-0591-40FE-AE78-EA1E6B3EFADF}" srcOrd="9" destOrd="0" presId="urn:microsoft.com/office/officeart/2009/3/layout/Phased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444861-53B0-4CE2-A6DA-AE623D4CF58C}" type="doc">
      <dgm:prSet loTypeId="urn:microsoft.com/office/officeart/2005/8/layout/vList6" loCatId="process" qsTypeId="urn:microsoft.com/office/officeart/2005/8/quickstyle/3d1" qsCatId="3D" csTypeId="urn:microsoft.com/office/officeart/2005/8/colors/colorful1" csCatId="colorful" phldr="1"/>
      <dgm:spPr/>
      <dgm:t>
        <a:bodyPr/>
        <a:lstStyle/>
        <a:p>
          <a:endParaRPr lang="es-MX"/>
        </a:p>
      </dgm:t>
    </dgm:pt>
    <dgm:pt modelId="{9E2E1A0E-06C9-4A74-A873-FB33B9F67C59}">
      <dgm:prSet phldrT="[Texto]" custT="1"/>
      <dgm:spPr/>
      <dgm:t>
        <a:bodyPr/>
        <a:lstStyle/>
        <a:p>
          <a:r>
            <a:rPr lang="es-MX" sz="3200" dirty="0">
              <a:latin typeface="+mn-lt"/>
              <a:cs typeface="Arial" panose="020B0604020202020204" pitchFamily="34" charset="0"/>
            </a:rPr>
            <a:t>Privadas</a:t>
          </a:r>
        </a:p>
      </dgm:t>
    </dgm:pt>
    <dgm:pt modelId="{E9D1CE08-9582-4DEA-AB65-83FD13BF9C30}" type="parTrans" cxnId="{9130A430-7B6B-4D0D-9D9A-DD80A0815769}">
      <dgm:prSet/>
      <dgm:spPr/>
      <dgm:t>
        <a:bodyPr/>
        <a:lstStyle/>
        <a:p>
          <a:endParaRPr lang="es-MX"/>
        </a:p>
      </dgm:t>
    </dgm:pt>
    <dgm:pt modelId="{954F91BE-08AB-4C0A-ABB5-6554E8AE5CF9}" type="sibTrans" cxnId="{9130A430-7B6B-4D0D-9D9A-DD80A0815769}">
      <dgm:prSet/>
      <dgm:spPr/>
      <dgm:t>
        <a:bodyPr/>
        <a:lstStyle/>
        <a:p>
          <a:endParaRPr lang="es-MX"/>
        </a:p>
      </dgm:t>
    </dgm:pt>
    <dgm:pt modelId="{0B6CAC02-B794-406A-9E4C-4DBEBB4D2E2F}">
      <dgm:prSet phldrT="[Texto]" custT="1"/>
      <dgm:spPr/>
      <dgm:t>
        <a:bodyPr/>
        <a:lstStyle/>
        <a:p>
          <a:r>
            <a:rPr lang="es-MX" sz="1800" dirty="0">
              <a:latin typeface="Arial" panose="020B0604020202020204" pitchFamily="34" charset="0"/>
              <a:cs typeface="Arial" panose="020B0604020202020204" pitchFamily="34" charset="0"/>
            </a:rPr>
            <a:t>Nacionales</a:t>
          </a:r>
        </a:p>
      </dgm:t>
    </dgm:pt>
    <dgm:pt modelId="{338161DC-A971-4438-8D2A-208E5DC9D82E}" type="parTrans" cxnId="{F012C01E-3F2E-442F-A44C-DE24EFA5ED62}">
      <dgm:prSet/>
      <dgm:spPr/>
      <dgm:t>
        <a:bodyPr/>
        <a:lstStyle/>
        <a:p>
          <a:endParaRPr lang="es-MX"/>
        </a:p>
      </dgm:t>
    </dgm:pt>
    <dgm:pt modelId="{A5FFDE5F-E31C-43AD-9B87-A21C056C0C69}" type="sibTrans" cxnId="{F012C01E-3F2E-442F-A44C-DE24EFA5ED62}">
      <dgm:prSet/>
      <dgm:spPr/>
      <dgm:t>
        <a:bodyPr/>
        <a:lstStyle/>
        <a:p>
          <a:endParaRPr lang="es-MX"/>
        </a:p>
      </dgm:t>
    </dgm:pt>
    <dgm:pt modelId="{207D3B54-973D-46E7-96F3-B70C02F2AEB8}">
      <dgm:prSet phldrT="[Texto]" custT="1"/>
      <dgm:spPr/>
      <dgm:t>
        <a:bodyPr/>
        <a:lstStyle/>
        <a:p>
          <a:r>
            <a:rPr lang="es-MX" sz="3200" dirty="0">
              <a:latin typeface="+mn-lt"/>
              <a:cs typeface="Arial" panose="020B0604020202020204" pitchFamily="34" charset="0"/>
            </a:rPr>
            <a:t>Públicas</a:t>
          </a:r>
          <a:endParaRPr lang="es-MX" sz="1200" dirty="0">
            <a:latin typeface="+mn-lt"/>
            <a:cs typeface="Arial" panose="020B0604020202020204" pitchFamily="34" charset="0"/>
          </a:endParaRPr>
        </a:p>
      </dgm:t>
    </dgm:pt>
    <dgm:pt modelId="{79C3B6F9-1DCE-425C-A150-39B012402E52}" type="parTrans" cxnId="{4B0C049D-818A-4B74-B39F-DC31264E3C1E}">
      <dgm:prSet/>
      <dgm:spPr/>
      <dgm:t>
        <a:bodyPr/>
        <a:lstStyle/>
        <a:p>
          <a:endParaRPr lang="es-MX"/>
        </a:p>
      </dgm:t>
    </dgm:pt>
    <dgm:pt modelId="{616B9451-6364-4166-8120-ECF60EC6BF82}" type="sibTrans" cxnId="{4B0C049D-818A-4B74-B39F-DC31264E3C1E}">
      <dgm:prSet/>
      <dgm:spPr/>
      <dgm:t>
        <a:bodyPr/>
        <a:lstStyle/>
        <a:p>
          <a:endParaRPr lang="es-MX"/>
        </a:p>
      </dgm:t>
    </dgm:pt>
    <dgm:pt modelId="{FA4F99D6-6F2C-4E93-93D5-1FA53C17D10E}">
      <dgm:prSet phldrT="[Texto]" custT="1"/>
      <dgm:spPr/>
      <dgm:t>
        <a:bodyPr/>
        <a:lstStyle/>
        <a:p>
          <a:r>
            <a:rPr lang="es-MX" sz="1800" dirty="0">
              <a:latin typeface="Arial" panose="020B0604020202020204" pitchFamily="34" charset="0"/>
              <a:cs typeface="Arial" panose="020B0604020202020204" pitchFamily="34" charset="0"/>
            </a:rPr>
            <a:t>Extranjeras</a:t>
          </a:r>
        </a:p>
      </dgm:t>
    </dgm:pt>
    <dgm:pt modelId="{38D34DF9-BFFB-423D-B4FD-AD22526FA927}" type="parTrans" cxnId="{CF9DAB8C-565C-4E2C-9B79-F535F225FDF5}">
      <dgm:prSet/>
      <dgm:spPr/>
      <dgm:t>
        <a:bodyPr/>
        <a:lstStyle/>
        <a:p>
          <a:endParaRPr lang="es-MX"/>
        </a:p>
      </dgm:t>
    </dgm:pt>
    <dgm:pt modelId="{5434C42E-353D-4C1A-ABA4-75A2D020C96B}" type="sibTrans" cxnId="{CF9DAB8C-565C-4E2C-9B79-F535F225FDF5}">
      <dgm:prSet/>
      <dgm:spPr/>
      <dgm:t>
        <a:bodyPr/>
        <a:lstStyle/>
        <a:p>
          <a:endParaRPr lang="es-MX"/>
        </a:p>
      </dgm:t>
    </dgm:pt>
    <dgm:pt modelId="{C7AEA18F-30AA-47E4-B91C-D3164C718767}">
      <dgm:prSet phldrT="[Texto]" custT="1"/>
      <dgm:spPr/>
      <dgm:t>
        <a:bodyPr/>
        <a:lstStyle/>
        <a:p>
          <a:r>
            <a:rPr lang="es-MX" sz="1800" dirty="0">
              <a:latin typeface="Arial" panose="020B0604020202020204" pitchFamily="34" charset="0"/>
              <a:cs typeface="Arial" panose="020B0604020202020204" pitchFamily="34" charset="0"/>
            </a:rPr>
            <a:t>Multinacionales</a:t>
          </a:r>
        </a:p>
      </dgm:t>
    </dgm:pt>
    <dgm:pt modelId="{0129EAEF-2A54-4976-BFE6-B28400181E15}" type="parTrans" cxnId="{102C6935-947B-438D-B249-9D621345A844}">
      <dgm:prSet/>
      <dgm:spPr/>
      <dgm:t>
        <a:bodyPr/>
        <a:lstStyle/>
        <a:p>
          <a:endParaRPr lang="es-MX"/>
        </a:p>
      </dgm:t>
    </dgm:pt>
    <dgm:pt modelId="{6420F80A-9FC5-46CE-8569-A242E83705D5}" type="sibTrans" cxnId="{102C6935-947B-438D-B249-9D621345A844}">
      <dgm:prSet/>
      <dgm:spPr/>
      <dgm:t>
        <a:bodyPr/>
        <a:lstStyle/>
        <a:p>
          <a:endParaRPr lang="es-MX"/>
        </a:p>
      </dgm:t>
    </dgm:pt>
    <dgm:pt modelId="{D05C9940-4717-44E9-A1E8-D3972B280547}">
      <dgm:prSet phldrT="[Texto]" custT="1"/>
      <dgm:spPr/>
      <dgm:t>
        <a:bodyPr/>
        <a:lstStyle/>
        <a:p>
          <a:r>
            <a:rPr lang="es-MX" sz="1800" dirty="0" err="1">
              <a:latin typeface="Arial" panose="020B0604020202020204" pitchFamily="34" charset="0"/>
              <a:cs typeface="Arial" panose="020B0604020202020204" pitchFamily="34" charset="0"/>
            </a:rPr>
            <a:t>Franquicitarias</a:t>
          </a:r>
          <a:endParaRPr lang="es-MX" sz="1800" dirty="0">
            <a:latin typeface="Arial" panose="020B0604020202020204" pitchFamily="34" charset="0"/>
            <a:cs typeface="Arial" panose="020B0604020202020204" pitchFamily="34" charset="0"/>
          </a:endParaRPr>
        </a:p>
      </dgm:t>
    </dgm:pt>
    <dgm:pt modelId="{29F13729-71E4-4621-A0D2-E5A890B9918E}" type="parTrans" cxnId="{244A28EB-2999-46B0-87A0-F13E86FE6E84}">
      <dgm:prSet/>
      <dgm:spPr/>
      <dgm:t>
        <a:bodyPr/>
        <a:lstStyle/>
        <a:p>
          <a:endParaRPr lang="es-MX"/>
        </a:p>
      </dgm:t>
    </dgm:pt>
    <dgm:pt modelId="{953950A3-B11F-4818-8D1F-1B04A4A848B7}" type="sibTrans" cxnId="{244A28EB-2999-46B0-87A0-F13E86FE6E84}">
      <dgm:prSet/>
      <dgm:spPr/>
      <dgm:t>
        <a:bodyPr/>
        <a:lstStyle/>
        <a:p>
          <a:endParaRPr lang="es-MX"/>
        </a:p>
      </dgm:t>
    </dgm:pt>
    <dgm:pt modelId="{20AA6C4B-183E-4A18-BDAE-A62FD9D36B74}">
      <dgm:prSet phldrT="[Texto]" custT="1"/>
      <dgm:spPr/>
      <dgm:t>
        <a:bodyPr/>
        <a:lstStyle/>
        <a:p>
          <a:r>
            <a:rPr lang="es-MX" sz="1800" dirty="0">
              <a:latin typeface="Arial" panose="020B0604020202020204" pitchFamily="34" charset="0"/>
              <a:cs typeface="Arial" panose="020B0604020202020204" pitchFamily="34" charset="0"/>
            </a:rPr>
            <a:t>Familiares</a:t>
          </a:r>
        </a:p>
      </dgm:t>
    </dgm:pt>
    <dgm:pt modelId="{2108CE01-4646-42C8-B526-A14AA6C3A787}" type="parTrans" cxnId="{C16D981C-2022-485D-8C72-31446603CB46}">
      <dgm:prSet/>
      <dgm:spPr/>
      <dgm:t>
        <a:bodyPr/>
        <a:lstStyle/>
        <a:p>
          <a:endParaRPr lang="es-MX"/>
        </a:p>
      </dgm:t>
    </dgm:pt>
    <dgm:pt modelId="{E52A0D3D-4FCF-450A-8FC8-9FBB1DE47078}" type="sibTrans" cxnId="{C16D981C-2022-485D-8C72-31446603CB46}">
      <dgm:prSet/>
      <dgm:spPr/>
      <dgm:t>
        <a:bodyPr/>
        <a:lstStyle/>
        <a:p>
          <a:endParaRPr lang="es-MX"/>
        </a:p>
      </dgm:t>
    </dgm:pt>
    <dgm:pt modelId="{011B8638-340A-4779-81CF-A6152BFA6475}">
      <dgm:prSet phldrT="[Texto]" custT="1"/>
      <dgm:spPr/>
      <dgm:t>
        <a:bodyPr/>
        <a:lstStyle/>
        <a:p>
          <a:r>
            <a:rPr lang="es-MX" sz="1800" dirty="0">
              <a:latin typeface="Arial" panose="020B0604020202020204" pitchFamily="34" charset="0"/>
              <a:cs typeface="Arial" panose="020B0604020202020204" pitchFamily="34" charset="0"/>
            </a:rPr>
            <a:t>Maquiladoras</a:t>
          </a:r>
        </a:p>
      </dgm:t>
    </dgm:pt>
    <dgm:pt modelId="{88EB8633-0B03-43D6-82C8-5C36F53756CE}" type="parTrans" cxnId="{4B5C1AE9-BD47-4A3B-812F-6D02AE9EC0C9}">
      <dgm:prSet/>
      <dgm:spPr/>
      <dgm:t>
        <a:bodyPr/>
        <a:lstStyle/>
        <a:p>
          <a:endParaRPr lang="es-MX"/>
        </a:p>
      </dgm:t>
    </dgm:pt>
    <dgm:pt modelId="{B7B0FEAB-6315-40F6-BBEC-52016BBF2CA3}" type="sibTrans" cxnId="{4B5C1AE9-BD47-4A3B-812F-6D02AE9EC0C9}">
      <dgm:prSet/>
      <dgm:spPr/>
      <dgm:t>
        <a:bodyPr/>
        <a:lstStyle/>
        <a:p>
          <a:endParaRPr lang="es-MX"/>
        </a:p>
      </dgm:t>
    </dgm:pt>
    <dgm:pt modelId="{5E784BB9-3CC7-44A8-961B-188262C4DAA5}">
      <dgm:prSet phldrT="[Texto]" custT="1"/>
      <dgm:spPr/>
      <dgm:t>
        <a:bodyPr/>
        <a:lstStyle/>
        <a:p>
          <a:r>
            <a:rPr lang="es-MX" sz="2000" dirty="0">
              <a:latin typeface="Arial" panose="020B0604020202020204" pitchFamily="34" charset="0"/>
              <a:cs typeface="Arial" panose="020B0604020202020204" pitchFamily="34" charset="0"/>
            </a:rPr>
            <a:t>Descentralizadas</a:t>
          </a:r>
        </a:p>
      </dgm:t>
    </dgm:pt>
    <dgm:pt modelId="{5533F193-C00F-460A-BED7-EE26E0A01D5A}" type="parTrans" cxnId="{1124FB39-32D4-4404-8339-B61B293D335F}">
      <dgm:prSet/>
      <dgm:spPr/>
      <dgm:t>
        <a:bodyPr/>
        <a:lstStyle/>
        <a:p>
          <a:endParaRPr lang="es-MX"/>
        </a:p>
      </dgm:t>
    </dgm:pt>
    <dgm:pt modelId="{6DADE41E-EF2D-4A3F-ABAF-CC2F7E02B746}" type="sibTrans" cxnId="{1124FB39-32D4-4404-8339-B61B293D335F}">
      <dgm:prSet/>
      <dgm:spPr/>
      <dgm:t>
        <a:bodyPr/>
        <a:lstStyle/>
        <a:p>
          <a:endParaRPr lang="es-MX"/>
        </a:p>
      </dgm:t>
    </dgm:pt>
    <dgm:pt modelId="{98800CEA-9EA5-48E8-B900-670B6B237445}">
      <dgm:prSet phldrT="[Texto]" custT="1"/>
      <dgm:spPr/>
      <dgm:t>
        <a:bodyPr/>
        <a:lstStyle/>
        <a:p>
          <a:r>
            <a:rPr lang="es-MX" sz="2000" dirty="0">
              <a:latin typeface="Arial" panose="020B0604020202020204" pitchFamily="34" charset="0"/>
              <a:cs typeface="Arial" panose="020B0604020202020204" pitchFamily="34" charset="0"/>
            </a:rPr>
            <a:t>Mixtas</a:t>
          </a:r>
        </a:p>
      </dgm:t>
    </dgm:pt>
    <dgm:pt modelId="{5E9D3CA9-7FD3-4356-9B3D-3195DAC547A7}" type="parTrans" cxnId="{33967651-4D33-4C7B-ABDB-7623B81D2436}">
      <dgm:prSet/>
      <dgm:spPr/>
      <dgm:t>
        <a:bodyPr/>
        <a:lstStyle/>
        <a:p>
          <a:endParaRPr lang="es-MX"/>
        </a:p>
      </dgm:t>
    </dgm:pt>
    <dgm:pt modelId="{82F48D27-999F-4B8A-8386-B8A8B3D42219}" type="sibTrans" cxnId="{33967651-4D33-4C7B-ABDB-7623B81D2436}">
      <dgm:prSet/>
      <dgm:spPr/>
      <dgm:t>
        <a:bodyPr/>
        <a:lstStyle/>
        <a:p>
          <a:endParaRPr lang="es-MX"/>
        </a:p>
      </dgm:t>
    </dgm:pt>
    <dgm:pt modelId="{A13A112C-0DB2-4C78-8CB9-D36745AF2F63}">
      <dgm:prSet phldrT="[Texto]" custT="1"/>
      <dgm:spPr/>
      <dgm:t>
        <a:bodyPr/>
        <a:lstStyle/>
        <a:p>
          <a:r>
            <a:rPr lang="es-MX" sz="2000" dirty="0">
              <a:latin typeface="Arial" panose="020B0604020202020204" pitchFamily="34" charset="0"/>
              <a:cs typeface="Arial" panose="020B0604020202020204" pitchFamily="34" charset="0"/>
            </a:rPr>
            <a:t>Centralizadas</a:t>
          </a:r>
        </a:p>
      </dgm:t>
    </dgm:pt>
    <dgm:pt modelId="{BA6FCA00-3BEE-4418-8454-0765728167DB}" type="parTrans" cxnId="{9CF8D85D-A56B-4EA2-9AD8-053CF910A09B}">
      <dgm:prSet/>
      <dgm:spPr/>
      <dgm:t>
        <a:bodyPr/>
        <a:lstStyle/>
        <a:p>
          <a:endParaRPr lang="es-MX"/>
        </a:p>
      </dgm:t>
    </dgm:pt>
    <dgm:pt modelId="{E9B38E84-754F-406E-B0CD-A43591831FCF}" type="sibTrans" cxnId="{9CF8D85D-A56B-4EA2-9AD8-053CF910A09B}">
      <dgm:prSet/>
      <dgm:spPr/>
      <dgm:t>
        <a:bodyPr/>
        <a:lstStyle/>
        <a:p>
          <a:endParaRPr lang="es-MX"/>
        </a:p>
      </dgm:t>
    </dgm:pt>
    <dgm:pt modelId="{9683D184-26BD-4108-8E6D-5B9E57CED7AF}" type="pres">
      <dgm:prSet presAssocID="{29444861-53B0-4CE2-A6DA-AE623D4CF58C}" presName="Name0" presStyleCnt="0">
        <dgm:presLayoutVars>
          <dgm:dir/>
          <dgm:animLvl val="lvl"/>
          <dgm:resizeHandles/>
        </dgm:presLayoutVars>
      </dgm:prSet>
      <dgm:spPr/>
      <dgm:t>
        <a:bodyPr/>
        <a:lstStyle/>
        <a:p>
          <a:endParaRPr lang="es-MX"/>
        </a:p>
      </dgm:t>
    </dgm:pt>
    <dgm:pt modelId="{64021656-7183-48F8-8064-82D8111E4780}" type="pres">
      <dgm:prSet presAssocID="{9E2E1A0E-06C9-4A74-A873-FB33B9F67C59}" presName="linNode" presStyleCnt="0"/>
      <dgm:spPr/>
      <dgm:t>
        <a:bodyPr/>
        <a:lstStyle/>
        <a:p>
          <a:endParaRPr lang="es-MX"/>
        </a:p>
      </dgm:t>
    </dgm:pt>
    <dgm:pt modelId="{1BB5116C-260A-4078-B5B0-DB47C75A974C}" type="pres">
      <dgm:prSet presAssocID="{9E2E1A0E-06C9-4A74-A873-FB33B9F67C59}" presName="parentShp" presStyleLbl="node1" presStyleIdx="0" presStyleCnt="2" custScaleX="86453" custScaleY="73969">
        <dgm:presLayoutVars>
          <dgm:bulletEnabled val="1"/>
        </dgm:presLayoutVars>
      </dgm:prSet>
      <dgm:spPr/>
      <dgm:t>
        <a:bodyPr/>
        <a:lstStyle/>
        <a:p>
          <a:endParaRPr lang="es-MX"/>
        </a:p>
      </dgm:t>
    </dgm:pt>
    <dgm:pt modelId="{0EBA4482-0C6A-4FBA-AE12-724C7D096139}" type="pres">
      <dgm:prSet presAssocID="{9E2E1A0E-06C9-4A74-A873-FB33B9F67C59}" presName="childShp" presStyleLbl="bgAccFollowNode1" presStyleIdx="0" presStyleCnt="2" custScaleX="84399" custScaleY="120906" custLinFactNeighborX="22823" custLinFactNeighborY="2714">
        <dgm:presLayoutVars>
          <dgm:bulletEnabled val="1"/>
        </dgm:presLayoutVars>
      </dgm:prSet>
      <dgm:spPr/>
      <dgm:t>
        <a:bodyPr/>
        <a:lstStyle/>
        <a:p>
          <a:endParaRPr lang="es-MX"/>
        </a:p>
      </dgm:t>
    </dgm:pt>
    <dgm:pt modelId="{BBD9BC57-6E77-4DB2-8F9B-E9D12DB56BAB}" type="pres">
      <dgm:prSet presAssocID="{954F91BE-08AB-4C0A-ABB5-6554E8AE5CF9}" presName="spacing" presStyleCnt="0"/>
      <dgm:spPr/>
      <dgm:t>
        <a:bodyPr/>
        <a:lstStyle/>
        <a:p>
          <a:endParaRPr lang="es-MX"/>
        </a:p>
      </dgm:t>
    </dgm:pt>
    <dgm:pt modelId="{FC16D8FD-5CCD-43AC-993C-E96E838B19B8}" type="pres">
      <dgm:prSet presAssocID="{207D3B54-973D-46E7-96F3-B70C02F2AEB8}" presName="linNode" presStyleCnt="0"/>
      <dgm:spPr/>
      <dgm:t>
        <a:bodyPr/>
        <a:lstStyle/>
        <a:p>
          <a:endParaRPr lang="es-MX"/>
        </a:p>
      </dgm:t>
    </dgm:pt>
    <dgm:pt modelId="{41613966-444E-4DD3-A580-949DF5692611}" type="pres">
      <dgm:prSet presAssocID="{207D3B54-973D-46E7-96F3-B70C02F2AEB8}" presName="parentShp" presStyleLbl="node1" presStyleIdx="1" presStyleCnt="2" custScaleX="90130" custScaleY="66656" custLinFactNeighborX="0" custLinFactNeighborY="1477">
        <dgm:presLayoutVars>
          <dgm:bulletEnabled val="1"/>
        </dgm:presLayoutVars>
      </dgm:prSet>
      <dgm:spPr/>
      <dgm:t>
        <a:bodyPr/>
        <a:lstStyle/>
        <a:p>
          <a:endParaRPr lang="es-MX"/>
        </a:p>
      </dgm:t>
    </dgm:pt>
    <dgm:pt modelId="{7AC4072D-F7E8-4E27-8BCD-D2131E982E01}" type="pres">
      <dgm:prSet presAssocID="{207D3B54-973D-46E7-96F3-B70C02F2AEB8}" presName="childShp" presStyleLbl="bgAccFollowNode1" presStyleIdx="1" presStyleCnt="2" custScaleX="84811" custLinFactNeighborX="18387" custLinFactNeighborY="861">
        <dgm:presLayoutVars>
          <dgm:bulletEnabled val="1"/>
        </dgm:presLayoutVars>
      </dgm:prSet>
      <dgm:spPr/>
      <dgm:t>
        <a:bodyPr/>
        <a:lstStyle/>
        <a:p>
          <a:endParaRPr lang="es-MX"/>
        </a:p>
      </dgm:t>
    </dgm:pt>
  </dgm:ptLst>
  <dgm:cxnLst>
    <dgm:cxn modelId="{68272291-3524-4E74-B37B-86AB1551F933}" type="presOf" srcId="{A13A112C-0DB2-4C78-8CB9-D36745AF2F63}" destId="{7AC4072D-F7E8-4E27-8BCD-D2131E982E01}" srcOrd="0" destOrd="0" presId="urn:microsoft.com/office/officeart/2005/8/layout/vList6"/>
    <dgm:cxn modelId="{9CF8D85D-A56B-4EA2-9AD8-053CF910A09B}" srcId="{207D3B54-973D-46E7-96F3-B70C02F2AEB8}" destId="{A13A112C-0DB2-4C78-8CB9-D36745AF2F63}" srcOrd="0" destOrd="0" parTransId="{BA6FCA00-3BEE-4418-8454-0765728167DB}" sibTransId="{E9B38E84-754F-406E-B0CD-A43591831FCF}"/>
    <dgm:cxn modelId="{2C9EBA65-CA2C-42C4-B640-503ABE0B7C0D}" type="presOf" srcId="{207D3B54-973D-46E7-96F3-B70C02F2AEB8}" destId="{41613966-444E-4DD3-A580-949DF5692611}" srcOrd="0" destOrd="0" presId="urn:microsoft.com/office/officeart/2005/8/layout/vList6"/>
    <dgm:cxn modelId="{747FDC35-CBB3-4674-8B2D-5BF3CC796FE6}" type="presOf" srcId="{FA4F99D6-6F2C-4E93-93D5-1FA53C17D10E}" destId="{0EBA4482-0C6A-4FBA-AE12-724C7D096139}" srcOrd="0" destOrd="1" presId="urn:microsoft.com/office/officeart/2005/8/layout/vList6"/>
    <dgm:cxn modelId="{CF9DAB8C-565C-4E2C-9B79-F535F225FDF5}" srcId="{9E2E1A0E-06C9-4A74-A873-FB33B9F67C59}" destId="{FA4F99D6-6F2C-4E93-93D5-1FA53C17D10E}" srcOrd="1" destOrd="0" parTransId="{38D34DF9-BFFB-423D-B4FD-AD22526FA927}" sibTransId="{5434C42E-353D-4C1A-ABA4-75A2D020C96B}"/>
    <dgm:cxn modelId="{94B6FCF9-B673-4476-A120-532E6C89E14C}" type="presOf" srcId="{20AA6C4B-183E-4A18-BDAE-A62FD9D36B74}" destId="{0EBA4482-0C6A-4FBA-AE12-724C7D096139}" srcOrd="0" destOrd="4" presId="urn:microsoft.com/office/officeart/2005/8/layout/vList6"/>
    <dgm:cxn modelId="{102C6935-947B-438D-B249-9D621345A844}" srcId="{9E2E1A0E-06C9-4A74-A873-FB33B9F67C59}" destId="{C7AEA18F-30AA-47E4-B91C-D3164C718767}" srcOrd="2" destOrd="0" parTransId="{0129EAEF-2A54-4976-BFE6-B28400181E15}" sibTransId="{6420F80A-9FC5-46CE-8569-A242E83705D5}"/>
    <dgm:cxn modelId="{23342D8D-31D4-4E84-A9E2-02D7ED29F092}" type="presOf" srcId="{0B6CAC02-B794-406A-9E4C-4DBEBB4D2E2F}" destId="{0EBA4482-0C6A-4FBA-AE12-724C7D096139}" srcOrd="0" destOrd="0" presId="urn:microsoft.com/office/officeart/2005/8/layout/vList6"/>
    <dgm:cxn modelId="{15C262D4-B20E-4E1D-A6D9-F90D7ABD618C}" type="presOf" srcId="{9E2E1A0E-06C9-4A74-A873-FB33B9F67C59}" destId="{1BB5116C-260A-4078-B5B0-DB47C75A974C}" srcOrd="0" destOrd="0" presId="urn:microsoft.com/office/officeart/2005/8/layout/vList6"/>
    <dgm:cxn modelId="{5005E94E-C054-42D6-BBB5-595851964EEE}" type="presOf" srcId="{C7AEA18F-30AA-47E4-B91C-D3164C718767}" destId="{0EBA4482-0C6A-4FBA-AE12-724C7D096139}" srcOrd="0" destOrd="2" presId="urn:microsoft.com/office/officeart/2005/8/layout/vList6"/>
    <dgm:cxn modelId="{4B0C049D-818A-4B74-B39F-DC31264E3C1E}" srcId="{29444861-53B0-4CE2-A6DA-AE623D4CF58C}" destId="{207D3B54-973D-46E7-96F3-B70C02F2AEB8}" srcOrd="1" destOrd="0" parTransId="{79C3B6F9-1DCE-425C-A150-39B012402E52}" sibTransId="{616B9451-6364-4166-8120-ECF60EC6BF82}"/>
    <dgm:cxn modelId="{503297A8-DB28-4A1D-8942-45544A1C7A0F}" type="presOf" srcId="{D05C9940-4717-44E9-A1E8-D3972B280547}" destId="{0EBA4482-0C6A-4FBA-AE12-724C7D096139}" srcOrd="0" destOrd="3" presId="urn:microsoft.com/office/officeart/2005/8/layout/vList6"/>
    <dgm:cxn modelId="{B785F8D1-CEBE-4327-B2D1-E79D3B5FFBC3}" type="presOf" srcId="{011B8638-340A-4779-81CF-A6152BFA6475}" destId="{0EBA4482-0C6A-4FBA-AE12-724C7D096139}" srcOrd="0" destOrd="5" presId="urn:microsoft.com/office/officeart/2005/8/layout/vList6"/>
    <dgm:cxn modelId="{0D7EC9F8-8B4F-4C56-9BF7-FADAD3572A55}" type="presOf" srcId="{29444861-53B0-4CE2-A6DA-AE623D4CF58C}" destId="{9683D184-26BD-4108-8E6D-5B9E57CED7AF}" srcOrd="0" destOrd="0" presId="urn:microsoft.com/office/officeart/2005/8/layout/vList6"/>
    <dgm:cxn modelId="{244A28EB-2999-46B0-87A0-F13E86FE6E84}" srcId="{9E2E1A0E-06C9-4A74-A873-FB33B9F67C59}" destId="{D05C9940-4717-44E9-A1E8-D3972B280547}" srcOrd="3" destOrd="0" parTransId="{29F13729-71E4-4621-A0D2-E5A890B9918E}" sibTransId="{953950A3-B11F-4818-8D1F-1B04A4A848B7}"/>
    <dgm:cxn modelId="{F012C01E-3F2E-442F-A44C-DE24EFA5ED62}" srcId="{9E2E1A0E-06C9-4A74-A873-FB33B9F67C59}" destId="{0B6CAC02-B794-406A-9E4C-4DBEBB4D2E2F}" srcOrd="0" destOrd="0" parTransId="{338161DC-A971-4438-8D2A-208E5DC9D82E}" sibTransId="{A5FFDE5F-E31C-43AD-9B87-A21C056C0C69}"/>
    <dgm:cxn modelId="{4B5C1AE9-BD47-4A3B-812F-6D02AE9EC0C9}" srcId="{9E2E1A0E-06C9-4A74-A873-FB33B9F67C59}" destId="{011B8638-340A-4779-81CF-A6152BFA6475}" srcOrd="5" destOrd="0" parTransId="{88EB8633-0B03-43D6-82C8-5C36F53756CE}" sibTransId="{B7B0FEAB-6315-40F6-BBEC-52016BBF2CA3}"/>
    <dgm:cxn modelId="{4C4DF283-FE70-4063-97D2-51B9260356B2}" type="presOf" srcId="{5E784BB9-3CC7-44A8-961B-188262C4DAA5}" destId="{7AC4072D-F7E8-4E27-8BCD-D2131E982E01}" srcOrd="0" destOrd="1" presId="urn:microsoft.com/office/officeart/2005/8/layout/vList6"/>
    <dgm:cxn modelId="{C16D981C-2022-485D-8C72-31446603CB46}" srcId="{9E2E1A0E-06C9-4A74-A873-FB33B9F67C59}" destId="{20AA6C4B-183E-4A18-BDAE-A62FD9D36B74}" srcOrd="4" destOrd="0" parTransId="{2108CE01-4646-42C8-B526-A14AA6C3A787}" sibTransId="{E52A0D3D-4FCF-450A-8FC8-9FBB1DE47078}"/>
    <dgm:cxn modelId="{1124FB39-32D4-4404-8339-B61B293D335F}" srcId="{207D3B54-973D-46E7-96F3-B70C02F2AEB8}" destId="{5E784BB9-3CC7-44A8-961B-188262C4DAA5}" srcOrd="1" destOrd="0" parTransId="{5533F193-C00F-460A-BED7-EE26E0A01D5A}" sibTransId="{6DADE41E-EF2D-4A3F-ABAF-CC2F7E02B746}"/>
    <dgm:cxn modelId="{33967651-4D33-4C7B-ABDB-7623B81D2436}" srcId="{207D3B54-973D-46E7-96F3-B70C02F2AEB8}" destId="{98800CEA-9EA5-48E8-B900-670B6B237445}" srcOrd="2" destOrd="0" parTransId="{5E9D3CA9-7FD3-4356-9B3D-3195DAC547A7}" sibTransId="{82F48D27-999F-4B8A-8386-B8A8B3D42219}"/>
    <dgm:cxn modelId="{5F421A9E-2241-4D98-8532-843B24301B6D}" type="presOf" srcId="{98800CEA-9EA5-48E8-B900-670B6B237445}" destId="{7AC4072D-F7E8-4E27-8BCD-D2131E982E01}" srcOrd="0" destOrd="2" presId="urn:microsoft.com/office/officeart/2005/8/layout/vList6"/>
    <dgm:cxn modelId="{9130A430-7B6B-4D0D-9D9A-DD80A0815769}" srcId="{29444861-53B0-4CE2-A6DA-AE623D4CF58C}" destId="{9E2E1A0E-06C9-4A74-A873-FB33B9F67C59}" srcOrd="0" destOrd="0" parTransId="{E9D1CE08-9582-4DEA-AB65-83FD13BF9C30}" sibTransId="{954F91BE-08AB-4C0A-ABB5-6554E8AE5CF9}"/>
    <dgm:cxn modelId="{67F34389-2D5B-4396-AB72-557AC5CD85C4}" type="presParOf" srcId="{9683D184-26BD-4108-8E6D-5B9E57CED7AF}" destId="{64021656-7183-48F8-8064-82D8111E4780}" srcOrd="0" destOrd="0" presId="urn:microsoft.com/office/officeart/2005/8/layout/vList6"/>
    <dgm:cxn modelId="{3D7CF838-7962-485C-B50E-AFDE724054B1}" type="presParOf" srcId="{64021656-7183-48F8-8064-82D8111E4780}" destId="{1BB5116C-260A-4078-B5B0-DB47C75A974C}" srcOrd="0" destOrd="0" presId="urn:microsoft.com/office/officeart/2005/8/layout/vList6"/>
    <dgm:cxn modelId="{497EDFF6-1AE6-4D96-8091-27C56FA21F73}" type="presParOf" srcId="{64021656-7183-48F8-8064-82D8111E4780}" destId="{0EBA4482-0C6A-4FBA-AE12-724C7D096139}" srcOrd="1" destOrd="0" presId="urn:microsoft.com/office/officeart/2005/8/layout/vList6"/>
    <dgm:cxn modelId="{42F396F2-2960-4A0D-A252-F2F933E7304E}" type="presParOf" srcId="{9683D184-26BD-4108-8E6D-5B9E57CED7AF}" destId="{BBD9BC57-6E77-4DB2-8F9B-E9D12DB56BAB}" srcOrd="1" destOrd="0" presId="urn:microsoft.com/office/officeart/2005/8/layout/vList6"/>
    <dgm:cxn modelId="{792A9265-EF81-40FB-825E-601647D8AA5A}" type="presParOf" srcId="{9683D184-26BD-4108-8E6D-5B9E57CED7AF}" destId="{FC16D8FD-5CCD-43AC-993C-E96E838B19B8}" srcOrd="2" destOrd="0" presId="urn:microsoft.com/office/officeart/2005/8/layout/vList6"/>
    <dgm:cxn modelId="{599A5510-FE3D-4F27-AE8A-EF2DF591C0C5}" type="presParOf" srcId="{FC16D8FD-5CCD-43AC-993C-E96E838B19B8}" destId="{41613966-444E-4DD3-A580-949DF5692611}" srcOrd="0" destOrd="0" presId="urn:microsoft.com/office/officeart/2005/8/layout/vList6"/>
    <dgm:cxn modelId="{280E59AE-53F2-44C3-A3DE-CDD5A3A3B139}" type="presParOf" srcId="{FC16D8FD-5CCD-43AC-993C-E96E838B19B8}" destId="{7AC4072D-F7E8-4E27-8BCD-D2131E982E01}"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C302812-9AE6-4F27-A48D-790A7C903383}" type="doc">
      <dgm:prSet loTypeId="urn:microsoft.com/office/officeart/2005/8/layout/vList5" loCatId="list" qsTypeId="urn:microsoft.com/office/officeart/2005/8/quickstyle/3d1" qsCatId="3D" csTypeId="urn:microsoft.com/office/officeart/2005/8/colors/colorful2" csCatId="colorful" phldr="1"/>
      <dgm:spPr/>
      <dgm:t>
        <a:bodyPr/>
        <a:lstStyle/>
        <a:p>
          <a:endParaRPr lang="es-MX"/>
        </a:p>
      </dgm:t>
    </dgm:pt>
    <dgm:pt modelId="{12DF8384-721E-4940-8CA6-736E84F59131}">
      <dgm:prSet phldrT="[Texto]" custT="1"/>
      <dgm:spPr/>
      <dgm:t>
        <a:bodyPr/>
        <a:lstStyle/>
        <a:p>
          <a:pPr algn="ctr"/>
          <a:r>
            <a:rPr lang="es-MX" sz="2800" dirty="0">
              <a:latin typeface="Arial" panose="020B0604020202020204" pitchFamily="34" charset="0"/>
              <a:cs typeface="Arial" panose="020B0604020202020204" pitchFamily="34" charset="0"/>
            </a:rPr>
            <a:t>Alta tecnología</a:t>
          </a:r>
        </a:p>
      </dgm:t>
    </dgm:pt>
    <dgm:pt modelId="{B4529ACA-2949-4247-99AB-6929AA4EB32C}" type="parTrans" cxnId="{1C59D168-FDFE-4F5C-B72B-B838F1C5667C}">
      <dgm:prSet/>
      <dgm:spPr/>
      <dgm:t>
        <a:bodyPr/>
        <a:lstStyle/>
        <a:p>
          <a:pPr algn="ctr"/>
          <a:endParaRPr lang="es-MX"/>
        </a:p>
      </dgm:t>
    </dgm:pt>
    <dgm:pt modelId="{2D610B51-EF3A-4EDA-BAE6-7C2C7DD237E7}" type="sibTrans" cxnId="{1C59D168-FDFE-4F5C-B72B-B838F1C5667C}">
      <dgm:prSet/>
      <dgm:spPr/>
      <dgm:t>
        <a:bodyPr/>
        <a:lstStyle/>
        <a:p>
          <a:pPr algn="ctr"/>
          <a:endParaRPr lang="es-MX"/>
        </a:p>
      </dgm:t>
    </dgm:pt>
    <dgm:pt modelId="{DA4BD92D-AD1E-4D28-9166-7E45B8A8496D}">
      <dgm:prSet phldrT="[Texto]" custT="1"/>
      <dgm:spPr/>
      <dgm:t>
        <a:bodyPr/>
        <a:lstStyle/>
        <a:p>
          <a:pPr algn="ctr"/>
          <a:r>
            <a:rPr lang="es-MX" sz="1800" dirty="0">
              <a:latin typeface="Arial" panose="020B0604020202020204" pitchFamily="34" charset="0"/>
              <a:cs typeface="Arial" panose="020B0604020202020204" pitchFamily="34" charset="0"/>
            </a:rPr>
            <a:t>Procesos robotizados, automatizados, sistemas flexibles o sistemas integrados de manufactura</a:t>
          </a:r>
          <a:r>
            <a:rPr lang="es-MX" sz="1200" dirty="0">
              <a:latin typeface="Arial" panose="020B0604020202020204" pitchFamily="34" charset="0"/>
              <a:cs typeface="Arial" panose="020B0604020202020204" pitchFamily="34" charset="0"/>
            </a:rPr>
            <a:t>.</a:t>
          </a:r>
        </a:p>
      </dgm:t>
    </dgm:pt>
    <dgm:pt modelId="{71366A52-8AD5-4E49-9E69-E9A75556145C}" type="parTrans" cxnId="{A735C08C-A0D9-4451-B737-D2BA77A18DB5}">
      <dgm:prSet/>
      <dgm:spPr/>
      <dgm:t>
        <a:bodyPr/>
        <a:lstStyle/>
        <a:p>
          <a:pPr algn="ctr"/>
          <a:endParaRPr lang="es-MX"/>
        </a:p>
      </dgm:t>
    </dgm:pt>
    <dgm:pt modelId="{F0160C4A-4F40-49F6-A54B-602C20E9D00A}" type="sibTrans" cxnId="{A735C08C-A0D9-4451-B737-D2BA77A18DB5}">
      <dgm:prSet/>
      <dgm:spPr/>
      <dgm:t>
        <a:bodyPr/>
        <a:lstStyle/>
        <a:p>
          <a:pPr algn="ctr"/>
          <a:endParaRPr lang="es-MX"/>
        </a:p>
      </dgm:t>
    </dgm:pt>
    <dgm:pt modelId="{190C3023-F703-450F-ADD9-093E389DD125}">
      <dgm:prSet phldrT="[Texto]" custT="1"/>
      <dgm:spPr/>
      <dgm:t>
        <a:bodyPr/>
        <a:lstStyle/>
        <a:p>
          <a:pPr algn="ctr"/>
          <a:r>
            <a:rPr lang="es-MX" sz="2800" dirty="0">
              <a:latin typeface="+mn-lt"/>
              <a:cs typeface="Arial" panose="020B0604020202020204" pitchFamily="34" charset="0"/>
            </a:rPr>
            <a:t>Mediana tecnología</a:t>
          </a:r>
        </a:p>
      </dgm:t>
    </dgm:pt>
    <dgm:pt modelId="{99CA95EF-02CB-49D4-BC73-D845A74A1548}" type="parTrans" cxnId="{4099ADDF-E894-4252-B27F-033D23FC75DD}">
      <dgm:prSet/>
      <dgm:spPr/>
      <dgm:t>
        <a:bodyPr/>
        <a:lstStyle/>
        <a:p>
          <a:pPr algn="ctr"/>
          <a:endParaRPr lang="es-MX"/>
        </a:p>
      </dgm:t>
    </dgm:pt>
    <dgm:pt modelId="{A79C0C30-41A1-493D-9710-4F83741CDD2B}" type="sibTrans" cxnId="{4099ADDF-E894-4252-B27F-033D23FC75DD}">
      <dgm:prSet/>
      <dgm:spPr/>
      <dgm:t>
        <a:bodyPr/>
        <a:lstStyle/>
        <a:p>
          <a:pPr algn="ctr"/>
          <a:endParaRPr lang="es-MX"/>
        </a:p>
      </dgm:t>
    </dgm:pt>
    <dgm:pt modelId="{F2FCE829-E89F-4269-A64A-E484CA911EBE}">
      <dgm:prSet phldrT="[Texto]" custT="1"/>
      <dgm:spPr/>
      <dgm:t>
        <a:bodyPr/>
        <a:lstStyle/>
        <a:p>
          <a:pPr algn="ctr"/>
          <a:r>
            <a:rPr lang="es-MX" sz="2400" dirty="0">
              <a:latin typeface="+mn-lt"/>
              <a:cs typeface="Arial" panose="020B0604020202020204" pitchFamily="34" charset="0"/>
            </a:rPr>
            <a:t>Procesos mecanizados, pero sólo en alguna parte de sus etapas</a:t>
          </a:r>
          <a:r>
            <a:rPr lang="es-MX" sz="1200" dirty="0">
              <a:latin typeface="Arial" panose="020B0604020202020204" pitchFamily="34" charset="0"/>
              <a:cs typeface="Arial" panose="020B0604020202020204" pitchFamily="34" charset="0"/>
            </a:rPr>
            <a:t>.</a:t>
          </a:r>
        </a:p>
      </dgm:t>
    </dgm:pt>
    <dgm:pt modelId="{66CBD28E-7532-4E97-A633-5F94FF372A86}" type="parTrans" cxnId="{9EAA3357-9FA3-45BF-8A9F-8B2CBD58469A}">
      <dgm:prSet/>
      <dgm:spPr/>
      <dgm:t>
        <a:bodyPr/>
        <a:lstStyle/>
        <a:p>
          <a:pPr algn="ctr"/>
          <a:endParaRPr lang="es-MX"/>
        </a:p>
      </dgm:t>
    </dgm:pt>
    <dgm:pt modelId="{A0C2B61D-1400-4CB1-AC5C-075358226DFC}" type="sibTrans" cxnId="{9EAA3357-9FA3-45BF-8A9F-8B2CBD58469A}">
      <dgm:prSet/>
      <dgm:spPr/>
      <dgm:t>
        <a:bodyPr/>
        <a:lstStyle/>
        <a:p>
          <a:pPr algn="ctr"/>
          <a:endParaRPr lang="es-MX"/>
        </a:p>
      </dgm:t>
    </dgm:pt>
    <dgm:pt modelId="{F5493CAC-AE90-4684-B7F7-2438DE1227AF}">
      <dgm:prSet phldrT="[Texto]" custT="1"/>
      <dgm:spPr/>
      <dgm:t>
        <a:bodyPr/>
        <a:lstStyle/>
        <a:p>
          <a:pPr algn="ctr"/>
          <a:r>
            <a:rPr lang="es-MX" sz="2000" dirty="0">
              <a:latin typeface="+mn-lt"/>
              <a:cs typeface="Arial" panose="020B0604020202020204" pitchFamily="34" charset="0"/>
            </a:rPr>
            <a:t>Son empresas de baja tecnología.</a:t>
          </a:r>
        </a:p>
      </dgm:t>
    </dgm:pt>
    <dgm:pt modelId="{1D082A28-3CBB-472D-826F-431C408F9C78}" type="parTrans" cxnId="{213F2292-EA8F-44AD-91E0-4652178837D4}">
      <dgm:prSet/>
      <dgm:spPr/>
      <dgm:t>
        <a:bodyPr/>
        <a:lstStyle/>
        <a:p>
          <a:pPr algn="ctr"/>
          <a:endParaRPr lang="es-MX"/>
        </a:p>
      </dgm:t>
    </dgm:pt>
    <dgm:pt modelId="{1262AF72-8783-41C2-956E-460170AE1E3D}" type="sibTrans" cxnId="{213F2292-EA8F-44AD-91E0-4652178837D4}">
      <dgm:prSet/>
      <dgm:spPr/>
      <dgm:t>
        <a:bodyPr/>
        <a:lstStyle/>
        <a:p>
          <a:pPr algn="ctr"/>
          <a:endParaRPr lang="es-MX"/>
        </a:p>
      </dgm:t>
    </dgm:pt>
    <dgm:pt modelId="{0BE24F3B-3AFC-405F-B248-A4316D5BDFB5}">
      <dgm:prSet phldrT="[Texto]" custT="1"/>
      <dgm:spPr/>
      <dgm:t>
        <a:bodyPr/>
        <a:lstStyle/>
        <a:p>
          <a:pPr algn="ctr"/>
          <a:r>
            <a:rPr lang="es-MX" sz="2000" dirty="0">
              <a:latin typeface="+mn-lt"/>
              <a:cs typeface="Arial" panose="020B0604020202020204" pitchFamily="34" charset="0"/>
            </a:rPr>
            <a:t>Proceso de producción a cargo de </a:t>
          </a:r>
          <a:r>
            <a:rPr lang="es-MX" sz="2000" dirty="0" err="1">
              <a:latin typeface="+mn-lt"/>
              <a:cs typeface="Arial" panose="020B0604020202020204" pitchFamily="34" charset="0"/>
            </a:rPr>
            <a:t>personasque</a:t>
          </a:r>
          <a:r>
            <a:rPr lang="es-MX" sz="2000" dirty="0">
              <a:latin typeface="+mn-lt"/>
              <a:cs typeface="Arial" panose="020B0604020202020204" pitchFamily="34" charset="0"/>
            </a:rPr>
            <a:t> elaboran e producto</a:t>
          </a:r>
          <a:r>
            <a:rPr lang="es-MX" sz="1200" dirty="0">
              <a:latin typeface="Arial" panose="020B0604020202020204" pitchFamily="34" charset="0"/>
              <a:cs typeface="Arial" panose="020B0604020202020204" pitchFamily="34" charset="0"/>
            </a:rPr>
            <a:t>.</a:t>
          </a:r>
        </a:p>
      </dgm:t>
    </dgm:pt>
    <dgm:pt modelId="{6A6C5185-1B0F-4F1C-BBD4-4AC64828F632}" type="parTrans" cxnId="{E7D78891-9B7B-4B32-8A0A-07982F4C46AD}">
      <dgm:prSet/>
      <dgm:spPr/>
      <dgm:t>
        <a:bodyPr/>
        <a:lstStyle/>
        <a:p>
          <a:pPr algn="ctr"/>
          <a:endParaRPr lang="es-MX"/>
        </a:p>
      </dgm:t>
    </dgm:pt>
    <dgm:pt modelId="{35D9A06C-2E78-4A8F-83DA-5B6731F0800A}" type="sibTrans" cxnId="{E7D78891-9B7B-4B32-8A0A-07982F4C46AD}">
      <dgm:prSet/>
      <dgm:spPr/>
      <dgm:t>
        <a:bodyPr/>
        <a:lstStyle/>
        <a:p>
          <a:pPr algn="ctr"/>
          <a:endParaRPr lang="es-MX"/>
        </a:p>
      </dgm:t>
    </dgm:pt>
    <dgm:pt modelId="{E235F4B7-1DAF-47D7-BCBE-6F2FB26FA79C}">
      <dgm:prSet phldrT="[Texto]" custT="1"/>
      <dgm:spPr/>
      <dgm:t>
        <a:bodyPr/>
        <a:lstStyle/>
        <a:p>
          <a:pPr algn="ctr"/>
          <a:r>
            <a:rPr lang="es-MX" sz="2000" dirty="0">
              <a:latin typeface="Arial" panose="020B0604020202020204" pitchFamily="34" charset="0"/>
              <a:cs typeface="Arial" panose="020B0604020202020204" pitchFamily="34" charset="0"/>
            </a:rPr>
            <a:t>Tradicionales y Artesanales</a:t>
          </a:r>
        </a:p>
      </dgm:t>
    </dgm:pt>
    <dgm:pt modelId="{F21B833C-0DBC-44B6-A75F-9C6E22D47201}" type="parTrans" cxnId="{38E8535C-692C-4CB3-8942-FEA3F63966A7}">
      <dgm:prSet/>
      <dgm:spPr/>
      <dgm:t>
        <a:bodyPr/>
        <a:lstStyle/>
        <a:p>
          <a:pPr algn="ctr"/>
          <a:endParaRPr lang="es-MX"/>
        </a:p>
      </dgm:t>
    </dgm:pt>
    <dgm:pt modelId="{5F880FE4-549D-46BC-9F03-F11EE10A7E2E}" type="sibTrans" cxnId="{38E8535C-692C-4CB3-8942-FEA3F63966A7}">
      <dgm:prSet/>
      <dgm:spPr/>
      <dgm:t>
        <a:bodyPr/>
        <a:lstStyle/>
        <a:p>
          <a:pPr algn="ctr"/>
          <a:endParaRPr lang="es-MX"/>
        </a:p>
      </dgm:t>
    </dgm:pt>
    <dgm:pt modelId="{C1234C92-F3A4-4435-BE28-FFDD70FC7C29}" type="pres">
      <dgm:prSet presAssocID="{1C302812-9AE6-4F27-A48D-790A7C903383}" presName="Name0" presStyleCnt="0">
        <dgm:presLayoutVars>
          <dgm:dir/>
          <dgm:animLvl val="lvl"/>
          <dgm:resizeHandles val="exact"/>
        </dgm:presLayoutVars>
      </dgm:prSet>
      <dgm:spPr/>
      <dgm:t>
        <a:bodyPr/>
        <a:lstStyle/>
        <a:p>
          <a:endParaRPr lang="es-MX"/>
        </a:p>
      </dgm:t>
    </dgm:pt>
    <dgm:pt modelId="{AE694B4E-F7E2-4C36-828E-3F894214F5C5}" type="pres">
      <dgm:prSet presAssocID="{12DF8384-721E-4940-8CA6-736E84F59131}" presName="linNode" presStyleCnt="0"/>
      <dgm:spPr/>
    </dgm:pt>
    <dgm:pt modelId="{EEE75DAD-3BE3-44A3-A619-46966EDEAF52}" type="pres">
      <dgm:prSet presAssocID="{12DF8384-721E-4940-8CA6-736E84F59131}" presName="parentText" presStyleLbl="node1" presStyleIdx="0" presStyleCnt="3">
        <dgm:presLayoutVars>
          <dgm:chMax val="1"/>
          <dgm:bulletEnabled val="1"/>
        </dgm:presLayoutVars>
      </dgm:prSet>
      <dgm:spPr/>
      <dgm:t>
        <a:bodyPr/>
        <a:lstStyle/>
        <a:p>
          <a:endParaRPr lang="es-MX"/>
        </a:p>
      </dgm:t>
    </dgm:pt>
    <dgm:pt modelId="{D2A51E51-3785-4524-8DD1-4AF86B6EFD77}" type="pres">
      <dgm:prSet presAssocID="{12DF8384-721E-4940-8CA6-736E84F59131}" presName="descendantText" presStyleLbl="alignAccFollowNode1" presStyleIdx="0" presStyleCnt="3">
        <dgm:presLayoutVars>
          <dgm:bulletEnabled val="1"/>
        </dgm:presLayoutVars>
      </dgm:prSet>
      <dgm:spPr/>
      <dgm:t>
        <a:bodyPr/>
        <a:lstStyle/>
        <a:p>
          <a:endParaRPr lang="es-MX"/>
        </a:p>
      </dgm:t>
    </dgm:pt>
    <dgm:pt modelId="{3B7E676B-6D9F-4354-855E-002D0BABDDDC}" type="pres">
      <dgm:prSet presAssocID="{2D610B51-EF3A-4EDA-BAE6-7C2C7DD237E7}" presName="sp" presStyleCnt="0"/>
      <dgm:spPr/>
    </dgm:pt>
    <dgm:pt modelId="{E8B48D79-CE86-4668-8656-A967D8B88147}" type="pres">
      <dgm:prSet presAssocID="{190C3023-F703-450F-ADD9-093E389DD125}" presName="linNode" presStyleCnt="0"/>
      <dgm:spPr/>
    </dgm:pt>
    <dgm:pt modelId="{E358701B-80D2-44D6-9421-27CC03A96713}" type="pres">
      <dgm:prSet presAssocID="{190C3023-F703-450F-ADD9-093E389DD125}" presName="parentText" presStyleLbl="node1" presStyleIdx="1" presStyleCnt="3">
        <dgm:presLayoutVars>
          <dgm:chMax val="1"/>
          <dgm:bulletEnabled val="1"/>
        </dgm:presLayoutVars>
      </dgm:prSet>
      <dgm:spPr/>
      <dgm:t>
        <a:bodyPr/>
        <a:lstStyle/>
        <a:p>
          <a:endParaRPr lang="es-MX"/>
        </a:p>
      </dgm:t>
    </dgm:pt>
    <dgm:pt modelId="{CB4FE4FE-4599-49A0-B9B5-D73C04A3CB8F}" type="pres">
      <dgm:prSet presAssocID="{190C3023-F703-450F-ADD9-093E389DD125}" presName="descendantText" presStyleLbl="alignAccFollowNode1" presStyleIdx="1" presStyleCnt="3" custLinFactNeighborX="0" custLinFactNeighborY="-1197">
        <dgm:presLayoutVars>
          <dgm:bulletEnabled val="1"/>
        </dgm:presLayoutVars>
      </dgm:prSet>
      <dgm:spPr/>
      <dgm:t>
        <a:bodyPr/>
        <a:lstStyle/>
        <a:p>
          <a:endParaRPr lang="es-MX"/>
        </a:p>
      </dgm:t>
    </dgm:pt>
    <dgm:pt modelId="{76292D86-70E5-4062-974F-4ABD0A173590}" type="pres">
      <dgm:prSet presAssocID="{A79C0C30-41A1-493D-9710-4F83741CDD2B}" presName="sp" presStyleCnt="0"/>
      <dgm:spPr/>
    </dgm:pt>
    <dgm:pt modelId="{A461E749-2805-44ED-85B9-FFAD16F877CD}" type="pres">
      <dgm:prSet presAssocID="{E235F4B7-1DAF-47D7-BCBE-6F2FB26FA79C}" presName="linNode" presStyleCnt="0"/>
      <dgm:spPr/>
    </dgm:pt>
    <dgm:pt modelId="{5B58BE29-6113-432A-82FB-0E9ABC4425FA}" type="pres">
      <dgm:prSet presAssocID="{E235F4B7-1DAF-47D7-BCBE-6F2FB26FA79C}" presName="parentText" presStyleLbl="node1" presStyleIdx="2" presStyleCnt="3">
        <dgm:presLayoutVars>
          <dgm:chMax val="1"/>
          <dgm:bulletEnabled val="1"/>
        </dgm:presLayoutVars>
      </dgm:prSet>
      <dgm:spPr/>
      <dgm:t>
        <a:bodyPr/>
        <a:lstStyle/>
        <a:p>
          <a:endParaRPr lang="es-MX"/>
        </a:p>
      </dgm:t>
    </dgm:pt>
    <dgm:pt modelId="{E2C09235-6149-40EC-B403-CECCE2DF67C8}" type="pres">
      <dgm:prSet presAssocID="{E235F4B7-1DAF-47D7-BCBE-6F2FB26FA79C}" presName="descendantText" presStyleLbl="alignAccFollowNode1" presStyleIdx="2" presStyleCnt="3">
        <dgm:presLayoutVars>
          <dgm:bulletEnabled val="1"/>
        </dgm:presLayoutVars>
      </dgm:prSet>
      <dgm:spPr/>
      <dgm:t>
        <a:bodyPr/>
        <a:lstStyle/>
        <a:p>
          <a:endParaRPr lang="es-MX"/>
        </a:p>
      </dgm:t>
    </dgm:pt>
  </dgm:ptLst>
  <dgm:cxnLst>
    <dgm:cxn modelId="{E7D78891-9B7B-4B32-8A0A-07982F4C46AD}" srcId="{E235F4B7-1DAF-47D7-BCBE-6F2FB26FA79C}" destId="{0BE24F3B-3AFC-405F-B248-A4316D5BDFB5}" srcOrd="1" destOrd="0" parTransId="{6A6C5185-1B0F-4F1C-BBD4-4AC64828F632}" sibTransId="{35D9A06C-2E78-4A8F-83DA-5B6731F0800A}"/>
    <dgm:cxn modelId="{9EAA3357-9FA3-45BF-8A9F-8B2CBD58469A}" srcId="{190C3023-F703-450F-ADD9-093E389DD125}" destId="{F2FCE829-E89F-4269-A64A-E484CA911EBE}" srcOrd="0" destOrd="0" parTransId="{66CBD28E-7532-4E97-A633-5F94FF372A86}" sibTransId="{A0C2B61D-1400-4CB1-AC5C-075358226DFC}"/>
    <dgm:cxn modelId="{D84E022F-D928-423D-B22D-C517C981636B}" type="presOf" srcId="{0BE24F3B-3AFC-405F-B248-A4316D5BDFB5}" destId="{E2C09235-6149-40EC-B403-CECCE2DF67C8}" srcOrd="0" destOrd="1" presId="urn:microsoft.com/office/officeart/2005/8/layout/vList5"/>
    <dgm:cxn modelId="{EE2A81EB-98B7-48BB-A5CB-D7CC9C5B95B8}" type="presOf" srcId="{F5493CAC-AE90-4684-B7F7-2438DE1227AF}" destId="{E2C09235-6149-40EC-B403-CECCE2DF67C8}" srcOrd="0" destOrd="0" presId="urn:microsoft.com/office/officeart/2005/8/layout/vList5"/>
    <dgm:cxn modelId="{4B8CA49D-CFC1-468E-B103-AFB673CAA8AE}" type="presOf" srcId="{190C3023-F703-450F-ADD9-093E389DD125}" destId="{E358701B-80D2-44D6-9421-27CC03A96713}" srcOrd="0" destOrd="0" presId="urn:microsoft.com/office/officeart/2005/8/layout/vList5"/>
    <dgm:cxn modelId="{68B0794A-D9E0-4967-A2A8-A7A29A0A5958}" type="presOf" srcId="{12DF8384-721E-4940-8CA6-736E84F59131}" destId="{EEE75DAD-3BE3-44A3-A619-46966EDEAF52}" srcOrd="0" destOrd="0" presId="urn:microsoft.com/office/officeart/2005/8/layout/vList5"/>
    <dgm:cxn modelId="{A735C08C-A0D9-4451-B737-D2BA77A18DB5}" srcId="{12DF8384-721E-4940-8CA6-736E84F59131}" destId="{DA4BD92D-AD1E-4D28-9166-7E45B8A8496D}" srcOrd="0" destOrd="0" parTransId="{71366A52-8AD5-4E49-9E69-E9A75556145C}" sibTransId="{F0160C4A-4F40-49F6-A54B-602C20E9D00A}"/>
    <dgm:cxn modelId="{D2566F44-4C08-4CD2-8A93-040201A5D2D8}" type="presOf" srcId="{DA4BD92D-AD1E-4D28-9166-7E45B8A8496D}" destId="{D2A51E51-3785-4524-8DD1-4AF86B6EFD77}" srcOrd="0" destOrd="0" presId="urn:microsoft.com/office/officeart/2005/8/layout/vList5"/>
    <dgm:cxn modelId="{38E8535C-692C-4CB3-8942-FEA3F63966A7}" srcId="{1C302812-9AE6-4F27-A48D-790A7C903383}" destId="{E235F4B7-1DAF-47D7-BCBE-6F2FB26FA79C}" srcOrd="2" destOrd="0" parTransId="{F21B833C-0DBC-44B6-A75F-9C6E22D47201}" sibTransId="{5F880FE4-549D-46BC-9F03-F11EE10A7E2E}"/>
    <dgm:cxn modelId="{4099ADDF-E894-4252-B27F-033D23FC75DD}" srcId="{1C302812-9AE6-4F27-A48D-790A7C903383}" destId="{190C3023-F703-450F-ADD9-093E389DD125}" srcOrd="1" destOrd="0" parTransId="{99CA95EF-02CB-49D4-BC73-D845A74A1548}" sibTransId="{A79C0C30-41A1-493D-9710-4F83741CDD2B}"/>
    <dgm:cxn modelId="{213F2292-EA8F-44AD-91E0-4652178837D4}" srcId="{E235F4B7-1DAF-47D7-BCBE-6F2FB26FA79C}" destId="{F5493CAC-AE90-4684-B7F7-2438DE1227AF}" srcOrd="0" destOrd="0" parTransId="{1D082A28-3CBB-472D-826F-431C408F9C78}" sibTransId="{1262AF72-8783-41C2-956E-460170AE1E3D}"/>
    <dgm:cxn modelId="{F329547A-76D5-47CF-9DB2-B6A7AB5E32F6}" type="presOf" srcId="{1C302812-9AE6-4F27-A48D-790A7C903383}" destId="{C1234C92-F3A4-4435-BE28-FFDD70FC7C29}" srcOrd="0" destOrd="0" presId="urn:microsoft.com/office/officeart/2005/8/layout/vList5"/>
    <dgm:cxn modelId="{1C59D168-FDFE-4F5C-B72B-B838F1C5667C}" srcId="{1C302812-9AE6-4F27-A48D-790A7C903383}" destId="{12DF8384-721E-4940-8CA6-736E84F59131}" srcOrd="0" destOrd="0" parTransId="{B4529ACA-2949-4247-99AB-6929AA4EB32C}" sibTransId="{2D610B51-EF3A-4EDA-BAE6-7C2C7DD237E7}"/>
    <dgm:cxn modelId="{5ADA955E-5036-4402-820F-729BF020117F}" type="presOf" srcId="{F2FCE829-E89F-4269-A64A-E484CA911EBE}" destId="{CB4FE4FE-4599-49A0-B9B5-D73C04A3CB8F}" srcOrd="0" destOrd="0" presId="urn:microsoft.com/office/officeart/2005/8/layout/vList5"/>
    <dgm:cxn modelId="{AAABC575-5C96-4086-BFDE-226DE5CF5E6C}" type="presOf" srcId="{E235F4B7-1DAF-47D7-BCBE-6F2FB26FA79C}" destId="{5B58BE29-6113-432A-82FB-0E9ABC4425FA}" srcOrd="0" destOrd="0" presId="urn:microsoft.com/office/officeart/2005/8/layout/vList5"/>
    <dgm:cxn modelId="{7503D271-E5A8-4142-9319-B52A729B0105}" type="presParOf" srcId="{C1234C92-F3A4-4435-BE28-FFDD70FC7C29}" destId="{AE694B4E-F7E2-4C36-828E-3F894214F5C5}" srcOrd="0" destOrd="0" presId="urn:microsoft.com/office/officeart/2005/8/layout/vList5"/>
    <dgm:cxn modelId="{648E655C-4F08-4AB0-8415-56B59201DEBB}" type="presParOf" srcId="{AE694B4E-F7E2-4C36-828E-3F894214F5C5}" destId="{EEE75DAD-3BE3-44A3-A619-46966EDEAF52}" srcOrd="0" destOrd="0" presId="urn:microsoft.com/office/officeart/2005/8/layout/vList5"/>
    <dgm:cxn modelId="{F23EA66E-39CD-4D5C-A040-260E4D605B1D}" type="presParOf" srcId="{AE694B4E-F7E2-4C36-828E-3F894214F5C5}" destId="{D2A51E51-3785-4524-8DD1-4AF86B6EFD77}" srcOrd="1" destOrd="0" presId="urn:microsoft.com/office/officeart/2005/8/layout/vList5"/>
    <dgm:cxn modelId="{04BD9E9B-911E-4492-8D10-B3920610F306}" type="presParOf" srcId="{C1234C92-F3A4-4435-BE28-FFDD70FC7C29}" destId="{3B7E676B-6D9F-4354-855E-002D0BABDDDC}" srcOrd="1" destOrd="0" presId="urn:microsoft.com/office/officeart/2005/8/layout/vList5"/>
    <dgm:cxn modelId="{931D5AFF-CD1A-48F5-96A2-11FCB22858BE}" type="presParOf" srcId="{C1234C92-F3A4-4435-BE28-FFDD70FC7C29}" destId="{E8B48D79-CE86-4668-8656-A967D8B88147}" srcOrd="2" destOrd="0" presId="urn:microsoft.com/office/officeart/2005/8/layout/vList5"/>
    <dgm:cxn modelId="{6DFE8B3D-5219-4EC2-8302-C7F919E0AAA2}" type="presParOf" srcId="{E8B48D79-CE86-4668-8656-A967D8B88147}" destId="{E358701B-80D2-44D6-9421-27CC03A96713}" srcOrd="0" destOrd="0" presId="urn:microsoft.com/office/officeart/2005/8/layout/vList5"/>
    <dgm:cxn modelId="{AA4C6E74-0CE9-4063-9EC9-9ABABCED4B93}" type="presParOf" srcId="{E8B48D79-CE86-4668-8656-A967D8B88147}" destId="{CB4FE4FE-4599-49A0-B9B5-D73C04A3CB8F}" srcOrd="1" destOrd="0" presId="urn:microsoft.com/office/officeart/2005/8/layout/vList5"/>
    <dgm:cxn modelId="{4E37EA3C-6A2F-48D0-A0F1-859967F5142D}" type="presParOf" srcId="{C1234C92-F3A4-4435-BE28-FFDD70FC7C29}" destId="{76292D86-70E5-4062-974F-4ABD0A173590}" srcOrd="3" destOrd="0" presId="urn:microsoft.com/office/officeart/2005/8/layout/vList5"/>
    <dgm:cxn modelId="{ACD7D9A3-F4FD-4026-B279-9B045E0D523D}" type="presParOf" srcId="{C1234C92-F3A4-4435-BE28-FFDD70FC7C29}" destId="{A461E749-2805-44ED-85B9-FFAD16F877CD}" srcOrd="4" destOrd="0" presId="urn:microsoft.com/office/officeart/2005/8/layout/vList5"/>
    <dgm:cxn modelId="{913AAE6F-6E5E-4E1E-9984-323E84DF56A3}" type="presParOf" srcId="{A461E749-2805-44ED-85B9-FFAD16F877CD}" destId="{5B58BE29-6113-432A-82FB-0E9ABC4425FA}" srcOrd="0" destOrd="0" presId="urn:microsoft.com/office/officeart/2005/8/layout/vList5"/>
    <dgm:cxn modelId="{6F883E16-269F-483A-8065-E378E9848EBF}" type="presParOf" srcId="{A461E749-2805-44ED-85B9-FFAD16F877CD}" destId="{E2C09235-6149-40EC-B403-CECCE2DF67C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D3C58B3-7255-47DE-A6C1-19E35691A2CB}" type="doc">
      <dgm:prSet loTypeId="urn:microsoft.com/office/officeart/2005/8/layout/hProcess4" loCatId="process" qsTypeId="urn:microsoft.com/office/officeart/2005/8/quickstyle/3d1" qsCatId="3D" csTypeId="urn:microsoft.com/office/officeart/2005/8/colors/colorful1" csCatId="colorful" phldr="1"/>
      <dgm:spPr/>
      <dgm:t>
        <a:bodyPr/>
        <a:lstStyle/>
        <a:p>
          <a:endParaRPr lang="es-MX"/>
        </a:p>
      </dgm:t>
    </dgm:pt>
    <dgm:pt modelId="{D8E35980-D1E1-49BB-9D0F-087350906E00}">
      <dgm:prSet phldrT="[Texto]" custT="1"/>
      <dgm:spPr/>
      <dgm:t>
        <a:bodyPr/>
        <a:lstStyle/>
        <a:p>
          <a:r>
            <a:rPr lang="es-MX" sz="1200" b="1" dirty="0">
              <a:latin typeface="Arial" panose="020B0604020202020204" pitchFamily="34" charset="0"/>
              <a:cs typeface="Arial" panose="020B0604020202020204" pitchFamily="34" charset="0"/>
            </a:rPr>
            <a:t>Planeación</a:t>
          </a:r>
        </a:p>
      </dgm:t>
    </dgm:pt>
    <dgm:pt modelId="{2845BFB0-F535-4720-859C-A0B303970526}" type="parTrans" cxnId="{D2850442-8DC6-48FB-8E02-8E8E81854EAE}">
      <dgm:prSet/>
      <dgm:spPr/>
      <dgm:t>
        <a:bodyPr/>
        <a:lstStyle/>
        <a:p>
          <a:endParaRPr lang="es-MX"/>
        </a:p>
      </dgm:t>
    </dgm:pt>
    <dgm:pt modelId="{BD7D6560-E73B-454B-9888-64F121F98ABE}" type="sibTrans" cxnId="{D2850442-8DC6-48FB-8E02-8E8E81854EAE}">
      <dgm:prSet/>
      <dgm:spPr/>
      <dgm:t>
        <a:bodyPr/>
        <a:lstStyle/>
        <a:p>
          <a:endParaRPr lang="es-MX"/>
        </a:p>
      </dgm:t>
    </dgm:pt>
    <dgm:pt modelId="{4463C4F9-F353-4C2D-8EA2-D68D1626021B}">
      <dgm:prSet phldrT="[Texto]"/>
      <dgm:spPr/>
      <dgm:t>
        <a:bodyPr/>
        <a:lstStyle/>
        <a:p>
          <a:pPr algn="ctr"/>
          <a:r>
            <a:rPr lang="es-MX" dirty="0"/>
            <a:t>Segunda etapa</a:t>
          </a:r>
        </a:p>
      </dgm:t>
    </dgm:pt>
    <dgm:pt modelId="{BB434880-178F-4529-B3C9-23B7D93F824F}" type="parTrans" cxnId="{479F0417-25C0-45B6-BBFE-B40C4959A201}">
      <dgm:prSet/>
      <dgm:spPr/>
      <dgm:t>
        <a:bodyPr/>
        <a:lstStyle/>
        <a:p>
          <a:endParaRPr lang="es-MX"/>
        </a:p>
      </dgm:t>
    </dgm:pt>
    <dgm:pt modelId="{D0DFE980-C360-4F7C-B390-E87C7673104F}" type="sibTrans" cxnId="{479F0417-25C0-45B6-BBFE-B40C4959A201}">
      <dgm:prSet/>
      <dgm:spPr/>
      <dgm:t>
        <a:bodyPr/>
        <a:lstStyle/>
        <a:p>
          <a:endParaRPr lang="es-MX"/>
        </a:p>
      </dgm:t>
    </dgm:pt>
    <dgm:pt modelId="{29A7E3CA-9CBE-418F-A4FC-47C141FA2C4E}">
      <dgm:prSet phldrT="[Texto]"/>
      <dgm:spPr/>
      <dgm:t>
        <a:bodyPr/>
        <a:lstStyle/>
        <a:p>
          <a:r>
            <a:rPr lang="es-MX" b="1">
              <a:latin typeface="Arial" panose="020B0604020202020204" pitchFamily="34" charset="0"/>
              <a:cs typeface="Arial" panose="020B0604020202020204" pitchFamily="34" charset="0"/>
            </a:rPr>
            <a:t>Dirección</a:t>
          </a:r>
        </a:p>
      </dgm:t>
    </dgm:pt>
    <dgm:pt modelId="{03120384-E3D2-450D-9B40-C6B480D62773}" type="parTrans" cxnId="{2DF35631-C7D0-40AB-88A9-E0B1FE68883F}">
      <dgm:prSet/>
      <dgm:spPr/>
      <dgm:t>
        <a:bodyPr/>
        <a:lstStyle/>
        <a:p>
          <a:endParaRPr lang="es-MX"/>
        </a:p>
      </dgm:t>
    </dgm:pt>
    <dgm:pt modelId="{56E9328E-654C-4836-A6AD-C25780C07BD1}" type="sibTrans" cxnId="{2DF35631-C7D0-40AB-88A9-E0B1FE68883F}">
      <dgm:prSet/>
      <dgm:spPr/>
      <dgm:t>
        <a:bodyPr/>
        <a:lstStyle/>
        <a:p>
          <a:endParaRPr lang="es-MX"/>
        </a:p>
      </dgm:t>
    </dgm:pt>
    <dgm:pt modelId="{0B0267DE-E929-436B-99D0-774DF5A3D722}">
      <dgm:prSet phldrT="[Texto]"/>
      <dgm:spPr/>
      <dgm:t>
        <a:bodyPr/>
        <a:lstStyle/>
        <a:p>
          <a:pPr algn="ctr"/>
          <a:r>
            <a:rPr lang="es-MX" dirty="0"/>
            <a:t>Tercer etapa</a:t>
          </a:r>
        </a:p>
      </dgm:t>
    </dgm:pt>
    <dgm:pt modelId="{B2C3191F-01DC-442B-B27E-A4E73773FE0C}" type="parTrans" cxnId="{0A3C26DB-16F4-4005-B4D9-D29C41215D3D}">
      <dgm:prSet/>
      <dgm:spPr/>
      <dgm:t>
        <a:bodyPr/>
        <a:lstStyle/>
        <a:p>
          <a:endParaRPr lang="es-MX"/>
        </a:p>
      </dgm:t>
    </dgm:pt>
    <dgm:pt modelId="{D74C8A5B-B42B-400A-AF70-9CB86F8BA6F2}" type="sibTrans" cxnId="{0A3C26DB-16F4-4005-B4D9-D29C41215D3D}">
      <dgm:prSet/>
      <dgm:spPr/>
      <dgm:t>
        <a:bodyPr/>
        <a:lstStyle/>
        <a:p>
          <a:endParaRPr lang="es-MX"/>
        </a:p>
      </dgm:t>
    </dgm:pt>
    <dgm:pt modelId="{11780AA8-8A78-44D7-94A5-72728FE4BE11}">
      <dgm:prSet phldrT="[Texto]"/>
      <dgm:spPr/>
      <dgm:t>
        <a:bodyPr/>
        <a:lstStyle/>
        <a:p>
          <a:r>
            <a:rPr lang="es-MX" b="1">
              <a:latin typeface="Arial" panose="020B0604020202020204" pitchFamily="34" charset="0"/>
              <a:cs typeface="Arial" panose="020B0604020202020204" pitchFamily="34" charset="0"/>
            </a:rPr>
            <a:t>Control</a:t>
          </a:r>
        </a:p>
      </dgm:t>
    </dgm:pt>
    <dgm:pt modelId="{8154700B-9AAE-471F-8DC3-373568CD34CE}" type="parTrans" cxnId="{38FCDAE8-3985-46B9-82EB-18B2E81BA981}">
      <dgm:prSet/>
      <dgm:spPr/>
      <dgm:t>
        <a:bodyPr/>
        <a:lstStyle/>
        <a:p>
          <a:endParaRPr lang="es-MX"/>
        </a:p>
      </dgm:t>
    </dgm:pt>
    <dgm:pt modelId="{3EBCC704-FACC-4DAE-B817-D34CC17FAA84}" type="sibTrans" cxnId="{38FCDAE8-3985-46B9-82EB-18B2E81BA981}">
      <dgm:prSet/>
      <dgm:spPr/>
      <dgm:t>
        <a:bodyPr/>
        <a:lstStyle/>
        <a:p>
          <a:endParaRPr lang="es-MX"/>
        </a:p>
      </dgm:t>
    </dgm:pt>
    <dgm:pt modelId="{C8644834-8D0C-4625-8E03-A580AA9A2FC3}">
      <dgm:prSet phldrT="[Texto]"/>
      <dgm:spPr/>
      <dgm:t>
        <a:bodyPr/>
        <a:lstStyle/>
        <a:p>
          <a:pPr algn="ctr"/>
          <a:r>
            <a:rPr lang="es-MX"/>
            <a:t>Cuarta etapa</a:t>
          </a:r>
        </a:p>
      </dgm:t>
    </dgm:pt>
    <dgm:pt modelId="{AA98ADFD-4376-4C5C-A8BF-1586584824CF}" type="parTrans" cxnId="{186E2596-8AB4-4FF4-B9F7-1A17317B902B}">
      <dgm:prSet/>
      <dgm:spPr/>
      <dgm:t>
        <a:bodyPr/>
        <a:lstStyle/>
        <a:p>
          <a:endParaRPr lang="es-MX"/>
        </a:p>
      </dgm:t>
    </dgm:pt>
    <dgm:pt modelId="{CA9496FE-E276-44D2-AC3F-767C4FE083B7}" type="sibTrans" cxnId="{186E2596-8AB4-4FF4-B9F7-1A17317B902B}">
      <dgm:prSet/>
      <dgm:spPr/>
      <dgm:t>
        <a:bodyPr/>
        <a:lstStyle/>
        <a:p>
          <a:endParaRPr lang="es-MX"/>
        </a:p>
      </dgm:t>
    </dgm:pt>
    <dgm:pt modelId="{F6A67D1C-B03D-4DBA-9AE3-4CFFDEC05B5D}">
      <dgm:prSet phldrT="[Texto]" custT="1"/>
      <dgm:spPr/>
      <dgm:t>
        <a:bodyPr/>
        <a:lstStyle/>
        <a:p>
          <a:r>
            <a:rPr lang="es-MX" sz="1200" b="1" dirty="0">
              <a:latin typeface="Arial" panose="020B0604020202020204" pitchFamily="34" charset="0"/>
              <a:cs typeface="Arial" panose="020B0604020202020204" pitchFamily="34" charset="0"/>
            </a:rPr>
            <a:t>Organización</a:t>
          </a:r>
        </a:p>
      </dgm:t>
    </dgm:pt>
    <dgm:pt modelId="{C1B5F00F-74AE-4DED-84CF-C41512E0D050}" type="parTrans" cxnId="{48F8ECF5-BBC1-428B-B40C-20E54B6837C2}">
      <dgm:prSet/>
      <dgm:spPr/>
      <dgm:t>
        <a:bodyPr/>
        <a:lstStyle/>
        <a:p>
          <a:endParaRPr lang="es-MX"/>
        </a:p>
      </dgm:t>
    </dgm:pt>
    <dgm:pt modelId="{17F0436A-2210-48E2-A4A9-F07AE3EAA718}" type="sibTrans" cxnId="{48F8ECF5-BBC1-428B-B40C-20E54B6837C2}">
      <dgm:prSet/>
      <dgm:spPr/>
      <dgm:t>
        <a:bodyPr/>
        <a:lstStyle/>
        <a:p>
          <a:endParaRPr lang="es-MX"/>
        </a:p>
      </dgm:t>
    </dgm:pt>
    <dgm:pt modelId="{765FA1BB-F6BC-4AEB-8787-030B1E2B3BF6}">
      <dgm:prSet/>
      <dgm:spPr/>
      <dgm:t>
        <a:bodyPr/>
        <a:lstStyle/>
        <a:p>
          <a:pPr algn="ctr"/>
          <a:r>
            <a:rPr lang="es-MX" dirty="0"/>
            <a:t>Primera etapa</a:t>
          </a:r>
        </a:p>
      </dgm:t>
    </dgm:pt>
    <dgm:pt modelId="{21076806-1CAC-4FD5-BAAF-5D928E97CE61}" type="parTrans" cxnId="{546D9099-6079-49C0-9AD1-B4087124D8C8}">
      <dgm:prSet/>
      <dgm:spPr/>
      <dgm:t>
        <a:bodyPr/>
        <a:lstStyle/>
        <a:p>
          <a:endParaRPr lang="es-MX"/>
        </a:p>
      </dgm:t>
    </dgm:pt>
    <dgm:pt modelId="{8731C522-45A4-4E47-B4AE-D0D222B974C8}" type="sibTrans" cxnId="{546D9099-6079-49C0-9AD1-B4087124D8C8}">
      <dgm:prSet/>
      <dgm:spPr/>
      <dgm:t>
        <a:bodyPr/>
        <a:lstStyle/>
        <a:p>
          <a:endParaRPr lang="es-MX"/>
        </a:p>
      </dgm:t>
    </dgm:pt>
    <dgm:pt modelId="{DE771AF0-4245-451B-98F8-5C17BDB3D2B6}" type="pres">
      <dgm:prSet presAssocID="{ED3C58B3-7255-47DE-A6C1-19E35691A2CB}" presName="Name0" presStyleCnt="0">
        <dgm:presLayoutVars>
          <dgm:dir/>
          <dgm:animLvl val="lvl"/>
          <dgm:resizeHandles val="exact"/>
        </dgm:presLayoutVars>
      </dgm:prSet>
      <dgm:spPr/>
      <dgm:t>
        <a:bodyPr/>
        <a:lstStyle/>
        <a:p>
          <a:endParaRPr lang="es-MX"/>
        </a:p>
      </dgm:t>
    </dgm:pt>
    <dgm:pt modelId="{D87033BB-9834-4D05-9FEA-8D2AD93BD5A8}" type="pres">
      <dgm:prSet presAssocID="{ED3C58B3-7255-47DE-A6C1-19E35691A2CB}" presName="tSp" presStyleCnt="0"/>
      <dgm:spPr/>
    </dgm:pt>
    <dgm:pt modelId="{BC8C1B67-575C-4472-8D27-31D330376A6A}" type="pres">
      <dgm:prSet presAssocID="{ED3C58B3-7255-47DE-A6C1-19E35691A2CB}" presName="bSp" presStyleCnt="0"/>
      <dgm:spPr/>
    </dgm:pt>
    <dgm:pt modelId="{422FCE2D-2981-4FAF-854B-1F1361CBDC5B}" type="pres">
      <dgm:prSet presAssocID="{ED3C58B3-7255-47DE-A6C1-19E35691A2CB}" presName="process" presStyleCnt="0"/>
      <dgm:spPr/>
    </dgm:pt>
    <dgm:pt modelId="{27D70922-D1C7-4A01-AE28-6A3C0E74AFEF}" type="pres">
      <dgm:prSet presAssocID="{D8E35980-D1E1-49BB-9D0F-087350906E00}" presName="composite1" presStyleCnt="0"/>
      <dgm:spPr/>
    </dgm:pt>
    <dgm:pt modelId="{047E309F-279F-4884-8F36-AB68694BCEE6}" type="pres">
      <dgm:prSet presAssocID="{D8E35980-D1E1-49BB-9D0F-087350906E00}" presName="dummyNode1" presStyleLbl="node1" presStyleIdx="0" presStyleCnt="4"/>
      <dgm:spPr/>
    </dgm:pt>
    <dgm:pt modelId="{20A4E47B-C8CB-41F5-BE8B-FD2862488CF6}" type="pres">
      <dgm:prSet presAssocID="{D8E35980-D1E1-49BB-9D0F-087350906E00}" presName="childNode1" presStyleLbl="bgAcc1" presStyleIdx="0" presStyleCnt="4">
        <dgm:presLayoutVars>
          <dgm:bulletEnabled val="1"/>
        </dgm:presLayoutVars>
      </dgm:prSet>
      <dgm:spPr/>
      <dgm:t>
        <a:bodyPr/>
        <a:lstStyle/>
        <a:p>
          <a:endParaRPr lang="es-MX"/>
        </a:p>
      </dgm:t>
    </dgm:pt>
    <dgm:pt modelId="{3F0A126C-FD93-499D-92EE-E794B18BF1A2}" type="pres">
      <dgm:prSet presAssocID="{D8E35980-D1E1-49BB-9D0F-087350906E00}" presName="childNode1tx" presStyleLbl="bgAcc1" presStyleIdx="0" presStyleCnt="4">
        <dgm:presLayoutVars>
          <dgm:bulletEnabled val="1"/>
        </dgm:presLayoutVars>
      </dgm:prSet>
      <dgm:spPr/>
      <dgm:t>
        <a:bodyPr/>
        <a:lstStyle/>
        <a:p>
          <a:endParaRPr lang="es-MX"/>
        </a:p>
      </dgm:t>
    </dgm:pt>
    <dgm:pt modelId="{EC3CE8E8-1728-4CCA-8679-4CA4E28F2173}" type="pres">
      <dgm:prSet presAssocID="{D8E35980-D1E1-49BB-9D0F-087350906E00}" presName="parentNode1" presStyleLbl="node1" presStyleIdx="0" presStyleCnt="4" custScaleX="123019">
        <dgm:presLayoutVars>
          <dgm:chMax val="1"/>
          <dgm:bulletEnabled val="1"/>
        </dgm:presLayoutVars>
      </dgm:prSet>
      <dgm:spPr/>
      <dgm:t>
        <a:bodyPr/>
        <a:lstStyle/>
        <a:p>
          <a:endParaRPr lang="es-MX"/>
        </a:p>
      </dgm:t>
    </dgm:pt>
    <dgm:pt modelId="{4DE4C0E8-0A80-4B0C-B603-5A860948C5EC}" type="pres">
      <dgm:prSet presAssocID="{D8E35980-D1E1-49BB-9D0F-087350906E00}" presName="connSite1" presStyleCnt="0"/>
      <dgm:spPr/>
    </dgm:pt>
    <dgm:pt modelId="{21C8D0B4-B896-447A-90FE-AD2E7B2D95B2}" type="pres">
      <dgm:prSet presAssocID="{BD7D6560-E73B-454B-9888-64F121F98ABE}" presName="Name9" presStyleLbl="sibTrans2D1" presStyleIdx="0" presStyleCnt="3"/>
      <dgm:spPr/>
      <dgm:t>
        <a:bodyPr/>
        <a:lstStyle/>
        <a:p>
          <a:endParaRPr lang="es-MX"/>
        </a:p>
      </dgm:t>
    </dgm:pt>
    <dgm:pt modelId="{BE66CF8B-CE75-413B-8E99-5FC3A4209DF9}" type="pres">
      <dgm:prSet presAssocID="{F6A67D1C-B03D-4DBA-9AE3-4CFFDEC05B5D}" presName="composite2" presStyleCnt="0"/>
      <dgm:spPr/>
    </dgm:pt>
    <dgm:pt modelId="{1F212BF1-0DE2-4A64-BF57-60278FB01AA5}" type="pres">
      <dgm:prSet presAssocID="{F6A67D1C-B03D-4DBA-9AE3-4CFFDEC05B5D}" presName="dummyNode2" presStyleLbl="node1" presStyleIdx="0" presStyleCnt="4"/>
      <dgm:spPr/>
    </dgm:pt>
    <dgm:pt modelId="{1A4ACF5A-D456-4E88-8706-CADB9398850A}" type="pres">
      <dgm:prSet presAssocID="{F6A67D1C-B03D-4DBA-9AE3-4CFFDEC05B5D}" presName="childNode2" presStyleLbl="bgAcc1" presStyleIdx="1" presStyleCnt="4">
        <dgm:presLayoutVars>
          <dgm:bulletEnabled val="1"/>
        </dgm:presLayoutVars>
      </dgm:prSet>
      <dgm:spPr/>
      <dgm:t>
        <a:bodyPr/>
        <a:lstStyle/>
        <a:p>
          <a:endParaRPr lang="es-MX"/>
        </a:p>
      </dgm:t>
    </dgm:pt>
    <dgm:pt modelId="{7DE4C9F1-9F20-44B5-B50C-80D12548C200}" type="pres">
      <dgm:prSet presAssocID="{F6A67D1C-B03D-4DBA-9AE3-4CFFDEC05B5D}" presName="childNode2tx" presStyleLbl="bgAcc1" presStyleIdx="1" presStyleCnt="4">
        <dgm:presLayoutVars>
          <dgm:bulletEnabled val="1"/>
        </dgm:presLayoutVars>
      </dgm:prSet>
      <dgm:spPr/>
      <dgm:t>
        <a:bodyPr/>
        <a:lstStyle/>
        <a:p>
          <a:endParaRPr lang="es-MX"/>
        </a:p>
      </dgm:t>
    </dgm:pt>
    <dgm:pt modelId="{828A11DB-147C-4AFD-B085-E271FD6090D7}" type="pres">
      <dgm:prSet presAssocID="{F6A67D1C-B03D-4DBA-9AE3-4CFFDEC05B5D}" presName="parentNode2" presStyleLbl="node1" presStyleIdx="1" presStyleCnt="4" custScaleX="147053">
        <dgm:presLayoutVars>
          <dgm:chMax val="0"/>
          <dgm:bulletEnabled val="1"/>
        </dgm:presLayoutVars>
      </dgm:prSet>
      <dgm:spPr/>
      <dgm:t>
        <a:bodyPr/>
        <a:lstStyle/>
        <a:p>
          <a:endParaRPr lang="es-MX"/>
        </a:p>
      </dgm:t>
    </dgm:pt>
    <dgm:pt modelId="{944A5464-8E52-4A61-A756-0E7936C89F7D}" type="pres">
      <dgm:prSet presAssocID="{F6A67D1C-B03D-4DBA-9AE3-4CFFDEC05B5D}" presName="connSite2" presStyleCnt="0"/>
      <dgm:spPr/>
    </dgm:pt>
    <dgm:pt modelId="{102C14D7-D9F9-47A3-A2E3-977F1FC6AB45}" type="pres">
      <dgm:prSet presAssocID="{17F0436A-2210-48E2-A4A9-F07AE3EAA718}" presName="Name18" presStyleLbl="sibTrans2D1" presStyleIdx="1" presStyleCnt="3"/>
      <dgm:spPr/>
      <dgm:t>
        <a:bodyPr/>
        <a:lstStyle/>
        <a:p>
          <a:endParaRPr lang="es-MX"/>
        </a:p>
      </dgm:t>
    </dgm:pt>
    <dgm:pt modelId="{E20829F2-8185-401C-A709-6F3D46877BAA}" type="pres">
      <dgm:prSet presAssocID="{29A7E3CA-9CBE-418F-A4FC-47C141FA2C4E}" presName="composite1" presStyleCnt="0"/>
      <dgm:spPr/>
    </dgm:pt>
    <dgm:pt modelId="{C8BFBFF1-0D03-44A0-A67C-F6C75A50DDF8}" type="pres">
      <dgm:prSet presAssocID="{29A7E3CA-9CBE-418F-A4FC-47C141FA2C4E}" presName="dummyNode1" presStyleLbl="node1" presStyleIdx="1" presStyleCnt="4"/>
      <dgm:spPr/>
    </dgm:pt>
    <dgm:pt modelId="{DCA990B5-28FE-41EC-8F63-C016289EC861}" type="pres">
      <dgm:prSet presAssocID="{29A7E3CA-9CBE-418F-A4FC-47C141FA2C4E}" presName="childNode1" presStyleLbl="bgAcc1" presStyleIdx="2" presStyleCnt="4">
        <dgm:presLayoutVars>
          <dgm:bulletEnabled val="1"/>
        </dgm:presLayoutVars>
      </dgm:prSet>
      <dgm:spPr/>
      <dgm:t>
        <a:bodyPr/>
        <a:lstStyle/>
        <a:p>
          <a:endParaRPr lang="es-MX"/>
        </a:p>
      </dgm:t>
    </dgm:pt>
    <dgm:pt modelId="{88208630-0A71-49AD-9458-9D7390DAA23F}" type="pres">
      <dgm:prSet presAssocID="{29A7E3CA-9CBE-418F-A4FC-47C141FA2C4E}" presName="childNode1tx" presStyleLbl="bgAcc1" presStyleIdx="2" presStyleCnt="4">
        <dgm:presLayoutVars>
          <dgm:bulletEnabled val="1"/>
        </dgm:presLayoutVars>
      </dgm:prSet>
      <dgm:spPr/>
      <dgm:t>
        <a:bodyPr/>
        <a:lstStyle/>
        <a:p>
          <a:endParaRPr lang="es-MX"/>
        </a:p>
      </dgm:t>
    </dgm:pt>
    <dgm:pt modelId="{B1A615B7-E7EF-495E-859D-7850EB0FB8D1}" type="pres">
      <dgm:prSet presAssocID="{29A7E3CA-9CBE-418F-A4FC-47C141FA2C4E}" presName="parentNode1" presStyleLbl="node1" presStyleIdx="2" presStyleCnt="4">
        <dgm:presLayoutVars>
          <dgm:chMax val="1"/>
          <dgm:bulletEnabled val="1"/>
        </dgm:presLayoutVars>
      </dgm:prSet>
      <dgm:spPr/>
      <dgm:t>
        <a:bodyPr/>
        <a:lstStyle/>
        <a:p>
          <a:endParaRPr lang="es-MX"/>
        </a:p>
      </dgm:t>
    </dgm:pt>
    <dgm:pt modelId="{EE533A88-6AC9-498D-94C5-35A96D3A3DE6}" type="pres">
      <dgm:prSet presAssocID="{29A7E3CA-9CBE-418F-A4FC-47C141FA2C4E}" presName="connSite1" presStyleCnt="0"/>
      <dgm:spPr/>
    </dgm:pt>
    <dgm:pt modelId="{C99B4621-EE20-4C5C-B0FC-BA65E57CD343}" type="pres">
      <dgm:prSet presAssocID="{56E9328E-654C-4836-A6AD-C25780C07BD1}" presName="Name9" presStyleLbl="sibTrans2D1" presStyleIdx="2" presStyleCnt="3"/>
      <dgm:spPr/>
      <dgm:t>
        <a:bodyPr/>
        <a:lstStyle/>
        <a:p>
          <a:endParaRPr lang="es-MX"/>
        </a:p>
      </dgm:t>
    </dgm:pt>
    <dgm:pt modelId="{83A2BD03-5074-4392-8FC1-D9A7A789CFF9}" type="pres">
      <dgm:prSet presAssocID="{11780AA8-8A78-44D7-94A5-72728FE4BE11}" presName="composite2" presStyleCnt="0"/>
      <dgm:spPr/>
    </dgm:pt>
    <dgm:pt modelId="{DF02E8B7-6426-483F-8AD1-2F4B53242108}" type="pres">
      <dgm:prSet presAssocID="{11780AA8-8A78-44D7-94A5-72728FE4BE11}" presName="dummyNode2" presStyleLbl="node1" presStyleIdx="2" presStyleCnt="4"/>
      <dgm:spPr/>
    </dgm:pt>
    <dgm:pt modelId="{489DD578-476D-438E-A247-4FC1C7C7B94D}" type="pres">
      <dgm:prSet presAssocID="{11780AA8-8A78-44D7-94A5-72728FE4BE11}" presName="childNode2" presStyleLbl="bgAcc1" presStyleIdx="3" presStyleCnt="4" custLinFactNeighborX="-801" custLinFactNeighborY="-2912">
        <dgm:presLayoutVars>
          <dgm:bulletEnabled val="1"/>
        </dgm:presLayoutVars>
      </dgm:prSet>
      <dgm:spPr/>
      <dgm:t>
        <a:bodyPr/>
        <a:lstStyle/>
        <a:p>
          <a:endParaRPr lang="es-MX"/>
        </a:p>
      </dgm:t>
    </dgm:pt>
    <dgm:pt modelId="{E75818C2-5D7A-47BA-A7B6-5D369627A91C}" type="pres">
      <dgm:prSet presAssocID="{11780AA8-8A78-44D7-94A5-72728FE4BE11}" presName="childNode2tx" presStyleLbl="bgAcc1" presStyleIdx="3" presStyleCnt="4">
        <dgm:presLayoutVars>
          <dgm:bulletEnabled val="1"/>
        </dgm:presLayoutVars>
      </dgm:prSet>
      <dgm:spPr/>
      <dgm:t>
        <a:bodyPr/>
        <a:lstStyle/>
        <a:p>
          <a:endParaRPr lang="es-MX"/>
        </a:p>
      </dgm:t>
    </dgm:pt>
    <dgm:pt modelId="{35E3843F-BEED-4E31-95BF-E5E05A279767}" type="pres">
      <dgm:prSet presAssocID="{11780AA8-8A78-44D7-94A5-72728FE4BE11}" presName="parentNode2" presStyleLbl="node1" presStyleIdx="3" presStyleCnt="4">
        <dgm:presLayoutVars>
          <dgm:chMax val="0"/>
          <dgm:bulletEnabled val="1"/>
        </dgm:presLayoutVars>
      </dgm:prSet>
      <dgm:spPr/>
      <dgm:t>
        <a:bodyPr/>
        <a:lstStyle/>
        <a:p>
          <a:endParaRPr lang="es-MX"/>
        </a:p>
      </dgm:t>
    </dgm:pt>
    <dgm:pt modelId="{2241EEE8-E06D-4343-AD79-5994261E712C}" type="pres">
      <dgm:prSet presAssocID="{11780AA8-8A78-44D7-94A5-72728FE4BE11}" presName="connSite2" presStyleCnt="0"/>
      <dgm:spPr/>
    </dgm:pt>
  </dgm:ptLst>
  <dgm:cxnLst>
    <dgm:cxn modelId="{5F6CABA2-32DF-4816-ACB6-1B282789E6CE}" type="presOf" srcId="{D8E35980-D1E1-49BB-9D0F-087350906E00}" destId="{EC3CE8E8-1728-4CCA-8679-4CA4E28F2173}" srcOrd="0" destOrd="0" presId="urn:microsoft.com/office/officeart/2005/8/layout/hProcess4"/>
    <dgm:cxn modelId="{2850F6D9-BEAE-4767-8298-C527895FDB91}" type="presOf" srcId="{765FA1BB-F6BC-4AEB-8787-030B1E2B3BF6}" destId="{3F0A126C-FD93-499D-92EE-E794B18BF1A2}" srcOrd="1" destOrd="0" presId="urn:microsoft.com/office/officeart/2005/8/layout/hProcess4"/>
    <dgm:cxn modelId="{F71CEFF6-8B81-49F7-996A-7C9B406F4D4A}" type="presOf" srcId="{4463C4F9-F353-4C2D-8EA2-D68D1626021B}" destId="{7DE4C9F1-9F20-44B5-B50C-80D12548C200}" srcOrd="1" destOrd="0" presId="urn:microsoft.com/office/officeart/2005/8/layout/hProcess4"/>
    <dgm:cxn modelId="{953CBD70-5B24-4079-B176-AEEF1FB6984F}" type="presOf" srcId="{C8644834-8D0C-4625-8E03-A580AA9A2FC3}" destId="{E75818C2-5D7A-47BA-A7B6-5D369627A91C}" srcOrd="1" destOrd="0" presId="urn:microsoft.com/office/officeart/2005/8/layout/hProcess4"/>
    <dgm:cxn modelId="{BCDBCB6C-116B-4B40-82AD-0622A73C1DFA}" type="presOf" srcId="{BD7D6560-E73B-454B-9888-64F121F98ABE}" destId="{21C8D0B4-B896-447A-90FE-AD2E7B2D95B2}" srcOrd="0" destOrd="0" presId="urn:microsoft.com/office/officeart/2005/8/layout/hProcess4"/>
    <dgm:cxn modelId="{126D938E-937D-4ECF-AC70-1974A58D462D}" type="presOf" srcId="{C8644834-8D0C-4625-8E03-A580AA9A2FC3}" destId="{489DD578-476D-438E-A247-4FC1C7C7B94D}" srcOrd="0" destOrd="0" presId="urn:microsoft.com/office/officeart/2005/8/layout/hProcess4"/>
    <dgm:cxn modelId="{02AB5D11-66B4-4639-A9C8-A4903A58A33D}" type="presOf" srcId="{11780AA8-8A78-44D7-94A5-72728FE4BE11}" destId="{35E3843F-BEED-4E31-95BF-E5E05A279767}" srcOrd="0" destOrd="0" presId="urn:microsoft.com/office/officeart/2005/8/layout/hProcess4"/>
    <dgm:cxn modelId="{CA8BBA89-D5AB-40C4-97DE-EBF8E3924369}" type="presOf" srcId="{F6A67D1C-B03D-4DBA-9AE3-4CFFDEC05B5D}" destId="{828A11DB-147C-4AFD-B085-E271FD6090D7}" srcOrd="0" destOrd="0" presId="urn:microsoft.com/office/officeart/2005/8/layout/hProcess4"/>
    <dgm:cxn modelId="{479F0417-25C0-45B6-BBFE-B40C4959A201}" srcId="{F6A67D1C-B03D-4DBA-9AE3-4CFFDEC05B5D}" destId="{4463C4F9-F353-4C2D-8EA2-D68D1626021B}" srcOrd="0" destOrd="0" parTransId="{BB434880-178F-4529-B3C9-23B7D93F824F}" sibTransId="{D0DFE980-C360-4F7C-B390-E87C7673104F}"/>
    <dgm:cxn modelId="{0349EF9D-8F7A-4709-837A-E2109FFD7974}" type="presOf" srcId="{ED3C58B3-7255-47DE-A6C1-19E35691A2CB}" destId="{DE771AF0-4245-451B-98F8-5C17BDB3D2B6}" srcOrd="0" destOrd="0" presId="urn:microsoft.com/office/officeart/2005/8/layout/hProcess4"/>
    <dgm:cxn modelId="{D2850442-8DC6-48FB-8E02-8E8E81854EAE}" srcId="{ED3C58B3-7255-47DE-A6C1-19E35691A2CB}" destId="{D8E35980-D1E1-49BB-9D0F-087350906E00}" srcOrd="0" destOrd="0" parTransId="{2845BFB0-F535-4720-859C-A0B303970526}" sibTransId="{BD7D6560-E73B-454B-9888-64F121F98ABE}"/>
    <dgm:cxn modelId="{41FEBC3C-CBD6-42AC-958F-12AA4CC5CB4E}" type="presOf" srcId="{4463C4F9-F353-4C2D-8EA2-D68D1626021B}" destId="{1A4ACF5A-D456-4E88-8706-CADB9398850A}" srcOrd="0" destOrd="0" presId="urn:microsoft.com/office/officeart/2005/8/layout/hProcess4"/>
    <dgm:cxn modelId="{030A7AC8-7E8E-4637-B738-E3FF5A9DA672}" type="presOf" srcId="{56E9328E-654C-4836-A6AD-C25780C07BD1}" destId="{C99B4621-EE20-4C5C-B0FC-BA65E57CD343}" srcOrd="0" destOrd="0" presId="urn:microsoft.com/office/officeart/2005/8/layout/hProcess4"/>
    <dgm:cxn modelId="{546D9099-6079-49C0-9AD1-B4087124D8C8}" srcId="{D8E35980-D1E1-49BB-9D0F-087350906E00}" destId="{765FA1BB-F6BC-4AEB-8787-030B1E2B3BF6}" srcOrd="0" destOrd="0" parTransId="{21076806-1CAC-4FD5-BAAF-5D928E97CE61}" sibTransId="{8731C522-45A4-4E47-B4AE-D0D222B974C8}"/>
    <dgm:cxn modelId="{48F8ECF5-BBC1-428B-B40C-20E54B6837C2}" srcId="{ED3C58B3-7255-47DE-A6C1-19E35691A2CB}" destId="{F6A67D1C-B03D-4DBA-9AE3-4CFFDEC05B5D}" srcOrd="1" destOrd="0" parTransId="{C1B5F00F-74AE-4DED-84CF-C41512E0D050}" sibTransId="{17F0436A-2210-48E2-A4A9-F07AE3EAA718}"/>
    <dgm:cxn modelId="{38FCDAE8-3985-46B9-82EB-18B2E81BA981}" srcId="{ED3C58B3-7255-47DE-A6C1-19E35691A2CB}" destId="{11780AA8-8A78-44D7-94A5-72728FE4BE11}" srcOrd="3" destOrd="0" parTransId="{8154700B-9AAE-471F-8DC3-373568CD34CE}" sibTransId="{3EBCC704-FACC-4DAE-B817-D34CC17FAA84}"/>
    <dgm:cxn modelId="{AF230EC9-FFE4-48D2-8AFD-F3BA467E1A8D}" type="presOf" srcId="{29A7E3CA-9CBE-418F-A4FC-47C141FA2C4E}" destId="{B1A615B7-E7EF-495E-859D-7850EB0FB8D1}" srcOrd="0" destOrd="0" presId="urn:microsoft.com/office/officeart/2005/8/layout/hProcess4"/>
    <dgm:cxn modelId="{186E2596-8AB4-4FF4-B9F7-1A17317B902B}" srcId="{11780AA8-8A78-44D7-94A5-72728FE4BE11}" destId="{C8644834-8D0C-4625-8E03-A580AA9A2FC3}" srcOrd="0" destOrd="0" parTransId="{AA98ADFD-4376-4C5C-A8BF-1586584824CF}" sibTransId="{CA9496FE-E276-44D2-AC3F-767C4FE083B7}"/>
    <dgm:cxn modelId="{70F3C07C-4AE8-48E4-BEC5-083EFD170D8A}" type="presOf" srcId="{0B0267DE-E929-436B-99D0-774DF5A3D722}" destId="{DCA990B5-28FE-41EC-8F63-C016289EC861}" srcOrd="0" destOrd="0" presId="urn:microsoft.com/office/officeart/2005/8/layout/hProcess4"/>
    <dgm:cxn modelId="{0A3C26DB-16F4-4005-B4D9-D29C41215D3D}" srcId="{29A7E3CA-9CBE-418F-A4FC-47C141FA2C4E}" destId="{0B0267DE-E929-436B-99D0-774DF5A3D722}" srcOrd="0" destOrd="0" parTransId="{B2C3191F-01DC-442B-B27E-A4E73773FE0C}" sibTransId="{D74C8A5B-B42B-400A-AF70-9CB86F8BA6F2}"/>
    <dgm:cxn modelId="{2DF35631-C7D0-40AB-88A9-E0B1FE68883F}" srcId="{ED3C58B3-7255-47DE-A6C1-19E35691A2CB}" destId="{29A7E3CA-9CBE-418F-A4FC-47C141FA2C4E}" srcOrd="2" destOrd="0" parTransId="{03120384-E3D2-450D-9B40-C6B480D62773}" sibTransId="{56E9328E-654C-4836-A6AD-C25780C07BD1}"/>
    <dgm:cxn modelId="{C61B735C-29CE-47E7-8F8C-C03E449C3B1A}" type="presOf" srcId="{0B0267DE-E929-436B-99D0-774DF5A3D722}" destId="{88208630-0A71-49AD-9458-9D7390DAA23F}" srcOrd="1" destOrd="0" presId="urn:microsoft.com/office/officeart/2005/8/layout/hProcess4"/>
    <dgm:cxn modelId="{E3692956-4402-4465-9E2E-39A912382CDC}" type="presOf" srcId="{765FA1BB-F6BC-4AEB-8787-030B1E2B3BF6}" destId="{20A4E47B-C8CB-41F5-BE8B-FD2862488CF6}" srcOrd="0" destOrd="0" presId="urn:microsoft.com/office/officeart/2005/8/layout/hProcess4"/>
    <dgm:cxn modelId="{66DF25C8-9BD3-42C0-B06A-FD4F2B187234}" type="presOf" srcId="{17F0436A-2210-48E2-A4A9-F07AE3EAA718}" destId="{102C14D7-D9F9-47A3-A2E3-977F1FC6AB45}" srcOrd="0" destOrd="0" presId="urn:microsoft.com/office/officeart/2005/8/layout/hProcess4"/>
    <dgm:cxn modelId="{4D44C5E4-7893-447F-83BA-655A093F0F3B}" type="presParOf" srcId="{DE771AF0-4245-451B-98F8-5C17BDB3D2B6}" destId="{D87033BB-9834-4D05-9FEA-8D2AD93BD5A8}" srcOrd="0" destOrd="0" presId="urn:microsoft.com/office/officeart/2005/8/layout/hProcess4"/>
    <dgm:cxn modelId="{4793BF7A-45D5-4840-861B-AB1FA116EDC5}" type="presParOf" srcId="{DE771AF0-4245-451B-98F8-5C17BDB3D2B6}" destId="{BC8C1B67-575C-4472-8D27-31D330376A6A}" srcOrd="1" destOrd="0" presId="urn:microsoft.com/office/officeart/2005/8/layout/hProcess4"/>
    <dgm:cxn modelId="{15F2B732-180E-4410-A5B7-4C12C89B2A88}" type="presParOf" srcId="{DE771AF0-4245-451B-98F8-5C17BDB3D2B6}" destId="{422FCE2D-2981-4FAF-854B-1F1361CBDC5B}" srcOrd="2" destOrd="0" presId="urn:microsoft.com/office/officeart/2005/8/layout/hProcess4"/>
    <dgm:cxn modelId="{E02080CE-E0D2-40C5-9A77-9C2E804778E4}" type="presParOf" srcId="{422FCE2D-2981-4FAF-854B-1F1361CBDC5B}" destId="{27D70922-D1C7-4A01-AE28-6A3C0E74AFEF}" srcOrd="0" destOrd="0" presId="urn:microsoft.com/office/officeart/2005/8/layout/hProcess4"/>
    <dgm:cxn modelId="{B7999904-25A7-4C56-8FA0-6B78C78D8A74}" type="presParOf" srcId="{27D70922-D1C7-4A01-AE28-6A3C0E74AFEF}" destId="{047E309F-279F-4884-8F36-AB68694BCEE6}" srcOrd="0" destOrd="0" presId="urn:microsoft.com/office/officeart/2005/8/layout/hProcess4"/>
    <dgm:cxn modelId="{0108B249-47EC-48CD-8BDC-9841E4DA1630}" type="presParOf" srcId="{27D70922-D1C7-4A01-AE28-6A3C0E74AFEF}" destId="{20A4E47B-C8CB-41F5-BE8B-FD2862488CF6}" srcOrd="1" destOrd="0" presId="urn:microsoft.com/office/officeart/2005/8/layout/hProcess4"/>
    <dgm:cxn modelId="{4B963B10-62FF-4230-B9E4-ACADF80BF7B4}" type="presParOf" srcId="{27D70922-D1C7-4A01-AE28-6A3C0E74AFEF}" destId="{3F0A126C-FD93-499D-92EE-E794B18BF1A2}" srcOrd="2" destOrd="0" presId="urn:microsoft.com/office/officeart/2005/8/layout/hProcess4"/>
    <dgm:cxn modelId="{84CCFB18-707A-479B-8788-0923683785DA}" type="presParOf" srcId="{27D70922-D1C7-4A01-AE28-6A3C0E74AFEF}" destId="{EC3CE8E8-1728-4CCA-8679-4CA4E28F2173}" srcOrd="3" destOrd="0" presId="urn:microsoft.com/office/officeart/2005/8/layout/hProcess4"/>
    <dgm:cxn modelId="{B5F26AFF-C2AF-4BE8-B3FE-CB2E47F8432C}" type="presParOf" srcId="{27D70922-D1C7-4A01-AE28-6A3C0E74AFEF}" destId="{4DE4C0E8-0A80-4B0C-B603-5A860948C5EC}" srcOrd="4" destOrd="0" presId="urn:microsoft.com/office/officeart/2005/8/layout/hProcess4"/>
    <dgm:cxn modelId="{51C214DB-BABA-443D-A922-10F05B49EF92}" type="presParOf" srcId="{422FCE2D-2981-4FAF-854B-1F1361CBDC5B}" destId="{21C8D0B4-B896-447A-90FE-AD2E7B2D95B2}" srcOrd="1" destOrd="0" presId="urn:microsoft.com/office/officeart/2005/8/layout/hProcess4"/>
    <dgm:cxn modelId="{A16CF7CE-07BE-4B20-864C-8E6378A23E8E}" type="presParOf" srcId="{422FCE2D-2981-4FAF-854B-1F1361CBDC5B}" destId="{BE66CF8B-CE75-413B-8E99-5FC3A4209DF9}" srcOrd="2" destOrd="0" presId="urn:microsoft.com/office/officeart/2005/8/layout/hProcess4"/>
    <dgm:cxn modelId="{EE426348-7B32-4780-81E2-C34C0E16A9F6}" type="presParOf" srcId="{BE66CF8B-CE75-413B-8E99-5FC3A4209DF9}" destId="{1F212BF1-0DE2-4A64-BF57-60278FB01AA5}" srcOrd="0" destOrd="0" presId="urn:microsoft.com/office/officeart/2005/8/layout/hProcess4"/>
    <dgm:cxn modelId="{1D15B835-53D9-43AB-AD97-F5AEB490D86D}" type="presParOf" srcId="{BE66CF8B-CE75-413B-8E99-5FC3A4209DF9}" destId="{1A4ACF5A-D456-4E88-8706-CADB9398850A}" srcOrd="1" destOrd="0" presId="urn:microsoft.com/office/officeart/2005/8/layout/hProcess4"/>
    <dgm:cxn modelId="{18C5DD6C-0B66-47E2-8705-B557A35C8F9E}" type="presParOf" srcId="{BE66CF8B-CE75-413B-8E99-5FC3A4209DF9}" destId="{7DE4C9F1-9F20-44B5-B50C-80D12548C200}" srcOrd="2" destOrd="0" presId="urn:microsoft.com/office/officeart/2005/8/layout/hProcess4"/>
    <dgm:cxn modelId="{AEC19D14-2708-4E22-9048-1DF746FF4689}" type="presParOf" srcId="{BE66CF8B-CE75-413B-8E99-5FC3A4209DF9}" destId="{828A11DB-147C-4AFD-B085-E271FD6090D7}" srcOrd="3" destOrd="0" presId="urn:microsoft.com/office/officeart/2005/8/layout/hProcess4"/>
    <dgm:cxn modelId="{7A381BE0-B247-4CB5-8D90-C5813ED8D7A0}" type="presParOf" srcId="{BE66CF8B-CE75-413B-8E99-5FC3A4209DF9}" destId="{944A5464-8E52-4A61-A756-0E7936C89F7D}" srcOrd="4" destOrd="0" presId="urn:microsoft.com/office/officeart/2005/8/layout/hProcess4"/>
    <dgm:cxn modelId="{983389AA-F258-48D4-993E-43B04BEA2E63}" type="presParOf" srcId="{422FCE2D-2981-4FAF-854B-1F1361CBDC5B}" destId="{102C14D7-D9F9-47A3-A2E3-977F1FC6AB45}" srcOrd="3" destOrd="0" presId="urn:microsoft.com/office/officeart/2005/8/layout/hProcess4"/>
    <dgm:cxn modelId="{2639C235-616D-43A5-AD5C-89B72257455E}" type="presParOf" srcId="{422FCE2D-2981-4FAF-854B-1F1361CBDC5B}" destId="{E20829F2-8185-401C-A709-6F3D46877BAA}" srcOrd="4" destOrd="0" presId="urn:microsoft.com/office/officeart/2005/8/layout/hProcess4"/>
    <dgm:cxn modelId="{89F6AD76-E475-4FD0-9D76-D7DF4F886065}" type="presParOf" srcId="{E20829F2-8185-401C-A709-6F3D46877BAA}" destId="{C8BFBFF1-0D03-44A0-A67C-F6C75A50DDF8}" srcOrd="0" destOrd="0" presId="urn:microsoft.com/office/officeart/2005/8/layout/hProcess4"/>
    <dgm:cxn modelId="{27B3FC7F-FAE3-4DDA-896A-4C2BD1C5635F}" type="presParOf" srcId="{E20829F2-8185-401C-A709-6F3D46877BAA}" destId="{DCA990B5-28FE-41EC-8F63-C016289EC861}" srcOrd="1" destOrd="0" presId="urn:microsoft.com/office/officeart/2005/8/layout/hProcess4"/>
    <dgm:cxn modelId="{15D188C8-8AF2-4833-92FA-B7B76BE5A5D8}" type="presParOf" srcId="{E20829F2-8185-401C-A709-6F3D46877BAA}" destId="{88208630-0A71-49AD-9458-9D7390DAA23F}" srcOrd="2" destOrd="0" presId="urn:microsoft.com/office/officeart/2005/8/layout/hProcess4"/>
    <dgm:cxn modelId="{A420302C-903E-4645-BEAB-F18AB2BED863}" type="presParOf" srcId="{E20829F2-8185-401C-A709-6F3D46877BAA}" destId="{B1A615B7-E7EF-495E-859D-7850EB0FB8D1}" srcOrd="3" destOrd="0" presId="urn:microsoft.com/office/officeart/2005/8/layout/hProcess4"/>
    <dgm:cxn modelId="{9C637DB1-CC2B-458F-8042-642A2B7FA669}" type="presParOf" srcId="{E20829F2-8185-401C-A709-6F3D46877BAA}" destId="{EE533A88-6AC9-498D-94C5-35A96D3A3DE6}" srcOrd="4" destOrd="0" presId="urn:microsoft.com/office/officeart/2005/8/layout/hProcess4"/>
    <dgm:cxn modelId="{7D7F370B-50F0-4201-9CC8-2B5345B7BAD8}" type="presParOf" srcId="{422FCE2D-2981-4FAF-854B-1F1361CBDC5B}" destId="{C99B4621-EE20-4C5C-B0FC-BA65E57CD343}" srcOrd="5" destOrd="0" presId="urn:microsoft.com/office/officeart/2005/8/layout/hProcess4"/>
    <dgm:cxn modelId="{74EBA87A-6EEB-46AA-9D86-CD67369CC7BD}" type="presParOf" srcId="{422FCE2D-2981-4FAF-854B-1F1361CBDC5B}" destId="{83A2BD03-5074-4392-8FC1-D9A7A789CFF9}" srcOrd="6" destOrd="0" presId="urn:microsoft.com/office/officeart/2005/8/layout/hProcess4"/>
    <dgm:cxn modelId="{777901C2-11CF-4378-9D79-279736AF8B2D}" type="presParOf" srcId="{83A2BD03-5074-4392-8FC1-D9A7A789CFF9}" destId="{DF02E8B7-6426-483F-8AD1-2F4B53242108}" srcOrd="0" destOrd="0" presId="urn:microsoft.com/office/officeart/2005/8/layout/hProcess4"/>
    <dgm:cxn modelId="{093EA427-00C0-4AE8-96F9-5FF30CD23FDE}" type="presParOf" srcId="{83A2BD03-5074-4392-8FC1-D9A7A789CFF9}" destId="{489DD578-476D-438E-A247-4FC1C7C7B94D}" srcOrd="1" destOrd="0" presId="urn:microsoft.com/office/officeart/2005/8/layout/hProcess4"/>
    <dgm:cxn modelId="{2687BEA3-0117-4185-BEAB-85C22F53B57E}" type="presParOf" srcId="{83A2BD03-5074-4392-8FC1-D9A7A789CFF9}" destId="{E75818C2-5D7A-47BA-A7B6-5D369627A91C}" srcOrd="2" destOrd="0" presId="urn:microsoft.com/office/officeart/2005/8/layout/hProcess4"/>
    <dgm:cxn modelId="{EF4745E4-6A56-45A2-976F-55528139EB4B}" type="presParOf" srcId="{83A2BD03-5074-4392-8FC1-D9A7A789CFF9}" destId="{35E3843F-BEED-4E31-95BF-E5E05A279767}" srcOrd="3" destOrd="0" presId="urn:microsoft.com/office/officeart/2005/8/layout/hProcess4"/>
    <dgm:cxn modelId="{BE9C98F6-382B-4857-B0BF-441D25FAF888}" type="presParOf" srcId="{83A2BD03-5074-4392-8FC1-D9A7A789CFF9}" destId="{2241EEE8-E06D-4343-AD79-5994261E712C}"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B4D060-B67E-4065-A2D0-019003951271}">
      <dsp:nvSpPr>
        <dsp:cNvPr id="0" name=""/>
        <dsp:cNvSpPr/>
      </dsp:nvSpPr>
      <dsp:spPr>
        <a:xfrm>
          <a:off x="0" y="4862"/>
          <a:ext cx="11842865" cy="1724912"/>
        </a:xfrm>
        <a:prstGeom prst="rightArrow">
          <a:avLst>
            <a:gd name="adj1" fmla="val 50000"/>
            <a:gd name="adj2" fmla="val 5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254000" bIns="273830" numCol="1" spcCol="1270" anchor="ctr" anchorCtr="0">
          <a:noAutofit/>
        </a:bodyPr>
        <a:lstStyle/>
        <a:p>
          <a:pPr lvl="0" algn="l" defTabSz="1511300">
            <a:lnSpc>
              <a:spcPct val="90000"/>
            </a:lnSpc>
            <a:spcBef>
              <a:spcPct val="0"/>
            </a:spcBef>
            <a:spcAft>
              <a:spcPct val="35000"/>
            </a:spcAft>
          </a:pPr>
          <a:endParaRPr lang="es-MX" sz="3400" kern="1200"/>
        </a:p>
      </dsp:txBody>
      <dsp:txXfrm>
        <a:off x="0" y="436090"/>
        <a:ext cx="11411637" cy="862456"/>
      </dsp:txXfrm>
    </dsp:sp>
    <dsp:sp modelId="{74865E36-07B9-4752-96CE-83846E754287}">
      <dsp:nvSpPr>
        <dsp:cNvPr id="0" name=""/>
        <dsp:cNvSpPr/>
      </dsp:nvSpPr>
      <dsp:spPr>
        <a:xfrm>
          <a:off x="0" y="1339294"/>
          <a:ext cx="5471403" cy="3850097"/>
        </a:xfrm>
        <a:prstGeom prst="rect">
          <a:avLst/>
        </a:prstGeom>
        <a:solidFill>
          <a:schemeClr val="lt2">
            <a:hueOff val="0"/>
            <a:satOff val="0"/>
            <a:lumOff val="0"/>
            <a:alphaOff val="0"/>
          </a:scheme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just" defTabSz="1333500">
            <a:lnSpc>
              <a:spcPct val="90000"/>
            </a:lnSpc>
            <a:spcBef>
              <a:spcPct val="0"/>
            </a:spcBef>
            <a:spcAft>
              <a:spcPct val="35000"/>
            </a:spcAft>
          </a:pPr>
          <a:r>
            <a:rPr lang="es-MX" sz="3000" kern="1200" dirty="0" smtClean="0"/>
            <a:t>La administración es una disciplina fascinante; porque se vincula con diversas ciencias, técnicas y artes. </a:t>
          </a:r>
        </a:p>
        <a:p>
          <a:pPr lvl="0" algn="just" defTabSz="1333500">
            <a:lnSpc>
              <a:spcPct val="90000"/>
            </a:lnSpc>
            <a:spcBef>
              <a:spcPct val="0"/>
            </a:spcBef>
            <a:spcAft>
              <a:spcPct val="35000"/>
            </a:spcAft>
          </a:pPr>
          <a:r>
            <a:rPr lang="es-MX" sz="3000" kern="1200" dirty="0" smtClean="0"/>
            <a:t>El caso de la relación de la ingeniería en computación con la administración es que ambas tratan del uso de los recursos escasos de manera eficiente y eficaz. </a:t>
          </a:r>
          <a:endParaRPr lang="es-MX" sz="3000" kern="1200" dirty="0"/>
        </a:p>
      </dsp:txBody>
      <dsp:txXfrm>
        <a:off x="0" y="1339294"/>
        <a:ext cx="5471403" cy="3850097"/>
      </dsp:txXfrm>
    </dsp:sp>
    <dsp:sp modelId="{5E31E50B-1A4A-4A78-9FDE-56A65A6EB387}">
      <dsp:nvSpPr>
        <dsp:cNvPr id="0" name=""/>
        <dsp:cNvSpPr/>
      </dsp:nvSpPr>
      <dsp:spPr>
        <a:xfrm>
          <a:off x="5471403" y="579641"/>
          <a:ext cx="6371461" cy="1724912"/>
        </a:xfrm>
        <a:prstGeom prst="rightArrow">
          <a:avLst>
            <a:gd name="adj1" fmla="val 50000"/>
            <a:gd name="adj2" fmla="val 5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254000" bIns="273830" numCol="1" spcCol="1270" anchor="ctr" anchorCtr="0">
          <a:noAutofit/>
        </a:bodyPr>
        <a:lstStyle/>
        <a:p>
          <a:pPr lvl="0" algn="l" defTabSz="1511300">
            <a:lnSpc>
              <a:spcPct val="90000"/>
            </a:lnSpc>
            <a:spcBef>
              <a:spcPct val="0"/>
            </a:spcBef>
            <a:spcAft>
              <a:spcPct val="35000"/>
            </a:spcAft>
          </a:pPr>
          <a:endParaRPr lang="es-MX" sz="3400" kern="1200"/>
        </a:p>
      </dsp:txBody>
      <dsp:txXfrm>
        <a:off x="5471403" y="1010869"/>
        <a:ext cx="5940233" cy="862456"/>
      </dsp:txXfrm>
    </dsp:sp>
    <dsp:sp modelId="{03642FCC-7F9B-4C30-9779-CD9D0A94BB34}">
      <dsp:nvSpPr>
        <dsp:cNvPr id="0" name=""/>
        <dsp:cNvSpPr/>
      </dsp:nvSpPr>
      <dsp:spPr>
        <a:xfrm>
          <a:off x="5471403" y="1914073"/>
          <a:ext cx="5471403" cy="3850097"/>
        </a:xfrm>
        <a:prstGeom prst="rect">
          <a:avLst/>
        </a:prstGeom>
        <a:solidFill>
          <a:schemeClr val="lt2">
            <a:hueOff val="0"/>
            <a:satOff val="0"/>
            <a:lumOff val="0"/>
            <a:alphaOff val="0"/>
          </a:schemeClr>
        </a:solidFill>
        <a:ln w="1079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just" defTabSz="1333500">
            <a:lnSpc>
              <a:spcPct val="90000"/>
            </a:lnSpc>
            <a:spcBef>
              <a:spcPct val="0"/>
            </a:spcBef>
            <a:spcAft>
              <a:spcPct val="35000"/>
            </a:spcAft>
          </a:pPr>
          <a:r>
            <a:rPr lang="es-MX" sz="3000" kern="1200" dirty="0" smtClean="0"/>
            <a:t>Los conocimientos administrativos son importantes en la formación de los futuros dirigentes de las empresas y organizaciones nacionales e internacionales ya sean pequeñas, medianas o grandes, conocimientos necesarios para un ingeniero en computación en su labor profesional.</a:t>
          </a:r>
          <a:endParaRPr lang="es-MX" sz="3000" kern="1200" dirty="0"/>
        </a:p>
      </dsp:txBody>
      <dsp:txXfrm>
        <a:off x="5471403" y="1914073"/>
        <a:ext cx="5471403" cy="38500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ECD9C1-B015-44FC-8D0E-854E8BBD1265}">
      <dsp:nvSpPr>
        <dsp:cNvPr id="0" name=""/>
        <dsp:cNvSpPr/>
      </dsp:nvSpPr>
      <dsp:spPr>
        <a:xfrm rot="10800000">
          <a:off x="820193" y="3471"/>
          <a:ext cx="9720339" cy="889207"/>
        </a:xfrm>
        <a:prstGeom prst="homePlate">
          <a:avLst/>
        </a:prstGeom>
        <a:gradFill rotWithShape="0">
          <a:gsLst>
            <a:gs pos="0">
              <a:schemeClr val="accent2">
                <a:hueOff val="0"/>
                <a:satOff val="0"/>
                <a:lumOff val="0"/>
                <a:alphaOff val="0"/>
                <a:shade val="85000"/>
              </a:schemeClr>
            </a:gs>
            <a:gs pos="100000">
              <a:schemeClr val="accent2">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2116" tIns="95250" rIns="177800" bIns="95250" numCol="1" spcCol="1270" anchor="ctr" anchorCtr="0">
          <a:noAutofit/>
        </a:bodyPr>
        <a:lstStyle/>
        <a:p>
          <a:pPr lvl="0" algn="ctr" defTabSz="1111250">
            <a:lnSpc>
              <a:spcPct val="90000"/>
            </a:lnSpc>
            <a:spcBef>
              <a:spcPct val="0"/>
            </a:spcBef>
            <a:spcAft>
              <a:spcPct val="35000"/>
            </a:spcAft>
          </a:pPr>
          <a:r>
            <a:rPr lang="es-MX" sz="2500" kern="1200" dirty="0" smtClean="0">
              <a:latin typeface="Calibri" pitchFamily="34" charset="0"/>
            </a:rPr>
            <a:t>     </a:t>
          </a:r>
          <a:r>
            <a:rPr lang="es-MX" sz="2500" kern="1200" dirty="0" smtClean="0">
              <a:latin typeface="+mn-lt"/>
            </a:rPr>
            <a:t>Su </a:t>
          </a:r>
          <a:r>
            <a:rPr lang="es-ES_tradnl" sz="2500" kern="1200" dirty="0" smtClean="0">
              <a:latin typeface="+mn-lt"/>
            </a:rPr>
            <a:t>aplicación es factible alcanzar el </a:t>
          </a:r>
          <a:r>
            <a:rPr lang="es-ES_tradnl" sz="2500" i="1" kern="1200" dirty="0" smtClean="0">
              <a:latin typeface="+mn-lt"/>
            </a:rPr>
            <a:t>éxito</a:t>
          </a:r>
          <a:r>
            <a:rPr lang="es-ES_tradnl" sz="2500" kern="1200" dirty="0" smtClean="0">
              <a:latin typeface="+mn-lt"/>
            </a:rPr>
            <a:t> en un grupo formal que tiene propósitos comunes.</a:t>
          </a:r>
          <a:endParaRPr lang="es-MX" sz="2500" kern="1200" dirty="0">
            <a:latin typeface="+mn-lt"/>
          </a:endParaRPr>
        </a:p>
      </dsp:txBody>
      <dsp:txXfrm rot="10800000">
        <a:off x="1042495" y="3471"/>
        <a:ext cx="9498037" cy="889207"/>
      </dsp:txXfrm>
    </dsp:sp>
    <dsp:sp modelId="{1D0EFE5D-BD8A-4A01-AD37-CA8FA399026C}">
      <dsp:nvSpPr>
        <dsp:cNvPr id="0" name=""/>
        <dsp:cNvSpPr/>
      </dsp:nvSpPr>
      <dsp:spPr>
        <a:xfrm>
          <a:off x="1009437" y="3"/>
          <a:ext cx="889207" cy="889207"/>
        </a:xfrm>
        <a:prstGeom prst="ellipse">
          <a:avLst/>
        </a:prstGeom>
        <a:blipFill rotWithShape="1">
          <a:blip xmlns:r="http://schemas.openxmlformats.org/officeDocument/2006/relationships" r:embed="rId1"/>
          <a:stretch>
            <a:fillRect/>
          </a:stretch>
        </a:blipFill>
        <a:ln>
          <a:noFill/>
        </a:ln>
        <a:effectLst>
          <a:outerShdw blurRad="50800" dist="42924" dir="5400000" rotWithShape="0">
            <a:srgbClr val="000000">
              <a:alpha val="4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B8B6F27-4633-44A3-AECC-3C543772E814}">
      <dsp:nvSpPr>
        <dsp:cNvPr id="0" name=""/>
        <dsp:cNvSpPr/>
      </dsp:nvSpPr>
      <dsp:spPr>
        <a:xfrm rot="10800000">
          <a:off x="814640" y="1158113"/>
          <a:ext cx="9731445" cy="889207"/>
        </a:xfrm>
        <a:prstGeom prst="homePlate">
          <a:avLst/>
        </a:prstGeom>
        <a:gradFill rotWithShape="0">
          <a:gsLst>
            <a:gs pos="0">
              <a:schemeClr val="accent3">
                <a:hueOff val="0"/>
                <a:satOff val="0"/>
                <a:lumOff val="0"/>
                <a:alphaOff val="0"/>
                <a:shade val="85000"/>
              </a:schemeClr>
            </a:gs>
            <a:gs pos="100000">
              <a:schemeClr val="accent3">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2116" tIns="95250" rIns="177800" bIns="95250" numCol="1" spcCol="1270" anchor="ctr" anchorCtr="0">
          <a:noAutofit/>
        </a:bodyPr>
        <a:lstStyle/>
        <a:p>
          <a:pPr lvl="0" algn="ctr" defTabSz="1111250">
            <a:lnSpc>
              <a:spcPct val="90000"/>
            </a:lnSpc>
            <a:spcBef>
              <a:spcPct val="0"/>
            </a:spcBef>
            <a:spcAft>
              <a:spcPct val="35000"/>
            </a:spcAft>
          </a:pPr>
          <a:r>
            <a:rPr lang="es-ES_tradnl" sz="2500" kern="1200" dirty="0" smtClean="0">
              <a:latin typeface="+mn-lt"/>
            </a:rPr>
            <a:t>Su carácter es  universal</a:t>
          </a:r>
          <a:r>
            <a:rPr lang="es-ES_tradnl" sz="2500" kern="1200" dirty="0" smtClean="0"/>
            <a:t>.</a:t>
          </a:r>
          <a:endParaRPr lang="es-MX" sz="2500" kern="1200" dirty="0"/>
        </a:p>
      </dsp:txBody>
      <dsp:txXfrm rot="10800000">
        <a:off x="1036942" y="1158113"/>
        <a:ext cx="9509143" cy="889207"/>
      </dsp:txXfrm>
    </dsp:sp>
    <dsp:sp modelId="{B42582EB-3F41-4781-837D-A4667531E7E3}">
      <dsp:nvSpPr>
        <dsp:cNvPr id="0" name=""/>
        <dsp:cNvSpPr/>
      </dsp:nvSpPr>
      <dsp:spPr>
        <a:xfrm>
          <a:off x="1075932" y="1141494"/>
          <a:ext cx="889207" cy="889207"/>
        </a:xfrm>
        <a:prstGeom prst="ellipse">
          <a:avLst/>
        </a:prstGeom>
        <a:blipFill rotWithShape="1">
          <a:blip xmlns:r="http://schemas.openxmlformats.org/officeDocument/2006/relationships" r:embed="rId2"/>
          <a:stretch>
            <a:fillRect/>
          </a:stretch>
        </a:blipFill>
        <a:ln>
          <a:noFill/>
        </a:ln>
        <a:effectLst>
          <a:outerShdw blurRad="50800" dist="42924" dir="5400000" rotWithShape="0">
            <a:srgbClr val="000000">
              <a:alpha val="4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17969D01-1411-403D-BBA6-66031BAB33AC}">
      <dsp:nvSpPr>
        <dsp:cNvPr id="0" name=""/>
        <dsp:cNvSpPr/>
      </dsp:nvSpPr>
      <dsp:spPr>
        <a:xfrm rot="10800000">
          <a:off x="820193" y="2312755"/>
          <a:ext cx="9720339" cy="889207"/>
        </a:xfrm>
        <a:prstGeom prst="homePlate">
          <a:avLst/>
        </a:prstGeom>
        <a:gradFill rotWithShape="0">
          <a:gsLst>
            <a:gs pos="0">
              <a:schemeClr val="accent4">
                <a:hueOff val="0"/>
                <a:satOff val="0"/>
                <a:lumOff val="0"/>
                <a:alphaOff val="0"/>
                <a:shade val="85000"/>
              </a:schemeClr>
            </a:gs>
            <a:gs pos="100000">
              <a:schemeClr val="accent4">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2116" tIns="95250" rIns="177800" bIns="95250" numCol="1" spcCol="1270" anchor="ctr" anchorCtr="0">
          <a:noAutofit/>
        </a:bodyPr>
        <a:lstStyle/>
        <a:p>
          <a:pPr lvl="0" algn="ctr" defTabSz="1111250">
            <a:lnSpc>
              <a:spcPct val="90000"/>
            </a:lnSpc>
            <a:spcBef>
              <a:spcPct val="0"/>
            </a:spcBef>
            <a:spcAft>
              <a:spcPct val="35000"/>
            </a:spcAft>
          </a:pPr>
          <a:r>
            <a:rPr lang="es-MX" sz="2500" kern="1200" dirty="0" smtClean="0">
              <a:latin typeface="+mn-lt"/>
            </a:rPr>
            <a:t>Trata con </a:t>
          </a:r>
          <a:r>
            <a:rPr lang="es-MX" sz="2500" b="1" i="1" kern="1200" dirty="0" smtClean="0">
              <a:latin typeface="+mn-lt"/>
            </a:rPr>
            <a:t>actividades normalmente programables. </a:t>
          </a:r>
          <a:endParaRPr lang="es-MX" sz="2500" kern="1200" dirty="0">
            <a:latin typeface="+mn-lt"/>
          </a:endParaRPr>
        </a:p>
      </dsp:txBody>
      <dsp:txXfrm rot="10800000">
        <a:off x="1042495" y="2312755"/>
        <a:ext cx="9498037" cy="889207"/>
      </dsp:txXfrm>
    </dsp:sp>
    <dsp:sp modelId="{1EFB0779-67DF-4C6B-BF57-F33893880452}">
      <dsp:nvSpPr>
        <dsp:cNvPr id="0" name=""/>
        <dsp:cNvSpPr/>
      </dsp:nvSpPr>
      <dsp:spPr>
        <a:xfrm>
          <a:off x="1159064" y="2296127"/>
          <a:ext cx="889207" cy="889207"/>
        </a:xfrm>
        <a:prstGeom prst="ellipse">
          <a:avLst/>
        </a:prstGeom>
        <a:blipFill rotWithShape="1">
          <a:blip xmlns:r="http://schemas.openxmlformats.org/officeDocument/2006/relationships" r:embed="rId3"/>
          <a:stretch>
            <a:fillRect/>
          </a:stretch>
        </a:blipFill>
        <a:ln>
          <a:noFill/>
        </a:ln>
        <a:effectLst>
          <a:outerShdw blurRad="50800" dist="42924" dir="5400000" rotWithShape="0">
            <a:srgbClr val="000000">
              <a:alpha val="4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985E189-4F8C-42C9-9020-6245459419B0}">
      <dsp:nvSpPr>
        <dsp:cNvPr id="0" name=""/>
        <dsp:cNvSpPr/>
      </dsp:nvSpPr>
      <dsp:spPr>
        <a:xfrm rot="10800000">
          <a:off x="803572" y="3467397"/>
          <a:ext cx="9753581" cy="889207"/>
        </a:xfrm>
        <a:prstGeom prst="homePlate">
          <a:avLst/>
        </a:prstGeom>
        <a:gradFill rotWithShape="0">
          <a:gsLst>
            <a:gs pos="0">
              <a:schemeClr val="accent5">
                <a:hueOff val="0"/>
                <a:satOff val="0"/>
                <a:lumOff val="0"/>
                <a:alphaOff val="0"/>
                <a:shade val="85000"/>
              </a:schemeClr>
            </a:gs>
            <a:gs pos="100000">
              <a:schemeClr val="accent5">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2116" tIns="95250" rIns="177800" bIns="95250" numCol="1" spcCol="1270" anchor="ctr" anchorCtr="0">
          <a:noAutofit/>
        </a:bodyPr>
        <a:lstStyle/>
        <a:p>
          <a:pPr lvl="0" algn="ctr" defTabSz="1111250">
            <a:lnSpc>
              <a:spcPct val="90000"/>
            </a:lnSpc>
            <a:spcBef>
              <a:spcPct val="0"/>
            </a:spcBef>
            <a:spcAft>
              <a:spcPct val="35000"/>
            </a:spcAft>
          </a:pPr>
          <a:r>
            <a:rPr lang="es-MX" sz="2500" kern="1200" dirty="0" smtClean="0">
              <a:latin typeface="+mn-lt"/>
            </a:rPr>
            <a:t>Sigue procedimientos y reglas definidas con toda precisión</a:t>
          </a:r>
          <a:endParaRPr lang="es-MX" sz="2500" kern="1200" dirty="0">
            <a:latin typeface="+mn-lt"/>
          </a:endParaRPr>
        </a:p>
      </dsp:txBody>
      <dsp:txXfrm rot="10800000">
        <a:off x="1025874" y="3467397"/>
        <a:ext cx="9531279" cy="889207"/>
      </dsp:txXfrm>
    </dsp:sp>
    <dsp:sp modelId="{96488831-8C62-4437-8F4E-981630CD4E75}">
      <dsp:nvSpPr>
        <dsp:cNvPr id="0" name=""/>
        <dsp:cNvSpPr/>
      </dsp:nvSpPr>
      <dsp:spPr>
        <a:xfrm>
          <a:off x="1142427" y="3467388"/>
          <a:ext cx="889207" cy="889207"/>
        </a:xfrm>
        <a:prstGeom prst="ellipse">
          <a:avLst/>
        </a:prstGeom>
        <a:blipFill rotWithShape="1">
          <a:blip xmlns:r="http://schemas.openxmlformats.org/officeDocument/2006/relationships" r:embed="rId4"/>
          <a:stretch>
            <a:fillRect/>
          </a:stretch>
        </a:blipFill>
        <a:ln>
          <a:noFill/>
        </a:ln>
        <a:effectLst>
          <a:outerShdw blurRad="50800" dist="42924" dir="5400000" rotWithShape="0">
            <a:srgbClr val="000000">
              <a:alpha val="4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20E5A34-E5CF-4064-ADBF-897D91FBE583}">
      <dsp:nvSpPr>
        <dsp:cNvPr id="0" name=""/>
        <dsp:cNvSpPr/>
      </dsp:nvSpPr>
      <dsp:spPr>
        <a:xfrm rot="10800000">
          <a:off x="820193" y="4622039"/>
          <a:ext cx="9720339" cy="889207"/>
        </a:xfrm>
        <a:prstGeom prst="homePlate">
          <a:avLst/>
        </a:prstGeom>
        <a:gradFill rotWithShape="0">
          <a:gsLst>
            <a:gs pos="0">
              <a:schemeClr val="accent6">
                <a:hueOff val="0"/>
                <a:satOff val="0"/>
                <a:lumOff val="0"/>
                <a:alphaOff val="0"/>
                <a:shade val="85000"/>
              </a:schemeClr>
            </a:gs>
            <a:gs pos="100000">
              <a:schemeClr val="accent6">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2116" tIns="95250" rIns="177800" bIns="95250" numCol="1" spcCol="1270" anchor="ctr" anchorCtr="0">
          <a:noAutofit/>
        </a:bodyPr>
        <a:lstStyle/>
        <a:p>
          <a:pPr lvl="0" algn="ctr" defTabSz="1111250">
            <a:lnSpc>
              <a:spcPct val="90000"/>
            </a:lnSpc>
            <a:spcBef>
              <a:spcPct val="0"/>
            </a:spcBef>
            <a:spcAft>
              <a:spcPct val="35000"/>
            </a:spcAft>
          </a:pPr>
          <a:r>
            <a:rPr lang="es-MX" sz="2500" kern="1200" dirty="0" smtClean="0">
              <a:latin typeface="+mn-lt"/>
            </a:rPr>
            <a:t>Su parámetro principal es la eficiencia. </a:t>
          </a:r>
          <a:endParaRPr lang="es-MX" sz="2500" kern="1200" dirty="0">
            <a:latin typeface="+mn-lt"/>
          </a:endParaRPr>
        </a:p>
      </dsp:txBody>
      <dsp:txXfrm rot="10800000">
        <a:off x="1042495" y="4622039"/>
        <a:ext cx="9498037" cy="889207"/>
      </dsp:txXfrm>
    </dsp:sp>
    <dsp:sp modelId="{ABFAEF86-3D1F-4D98-B02D-0EDD37D13707}">
      <dsp:nvSpPr>
        <dsp:cNvPr id="0" name=""/>
        <dsp:cNvSpPr/>
      </dsp:nvSpPr>
      <dsp:spPr>
        <a:xfrm>
          <a:off x="1225559" y="4605411"/>
          <a:ext cx="889207" cy="889207"/>
        </a:xfrm>
        <a:prstGeom prst="ellipse">
          <a:avLst/>
        </a:prstGeom>
        <a:blipFill rotWithShape="1">
          <a:blip xmlns:r="http://schemas.openxmlformats.org/officeDocument/2006/relationships" r:embed="rId5"/>
          <a:stretch>
            <a:fillRect/>
          </a:stretch>
        </a:blipFill>
        <a:ln>
          <a:noFill/>
        </a:ln>
        <a:effectLst>
          <a:outerShdw blurRad="50800" dist="42924" dir="5400000" rotWithShape="0">
            <a:srgbClr val="000000">
              <a:alpha val="4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F5BD544-4A9F-4C55-B8D8-EFCFD9666DFC}">
      <dsp:nvSpPr>
        <dsp:cNvPr id="0" name=""/>
        <dsp:cNvSpPr/>
      </dsp:nvSpPr>
      <dsp:spPr>
        <a:xfrm rot="10800000">
          <a:off x="786952" y="5776681"/>
          <a:ext cx="9786822" cy="889207"/>
        </a:xfrm>
        <a:prstGeom prst="homePlate">
          <a:avLst/>
        </a:prstGeom>
        <a:gradFill rotWithShape="0">
          <a:gsLst>
            <a:gs pos="0">
              <a:schemeClr val="accent2">
                <a:hueOff val="0"/>
                <a:satOff val="0"/>
                <a:lumOff val="0"/>
                <a:alphaOff val="0"/>
                <a:shade val="85000"/>
              </a:schemeClr>
            </a:gs>
            <a:gs pos="100000">
              <a:schemeClr val="accent2">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2116" tIns="95250" rIns="177800" bIns="95250" numCol="1" spcCol="1270" anchor="ctr" anchorCtr="0">
          <a:noAutofit/>
        </a:bodyPr>
        <a:lstStyle/>
        <a:p>
          <a:pPr lvl="0" algn="ctr" defTabSz="1111250">
            <a:lnSpc>
              <a:spcPct val="90000"/>
            </a:lnSpc>
            <a:spcBef>
              <a:spcPct val="0"/>
            </a:spcBef>
            <a:spcAft>
              <a:spcPct val="35000"/>
            </a:spcAft>
          </a:pPr>
          <a:r>
            <a:rPr lang="es-MX" sz="2500" kern="1200" dirty="0" smtClean="0">
              <a:latin typeface="+mn-lt"/>
            </a:rPr>
            <a:t>Normalmente cubre períodos reducidos. </a:t>
          </a:r>
          <a:endParaRPr lang="es-MX" sz="2500" kern="1200" dirty="0">
            <a:latin typeface="+mn-lt"/>
          </a:endParaRPr>
        </a:p>
      </dsp:txBody>
      <dsp:txXfrm rot="10800000">
        <a:off x="1009254" y="5776681"/>
        <a:ext cx="9564520" cy="889207"/>
      </dsp:txXfrm>
    </dsp:sp>
    <dsp:sp modelId="{F8ABB88C-D2B1-40F1-8929-E2167140BBA5}">
      <dsp:nvSpPr>
        <dsp:cNvPr id="0" name=""/>
        <dsp:cNvSpPr/>
      </dsp:nvSpPr>
      <dsp:spPr>
        <a:xfrm>
          <a:off x="1458318" y="5776681"/>
          <a:ext cx="889207" cy="889207"/>
        </a:xfrm>
        <a:prstGeom prst="ellipse">
          <a:avLst/>
        </a:prstGeom>
        <a:blipFill rotWithShape="1">
          <a:blip xmlns:r="http://schemas.openxmlformats.org/officeDocument/2006/relationships" r:embed="rId6"/>
          <a:stretch>
            <a:fillRect/>
          </a:stretch>
        </a:blipFill>
        <a:ln>
          <a:noFill/>
        </a:ln>
        <a:effectLst>
          <a:outerShdw blurRad="50800" dist="42924" dir="5400000" rotWithShape="0">
            <a:srgbClr val="000000">
              <a:alpha val="4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332E26-7A77-4EC2-8597-8FDDCA19DFD6}">
      <dsp:nvSpPr>
        <dsp:cNvPr id="0" name=""/>
        <dsp:cNvSpPr/>
      </dsp:nvSpPr>
      <dsp:spPr>
        <a:xfrm rot="5400000">
          <a:off x="-265359" y="268667"/>
          <a:ext cx="1769061" cy="1238342"/>
        </a:xfrm>
        <a:prstGeom prst="chevron">
          <a:avLst/>
        </a:prstGeom>
        <a:gradFill rotWithShape="0">
          <a:gsLst>
            <a:gs pos="0">
              <a:schemeClr val="accent2">
                <a:hueOff val="0"/>
                <a:satOff val="0"/>
                <a:lumOff val="0"/>
                <a:alphaOff val="0"/>
                <a:shade val="85000"/>
              </a:schemeClr>
            </a:gs>
            <a:gs pos="100000">
              <a:schemeClr val="accent2">
                <a:hueOff val="0"/>
                <a:satOff val="0"/>
                <a:lumOff val="0"/>
                <a:alphaOff val="0"/>
                <a:tint val="90000"/>
                <a:alpha val="100000"/>
                <a:satMod val="200000"/>
              </a:schemeClr>
            </a:gs>
          </a:gsLst>
          <a:path path="circle">
            <a:fillToRect l="100000" t="100000" r="100000" b="100000"/>
          </a:path>
        </a:gradFill>
        <a:ln w="9525" cap="flat" cmpd="sng" algn="ctr">
          <a:solidFill>
            <a:schemeClr val="accent2">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s-MX" sz="3400" kern="1200" dirty="0" smtClean="0">
              <a:latin typeface="Calibri" panose="020F0502020204030204" pitchFamily="34" charset="0"/>
            </a:rPr>
            <a:t>1</a:t>
          </a:r>
          <a:endParaRPr lang="es-MX" sz="3400" kern="1200" dirty="0">
            <a:latin typeface="Calibri" panose="020F0502020204030204" pitchFamily="34" charset="0"/>
          </a:endParaRPr>
        </a:p>
      </dsp:txBody>
      <dsp:txXfrm rot="-5400000">
        <a:off x="1" y="622478"/>
        <a:ext cx="1238342" cy="530719"/>
      </dsp:txXfrm>
    </dsp:sp>
    <dsp:sp modelId="{14F964B4-9B41-44A9-9726-5FB2C54F3AEB}">
      <dsp:nvSpPr>
        <dsp:cNvPr id="0" name=""/>
        <dsp:cNvSpPr/>
      </dsp:nvSpPr>
      <dsp:spPr>
        <a:xfrm rot="5400000">
          <a:off x="5430874" y="-4189223"/>
          <a:ext cx="1149889" cy="9534952"/>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s-ES_tradnl" sz="2500" kern="1200" dirty="0" smtClean="0"/>
            <a:t>Elimina las fronteras para la utilización de los principios administrativos.</a:t>
          </a:r>
          <a:endParaRPr lang="es-MX" sz="2500" kern="1200" dirty="0">
            <a:latin typeface="Calibri" panose="020F0502020204030204" pitchFamily="34" charset="0"/>
          </a:endParaRPr>
        </a:p>
      </dsp:txBody>
      <dsp:txXfrm rot="-5400000">
        <a:off x="1238343" y="59441"/>
        <a:ext cx="9478819" cy="1037623"/>
      </dsp:txXfrm>
    </dsp:sp>
    <dsp:sp modelId="{EEB66A4C-4AF4-4694-B096-A97505B35E40}">
      <dsp:nvSpPr>
        <dsp:cNvPr id="0" name=""/>
        <dsp:cNvSpPr/>
      </dsp:nvSpPr>
      <dsp:spPr>
        <a:xfrm rot="5400000">
          <a:off x="-265359" y="1845479"/>
          <a:ext cx="1769061" cy="1238342"/>
        </a:xfrm>
        <a:prstGeom prst="chevron">
          <a:avLst/>
        </a:prstGeom>
        <a:gradFill rotWithShape="0">
          <a:gsLst>
            <a:gs pos="0">
              <a:schemeClr val="accent3">
                <a:hueOff val="0"/>
                <a:satOff val="0"/>
                <a:lumOff val="0"/>
                <a:alphaOff val="0"/>
                <a:shade val="85000"/>
              </a:schemeClr>
            </a:gs>
            <a:gs pos="100000">
              <a:schemeClr val="accent3">
                <a:hueOff val="0"/>
                <a:satOff val="0"/>
                <a:lumOff val="0"/>
                <a:alphaOff val="0"/>
                <a:tint val="90000"/>
                <a:alpha val="100000"/>
                <a:satMod val="200000"/>
              </a:schemeClr>
            </a:gs>
          </a:gsLst>
          <a:path path="circle">
            <a:fillToRect l="100000" t="100000" r="100000" b="100000"/>
          </a:path>
        </a:gradFill>
        <a:ln w="9525" cap="flat" cmpd="sng" algn="ctr">
          <a:solidFill>
            <a:schemeClr val="accent3">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s-MX" sz="3400" kern="1200" dirty="0" smtClean="0">
              <a:latin typeface="Calibri" panose="020F0502020204030204" pitchFamily="34" charset="0"/>
            </a:rPr>
            <a:t>2</a:t>
          </a:r>
          <a:endParaRPr lang="es-MX" sz="3400" kern="1200" dirty="0">
            <a:latin typeface="Calibri" panose="020F0502020204030204" pitchFamily="34" charset="0"/>
          </a:endParaRPr>
        </a:p>
      </dsp:txBody>
      <dsp:txXfrm rot="-5400000">
        <a:off x="1" y="2199290"/>
        <a:ext cx="1238342" cy="530719"/>
      </dsp:txXfrm>
    </dsp:sp>
    <dsp:sp modelId="{9387A12A-3777-4DFD-A90B-AE9FFBBEEBF4}">
      <dsp:nvSpPr>
        <dsp:cNvPr id="0" name=""/>
        <dsp:cNvSpPr/>
      </dsp:nvSpPr>
      <dsp:spPr>
        <a:xfrm rot="5400000">
          <a:off x="5375380" y="-2612410"/>
          <a:ext cx="1149889" cy="9534952"/>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s-ES_tradnl" sz="2500" kern="1200" dirty="0" smtClean="0"/>
            <a:t>La "universalidad” de la administración se prueba también porque la aplicación de sus principios es válida, tanto para las empresas privadas como para las instituciones públicas.</a:t>
          </a:r>
          <a:endParaRPr lang="es-MX" sz="2500" kern="1200" dirty="0">
            <a:latin typeface="Calibri" panose="020F0502020204030204" pitchFamily="34" charset="0"/>
          </a:endParaRPr>
        </a:p>
      </dsp:txBody>
      <dsp:txXfrm rot="-5400000">
        <a:off x="1182849" y="1636254"/>
        <a:ext cx="9478819" cy="1037623"/>
      </dsp:txXfrm>
    </dsp:sp>
    <dsp:sp modelId="{11514CEE-81B4-4286-9484-DCBA10159AE1}">
      <dsp:nvSpPr>
        <dsp:cNvPr id="0" name=""/>
        <dsp:cNvSpPr/>
      </dsp:nvSpPr>
      <dsp:spPr>
        <a:xfrm rot="5400000">
          <a:off x="-265359" y="3422292"/>
          <a:ext cx="1769061" cy="1238342"/>
        </a:xfrm>
        <a:prstGeom prst="chevron">
          <a:avLst/>
        </a:prstGeom>
        <a:gradFill rotWithShape="0">
          <a:gsLst>
            <a:gs pos="0">
              <a:schemeClr val="accent4">
                <a:hueOff val="0"/>
                <a:satOff val="0"/>
                <a:lumOff val="0"/>
                <a:alphaOff val="0"/>
                <a:shade val="85000"/>
              </a:schemeClr>
            </a:gs>
            <a:gs pos="100000">
              <a:schemeClr val="accent4">
                <a:hueOff val="0"/>
                <a:satOff val="0"/>
                <a:lumOff val="0"/>
                <a:alphaOff val="0"/>
                <a:tint val="90000"/>
                <a:alpha val="100000"/>
                <a:satMod val="200000"/>
              </a:schemeClr>
            </a:gs>
          </a:gsLst>
          <a:path path="circle">
            <a:fillToRect l="100000" t="100000" r="100000" b="100000"/>
          </a:path>
        </a:gradFill>
        <a:ln w="9525" cap="flat" cmpd="sng" algn="ctr">
          <a:solidFill>
            <a:schemeClr val="accent4">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s-MX" sz="3400" kern="1200" dirty="0" smtClean="0">
              <a:latin typeface="Calibri" panose="020F0502020204030204" pitchFamily="34" charset="0"/>
            </a:rPr>
            <a:t>3</a:t>
          </a:r>
          <a:endParaRPr lang="es-MX" sz="3400" kern="1200" dirty="0">
            <a:latin typeface="Calibri" panose="020F0502020204030204" pitchFamily="34" charset="0"/>
          </a:endParaRPr>
        </a:p>
      </dsp:txBody>
      <dsp:txXfrm rot="-5400000">
        <a:off x="1" y="3776103"/>
        <a:ext cx="1238342" cy="530719"/>
      </dsp:txXfrm>
    </dsp:sp>
    <dsp:sp modelId="{6A07DB59-06FA-4EC3-8E2D-11F751A1086B}">
      <dsp:nvSpPr>
        <dsp:cNvPr id="0" name=""/>
        <dsp:cNvSpPr/>
      </dsp:nvSpPr>
      <dsp:spPr>
        <a:xfrm rot="5400000">
          <a:off x="5430874" y="-1035598"/>
          <a:ext cx="1149889" cy="9534952"/>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s-ES_tradnl" sz="2500" kern="1200" dirty="0" smtClean="0"/>
            <a:t>Se destaca por la labor conjunta de los seres humanos sin distingos de credos o ideologías polínicas, religiones, razas o regiones geográficas y con el Único propósito común de servicio a la humanidad.</a:t>
          </a:r>
          <a:endParaRPr lang="es-MX" sz="2500" kern="1200" dirty="0">
            <a:latin typeface="Calibri" panose="020F0502020204030204" pitchFamily="34" charset="0"/>
          </a:endParaRPr>
        </a:p>
      </dsp:txBody>
      <dsp:txXfrm rot="-5400000">
        <a:off x="1238343" y="3213066"/>
        <a:ext cx="9478819" cy="10376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799AF0-AF92-442E-A264-37356ADA6058}">
      <dsp:nvSpPr>
        <dsp:cNvPr id="0" name=""/>
        <dsp:cNvSpPr/>
      </dsp:nvSpPr>
      <dsp:spPr>
        <a:xfrm rot="5400000">
          <a:off x="-487441" y="516979"/>
          <a:ext cx="3834720" cy="3835309"/>
        </a:xfrm>
        <a:prstGeom prst="blockArc">
          <a:avLst>
            <a:gd name="adj1" fmla="val 13500000"/>
            <a:gd name="adj2" fmla="val 18900000"/>
            <a:gd name="adj3" fmla="val 4960"/>
          </a:avLst>
        </a:prstGeom>
        <a:gradFill rotWithShape="0">
          <a:gsLst>
            <a:gs pos="0">
              <a:schemeClr val="accent2">
                <a:hueOff val="0"/>
                <a:satOff val="0"/>
                <a:lumOff val="0"/>
                <a:alphaOff val="0"/>
                <a:shade val="85000"/>
              </a:schemeClr>
            </a:gs>
            <a:gs pos="100000">
              <a:schemeClr val="accent2">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lt1"/>
        </a:fontRef>
      </dsp:style>
    </dsp:sp>
    <dsp:sp modelId="{678C8660-8D7B-44E2-89A7-AE231EC92DBC}">
      <dsp:nvSpPr>
        <dsp:cNvPr id="0" name=""/>
        <dsp:cNvSpPr/>
      </dsp:nvSpPr>
      <dsp:spPr>
        <a:xfrm rot="16200000">
          <a:off x="3610651" y="567405"/>
          <a:ext cx="3834720" cy="3835309"/>
        </a:xfrm>
        <a:prstGeom prst="blockArc">
          <a:avLst>
            <a:gd name="adj1" fmla="val 13500000"/>
            <a:gd name="adj2" fmla="val 18900000"/>
            <a:gd name="adj3" fmla="val 4960"/>
          </a:avLst>
        </a:prstGeom>
        <a:gradFill rotWithShape="0">
          <a:gsLst>
            <a:gs pos="0">
              <a:schemeClr val="accent3">
                <a:hueOff val="0"/>
                <a:satOff val="0"/>
                <a:lumOff val="0"/>
                <a:alphaOff val="0"/>
                <a:shade val="85000"/>
              </a:schemeClr>
            </a:gs>
            <a:gs pos="100000">
              <a:schemeClr val="accent3">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lt1"/>
        </a:fontRef>
      </dsp:style>
    </dsp:sp>
    <dsp:sp modelId="{C70F1500-7159-469D-A9D9-5ED685D1372B}">
      <dsp:nvSpPr>
        <dsp:cNvPr id="0" name=""/>
        <dsp:cNvSpPr/>
      </dsp:nvSpPr>
      <dsp:spPr>
        <a:xfrm>
          <a:off x="4316365" y="5395585"/>
          <a:ext cx="2911585" cy="767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a:solidFill>
                <a:schemeClr val="bg1"/>
              </a:solidFill>
            </a:rPr>
            <a:t>1</a:t>
          </a:r>
        </a:p>
      </dsp:txBody>
      <dsp:txXfrm>
        <a:off x="4316365" y="5395585"/>
        <a:ext cx="2911585" cy="767189"/>
      </dsp:txXfrm>
    </dsp:sp>
    <dsp:sp modelId="{1B58346B-2F4F-4B55-AC6F-B4E2941B6399}">
      <dsp:nvSpPr>
        <dsp:cNvPr id="0" name=""/>
        <dsp:cNvSpPr/>
      </dsp:nvSpPr>
      <dsp:spPr>
        <a:xfrm rot="5400000">
          <a:off x="3706293" y="567444"/>
          <a:ext cx="3834720" cy="3835309"/>
        </a:xfrm>
        <a:prstGeom prst="blockArc">
          <a:avLst>
            <a:gd name="adj1" fmla="val 13500000"/>
            <a:gd name="adj2" fmla="val 18900000"/>
            <a:gd name="adj3" fmla="val 4960"/>
          </a:avLst>
        </a:prstGeom>
        <a:gradFill rotWithShape="0">
          <a:gsLst>
            <a:gs pos="0">
              <a:schemeClr val="accent4">
                <a:hueOff val="0"/>
                <a:satOff val="0"/>
                <a:lumOff val="0"/>
                <a:alphaOff val="0"/>
                <a:shade val="85000"/>
              </a:schemeClr>
            </a:gs>
            <a:gs pos="100000">
              <a:schemeClr val="accent4">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lt1"/>
        </a:fontRef>
      </dsp:style>
    </dsp:sp>
    <dsp:sp modelId="{BA909C37-3008-45B0-B5DB-0CFA70AE65A4}">
      <dsp:nvSpPr>
        <dsp:cNvPr id="0" name=""/>
        <dsp:cNvSpPr/>
      </dsp:nvSpPr>
      <dsp:spPr>
        <a:xfrm rot="16200000">
          <a:off x="7769322" y="649545"/>
          <a:ext cx="3834720" cy="3835309"/>
        </a:xfrm>
        <a:prstGeom prst="blockArc">
          <a:avLst>
            <a:gd name="adj1" fmla="val 13500000"/>
            <a:gd name="adj2" fmla="val 18900000"/>
            <a:gd name="adj3" fmla="val 4960"/>
          </a:avLst>
        </a:prstGeom>
        <a:gradFill rotWithShape="0">
          <a:gsLst>
            <a:gs pos="0">
              <a:schemeClr val="accent5">
                <a:hueOff val="0"/>
                <a:satOff val="0"/>
                <a:lumOff val="0"/>
                <a:alphaOff val="0"/>
                <a:shade val="85000"/>
              </a:schemeClr>
            </a:gs>
            <a:gs pos="100000">
              <a:schemeClr val="accent5">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lt1"/>
        </a:fontRef>
      </dsp:style>
    </dsp:sp>
    <dsp:sp modelId="{588277C7-9AB6-49DA-91C8-1DFEF0F2CB22}">
      <dsp:nvSpPr>
        <dsp:cNvPr id="0" name=""/>
        <dsp:cNvSpPr/>
      </dsp:nvSpPr>
      <dsp:spPr>
        <a:xfrm>
          <a:off x="7943326" y="4907859"/>
          <a:ext cx="2911585" cy="767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a:solidFill>
                <a:schemeClr val="bg1"/>
              </a:solidFill>
            </a:rPr>
            <a:t>1</a:t>
          </a:r>
        </a:p>
      </dsp:txBody>
      <dsp:txXfrm>
        <a:off x="7943326" y="4907859"/>
        <a:ext cx="2911585" cy="767189"/>
      </dsp:txXfrm>
    </dsp:sp>
    <dsp:sp modelId="{201C9CB4-BDA2-449E-B501-893F2E209530}">
      <dsp:nvSpPr>
        <dsp:cNvPr id="0" name=""/>
        <dsp:cNvSpPr/>
      </dsp:nvSpPr>
      <dsp:spPr>
        <a:xfrm>
          <a:off x="4136139" y="880366"/>
          <a:ext cx="3095692" cy="3029502"/>
        </a:xfrm>
        <a:prstGeom prst="ellipse">
          <a:avLst/>
        </a:prstGeom>
        <a:gradFill rotWithShape="0">
          <a:gsLst>
            <a:gs pos="0">
              <a:schemeClr val="accent2">
                <a:alpha val="50000"/>
                <a:hueOff val="0"/>
                <a:satOff val="0"/>
                <a:lumOff val="0"/>
                <a:alphaOff val="0"/>
                <a:shade val="85000"/>
              </a:schemeClr>
            </a:gs>
            <a:gs pos="100000">
              <a:schemeClr val="accent2">
                <a:alpha val="50000"/>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s-MX" sz="2400" b="1" kern="1200" dirty="0">
              <a:latin typeface="+mn-lt"/>
              <a:cs typeface="Arial" panose="020B0604020202020204" pitchFamily="34" charset="0"/>
            </a:rPr>
            <a:t>Tamaño</a:t>
          </a:r>
        </a:p>
      </dsp:txBody>
      <dsp:txXfrm>
        <a:off x="4548898" y="1410529"/>
        <a:ext cx="2270174" cy="1363276"/>
      </dsp:txXfrm>
    </dsp:sp>
    <dsp:sp modelId="{00B277A5-A47C-480B-958D-7965C7F98245}">
      <dsp:nvSpPr>
        <dsp:cNvPr id="0" name=""/>
        <dsp:cNvSpPr/>
      </dsp:nvSpPr>
      <dsp:spPr>
        <a:xfrm>
          <a:off x="5945723" y="2878504"/>
          <a:ext cx="3095692" cy="3029502"/>
        </a:xfrm>
        <a:prstGeom prst="ellipse">
          <a:avLst/>
        </a:prstGeom>
        <a:gradFill rotWithShape="0">
          <a:gsLst>
            <a:gs pos="0">
              <a:schemeClr val="accent3">
                <a:alpha val="50000"/>
                <a:hueOff val="0"/>
                <a:satOff val="0"/>
                <a:lumOff val="0"/>
                <a:alphaOff val="0"/>
                <a:shade val="85000"/>
              </a:schemeClr>
            </a:gs>
            <a:gs pos="100000">
              <a:schemeClr val="accent3">
                <a:alpha val="50000"/>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s-MX" sz="2400" b="1" kern="1200" dirty="0">
              <a:latin typeface="+mn-lt"/>
              <a:cs typeface="Arial" panose="020B0604020202020204" pitchFamily="34" charset="0"/>
            </a:rPr>
            <a:t>Finalidad</a:t>
          </a:r>
        </a:p>
      </dsp:txBody>
      <dsp:txXfrm>
        <a:off x="6892489" y="3661125"/>
        <a:ext cx="1857415" cy="1666226"/>
      </dsp:txXfrm>
    </dsp:sp>
    <dsp:sp modelId="{9E0AD931-3DBE-4487-AA89-804F1FB22BF8}">
      <dsp:nvSpPr>
        <dsp:cNvPr id="0" name=""/>
        <dsp:cNvSpPr/>
      </dsp:nvSpPr>
      <dsp:spPr>
        <a:xfrm>
          <a:off x="3873020" y="3127375"/>
          <a:ext cx="3095692" cy="3029502"/>
        </a:xfrm>
        <a:prstGeom prst="ellipse">
          <a:avLst/>
        </a:prstGeom>
        <a:gradFill rotWithShape="0">
          <a:gsLst>
            <a:gs pos="0">
              <a:schemeClr val="accent4">
                <a:alpha val="50000"/>
                <a:hueOff val="0"/>
                <a:satOff val="0"/>
                <a:lumOff val="0"/>
                <a:alphaOff val="0"/>
                <a:shade val="85000"/>
              </a:schemeClr>
            </a:gs>
            <a:gs pos="100000">
              <a:schemeClr val="accent4">
                <a:alpha val="50000"/>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r" defTabSz="889000">
            <a:lnSpc>
              <a:spcPct val="90000"/>
            </a:lnSpc>
            <a:spcBef>
              <a:spcPct val="0"/>
            </a:spcBef>
            <a:spcAft>
              <a:spcPct val="35000"/>
            </a:spcAft>
          </a:pPr>
          <a:r>
            <a:rPr lang="es-MX" sz="2000" b="1" kern="1200" dirty="0">
              <a:latin typeface="Arial" panose="020B0604020202020204" pitchFamily="34" charset="0"/>
              <a:cs typeface="Arial" panose="020B0604020202020204" pitchFamily="34" charset="0"/>
            </a:rPr>
            <a:t>Actividad Económica</a:t>
          </a:r>
        </a:p>
      </dsp:txBody>
      <dsp:txXfrm>
        <a:off x="4164531" y="3909996"/>
        <a:ext cx="1857415" cy="1666226"/>
      </dsp:txXfrm>
    </dsp:sp>
    <dsp:sp modelId="{A7B875C0-8B87-4F75-98C5-0FB1C8E35D9B}">
      <dsp:nvSpPr>
        <dsp:cNvPr id="0" name=""/>
        <dsp:cNvSpPr/>
      </dsp:nvSpPr>
      <dsp:spPr>
        <a:xfrm>
          <a:off x="347050" y="3305815"/>
          <a:ext cx="2882425" cy="2901509"/>
        </a:xfrm>
        <a:prstGeom prst="ellipse">
          <a:avLst/>
        </a:prstGeom>
        <a:gradFill rotWithShape="0">
          <a:gsLst>
            <a:gs pos="0">
              <a:schemeClr val="accent5">
                <a:alpha val="50000"/>
                <a:hueOff val="0"/>
                <a:satOff val="0"/>
                <a:lumOff val="0"/>
                <a:alphaOff val="0"/>
                <a:shade val="85000"/>
              </a:schemeClr>
            </a:gs>
            <a:gs pos="100000">
              <a:schemeClr val="accent5">
                <a:alpha val="50000"/>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tx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a:latin typeface="+mn-lt"/>
              <a:cs typeface="Arial" panose="020B0604020202020204" pitchFamily="34" charset="0"/>
            </a:rPr>
            <a:t>Tecnología</a:t>
          </a:r>
        </a:p>
      </dsp:txBody>
      <dsp:txXfrm>
        <a:off x="769171" y="3730731"/>
        <a:ext cx="2038183" cy="2051677"/>
      </dsp:txXfrm>
    </dsp:sp>
    <dsp:sp modelId="{5B99377B-364F-4A45-8E1E-A24B80B8B5D9}">
      <dsp:nvSpPr>
        <dsp:cNvPr id="0" name=""/>
        <dsp:cNvSpPr/>
      </dsp:nvSpPr>
      <dsp:spPr>
        <a:xfrm>
          <a:off x="3707329" y="164355"/>
          <a:ext cx="596848" cy="596610"/>
        </a:xfrm>
        <a:prstGeom prst="ellipse">
          <a:avLst/>
        </a:prstGeom>
        <a:gradFill rotWithShape="0">
          <a:gsLst>
            <a:gs pos="0">
              <a:schemeClr val="accent6">
                <a:alpha val="50000"/>
                <a:hueOff val="0"/>
                <a:satOff val="0"/>
                <a:lumOff val="0"/>
                <a:alphaOff val="0"/>
                <a:shade val="85000"/>
              </a:schemeClr>
            </a:gs>
            <a:gs pos="100000">
              <a:schemeClr val="accent6">
                <a:alpha val="50000"/>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tx1"/>
        </a:fontRef>
      </dsp:style>
    </dsp:sp>
    <dsp:sp modelId="{82CEB7FF-AA1A-4D60-BA8E-A83CE656CA16}">
      <dsp:nvSpPr>
        <dsp:cNvPr id="0" name=""/>
        <dsp:cNvSpPr/>
      </dsp:nvSpPr>
      <dsp:spPr>
        <a:xfrm>
          <a:off x="1417053" y="93864"/>
          <a:ext cx="347283" cy="347056"/>
        </a:xfrm>
        <a:prstGeom prst="ellipse">
          <a:avLst/>
        </a:prstGeom>
        <a:gradFill rotWithShape="0">
          <a:gsLst>
            <a:gs pos="0">
              <a:schemeClr val="accent2">
                <a:alpha val="50000"/>
                <a:hueOff val="0"/>
                <a:satOff val="0"/>
                <a:lumOff val="0"/>
                <a:alphaOff val="0"/>
                <a:shade val="85000"/>
              </a:schemeClr>
            </a:gs>
            <a:gs pos="100000">
              <a:schemeClr val="accent2">
                <a:alpha val="50000"/>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tx1"/>
        </a:fontRef>
      </dsp:style>
    </dsp:sp>
    <dsp:sp modelId="{D2E033EF-1F02-4F43-900C-B3287C0EE0CC}">
      <dsp:nvSpPr>
        <dsp:cNvPr id="0" name=""/>
        <dsp:cNvSpPr/>
      </dsp:nvSpPr>
      <dsp:spPr>
        <a:xfrm>
          <a:off x="2523249" y="3009019"/>
          <a:ext cx="2099692" cy="2211372"/>
        </a:xfrm>
        <a:prstGeom prst="ellipse">
          <a:avLst/>
        </a:prstGeom>
        <a:gradFill rotWithShape="0">
          <a:gsLst>
            <a:gs pos="0">
              <a:schemeClr val="accent3">
                <a:alpha val="50000"/>
                <a:hueOff val="0"/>
                <a:satOff val="0"/>
                <a:lumOff val="0"/>
                <a:alphaOff val="0"/>
                <a:shade val="85000"/>
              </a:schemeClr>
            </a:gs>
            <a:gs pos="100000">
              <a:schemeClr val="accent3">
                <a:alpha val="50000"/>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tx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a:latin typeface="+mn-lt"/>
              <a:cs typeface="Arial" panose="020B0604020202020204" pitchFamily="34" charset="0"/>
            </a:rPr>
            <a:t>Filosofía y valores</a:t>
          </a:r>
        </a:p>
      </dsp:txBody>
      <dsp:txXfrm>
        <a:off x="2830742" y="3332867"/>
        <a:ext cx="1484706" cy="1563676"/>
      </dsp:txXfrm>
    </dsp:sp>
    <dsp:sp modelId="{EDB34D0E-1DC5-449A-96F7-64A7CAC7712D}">
      <dsp:nvSpPr>
        <dsp:cNvPr id="0" name=""/>
        <dsp:cNvSpPr/>
      </dsp:nvSpPr>
      <dsp:spPr>
        <a:xfrm>
          <a:off x="8310522" y="642262"/>
          <a:ext cx="347283" cy="347056"/>
        </a:xfrm>
        <a:prstGeom prst="ellipse">
          <a:avLst/>
        </a:prstGeom>
        <a:gradFill rotWithShape="0">
          <a:gsLst>
            <a:gs pos="0">
              <a:schemeClr val="accent4">
                <a:alpha val="50000"/>
                <a:hueOff val="0"/>
                <a:satOff val="0"/>
                <a:lumOff val="0"/>
                <a:alphaOff val="0"/>
                <a:shade val="85000"/>
              </a:schemeClr>
            </a:gs>
            <a:gs pos="100000">
              <a:schemeClr val="accent4">
                <a:alpha val="50000"/>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tx1"/>
        </a:fontRef>
      </dsp:style>
    </dsp:sp>
    <dsp:sp modelId="{1196DE4C-D611-41BF-A3A9-E67BF928742B}">
      <dsp:nvSpPr>
        <dsp:cNvPr id="0" name=""/>
        <dsp:cNvSpPr/>
      </dsp:nvSpPr>
      <dsp:spPr>
        <a:xfrm>
          <a:off x="44316" y="917630"/>
          <a:ext cx="2882425" cy="2901509"/>
        </a:xfrm>
        <a:prstGeom prst="ellipse">
          <a:avLst/>
        </a:prstGeom>
        <a:gradFill rotWithShape="0">
          <a:gsLst>
            <a:gs pos="0">
              <a:schemeClr val="accent5">
                <a:alpha val="50000"/>
                <a:hueOff val="0"/>
                <a:satOff val="0"/>
                <a:lumOff val="0"/>
                <a:alphaOff val="0"/>
                <a:shade val="85000"/>
              </a:schemeClr>
            </a:gs>
            <a:gs pos="100000">
              <a:schemeClr val="accent5">
                <a:alpha val="50000"/>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tx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a:latin typeface="+mn-lt"/>
              <a:cs typeface="Arial" panose="020B0604020202020204" pitchFamily="34" charset="0"/>
            </a:rPr>
            <a:t>Régimen jurídico</a:t>
          </a:r>
        </a:p>
      </dsp:txBody>
      <dsp:txXfrm>
        <a:off x="466437" y="1342546"/>
        <a:ext cx="2038183" cy="2051677"/>
      </dsp:txXfrm>
    </dsp:sp>
    <dsp:sp modelId="{1937CE0A-3D06-4067-B3CD-BAFF1E037CC9}">
      <dsp:nvSpPr>
        <dsp:cNvPr id="0" name=""/>
        <dsp:cNvSpPr/>
      </dsp:nvSpPr>
      <dsp:spPr>
        <a:xfrm>
          <a:off x="8158656" y="1183015"/>
          <a:ext cx="3445906" cy="2762013"/>
        </a:xfrm>
        <a:prstGeom prst="ellipse">
          <a:avLst/>
        </a:prstGeom>
        <a:gradFill rotWithShape="0">
          <a:gsLst>
            <a:gs pos="0">
              <a:schemeClr val="accent2">
                <a:hueOff val="0"/>
                <a:satOff val="0"/>
                <a:lumOff val="0"/>
                <a:alphaOff val="0"/>
                <a:shade val="85000"/>
              </a:schemeClr>
            </a:gs>
            <a:gs pos="100000">
              <a:schemeClr val="accent2">
                <a:hueOff val="0"/>
                <a:satOff val="0"/>
                <a:lumOff val="0"/>
                <a:alphaOff val="0"/>
                <a:tint val="90000"/>
                <a:alpha val="100000"/>
                <a:satMod val="200000"/>
              </a:schemeClr>
            </a:gs>
          </a:gsLst>
          <a:path path="circle">
            <a:fillToRect l="100000" t="100000" r="100000" b="100000"/>
          </a:path>
        </a:gradFill>
        <a:ln>
          <a:noFill/>
        </a:ln>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a:latin typeface="+mn-lt"/>
              <a:cs typeface="Arial" panose="020B0604020202020204" pitchFamily="34" charset="0"/>
            </a:rPr>
            <a:t>Clasificación de </a:t>
          </a:r>
        </a:p>
        <a:p>
          <a:pPr lvl="0" algn="ctr" defTabSz="1244600">
            <a:lnSpc>
              <a:spcPct val="90000"/>
            </a:lnSpc>
            <a:spcBef>
              <a:spcPct val="0"/>
            </a:spcBef>
            <a:spcAft>
              <a:spcPct val="35000"/>
            </a:spcAft>
          </a:pPr>
          <a:r>
            <a:rPr lang="es-MX" sz="2800" b="1" kern="1200" dirty="0">
              <a:latin typeface="+mn-lt"/>
              <a:cs typeface="Arial" panose="020B0604020202020204" pitchFamily="34" charset="0"/>
            </a:rPr>
            <a:t>Empresas</a:t>
          </a:r>
        </a:p>
      </dsp:txBody>
      <dsp:txXfrm>
        <a:off x="8663297" y="1587502"/>
        <a:ext cx="2436624" cy="1953039"/>
      </dsp:txXfrm>
    </dsp:sp>
    <dsp:sp modelId="{E96CB55F-0591-40FE-AE78-EA1E6B3EFADF}">
      <dsp:nvSpPr>
        <dsp:cNvPr id="0" name=""/>
        <dsp:cNvSpPr/>
      </dsp:nvSpPr>
      <dsp:spPr>
        <a:xfrm>
          <a:off x="2503378" y="5429218"/>
          <a:ext cx="2911585" cy="767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a:solidFill>
                <a:schemeClr val="bg1"/>
              </a:solidFill>
            </a:rPr>
            <a:t>1</a:t>
          </a:r>
        </a:p>
      </dsp:txBody>
      <dsp:txXfrm>
        <a:off x="2503378" y="5429218"/>
        <a:ext cx="2911585" cy="76718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BA4482-0C6A-4FBA-AE12-724C7D096139}">
      <dsp:nvSpPr>
        <dsp:cNvPr id="0" name=""/>
        <dsp:cNvSpPr/>
      </dsp:nvSpPr>
      <dsp:spPr>
        <a:xfrm>
          <a:off x="2990130" y="63859"/>
          <a:ext cx="3061534" cy="2721883"/>
        </a:xfrm>
        <a:prstGeom prst="rightArrow">
          <a:avLst>
            <a:gd name="adj1" fmla="val 75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Nacionales</a:t>
          </a:r>
        </a:p>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Extranjeras</a:t>
          </a:r>
        </a:p>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Multinacionales</a:t>
          </a:r>
        </a:p>
        <a:p>
          <a:pPr marL="171450" lvl="1" indent="-171450" algn="l" defTabSz="800100">
            <a:lnSpc>
              <a:spcPct val="90000"/>
            </a:lnSpc>
            <a:spcBef>
              <a:spcPct val="0"/>
            </a:spcBef>
            <a:spcAft>
              <a:spcPct val="15000"/>
            </a:spcAft>
            <a:buChar char="••"/>
          </a:pPr>
          <a:r>
            <a:rPr lang="es-MX" sz="1800" kern="1200" dirty="0" err="1">
              <a:latin typeface="Arial" panose="020B0604020202020204" pitchFamily="34" charset="0"/>
              <a:cs typeface="Arial" panose="020B0604020202020204" pitchFamily="34" charset="0"/>
            </a:rPr>
            <a:t>Franquicitarias</a:t>
          </a:r>
          <a:endParaRPr lang="es-MX" sz="1800"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Familiares</a:t>
          </a:r>
        </a:p>
        <a:p>
          <a:pPr marL="171450" lvl="1" indent="-171450" algn="l"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Maquiladoras</a:t>
          </a:r>
        </a:p>
      </dsp:txBody>
      <dsp:txXfrm>
        <a:off x="2990130" y="404094"/>
        <a:ext cx="2040828" cy="2041413"/>
      </dsp:txXfrm>
    </dsp:sp>
    <dsp:sp modelId="{1BB5116C-260A-4078-B5B0-DB47C75A974C}">
      <dsp:nvSpPr>
        <dsp:cNvPr id="0" name=""/>
        <dsp:cNvSpPr/>
      </dsp:nvSpPr>
      <dsp:spPr>
        <a:xfrm>
          <a:off x="449718" y="531092"/>
          <a:ext cx="2090694" cy="1665219"/>
        </a:xfrm>
        <a:prstGeom prst="roundRect">
          <a:avLst/>
        </a:prstGeom>
        <a:gradFill rotWithShape="0">
          <a:gsLst>
            <a:gs pos="0">
              <a:schemeClr val="accent2">
                <a:hueOff val="0"/>
                <a:satOff val="0"/>
                <a:lumOff val="0"/>
                <a:alphaOff val="0"/>
                <a:shade val="85000"/>
              </a:schemeClr>
            </a:gs>
            <a:gs pos="100000">
              <a:schemeClr val="accent2">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MX" sz="3200" kern="1200" dirty="0">
              <a:latin typeface="+mn-lt"/>
              <a:cs typeface="Arial" panose="020B0604020202020204" pitchFamily="34" charset="0"/>
            </a:rPr>
            <a:t>Privadas</a:t>
          </a:r>
        </a:p>
      </dsp:txBody>
      <dsp:txXfrm>
        <a:off x="531007" y="612381"/>
        <a:ext cx="1928116" cy="1502641"/>
      </dsp:txXfrm>
    </dsp:sp>
    <dsp:sp modelId="{7AC4072D-F7E8-4E27-8BCD-D2131E982E01}">
      <dsp:nvSpPr>
        <dsp:cNvPr id="0" name=""/>
        <dsp:cNvSpPr/>
      </dsp:nvSpPr>
      <dsp:spPr>
        <a:xfrm>
          <a:off x="2972178" y="2952527"/>
          <a:ext cx="3079486" cy="2251239"/>
        </a:xfrm>
        <a:prstGeom prst="rightArrow">
          <a:avLst>
            <a:gd name="adj1" fmla="val 75000"/>
            <a:gd name="adj2" fmla="val 5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MX" sz="2000" kern="1200" dirty="0">
              <a:latin typeface="Arial" panose="020B0604020202020204" pitchFamily="34" charset="0"/>
              <a:cs typeface="Arial" panose="020B0604020202020204" pitchFamily="34" charset="0"/>
            </a:rPr>
            <a:t>Centralizadas</a:t>
          </a:r>
        </a:p>
        <a:p>
          <a:pPr marL="228600" lvl="1" indent="-228600" algn="l" defTabSz="889000">
            <a:lnSpc>
              <a:spcPct val="90000"/>
            </a:lnSpc>
            <a:spcBef>
              <a:spcPct val="0"/>
            </a:spcBef>
            <a:spcAft>
              <a:spcPct val="15000"/>
            </a:spcAft>
            <a:buChar char="••"/>
          </a:pPr>
          <a:r>
            <a:rPr lang="es-MX" sz="2000" kern="1200" dirty="0">
              <a:latin typeface="Arial" panose="020B0604020202020204" pitchFamily="34" charset="0"/>
              <a:cs typeface="Arial" panose="020B0604020202020204" pitchFamily="34" charset="0"/>
            </a:rPr>
            <a:t>Descentralizadas</a:t>
          </a:r>
        </a:p>
        <a:p>
          <a:pPr marL="228600" lvl="1" indent="-228600" algn="l" defTabSz="889000">
            <a:lnSpc>
              <a:spcPct val="90000"/>
            </a:lnSpc>
            <a:spcBef>
              <a:spcPct val="0"/>
            </a:spcBef>
            <a:spcAft>
              <a:spcPct val="15000"/>
            </a:spcAft>
            <a:buChar char="••"/>
          </a:pPr>
          <a:r>
            <a:rPr lang="es-MX" sz="2000" kern="1200" dirty="0">
              <a:latin typeface="Arial" panose="020B0604020202020204" pitchFamily="34" charset="0"/>
              <a:cs typeface="Arial" panose="020B0604020202020204" pitchFamily="34" charset="0"/>
            </a:rPr>
            <a:t>Mixtas</a:t>
          </a:r>
        </a:p>
      </dsp:txBody>
      <dsp:txXfrm>
        <a:off x="2972178" y="3233932"/>
        <a:ext cx="2235271" cy="1688429"/>
      </dsp:txXfrm>
    </dsp:sp>
    <dsp:sp modelId="{41613966-444E-4DD3-A580-949DF5692611}">
      <dsp:nvSpPr>
        <dsp:cNvPr id="0" name=""/>
        <dsp:cNvSpPr/>
      </dsp:nvSpPr>
      <dsp:spPr>
        <a:xfrm>
          <a:off x="395216" y="3358344"/>
          <a:ext cx="2181746" cy="1500585"/>
        </a:xfrm>
        <a:prstGeom prst="roundRect">
          <a:avLst/>
        </a:prstGeom>
        <a:gradFill rotWithShape="0">
          <a:gsLst>
            <a:gs pos="0">
              <a:schemeClr val="accent3">
                <a:hueOff val="0"/>
                <a:satOff val="0"/>
                <a:lumOff val="0"/>
                <a:alphaOff val="0"/>
                <a:shade val="85000"/>
              </a:schemeClr>
            </a:gs>
            <a:gs pos="100000">
              <a:schemeClr val="accent3">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s-MX" sz="3200" kern="1200" dirty="0">
              <a:latin typeface="+mn-lt"/>
              <a:cs typeface="Arial" panose="020B0604020202020204" pitchFamily="34" charset="0"/>
            </a:rPr>
            <a:t>Públicas</a:t>
          </a:r>
          <a:endParaRPr lang="es-MX" sz="1200" kern="1200" dirty="0">
            <a:latin typeface="+mn-lt"/>
            <a:cs typeface="Arial" panose="020B0604020202020204" pitchFamily="34" charset="0"/>
          </a:endParaRPr>
        </a:p>
      </dsp:txBody>
      <dsp:txXfrm>
        <a:off x="468469" y="3431597"/>
        <a:ext cx="2035240" cy="13540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A51E51-3785-4524-8DD1-4AF86B6EFD77}">
      <dsp:nvSpPr>
        <dsp:cNvPr id="0" name=""/>
        <dsp:cNvSpPr/>
      </dsp:nvSpPr>
      <dsp:spPr>
        <a:xfrm rot="5400000">
          <a:off x="3223779" y="-973240"/>
          <a:ext cx="1388745" cy="3687672"/>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ctr" defTabSz="800100">
            <a:lnSpc>
              <a:spcPct val="90000"/>
            </a:lnSpc>
            <a:spcBef>
              <a:spcPct val="0"/>
            </a:spcBef>
            <a:spcAft>
              <a:spcPct val="15000"/>
            </a:spcAft>
            <a:buChar char="••"/>
          </a:pPr>
          <a:r>
            <a:rPr lang="es-MX" sz="1800" kern="1200" dirty="0">
              <a:latin typeface="Arial" panose="020B0604020202020204" pitchFamily="34" charset="0"/>
              <a:cs typeface="Arial" panose="020B0604020202020204" pitchFamily="34" charset="0"/>
            </a:rPr>
            <a:t>Procesos robotizados, automatizados, sistemas flexibles o sistemas integrados de manufactura</a:t>
          </a:r>
          <a:r>
            <a:rPr lang="es-MX" sz="1200" kern="1200" dirty="0">
              <a:latin typeface="Arial" panose="020B0604020202020204" pitchFamily="34" charset="0"/>
              <a:cs typeface="Arial" panose="020B0604020202020204" pitchFamily="34" charset="0"/>
            </a:rPr>
            <a:t>.</a:t>
          </a:r>
        </a:p>
      </dsp:txBody>
      <dsp:txXfrm rot="-5400000">
        <a:off x="2074316" y="244016"/>
        <a:ext cx="3619879" cy="1253159"/>
      </dsp:txXfrm>
    </dsp:sp>
    <dsp:sp modelId="{EEE75DAD-3BE3-44A3-A619-46966EDEAF52}">
      <dsp:nvSpPr>
        <dsp:cNvPr id="0" name=""/>
        <dsp:cNvSpPr/>
      </dsp:nvSpPr>
      <dsp:spPr>
        <a:xfrm>
          <a:off x="0" y="2630"/>
          <a:ext cx="2074316" cy="1735931"/>
        </a:xfrm>
        <a:prstGeom prst="roundRect">
          <a:avLst/>
        </a:prstGeom>
        <a:gradFill rotWithShape="0">
          <a:gsLst>
            <a:gs pos="0">
              <a:schemeClr val="accent2">
                <a:hueOff val="0"/>
                <a:satOff val="0"/>
                <a:lumOff val="0"/>
                <a:alphaOff val="0"/>
                <a:shade val="85000"/>
              </a:schemeClr>
            </a:gs>
            <a:gs pos="100000">
              <a:schemeClr val="accent2">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a:latin typeface="Arial" panose="020B0604020202020204" pitchFamily="34" charset="0"/>
              <a:cs typeface="Arial" panose="020B0604020202020204" pitchFamily="34" charset="0"/>
            </a:rPr>
            <a:t>Alta tecnología</a:t>
          </a:r>
        </a:p>
      </dsp:txBody>
      <dsp:txXfrm>
        <a:off x="84741" y="87371"/>
        <a:ext cx="1904834" cy="1566449"/>
      </dsp:txXfrm>
    </dsp:sp>
    <dsp:sp modelId="{CB4FE4FE-4599-49A0-B9B5-D73C04A3CB8F}">
      <dsp:nvSpPr>
        <dsp:cNvPr id="0" name=""/>
        <dsp:cNvSpPr/>
      </dsp:nvSpPr>
      <dsp:spPr>
        <a:xfrm rot="5400000">
          <a:off x="3223779" y="832864"/>
          <a:ext cx="1388745" cy="3687672"/>
        </a:xfrm>
        <a:prstGeom prst="round2SameRect">
          <a:avLst/>
        </a:prstGeom>
        <a:solidFill>
          <a:schemeClr val="accent2">
            <a:tint val="40000"/>
            <a:alpha val="90000"/>
            <a:hueOff val="36816"/>
            <a:satOff val="-17924"/>
            <a:lumOff val="-2115"/>
            <a:alphaOff val="0"/>
          </a:schemeClr>
        </a:solidFill>
        <a:ln w="9525" cap="flat" cmpd="sng" algn="ctr">
          <a:solidFill>
            <a:schemeClr val="accent2">
              <a:tint val="40000"/>
              <a:alpha val="90000"/>
              <a:hueOff val="36816"/>
              <a:satOff val="-17924"/>
              <a:lumOff val="-2115"/>
              <a:alphaOff val="0"/>
            </a:schemeClr>
          </a:solidFill>
          <a:prstDash val="solid"/>
        </a:ln>
        <a:effectLst>
          <a:outerShdw blurRad="50800" dist="42924"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ctr" defTabSz="1066800">
            <a:lnSpc>
              <a:spcPct val="90000"/>
            </a:lnSpc>
            <a:spcBef>
              <a:spcPct val="0"/>
            </a:spcBef>
            <a:spcAft>
              <a:spcPct val="15000"/>
            </a:spcAft>
            <a:buChar char="••"/>
          </a:pPr>
          <a:r>
            <a:rPr lang="es-MX" sz="2400" kern="1200" dirty="0">
              <a:latin typeface="+mn-lt"/>
              <a:cs typeface="Arial" panose="020B0604020202020204" pitchFamily="34" charset="0"/>
            </a:rPr>
            <a:t>Procesos mecanizados, pero sólo en alguna parte de sus etapas</a:t>
          </a:r>
          <a:r>
            <a:rPr lang="es-MX" sz="1200" kern="1200" dirty="0">
              <a:latin typeface="Arial" panose="020B0604020202020204" pitchFamily="34" charset="0"/>
              <a:cs typeface="Arial" panose="020B0604020202020204" pitchFamily="34" charset="0"/>
            </a:rPr>
            <a:t>.</a:t>
          </a:r>
        </a:p>
      </dsp:txBody>
      <dsp:txXfrm rot="-5400000">
        <a:off x="2074316" y="2050121"/>
        <a:ext cx="3619879" cy="1253159"/>
      </dsp:txXfrm>
    </dsp:sp>
    <dsp:sp modelId="{E358701B-80D2-44D6-9421-27CC03A96713}">
      <dsp:nvSpPr>
        <dsp:cNvPr id="0" name=""/>
        <dsp:cNvSpPr/>
      </dsp:nvSpPr>
      <dsp:spPr>
        <a:xfrm>
          <a:off x="0" y="1825358"/>
          <a:ext cx="2074316" cy="1735931"/>
        </a:xfrm>
        <a:prstGeom prst="roundRect">
          <a:avLst/>
        </a:prstGeom>
        <a:gradFill rotWithShape="0">
          <a:gsLst>
            <a:gs pos="0">
              <a:schemeClr val="accent2">
                <a:hueOff val="-74336"/>
                <a:satOff val="-19751"/>
                <a:lumOff val="-8040"/>
                <a:alphaOff val="0"/>
                <a:shade val="85000"/>
              </a:schemeClr>
            </a:gs>
            <a:gs pos="100000">
              <a:schemeClr val="accent2">
                <a:hueOff val="-74336"/>
                <a:satOff val="-19751"/>
                <a:lumOff val="-804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a:latin typeface="+mn-lt"/>
              <a:cs typeface="Arial" panose="020B0604020202020204" pitchFamily="34" charset="0"/>
            </a:rPr>
            <a:t>Mediana tecnología</a:t>
          </a:r>
        </a:p>
      </dsp:txBody>
      <dsp:txXfrm>
        <a:off x="84741" y="1910099"/>
        <a:ext cx="1904834" cy="1566449"/>
      </dsp:txXfrm>
    </dsp:sp>
    <dsp:sp modelId="{E2C09235-6149-40EC-B403-CECCE2DF67C8}">
      <dsp:nvSpPr>
        <dsp:cNvPr id="0" name=""/>
        <dsp:cNvSpPr/>
      </dsp:nvSpPr>
      <dsp:spPr>
        <a:xfrm rot="5400000">
          <a:off x="3223779" y="2672215"/>
          <a:ext cx="1388745" cy="3687672"/>
        </a:xfrm>
        <a:prstGeom prst="round2SameRect">
          <a:avLst/>
        </a:prstGeom>
        <a:solidFill>
          <a:schemeClr val="accent2">
            <a:tint val="40000"/>
            <a:alpha val="90000"/>
            <a:hueOff val="73632"/>
            <a:satOff val="-35849"/>
            <a:lumOff val="-4231"/>
            <a:alphaOff val="0"/>
          </a:schemeClr>
        </a:solidFill>
        <a:ln w="9525" cap="flat" cmpd="sng" algn="ctr">
          <a:solidFill>
            <a:schemeClr val="accent2">
              <a:tint val="40000"/>
              <a:alpha val="90000"/>
              <a:hueOff val="73632"/>
              <a:satOff val="-35849"/>
              <a:lumOff val="-4231"/>
              <a:alphaOff val="0"/>
            </a:schemeClr>
          </a:solidFill>
          <a:prstDash val="solid"/>
        </a:ln>
        <a:effectLst>
          <a:outerShdw blurRad="50800" dist="42924"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ctr" defTabSz="889000">
            <a:lnSpc>
              <a:spcPct val="90000"/>
            </a:lnSpc>
            <a:spcBef>
              <a:spcPct val="0"/>
            </a:spcBef>
            <a:spcAft>
              <a:spcPct val="15000"/>
            </a:spcAft>
            <a:buChar char="••"/>
          </a:pPr>
          <a:r>
            <a:rPr lang="es-MX" sz="2000" kern="1200" dirty="0">
              <a:latin typeface="+mn-lt"/>
              <a:cs typeface="Arial" panose="020B0604020202020204" pitchFamily="34" charset="0"/>
            </a:rPr>
            <a:t>Son empresas de baja tecnología.</a:t>
          </a:r>
        </a:p>
        <a:p>
          <a:pPr marL="228600" lvl="1" indent="-228600" algn="ctr" defTabSz="889000">
            <a:lnSpc>
              <a:spcPct val="90000"/>
            </a:lnSpc>
            <a:spcBef>
              <a:spcPct val="0"/>
            </a:spcBef>
            <a:spcAft>
              <a:spcPct val="15000"/>
            </a:spcAft>
            <a:buChar char="••"/>
          </a:pPr>
          <a:r>
            <a:rPr lang="es-MX" sz="2000" kern="1200" dirty="0">
              <a:latin typeface="+mn-lt"/>
              <a:cs typeface="Arial" panose="020B0604020202020204" pitchFamily="34" charset="0"/>
            </a:rPr>
            <a:t>Proceso de producción a cargo de </a:t>
          </a:r>
          <a:r>
            <a:rPr lang="es-MX" sz="2000" kern="1200" dirty="0" err="1">
              <a:latin typeface="+mn-lt"/>
              <a:cs typeface="Arial" panose="020B0604020202020204" pitchFamily="34" charset="0"/>
            </a:rPr>
            <a:t>personasque</a:t>
          </a:r>
          <a:r>
            <a:rPr lang="es-MX" sz="2000" kern="1200" dirty="0">
              <a:latin typeface="+mn-lt"/>
              <a:cs typeface="Arial" panose="020B0604020202020204" pitchFamily="34" charset="0"/>
            </a:rPr>
            <a:t> elaboran e producto</a:t>
          </a:r>
          <a:r>
            <a:rPr lang="es-MX" sz="1200" kern="1200" dirty="0">
              <a:latin typeface="Arial" panose="020B0604020202020204" pitchFamily="34" charset="0"/>
              <a:cs typeface="Arial" panose="020B0604020202020204" pitchFamily="34" charset="0"/>
            </a:rPr>
            <a:t>.</a:t>
          </a:r>
        </a:p>
      </dsp:txBody>
      <dsp:txXfrm rot="-5400000">
        <a:off x="2074316" y="3889472"/>
        <a:ext cx="3619879" cy="1253159"/>
      </dsp:txXfrm>
    </dsp:sp>
    <dsp:sp modelId="{5B58BE29-6113-432A-82FB-0E9ABC4425FA}">
      <dsp:nvSpPr>
        <dsp:cNvPr id="0" name=""/>
        <dsp:cNvSpPr/>
      </dsp:nvSpPr>
      <dsp:spPr>
        <a:xfrm>
          <a:off x="0" y="3648086"/>
          <a:ext cx="2074316" cy="1735931"/>
        </a:xfrm>
        <a:prstGeom prst="roundRect">
          <a:avLst/>
        </a:prstGeom>
        <a:gradFill rotWithShape="0">
          <a:gsLst>
            <a:gs pos="0">
              <a:schemeClr val="accent2">
                <a:hueOff val="-148672"/>
                <a:satOff val="-39502"/>
                <a:lumOff val="-16079"/>
                <a:alphaOff val="0"/>
                <a:shade val="85000"/>
              </a:schemeClr>
            </a:gs>
            <a:gs pos="100000">
              <a:schemeClr val="accent2">
                <a:hueOff val="-148672"/>
                <a:satOff val="-39502"/>
                <a:lumOff val="-16079"/>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kern="1200" dirty="0">
              <a:latin typeface="Arial" panose="020B0604020202020204" pitchFamily="34" charset="0"/>
              <a:cs typeface="Arial" panose="020B0604020202020204" pitchFamily="34" charset="0"/>
            </a:rPr>
            <a:t>Tradicionales y Artesanales</a:t>
          </a:r>
        </a:p>
      </dsp:txBody>
      <dsp:txXfrm>
        <a:off x="84741" y="3732827"/>
        <a:ext cx="1904834" cy="156644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A4E47B-C8CB-41F5-BE8B-FD2862488CF6}">
      <dsp:nvSpPr>
        <dsp:cNvPr id="0" name=""/>
        <dsp:cNvSpPr/>
      </dsp:nvSpPr>
      <dsp:spPr>
        <a:xfrm>
          <a:off x="512593" y="807623"/>
          <a:ext cx="1881572" cy="1551903"/>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2865" tIns="62865" rIns="62865" bIns="62865" numCol="1" spcCol="1270" anchor="t" anchorCtr="0">
          <a:noAutofit/>
        </a:bodyPr>
        <a:lstStyle/>
        <a:p>
          <a:pPr marL="285750" lvl="1" indent="-285750" algn="ctr" defTabSz="1466850">
            <a:lnSpc>
              <a:spcPct val="90000"/>
            </a:lnSpc>
            <a:spcBef>
              <a:spcPct val="0"/>
            </a:spcBef>
            <a:spcAft>
              <a:spcPct val="15000"/>
            </a:spcAft>
            <a:buChar char="••"/>
          </a:pPr>
          <a:r>
            <a:rPr lang="es-MX" sz="3300" kern="1200" dirty="0"/>
            <a:t>Primera etapa</a:t>
          </a:r>
        </a:p>
      </dsp:txBody>
      <dsp:txXfrm>
        <a:off x="548307" y="843337"/>
        <a:ext cx="1810144" cy="1147924"/>
      </dsp:txXfrm>
    </dsp:sp>
    <dsp:sp modelId="{21C8D0B4-B896-447A-90FE-AD2E7B2D95B2}">
      <dsp:nvSpPr>
        <dsp:cNvPr id="0" name=""/>
        <dsp:cNvSpPr/>
      </dsp:nvSpPr>
      <dsp:spPr>
        <a:xfrm>
          <a:off x="1472361" y="713116"/>
          <a:ext cx="2737778" cy="2737778"/>
        </a:xfrm>
        <a:prstGeom prst="leftCircularArrow">
          <a:avLst>
            <a:gd name="adj1" fmla="val 4500"/>
            <a:gd name="adj2" fmla="val 572054"/>
            <a:gd name="adj3" fmla="val 2347565"/>
            <a:gd name="adj4" fmla="val 9024489"/>
            <a:gd name="adj5" fmla="val 5250"/>
          </a:avLst>
        </a:prstGeom>
        <a:gradFill rotWithShape="0">
          <a:gsLst>
            <a:gs pos="0">
              <a:schemeClr val="accent2">
                <a:hueOff val="0"/>
                <a:satOff val="0"/>
                <a:lumOff val="0"/>
                <a:alphaOff val="0"/>
                <a:shade val="85000"/>
              </a:schemeClr>
            </a:gs>
            <a:gs pos="100000">
              <a:schemeClr val="accent2">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C3CE8E8-1728-4CCA-8679-4CA4E28F2173}">
      <dsp:nvSpPr>
        <dsp:cNvPr id="0" name=""/>
        <dsp:cNvSpPr/>
      </dsp:nvSpPr>
      <dsp:spPr>
        <a:xfrm>
          <a:off x="738223" y="2026976"/>
          <a:ext cx="2057503" cy="665101"/>
        </a:xfrm>
        <a:prstGeom prst="roundRect">
          <a:avLst>
            <a:gd name="adj" fmla="val 10000"/>
          </a:avLst>
        </a:prstGeom>
        <a:gradFill rotWithShape="0">
          <a:gsLst>
            <a:gs pos="0">
              <a:schemeClr val="accent2">
                <a:hueOff val="0"/>
                <a:satOff val="0"/>
                <a:lumOff val="0"/>
                <a:alphaOff val="0"/>
                <a:shade val="85000"/>
              </a:schemeClr>
            </a:gs>
            <a:gs pos="100000">
              <a:schemeClr val="accent2">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b="1" kern="1200" dirty="0">
              <a:latin typeface="Arial" panose="020B0604020202020204" pitchFamily="34" charset="0"/>
              <a:cs typeface="Arial" panose="020B0604020202020204" pitchFamily="34" charset="0"/>
            </a:rPr>
            <a:t>Planeación</a:t>
          </a:r>
        </a:p>
      </dsp:txBody>
      <dsp:txXfrm>
        <a:off x="757703" y="2046456"/>
        <a:ext cx="2018543" cy="626141"/>
      </dsp:txXfrm>
    </dsp:sp>
    <dsp:sp modelId="{1A4ACF5A-D456-4E88-8706-CADB9398850A}">
      <dsp:nvSpPr>
        <dsp:cNvPr id="0" name=""/>
        <dsp:cNvSpPr/>
      </dsp:nvSpPr>
      <dsp:spPr>
        <a:xfrm>
          <a:off x="3382415" y="807623"/>
          <a:ext cx="1881572" cy="1551903"/>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2865" tIns="62865" rIns="62865" bIns="62865" numCol="1" spcCol="1270" anchor="t" anchorCtr="0">
          <a:noAutofit/>
        </a:bodyPr>
        <a:lstStyle/>
        <a:p>
          <a:pPr marL="285750" lvl="1" indent="-285750" algn="ctr" defTabSz="1466850">
            <a:lnSpc>
              <a:spcPct val="90000"/>
            </a:lnSpc>
            <a:spcBef>
              <a:spcPct val="0"/>
            </a:spcBef>
            <a:spcAft>
              <a:spcPct val="15000"/>
            </a:spcAft>
            <a:buChar char="••"/>
          </a:pPr>
          <a:r>
            <a:rPr lang="es-MX" sz="3300" kern="1200" dirty="0"/>
            <a:t>Segunda etapa</a:t>
          </a:r>
        </a:p>
      </dsp:txBody>
      <dsp:txXfrm>
        <a:off x="3418129" y="1175888"/>
        <a:ext cx="1810144" cy="1147924"/>
      </dsp:txXfrm>
    </dsp:sp>
    <dsp:sp modelId="{102C14D7-D9F9-47A3-A2E3-977F1FC6AB45}">
      <dsp:nvSpPr>
        <dsp:cNvPr id="0" name=""/>
        <dsp:cNvSpPr/>
      </dsp:nvSpPr>
      <dsp:spPr>
        <a:xfrm>
          <a:off x="4311429" y="-403091"/>
          <a:ext cx="3209335" cy="3209335"/>
        </a:xfrm>
        <a:prstGeom prst="circularArrow">
          <a:avLst>
            <a:gd name="adj1" fmla="val 3839"/>
            <a:gd name="adj2" fmla="val 480211"/>
            <a:gd name="adj3" fmla="val 19344278"/>
            <a:gd name="adj4" fmla="val 12575511"/>
            <a:gd name="adj5" fmla="val 4479"/>
          </a:avLst>
        </a:prstGeom>
        <a:gradFill rotWithShape="0">
          <a:gsLst>
            <a:gs pos="0">
              <a:schemeClr val="accent3">
                <a:hueOff val="0"/>
                <a:satOff val="0"/>
                <a:lumOff val="0"/>
                <a:alphaOff val="0"/>
                <a:shade val="85000"/>
              </a:schemeClr>
            </a:gs>
            <a:gs pos="100000">
              <a:schemeClr val="accent3">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28A11DB-147C-4AFD-B085-E271FD6090D7}">
      <dsp:nvSpPr>
        <dsp:cNvPr id="0" name=""/>
        <dsp:cNvSpPr/>
      </dsp:nvSpPr>
      <dsp:spPr>
        <a:xfrm>
          <a:off x="3407059" y="475072"/>
          <a:ext cx="2459474" cy="665101"/>
        </a:xfrm>
        <a:prstGeom prst="roundRect">
          <a:avLst>
            <a:gd name="adj" fmla="val 10000"/>
          </a:avLst>
        </a:prstGeom>
        <a:gradFill rotWithShape="0">
          <a:gsLst>
            <a:gs pos="0">
              <a:schemeClr val="accent3">
                <a:hueOff val="0"/>
                <a:satOff val="0"/>
                <a:lumOff val="0"/>
                <a:alphaOff val="0"/>
                <a:shade val="85000"/>
              </a:schemeClr>
            </a:gs>
            <a:gs pos="100000">
              <a:schemeClr val="accent3">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b="1" kern="1200" dirty="0">
              <a:latin typeface="Arial" panose="020B0604020202020204" pitchFamily="34" charset="0"/>
              <a:cs typeface="Arial" panose="020B0604020202020204" pitchFamily="34" charset="0"/>
            </a:rPr>
            <a:t>Organización</a:t>
          </a:r>
        </a:p>
      </dsp:txBody>
      <dsp:txXfrm>
        <a:off x="3426539" y="494552"/>
        <a:ext cx="2420514" cy="626141"/>
      </dsp:txXfrm>
    </dsp:sp>
    <dsp:sp modelId="{DCA990B5-28FE-41EC-8F63-C016289EC861}">
      <dsp:nvSpPr>
        <dsp:cNvPr id="0" name=""/>
        <dsp:cNvSpPr/>
      </dsp:nvSpPr>
      <dsp:spPr>
        <a:xfrm>
          <a:off x="6453222" y="807623"/>
          <a:ext cx="1881572" cy="155190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2865" tIns="62865" rIns="62865" bIns="62865" numCol="1" spcCol="1270" anchor="t" anchorCtr="0">
          <a:noAutofit/>
        </a:bodyPr>
        <a:lstStyle/>
        <a:p>
          <a:pPr marL="285750" lvl="1" indent="-285750" algn="ctr" defTabSz="1466850">
            <a:lnSpc>
              <a:spcPct val="90000"/>
            </a:lnSpc>
            <a:spcBef>
              <a:spcPct val="0"/>
            </a:spcBef>
            <a:spcAft>
              <a:spcPct val="15000"/>
            </a:spcAft>
            <a:buChar char="••"/>
          </a:pPr>
          <a:r>
            <a:rPr lang="es-MX" sz="3300" kern="1200" dirty="0"/>
            <a:t>Tercer etapa</a:t>
          </a:r>
        </a:p>
      </dsp:txBody>
      <dsp:txXfrm>
        <a:off x="6488936" y="843337"/>
        <a:ext cx="1810144" cy="1147924"/>
      </dsp:txXfrm>
    </dsp:sp>
    <dsp:sp modelId="{C99B4621-EE20-4C5C-B0FC-BA65E57CD343}">
      <dsp:nvSpPr>
        <dsp:cNvPr id="0" name=""/>
        <dsp:cNvSpPr/>
      </dsp:nvSpPr>
      <dsp:spPr>
        <a:xfrm>
          <a:off x="7415424" y="868508"/>
          <a:ext cx="2499679" cy="2499679"/>
        </a:xfrm>
        <a:prstGeom prst="leftCircularArrow">
          <a:avLst>
            <a:gd name="adj1" fmla="val 4929"/>
            <a:gd name="adj2" fmla="val 633223"/>
            <a:gd name="adj3" fmla="val 2328708"/>
            <a:gd name="adj4" fmla="val 8944464"/>
            <a:gd name="adj5" fmla="val 5750"/>
          </a:avLst>
        </a:prstGeom>
        <a:gradFill rotWithShape="0">
          <a:gsLst>
            <a:gs pos="0">
              <a:schemeClr val="accent4">
                <a:hueOff val="0"/>
                <a:satOff val="0"/>
                <a:lumOff val="0"/>
                <a:alphaOff val="0"/>
                <a:shade val="85000"/>
              </a:schemeClr>
            </a:gs>
            <a:gs pos="100000">
              <a:schemeClr val="accent4">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1A615B7-E7EF-495E-859D-7850EB0FB8D1}">
      <dsp:nvSpPr>
        <dsp:cNvPr id="0" name=""/>
        <dsp:cNvSpPr/>
      </dsp:nvSpPr>
      <dsp:spPr>
        <a:xfrm>
          <a:off x="6871349" y="2026976"/>
          <a:ext cx="1672508" cy="665101"/>
        </a:xfrm>
        <a:prstGeom prst="roundRect">
          <a:avLst>
            <a:gd name="adj" fmla="val 10000"/>
          </a:avLst>
        </a:prstGeom>
        <a:gradFill rotWithShape="0">
          <a:gsLst>
            <a:gs pos="0">
              <a:schemeClr val="accent4">
                <a:hueOff val="0"/>
                <a:satOff val="0"/>
                <a:lumOff val="0"/>
                <a:alphaOff val="0"/>
                <a:shade val="85000"/>
              </a:schemeClr>
            </a:gs>
            <a:gs pos="100000">
              <a:schemeClr val="accent4">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s-MX" sz="2600" b="1" kern="1200">
              <a:latin typeface="Arial" panose="020B0604020202020204" pitchFamily="34" charset="0"/>
              <a:cs typeface="Arial" panose="020B0604020202020204" pitchFamily="34" charset="0"/>
            </a:rPr>
            <a:t>Dirección</a:t>
          </a:r>
        </a:p>
      </dsp:txBody>
      <dsp:txXfrm>
        <a:off x="6890829" y="2046456"/>
        <a:ext cx="1633548" cy="626141"/>
      </dsp:txXfrm>
    </dsp:sp>
    <dsp:sp modelId="{489DD578-476D-438E-A247-4FC1C7C7B94D}">
      <dsp:nvSpPr>
        <dsp:cNvPr id="0" name=""/>
        <dsp:cNvSpPr/>
      </dsp:nvSpPr>
      <dsp:spPr>
        <a:xfrm>
          <a:off x="9115475" y="762431"/>
          <a:ext cx="1881572" cy="155190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42924"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2865" tIns="62865" rIns="62865" bIns="62865" numCol="1" spcCol="1270" anchor="t" anchorCtr="0">
          <a:noAutofit/>
        </a:bodyPr>
        <a:lstStyle/>
        <a:p>
          <a:pPr marL="285750" lvl="1" indent="-285750" algn="ctr" defTabSz="1466850">
            <a:lnSpc>
              <a:spcPct val="90000"/>
            </a:lnSpc>
            <a:spcBef>
              <a:spcPct val="0"/>
            </a:spcBef>
            <a:spcAft>
              <a:spcPct val="15000"/>
            </a:spcAft>
            <a:buChar char="••"/>
          </a:pPr>
          <a:r>
            <a:rPr lang="es-MX" sz="3300" kern="1200"/>
            <a:t>Cuarta etapa</a:t>
          </a:r>
        </a:p>
      </dsp:txBody>
      <dsp:txXfrm>
        <a:off x="9151189" y="1130696"/>
        <a:ext cx="1810144" cy="1147924"/>
      </dsp:txXfrm>
    </dsp:sp>
    <dsp:sp modelId="{35E3843F-BEED-4E31-95BF-E5E05A279767}">
      <dsp:nvSpPr>
        <dsp:cNvPr id="0" name=""/>
        <dsp:cNvSpPr/>
      </dsp:nvSpPr>
      <dsp:spPr>
        <a:xfrm>
          <a:off x="9548674" y="475072"/>
          <a:ext cx="1672508" cy="665101"/>
        </a:xfrm>
        <a:prstGeom prst="roundRect">
          <a:avLst>
            <a:gd name="adj" fmla="val 10000"/>
          </a:avLst>
        </a:prstGeom>
        <a:gradFill rotWithShape="0">
          <a:gsLst>
            <a:gs pos="0">
              <a:schemeClr val="accent5">
                <a:hueOff val="0"/>
                <a:satOff val="0"/>
                <a:lumOff val="0"/>
                <a:alphaOff val="0"/>
                <a:shade val="85000"/>
              </a:schemeClr>
            </a:gs>
            <a:gs pos="100000">
              <a:schemeClr val="accent5">
                <a:hueOff val="0"/>
                <a:satOff val="0"/>
                <a:lumOff val="0"/>
                <a:alphaOff val="0"/>
                <a:tint val="90000"/>
                <a:alpha val="100000"/>
                <a:satMod val="200000"/>
              </a:schemeClr>
            </a:gs>
          </a:gsLst>
          <a:path path="circle">
            <a:fillToRect l="100000" t="100000" r="100000" b="100000"/>
          </a:path>
        </a:gradFill>
        <a:ln>
          <a:noFill/>
        </a:ln>
        <a:effectLst>
          <a:outerShdw blurRad="50800" dist="42924"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s-MX" sz="2600" b="1" kern="1200">
              <a:latin typeface="Arial" panose="020B0604020202020204" pitchFamily="34" charset="0"/>
              <a:cs typeface="Arial" panose="020B0604020202020204" pitchFamily="34" charset="0"/>
            </a:rPr>
            <a:t>Control</a:t>
          </a:r>
        </a:p>
      </dsp:txBody>
      <dsp:txXfrm>
        <a:off x="9568154" y="494552"/>
        <a:ext cx="1633548" cy="626141"/>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C1D9A3-3B90-4EB9-A7C7-EE8C50C76195}" type="datetimeFigureOut">
              <a:rPr lang="es-MX" smtClean="0"/>
              <a:t>02/10/2015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2B4951-DF43-48AF-A112-CCDDED211D96}" type="slidenum">
              <a:rPr lang="es-MX" smtClean="0"/>
              <a:t>‹Nº›</a:t>
            </a:fld>
            <a:endParaRPr lang="es-MX"/>
          </a:p>
        </p:txBody>
      </p:sp>
    </p:spTree>
    <p:extLst>
      <p:ext uri="{BB962C8B-B14F-4D97-AF65-F5344CB8AC3E}">
        <p14:creationId xmlns:p14="http://schemas.microsoft.com/office/powerpoint/2010/main" val="2043803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FE440EB-EFAB-4381-B418-76B298D73704}" type="slidenum">
              <a:rPr lang="es-ES" smtClean="0"/>
              <a:pPr/>
              <a:t>6</a:t>
            </a:fld>
            <a:endParaRPr lang="es-ES"/>
          </a:p>
        </p:txBody>
      </p:sp>
    </p:spTree>
    <p:extLst>
      <p:ext uri="{BB962C8B-B14F-4D97-AF65-F5344CB8AC3E}">
        <p14:creationId xmlns:p14="http://schemas.microsoft.com/office/powerpoint/2010/main" val="3510564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FE440EB-EFAB-4381-B418-76B298D73704}" type="slidenum">
              <a:rPr lang="es-ES" smtClean="0"/>
              <a:pPr/>
              <a:t>23</a:t>
            </a:fld>
            <a:endParaRPr lang="es-ES"/>
          </a:p>
        </p:txBody>
      </p:sp>
    </p:spTree>
    <p:extLst>
      <p:ext uri="{BB962C8B-B14F-4D97-AF65-F5344CB8AC3E}">
        <p14:creationId xmlns:p14="http://schemas.microsoft.com/office/powerpoint/2010/main" val="1049080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FE440EB-EFAB-4381-B418-76B298D73704}" type="slidenum">
              <a:rPr lang="es-ES" smtClean="0"/>
              <a:pPr/>
              <a:t>24</a:t>
            </a:fld>
            <a:endParaRPr lang="es-ES"/>
          </a:p>
        </p:txBody>
      </p:sp>
    </p:spTree>
    <p:extLst>
      <p:ext uri="{BB962C8B-B14F-4D97-AF65-F5344CB8AC3E}">
        <p14:creationId xmlns:p14="http://schemas.microsoft.com/office/powerpoint/2010/main" val="1644138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FE440EB-EFAB-4381-B418-76B298D73704}" type="slidenum">
              <a:rPr lang="es-ES" smtClean="0"/>
              <a:pPr/>
              <a:t>25</a:t>
            </a:fld>
            <a:endParaRPr lang="es-ES"/>
          </a:p>
        </p:txBody>
      </p:sp>
    </p:spTree>
    <p:extLst>
      <p:ext uri="{BB962C8B-B14F-4D97-AF65-F5344CB8AC3E}">
        <p14:creationId xmlns:p14="http://schemas.microsoft.com/office/powerpoint/2010/main" val="3915886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FE440EB-EFAB-4381-B418-76B298D73704}" type="slidenum">
              <a:rPr lang="es-ES" smtClean="0"/>
              <a:pPr/>
              <a:t>11</a:t>
            </a:fld>
            <a:endParaRPr lang="es-ES"/>
          </a:p>
        </p:txBody>
      </p:sp>
    </p:spTree>
    <p:extLst>
      <p:ext uri="{BB962C8B-B14F-4D97-AF65-F5344CB8AC3E}">
        <p14:creationId xmlns:p14="http://schemas.microsoft.com/office/powerpoint/2010/main" val="1273797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FE440EB-EFAB-4381-B418-76B298D73704}" type="slidenum">
              <a:rPr lang="es-ES" smtClean="0"/>
              <a:pPr/>
              <a:t>12</a:t>
            </a:fld>
            <a:endParaRPr lang="es-ES"/>
          </a:p>
        </p:txBody>
      </p:sp>
    </p:spTree>
    <p:extLst>
      <p:ext uri="{BB962C8B-B14F-4D97-AF65-F5344CB8AC3E}">
        <p14:creationId xmlns:p14="http://schemas.microsoft.com/office/powerpoint/2010/main" val="1531155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FE440EB-EFAB-4381-B418-76B298D73704}" type="slidenum">
              <a:rPr lang="es-ES" smtClean="0"/>
              <a:pPr/>
              <a:t>14</a:t>
            </a:fld>
            <a:endParaRPr lang="es-ES"/>
          </a:p>
        </p:txBody>
      </p:sp>
    </p:spTree>
    <p:extLst>
      <p:ext uri="{BB962C8B-B14F-4D97-AF65-F5344CB8AC3E}">
        <p14:creationId xmlns:p14="http://schemas.microsoft.com/office/powerpoint/2010/main" val="2799892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FE440EB-EFAB-4381-B418-76B298D73704}" type="slidenum">
              <a:rPr lang="es-ES" smtClean="0"/>
              <a:pPr/>
              <a:t>15</a:t>
            </a:fld>
            <a:endParaRPr lang="es-ES"/>
          </a:p>
        </p:txBody>
      </p:sp>
    </p:spTree>
    <p:extLst>
      <p:ext uri="{BB962C8B-B14F-4D97-AF65-F5344CB8AC3E}">
        <p14:creationId xmlns:p14="http://schemas.microsoft.com/office/powerpoint/2010/main" val="2701960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FE440EB-EFAB-4381-B418-76B298D73704}" type="slidenum">
              <a:rPr lang="es-ES" smtClean="0"/>
              <a:pPr/>
              <a:t>16</a:t>
            </a:fld>
            <a:endParaRPr lang="es-ES"/>
          </a:p>
        </p:txBody>
      </p:sp>
    </p:spTree>
    <p:extLst>
      <p:ext uri="{BB962C8B-B14F-4D97-AF65-F5344CB8AC3E}">
        <p14:creationId xmlns:p14="http://schemas.microsoft.com/office/powerpoint/2010/main" val="2997076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B68E4F0-5FE1-43C8-B342-D161BC0E2B5F}" type="slidenum">
              <a:rPr lang="es-ES" smtClean="0"/>
              <a:pPr/>
              <a:t>18</a:t>
            </a:fld>
            <a:endParaRPr lang="es-ES"/>
          </a:p>
        </p:txBody>
      </p:sp>
    </p:spTree>
    <p:extLst>
      <p:ext uri="{BB962C8B-B14F-4D97-AF65-F5344CB8AC3E}">
        <p14:creationId xmlns:p14="http://schemas.microsoft.com/office/powerpoint/2010/main" val="3104910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B68E4F0-5FE1-43C8-B342-D161BC0E2B5F}" type="slidenum">
              <a:rPr lang="es-ES" smtClean="0"/>
              <a:pPr/>
              <a:t>21</a:t>
            </a:fld>
            <a:endParaRPr lang="es-ES"/>
          </a:p>
        </p:txBody>
      </p:sp>
    </p:spTree>
    <p:extLst>
      <p:ext uri="{BB962C8B-B14F-4D97-AF65-F5344CB8AC3E}">
        <p14:creationId xmlns:p14="http://schemas.microsoft.com/office/powerpoint/2010/main" val="3599241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B68E4F0-5FE1-43C8-B342-D161BC0E2B5F}" type="slidenum">
              <a:rPr lang="es-ES" smtClean="0"/>
              <a:pPr/>
              <a:t>22</a:t>
            </a:fld>
            <a:endParaRPr lang="es-ES"/>
          </a:p>
        </p:txBody>
      </p:sp>
    </p:spTree>
    <p:extLst>
      <p:ext uri="{BB962C8B-B14F-4D97-AF65-F5344CB8AC3E}">
        <p14:creationId xmlns:p14="http://schemas.microsoft.com/office/powerpoint/2010/main" val="42732361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12192000" cy="4572000"/>
          </a:xfrm>
          <a:prstGeom prst="rect">
            <a:avLst/>
          </a:prstGeom>
        </p:spPr>
      </p:pic>
      <p:sp>
        <p:nvSpPr>
          <p:cNvPr id="4" name="Date Placeholder 3"/>
          <p:cNvSpPr>
            <a:spLocks noGrp="1"/>
          </p:cNvSpPr>
          <p:nvPr>
            <p:ph type="dt" sz="half" idx="10"/>
          </p:nvPr>
        </p:nvSpPr>
        <p:spPr/>
        <p:txBody>
          <a:bodyPr/>
          <a:lstStyle/>
          <a:p>
            <a:fld id="{D04BCC69-CCD9-4BA4-9FE6-5154636610B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9B595CD-AF3F-4D14-B0CF-C31A775F3880}" type="slidenum">
              <a:rPr lang="es-MX" smtClean="0"/>
              <a:t>‹Nº›</a:t>
            </a:fld>
            <a:endParaRPr lang="es-MX"/>
          </a:p>
        </p:txBody>
      </p:sp>
      <p:sp>
        <p:nvSpPr>
          <p:cNvPr id="3" name="Subtitle 2"/>
          <p:cNvSpPr>
            <a:spLocks noGrp="1"/>
          </p:cNvSpPr>
          <p:nvPr>
            <p:ph type="subTitle" idx="1"/>
          </p:nvPr>
        </p:nvSpPr>
        <p:spPr>
          <a:xfrm>
            <a:off x="1625600" y="3886200"/>
            <a:ext cx="85344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914400" y="2007889"/>
            <a:ext cx="10363200" cy="1470025"/>
          </a:xfrm>
        </p:spPr>
        <p:txBody>
          <a:bodyPr/>
          <a:lstStyle>
            <a:lvl1pPr algn="ctr">
              <a:defRPr sz="320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04BCC69-CCD9-4BA4-9FE6-5154636610B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9B595CD-AF3F-4D14-B0CF-C31A775F3880}"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04BCC69-CCD9-4BA4-9FE6-5154636610B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9B595CD-AF3F-4D14-B0CF-C31A775F3880}"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812800" y="274638"/>
            <a:ext cx="105664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D04BCC69-CCD9-4BA4-9FE6-5154636610B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9B595CD-AF3F-4D14-B0CF-C31A775F3880}" type="slidenum">
              <a:rPr lang="es-MX" smtClean="0"/>
              <a:t>‹Nº›</a:t>
            </a:fld>
            <a:endParaRPr lang="es-MX"/>
          </a:p>
        </p:txBody>
      </p:sp>
      <p:sp>
        <p:nvSpPr>
          <p:cNvPr id="8" name="Content Placeholder 7"/>
          <p:cNvSpPr>
            <a:spLocks noGrp="1"/>
          </p:cNvSpPr>
          <p:nvPr>
            <p:ph sz="quarter" idx="13"/>
          </p:nvPr>
        </p:nvSpPr>
        <p:spPr>
          <a:xfrm>
            <a:off x="812800" y="1600200"/>
            <a:ext cx="105664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12801" y="4962526"/>
            <a:ext cx="10513484"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2801" y="3462339"/>
            <a:ext cx="10513484"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04BCC69-CCD9-4BA4-9FE6-5154636610B5}"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9B595CD-AF3F-4D14-B0CF-C31A775F3880}"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812800" y="1600200"/>
            <a:ext cx="49784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6400800" y="1600200"/>
            <a:ext cx="49784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812800" y="274638"/>
            <a:ext cx="105664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D04BCC69-CCD9-4BA4-9FE6-5154636610B5}"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9B595CD-AF3F-4D14-B0CF-C31A775F3880}"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6400800" y="2209800"/>
            <a:ext cx="49784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812800" y="2209800"/>
            <a:ext cx="49784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812800" y="274638"/>
            <a:ext cx="105664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2800" y="1600200"/>
            <a:ext cx="49784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6400800" y="1600200"/>
            <a:ext cx="49784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D04BCC69-CCD9-4BA4-9FE6-5154636610B5}"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9B595CD-AF3F-4D14-B0CF-C31A775F3880}"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812800" y="274638"/>
            <a:ext cx="105664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04BCC69-CCD9-4BA4-9FE6-5154636610B5}"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9B595CD-AF3F-4D14-B0CF-C31A775F3880}"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BCC69-CCD9-4BA4-9FE6-5154636610B5}"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9B595CD-AF3F-4D14-B0CF-C31A775F3880}"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5283200" y="1447800"/>
            <a:ext cx="61976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816864" y="1447800"/>
            <a:ext cx="39624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16864" y="2547892"/>
            <a:ext cx="39624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04BCC69-CCD9-4BA4-9FE6-5154636610B5}"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9B595CD-AF3F-4D14-B0CF-C31A775F3880}"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12192000" cy="6858000"/>
          </a:xfrm>
          <a:prstGeom prst="rect">
            <a:avLst/>
          </a:prstGeom>
        </p:spPr>
      </p:pic>
      <p:sp>
        <p:nvSpPr>
          <p:cNvPr id="2" name="Title 1"/>
          <p:cNvSpPr>
            <a:spLocks noGrp="1"/>
          </p:cNvSpPr>
          <p:nvPr>
            <p:ph type="title"/>
          </p:nvPr>
        </p:nvSpPr>
        <p:spPr>
          <a:xfrm>
            <a:off x="812800" y="1447800"/>
            <a:ext cx="39624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6209792" y="1447800"/>
            <a:ext cx="4559808"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2800" y="2547891"/>
            <a:ext cx="39624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04BCC69-CCD9-4BA4-9FE6-5154636610B5}"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9B595CD-AF3F-4D14-B0CF-C31A775F3880}"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12192000" cy="6858000"/>
          </a:xfrm>
          <a:prstGeom prst="rect">
            <a:avLst/>
          </a:prstGeom>
        </p:spPr>
      </p:pic>
      <p:sp>
        <p:nvSpPr>
          <p:cNvPr id="2" name="Title Placeholder 1"/>
          <p:cNvSpPr>
            <a:spLocks noGrp="1"/>
          </p:cNvSpPr>
          <p:nvPr>
            <p:ph type="title"/>
          </p:nvPr>
        </p:nvSpPr>
        <p:spPr>
          <a:xfrm>
            <a:off x="812800" y="274638"/>
            <a:ext cx="105664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2800" y="1600201"/>
            <a:ext cx="105664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7620000" y="6356351"/>
            <a:ext cx="2032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D04BCC69-CCD9-4BA4-9FE6-5154636610B5}" type="datetimeFigureOut">
              <a:rPr lang="es-MX" smtClean="0"/>
              <a:t>02/10/2015</a:t>
            </a:fld>
            <a:endParaRPr lang="es-MX"/>
          </a:p>
        </p:txBody>
      </p:sp>
      <p:sp>
        <p:nvSpPr>
          <p:cNvPr id="5" name="Footer Placeholder 4"/>
          <p:cNvSpPr>
            <a:spLocks noGrp="1"/>
          </p:cNvSpPr>
          <p:nvPr>
            <p:ph type="ftr" sz="quarter" idx="3"/>
          </p:nvPr>
        </p:nvSpPr>
        <p:spPr>
          <a:xfrm>
            <a:off x="812800" y="6356351"/>
            <a:ext cx="38608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MX"/>
          </a:p>
        </p:txBody>
      </p:sp>
      <p:sp>
        <p:nvSpPr>
          <p:cNvPr id="6" name="Slide Number Placeholder 5"/>
          <p:cNvSpPr>
            <a:spLocks noGrp="1"/>
          </p:cNvSpPr>
          <p:nvPr>
            <p:ph type="sldNum" sz="quarter" idx="4"/>
          </p:nvPr>
        </p:nvSpPr>
        <p:spPr>
          <a:xfrm>
            <a:off x="10058400" y="6356351"/>
            <a:ext cx="1320800" cy="365125"/>
          </a:xfrm>
          <a:prstGeom prst="rect">
            <a:avLst/>
          </a:prstGeom>
        </p:spPr>
        <p:txBody>
          <a:bodyPr vert="horz" lIns="91440" tIns="45720" rIns="91440" bIns="45720" rtlCol="0" anchor="ctr"/>
          <a:lstStyle>
            <a:lvl1pPr algn="r">
              <a:defRPr sz="1100" baseline="0">
                <a:solidFill>
                  <a:schemeClr val="tx1"/>
                </a:solidFill>
              </a:defRPr>
            </a:lvl1pPr>
          </a:lstStyle>
          <a:p>
            <a:fld id="{C9B595CD-AF3F-4D14-B0CF-C31A775F3880}"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CuadroTexto"/>
          <p:cNvSpPr txBox="1"/>
          <p:nvPr/>
        </p:nvSpPr>
        <p:spPr>
          <a:xfrm>
            <a:off x="1523998" y="458839"/>
            <a:ext cx="10097193" cy="6093976"/>
          </a:xfrm>
          <a:prstGeom prst="rect">
            <a:avLst/>
          </a:prstGeom>
          <a:noFill/>
        </p:spPr>
        <p:txBody>
          <a:bodyPr wrap="square">
            <a:spAutoFit/>
          </a:bodyPr>
          <a:lstStyle/>
          <a:p>
            <a:pPr algn="ctr">
              <a:defRPr/>
            </a:pPr>
            <a:r>
              <a:rPr lang="es-MX" sz="2800" b="1" dirty="0" smtClean="0">
                <a:latin typeface="+mj-lt"/>
                <a:cs typeface="Arial" pitchFamily="34" charset="0"/>
              </a:rPr>
              <a:t>Universidad </a:t>
            </a:r>
            <a:r>
              <a:rPr lang="es-MX" sz="2800" b="1" dirty="0">
                <a:latin typeface="+mj-lt"/>
                <a:cs typeface="Arial" pitchFamily="34" charset="0"/>
              </a:rPr>
              <a:t>Autónoma del Estado de México</a:t>
            </a:r>
          </a:p>
          <a:p>
            <a:pPr algn="ctr">
              <a:defRPr/>
            </a:pPr>
            <a:r>
              <a:rPr lang="es-MX" sz="2800" b="1" dirty="0">
                <a:latin typeface="+mj-lt"/>
                <a:cs typeface="Arial" pitchFamily="34" charset="0"/>
              </a:rPr>
              <a:t>Facultad de </a:t>
            </a:r>
            <a:r>
              <a:rPr lang="es-MX" sz="2800" b="1" dirty="0" smtClean="0">
                <a:latin typeface="+mj-lt"/>
                <a:cs typeface="Arial" pitchFamily="34" charset="0"/>
              </a:rPr>
              <a:t>INGENIERÍA </a:t>
            </a:r>
            <a:endParaRPr lang="es-MX" sz="2800" b="1" dirty="0">
              <a:latin typeface="+mj-lt"/>
              <a:cs typeface="Arial" pitchFamily="34" charset="0"/>
            </a:endParaRPr>
          </a:p>
          <a:p>
            <a:pPr algn="ctr">
              <a:defRPr/>
            </a:pPr>
            <a:endParaRPr lang="es-MX" sz="2800" b="1" dirty="0">
              <a:latin typeface="+mj-lt"/>
              <a:cs typeface="Arial" pitchFamily="34" charset="0"/>
            </a:endParaRPr>
          </a:p>
          <a:p>
            <a:pPr algn="ctr">
              <a:defRPr/>
            </a:pPr>
            <a:r>
              <a:rPr lang="es-MX" sz="2800" b="1" dirty="0" smtClean="0">
                <a:latin typeface="+mj-lt"/>
                <a:cs typeface="Arial" pitchFamily="34" charset="0"/>
              </a:rPr>
              <a:t>Ingeniería en Computación </a:t>
            </a:r>
            <a:endParaRPr lang="es-MX" sz="2800" b="1" dirty="0">
              <a:latin typeface="+mj-lt"/>
              <a:cs typeface="Arial" pitchFamily="34" charset="0"/>
            </a:endParaRPr>
          </a:p>
          <a:p>
            <a:pPr algn="ctr">
              <a:defRPr/>
            </a:pPr>
            <a:endParaRPr lang="es-MX" sz="2800" b="1" dirty="0">
              <a:latin typeface="+mj-lt"/>
              <a:cs typeface="Arial" pitchFamily="34" charset="0"/>
            </a:endParaRPr>
          </a:p>
          <a:p>
            <a:pPr algn="ctr">
              <a:defRPr/>
            </a:pPr>
            <a:r>
              <a:rPr lang="es-MX" sz="2800" b="1" dirty="0">
                <a:latin typeface="+mj-lt"/>
                <a:cs typeface="Arial" pitchFamily="34" charset="0"/>
              </a:rPr>
              <a:t>Unidad de Aprendizaje:</a:t>
            </a:r>
          </a:p>
          <a:p>
            <a:pPr algn="ctr">
              <a:defRPr/>
            </a:pPr>
            <a:r>
              <a:rPr lang="es-MX" sz="2800" b="1" dirty="0" smtClean="0">
                <a:latin typeface="+mj-lt"/>
                <a:cs typeface="Arial" pitchFamily="34" charset="0"/>
              </a:rPr>
              <a:t>«Administración»</a:t>
            </a:r>
            <a:endParaRPr lang="es-MX" sz="2800" b="1" dirty="0">
              <a:latin typeface="+mj-lt"/>
              <a:cs typeface="Arial" pitchFamily="34" charset="0"/>
            </a:endParaRPr>
          </a:p>
          <a:p>
            <a:pPr algn="ctr">
              <a:defRPr/>
            </a:pPr>
            <a:r>
              <a:rPr lang="es-MX" sz="2800" b="1" dirty="0" smtClean="0">
                <a:latin typeface="+mj-lt"/>
                <a:cs typeface="Arial" pitchFamily="34" charset="0"/>
              </a:rPr>
              <a:t>(5 </a:t>
            </a:r>
            <a:r>
              <a:rPr lang="es-MX" sz="2800" b="1" dirty="0">
                <a:latin typeface="+mj-lt"/>
                <a:cs typeface="Arial" pitchFamily="34" charset="0"/>
              </a:rPr>
              <a:t>Créditos)</a:t>
            </a:r>
          </a:p>
          <a:p>
            <a:pPr algn="ctr">
              <a:defRPr/>
            </a:pPr>
            <a:endParaRPr lang="es-MX" sz="2800" b="1" dirty="0">
              <a:latin typeface="+mj-lt"/>
              <a:cs typeface="Arial" pitchFamily="34" charset="0"/>
            </a:endParaRPr>
          </a:p>
          <a:p>
            <a:pPr algn="ctr">
              <a:defRPr/>
            </a:pPr>
            <a:r>
              <a:rPr lang="es-MX" sz="2800" b="1" dirty="0">
                <a:latin typeface="+mj-lt"/>
                <a:cs typeface="Arial" pitchFamily="34" charset="0"/>
              </a:rPr>
              <a:t>Tema:  </a:t>
            </a:r>
          </a:p>
          <a:p>
            <a:pPr algn="ctr">
              <a:defRPr/>
            </a:pPr>
            <a:r>
              <a:rPr lang="es-ES" sz="2800" b="1" i="1" u="sng" dirty="0" smtClean="0">
                <a:effectLst>
                  <a:outerShdw blurRad="38100" dist="38100" dir="2700000" algn="tl">
                    <a:srgbClr val="000000">
                      <a:alpha val="43137"/>
                    </a:srgbClr>
                  </a:outerShdw>
                </a:effectLst>
                <a:latin typeface="+mj-lt"/>
                <a:cs typeface="Arial" pitchFamily="34" charset="0"/>
              </a:rPr>
              <a:t>CONCEPTOS DE ADMINISTRACIÓN</a:t>
            </a:r>
            <a:endParaRPr lang="es-ES" sz="2800" b="1" i="1" u="sng" dirty="0">
              <a:effectLst>
                <a:outerShdw blurRad="38100" dist="38100" dir="2700000" algn="tl">
                  <a:srgbClr val="000000">
                    <a:alpha val="43137"/>
                  </a:srgbClr>
                </a:outerShdw>
              </a:effectLst>
              <a:latin typeface="+mj-lt"/>
              <a:cs typeface="Arial" pitchFamily="34" charset="0"/>
            </a:endParaRPr>
          </a:p>
          <a:p>
            <a:pPr algn="ctr">
              <a:defRPr/>
            </a:pPr>
            <a:r>
              <a:rPr lang="es-MX" sz="2800" b="1" dirty="0">
                <a:latin typeface="+mj-lt"/>
                <a:cs typeface="Arial" pitchFamily="34" charset="0"/>
              </a:rPr>
              <a:t>Elaboró: Dra. en C. </a:t>
            </a:r>
            <a:r>
              <a:rPr lang="es-MX" sz="2800" b="1" dirty="0" err="1">
                <a:latin typeface="+mj-lt"/>
                <a:cs typeface="Arial" pitchFamily="34" charset="0"/>
              </a:rPr>
              <a:t>Edu</a:t>
            </a:r>
            <a:r>
              <a:rPr lang="es-MX" sz="2800" b="1" dirty="0">
                <a:latin typeface="+mj-lt"/>
                <a:cs typeface="Arial" pitchFamily="34" charset="0"/>
              </a:rPr>
              <a:t>. Susana Ruíz Valdés.</a:t>
            </a:r>
          </a:p>
          <a:p>
            <a:pPr algn="r">
              <a:defRPr/>
            </a:pPr>
            <a:endParaRPr lang="es-MX" b="1" dirty="0">
              <a:latin typeface="+mj-lt"/>
              <a:cs typeface="Arial" panose="020B0604020202020204" pitchFamily="34" charset="0"/>
            </a:endParaRPr>
          </a:p>
          <a:p>
            <a:pPr algn="r">
              <a:defRPr/>
            </a:pPr>
            <a:endParaRPr lang="es-MX" b="1" dirty="0" smtClean="0">
              <a:latin typeface="+mj-lt"/>
              <a:cs typeface="Arial" panose="020B0604020202020204" pitchFamily="34" charset="0"/>
            </a:endParaRPr>
          </a:p>
          <a:p>
            <a:pPr algn="r">
              <a:defRPr/>
            </a:pPr>
            <a:r>
              <a:rPr lang="es-MX" b="1" dirty="0" smtClean="0">
                <a:latin typeface="+mj-lt"/>
                <a:cs typeface="Arial" panose="020B0604020202020204" pitchFamily="34" charset="0"/>
              </a:rPr>
              <a:t>Toluca, México; Septiembre </a:t>
            </a:r>
            <a:r>
              <a:rPr lang="es-MX" b="1" dirty="0">
                <a:latin typeface="+mj-lt"/>
                <a:cs typeface="Arial" panose="020B0604020202020204" pitchFamily="34" charset="0"/>
              </a:rPr>
              <a:t>2015</a:t>
            </a:r>
          </a:p>
        </p:txBody>
      </p:sp>
      <p:pic>
        <p:nvPicPr>
          <p:cNvPr id="6" name="Picture 2" descr="Uaemex"/>
          <p:cNvPicPr>
            <a:picLocks noChangeAspect="1" noChangeArrowheads="1"/>
          </p:cNvPicPr>
          <p:nvPr/>
        </p:nvPicPr>
        <p:blipFill>
          <a:blip r:embed="rId2"/>
          <a:srcRect/>
          <a:stretch>
            <a:fillRect/>
          </a:stretch>
        </p:blipFill>
        <p:spPr bwMode="auto">
          <a:xfrm>
            <a:off x="599383" y="176206"/>
            <a:ext cx="1276350" cy="115338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Imagen 7" descr="Resultado de imagen para fac ingenieria uaemex"/>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28228" y="220717"/>
            <a:ext cx="1276586" cy="1159026"/>
          </a:xfrm>
          <a:prstGeom prst="rect">
            <a:avLst/>
          </a:prstGeom>
          <a:noFill/>
          <a:ln>
            <a:noFill/>
          </a:ln>
        </p:spPr>
      </p:pic>
    </p:spTree>
    <p:extLst>
      <p:ext uri="{BB962C8B-B14F-4D97-AF65-F5344CB8AC3E}">
        <p14:creationId xmlns:p14="http://schemas.microsoft.com/office/powerpoint/2010/main" val="196121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down)">
                                      <p:cBhvr>
                                        <p:cTn id="7" dur="2000"/>
                                        <p:tgtEl>
                                          <p:spTgt spid="5"/>
                                        </p:tgtEl>
                                      </p:cBhvr>
                                    </p:animEffect>
                                  </p:childTnLst>
                                </p:cTn>
                              </p:par>
                            </p:childTnLst>
                          </p:cTn>
                        </p:par>
                        <p:par>
                          <p:cTn id="8" fill="hold">
                            <p:stCondLst>
                              <p:cond delay="2000"/>
                            </p:stCondLst>
                            <p:childTnLst>
                              <p:par>
                                <p:cTn id="9" presetID="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413792"/>
            <a:ext cx="8229600" cy="1143000"/>
          </a:xfrm>
        </p:spPr>
        <p:txBody>
          <a:bodyPr>
            <a:noAutofit/>
          </a:bodyPr>
          <a:lstStyle/>
          <a:p>
            <a:pPr algn="ctr"/>
            <a:r>
              <a:rPr lang="es-ES_tradnl" sz="4400" b="1" cap="none" spc="0"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rPr>
              <a:t>IMPORTANCIA UNIVERSAL DE LA ADMINISTRACIÓN</a:t>
            </a:r>
            <a:endParaRPr lang="es-MX" sz="4400" b="1" cap="none" spc="0" dirty="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endParaRPr>
          </a:p>
        </p:txBody>
      </p:sp>
      <p:graphicFrame>
        <p:nvGraphicFramePr>
          <p:cNvPr id="4" name="3 Marcador de contenido"/>
          <p:cNvGraphicFramePr>
            <a:graphicFrameLocks noGrp="1"/>
          </p:cNvGraphicFramePr>
          <p:nvPr>
            <p:ph sz="quarter" idx="13"/>
            <p:extLst>
              <p:ext uri="{D42A27DB-BD31-4B8C-83A1-F6EECF244321}">
                <p14:modId xmlns:p14="http://schemas.microsoft.com/office/powerpoint/2010/main" val="2874753600"/>
              </p:ext>
            </p:extLst>
          </p:nvPr>
        </p:nvGraphicFramePr>
        <p:xfrm>
          <a:off x="665018" y="1679171"/>
          <a:ext cx="10773295" cy="4929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25551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1753772" y="698268"/>
            <a:ext cx="9069397" cy="4547878"/>
          </a:xfrm>
        </p:spPr>
        <p:txBody>
          <a:bodyPr>
            <a:noAutofit/>
          </a:bodyPr>
          <a:lstStyle/>
          <a:p>
            <a:r>
              <a:rPr lang="es-MX" sz="9600" b="1" cap="none" spc="0" dirty="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rPr>
              <a:t>DEFINICIÓN DE EMPRESA Y </a:t>
            </a:r>
            <a:r>
              <a:rPr lang="es-MX" sz="9600" b="1" cap="none" spc="0"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rPr>
              <a:t>SU </a:t>
            </a:r>
            <a:r>
              <a:rPr lang="es-MX" sz="9600" b="1" cap="none" spc="0" dirty="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rPr>
              <a:t>CLASIFICACIÓN</a:t>
            </a:r>
            <a:endParaRPr lang="es-MX" sz="9000" b="1" cap="none" spc="0" dirty="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cs typeface="Calibri" pitchFamily="34" charset="0"/>
            </a:endParaRPr>
          </a:p>
        </p:txBody>
      </p:sp>
    </p:spTree>
    <p:extLst>
      <p:ext uri="{BB962C8B-B14F-4D97-AF65-F5344CB8AC3E}">
        <p14:creationId xmlns:p14="http://schemas.microsoft.com/office/powerpoint/2010/main" val="1561761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399010" y="787102"/>
            <a:ext cx="5885408" cy="3023910"/>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vert="horz" lIns="0" tIns="45720" rIns="0" bIns="45720" rtlCol="0">
            <a:noAutofit/>
          </a:bodyPr>
          <a:lstStyle/>
          <a:p>
            <a:pPr algn="just"/>
            <a:r>
              <a:rPr lang="es-MX" sz="3200" dirty="0" smtClean="0">
                <a:solidFill>
                  <a:schemeClr val="tx1"/>
                </a:solidFill>
              </a:rPr>
              <a:t>La </a:t>
            </a:r>
            <a:r>
              <a:rPr lang="es-MX" sz="3200" dirty="0">
                <a:solidFill>
                  <a:schemeClr val="tx1"/>
                </a:solidFill>
              </a:rPr>
              <a:t>empresa es la unidad económico-social en la cual a través del capital, el trabajo y coordinación de recursos se producen bienes y servicios para satisfacer las necesidades de la sociedad.</a:t>
            </a:r>
          </a:p>
          <a:p>
            <a:pPr marL="342900" indent="-274320" algn="just">
              <a:spcBef>
                <a:spcPts val="700"/>
              </a:spcBef>
              <a:buClr>
                <a:schemeClr val="accent1"/>
              </a:buClr>
              <a:buSzPct val="85000"/>
            </a:pPr>
            <a:r>
              <a:rPr lang="es-ES" sz="3000" dirty="0">
                <a:latin typeface="Calibri" pitchFamily="34" charset="0"/>
              </a:rPr>
              <a:t/>
            </a:r>
            <a:br>
              <a:rPr lang="es-ES" sz="3000" dirty="0">
                <a:latin typeface="Calibri" pitchFamily="34" charset="0"/>
              </a:rPr>
            </a:br>
            <a:endParaRPr lang="es-ES" sz="3000" i="1" dirty="0">
              <a:latin typeface="Calibri" pitchFamily="34" charset="0"/>
            </a:endParaRPr>
          </a:p>
        </p:txBody>
      </p:sp>
      <p:sp>
        <p:nvSpPr>
          <p:cNvPr id="2" name="Rectángulo 1"/>
          <p:cNvSpPr/>
          <p:nvPr/>
        </p:nvSpPr>
        <p:spPr>
          <a:xfrm>
            <a:off x="6400797" y="3811012"/>
            <a:ext cx="5591695" cy="3046988"/>
          </a:xfrm>
          <a:prstGeom prst="rect">
            <a:avLst/>
          </a:prstGeom>
          <a:solidFill>
            <a:schemeClr val="bg1"/>
          </a:solidFill>
          <a:ln>
            <a:solidFill>
              <a:schemeClr val="tx2">
                <a:lumMod val="75000"/>
              </a:schemeClr>
            </a:solidFill>
          </a:ln>
        </p:spPr>
        <p:style>
          <a:lnRef idx="2">
            <a:schemeClr val="accent2"/>
          </a:lnRef>
          <a:fillRef idx="1">
            <a:schemeClr val="lt1"/>
          </a:fillRef>
          <a:effectRef idx="0">
            <a:schemeClr val="accent2"/>
          </a:effectRef>
          <a:fontRef idx="minor">
            <a:schemeClr val="dk1"/>
          </a:fontRef>
        </p:style>
        <p:txBody>
          <a:bodyPr wrap="square">
            <a:spAutoFit/>
          </a:bodyPr>
          <a:lstStyle/>
          <a:p>
            <a:pPr indent="540385" algn="just">
              <a:spcAft>
                <a:spcPts val="0"/>
              </a:spcAft>
            </a:pPr>
            <a:r>
              <a:rPr lang="es-ES_tradnl" sz="3200" dirty="0" smtClean="0">
                <a:solidFill>
                  <a:schemeClr val="tx1"/>
                </a:solidFill>
                <a:effectLst/>
                <a:ea typeface="Times New Roman" panose="02020603050405020304" pitchFamily="18" charset="0"/>
              </a:rPr>
              <a:t>En este sentido es importante conocer las diferentes clases de empresas que existen para lo cual en el esquema, se presentan algunos criterios de clasificación </a:t>
            </a:r>
            <a:r>
              <a:rPr lang="es-ES_tradnl" sz="3200" dirty="0" smtClean="0">
                <a:effectLst/>
                <a:ea typeface="Times New Roman" panose="02020603050405020304" pitchFamily="18" charset="0"/>
              </a:rPr>
              <a:t>de empresas.</a:t>
            </a:r>
            <a:endParaRPr lang="es-MX" sz="2400" dirty="0">
              <a:effectLst/>
              <a:ea typeface="Times New Roman" panose="02020603050405020304" pitchFamily="18" charset="0"/>
            </a:endParaRPr>
          </a:p>
        </p:txBody>
      </p:sp>
      <p:sp>
        <p:nvSpPr>
          <p:cNvPr id="7" name="6 Flecha doblada"/>
          <p:cNvSpPr/>
          <p:nvPr/>
        </p:nvSpPr>
        <p:spPr>
          <a:xfrm rot="3184600">
            <a:off x="6961121" y="1798908"/>
            <a:ext cx="2614557" cy="1515177"/>
          </a:xfrm>
          <a:prstGeom prst="bentArrow">
            <a:avLst>
              <a:gd name="adj1" fmla="val 13092"/>
              <a:gd name="adj2" fmla="val 25000"/>
              <a:gd name="adj3" fmla="val 25000"/>
              <a:gd name="adj4" fmla="val 43750"/>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n>
                <a:solidFill>
                  <a:schemeClr val="tx2">
                    <a:lumMod val="75000"/>
                  </a:schemeClr>
                </a:solidFill>
              </a:ln>
              <a:solidFill>
                <a:srgbClr val="FF9900"/>
              </a:solidFill>
            </a:endParaRPr>
          </a:p>
        </p:txBody>
      </p:sp>
      <p:sp>
        <p:nvSpPr>
          <p:cNvPr id="9" name="8 Flecha doblada"/>
          <p:cNvSpPr/>
          <p:nvPr/>
        </p:nvSpPr>
        <p:spPr>
          <a:xfrm rot="13779072">
            <a:off x="3458190" y="4058078"/>
            <a:ext cx="2614557" cy="1515177"/>
          </a:xfrm>
          <a:prstGeom prst="bentArrow">
            <a:avLst>
              <a:gd name="adj1" fmla="val 13092"/>
              <a:gd name="adj2" fmla="val 25000"/>
              <a:gd name="adj3" fmla="val 25000"/>
              <a:gd name="adj4" fmla="val 43750"/>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n>
                <a:solidFill>
                  <a:schemeClr val="tx2">
                    <a:lumMod val="75000"/>
                  </a:schemeClr>
                </a:solidFill>
              </a:ln>
              <a:solidFill>
                <a:srgbClr val="FF9900"/>
              </a:solidFill>
            </a:endParaRPr>
          </a:p>
        </p:txBody>
      </p:sp>
    </p:spTree>
    <p:extLst>
      <p:ext uri="{BB962C8B-B14F-4D97-AF65-F5344CB8AC3E}">
        <p14:creationId xmlns:p14="http://schemas.microsoft.com/office/powerpoint/2010/main" val="21000954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4"/>
          <p:cNvGraphicFramePr>
            <a:graphicFrameLocks noGrp="1"/>
          </p:cNvGraphicFramePr>
          <p:nvPr>
            <p:ph sz="quarter" idx="13"/>
            <p:extLst>
              <p:ext uri="{D42A27DB-BD31-4B8C-83A1-F6EECF244321}">
                <p14:modId xmlns:p14="http://schemas.microsoft.com/office/powerpoint/2010/main" val="3344832766"/>
              </p:ext>
            </p:extLst>
          </p:nvPr>
        </p:nvGraphicFramePr>
        <p:xfrm>
          <a:off x="315883" y="266007"/>
          <a:ext cx="11604567" cy="6284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6720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3858960456"/>
              </p:ext>
            </p:extLst>
          </p:nvPr>
        </p:nvGraphicFramePr>
        <p:xfrm>
          <a:off x="5759296" y="319822"/>
          <a:ext cx="6012566" cy="5655284"/>
        </p:xfrm>
        <a:graphic>
          <a:graphicData uri="http://schemas.openxmlformats.org/drawingml/2006/table">
            <a:tbl>
              <a:tblPr firstRow="1" firstCol="1" bandRow="1">
                <a:tableStyleId>{85BE263C-DBD7-4A20-BB59-AAB30ACAA65A}</a:tableStyleId>
              </a:tblPr>
              <a:tblGrid>
                <a:gridCol w="1705361"/>
                <a:gridCol w="1437640"/>
                <a:gridCol w="1437005"/>
                <a:gridCol w="1432560"/>
              </a:tblGrid>
              <a:tr h="1070921">
                <a:tc>
                  <a:txBody>
                    <a:bodyPr/>
                    <a:lstStyle/>
                    <a:p>
                      <a:pPr algn="ctr">
                        <a:lnSpc>
                          <a:spcPct val="150000"/>
                        </a:lnSpc>
                        <a:spcAft>
                          <a:spcPts val="0"/>
                        </a:spcAft>
                        <a:tabLst>
                          <a:tab pos="247650" algn="l"/>
                        </a:tabLst>
                      </a:pPr>
                      <a:r>
                        <a:rPr lang="es-MX" sz="2000" dirty="0">
                          <a:effectLst/>
                        </a:rPr>
                        <a:t>Tamaño</a:t>
                      </a:r>
                      <a:endParaRPr lang="es-MX" sz="4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spcAft>
                          <a:spcPts val="0"/>
                        </a:spcAft>
                        <a:tabLst>
                          <a:tab pos="247650" algn="l"/>
                        </a:tabLst>
                      </a:pPr>
                      <a:r>
                        <a:rPr lang="es-MX" sz="2000" dirty="0">
                          <a:effectLst/>
                        </a:rPr>
                        <a:t>Industria</a:t>
                      </a:r>
                      <a:endParaRPr lang="es-MX" sz="4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spcAft>
                          <a:spcPts val="0"/>
                        </a:spcAft>
                        <a:tabLst>
                          <a:tab pos="247650" algn="l"/>
                        </a:tabLst>
                      </a:pPr>
                      <a:r>
                        <a:rPr lang="es-MX" sz="2000" dirty="0">
                          <a:effectLst/>
                        </a:rPr>
                        <a:t>Comercio</a:t>
                      </a:r>
                      <a:endParaRPr lang="es-MX" sz="4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spcAft>
                          <a:spcPts val="0"/>
                        </a:spcAft>
                        <a:tabLst>
                          <a:tab pos="247650" algn="l"/>
                        </a:tabLst>
                      </a:pPr>
                      <a:r>
                        <a:rPr lang="es-MX" sz="2000" dirty="0">
                          <a:effectLst/>
                        </a:rPr>
                        <a:t>Servicios</a:t>
                      </a:r>
                      <a:endParaRPr lang="es-MX" sz="4000" dirty="0">
                        <a:effectLst/>
                        <a:latin typeface="Times New Roman" panose="02020603050405020304" pitchFamily="18" charset="0"/>
                        <a:ea typeface="Times New Roman" panose="02020603050405020304" pitchFamily="18" charset="0"/>
                      </a:endParaRPr>
                    </a:p>
                  </a:txBody>
                  <a:tcPr marL="68580" marR="68580" marT="0" marB="0"/>
                </a:tc>
              </a:tr>
              <a:tr h="1070921">
                <a:tc>
                  <a:txBody>
                    <a:bodyPr/>
                    <a:lstStyle/>
                    <a:p>
                      <a:pPr algn="just">
                        <a:lnSpc>
                          <a:spcPct val="150000"/>
                        </a:lnSpc>
                        <a:spcAft>
                          <a:spcPts val="0"/>
                        </a:spcAft>
                        <a:tabLst>
                          <a:tab pos="247650" algn="l"/>
                        </a:tabLst>
                      </a:pPr>
                      <a:r>
                        <a:rPr lang="es-MX" sz="2000">
                          <a:effectLst/>
                        </a:rPr>
                        <a:t>Microempresa</a:t>
                      </a:r>
                      <a:endParaRPr lang="es-MX" sz="4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a:effectLst/>
                        </a:rPr>
                        <a:t>0-10 empleados</a:t>
                      </a:r>
                      <a:endParaRPr lang="es-MX" sz="4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a:effectLst/>
                        </a:rPr>
                        <a:t>0-10 empleados</a:t>
                      </a:r>
                      <a:endParaRPr lang="es-MX" sz="4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a:effectLst/>
                        </a:rPr>
                        <a:t>0-10 empleados</a:t>
                      </a:r>
                      <a:endParaRPr lang="es-MX" sz="4000">
                        <a:effectLst/>
                        <a:latin typeface="Times New Roman" panose="02020603050405020304" pitchFamily="18" charset="0"/>
                        <a:ea typeface="Times New Roman" panose="02020603050405020304" pitchFamily="18" charset="0"/>
                      </a:endParaRPr>
                    </a:p>
                  </a:txBody>
                  <a:tcPr marL="68580" marR="68580" marT="0" marB="0"/>
                </a:tc>
              </a:tr>
              <a:tr h="1070921">
                <a:tc>
                  <a:txBody>
                    <a:bodyPr/>
                    <a:lstStyle/>
                    <a:p>
                      <a:pPr algn="just">
                        <a:lnSpc>
                          <a:spcPct val="150000"/>
                        </a:lnSpc>
                        <a:spcAft>
                          <a:spcPts val="0"/>
                        </a:spcAft>
                        <a:tabLst>
                          <a:tab pos="247650" algn="l"/>
                        </a:tabLst>
                      </a:pPr>
                      <a:r>
                        <a:rPr lang="es-MX" sz="2000" dirty="0">
                          <a:effectLst/>
                        </a:rPr>
                        <a:t>Pequeña empresa</a:t>
                      </a:r>
                      <a:endParaRPr lang="es-MX" sz="4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a:effectLst/>
                        </a:rPr>
                        <a:t>11-50 empleados</a:t>
                      </a:r>
                      <a:endParaRPr lang="es-MX" sz="4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dirty="0">
                          <a:effectLst/>
                        </a:rPr>
                        <a:t>11-30 empleados</a:t>
                      </a:r>
                      <a:endParaRPr lang="es-MX" sz="4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a:effectLst/>
                        </a:rPr>
                        <a:t>11-50 empleados</a:t>
                      </a:r>
                      <a:endParaRPr lang="es-MX" sz="4000">
                        <a:effectLst/>
                        <a:latin typeface="Times New Roman" panose="02020603050405020304" pitchFamily="18" charset="0"/>
                        <a:ea typeface="Times New Roman" panose="02020603050405020304" pitchFamily="18" charset="0"/>
                      </a:endParaRPr>
                    </a:p>
                  </a:txBody>
                  <a:tcPr marL="68580" marR="68580" marT="0" marB="0"/>
                </a:tc>
              </a:tr>
              <a:tr h="1070921">
                <a:tc>
                  <a:txBody>
                    <a:bodyPr/>
                    <a:lstStyle/>
                    <a:p>
                      <a:pPr algn="just">
                        <a:lnSpc>
                          <a:spcPct val="150000"/>
                        </a:lnSpc>
                        <a:spcAft>
                          <a:spcPts val="0"/>
                        </a:spcAft>
                        <a:tabLst>
                          <a:tab pos="247650" algn="l"/>
                        </a:tabLst>
                      </a:pPr>
                      <a:r>
                        <a:rPr lang="es-MX" sz="2000">
                          <a:effectLst/>
                        </a:rPr>
                        <a:t>Mediana empresa</a:t>
                      </a:r>
                      <a:endParaRPr lang="es-MX" sz="4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a:effectLst/>
                        </a:rPr>
                        <a:t>51-250 empleados</a:t>
                      </a:r>
                      <a:endParaRPr lang="es-MX" sz="4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dirty="0">
                          <a:effectLst/>
                        </a:rPr>
                        <a:t>31-100 empleados</a:t>
                      </a:r>
                      <a:endParaRPr lang="es-MX" sz="4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a:effectLst/>
                        </a:rPr>
                        <a:t>51-100 empleados</a:t>
                      </a:r>
                      <a:endParaRPr lang="es-MX" sz="4000">
                        <a:effectLst/>
                        <a:latin typeface="Times New Roman" panose="02020603050405020304" pitchFamily="18" charset="0"/>
                        <a:ea typeface="Times New Roman" panose="02020603050405020304" pitchFamily="18" charset="0"/>
                      </a:endParaRPr>
                    </a:p>
                  </a:txBody>
                  <a:tcPr marL="68580" marR="68580" marT="0" marB="0"/>
                </a:tc>
              </a:tr>
              <a:tr h="1070921">
                <a:tc>
                  <a:txBody>
                    <a:bodyPr/>
                    <a:lstStyle/>
                    <a:p>
                      <a:pPr algn="just">
                        <a:lnSpc>
                          <a:spcPct val="150000"/>
                        </a:lnSpc>
                        <a:spcAft>
                          <a:spcPts val="0"/>
                        </a:spcAft>
                        <a:tabLst>
                          <a:tab pos="247650" algn="l"/>
                        </a:tabLst>
                      </a:pPr>
                      <a:r>
                        <a:rPr lang="es-MX" sz="2000">
                          <a:effectLst/>
                        </a:rPr>
                        <a:t>Gran empresa</a:t>
                      </a:r>
                      <a:endParaRPr lang="es-MX" sz="4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dirty="0">
                          <a:effectLst/>
                        </a:rPr>
                        <a:t>251 empleados en adelante</a:t>
                      </a:r>
                      <a:endParaRPr lang="es-MX" sz="4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dirty="0">
                          <a:effectLst/>
                        </a:rPr>
                        <a:t>101 empleados</a:t>
                      </a:r>
                      <a:endParaRPr lang="es-MX" sz="4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tabLst>
                          <a:tab pos="247650" algn="l"/>
                        </a:tabLst>
                      </a:pPr>
                      <a:r>
                        <a:rPr lang="es-MX" sz="2000" dirty="0">
                          <a:effectLst/>
                        </a:rPr>
                        <a:t>101 empleados</a:t>
                      </a:r>
                      <a:endParaRPr lang="es-MX" sz="40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6" name="Rectangle 2"/>
          <p:cNvSpPr>
            <a:spLocks noChangeArrowheads="1"/>
          </p:cNvSpPr>
          <p:nvPr/>
        </p:nvSpPr>
        <p:spPr bwMode="auto">
          <a:xfrm>
            <a:off x="498764" y="794175"/>
            <a:ext cx="5004261"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47650" algn="l"/>
              </a:tabLst>
              <a:defRPr>
                <a:solidFill>
                  <a:schemeClr val="tx1"/>
                </a:solidFill>
                <a:latin typeface="Arial" panose="020B0604020202020204" pitchFamily="34" charset="0"/>
              </a:defRPr>
            </a:lvl1pPr>
            <a:lvl2pPr eaLnBrk="0" fontAlgn="base" hangingPunct="0">
              <a:spcBef>
                <a:spcPct val="0"/>
              </a:spcBef>
              <a:spcAft>
                <a:spcPct val="0"/>
              </a:spcAft>
              <a:tabLst>
                <a:tab pos="247650" algn="l"/>
              </a:tabLst>
              <a:defRPr>
                <a:solidFill>
                  <a:schemeClr val="tx1"/>
                </a:solidFill>
                <a:latin typeface="Arial" panose="020B0604020202020204" pitchFamily="34" charset="0"/>
              </a:defRPr>
            </a:lvl2pPr>
            <a:lvl3pPr eaLnBrk="0" fontAlgn="base" hangingPunct="0">
              <a:spcBef>
                <a:spcPct val="0"/>
              </a:spcBef>
              <a:spcAft>
                <a:spcPct val="0"/>
              </a:spcAft>
              <a:tabLst>
                <a:tab pos="247650" algn="l"/>
              </a:tabLst>
              <a:defRPr>
                <a:solidFill>
                  <a:schemeClr val="tx1"/>
                </a:solidFill>
                <a:latin typeface="Arial" panose="020B0604020202020204" pitchFamily="34" charset="0"/>
              </a:defRPr>
            </a:lvl3pPr>
            <a:lvl4pPr eaLnBrk="0" fontAlgn="base" hangingPunct="0">
              <a:spcBef>
                <a:spcPct val="0"/>
              </a:spcBef>
              <a:spcAft>
                <a:spcPct val="0"/>
              </a:spcAft>
              <a:tabLst>
                <a:tab pos="247650" algn="l"/>
              </a:tabLst>
              <a:defRPr>
                <a:solidFill>
                  <a:schemeClr val="tx1"/>
                </a:solidFill>
                <a:latin typeface="Arial" panose="020B0604020202020204" pitchFamily="34" charset="0"/>
              </a:defRPr>
            </a:lvl4pPr>
            <a:lvl5pPr eaLnBrk="0" fontAlgn="base" hangingPunct="0">
              <a:spcBef>
                <a:spcPct val="0"/>
              </a:spcBef>
              <a:spcAft>
                <a:spcPct val="0"/>
              </a:spcAft>
              <a:tabLst>
                <a:tab pos="247650" algn="l"/>
              </a:tabLst>
              <a:defRPr>
                <a:solidFill>
                  <a:schemeClr val="tx1"/>
                </a:solidFill>
                <a:latin typeface="Arial" panose="020B0604020202020204" pitchFamily="34" charset="0"/>
              </a:defRPr>
            </a:lvl5pPr>
            <a:lvl6pPr eaLnBrk="0" fontAlgn="base" hangingPunct="0">
              <a:spcBef>
                <a:spcPct val="0"/>
              </a:spcBef>
              <a:spcAft>
                <a:spcPct val="0"/>
              </a:spcAft>
              <a:tabLst>
                <a:tab pos="247650" algn="l"/>
              </a:tabLst>
              <a:defRPr>
                <a:solidFill>
                  <a:schemeClr val="tx1"/>
                </a:solidFill>
                <a:latin typeface="Arial" panose="020B0604020202020204" pitchFamily="34" charset="0"/>
              </a:defRPr>
            </a:lvl6pPr>
            <a:lvl7pPr eaLnBrk="0" fontAlgn="base" hangingPunct="0">
              <a:spcBef>
                <a:spcPct val="0"/>
              </a:spcBef>
              <a:spcAft>
                <a:spcPct val="0"/>
              </a:spcAft>
              <a:tabLst>
                <a:tab pos="247650" algn="l"/>
              </a:tabLst>
              <a:defRPr>
                <a:solidFill>
                  <a:schemeClr val="tx1"/>
                </a:solidFill>
                <a:latin typeface="Arial" panose="020B0604020202020204" pitchFamily="34" charset="0"/>
              </a:defRPr>
            </a:lvl7pPr>
            <a:lvl8pPr eaLnBrk="0" fontAlgn="base" hangingPunct="0">
              <a:spcBef>
                <a:spcPct val="0"/>
              </a:spcBef>
              <a:spcAft>
                <a:spcPct val="0"/>
              </a:spcAft>
              <a:tabLst>
                <a:tab pos="247650" algn="l"/>
              </a:tabLst>
              <a:defRPr>
                <a:solidFill>
                  <a:schemeClr val="tx1"/>
                </a:solidFill>
                <a:latin typeface="Arial" panose="020B0604020202020204" pitchFamily="34" charset="0"/>
              </a:defRPr>
            </a:lvl8pPr>
            <a:lvl9pPr eaLnBrk="0" fontAlgn="base" hangingPunct="0">
              <a:spcBef>
                <a:spcPct val="0"/>
              </a:spcBef>
              <a:spcAft>
                <a:spcPct val="0"/>
              </a:spcAft>
              <a:tabLst>
                <a:tab pos="24765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247650" algn="l"/>
              </a:tabLst>
            </a:pPr>
            <a:r>
              <a:rPr kumimoji="0" lang="es-MX" altLang="es-MX" sz="2400" b="1"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Por su tamaño</a:t>
            </a:r>
            <a:r>
              <a:rPr kumimoji="0" lang="es-MX" altLang="es-MX" sz="24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tab pos="247650" algn="l"/>
              </a:tabLst>
            </a:pPr>
            <a:r>
              <a:rPr kumimoji="0" lang="es-MX" altLang="es-MX" sz="24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Existen diversos criterios para clasificar a las empresas de acuerdo con el volumen de ventas, de producción, capital y personal ocupado. </a:t>
            </a:r>
          </a:p>
          <a:p>
            <a:pPr marL="0" marR="0" lvl="0" indent="0" algn="just" defTabSz="914400" rtl="0" eaLnBrk="0" fontAlgn="base" latinLnBrk="0" hangingPunct="0">
              <a:lnSpc>
                <a:spcPct val="100000"/>
              </a:lnSpc>
              <a:spcBef>
                <a:spcPct val="0"/>
              </a:spcBef>
              <a:spcAft>
                <a:spcPct val="0"/>
              </a:spcAft>
              <a:buClrTx/>
              <a:buSzTx/>
              <a:buFontTx/>
              <a:buNone/>
              <a:tabLst>
                <a:tab pos="247650" algn="l"/>
              </a:tabLst>
            </a:pPr>
            <a:r>
              <a:rPr kumimoji="0" lang="es-MX" altLang="es-MX" sz="24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El criterio más utilizado para definir el tamaño de una organización es el número de empleados, el cual se muestra en la Tabla</a:t>
            </a:r>
            <a:r>
              <a:rPr kumimoji="0" lang="es-MX" altLang="es-MX"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MX" altLang="es-MX" sz="2000" b="0" i="0" u="none" strike="noStrike" cap="none" normalizeH="0" baseline="0" dirty="0" smtClean="0">
              <a:ln>
                <a:noFill/>
              </a:ln>
              <a:solidFill>
                <a:schemeClr val="tx1"/>
              </a:solidFill>
              <a:effectLst/>
              <a:latin typeface="Arial" panose="020B0604020202020204" pitchFamily="34" charset="0"/>
            </a:endParaRPr>
          </a:p>
        </p:txBody>
      </p:sp>
      <p:sp>
        <p:nvSpPr>
          <p:cNvPr id="7" name="CuadroTexto 6"/>
          <p:cNvSpPr txBox="1"/>
          <p:nvPr/>
        </p:nvSpPr>
        <p:spPr>
          <a:xfrm>
            <a:off x="5760490" y="5917398"/>
            <a:ext cx="5761990" cy="769441"/>
          </a:xfrm>
          <a:prstGeom prst="rect">
            <a:avLst/>
          </a:prstGeom>
          <a:noFill/>
        </p:spPr>
        <p:txBody>
          <a:bodyPr wrap="square" rtlCol="0">
            <a:spAutoFit/>
          </a:bodyPr>
          <a:lstStyle/>
          <a:p>
            <a:pPr lvl="0"/>
            <a:r>
              <a:rPr kumimoji="0" lang="es-MX" altLang="es-MX"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Tabla:</a:t>
            </a:r>
            <a:r>
              <a:rPr kumimoji="0" lang="es-MX" altLang="es-MX" sz="1200" b="1" i="0" u="none" strike="noStrike" cap="none" normalizeH="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Clasificación</a:t>
            </a:r>
            <a:r>
              <a:rPr lang="es-MX" altLang="es-MX" sz="1200" b="1" dirty="0" smtClean="0">
                <a:latin typeface="Arial" panose="020B0604020202020204" pitchFamily="34" charset="0"/>
                <a:ea typeface="Times New Roman" panose="02020603050405020304" pitchFamily="18" charset="0"/>
                <a:cs typeface="Arial" panose="020B0604020202020204" pitchFamily="34" charset="0"/>
              </a:rPr>
              <a:t> de las empresas por tamaño</a:t>
            </a:r>
          </a:p>
          <a:p>
            <a:pPr lvl="0"/>
            <a:r>
              <a:rPr kumimoji="0" lang="es-MX" altLang="es-MX"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Fuente: Diario oficial de la federación, 30 de diciembre de 2013, México</a:t>
            </a:r>
            <a:endParaRPr kumimoji="0" lang="es-MX" altLang="es-MX" sz="1200" b="0" i="0" u="none" strike="noStrike" cap="none" normalizeH="0" baseline="0" dirty="0" smtClean="0">
              <a:ln>
                <a:noFill/>
              </a:ln>
              <a:solidFill>
                <a:schemeClr val="tx1"/>
              </a:solidFill>
              <a:effectLst/>
              <a:latin typeface="Arial" panose="020B0604020202020204" pitchFamily="34" charset="0"/>
            </a:endParaRPr>
          </a:p>
          <a:p>
            <a:endParaRPr lang="es-MX" sz="2000" dirty="0"/>
          </a:p>
        </p:txBody>
      </p:sp>
      <p:sp>
        <p:nvSpPr>
          <p:cNvPr id="4" name="3 Flecha doblada"/>
          <p:cNvSpPr/>
          <p:nvPr/>
        </p:nvSpPr>
        <p:spPr>
          <a:xfrm flipV="1">
            <a:off x="2801387" y="3982000"/>
            <a:ext cx="2502131" cy="1708160"/>
          </a:xfrm>
          <a:prstGeom prst="bentArrow">
            <a:avLst/>
          </a:prstGeom>
          <a:solidFill>
            <a:srgbClr val="FF990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20582419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445471" y="462110"/>
            <a:ext cx="5388798"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47650" algn="l"/>
              </a:tabLst>
              <a:defRPr>
                <a:solidFill>
                  <a:schemeClr val="tx1"/>
                </a:solidFill>
                <a:latin typeface="Arial" panose="020B0604020202020204" pitchFamily="34" charset="0"/>
              </a:defRPr>
            </a:lvl1pPr>
            <a:lvl2pPr eaLnBrk="0" fontAlgn="base" hangingPunct="0">
              <a:spcBef>
                <a:spcPct val="0"/>
              </a:spcBef>
              <a:spcAft>
                <a:spcPct val="0"/>
              </a:spcAft>
              <a:tabLst>
                <a:tab pos="247650" algn="l"/>
              </a:tabLst>
              <a:defRPr>
                <a:solidFill>
                  <a:schemeClr val="tx1"/>
                </a:solidFill>
                <a:latin typeface="Arial" panose="020B0604020202020204" pitchFamily="34" charset="0"/>
              </a:defRPr>
            </a:lvl2pPr>
            <a:lvl3pPr eaLnBrk="0" fontAlgn="base" hangingPunct="0">
              <a:spcBef>
                <a:spcPct val="0"/>
              </a:spcBef>
              <a:spcAft>
                <a:spcPct val="0"/>
              </a:spcAft>
              <a:tabLst>
                <a:tab pos="247650" algn="l"/>
              </a:tabLst>
              <a:defRPr>
                <a:solidFill>
                  <a:schemeClr val="tx1"/>
                </a:solidFill>
                <a:latin typeface="Arial" panose="020B0604020202020204" pitchFamily="34" charset="0"/>
              </a:defRPr>
            </a:lvl3pPr>
            <a:lvl4pPr eaLnBrk="0" fontAlgn="base" hangingPunct="0">
              <a:spcBef>
                <a:spcPct val="0"/>
              </a:spcBef>
              <a:spcAft>
                <a:spcPct val="0"/>
              </a:spcAft>
              <a:tabLst>
                <a:tab pos="247650" algn="l"/>
              </a:tabLst>
              <a:defRPr>
                <a:solidFill>
                  <a:schemeClr val="tx1"/>
                </a:solidFill>
                <a:latin typeface="Arial" panose="020B0604020202020204" pitchFamily="34" charset="0"/>
              </a:defRPr>
            </a:lvl4pPr>
            <a:lvl5pPr eaLnBrk="0" fontAlgn="base" hangingPunct="0">
              <a:spcBef>
                <a:spcPct val="0"/>
              </a:spcBef>
              <a:spcAft>
                <a:spcPct val="0"/>
              </a:spcAft>
              <a:tabLst>
                <a:tab pos="247650" algn="l"/>
              </a:tabLst>
              <a:defRPr>
                <a:solidFill>
                  <a:schemeClr val="tx1"/>
                </a:solidFill>
                <a:latin typeface="Arial" panose="020B0604020202020204" pitchFamily="34" charset="0"/>
              </a:defRPr>
            </a:lvl5pPr>
            <a:lvl6pPr eaLnBrk="0" fontAlgn="base" hangingPunct="0">
              <a:spcBef>
                <a:spcPct val="0"/>
              </a:spcBef>
              <a:spcAft>
                <a:spcPct val="0"/>
              </a:spcAft>
              <a:tabLst>
                <a:tab pos="247650" algn="l"/>
              </a:tabLst>
              <a:defRPr>
                <a:solidFill>
                  <a:schemeClr val="tx1"/>
                </a:solidFill>
                <a:latin typeface="Arial" panose="020B0604020202020204" pitchFamily="34" charset="0"/>
              </a:defRPr>
            </a:lvl6pPr>
            <a:lvl7pPr eaLnBrk="0" fontAlgn="base" hangingPunct="0">
              <a:spcBef>
                <a:spcPct val="0"/>
              </a:spcBef>
              <a:spcAft>
                <a:spcPct val="0"/>
              </a:spcAft>
              <a:tabLst>
                <a:tab pos="247650" algn="l"/>
              </a:tabLst>
              <a:defRPr>
                <a:solidFill>
                  <a:schemeClr val="tx1"/>
                </a:solidFill>
                <a:latin typeface="Arial" panose="020B0604020202020204" pitchFamily="34" charset="0"/>
              </a:defRPr>
            </a:lvl7pPr>
            <a:lvl8pPr eaLnBrk="0" fontAlgn="base" hangingPunct="0">
              <a:spcBef>
                <a:spcPct val="0"/>
              </a:spcBef>
              <a:spcAft>
                <a:spcPct val="0"/>
              </a:spcAft>
              <a:tabLst>
                <a:tab pos="247650" algn="l"/>
              </a:tabLst>
              <a:defRPr>
                <a:solidFill>
                  <a:schemeClr val="tx1"/>
                </a:solidFill>
                <a:latin typeface="Arial" panose="020B0604020202020204" pitchFamily="34" charset="0"/>
              </a:defRPr>
            </a:lvl8pPr>
            <a:lvl9pPr eaLnBrk="0" fontAlgn="base" hangingPunct="0">
              <a:spcBef>
                <a:spcPct val="0"/>
              </a:spcBef>
              <a:spcAft>
                <a:spcPct val="0"/>
              </a:spcAft>
              <a:tabLst>
                <a:tab pos="247650" algn="l"/>
              </a:tabLst>
              <a:defRPr>
                <a:solidFill>
                  <a:schemeClr val="tx1"/>
                </a:solidFill>
                <a:latin typeface="Arial" panose="020B0604020202020204" pitchFamily="34" charset="0"/>
              </a:defRPr>
            </a:lvl9pPr>
          </a:lstStyle>
          <a:p>
            <a:pPr lvl="0" algn="just"/>
            <a:r>
              <a:rPr lang="es-MX" altLang="es-MX" sz="2400" b="1" dirty="0">
                <a:ea typeface="Times New Roman" panose="02020603050405020304" pitchFamily="18" charset="0"/>
                <a:cs typeface="Arial" panose="020B0604020202020204" pitchFamily="34" charset="0"/>
              </a:rPr>
              <a:t>Por su finalidad:</a:t>
            </a:r>
            <a:r>
              <a:rPr lang="es-MX" altLang="es-MX" sz="2400" dirty="0">
                <a:ea typeface="Times New Roman" panose="02020603050405020304" pitchFamily="18" charset="0"/>
                <a:cs typeface="Arial" panose="020B0604020202020204" pitchFamily="34" charset="0"/>
              </a:rPr>
              <a:t> Dependiendo para la finalidad de que fueron creadas y del origen de las aportaciones de su capital, se clasifican en</a:t>
            </a:r>
            <a:r>
              <a:rPr lang="es-MX" altLang="es-MX" sz="2400" dirty="0" smtClean="0">
                <a:ea typeface="Times New Roman" panose="02020603050405020304" pitchFamily="18" charset="0"/>
                <a:cs typeface="Arial" panose="020B0604020202020204" pitchFamily="34" charset="0"/>
              </a:rPr>
              <a:t>:</a:t>
            </a:r>
          </a:p>
          <a:p>
            <a:pPr lvl="0" algn="just"/>
            <a:endParaRPr lang="es-MX" altLang="es-MX" sz="2400" dirty="0"/>
          </a:p>
          <a:p>
            <a:pPr lvl="0" algn="just">
              <a:buFontTx/>
              <a:buChar char="•"/>
            </a:pPr>
            <a:r>
              <a:rPr lang="es-MX" altLang="es-MX" sz="2400" b="1" dirty="0">
                <a:ea typeface="Times New Roman" panose="02020603050405020304" pitchFamily="18" charset="0"/>
                <a:cs typeface="Arial" panose="020B0604020202020204" pitchFamily="34" charset="0"/>
              </a:rPr>
              <a:t>Privadas:</a:t>
            </a:r>
            <a:r>
              <a:rPr lang="es-MX" altLang="es-MX" sz="2400" dirty="0">
                <a:ea typeface="Times New Roman" panose="02020603050405020304" pitchFamily="18" charset="0"/>
                <a:cs typeface="Arial" panose="020B0604020202020204" pitchFamily="34" charset="0"/>
              </a:rPr>
              <a:t> El capital es propiedad de inversionistas y su finalidad s la obtención de utilidades</a:t>
            </a:r>
            <a:r>
              <a:rPr lang="es-MX" altLang="es-MX" sz="2400" dirty="0" smtClean="0">
                <a:ea typeface="Times New Roman" panose="02020603050405020304" pitchFamily="18" charset="0"/>
                <a:cs typeface="Arial" panose="020B0604020202020204" pitchFamily="34" charset="0"/>
              </a:rPr>
              <a:t>.</a:t>
            </a:r>
          </a:p>
          <a:p>
            <a:pPr lvl="0" algn="just">
              <a:buFontTx/>
              <a:buChar char="•"/>
            </a:pPr>
            <a:endParaRPr lang="es-MX" altLang="es-MX" sz="2400" dirty="0"/>
          </a:p>
          <a:p>
            <a:pPr lvl="0" algn="just">
              <a:buFontTx/>
              <a:buChar char="•"/>
            </a:pPr>
            <a:r>
              <a:rPr lang="es-MX" altLang="es-MX" sz="2400" b="1" dirty="0">
                <a:ea typeface="Times New Roman" panose="02020603050405020304" pitchFamily="18" charset="0"/>
                <a:cs typeface="Arial" panose="020B0604020202020204" pitchFamily="34" charset="0"/>
              </a:rPr>
              <a:t>Publicas:</a:t>
            </a:r>
            <a:r>
              <a:rPr lang="es-MX" altLang="es-MX" sz="2400" dirty="0">
                <a:ea typeface="Times New Roman" panose="02020603050405020304" pitchFamily="18" charset="0"/>
                <a:cs typeface="Arial" panose="020B0604020202020204" pitchFamily="34" charset="0"/>
              </a:rPr>
              <a:t> El capital pertenece al Estado y, generalmente, su finalidad es satisfacer necesidades de carácter social y propiciar servicios a la </a:t>
            </a:r>
            <a:r>
              <a:rPr lang="es-MX" altLang="es-MX" sz="2400" dirty="0" smtClean="0">
                <a:ea typeface="Times New Roman" panose="02020603050405020304" pitchFamily="18" charset="0"/>
                <a:cs typeface="Arial" panose="020B0604020202020204" pitchFamily="34" charset="0"/>
              </a:rPr>
              <a:t>comunidad</a:t>
            </a:r>
            <a:r>
              <a:rPr lang="es-MX" altLang="es-MX" sz="2400" dirty="0">
                <a:ea typeface="Times New Roman" panose="02020603050405020304" pitchFamily="18" charset="0"/>
                <a:cs typeface="Arial" panose="020B0604020202020204" pitchFamily="34" charset="0"/>
              </a:rPr>
              <a:t>,</a:t>
            </a:r>
            <a:r>
              <a:rPr kumimoji="0" lang="es-MX"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el cual se muestra en la Tabla.</a:t>
            </a:r>
            <a:endParaRPr kumimoji="0" lang="es-MX" altLang="es-MX" sz="2400" b="0" i="0" u="none" strike="noStrike" cap="none" normalizeH="0" baseline="0" dirty="0" smtClean="0">
              <a:ln>
                <a:noFill/>
              </a:ln>
              <a:solidFill>
                <a:schemeClr val="tx1"/>
              </a:solidFill>
              <a:effectLst/>
            </a:endParaRPr>
          </a:p>
        </p:txBody>
      </p:sp>
      <p:sp>
        <p:nvSpPr>
          <p:cNvPr id="7" name="CuadroTexto 6"/>
          <p:cNvSpPr txBox="1"/>
          <p:nvPr/>
        </p:nvSpPr>
        <p:spPr>
          <a:xfrm>
            <a:off x="6430010" y="6094421"/>
            <a:ext cx="5761990" cy="707886"/>
          </a:xfrm>
          <a:prstGeom prst="rect">
            <a:avLst/>
          </a:prstGeom>
          <a:noFill/>
        </p:spPr>
        <p:txBody>
          <a:bodyPr wrap="square" rtlCol="0">
            <a:spAutoFit/>
          </a:bodyPr>
          <a:lstStyle/>
          <a:p>
            <a:pPr lvl="0"/>
            <a:r>
              <a:rPr kumimoji="0" lang="es-MX" altLang="es-MX" sz="11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Tabla:</a:t>
            </a:r>
            <a:r>
              <a:rPr kumimoji="0" lang="es-MX" altLang="es-MX" sz="1100" b="1" i="0" u="none" strike="noStrike" cap="none" normalizeH="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Clasificación</a:t>
            </a:r>
            <a:r>
              <a:rPr lang="es-MX" altLang="es-MX" sz="1100" b="1" dirty="0" smtClean="0">
                <a:latin typeface="Arial" panose="020B0604020202020204" pitchFamily="34" charset="0"/>
                <a:ea typeface="Times New Roman" panose="02020603050405020304" pitchFamily="18" charset="0"/>
                <a:cs typeface="Arial" panose="020B0604020202020204" pitchFamily="34" charset="0"/>
              </a:rPr>
              <a:t> de las empresas por capital </a:t>
            </a:r>
          </a:p>
          <a:p>
            <a:pPr lvl="0"/>
            <a:r>
              <a:rPr kumimoji="0" lang="es-MX" altLang="es-MX" sz="11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Fuente: Diario oficial de la federación, 30 de diciembre de 2013, México</a:t>
            </a:r>
            <a:endParaRPr kumimoji="0" lang="es-MX" altLang="es-MX" sz="1100" b="0" i="0" u="none" strike="noStrike" cap="none" normalizeH="0" baseline="0" dirty="0" smtClean="0">
              <a:ln>
                <a:noFill/>
              </a:ln>
              <a:solidFill>
                <a:schemeClr val="tx1"/>
              </a:solidFill>
              <a:effectLst/>
              <a:latin typeface="Arial" panose="020B0604020202020204" pitchFamily="34" charset="0"/>
            </a:endParaRPr>
          </a:p>
          <a:p>
            <a:endParaRPr lang="es-MX" dirty="0"/>
          </a:p>
        </p:txBody>
      </p:sp>
      <p:graphicFrame>
        <p:nvGraphicFramePr>
          <p:cNvPr id="8" name="Diagrama 7"/>
          <p:cNvGraphicFramePr/>
          <p:nvPr>
            <p:extLst>
              <p:ext uri="{D42A27DB-BD31-4B8C-83A1-F6EECF244321}">
                <p14:modId xmlns:p14="http://schemas.microsoft.com/office/powerpoint/2010/main" val="2081510146"/>
              </p:ext>
            </p:extLst>
          </p:nvPr>
        </p:nvGraphicFramePr>
        <p:xfrm>
          <a:off x="5951913" y="665018"/>
          <a:ext cx="6051665" cy="52037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736322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99011" y="281875"/>
            <a:ext cx="5503026" cy="5172590"/>
          </a:xfrm>
        </p:spPr>
        <p:txBody>
          <a:bodyPr>
            <a:noAutofit/>
          </a:bodyPr>
          <a:lstStyle/>
          <a:p>
            <a:pPr marL="0" indent="0">
              <a:buNone/>
            </a:pPr>
            <a:r>
              <a:rPr lang="es-MX" sz="2800" dirty="0" smtClean="0"/>
              <a:t>Por </a:t>
            </a:r>
            <a:r>
              <a:rPr lang="es-MX" sz="2800" dirty="0"/>
              <a:t>su actividad económica pueden ser</a:t>
            </a:r>
            <a:r>
              <a:rPr lang="es-MX" sz="2800" dirty="0" smtClean="0"/>
              <a:t>:</a:t>
            </a:r>
            <a:endParaRPr lang="es-MX" sz="2800" dirty="0"/>
          </a:p>
          <a:p>
            <a:pPr marL="0" indent="0" algn="just">
              <a:buNone/>
            </a:pPr>
            <a:r>
              <a:rPr lang="es-MX" sz="2800" b="1" dirty="0"/>
              <a:t>1.- Industriales:</a:t>
            </a:r>
            <a:r>
              <a:rPr lang="es-MX" sz="2800" dirty="0"/>
              <a:t> Produce bienes mediante la transformación y extracción de materias primas.</a:t>
            </a:r>
          </a:p>
          <a:p>
            <a:pPr marL="0" lvl="0" indent="0" algn="just">
              <a:buNone/>
            </a:pPr>
            <a:r>
              <a:rPr lang="es-MX" sz="2800" b="1" dirty="0"/>
              <a:t>Extractivas:</a:t>
            </a:r>
            <a:r>
              <a:rPr lang="es-MX" sz="2800" dirty="0"/>
              <a:t> Se dedican a la explotación de recursos naturales renovables o no renovables.</a:t>
            </a:r>
          </a:p>
          <a:p>
            <a:pPr marL="0" lvl="0" indent="0" algn="just">
              <a:buNone/>
            </a:pPr>
            <a:r>
              <a:rPr lang="es-MX" sz="2800" b="1" dirty="0"/>
              <a:t>De transformación o manufactureras: </a:t>
            </a:r>
            <a:r>
              <a:rPr lang="es-MX" sz="2800" dirty="0"/>
              <a:t>Transforman las materias primas en productos terminados.</a:t>
            </a:r>
          </a:p>
          <a:p>
            <a:pPr marL="0" indent="0">
              <a:buNone/>
            </a:pPr>
            <a:endParaRPr lang="es-MX" sz="2000" dirty="0"/>
          </a:p>
          <a:p>
            <a:pPr marL="0" indent="0" algn="just">
              <a:buNone/>
            </a:pPr>
            <a:endParaRPr lang="es-MX" sz="2000" dirty="0">
              <a:latin typeface="Calibri" pitchFamily="34" charset="0"/>
            </a:endParaRPr>
          </a:p>
          <a:p>
            <a:pPr algn="just"/>
            <a:endParaRPr lang="es-MX" sz="2000" dirty="0">
              <a:latin typeface="Calibri" pitchFamily="34" charset="0"/>
            </a:endParaRPr>
          </a:p>
          <a:p>
            <a:pPr algn="just"/>
            <a:endParaRPr lang="es-ES" sz="2000" dirty="0">
              <a:latin typeface="Calibri" pitchFamily="34" charset="0"/>
            </a:endParaRPr>
          </a:p>
        </p:txBody>
      </p:sp>
      <p:sp>
        <p:nvSpPr>
          <p:cNvPr id="11" name="10 CuadroTexto"/>
          <p:cNvSpPr txBox="1"/>
          <p:nvPr/>
        </p:nvSpPr>
        <p:spPr>
          <a:xfrm>
            <a:off x="6504961" y="529068"/>
            <a:ext cx="5491574" cy="5447645"/>
          </a:xfrm>
          <a:prstGeom prst="rect">
            <a:avLst/>
          </a:prstGeom>
          <a:noFill/>
        </p:spPr>
        <p:txBody>
          <a:bodyPr wrap="square" rtlCol="0">
            <a:spAutoFit/>
          </a:bodyPr>
          <a:lstStyle/>
          <a:p>
            <a:pPr algn="just"/>
            <a:r>
              <a:rPr lang="es-MX" sz="3000" b="1" dirty="0"/>
              <a:t>2.- Comerciales:</a:t>
            </a:r>
            <a:r>
              <a:rPr lang="es-MX" sz="3000" dirty="0"/>
              <a:t> Son intermediarias entre el producto y el cliente</a:t>
            </a:r>
            <a:r>
              <a:rPr lang="es-MX" sz="3000" dirty="0" smtClean="0"/>
              <a:t>.</a:t>
            </a:r>
          </a:p>
          <a:p>
            <a:pPr algn="just"/>
            <a:endParaRPr lang="es-MX" sz="3000" dirty="0"/>
          </a:p>
          <a:p>
            <a:pPr lvl="0" algn="just"/>
            <a:r>
              <a:rPr lang="es-MX" sz="3000" b="1" dirty="0"/>
              <a:t>Autoservicio:</a:t>
            </a:r>
            <a:r>
              <a:rPr lang="es-MX" sz="3000" dirty="0"/>
              <a:t> Son grandes empresas que venden al público producto de consumo.</a:t>
            </a:r>
          </a:p>
          <a:p>
            <a:pPr lvl="0" algn="just"/>
            <a:r>
              <a:rPr lang="es-MX" sz="3000" b="1" dirty="0"/>
              <a:t>Comercializadoras:</a:t>
            </a:r>
            <a:r>
              <a:rPr lang="es-MX" sz="3000" dirty="0"/>
              <a:t> Distribuyen y venden una serie de artículos de diversos fabricantes nacionales y extranjeros. (mayorista-minorista-comisionista</a:t>
            </a:r>
            <a:r>
              <a:rPr lang="es-MX" sz="3000" dirty="0" smtClean="0"/>
              <a:t>).</a:t>
            </a:r>
            <a:endParaRPr lang="es-MX" sz="3000" dirty="0"/>
          </a:p>
          <a:p>
            <a:endParaRPr lang="es-MX" dirty="0"/>
          </a:p>
        </p:txBody>
      </p:sp>
    </p:spTree>
    <p:extLst>
      <p:ext uri="{BB962C8B-B14F-4D97-AF65-F5344CB8AC3E}">
        <p14:creationId xmlns:p14="http://schemas.microsoft.com/office/powerpoint/2010/main" val="39170038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7"/>
          <p:cNvSpPr txBox="1">
            <a:spLocks noGrp="1"/>
          </p:cNvSpPr>
          <p:nvPr>
            <p:ph sz="quarter" idx="13"/>
          </p:nvPr>
        </p:nvSpPr>
        <p:spPr>
          <a:xfrm>
            <a:off x="6388583" y="1147157"/>
            <a:ext cx="5421745" cy="4979825"/>
          </a:xfrm>
          <a:prstGeom prst="rect">
            <a:avLst/>
          </a:prstGeom>
          <a:noFill/>
        </p:spPr>
        <p:txBody>
          <a:bodyPr wrap="square" rtlCol="0">
            <a:spAutoFit/>
          </a:bodyPr>
          <a:lstStyle/>
          <a:p>
            <a:pPr algn="just"/>
            <a:r>
              <a:rPr lang="es-MX" sz="2400" b="1" dirty="0"/>
              <a:t>3.- De servicios:</a:t>
            </a:r>
            <a:r>
              <a:rPr lang="es-MX" sz="2400" dirty="0"/>
              <a:t> Su finalidad es proporcionar con o sin fines de lucro. </a:t>
            </a:r>
          </a:p>
          <a:p>
            <a:pPr lvl="0" algn="just"/>
            <a:r>
              <a:rPr lang="es-MX" sz="2400" b="1" dirty="0"/>
              <a:t>Por su filosofía y valores:</a:t>
            </a:r>
            <a:r>
              <a:rPr lang="es-MX" sz="2400" dirty="0"/>
              <a:t> </a:t>
            </a:r>
            <a:r>
              <a:rPr lang="es-MX" sz="2400" dirty="0" smtClean="0"/>
              <a:t>pueden </a:t>
            </a:r>
            <a:r>
              <a:rPr lang="es-MX" sz="2400" dirty="0"/>
              <a:t>ser lucrativas, cuando su finalidad es obtener rendimientos y utilidades financieras, o no lucrativas </a:t>
            </a:r>
            <a:r>
              <a:rPr lang="es-MX" sz="2400" dirty="0" smtClean="0"/>
              <a:t>que </a:t>
            </a:r>
            <a:r>
              <a:rPr lang="es-MX" sz="2400" dirty="0"/>
              <a:t>tienen como fin </a:t>
            </a:r>
            <a:r>
              <a:rPr lang="es-MX" sz="2400" dirty="0" smtClean="0"/>
              <a:t>el </a:t>
            </a:r>
            <a:r>
              <a:rPr lang="es-MX" sz="2400" dirty="0"/>
              <a:t>bienestar social y no persiguen ningún tipo de lucro.</a:t>
            </a:r>
          </a:p>
          <a:p>
            <a:pPr lvl="0" algn="just"/>
            <a:r>
              <a:rPr lang="es-MX" sz="2400" b="1" dirty="0"/>
              <a:t>Por su tecnología:</a:t>
            </a:r>
            <a:r>
              <a:rPr lang="es-MX" sz="2400" dirty="0"/>
              <a:t> De acuerdo al grado de tecnificación que exista las empresas se clasifican según el </a:t>
            </a:r>
            <a:r>
              <a:rPr lang="es-MX" sz="2400" dirty="0" smtClean="0"/>
              <a:t>Esquema.</a:t>
            </a:r>
          </a:p>
          <a:p>
            <a:pPr lvl="0" algn="just"/>
            <a:endParaRPr lang="es-MX" sz="2000" dirty="0"/>
          </a:p>
          <a:p>
            <a:pPr lvl="0" algn="just"/>
            <a:endParaRPr lang="es-MX" sz="2000" dirty="0"/>
          </a:p>
        </p:txBody>
      </p:sp>
      <p:graphicFrame>
        <p:nvGraphicFramePr>
          <p:cNvPr id="9" name="Diagrama 8"/>
          <p:cNvGraphicFramePr/>
          <p:nvPr>
            <p:extLst>
              <p:ext uri="{D42A27DB-BD31-4B8C-83A1-F6EECF244321}">
                <p14:modId xmlns:p14="http://schemas.microsoft.com/office/powerpoint/2010/main" val="212870029"/>
              </p:ext>
            </p:extLst>
          </p:nvPr>
        </p:nvGraphicFramePr>
        <p:xfrm>
          <a:off x="360586" y="432263"/>
          <a:ext cx="5761989" cy="5386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9"/>
          <p:cNvSpPr txBox="1"/>
          <p:nvPr/>
        </p:nvSpPr>
        <p:spPr>
          <a:xfrm>
            <a:off x="476964" y="5950609"/>
            <a:ext cx="5761990" cy="707886"/>
          </a:xfrm>
          <a:prstGeom prst="rect">
            <a:avLst/>
          </a:prstGeom>
          <a:noFill/>
        </p:spPr>
        <p:txBody>
          <a:bodyPr wrap="square" rtlCol="0">
            <a:spAutoFit/>
          </a:bodyPr>
          <a:lstStyle/>
          <a:p>
            <a:pPr lvl="0"/>
            <a:r>
              <a:rPr kumimoji="0" lang="es-MX" altLang="es-MX" sz="11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Tabla:</a:t>
            </a:r>
            <a:r>
              <a:rPr kumimoji="0" lang="es-MX" altLang="es-MX" sz="1100" b="1" i="0" u="none" strike="noStrike" cap="none" normalizeH="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Clasificación</a:t>
            </a:r>
            <a:r>
              <a:rPr lang="es-MX" altLang="es-MX" sz="1100" b="1" dirty="0" smtClean="0">
                <a:latin typeface="Arial" panose="020B0604020202020204" pitchFamily="34" charset="0"/>
                <a:ea typeface="Times New Roman" panose="02020603050405020304" pitchFamily="18" charset="0"/>
                <a:cs typeface="Arial" panose="020B0604020202020204" pitchFamily="34" charset="0"/>
              </a:rPr>
              <a:t> de las empresas por capital </a:t>
            </a:r>
          </a:p>
          <a:p>
            <a:pPr lvl="0"/>
            <a:r>
              <a:rPr kumimoji="0" lang="es-MX" altLang="es-MX" sz="11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Fuente: Diario oficial de la federación, 30 de diciembre de 2013, México</a:t>
            </a:r>
            <a:endParaRPr kumimoji="0" lang="es-MX" altLang="es-MX" sz="1100" b="0" i="0" u="none" strike="noStrike" cap="none" normalizeH="0" baseline="0" dirty="0" smtClean="0">
              <a:ln>
                <a:noFill/>
              </a:ln>
              <a:solidFill>
                <a:schemeClr val="tx1"/>
              </a:solidFill>
              <a:effectLst/>
              <a:latin typeface="Arial" panose="020B0604020202020204" pitchFamily="34" charset="0"/>
            </a:endParaRPr>
          </a:p>
          <a:p>
            <a:endParaRPr lang="es-MX" dirty="0"/>
          </a:p>
        </p:txBody>
      </p:sp>
    </p:spTree>
    <p:extLst>
      <p:ext uri="{BB962C8B-B14F-4D97-AF65-F5344CB8AC3E}">
        <p14:creationId xmlns:p14="http://schemas.microsoft.com/office/powerpoint/2010/main" val="3678999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466160" y="307571"/>
            <a:ext cx="4834855" cy="5293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47650" algn="l"/>
              </a:tabLst>
              <a:defRPr>
                <a:solidFill>
                  <a:schemeClr val="tx1"/>
                </a:solidFill>
                <a:latin typeface="Arial" panose="020B0604020202020204" pitchFamily="34" charset="0"/>
              </a:defRPr>
            </a:lvl1pPr>
            <a:lvl2pPr eaLnBrk="0" fontAlgn="base" hangingPunct="0">
              <a:spcBef>
                <a:spcPct val="0"/>
              </a:spcBef>
              <a:spcAft>
                <a:spcPct val="0"/>
              </a:spcAft>
              <a:tabLst>
                <a:tab pos="247650" algn="l"/>
              </a:tabLst>
              <a:defRPr>
                <a:solidFill>
                  <a:schemeClr val="tx1"/>
                </a:solidFill>
                <a:latin typeface="Arial" panose="020B0604020202020204" pitchFamily="34" charset="0"/>
              </a:defRPr>
            </a:lvl2pPr>
            <a:lvl3pPr eaLnBrk="0" fontAlgn="base" hangingPunct="0">
              <a:spcBef>
                <a:spcPct val="0"/>
              </a:spcBef>
              <a:spcAft>
                <a:spcPct val="0"/>
              </a:spcAft>
              <a:tabLst>
                <a:tab pos="247650" algn="l"/>
              </a:tabLst>
              <a:defRPr>
                <a:solidFill>
                  <a:schemeClr val="tx1"/>
                </a:solidFill>
                <a:latin typeface="Arial" panose="020B0604020202020204" pitchFamily="34" charset="0"/>
              </a:defRPr>
            </a:lvl3pPr>
            <a:lvl4pPr eaLnBrk="0" fontAlgn="base" hangingPunct="0">
              <a:spcBef>
                <a:spcPct val="0"/>
              </a:spcBef>
              <a:spcAft>
                <a:spcPct val="0"/>
              </a:spcAft>
              <a:tabLst>
                <a:tab pos="247650" algn="l"/>
              </a:tabLst>
              <a:defRPr>
                <a:solidFill>
                  <a:schemeClr val="tx1"/>
                </a:solidFill>
                <a:latin typeface="Arial" panose="020B0604020202020204" pitchFamily="34" charset="0"/>
              </a:defRPr>
            </a:lvl4pPr>
            <a:lvl5pPr eaLnBrk="0" fontAlgn="base" hangingPunct="0">
              <a:spcBef>
                <a:spcPct val="0"/>
              </a:spcBef>
              <a:spcAft>
                <a:spcPct val="0"/>
              </a:spcAft>
              <a:tabLst>
                <a:tab pos="247650" algn="l"/>
              </a:tabLst>
              <a:defRPr>
                <a:solidFill>
                  <a:schemeClr val="tx1"/>
                </a:solidFill>
                <a:latin typeface="Arial" panose="020B0604020202020204" pitchFamily="34" charset="0"/>
              </a:defRPr>
            </a:lvl5pPr>
            <a:lvl6pPr eaLnBrk="0" fontAlgn="base" hangingPunct="0">
              <a:spcBef>
                <a:spcPct val="0"/>
              </a:spcBef>
              <a:spcAft>
                <a:spcPct val="0"/>
              </a:spcAft>
              <a:tabLst>
                <a:tab pos="247650" algn="l"/>
              </a:tabLst>
              <a:defRPr>
                <a:solidFill>
                  <a:schemeClr val="tx1"/>
                </a:solidFill>
                <a:latin typeface="Arial" panose="020B0604020202020204" pitchFamily="34" charset="0"/>
              </a:defRPr>
            </a:lvl6pPr>
            <a:lvl7pPr eaLnBrk="0" fontAlgn="base" hangingPunct="0">
              <a:spcBef>
                <a:spcPct val="0"/>
              </a:spcBef>
              <a:spcAft>
                <a:spcPct val="0"/>
              </a:spcAft>
              <a:tabLst>
                <a:tab pos="247650" algn="l"/>
              </a:tabLst>
              <a:defRPr>
                <a:solidFill>
                  <a:schemeClr val="tx1"/>
                </a:solidFill>
                <a:latin typeface="Arial" panose="020B0604020202020204" pitchFamily="34" charset="0"/>
              </a:defRPr>
            </a:lvl7pPr>
            <a:lvl8pPr eaLnBrk="0" fontAlgn="base" hangingPunct="0">
              <a:spcBef>
                <a:spcPct val="0"/>
              </a:spcBef>
              <a:spcAft>
                <a:spcPct val="0"/>
              </a:spcAft>
              <a:tabLst>
                <a:tab pos="247650" algn="l"/>
              </a:tabLst>
              <a:defRPr>
                <a:solidFill>
                  <a:schemeClr val="tx1"/>
                </a:solidFill>
                <a:latin typeface="Arial" panose="020B0604020202020204" pitchFamily="34" charset="0"/>
              </a:defRPr>
            </a:lvl8pPr>
            <a:lvl9pPr eaLnBrk="0" fontAlgn="base" hangingPunct="0">
              <a:spcBef>
                <a:spcPct val="0"/>
              </a:spcBef>
              <a:spcAft>
                <a:spcPct val="0"/>
              </a:spcAft>
              <a:tabLst>
                <a:tab pos="24765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247650" algn="l"/>
              </a:tabLst>
            </a:pPr>
            <a:r>
              <a:rPr kumimoji="0" lang="es-MX" altLang="es-MX" sz="3200" b="1"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Por su régimen jurídico:</a:t>
            </a:r>
            <a:r>
              <a:rPr kumimoji="0" lang="es-MX" altLang="es-MX" sz="32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tab pos="247650" algn="l"/>
              </a:tabLst>
            </a:pPr>
            <a:r>
              <a:rPr kumimoji="0" lang="es-MX" altLang="es-MX" sz="32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En relación con la constitución legal de la empresa, existen diversos tipos de personas morales o sociedades, cuyas características se contemplan en la Ley General de Sociedades Mercantiles de México, tal como se muestra en el cuadro sinóptico </a:t>
            </a:r>
            <a:endParaRPr kumimoji="0" lang="es-MX" altLang="es-MX" sz="3200" b="0" i="0" u="none" strike="noStrike" cap="none" normalizeH="0" baseline="0" dirty="0" smtClean="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tab pos="247650" algn="l"/>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10"/>
          <p:cNvSpPr>
            <a:spLocks noChangeArrowheads="1"/>
          </p:cNvSpPr>
          <p:nvPr/>
        </p:nvSpPr>
        <p:spPr bwMode="auto">
          <a:xfrm>
            <a:off x="22860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panose="020B0604020202020204" pitchFamily="34" charset="0"/>
              </a:rPr>
              <a:t/>
            </a:r>
            <a:br>
              <a:rPr kumimoji="0" lang="es-MX" altLang="es-MX" sz="1800" b="0" i="0" u="none" strike="noStrike" cap="none" normalizeH="0" baseline="0" smtClean="0">
                <a:ln>
                  <a:noFill/>
                </a:ln>
                <a:solidFill>
                  <a:schemeClr val="tx1"/>
                </a:solidFill>
                <a:effectLst/>
                <a:latin typeface="Arial" panose="020B0604020202020204" pitchFamily="34" charset="0"/>
              </a:rPr>
            </a:br>
            <a:endParaRPr kumimoji="0" lang="es-MX" altLang="es-MX" sz="1800" b="0" i="0" u="none" strike="noStrike" cap="none" normalizeH="0" baseline="0" smtClean="0">
              <a:ln>
                <a:noFill/>
              </a:ln>
              <a:solidFill>
                <a:schemeClr val="tx1"/>
              </a:solidFill>
              <a:effectLst/>
              <a:latin typeface="Arial" panose="020B0604020202020204"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1386" y="914400"/>
            <a:ext cx="6420614" cy="4233884"/>
          </a:xfrm>
          <a:prstGeom prst="rect">
            <a:avLst/>
          </a:prstGeom>
        </p:spPr>
      </p:pic>
    </p:spTree>
    <p:extLst>
      <p:ext uri="{BB962C8B-B14F-4D97-AF65-F5344CB8AC3E}">
        <p14:creationId xmlns:p14="http://schemas.microsoft.com/office/powerpoint/2010/main" val="1663729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9704 Rectángulo redondeado"/>
          <p:cNvSpPr>
            <a:spLocks noChangeArrowheads="1"/>
          </p:cNvSpPr>
          <p:nvPr/>
        </p:nvSpPr>
        <p:spPr bwMode="auto">
          <a:xfrm>
            <a:off x="5187142" y="5653967"/>
            <a:ext cx="5073795" cy="835025"/>
          </a:xfrm>
          <a:prstGeom prst="roundRect">
            <a:avLst>
              <a:gd name="adj" fmla="val 16667"/>
            </a:avLst>
          </a:prstGeom>
          <a:solidFill>
            <a:srgbClr val="FF9900"/>
          </a:solidFill>
          <a:ln w="12700">
            <a:solidFill>
              <a:srgbClr val="000000"/>
            </a:solidFill>
            <a:miter lim="800000"/>
            <a:headEnd/>
            <a:tailEnd/>
          </a:ln>
          <a:effectLst>
            <a:outerShdw dist="228601" dir="2700000" algn="ctr" rotWithShape="0">
              <a:srgbClr val="000000">
                <a:alpha val="29999"/>
              </a:srgbClr>
            </a:outerShdw>
          </a:effectLs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Un área funcional es el conjunto de procesos, actividades y responsabilidades realizadas en un departamento o área de la organización</a:t>
            </a:r>
            <a:endParaRPr kumimoji="0" lang="es-MX" altLang="es-MX" sz="2400" b="0" i="0" u="none" strike="noStrike" cap="none" normalizeH="0" baseline="0" dirty="0" smtClean="0">
              <a:ln>
                <a:noFill/>
              </a:ln>
              <a:solidFill>
                <a:schemeClr val="tx1"/>
              </a:solidFill>
              <a:effectLst/>
              <a:latin typeface="Arial" panose="020B0604020202020204" pitchFamily="34" charset="0"/>
            </a:endParaRPr>
          </a:p>
        </p:txBody>
      </p:sp>
      <p:sp>
        <p:nvSpPr>
          <p:cNvPr id="5" name="51 Flecha a la derecha con bandas"/>
          <p:cNvSpPr>
            <a:spLocks noChangeArrowheads="1"/>
          </p:cNvSpPr>
          <p:nvPr/>
        </p:nvSpPr>
        <p:spPr bwMode="auto">
          <a:xfrm rot="8990205" flipV="1">
            <a:off x="9995762" y="4287030"/>
            <a:ext cx="1984010" cy="1379387"/>
          </a:xfrm>
          <a:custGeom>
            <a:avLst/>
            <a:gdLst>
              <a:gd name="G0" fmla="+- 16469 0 0"/>
              <a:gd name="G1" fmla="+- 5400 0 0"/>
              <a:gd name="G2" fmla="+- 21600 0 5400"/>
              <a:gd name="G3" fmla="+- 10800 0 5400"/>
              <a:gd name="G4" fmla="+- 21600 0 16469"/>
              <a:gd name="G5" fmla="*/ G4 G3 10800"/>
              <a:gd name="G6" fmla="+- 21600 0 G5"/>
              <a:gd name="T0" fmla="*/ 16469 w 21600"/>
              <a:gd name="T1" fmla="*/ 0 h 21600"/>
              <a:gd name="T2" fmla="*/ 0 w 21600"/>
              <a:gd name="T3" fmla="*/ 10800 h 21600"/>
              <a:gd name="T4" fmla="*/ 16469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469" y="0"/>
                </a:moveTo>
                <a:lnTo>
                  <a:pt x="16469" y="5400"/>
                </a:lnTo>
                <a:lnTo>
                  <a:pt x="3375" y="5400"/>
                </a:lnTo>
                <a:lnTo>
                  <a:pt x="3375" y="16200"/>
                </a:lnTo>
                <a:lnTo>
                  <a:pt x="16469" y="16200"/>
                </a:lnTo>
                <a:lnTo>
                  <a:pt x="16469"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9900"/>
          </a:solidFill>
          <a:ln w="9525">
            <a:solidFill>
              <a:srgbClr val="000000"/>
            </a:solidFill>
            <a:miter lim="800000"/>
            <a:headEnd/>
            <a:tailEnd/>
          </a:ln>
          <a:effectLst>
            <a:outerShdw dist="19050" dir="5400000" algn="ctr" rotWithShape="0">
              <a:srgbClr val="000000">
                <a:alpha val="62999"/>
              </a:srgbClr>
            </a:outerShdw>
          </a:effectLst>
          <a:ex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Para recordar</a:t>
            </a:r>
            <a:endParaRPr kumimoji="0" lang="es-MX" altLang="es-MX" sz="4000" b="0" i="0" u="none" strike="noStrike" cap="none" normalizeH="0" baseline="0" dirty="0" smtClean="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331305" y="292665"/>
            <a:ext cx="1059559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539750" eaLnBrk="0" fontAlgn="base" hangingPunct="0">
              <a:spcBef>
                <a:spcPct val="0"/>
              </a:spcBef>
              <a:spcAft>
                <a:spcPct val="0"/>
              </a:spcAft>
              <a:tabLst>
                <a:tab pos="90488" algn="l"/>
              </a:tabLst>
              <a:defRPr>
                <a:solidFill>
                  <a:schemeClr val="tx1"/>
                </a:solidFill>
                <a:latin typeface="Arial" panose="020B0604020202020204" pitchFamily="34" charset="0"/>
              </a:defRPr>
            </a:lvl1pPr>
            <a:lvl2pPr eaLnBrk="0" fontAlgn="base" hangingPunct="0">
              <a:spcBef>
                <a:spcPct val="0"/>
              </a:spcBef>
              <a:spcAft>
                <a:spcPct val="0"/>
              </a:spcAft>
              <a:tabLst>
                <a:tab pos="90488" algn="l"/>
              </a:tabLst>
              <a:defRPr>
                <a:solidFill>
                  <a:schemeClr val="tx1"/>
                </a:solidFill>
                <a:latin typeface="Arial" panose="020B0604020202020204" pitchFamily="34" charset="0"/>
              </a:defRPr>
            </a:lvl2pPr>
            <a:lvl3pPr eaLnBrk="0" fontAlgn="base" hangingPunct="0">
              <a:spcBef>
                <a:spcPct val="0"/>
              </a:spcBef>
              <a:spcAft>
                <a:spcPct val="0"/>
              </a:spcAft>
              <a:tabLst>
                <a:tab pos="90488" algn="l"/>
              </a:tabLst>
              <a:defRPr>
                <a:solidFill>
                  <a:schemeClr val="tx1"/>
                </a:solidFill>
                <a:latin typeface="Arial" panose="020B0604020202020204" pitchFamily="34" charset="0"/>
              </a:defRPr>
            </a:lvl3pPr>
            <a:lvl4pPr eaLnBrk="0" fontAlgn="base" hangingPunct="0">
              <a:spcBef>
                <a:spcPct val="0"/>
              </a:spcBef>
              <a:spcAft>
                <a:spcPct val="0"/>
              </a:spcAft>
              <a:tabLst>
                <a:tab pos="90488" algn="l"/>
              </a:tabLst>
              <a:defRPr>
                <a:solidFill>
                  <a:schemeClr val="tx1"/>
                </a:solidFill>
                <a:latin typeface="Arial" panose="020B0604020202020204" pitchFamily="34" charset="0"/>
              </a:defRPr>
            </a:lvl4pPr>
            <a:lvl5pPr eaLnBrk="0" fontAlgn="base" hangingPunct="0">
              <a:spcBef>
                <a:spcPct val="0"/>
              </a:spcBef>
              <a:spcAft>
                <a:spcPct val="0"/>
              </a:spcAft>
              <a:tabLst>
                <a:tab pos="90488" algn="l"/>
              </a:tabLst>
              <a:defRPr>
                <a:solidFill>
                  <a:schemeClr val="tx1"/>
                </a:solidFill>
                <a:latin typeface="Arial" panose="020B0604020202020204" pitchFamily="34" charset="0"/>
              </a:defRPr>
            </a:lvl5pPr>
            <a:lvl6pPr eaLnBrk="0" fontAlgn="base" hangingPunct="0">
              <a:spcBef>
                <a:spcPct val="0"/>
              </a:spcBef>
              <a:spcAft>
                <a:spcPct val="0"/>
              </a:spcAft>
              <a:tabLst>
                <a:tab pos="90488" algn="l"/>
              </a:tabLst>
              <a:defRPr>
                <a:solidFill>
                  <a:schemeClr val="tx1"/>
                </a:solidFill>
                <a:latin typeface="Arial" panose="020B0604020202020204" pitchFamily="34" charset="0"/>
              </a:defRPr>
            </a:lvl6pPr>
            <a:lvl7pPr eaLnBrk="0" fontAlgn="base" hangingPunct="0">
              <a:spcBef>
                <a:spcPct val="0"/>
              </a:spcBef>
              <a:spcAft>
                <a:spcPct val="0"/>
              </a:spcAft>
              <a:tabLst>
                <a:tab pos="90488" algn="l"/>
              </a:tabLst>
              <a:defRPr>
                <a:solidFill>
                  <a:schemeClr val="tx1"/>
                </a:solidFill>
                <a:latin typeface="Arial" panose="020B0604020202020204" pitchFamily="34" charset="0"/>
              </a:defRPr>
            </a:lvl7pPr>
            <a:lvl8pPr eaLnBrk="0" fontAlgn="base" hangingPunct="0">
              <a:spcBef>
                <a:spcPct val="0"/>
              </a:spcBef>
              <a:spcAft>
                <a:spcPct val="0"/>
              </a:spcAft>
              <a:tabLst>
                <a:tab pos="90488" algn="l"/>
              </a:tabLst>
              <a:defRPr>
                <a:solidFill>
                  <a:schemeClr val="tx1"/>
                </a:solidFill>
                <a:latin typeface="Arial" panose="020B0604020202020204" pitchFamily="34" charset="0"/>
              </a:defRPr>
            </a:lvl8pPr>
            <a:lvl9pPr eaLnBrk="0" fontAlgn="base" hangingPunct="0">
              <a:spcBef>
                <a:spcPct val="0"/>
              </a:spcBef>
              <a:spcAft>
                <a:spcPct val="0"/>
              </a:spcAft>
              <a:tabLst>
                <a:tab pos="90488" algn="l"/>
              </a:tabLst>
              <a:defRPr>
                <a:solidFill>
                  <a:schemeClr val="tx1"/>
                </a:solidFill>
                <a:latin typeface="Arial" panose="020B0604020202020204" pitchFamily="34" charset="0"/>
              </a:defRPr>
            </a:lvl9pPr>
          </a:lstStyle>
          <a:p>
            <a:pPr marL="0" marR="0" lvl="0" indent="539750" algn="l" defTabSz="914400" rtl="0" eaLnBrk="0" fontAlgn="base" latinLnBrk="0" hangingPunct="0">
              <a:lnSpc>
                <a:spcPct val="100000"/>
              </a:lnSpc>
              <a:spcBef>
                <a:spcPct val="0"/>
              </a:spcBef>
              <a:spcAft>
                <a:spcPct val="0"/>
              </a:spcAft>
              <a:buClrTx/>
              <a:buSzTx/>
              <a:buFontTx/>
              <a:buNone/>
              <a:tabLst>
                <a:tab pos="90488" algn="l"/>
              </a:tabLst>
            </a:pPr>
            <a:r>
              <a:rPr kumimoji="0" lang="es-MX" altLang="es-MX" sz="3600" b="1" i="0" u="none" strike="noStrike" normalizeH="0" baseline="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ea typeface="Times New Roman" panose="02020603050405020304" pitchFamily="18" charset="0"/>
                <a:cs typeface="Arial" panose="020B0604020202020204" pitchFamily="34" charset="0"/>
              </a:rPr>
              <a:t>ÁREAS BÁSICAS DE UNA ADMINISTRACIÓN</a:t>
            </a:r>
            <a:endParaRPr kumimoji="0" lang="es-MX" altLang="es-MX" sz="3600" b="1" i="0" u="none" strike="noStrike" normalizeH="0" baseline="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endParaRPr>
          </a:p>
          <a:p>
            <a:pPr marL="0" marR="0" lvl="0" indent="539750" algn="l" defTabSz="914400" rtl="0" eaLnBrk="0" fontAlgn="base" latinLnBrk="0" hangingPunct="0">
              <a:lnSpc>
                <a:spcPct val="100000"/>
              </a:lnSpc>
              <a:spcBef>
                <a:spcPct val="0"/>
              </a:spcBef>
              <a:spcAft>
                <a:spcPct val="0"/>
              </a:spcAft>
              <a:buClrTx/>
              <a:buSzTx/>
              <a:buFontTx/>
              <a:buNone/>
              <a:tabLst>
                <a:tab pos="90488" algn="l"/>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5"/>
          <p:cNvSpPr>
            <a:spLocks noChangeArrowheads="1"/>
          </p:cNvSpPr>
          <p:nvPr/>
        </p:nvSpPr>
        <p:spPr bwMode="auto">
          <a:xfrm>
            <a:off x="677668" y="1536927"/>
            <a:ext cx="10249230"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5397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539750" algn="just" defTabSz="914400" rtl="0" eaLnBrk="0" fontAlgn="base" latinLnBrk="0" hangingPunct="0">
              <a:lnSpc>
                <a:spcPct val="100000"/>
              </a:lnSpc>
              <a:spcBef>
                <a:spcPct val="0"/>
              </a:spcBef>
              <a:spcAft>
                <a:spcPct val="0"/>
              </a:spcAft>
              <a:buClrTx/>
              <a:buSzTx/>
              <a:buFontTx/>
              <a:buNone/>
              <a:tabLst/>
            </a:pPr>
            <a:r>
              <a:rPr kumimoji="0" lang="es-ES_tradnl"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Para </a:t>
            </a:r>
            <a:r>
              <a:rPr kumimoji="0" lang="es-ES_tradnl"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que las empresas logren sus objetivos, independientemente de su tamaño, toda empresa realiza cinco funciones básicas: </a:t>
            </a:r>
          </a:p>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s-ES_tradnl"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elaborar el producto o servicio, </a:t>
            </a:r>
          </a:p>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s-ES_tradnl"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venderlo, </a:t>
            </a:r>
          </a:p>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s-ES_tradnl"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invertir y </a:t>
            </a:r>
            <a:r>
              <a:rPr lang="es-ES_tradnl" altLang="es-MX" sz="2400" dirty="0">
                <a:ea typeface="Times New Roman" panose="02020603050405020304" pitchFamily="18" charset="0"/>
                <a:cs typeface="Arial" panose="020B0604020202020204" pitchFamily="34" charset="0"/>
              </a:rPr>
              <a:t> </a:t>
            </a:r>
            <a:r>
              <a:rPr kumimoji="0" lang="es-ES_tradnl"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manejar el dinero para producirlo, </a:t>
            </a:r>
          </a:p>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s-ES_tradnl"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controlar las ganancias obtenidas y </a:t>
            </a:r>
          </a:p>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s-ES_tradnl"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manejar la información y tecnología, </a:t>
            </a:r>
          </a:p>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s-ES_tradnl" altLang="es-MX" sz="24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contratar y coordinar al personal para que desempeñe sus labores tendientes al logro de los objetivos organizacionales.</a:t>
            </a:r>
            <a:endParaRPr kumimoji="0" lang="es-MX" altLang="es-MX" sz="2400" b="0" i="0" u="none" strike="noStrike" cap="none" normalizeH="0" baseline="0" dirty="0" smtClean="0">
              <a:ln>
                <a:noFill/>
              </a:ln>
              <a:solidFill>
                <a:schemeClr val="tx1"/>
              </a:solidFill>
              <a:effectLst/>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5636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p:txBody>
          <a:bodyPr>
            <a:normAutofit/>
          </a:bodyPr>
          <a:lstStyle/>
          <a:p>
            <a:pPr algn="ctr"/>
            <a:r>
              <a:rPr lang="es-MX" sz="4800" b="1" dirty="0">
                <a:solidFill>
                  <a:srgbClr val="FFC000"/>
                </a:solidFill>
                <a:latin typeface="Calibri" panose="020F0502020204030204" pitchFamily="34" charset="0"/>
                <a:cs typeface="Arial" pitchFamily="34" charset="0"/>
              </a:rPr>
              <a:t>Objetivo</a:t>
            </a:r>
          </a:p>
        </p:txBody>
      </p:sp>
      <p:sp>
        <p:nvSpPr>
          <p:cNvPr id="3" name="2 Marcador de contenido"/>
          <p:cNvSpPr>
            <a:spLocks noGrp="1"/>
          </p:cNvSpPr>
          <p:nvPr>
            <p:ph sz="quarter" idx="13"/>
          </p:nvPr>
        </p:nvSpPr>
        <p:spPr/>
        <p:txBody>
          <a:bodyPr>
            <a:normAutofit fontScale="92500"/>
          </a:bodyPr>
          <a:lstStyle/>
          <a:p>
            <a:pPr lvl="0" algn="just"/>
            <a:r>
              <a:rPr lang="es-MX" sz="3600" i="1" dirty="0"/>
              <a:t>Aplicar el proceso administrativo: planeación, organización, dirección y control, a través del presente material, que sirve como apoyo en el  estudio de la administración para la determinación de estrategias en los distintos organismos, con la intensión de que los alumnos de Ingeniería en Computación  permitan aplicar los conocimientos del proceso administrativo de una manera clara pertinente y  eficiente.</a:t>
            </a:r>
            <a:endParaRPr lang="es-MX" sz="3600" dirty="0"/>
          </a:p>
          <a:p>
            <a:pPr algn="just"/>
            <a:endParaRPr lang="es-MX" sz="3600" dirty="0">
              <a:latin typeface="Calibri" panose="020F0502020204030204" pitchFamily="34" charset="0"/>
            </a:endParaRPr>
          </a:p>
        </p:txBody>
      </p:sp>
    </p:spTree>
    <p:extLst>
      <p:ext uri="{BB962C8B-B14F-4D97-AF65-F5344CB8AC3E}">
        <p14:creationId xmlns:p14="http://schemas.microsoft.com/office/powerpoint/2010/main" val="25102859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331305" y="292665"/>
            <a:ext cx="10841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539750" eaLnBrk="0" fontAlgn="base" hangingPunct="0">
              <a:spcBef>
                <a:spcPct val="0"/>
              </a:spcBef>
              <a:spcAft>
                <a:spcPct val="0"/>
              </a:spcAft>
              <a:tabLst>
                <a:tab pos="90488" algn="l"/>
              </a:tabLst>
              <a:defRPr>
                <a:solidFill>
                  <a:schemeClr val="tx1"/>
                </a:solidFill>
                <a:latin typeface="Arial" panose="020B0604020202020204" pitchFamily="34" charset="0"/>
              </a:defRPr>
            </a:lvl1pPr>
            <a:lvl2pPr eaLnBrk="0" fontAlgn="base" hangingPunct="0">
              <a:spcBef>
                <a:spcPct val="0"/>
              </a:spcBef>
              <a:spcAft>
                <a:spcPct val="0"/>
              </a:spcAft>
              <a:tabLst>
                <a:tab pos="90488" algn="l"/>
              </a:tabLst>
              <a:defRPr>
                <a:solidFill>
                  <a:schemeClr val="tx1"/>
                </a:solidFill>
                <a:latin typeface="Arial" panose="020B0604020202020204" pitchFamily="34" charset="0"/>
              </a:defRPr>
            </a:lvl2pPr>
            <a:lvl3pPr eaLnBrk="0" fontAlgn="base" hangingPunct="0">
              <a:spcBef>
                <a:spcPct val="0"/>
              </a:spcBef>
              <a:spcAft>
                <a:spcPct val="0"/>
              </a:spcAft>
              <a:tabLst>
                <a:tab pos="90488" algn="l"/>
              </a:tabLst>
              <a:defRPr>
                <a:solidFill>
                  <a:schemeClr val="tx1"/>
                </a:solidFill>
                <a:latin typeface="Arial" panose="020B0604020202020204" pitchFamily="34" charset="0"/>
              </a:defRPr>
            </a:lvl3pPr>
            <a:lvl4pPr eaLnBrk="0" fontAlgn="base" hangingPunct="0">
              <a:spcBef>
                <a:spcPct val="0"/>
              </a:spcBef>
              <a:spcAft>
                <a:spcPct val="0"/>
              </a:spcAft>
              <a:tabLst>
                <a:tab pos="90488" algn="l"/>
              </a:tabLst>
              <a:defRPr>
                <a:solidFill>
                  <a:schemeClr val="tx1"/>
                </a:solidFill>
                <a:latin typeface="Arial" panose="020B0604020202020204" pitchFamily="34" charset="0"/>
              </a:defRPr>
            </a:lvl4pPr>
            <a:lvl5pPr eaLnBrk="0" fontAlgn="base" hangingPunct="0">
              <a:spcBef>
                <a:spcPct val="0"/>
              </a:spcBef>
              <a:spcAft>
                <a:spcPct val="0"/>
              </a:spcAft>
              <a:tabLst>
                <a:tab pos="90488" algn="l"/>
              </a:tabLst>
              <a:defRPr>
                <a:solidFill>
                  <a:schemeClr val="tx1"/>
                </a:solidFill>
                <a:latin typeface="Arial" panose="020B0604020202020204" pitchFamily="34" charset="0"/>
              </a:defRPr>
            </a:lvl5pPr>
            <a:lvl6pPr eaLnBrk="0" fontAlgn="base" hangingPunct="0">
              <a:spcBef>
                <a:spcPct val="0"/>
              </a:spcBef>
              <a:spcAft>
                <a:spcPct val="0"/>
              </a:spcAft>
              <a:tabLst>
                <a:tab pos="90488" algn="l"/>
              </a:tabLst>
              <a:defRPr>
                <a:solidFill>
                  <a:schemeClr val="tx1"/>
                </a:solidFill>
                <a:latin typeface="Arial" panose="020B0604020202020204" pitchFamily="34" charset="0"/>
              </a:defRPr>
            </a:lvl6pPr>
            <a:lvl7pPr eaLnBrk="0" fontAlgn="base" hangingPunct="0">
              <a:spcBef>
                <a:spcPct val="0"/>
              </a:spcBef>
              <a:spcAft>
                <a:spcPct val="0"/>
              </a:spcAft>
              <a:tabLst>
                <a:tab pos="90488" algn="l"/>
              </a:tabLst>
              <a:defRPr>
                <a:solidFill>
                  <a:schemeClr val="tx1"/>
                </a:solidFill>
                <a:latin typeface="Arial" panose="020B0604020202020204" pitchFamily="34" charset="0"/>
              </a:defRPr>
            </a:lvl7pPr>
            <a:lvl8pPr eaLnBrk="0" fontAlgn="base" hangingPunct="0">
              <a:spcBef>
                <a:spcPct val="0"/>
              </a:spcBef>
              <a:spcAft>
                <a:spcPct val="0"/>
              </a:spcAft>
              <a:tabLst>
                <a:tab pos="90488" algn="l"/>
              </a:tabLst>
              <a:defRPr>
                <a:solidFill>
                  <a:schemeClr val="tx1"/>
                </a:solidFill>
                <a:latin typeface="Arial" panose="020B0604020202020204" pitchFamily="34" charset="0"/>
              </a:defRPr>
            </a:lvl8pPr>
            <a:lvl9pPr eaLnBrk="0" fontAlgn="base" hangingPunct="0">
              <a:spcBef>
                <a:spcPct val="0"/>
              </a:spcBef>
              <a:spcAft>
                <a:spcPct val="0"/>
              </a:spcAft>
              <a:tabLst>
                <a:tab pos="90488" algn="l"/>
              </a:tabLst>
              <a:defRPr>
                <a:solidFill>
                  <a:schemeClr val="tx1"/>
                </a:solidFill>
                <a:latin typeface="Arial" panose="020B0604020202020204" pitchFamily="34" charset="0"/>
              </a:defRPr>
            </a:lvl9pPr>
          </a:lstStyle>
          <a:p>
            <a:pPr marL="0" marR="0" lvl="0" indent="539750" algn="ctr" defTabSz="914400" rtl="0" eaLnBrk="0" fontAlgn="base" latinLnBrk="0" hangingPunct="0">
              <a:lnSpc>
                <a:spcPct val="100000"/>
              </a:lnSpc>
              <a:spcBef>
                <a:spcPct val="0"/>
              </a:spcBef>
              <a:spcAft>
                <a:spcPct val="0"/>
              </a:spcAft>
              <a:buClrTx/>
              <a:buSzTx/>
              <a:buFontTx/>
              <a:buNone/>
              <a:tabLst>
                <a:tab pos="90488" algn="l"/>
              </a:tabLst>
            </a:pPr>
            <a:r>
              <a:rPr kumimoji="0" lang="es-MX" altLang="es-MX" sz="3600" b="1" i="0" u="none" strike="noStrike" normalizeH="0" baseline="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latin typeface="+mn-lt"/>
                <a:ea typeface="Times New Roman" panose="02020603050405020304" pitchFamily="18" charset="0"/>
                <a:cs typeface="Arial" panose="020B0604020202020204" pitchFamily="34" charset="0"/>
              </a:rPr>
              <a:t>ÁREAS BÁSICAS DE </a:t>
            </a:r>
            <a:r>
              <a:rPr kumimoji="0" lang="es-MX" altLang="es-MX" sz="3600" b="1" i="0" u="none" strike="noStrike" normalizeH="0" baseline="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latin typeface="+mn-lt"/>
                <a:ea typeface="Times New Roman" panose="02020603050405020304" pitchFamily="18" charset="0"/>
                <a:cs typeface="Arial" panose="020B0604020202020204" pitchFamily="34" charset="0"/>
              </a:rPr>
              <a:t>UNA  </a:t>
            </a:r>
            <a:r>
              <a:rPr kumimoji="0" lang="es-MX" altLang="es-MX" sz="3600" b="1" i="0" u="none" strike="noStrike" normalizeH="0" baseline="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latin typeface="+mn-lt"/>
                <a:ea typeface="Times New Roman" panose="02020603050405020304" pitchFamily="18" charset="0"/>
                <a:cs typeface="Arial" panose="020B0604020202020204" pitchFamily="34" charset="0"/>
              </a:rPr>
              <a:t>ADMINISTRACIÓN</a:t>
            </a:r>
            <a:endParaRPr kumimoji="0" lang="es-MX" altLang="es-MX" sz="3600" b="1" i="0" u="none" strike="noStrike" normalizeH="0" baseline="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latin typeface="+mn-lt"/>
            </a:endParaRPr>
          </a:p>
          <a:p>
            <a:pPr marL="0" marR="0" lvl="0" indent="539750" algn="l" defTabSz="914400" rtl="0" eaLnBrk="0" fontAlgn="base" latinLnBrk="0" hangingPunct="0">
              <a:lnSpc>
                <a:spcPct val="100000"/>
              </a:lnSpc>
              <a:spcBef>
                <a:spcPct val="0"/>
              </a:spcBef>
              <a:spcAft>
                <a:spcPct val="0"/>
              </a:spcAft>
              <a:buClrTx/>
              <a:buSzTx/>
              <a:buFontTx/>
              <a:buNone/>
              <a:tabLst>
                <a:tab pos="90488" algn="l"/>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3549" y="1215995"/>
            <a:ext cx="7516512" cy="5106091"/>
          </a:xfrm>
          <a:prstGeom prst="rect">
            <a:avLst/>
          </a:prstGeom>
        </p:spPr>
      </p:pic>
    </p:spTree>
    <p:extLst>
      <p:ext uri="{BB962C8B-B14F-4D97-AF65-F5344CB8AC3E}">
        <p14:creationId xmlns:p14="http://schemas.microsoft.com/office/powerpoint/2010/main" val="2497312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Rectangle 3"/>
          <p:cNvSpPr>
            <a:spLocks noGrp="1" noChangeArrowheads="1"/>
          </p:cNvSpPr>
          <p:nvPr>
            <p:ph sz="quarter" idx="13"/>
          </p:nvPr>
        </p:nvSpPr>
        <p:spPr>
          <a:xfrm>
            <a:off x="315885" y="1113905"/>
            <a:ext cx="5871222" cy="5419899"/>
          </a:xfrm>
        </p:spPr>
        <p:txBody>
          <a:bodyPr>
            <a:normAutofit fontScale="25000" lnSpcReduction="20000"/>
          </a:bodyPr>
          <a:lstStyle/>
          <a:p>
            <a:pPr marL="0" indent="0" algn="just">
              <a:buNone/>
            </a:pPr>
            <a:r>
              <a:rPr lang="es-MX" sz="9600" dirty="0" err="1" smtClean="0"/>
              <a:t>Münch</a:t>
            </a:r>
            <a:r>
              <a:rPr lang="es-MX" sz="9600" dirty="0" smtClean="0"/>
              <a:t>, menciona la importancia del establecimiento de las áreas funcionales: </a:t>
            </a:r>
            <a:endParaRPr lang="es-MX" sz="9600" dirty="0"/>
          </a:p>
          <a:p>
            <a:pPr algn="just"/>
            <a:endParaRPr lang="es-ES_tradnl" sz="9600" dirty="0" smtClean="0"/>
          </a:p>
          <a:p>
            <a:pPr algn="just"/>
            <a:r>
              <a:rPr lang="es-ES_tradnl" sz="9600" dirty="0" smtClean="0"/>
              <a:t>A </a:t>
            </a:r>
            <a:r>
              <a:rPr lang="es-ES_tradnl" sz="9600" dirty="0"/>
              <a:t>través de ésta se logran los objetivos de la empresa.</a:t>
            </a:r>
            <a:endParaRPr lang="es-MX" sz="9600" dirty="0"/>
          </a:p>
          <a:p>
            <a:pPr lvl="0" algn="just"/>
            <a:r>
              <a:rPr lang="es-ES_tradnl" sz="9600" dirty="0"/>
              <a:t>Su existencia permite una mayor eficiencia y eficacia promovida por la especialización, la cual elimina la duplicidad de esfuerzos y facilita la optimización de recursos.</a:t>
            </a:r>
            <a:endParaRPr lang="es-MX" sz="9600" dirty="0"/>
          </a:p>
          <a:p>
            <a:pPr lvl="0" algn="just"/>
            <a:r>
              <a:rPr lang="es-ES_tradnl" sz="9600" dirty="0"/>
              <a:t>Delimita funciones y jerarquías.</a:t>
            </a:r>
            <a:endParaRPr lang="es-MX" sz="9600" dirty="0"/>
          </a:p>
          <a:p>
            <a:pPr lvl="0" algn="just"/>
            <a:r>
              <a:rPr lang="es-ES_tradnl" sz="9600" dirty="0"/>
              <a:t>Son indispensables para trabajar eficientemente. </a:t>
            </a:r>
            <a:endParaRPr lang="es-MX" sz="9600" dirty="0"/>
          </a:p>
          <a:p>
            <a:pPr lvl="0" algn="just"/>
            <a:endParaRPr lang="es-MX" sz="9600" dirty="0"/>
          </a:p>
          <a:p>
            <a:pPr marL="0" lvl="0" indent="0" algn="just">
              <a:buNone/>
            </a:pPr>
            <a:r>
              <a:rPr lang="es-ES_tradnl" sz="9600" dirty="0" smtClean="0"/>
              <a:t>La siguiente imagen, muestra </a:t>
            </a:r>
            <a:r>
              <a:rPr lang="es-ES_tradnl" sz="9600" dirty="0"/>
              <a:t>las áreas funcionales más importantes de una empresa.</a:t>
            </a:r>
            <a:endParaRPr lang="es-MX" sz="9600" dirty="0"/>
          </a:p>
          <a:p>
            <a:pPr marL="0" indent="0">
              <a:buNone/>
            </a:pPr>
            <a:endParaRPr lang="es-MX" sz="3600" dirty="0"/>
          </a:p>
        </p:txBody>
      </p:sp>
      <p:sp>
        <p:nvSpPr>
          <p:cNvPr id="2" name="CuadroTexto 1"/>
          <p:cNvSpPr txBox="1"/>
          <p:nvPr/>
        </p:nvSpPr>
        <p:spPr>
          <a:xfrm>
            <a:off x="1401416" y="340766"/>
            <a:ext cx="9571383" cy="646331"/>
          </a:xfrm>
          <a:prstGeom prst="rect">
            <a:avLst/>
          </a:prstGeom>
          <a:noFill/>
        </p:spPr>
        <p:txBody>
          <a:bodyPr wrap="square" rtlCol="0">
            <a:spAutoFit/>
          </a:bodyPr>
          <a:lstStyle/>
          <a:p>
            <a:pPr algn="ctr"/>
            <a:r>
              <a:rPr lang="es-MX" sz="3600" b="1"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latin typeface="Calibri" pitchFamily="34" charset="0"/>
              </a:rPr>
              <a:t> </a:t>
            </a:r>
            <a:r>
              <a:rPr lang="es-ES_tradnl" sz="3600" b="1"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rPr>
              <a:t>LA IMPORTANCIA DE LAS ÁREAS FUNCIONALES </a:t>
            </a:r>
            <a:endParaRPr lang="es-MX" sz="3600" b="1" dirty="0">
              <a:ln w="18000">
                <a:solidFill>
                  <a:srgbClr val="FF9900"/>
                </a:solidFill>
                <a:prstDash val="solid"/>
                <a:miter lim="800000"/>
              </a:ln>
              <a:solidFill>
                <a:srgbClr val="FF9900"/>
              </a:solidFill>
              <a:effectLst>
                <a:outerShdw blurRad="25500" dist="23000" dir="7020000" algn="tl">
                  <a:srgbClr val="000000">
                    <a:alpha val="50000"/>
                  </a:srgbClr>
                </a:outerShdw>
              </a:effectLst>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461" y="1816164"/>
            <a:ext cx="5067483" cy="3747219"/>
          </a:xfrm>
          <a:prstGeom prst="rect">
            <a:avLst/>
          </a:prstGeom>
          <a:ln>
            <a:noFill/>
          </a:ln>
          <a:effectLst>
            <a:softEdge rad="112500"/>
          </a:effectLst>
        </p:spPr>
      </p:pic>
    </p:spTree>
    <p:extLst>
      <p:ext uri="{BB962C8B-B14F-4D97-AF65-F5344CB8AC3E}">
        <p14:creationId xmlns:p14="http://schemas.microsoft.com/office/powerpoint/2010/main" val="9943050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364975" y="493305"/>
            <a:ext cx="6203032" cy="1524338"/>
          </a:xfrm>
        </p:spPr>
        <p:txBody>
          <a:bodyPr>
            <a:normAutofit/>
          </a:bodyPr>
          <a:lstStyle/>
          <a:p>
            <a:r>
              <a:rPr lang="es-MX" b="1" dirty="0"/>
              <a:t>NIVELES GERENCIALES</a:t>
            </a:r>
            <a:endParaRPr lang="es-MX" dirty="0"/>
          </a:p>
        </p:txBody>
      </p:sp>
      <p:sp>
        <p:nvSpPr>
          <p:cNvPr id="153603" name="Rectangle 3"/>
          <p:cNvSpPr>
            <a:spLocks noGrp="1" noChangeArrowheads="1"/>
          </p:cNvSpPr>
          <p:nvPr>
            <p:ph sz="quarter" idx="13"/>
          </p:nvPr>
        </p:nvSpPr>
        <p:spPr>
          <a:xfrm>
            <a:off x="5845697" y="685801"/>
            <a:ext cx="5852660" cy="5814390"/>
          </a:xfrm>
        </p:spPr>
        <p:txBody>
          <a:bodyPr>
            <a:noAutofit/>
          </a:bodyPr>
          <a:lstStyle/>
          <a:p>
            <a:pPr lvl="0" algn="just"/>
            <a:r>
              <a:rPr lang="es-MX" sz="2400" dirty="0" smtClean="0"/>
              <a:t>Institucional</a:t>
            </a:r>
            <a:r>
              <a:rPr lang="es-MX" sz="2400" dirty="0"/>
              <a:t>: Establecimiento de la visión y elaboración de estrategias.</a:t>
            </a:r>
          </a:p>
          <a:p>
            <a:pPr lvl="0" algn="just"/>
            <a:r>
              <a:rPr lang="es-MX" sz="2400" dirty="0"/>
              <a:t>Intermedio: Transformación de las estrategias en programas de acción. Interacción entre un componente ligado a la incertidumbre (externa) y un componente orientado a la certeza y a la lógica (nivel operacional).</a:t>
            </a:r>
          </a:p>
          <a:p>
            <a:pPr algn="just"/>
            <a:r>
              <a:rPr lang="es-MX" sz="2400" dirty="0"/>
              <a:t>Operacional: Ejecución cotidiana y eficiente de las tareas de la organización. Para realizar un proceso de organización su estructura debe ser de un carácter tal que muestre los cargos, sus relaciones, mecanismos de coordinación y control de los miembros de la organización. A demás deben figurar los niveles de autoridad y de responsabilidad.</a:t>
            </a:r>
            <a:endParaRPr lang="es-MX" sz="2400" i="1" dirty="0">
              <a:latin typeface="Calibri"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975" y="2569678"/>
            <a:ext cx="5868084" cy="3562765"/>
          </a:xfrm>
          <a:prstGeom prst="rect">
            <a:avLst/>
          </a:prstGeom>
        </p:spPr>
      </p:pic>
    </p:spTree>
    <p:extLst>
      <p:ext uri="{BB962C8B-B14F-4D97-AF65-F5344CB8AC3E}">
        <p14:creationId xmlns:p14="http://schemas.microsoft.com/office/powerpoint/2010/main" val="32325184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390485" y="2128059"/>
            <a:ext cx="11679593" cy="3167964"/>
          </a:xfrm>
        </p:spPr>
        <p:txBody>
          <a:bodyPr>
            <a:noAutofit/>
          </a:bodyPr>
          <a:lstStyle/>
          <a:p>
            <a:r>
              <a:rPr lang="es-MX" sz="11500" b="1" cap="none" spc="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rPr>
              <a:t>EL PROCESO ADMINISTRATIVO </a:t>
            </a:r>
            <a:endParaRPr lang="es-MX" sz="9600" b="1" cap="none" spc="0" dirty="0">
              <a:ln w="18000">
                <a:solidFill>
                  <a:srgbClr val="FF9900"/>
                </a:solidFill>
                <a:prstDash val="solid"/>
                <a:miter lim="800000"/>
              </a:ln>
              <a:solidFill>
                <a:srgbClr val="FF9900"/>
              </a:solidFill>
              <a:effectLst>
                <a:outerShdw blurRad="25500" dist="23000" dir="7020000" algn="tl">
                  <a:srgbClr val="000000">
                    <a:alpha val="50000"/>
                  </a:srgbClr>
                </a:outerShdw>
              </a:effectLst>
              <a:latin typeface="Calibri" pitchFamily="34" charset="0"/>
              <a:cs typeface="Calibri" pitchFamily="34" charset="0"/>
            </a:endParaRPr>
          </a:p>
        </p:txBody>
      </p:sp>
    </p:spTree>
    <p:extLst>
      <p:ext uri="{BB962C8B-B14F-4D97-AF65-F5344CB8AC3E}">
        <p14:creationId xmlns:p14="http://schemas.microsoft.com/office/powerpoint/2010/main" val="1113287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86674" y="931257"/>
            <a:ext cx="11870575" cy="295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5397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539750" algn="just" defTabSz="914400" rtl="0" eaLnBrk="0" fontAlgn="base" latinLnBrk="0" hangingPunct="0">
              <a:lnSpc>
                <a:spcPct val="100000"/>
              </a:lnSpc>
              <a:spcBef>
                <a:spcPct val="0"/>
              </a:spcBef>
              <a:spcAft>
                <a:spcPct val="0"/>
              </a:spcAft>
              <a:buClrTx/>
              <a:buSzTx/>
              <a:buFontTx/>
              <a:buNone/>
              <a:tabLst/>
            </a:pPr>
            <a:r>
              <a:rPr kumimoji="0" lang="es-ES_tradnl" altLang="es-MX" sz="28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Un proceso es el conjunto de pasos o etapas necesarias para llevar a cabo una </a:t>
            </a:r>
            <a:r>
              <a:rPr kumimoji="0" lang="es-ES_tradnl" altLang="es-MX" sz="28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actividad.</a:t>
            </a:r>
            <a:endParaRPr lang="es-MX" altLang="es-MX" sz="2800" dirty="0">
              <a:latin typeface="+mn-lt"/>
            </a:endParaRPr>
          </a:p>
          <a:p>
            <a:pPr marL="0" marR="0" lvl="0" indent="539750" algn="just" defTabSz="914400" rtl="0" eaLnBrk="0" fontAlgn="base" latinLnBrk="0" hangingPunct="0">
              <a:lnSpc>
                <a:spcPct val="100000"/>
              </a:lnSpc>
              <a:spcBef>
                <a:spcPct val="0"/>
              </a:spcBef>
              <a:spcAft>
                <a:spcPct val="0"/>
              </a:spcAft>
              <a:buClrTx/>
              <a:buSzTx/>
              <a:buFontTx/>
              <a:buNone/>
              <a:tabLst/>
            </a:pPr>
            <a:r>
              <a:rPr lang="es-ES_tradnl" altLang="es-MX" sz="2800" dirty="0" smtClean="0">
                <a:latin typeface="+mn-lt"/>
                <a:ea typeface="Times New Roman" panose="02020603050405020304" pitchFamily="18" charset="0"/>
                <a:cs typeface="Arial" panose="020B0604020202020204" pitchFamily="34" charset="0"/>
              </a:rPr>
              <a:t>C</a:t>
            </a:r>
            <a:r>
              <a:rPr kumimoji="0" lang="es-ES_tradnl" altLang="es-MX" sz="28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omprende </a:t>
            </a:r>
            <a:r>
              <a:rPr kumimoji="0" lang="es-ES_tradnl" altLang="es-MX" sz="28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varias fases, etapas o funciones, cuyo conocimiento exhaustivo es indispensable a fin de aplicar el método, los principios y las técnicas de esta disciplina, </a:t>
            </a:r>
            <a:r>
              <a:rPr kumimoji="0" lang="es-ES_tradnl" altLang="es-MX" sz="28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correctamente</a:t>
            </a:r>
            <a:r>
              <a:rPr lang="es-ES_tradnl" altLang="es-MX" sz="2800" dirty="0">
                <a:latin typeface="+mn-lt"/>
                <a:ea typeface="Times New Roman" panose="02020603050405020304" pitchFamily="18" charset="0"/>
                <a:cs typeface="Arial" panose="020B0604020202020204" pitchFamily="34" charset="0"/>
              </a:rPr>
              <a:t>.</a:t>
            </a:r>
            <a:r>
              <a:rPr kumimoji="0" lang="es-ES_tradnl" altLang="es-MX" sz="28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 En </a:t>
            </a:r>
            <a:r>
              <a:rPr kumimoji="0" lang="es-ES_tradnl" altLang="es-MX" sz="28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su concepción más sencilla se puede definir el proceso administrativo como la administración en acción</a:t>
            </a:r>
            <a:r>
              <a:rPr kumimoji="0" lang="es-MX" altLang="es-MX" sz="2800" b="0" i="0" u="none" strike="noStrike" cap="none" normalizeH="0" baseline="0" dirty="0" smtClean="0">
                <a:ln>
                  <a:noFill/>
                </a:ln>
                <a:solidFill>
                  <a:schemeClr val="tx1"/>
                </a:solidFill>
                <a:effectLst/>
                <a:latin typeface="+mn-lt"/>
                <a:ea typeface="Times New Roman" panose="02020603050405020304" pitchFamily="18" charset="0"/>
                <a:cs typeface="Arial" panose="020B0604020202020204" pitchFamily="34" charset="0"/>
              </a:rPr>
              <a:t>.</a:t>
            </a:r>
            <a:endParaRPr kumimoji="0" lang="es-MX" altLang="es-MX" sz="2800" b="0" i="0" u="none" strike="noStrike" cap="none" normalizeH="0" baseline="0" dirty="0" smtClean="0">
              <a:ln>
                <a:noFill/>
              </a:ln>
              <a:solidFill>
                <a:schemeClr val="tx1"/>
              </a:solidFill>
              <a:effectLst/>
              <a:latin typeface="+mn-lt"/>
            </a:endParaRPr>
          </a:p>
          <a:p>
            <a:pPr marL="0" marR="0" lvl="0" indent="53975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5" name="Diagrama 4"/>
          <p:cNvGraphicFramePr/>
          <p:nvPr>
            <p:extLst>
              <p:ext uri="{D42A27DB-BD31-4B8C-83A1-F6EECF244321}">
                <p14:modId xmlns:p14="http://schemas.microsoft.com/office/powerpoint/2010/main" val="3329789646"/>
              </p:ext>
            </p:extLst>
          </p:nvPr>
        </p:nvGraphicFramePr>
        <p:xfrm>
          <a:off x="458224" y="3557846"/>
          <a:ext cx="11733776" cy="3167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3"/>
          <p:cNvSpPr>
            <a:spLocks noChangeArrowheads="1"/>
          </p:cNvSpPr>
          <p:nvPr/>
        </p:nvSpPr>
        <p:spPr bwMode="auto">
          <a:xfrm>
            <a:off x="7427250" y="3885912"/>
            <a:ext cx="3023585"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762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77800" algn="ctr" defTabSz="914400" rtl="0" eaLnBrk="0" fontAlgn="base" latinLnBrk="0" hangingPunct="0">
              <a:lnSpc>
                <a:spcPct val="100000"/>
              </a:lnSpc>
              <a:spcBef>
                <a:spcPct val="0"/>
              </a:spcBef>
              <a:spcAft>
                <a:spcPct val="0"/>
              </a:spcAft>
              <a:buClrTx/>
              <a:buSzTx/>
              <a:buFontTx/>
              <a:buNone/>
              <a:tabLst/>
            </a:pPr>
            <a:r>
              <a:rPr kumimoji="0" lang="es-ES_tradnl" altLang="es-MX" sz="1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Esquema  Fases del proceso administrativo</a:t>
            </a:r>
            <a:endParaRPr kumimoji="0" lang="es-MX" altLang="es-MX" sz="800" b="0" i="0" u="none" strike="noStrike" cap="none" normalizeH="0" baseline="0" dirty="0" smtClean="0">
              <a:ln>
                <a:noFill/>
              </a:ln>
              <a:solidFill>
                <a:schemeClr val="tx1"/>
              </a:solidFill>
              <a:effectLst/>
            </a:endParaRPr>
          </a:p>
          <a:p>
            <a:pPr marL="0" marR="0" lvl="0" indent="176213" algn="ctr" defTabSz="914400" rtl="0" eaLnBrk="0" fontAlgn="base" latinLnBrk="0" hangingPunct="0">
              <a:lnSpc>
                <a:spcPct val="100000"/>
              </a:lnSpc>
              <a:spcBef>
                <a:spcPct val="0"/>
              </a:spcBef>
              <a:spcAft>
                <a:spcPct val="0"/>
              </a:spcAft>
              <a:buClrTx/>
              <a:buSzTx/>
              <a:buFontTx/>
              <a:buNone/>
              <a:tabLst/>
            </a:pPr>
            <a:r>
              <a:rPr kumimoji="0" lang="es-ES_tradnl" altLang="es-MX" sz="7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Fuente: Elaboración propia</a:t>
            </a:r>
            <a:endParaRPr kumimoji="0" lang="es-ES_tradnl"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2" name="CuadroTexto 1"/>
          <p:cNvSpPr txBox="1"/>
          <p:nvPr/>
        </p:nvSpPr>
        <p:spPr>
          <a:xfrm>
            <a:off x="1969394" y="120136"/>
            <a:ext cx="8305137" cy="830997"/>
          </a:xfrm>
          <a:prstGeom prst="rect">
            <a:avLst/>
          </a:prstGeom>
          <a:noFill/>
        </p:spPr>
        <p:txBody>
          <a:bodyPr wrap="square" rtlCol="0">
            <a:spAutoFit/>
          </a:bodyPr>
          <a:lstStyle/>
          <a:p>
            <a:r>
              <a:rPr lang="es-MX" sz="4800" b="1"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rPr>
              <a:t>EL PROCESO ADMINISTRATIVO </a:t>
            </a:r>
            <a:endParaRPr lang="es-MX" sz="4800" b="1" dirty="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9796411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3904" y="149629"/>
            <a:ext cx="9053264" cy="1888338"/>
          </a:xfrm>
        </p:spPr>
        <p:txBody>
          <a:bodyPr>
            <a:normAutofit fontScale="90000"/>
          </a:bodyPr>
          <a:lstStyle/>
          <a:p>
            <a:pPr algn="ctr"/>
            <a:r>
              <a:rPr lang="es-ES_tradnl" sz="4000" b="1" cap="none" spc="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rPr>
              <a:t>DIVERSOS CRITERIOS DEL PROCESO ADMINISTRATIVO</a:t>
            </a:r>
            <a:r>
              <a:rPr lang="es-MX" sz="4000" b="1" cap="none" spc="0" dirty="0">
                <a:ln w="18000">
                  <a:solidFill>
                    <a:srgbClr val="FF9900"/>
                  </a:solidFill>
                  <a:prstDash val="solid"/>
                  <a:miter lim="800000"/>
                </a:ln>
                <a:solidFill>
                  <a:srgbClr val="FF9900"/>
                </a:solidFill>
                <a:effectLst>
                  <a:outerShdw blurRad="25500" dist="23000" dir="7020000" algn="tl">
                    <a:srgbClr val="000000">
                      <a:alpha val="50000"/>
                    </a:srgbClr>
                  </a:outerShdw>
                </a:effectLst>
              </a:rPr>
              <a:t/>
            </a:r>
            <a:br>
              <a:rPr lang="es-MX" sz="4000" b="1" cap="none" spc="0" dirty="0">
                <a:ln w="18000">
                  <a:solidFill>
                    <a:srgbClr val="FF9900"/>
                  </a:solidFill>
                  <a:prstDash val="solid"/>
                  <a:miter lim="800000"/>
                </a:ln>
                <a:solidFill>
                  <a:srgbClr val="FF9900"/>
                </a:solidFill>
                <a:effectLst>
                  <a:outerShdw blurRad="25500" dist="23000" dir="7020000" algn="tl">
                    <a:srgbClr val="000000">
                      <a:alpha val="50000"/>
                    </a:srgbClr>
                  </a:outerShdw>
                </a:effectLst>
              </a:rPr>
            </a:br>
            <a:endParaRPr lang="es-MX" sz="4000" b="1" cap="none" spc="0" dirty="0">
              <a:ln w="18000">
                <a:solidFill>
                  <a:srgbClr val="FF9900"/>
                </a:solidFill>
                <a:prstDash val="solid"/>
                <a:miter lim="800000"/>
              </a:ln>
              <a:solidFill>
                <a:srgbClr val="FF9900"/>
              </a:solidFill>
              <a:effectLst>
                <a:outerShdw blurRad="25500" dist="23000" dir="7020000" algn="tl">
                  <a:srgbClr val="000000">
                    <a:alpha val="50000"/>
                  </a:srgbClr>
                </a:outerShdw>
              </a:effectLst>
              <a:latin typeface="Calibri" pitchFamily="34" charset="0"/>
              <a:cs typeface="Calibri" pitchFamily="34" charset="0"/>
            </a:endParaRPr>
          </a:p>
        </p:txBody>
      </p:sp>
      <p:sp>
        <p:nvSpPr>
          <p:cNvPr id="5" name="Rectangle 3"/>
          <p:cNvSpPr txBox="1">
            <a:spLocks noChangeArrowheads="1"/>
          </p:cNvSpPr>
          <p:nvPr/>
        </p:nvSpPr>
        <p:spPr>
          <a:xfrm>
            <a:off x="914399" y="1750792"/>
            <a:ext cx="10706793" cy="4525963"/>
          </a:xfrm>
          <a:prstGeom prst="rect">
            <a:avLst/>
          </a:prstGeom>
        </p:spPr>
        <p:txBody>
          <a:bodyPr vert="horz" lIns="0" tIns="45720" rIns="0" bIns="45720" rtlCol="0">
            <a:noAutofit/>
          </a:bodyPr>
          <a:lstStyle/>
          <a:p>
            <a:pPr algn="just"/>
            <a:r>
              <a:rPr lang="es-ES_tradnl" sz="3600" dirty="0"/>
              <a:t> </a:t>
            </a:r>
            <a:endParaRPr lang="es-MX" sz="3600" dirty="0"/>
          </a:p>
          <a:p>
            <a:pPr algn="just"/>
            <a:r>
              <a:rPr lang="es-ES_tradnl" sz="3600" dirty="0"/>
              <a:t>Es importante conocer que existen diversas opiniones en cuanto al número de etapas que constituyen el proceso administrativo aunque, de hecho, para todos los autores los elementos esenciales sean los mismos.</a:t>
            </a:r>
            <a:endParaRPr lang="es-MX" sz="3600" dirty="0"/>
          </a:p>
          <a:p>
            <a:pPr algn="just"/>
            <a:r>
              <a:rPr lang="es-ES_tradnl" sz="3600" dirty="0"/>
              <a:t> </a:t>
            </a:r>
            <a:endParaRPr lang="es-MX" sz="3600" dirty="0"/>
          </a:p>
          <a:p>
            <a:pPr algn="just">
              <a:spcBef>
                <a:spcPts val="700"/>
              </a:spcBef>
              <a:buClr>
                <a:schemeClr val="accent1"/>
              </a:buClr>
              <a:buSzPct val="85000"/>
              <a:defRPr/>
            </a:pPr>
            <a:endParaRPr lang="es-ES" sz="3300" dirty="0">
              <a:latin typeface="Calibri" pitchFamily="34" charset="0"/>
            </a:endParaRPr>
          </a:p>
        </p:txBody>
      </p:sp>
    </p:spTree>
    <p:extLst>
      <p:ext uri="{BB962C8B-B14F-4D97-AF65-F5344CB8AC3E}">
        <p14:creationId xmlns:p14="http://schemas.microsoft.com/office/powerpoint/2010/main" val="13415828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3691352259"/>
              </p:ext>
            </p:extLst>
          </p:nvPr>
        </p:nvGraphicFramePr>
        <p:xfrm>
          <a:off x="2" y="1"/>
          <a:ext cx="12191997" cy="6858003"/>
        </p:xfrm>
        <a:graphic>
          <a:graphicData uri="http://schemas.openxmlformats.org/drawingml/2006/table">
            <a:tbl>
              <a:tblPr firstRow="1" firstCol="1" bandRow="1">
                <a:tableStyleId>{21E4AEA4-8DFA-4A89-87EB-49C32662AFE0}</a:tableStyleId>
              </a:tblPr>
              <a:tblGrid>
                <a:gridCol w="2017120"/>
                <a:gridCol w="2017120"/>
                <a:gridCol w="2017120"/>
                <a:gridCol w="2106397"/>
                <a:gridCol w="2017120"/>
                <a:gridCol w="2017120"/>
              </a:tblGrid>
              <a:tr h="234526">
                <a:tc>
                  <a:txBody>
                    <a:bodyPr/>
                    <a:lstStyle/>
                    <a:p>
                      <a:pPr algn="ctr">
                        <a:spcAft>
                          <a:spcPts val="0"/>
                        </a:spcAft>
                      </a:pPr>
                      <a:r>
                        <a:rPr lang="es-ES_tradnl" sz="1400" dirty="0" smtClean="0">
                          <a:effectLst/>
                        </a:rPr>
                        <a:t>AUTOR</a:t>
                      </a:r>
                      <a:endParaRPr lang="es-MX" sz="1800" dirty="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AÑO</a:t>
                      </a:r>
                      <a:endParaRPr lang="es-MX" sz="1800">
                        <a:effectLst/>
                        <a:latin typeface="+mn-lt"/>
                        <a:ea typeface="Times New Roman" panose="02020603050405020304" pitchFamily="18" charset="0"/>
                      </a:endParaRPr>
                    </a:p>
                  </a:txBody>
                  <a:tcPr marL="49322" marR="49322" marT="0" marB="0"/>
                </a:tc>
                <a:tc gridSpan="4">
                  <a:txBody>
                    <a:bodyPr/>
                    <a:lstStyle/>
                    <a:p>
                      <a:pPr algn="ctr">
                        <a:spcAft>
                          <a:spcPts val="0"/>
                        </a:spcAft>
                      </a:pPr>
                      <a:r>
                        <a:rPr lang="es-ES_tradnl" sz="1400">
                          <a:effectLst/>
                        </a:rPr>
                        <a:t>ETAPAS</a:t>
                      </a:r>
                      <a:endParaRPr lang="es-MX" sz="1800">
                        <a:effectLst/>
                        <a:latin typeface="+mn-lt"/>
                        <a:ea typeface="Times New Roman" panose="02020603050405020304" pitchFamily="18" charset="0"/>
                      </a:endParaRPr>
                    </a:p>
                  </a:txBody>
                  <a:tcPr marL="49322" marR="49322" marT="0" marB="0"/>
                </a:tc>
                <a:tc hMerge="1">
                  <a:txBody>
                    <a:bodyPr/>
                    <a:lstStyle/>
                    <a:p>
                      <a:endParaRPr lang="es-MX"/>
                    </a:p>
                  </a:txBody>
                  <a:tcPr/>
                </a:tc>
                <a:tc hMerge="1">
                  <a:txBody>
                    <a:bodyPr/>
                    <a:lstStyle/>
                    <a:p>
                      <a:endParaRPr lang="es-MX"/>
                    </a:p>
                  </a:txBody>
                  <a:tcPr/>
                </a:tc>
                <a:tc hMerge="1">
                  <a:txBody>
                    <a:bodyPr/>
                    <a:lstStyle/>
                    <a:p>
                      <a:endParaRPr lang="es-MX"/>
                    </a:p>
                  </a:txBody>
                  <a:tcPr/>
                </a:tc>
              </a:tr>
              <a:tr h="426531">
                <a:tc>
                  <a:txBody>
                    <a:bodyPr/>
                    <a:lstStyle/>
                    <a:p>
                      <a:pPr algn="ctr">
                        <a:spcAft>
                          <a:spcPts val="0"/>
                        </a:spcAft>
                      </a:pPr>
                      <a:r>
                        <a:rPr lang="es-ES_tradnl" sz="1400" dirty="0">
                          <a:effectLst/>
                        </a:rPr>
                        <a:t>Henry Fayol </a:t>
                      </a:r>
                      <a:endParaRPr lang="es-MX" sz="1800" dirty="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1886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Previsión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Comando. coordinación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237066">
                <a:tc>
                  <a:txBody>
                    <a:bodyPr/>
                    <a:lstStyle/>
                    <a:p>
                      <a:pPr algn="ctr">
                        <a:spcAft>
                          <a:spcPts val="0"/>
                        </a:spcAft>
                      </a:pPr>
                      <a:r>
                        <a:rPr lang="es-ES_tradnl" sz="1400">
                          <a:effectLst/>
                        </a:rPr>
                        <a:t>Hury Arthur Hopf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1935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Coordinación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426531">
                <a:tc>
                  <a:txBody>
                    <a:bodyPr/>
                    <a:lstStyle/>
                    <a:p>
                      <a:pPr algn="ctr">
                        <a:spcAft>
                          <a:spcPts val="0"/>
                        </a:spcAft>
                      </a:pPr>
                      <a:r>
                        <a:rPr lang="es-ES_tradnl" sz="1400">
                          <a:effectLst/>
                        </a:rPr>
                        <a:t>Lyndall Urwick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1943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Previsión. 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Comando. coordinación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469050">
                <a:tc>
                  <a:txBody>
                    <a:bodyPr/>
                    <a:lstStyle/>
                    <a:p>
                      <a:pPr algn="ctr">
                        <a:spcAft>
                          <a:spcPts val="0"/>
                        </a:spcAft>
                      </a:pPr>
                      <a:r>
                        <a:rPr lang="es-ES_tradnl" sz="1400">
                          <a:effectLst/>
                        </a:rPr>
                        <a:t>Wullian Newman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1951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obtención de recursos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Dirección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234526">
                <a:tc>
                  <a:txBody>
                    <a:bodyPr/>
                    <a:lstStyle/>
                    <a:p>
                      <a:pPr algn="ctr">
                        <a:spcAft>
                          <a:spcPts val="0"/>
                        </a:spcAft>
                      </a:pPr>
                      <a:r>
                        <a:rPr lang="es-ES_tradnl" sz="1400">
                          <a:effectLst/>
                        </a:rPr>
                        <a:t>R. C. Davis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1951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426531">
                <a:tc>
                  <a:txBody>
                    <a:bodyPr/>
                    <a:lstStyle/>
                    <a:p>
                      <a:pPr algn="ctr">
                        <a:spcAft>
                          <a:spcPts val="0"/>
                        </a:spcAft>
                      </a:pPr>
                      <a:r>
                        <a:rPr lang="es-ES_tradnl" sz="1400">
                          <a:effectLst/>
                        </a:rPr>
                        <a:t>Koontz y 0'Donnell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1955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integración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dirty="0">
                          <a:effectLst/>
                        </a:rPr>
                        <a:t>Dirección </a:t>
                      </a:r>
                      <a:endParaRPr lang="es-MX" sz="1800" dirty="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234526">
                <a:tc>
                  <a:txBody>
                    <a:bodyPr/>
                    <a:lstStyle/>
                    <a:p>
                      <a:pPr algn="ctr">
                        <a:spcAft>
                          <a:spcPts val="0"/>
                        </a:spcAft>
                      </a:pPr>
                      <a:r>
                        <a:rPr lang="es-ES_tradnl" sz="1400">
                          <a:effectLst/>
                        </a:rPr>
                        <a:t>John E. Mee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1956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Motivación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237066">
                <a:tc>
                  <a:txBody>
                    <a:bodyPr/>
                    <a:lstStyle/>
                    <a:p>
                      <a:pPr algn="ctr">
                        <a:spcAft>
                          <a:spcPts val="0"/>
                        </a:spcAft>
                      </a:pPr>
                      <a:r>
                        <a:rPr lang="es-ES_tradnl" sz="1400">
                          <a:effectLst/>
                        </a:rPr>
                        <a:t>George R. Terry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1956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Ejecución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426531">
                <a:tc>
                  <a:txBody>
                    <a:bodyPr/>
                    <a:lstStyle/>
                    <a:p>
                      <a:pPr algn="ctr">
                        <a:spcAft>
                          <a:spcPts val="0"/>
                        </a:spcAft>
                      </a:pPr>
                      <a:r>
                        <a:rPr lang="es-ES_tradnl" sz="1400">
                          <a:effectLst/>
                        </a:rPr>
                        <a:t>Louis A. Alien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1958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Motivación, coordinación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237066">
                <a:tc>
                  <a:txBody>
                    <a:bodyPr/>
                    <a:lstStyle/>
                    <a:p>
                      <a:pPr algn="ctr">
                        <a:spcAft>
                          <a:spcPts val="0"/>
                        </a:spcAft>
                      </a:pPr>
                      <a:r>
                        <a:rPr lang="es-ES_tradnl" sz="1400">
                          <a:effectLst/>
                        </a:rPr>
                        <a:t>Dalton Me. Farland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1958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426531">
                <a:tc>
                  <a:txBody>
                    <a:bodyPr/>
                    <a:lstStyle/>
                    <a:p>
                      <a:pPr algn="ctr">
                        <a:spcAft>
                          <a:spcPts val="0"/>
                        </a:spcAft>
                      </a:pPr>
                      <a:r>
                        <a:rPr lang="es-ES_tradnl" sz="1400">
                          <a:effectLst/>
                        </a:rPr>
                        <a:t>Agustín Reyes Ponce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1960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Previsión. 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integración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Dirección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426531">
                <a:tc>
                  <a:txBody>
                    <a:bodyPr/>
                    <a:lstStyle/>
                    <a:p>
                      <a:pPr algn="ctr">
                        <a:spcAft>
                          <a:spcPts val="0"/>
                        </a:spcAft>
                      </a:pPr>
                      <a:r>
                        <a:rPr lang="es-ES_tradnl" sz="1400" dirty="0">
                          <a:effectLst/>
                        </a:rPr>
                        <a:t>Isaac </a:t>
                      </a:r>
                      <a:r>
                        <a:rPr lang="es-ES_tradnl" sz="1400" dirty="0" err="1">
                          <a:effectLst/>
                        </a:rPr>
                        <a:t>Guzmán.V</a:t>
                      </a:r>
                      <a:r>
                        <a:rPr lang="es-ES_tradnl" sz="1400" dirty="0">
                          <a:effectLst/>
                        </a:rPr>
                        <a:t>. </a:t>
                      </a:r>
                      <a:endParaRPr lang="es-MX" sz="1800" dirty="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1961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integración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Dirección, ejecución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426531">
                <a:tc>
                  <a:txBody>
                    <a:bodyPr/>
                    <a:lstStyle/>
                    <a:p>
                      <a:pPr algn="ctr">
                        <a:spcAft>
                          <a:spcPts val="0"/>
                        </a:spcAft>
                      </a:pPr>
                      <a:r>
                        <a:rPr lang="es-ES_tradnl" sz="1400">
                          <a:effectLst/>
                        </a:rPr>
                        <a:t>J. Antonio Fernández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1967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Implementación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426531">
                <a:tc>
                  <a:txBody>
                    <a:bodyPr/>
                    <a:lstStyle/>
                    <a:p>
                      <a:pPr algn="ctr">
                        <a:spcAft>
                          <a:spcPts val="0"/>
                        </a:spcAft>
                      </a:pPr>
                      <a:r>
                        <a:rPr lang="es-ES_tradnl" sz="1400">
                          <a:effectLst/>
                        </a:rPr>
                        <a:t>R. Alec Mackenzie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1969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integración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Dirección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237066">
                <a:tc>
                  <a:txBody>
                    <a:bodyPr/>
                    <a:lstStyle/>
                    <a:p>
                      <a:pPr algn="ctr">
                        <a:spcAft>
                          <a:spcPts val="0"/>
                        </a:spcAft>
                      </a:pPr>
                      <a:r>
                        <a:rPr lang="es-ES_tradnl" sz="1400">
                          <a:effectLst/>
                        </a:rPr>
                        <a:t>Roben C. Appleby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1971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Dirección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237066">
                <a:tc>
                  <a:txBody>
                    <a:bodyPr/>
                    <a:lstStyle/>
                    <a:p>
                      <a:pPr algn="ctr">
                        <a:spcAft>
                          <a:spcPts val="0"/>
                        </a:spcAft>
                      </a:pPr>
                      <a:r>
                        <a:rPr lang="es-ES_tradnl" sz="1400">
                          <a:effectLst/>
                        </a:rPr>
                        <a:t>WiUiam P. Leonard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1971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Dirección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dirty="0">
                          <a:effectLst/>
                        </a:rPr>
                        <a:t> </a:t>
                      </a:r>
                      <a:endParaRPr lang="es-MX" sz="1800" dirty="0">
                        <a:effectLst/>
                        <a:latin typeface="+mn-lt"/>
                        <a:ea typeface="Times New Roman" panose="02020603050405020304" pitchFamily="18" charset="0"/>
                      </a:endParaRPr>
                    </a:p>
                  </a:txBody>
                  <a:tcPr marL="49322" marR="49322" marT="0" marB="0"/>
                </a:tc>
              </a:tr>
              <a:tr h="234526">
                <a:tc>
                  <a:txBody>
                    <a:bodyPr/>
                    <a:lstStyle/>
                    <a:p>
                      <a:pPr algn="ctr">
                        <a:spcAft>
                          <a:spcPts val="0"/>
                        </a:spcAft>
                      </a:pPr>
                      <a:r>
                        <a:rPr lang="es-ES_tradnl" sz="1400">
                          <a:effectLst/>
                        </a:rPr>
                        <a:t>Siak y Sverdiik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1974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Liderazgo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237066">
                <a:tc>
                  <a:txBody>
                    <a:bodyPr/>
                    <a:lstStyle/>
                    <a:p>
                      <a:pPr algn="ctr">
                        <a:spcAft>
                          <a:spcPts val="0"/>
                        </a:spcAft>
                      </a:pPr>
                      <a:r>
                        <a:rPr lang="es-ES_tradnl" sz="1400">
                          <a:effectLst/>
                        </a:rPr>
                        <a:t>Leonard Kazmier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1974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Dirección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237066">
                <a:tc>
                  <a:txBody>
                    <a:bodyPr/>
                    <a:lstStyle/>
                    <a:p>
                      <a:pPr algn="ctr">
                        <a:spcAft>
                          <a:spcPts val="0"/>
                        </a:spcAft>
                      </a:pPr>
                      <a:r>
                        <a:rPr lang="es-ES_tradnl" sz="1400">
                          <a:effectLst/>
                        </a:rPr>
                        <a:t>Robert F. Buchele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1976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Planeación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Staffing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Liderazgo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Control </a:t>
                      </a:r>
                      <a:endParaRPr lang="es-MX" sz="1800">
                        <a:effectLst/>
                        <a:latin typeface="+mn-lt"/>
                        <a:ea typeface="Times New Roman" panose="02020603050405020304" pitchFamily="18" charset="0"/>
                      </a:endParaRPr>
                    </a:p>
                  </a:txBody>
                  <a:tcPr marL="49322" marR="49322" marT="0" marB="0"/>
                </a:tc>
              </a:tr>
              <a:tr h="379139">
                <a:tc>
                  <a:txBody>
                    <a:bodyPr/>
                    <a:lstStyle/>
                    <a:p>
                      <a:pPr algn="ctr">
                        <a:spcAft>
                          <a:spcPts val="0"/>
                        </a:spcAft>
                      </a:pPr>
                      <a:r>
                        <a:rPr lang="es-ES_tradnl" sz="1400">
                          <a:effectLst/>
                        </a:rPr>
                        <a:t>Buró K. Scanlan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1978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200">
                          <a:effectLst/>
                        </a:rPr>
                        <a:t>Planeación, toma de decisiones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Organización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a:effectLst/>
                        </a:rPr>
                        <a:t>Dirección </a:t>
                      </a:r>
                      <a:endParaRPr lang="es-MX" sz="1800">
                        <a:effectLst/>
                        <a:latin typeface="+mn-lt"/>
                        <a:ea typeface="Times New Roman" panose="02020603050405020304" pitchFamily="18" charset="0"/>
                      </a:endParaRPr>
                    </a:p>
                  </a:txBody>
                  <a:tcPr marL="49322" marR="49322" marT="0" marB="0"/>
                </a:tc>
                <a:tc>
                  <a:txBody>
                    <a:bodyPr/>
                    <a:lstStyle/>
                    <a:p>
                      <a:pPr algn="ctr">
                        <a:spcAft>
                          <a:spcPts val="0"/>
                        </a:spcAft>
                      </a:pPr>
                      <a:r>
                        <a:rPr lang="es-ES_tradnl" sz="1400" dirty="0">
                          <a:effectLst/>
                        </a:rPr>
                        <a:t>Control </a:t>
                      </a:r>
                      <a:endParaRPr lang="es-MX" sz="1800" dirty="0">
                        <a:effectLst/>
                        <a:latin typeface="+mn-lt"/>
                        <a:ea typeface="Times New Roman" panose="02020603050405020304" pitchFamily="18" charset="0"/>
                      </a:endParaRPr>
                    </a:p>
                  </a:txBody>
                  <a:tcPr marL="49322" marR="49322" marT="0" marB="0"/>
                </a:tc>
              </a:tr>
            </a:tbl>
          </a:graphicData>
        </a:graphic>
      </p:graphicFrame>
    </p:spTree>
    <p:extLst>
      <p:ext uri="{BB962C8B-B14F-4D97-AF65-F5344CB8AC3E}">
        <p14:creationId xmlns:p14="http://schemas.microsoft.com/office/powerpoint/2010/main" val="25680798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2429" y="0"/>
            <a:ext cx="10566400" cy="1143000"/>
          </a:xfrm>
        </p:spPr>
        <p:txBody>
          <a:bodyPr/>
          <a:lstStyle/>
          <a:p>
            <a:pPr algn="ctr"/>
            <a:r>
              <a:rPr lang="es-MX" sz="4400" b="1" cap="none" spc="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rPr>
              <a:t>ETAPAS DEL PROCESO ADMINISTRATIVO </a:t>
            </a:r>
            <a:endParaRPr lang="es-MX" sz="4400" b="1" cap="none" spc="0" dirty="0">
              <a:ln w="18000">
                <a:solidFill>
                  <a:srgbClr val="FF9900"/>
                </a:solidFill>
                <a:prstDash val="solid"/>
                <a:miter lim="800000"/>
              </a:ln>
              <a:solidFill>
                <a:srgbClr val="FF9900"/>
              </a:solidFill>
              <a:effectLst>
                <a:outerShdw blurRad="25500" dist="23000" dir="7020000" algn="tl">
                  <a:srgbClr val="000000">
                    <a:alpha val="50000"/>
                  </a:srgbClr>
                </a:outerShdw>
              </a:effectLst>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6009" y="1368244"/>
            <a:ext cx="5479982" cy="5195308"/>
          </a:xfrm>
          <a:prstGeom prst="rect">
            <a:avLst/>
          </a:prstGeom>
        </p:spPr>
      </p:pic>
    </p:spTree>
    <p:extLst>
      <p:ext uri="{BB962C8B-B14F-4D97-AF65-F5344CB8AC3E}">
        <p14:creationId xmlns:p14="http://schemas.microsoft.com/office/powerpoint/2010/main" val="16878041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s-MX" b="1" cap="none" spc="0" dirty="0" smtClean="0">
                <a:ln w="18000">
                  <a:solidFill>
                    <a:srgbClr val="FF9900"/>
                  </a:solidFill>
                  <a:prstDash val="solid"/>
                  <a:miter lim="800000"/>
                </a:ln>
                <a:solidFill>
                  <a:srgbClr val="FF9900"/>
                </a:solidFill>
                <a:effectLst>
                  <a:outerShdw blurRad="25500" dist="23000" dir="7020000" algn="tl">
                    <a:srgbClr val="000000">
                      <a:alpha val="50000"/>
                    </a:srgbClr>
                  </a:outerShdw>
                </a:effectLst>
                <a:latin typeface="+mn-lt"/>
              </a:rPr>
              <a:t>PREGUNTAS BÁSICAS QUE RESPONDE AL PROCESO ADMINISTRATIVO </a:t>
            </a:r>
            <a:endParaRPr lang="es-MX" b="1" cap="none" spc="0" dirty="0">
              <a:ln w="18000">
                <a:solidFill>
                  <a:srgbClr val="FF9900"/>
                </a:solidFill>
                <a:prstDash val="solid"/>
                <a:miter lim="800000"/>
              </a:ln>
              <a:solidFill>
                <a:srgbClr val="FF9900"/>
              </a:solidFill>
              <a:effectLst>
                <a:outerShdw blurRad="25500" dist="23000" dir="7020000" algn="tl">
                  <a:srgbClr val="000000">
                    <a:alpha val="50000"/>
                  </a:srgbClr>
                </a:outerShdw>
              </a:effectLst>
              <a:latin typeface="+mn-lt"/>
            </a:endParaRPr>
          </a:p>
        </p:txBody>
      </p:sp>
      <p:sp>
        <p:nvSpPr>
          <p:cNvPr id="6" name="Marcador de contenido 5"/>
          <p:cNvSpPr>
            <a:spLocks noGrp="1"/>
          </p:cNvSpPr>
          <p:nvPr>
            <p:ph sz="quarter" idx="13"/>
          </p:nvPr>
        </p:nvSpPr>
        <p:spPr>
          <a:xfrm>
            <a:off x="812800" y="1550324"/>
            <a:ext cx="10566400" cy="4114800"/>
          </a:xfrm>
        </p:spPr>
        <p:txBody>
          <a:bodyPr>
            <a:noAutofit/>
          </a:bodyPr>
          <a:lstStyle/>
          <a:p>
            <a:pPr algn="just"/>
            <a:r>
              <a:rPr lang="es-MX" sz="2400" dirty="0" smtClean="0"/>
              <a:t>1</a:t>
            </a:r>
            <a:r>
              <a:rPr lang="es-MX" sz="2400" dirty="0"/>
              <a:t>.- </a:t>
            </a:r>
            <a:r>
              <a:rPr lang="es-MX" sz="2400" dirty="0" smtClean="0"/>
              <a:t>PLANEACIÓN: </a:t>
            </a:r>
            <a:r>
              <a:rPr lang="es-MX" sz="2400" dirty="0"/>
              <a:t>¿Qué se va a hacer? Objetivos, políticas, diagnóstico, programas y presupuestos </a:t>
            </a:r>
            <a:endParaRPr lang="es-MX" sz="2400" dirty="0" smtClean="0"/>
          </a:p>
          <a:p>
            <a:pPr algn="just"/>
            <a:r>
              <a:rPr lang="es-MX" sz="2400" dirty="0" smtClean="0"/>
              <a:t>2</a:t>
            </a:r>
            <a:r>
              <a:rPr lang="es-MX" sz="2400" dirty="0"/>
              <a:t>.- ORGANIZACIÓN: ¿Cómo se dividirá el trabajo? Unidades de mando y procedimientos. </a:t>
            </a:r>
            <a:endParaRPr lang="es-MX" sz="2400" dirty="0" smtClean="0"/>
          </a:p>
          <a:p>
            <a:pPr algn="just"/>
            <a:r>
              <a:rPr lang="es-MX" sz="2400" dirty="0" smtClean="0"/>
              <a:t>3.- INTEGRACIÓN: </a:t>
            </a:r>
            <a:r>
              <a:rPr lang="es-MX" sz="2400" dirty="0"/>
              <a:t>¿Quién y con qué se va a hacer? Personal: selección, contratación, capacitación, materiales, finanzas, compras, producción, entre otros. </a:t>
            </a:r>
            <a:endParaRPr lang="es-MX" sz="2400" dirty="0" smtClean="0"/>
          </a:p>
          <a:p>
            <a:pPr algn="just"/>
            <a:r>
              <a:rPr lang="es-MX" sz="2400" dirty="0" smtClean="0"/>
              <a:t>4</a:t>
            </a:r>
            <a:r>
              <a:rPr lang="es-MX" sz="2400" dirty="0"/>
              <a:t>.- </a:t>
            </a:r>
            <a:r>
              <a:rPr lang="es-MX" sz="2400" dirty="0" smtClean="0"/>
              <a:t>DIRECCIÓN: </a:t>
            </a:r>
            <a:r>
              <a:rPr lang="es-MX" sz="2400" dirty="0"/>
              <a:t>¿Cómo se debe hacer? Autoridad, mando, toma de decisiones, supervisión, delegación, instrucciones y comunicación. </a:t>
            </a:r>
            <a:endParaRPr lang="es-MX" sz="2400" dirty="0" smtClean="0"/>
          </a:p>
          <a:p>
            <a:pPr algn="just"/>
            <a:r>
              <a:rPr lang="es-MX" sz="2400" dirty="0" smtClean="0"/>
              <a:t>5</a:t>
            </a:r>
            <a:r>
              <a:rPr lang="es-MX" sz="2400" dirty="0"/>
              <a:t>.- CONTROL: ¿Cómo se hizo? Evaluación, comparación, determinación de las desviaciones, corrección de fallas y retroalimentación</a:t>
            </a:r>
          </a:p>
        </p:txBody>
      </p:sp>
    </p:spTree>
    <p:extLst>
      <p:ext uri="{BB962C8B-B14F-4D97-AF65-F5344CB8AC3E}">
        <p14:creationId xmlns:p14="http://schemas.microsoft.com/office/powerpoint/2010/main" val="32285088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700" y="454339"/>
            <a:ext cx="10413999" cy="6113337"/>
          </a:xfrm>
          <a:prstGeom prst="rect">
            <a:avLst/>
          </a:prstGeom>
        </p:spPr>
      </p:pic>
    </p:spTree>
    <p:extLst>
      <p:ext uri="{BB962C8B-B14F-4D97-AF65-F5344CB8AC3E}">
        <p14:creationId xmlns:p14="http://schemas.microsoft.com/office/powerpoint/2010/main" val="2364929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147157" y="1826376"/>
            <a:ext cx="9858894" cy="4389120"/>
          </a:xfrm>
        </p:spPr>
        <p:txBody>
          <a:bodyPr>
            <a:normAutofit/>
          </a:bodyPr>
          <a:lstStyle/>
          <a:p>
            <a:pPr algn="ctr">
              <a:buFont typeface="Wingdings" panose="05000000000000000000" pitchFamily="2" charset="2"/>
              <a:buChar char="v"/>
            </a:pPr>
            <a:r>
              <a:rPr lang="es-MX" sz="3600" dirty="0" smtClean="0">
                <a:latin typeface="Arial" panose="020B0604020202020204" pitchFamily="34" charset="0"/>
                <a:cs typeface="Arial" panose="020B0604020202020204" pitchFamily="34" charset="0"/>
              </a:rPr>
              <a:t> </a:t>
            </a:r>
            <a:r>
              <a:rPr lang="es-MX" sz="3600" dirty="0" smtClean="0">
                <a:cs typeface="Arial" panose="020B0604020202020204" pitchFamily="34" charset="0"/>
              </a:rPr>
              <a:t>Plan de Estudios: Ingeniería en Computación </a:t>
            </a:r>
          </a:p>
          <a:p>
            <a:pPr algn="ctr">
              <a:buFont typeface="Wingdings" panose="05000000000000000000" pitchFamily="2" charset="2"/>
              <a:buChar char="v"/>
            </a:pPr>
            <a:r>
              <a:rPr lang="es-MX" sz="3600" dirty="0" smtClean="0">
                <a:cs typeface="Arial" panose="020B0604020202020204" pitchFamily="34" charset="0"/>
              </a:rPr>
              <a:t> Unidad de Aprendizaje: </a:t>
            </a:r>
            <a:r>
              <a:rPr lang="es-MX" sz="3600" i="1" dirty="0" smtClean="0">
                <a:cs typeface="Arial" panose="020B0604020202020204" pitchFamily="34" charset="0"/>
              </a:rPr>
              <a:t>Administración </a:t>
            </a:r>
          </a:p>
          <a:p>
            <a:pPr algn="ctr">
              <a:buFont typeface="Wingdings" panose="05000000000000000000" pitchFamily="2" charset="2"/>
              <a:buChar char="v"/>
            </a:pPr>
            <a:r>
              <a:rPr lang="es-MX" sz="3600" b="1" dirty="0"/>
              <a:t>Clave </a:t>
            </a:r>
            <a:r>
              <a:rPr lang="es-MX" sz="3600" b="1" dirty="0" err="1"/>
              <a:t>L41069</a:t>
            </a:r>
            <a:endParaRPr lang="es-MX" sz="3600" dirty="0"/>
          </a:p>
          <a:p>
            <a:pPr algn="ctr">
              <a:buFont typeface="Wingdings" panose="05000000000000000000" pitchFamily="2" charset="2"/>
              <a:buChar char="v"/>
            </a:pPr>
            <a:r>
              <a:rPr lang="es-MX" sz="3600" b="1" dirty="0"/>
              <a:t>5 Créditos</a:t>
            </a:r>
            <a:endParaRPr lang="es-MX" sz="3600" dirty="0"/>
          </a:p>
        </p:txBody>
      </p:sp>
    </p:spTree>
    <p:extLst>
      <p:ext uri="{BB962C8B-B14F-4D97-AF65-F5344CB8AC3E}">
        <p14:creationId xmlns:p14="http://schemas.microsoft.com/office/powerpoint/2010/main" val="37562080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05593" y="315884"/>
            <a:ext cx="10091651" cy="1077218"/>
          </a:xfrm>
          <a:prstGeom prst="rect">
            <a:avLst/>
          </a:prstGeom>
          <a:noFill/>
        </p:spPr>
        <p:txBody>
          <a:bodyPr wrap="square" rtlCol="0">
            <a:spAutoFit/>
          </a:bodyPr>
          <a:lstStyle/>
          <a:p>
            <a:pPr algn="r"/>
            <a:r>
              <a:rPr lang="es-MX" sz="3200" b="1" dirty="0">
                <a:ln w="18000">
                  <a:solidFill>
                    <a:srgbClr val="FF9900"/>
                  </a:solidFill>
                  <a:prstDash val="solid"/>
                  <a:miter lim="800000"/>
                </a:ln>
                <a:solidFill>
                  <a:srgbClr val="FF9900"/>
                </a:solidFill>
                <a:effectLst>
                  <a:outerShdw blurRad="25500" dist="23000" dir="7020000" algn="tl">
                    <a:srgbClr val="000000">
                      <a:alpha val="50000"/>
                    </a:srgbClr>
                  </a:outerShdw>
                </a:effectLst>
                <a:latin typeface="Arial" pitchFamily="34" charset="0"/>
                <a:cs typeface="Arial" pitchFamily="34" charset="0"/>
              </a:rPr>
              <a:t>GUIÓN EXPLICATIVO DEL MATERIAL PRESENTADO </a:t>
            </a:r>
            <a:endParaRPr lang="es-MX" sz="3200" dirty="0">
              <a:ln w="18000">
                <a:solidFill>
                  <a:srgbClr val="FF9900"/>
                </a:solidFill>
                <a:prstDash val="solid"/>
                <a:miter lim="800000"/>
              </a:ln>
              <a:solidFill>
                <a:srgbClr val="FF9900"/>
              </a:solidFill>
            </a:endParaRPr>
          </a:p>
        </p:txBody>
      </p:sp>
      <p:sp>
        <p:nvSpPr>
          <p:cNvPr id="3" name="2 CuadroTexto"/>
          <p:cNvSpPr txBox="1"/>
          <p:nvPr/>
        </p:nvSpPr>
        <p:spPr>
          <a:xfrm>
            <a:off x="581892" y="1393102"/>
            <a:ext cx="11139054" cy="3847207"/>
          </a:xfrm>
          <a:prstGeom prst="rect">
            <a:avLst/>
          </a:prstGeom>
          <a:noFill/>
        </p:spPr>
        <p:txBody>
          <a:bodyPr wrap="square" rtlCol="0">
            <a:spAutoFit/>
          </a:bodyPr>
          <a:lstStyle/>
          <a:p>
            <a:pPr lvl="0" algn="just"/>
            <a:r>
              <a:rPr lang="es-MX" sz="2000" b="1" i="1" dirty="0" smtClean="0"/>
              <a:t>OBJETIVO: </a:t>
            </a:r>
          </a:p>
          <a:p>
            <a:pPr lvl="0" algn="just"/>
            <a:r>
              <a:rPr lang="es-MX" sz="2000" i="1" dirty="0" smtClean="0"/>
              <a:t>Aplicar </a:t>
            </a:r>
            <a:r>
              <a:rPr lang="es-MX" sz="2000" i="1" dirty="0"/>
              <a:t>el proceso administrativo: planeación, organización, dirección y control, a través del presente material, que sirve como apoyo en el  estudio de la administración para la determinación de estrategias en los distintos organismos, con la intensión de que los alumnos de Ingeniería en Computación  permitan aplicar los conocimientos del proceso administrativo de una manera clara pertinente y  eficiente.</a:t>
            </a:r>
            <a:endParaRPr lang="es-MX" sz="2000" dirty="0"/>
          </a:p>
          <a:p>
            <a:endParaRPr lang="es-MX" dirty="0" smtClean="0"/>
          </a:p>
          <a:p>
            <a:endParaRPr lang="es-MX" dirty="0"/>
          </a:p>
          <a:p>
            <a:r>
              <a:rPr lang="es-MX" b="1" dirty="0" smtClean="0"/>
              <a:t>PROPÓSITOS:</a:t>
            </a:r>
          </a:p>
          <a:p>
            <a:endParaRPr lang="es-MX" dirty="0"/>
          </a:p>
          <a:p>
            <a:endParaRPr lang="es-MX" dirty="0" smtClean="0"/>
          </a:p>
          <a:p>
            <a:endParaRPr lang="es-MX" dirty="0"/>
          </a:p>
          <a:p>
            <a:endParaRPr lang="es-MX" dirty="0" smtClean="0"/>
          </a:p>
          <a:p>
            <a:r>
              <a:rPr lang="es-MX" dirty="0" smtClean="0"/>
              <a:t>NO TENGO LOS PROPOSITOS. </a:t>
            </a:r>
            <a:endParaRPr lang="es-MX" dirty="0"/>
          </a:p>
        </p:txBody>
      </p:sp>
    </p:spTree>
    <p:extLst>
      <p:ext uri="{BB962C8B-B14F-4D97-AF65-F5344CB8AC3E}">
        <p14:creationId xmlns:p14="http://schemas.microsoft.com/office/powerpoint/2010/main" val="30382910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2384" y="947651"/>
            <a:ext cx="11355185" cy="5201424"/>
          </a:xfrm>
          <a:prstGeom prst="rect">
            <a:avLst/>
          </a:prstGeom>
          <a:noFill/>
        </p:spPr>
        <p:txBody>
          <a:bodyPr wrap="square" rtlCol="0">
            <a:spAutoFit/>
          </a:bodyPr>
          <a:lstStyle/>
          <a:p>
            <a:pPr algn="just"/>
            <a:r>
              <a:rPr lang="es-MX" sz="2400" dirty="0">
                <a:cs typeface="Arial" pitchFamily="34" charset="0"/>
              </a:rPr>
              <a:t>La estructura metodológica está diseñada para que el material en general se utilice para dar a conocer </a:t>
            </a:r>
            <a:r>
              <a:rPr lang="es-MX" sz="2400" dirty="0" smtClean="0">
                <a:cs typeface="Arial" pitchFamily="34" charset="0"/>
              </a:rPr>
              <a:t>los conceptos referentes a la administración, a la empresa y su clasificación.</a:t>
            </a:r>
            <a:endParaRPr lang="es-MX" sz="2400" dirty="0">
              <a:cs typeface="Arial" pitchFamily="34" charset="0"/>
            </a:endParaRPr>
          </a:p>
          <a:p>
            <a:pPr algn="just"/>
            <a:endParaRPr lang="es-MX" sz="2400" dirty="0">
              <a:cs typeface="Arial" pitchFamily="34" charset="0"/>
            </a:endParaRPr>
          </a:p>
          <a:p>
            <a:pPr lvl="1" algn="just">
              <a:buFont typeface="Wingdings" pitchFamily="2" charset="2"/>
              <a:buChar char="Ø"/>
            </a:pPr>
            <a:r>
              <a:rPr lang="es-MX" altLang="es-MX" sz="2400" dirty="0">
                <a:ea typeface="Calibri" pitchFamily="34" charset="0"/>
                <a:cs typeface="Arial" pitchFamily="34" charset="0"/>
              </a:rPr>
              <a:t>De la diapositiva </a:t>
            </a:r>
            <a:r>
              <a:rPr lang="es-MX" altLang="es-MX" sz="2400" dirty="0" err="1">
                <a:ea typeface="Calibri" pitchFamily="34" charset="0"/>
                <a:cs typeface="Arial" pitchFamily="34" charset="0"/>
              </a:rPr>
              <a:t>num</a:t>
            </a:r>
            <a:r>
              <a:rPr lang="es-MX" altLang="es-MX" sz="2400" dirty="0">
                <a:ea typeface="Calibri" pitchFamily="34" charset="0"/>
                <a:cs typeface="Arial" pitchFamily="34" charset="0"/>
              </a:rPr>
              <a:t>. 1 a la 3  se da a conocer la presentación del trabajo y objetivo.</a:t>
            </a:r>
          </a:p>
          <a:p>
            <a:pPr lvl="1" algn="just">
              <a:buFont typeface="Wingdings" pitchFamily="2" charset="2"/>
              <a:buChar char="Ø"/>
            </a:pPr>
            <a:r>
              <a:rPr lang="es-MX" altLang="es-MX" sz="2400" dirty="0">
                <a:ea typeface="Calibri" pitchFamily="34" charset="0"/>
                <a:cs typeface="Arial" pitchFamily="34" charset="0"/>
              </a:rPr>
              <a:t>En la dispositiva </a:t>
            </a:r>
            <a:r>
              <a:rPr lang="es-MX" altLang="es-MX" sz="2400" dirty="0" err="1">
                <a:ea typeface="Calibri" pitchFamily="34" charset="0"/>
                <a:cs typeface="Arial" pitchFamily="34" charset="0"/>
              </a:rPr>
              <a:t>num</a:t>
            </a:r>
            <a:r>
              <a:rPr lang="es-MX" altLang="es-MX" sz="2400" dirty="0">
                <a:ea typeface="Calibri" pitchFamily="34" charset="0"/>
                <a:cs typeface="Arial" pitchFamily="34" charset="0"/>
              </a:rPr>
              <a:t>. 4 </a:t>
            </a:r>
            <a:r>
              <a:rPr lang="es-MX" altLang="es-MX" sz="2400" dirty="0" smtClean="0">
                <a:ea typeface="Calibri" pitchFamily="34" charset="0"/>
                <a:cs typeface="Arial" pitchFamily="34" charset="0"/>
              </a:rPr>
              <a:t>y 5 se establecen una introducción a los conceptos referentes de administración y empresa.</a:t>
            </a:r>
            <a:endParaRPr lang="es-MX" altLang="es-MX" sz="2400" dirty="0">
              <a:ea typeface="Calibri" pitchFamily="34" charset="0"/>
              <a:cs typeface="Arial" pitchFamily="34" charset="0"/>
            </a:endParaRPr>
          </a:p>
          <a:p>
            <a:pPr lvl="1" algn="just">
              <a:buFont typeface="Wingdings" pitchFamily="2" charset="2"/>
              <a:buChar char="Ø"/>
            </a:pPr>
            <a:r>
              <a:rPr lang="es-MX" altLang="es-MX" sz="2400" dirty="0" smtClean="0">
                <a:ea typeface="Calibri" pitchFamily="34" charset="0"/>
                <a:cs typeface="Arial" pitchFamily="34" charset="0"/>
              </a:rPr>
              <a:t>De </a:t>
            </a:r>
            <a:r>
              <a:rPr lang="es-MX" altLang="es-MX" sz="2400" dirty="0">
                <a:ea typeface="Calibri" pitchFamily="34" charset="0"/>
                <a:cs typeface="Arial" pitchFamily="34" charset="0"/>
              </a:rPr>
              <a:t>la diapositiva </a:t>
            </a:r>
            <a:r>
              <a:rPr lang="es-MX" altLang="es-MX" sz="2400" dirty="0" err="1">
                <a:ea typeface="Calibri" pitchFamily="34" charset="0"/>
                <a:cs typeface="Arial" pitchFamily="34" charset="0"/>
              </a:rPr>
              <a:t>num</a:t>
            </a:r>
            <a:r>
              <a:rPr lang="es-MX" altLang="es-MX" sz="2400" dirty="0">
                <a:ea typeface="Calibri" pitchFamily="34" charset="0"/>
                <a:cs typeface="Arial" pitchFamily="34" charset="0"/>
              </a:rPr>
              <a:t>. </a:t>
            </a:r>
            <a:r>
              <a:rPr lang="es-MX" altLang="es-MX" sz="2400" dirty="0" smtClean="0">
                <a:ea typeface="Calibri" pitchFamily="34" charset="0"/>
                <a:cs typeface="Arial" pitchFamily="34" charset="0"/>
              </a:rPr>
              <a:t>6 a la 10 se </a:t>
            </a:r>
            <a:r>
              <a:rPr lang="es-MX" altLang="es-MX" sz="2400" dirty="0">
                <a:ea typeface="Calibri" pitchFamily="34" charset="0"/>
                <a:cs typeface="Arial" pitchFamily="34" charset="0"/>
              </a:rPr>
              <a:t>plasma el </a:t>
            </a:r>
            <a:r>
              <a:rPr lang="es-MX" altLang="es-MX" sz="2400" dirty="0" smtClean="0">
                <a:ea typeface="Calibri" pitchFamily="34" charset="0"/>
                <a:cs typeface="Arial" pitchFamily="34" charset="0"/>
              </a:rPr>
              <a:t>concepto, definición, características e importancia de la empresa. </a:t>
            </a:r>
            <a:endParaRPr lang="es-MX" altLang="es-MX" sz="2400" dirty="0">
              <a:ea typeface="Calibri" pitchFamily="34" charset="0"/>
              <a:cs typeface="Arial" pitchFamily="34" charset="0"/>
            </a:endParaRPr>
          </a:p>
          <a:p>
            <a:pPr lvl="1" algn="just">
              <a:buFont typeface="Wingdings" pitchFamily="2" charset="2"/>
              <a:buChar char="Ø"/>
            </a:pPr>
            <a:r>
              <a:rPr lang="es-MX" altLang="es-MX" sz="2400" dirty="0" smtClean="0">
                <a:ea typeface="Calibri" pitchFamily="34" charset="0"/>
                <a:cs typeface="Arial" pitchFamily="34" charset="0"/>
              </a:rPr>
              <a:t>La definición de empresa y clasificación se </a:t>
            </a:r>
            <a:r>
              <a:rPr lang="es-MX" altLang="es-MX" sz="2400" dirty="0">
                <a:ea typeface="Calibri" pitchFamily="34" charset="0"/>
                <a:cs typeface="Arial" pitchFamily="34" charset="0"/>
              </a:rPr>
              <a:t>plantean </a:t>
            </a:r>
            <a:r>
              <a:rPr lang="es-MX" altLang="es-MX" sz="2400" dirty="0" smtClean="0">
                <a:ea typeface="Calibri" pitchFamily="34" charset="0"/>
                <a:cs typeface="Arial" pitchFamily="34" charset="0"/>
              </a:rPr>
              <a:t>de la </a:t>
            </a:r>
            <a:r>
              <a:rPr lang="es-MX" altLang="es-MX" sz="2400" dirty="0">
                <a:ea typeface="Calibri" pitchFamily="34" charset="0"/>
                <a:cs typeface="Arial" pitchFamily="34" charset="0"/>
              </a:rPr>
              <a:t>diapositiva </a:t>
            </a:r>
            <a:r>
              <a:rPr lang="es-MX" altLang="es-MX" sz="2400" dirty="0" err="1">
                <a:ea typeface="Calibri" pitchFamily="34" charset="0"/>
                <a:cs typeface="Arial" pitchFamily="34" charset="0"/>
              </a:rPr>
              <a:t>num</a:t>
            </a:r>
            <a:r>
              <a:rPr lang="es-MX" altLang="es-MX" sz="2400" dirty="0">
                <a:ea typeface="Calibri" pitchFamily="34" charset="0"/>
                <a:cs typeface="Arial" pitchFamily="34" charset="0"/>
              </a:rPr>
              <a:t>. 11 </a:t>
            </a:r>
            <a:r>
              <a:rPr lang="es-MX" altLang="es-MX" sz="2400" dirty="0" smtClean="0">
                <a:ea typeface="Calibri" pitchFamily="34" charset="0"/>
                <a:cs typeface="Arial" pitchFamily="34" charset="0"/>
              </a:rPr>
              <a:t>a la 18. </a:t>
            </a:r>
            <a:endParaRPr lang="es-MX" altLang="es-MX" sz="2400" dirty="0">
              <a:ea typeface="Calibri" pitchFamily="34" charset="0"/>
              <a:cs typeface="Arial" pitchFamily="34" charset="0"/>
            </a:endParaRPr>
          </a:p>
          <a:p>
            <a:pPr lvl="1" algn="just">
              <a:buFont typeface="Wingdings" pitchFamily="2" charset="2"/>
              <a:buChar char="Ø"/>
            </a:pPr>
            <a:r>
              <a:rPr lang="es-MX" altLang="es-MX" sz="2400" dirty="0" smtClean="0">
                <a:ea typeface="Calibri" pitchFamily="34" charset="0"/>
                <a:cs typeface="Arial" pitchFamily="34" charset="0"/>
              </a:rPr>
              <a:t>En las </a:t>
            </a:r>
            <a:r>
              <a:rPr lang="es-MX" altLang="es-MX" sz="2400" dirty="0">
                <a:ea typeface="Calibri" pitchFamily="34" charset="0"/>
                <a:cs typeface="Arial" pitchFamily="34" charset="0"/>
              </a:rPr>
              <a:t>diapositiva </a:t>
            </a:r>
            <a:r>
              <a:rPr lang="es-MX" altLang="es-MX" sz="2400" dirty="0" err="1">
                <a:ea typeface="Calibri" pitchFamily="34" charset="0"/>
                <a:cs typeface="Arial" pitchFamily="34" charset="0"/>
              </a:rPr>
              <a:t>num</a:t>
            </a:r>
            <a:r>
              <a:rPr lang="es-MX" altLang="es-MX" sz="2400" dirty="0" smtClean="0">
                <a:ea typeface="Calibri" pitchFamily="34" charset="0"/>
                <a:cs typeface="Arial" pitchFamily="34" charset="0"/>
              </a:rPr>
              <a:t>. 19 y 20 se encentran las áreas básicas de la administración.  </a:t>
            </a:r>
            <a:endParaRPr lang="es-MX" altLang="es-MX" sz="2400" dirty="0">
              <a:ea typeface="Calibri" pitchFamily="34" charset="0"/>
              <a:cs typeface="Arial" pitchFamily="34" charset="0"/>
            </a:endParaRPr>
          </a:p>
          <a:p>
            <a:pPr lvl="1" algn="just">
              <a:buFont typeface="Wingdings" pitchFamily="2" charset="2"/>
              <a:buChar char="Ø"/>
            </a:pPr>
            <a:r>
              <a:rPr lang="es-MX" altLang="es-MX" sz="2400" dirty="0">
                <a:ea typeface="Calibri" pitchFamily="34" charset="0"/>
                <a:cs typeface="Arial" pitchFamily="34" charset="0"/>
              </a:rPr>
              <a:t>En la diapositiva </a:t>
            </a:r>
            <a:r>
              <a:rPr lang="es-MX" altLang="es-MX" sz="2400" dirty="0" err="1">
                <a:ea typeface="Calibri" pitchFamily="34" charset="0"/>
                <a:cs typeface="Arial" pitchFamily="34" charset="0"/>
              </a:rPr>
              <a:t>num</a:t>
            </a:r>
            <a:r>
              <a:rPr lang="es-MX" altLang="es-MX" sz="2400" dirty="0">
                <a:ea typeface="Calibri" pitchFamily="34" charset="0"/>
                <a:cs typeface="Arial" pitchFamily="34" charset="0"/>
              </a:rPr>
              <a:t>. </a:t>
            </a:r>
            <a:r>
              <a:rPr lang="es-MX" altLang="es-MX" sz="2400" dirty="0" smtClean="0">
                <a:ea typeface="Calibri" pitchFamily="34" charset="0"/>
                <a:cs typeface="Arial" pitchFamily="34" charset="0"/>
              </a:rPr>
              <a:t>21 y 22 encontraremos la importancia de las áreas funcionales.</a:t>
            </a:r>
          </a:p>
          <a:p>
            <a:pPr lvl="1" algn="just">
              <a:buFont typeface="Wingdings" pitchFamily="2" charset="2"/>
              <a:buChar char="Ø"/>
            </a:pPr>
            <a:r>
              <a:rPr lang="es-MX" altLang="es-MX" sz="2400" dirty="0">
                <a:ea typeface="Calibri" pitchFamily="34" charset="0"/>
                <a:cs typeface="Arial" pitchFamily="34" charset="0"/>
              </a:rPr>
              <a:t>De la diapositiva </a:t>
            </a:r>
            <a:r>
              <a:rPr lang="es-MX" altLang="es-MX" sz="2400" dirty="0" err="1">
                <a:ea typeface="Calibri" pitchFamily="34" charset="0"/>
                <a:cs typeface="Arial" pitchFamily="34" charset="0"/>
              </a:rPr>
              <a:t>num</a:t>
            </a:r>
            <a:r>
              <a:rPr lang="es-MX" altLang="es-MX" sz="2400" dirty="0">
                <a:ea typeface="Calibri" pitchFamily="34" charset="0"/>
                <a:cs typeface="Arial" pitchFamily="34" charset="0"/>
              </a:rPr>
              <a:t>. 23 a la 29 se presenta el  concepto y etapas del proceso </a:t>
            </a:r>
            <a:r>
              <a:rPr lang="es-MX" altLang="es-MX" sz="2400" dirty="0" smtClean="0">
                <a:ea typeface="Calibri" pitchFamily="34" charset="0"/>
                <a:cs typeface="Arial" pitchFamily="34" charset="0"/>
              </a:rPr>
              <a:t>administrativo. </a:t>
            </a:r>
            <a:endParaRPr lang="es-MX" altLang="es-MX" sz="2400" dirty="0">
              <a:ea typeface="Calibri" pitchFamily="34" charset="0"/>
              <a:cs typeface="Arial" pitchFamily="34" charset="0"/>
            </a:endParaRPr>
          </a:p>
          <a:p>
            <a:endParaRPr lang="es-MX" dirty="0"/>
          </a:p>
        </p:txBody>
      </p:sp>
    </p:spTree>
    <p:extLst>
      <p:ext uri="{BB962C8B-B14F-4D97-AF65-F5344CB8AC3E}">
        <p14:creationId xmlns:p14="http://schemas.microsoft.com/office/powerpoint/2010/main" val="793223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36153" y="829801"/>
            <a:ext cx="8568952" cy="41896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s-ES" sz="6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C000"/>
                </a:solidFill>
                <a:effectLst>
                  <a:outerShdw blurRad="50800" dist="40000" dir="5400000" algn="tl" rotWithShape="0">
                    <a:srgbClr val="000000">
                      <a:shade val="5000"/>
                      <a:satMod val="120000"/>
                      <a:alpha val="33000"/>
                    </a:srgbClr>
                  </a:outerShdw>
                </a:effectLst>
                <a:latin typeface="+mj-lt"/>
              </a:rPr>
              <a:t>CONCEPTOS REFERENTES DE ADMINISTRACIÓN Y EMPRESA</a:t>
            </a:r>
            <a:endParaRPr lang="es-MX" sz="66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C000"/>
              </a:solidFill>
              <a:effectLst>
                <a:outerShdw blurRad="50800" dist="40000" dir="5400000" algn="tl" rotWithShape="0">
                  <a:srgbClr val="000000">
                    <a:shade val="5000"/>
                    <a:satMod val="120000"/>
                    <a:alpha val="33000"/>
                  </a:srgbClr>
                </a:outerShdw>
              </a:effectLst>
              <a:latin typeface="+mj-lt"/>
              <a:cs typeface="Arial" panose="020B0604020202020204" pitchFamily="34" charset="0"/>
            </a:endParaRPr>
          </a:p>
        </p:txBody>
      </p:sp>
    </p:spTree>
    <p:extLst>
      <p:ext uri="{BB962C8B-B14F-4D97-AF65-F5344CB8AC3E}">
        <p14:creationId xmlns:p14="http://schemas.microsoft.com/office/powerpoint/2010/main" val="41145224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0"/>
            <a:ext cx="8229600" cy="1143000"/>
          </a:xfrm>
        </p:spPr>
        <p:txBody>
          <a:bodyPr>
            <a:normAutofit/>
          </a:bodyPr>
          <a:lstStyle/>
          <a:p>
            <a:pPr algn="ctr"/>
            <a:r>
              <a:rPr lang="es-MX" sz="5400" dirty="0">
                <a:solidFill>
                  <a:srgbClr val="FFC000"/>
                </a:solidFill>
                <a:latin typeface="Calibri" panose="020F0502020204030204" pitchFamily="34" charset="0"/>
                <a:cs typeface="Arial" pitchFamily="34" charset="0"/>
              </a:rPr>
              <a:t>I</a:t>
            </a:r>
            <a:r>
              <a:rPr lang="es-MX" sz="5400" b="1" dirty="0">
                <a:solidFill>
                  <a:srgbClr val="FFC000"/>
                </a:solidFill>
                <a:latin typeface="Calibri" panose="020F0502020204030204" pitchFamily="34" charset="0"/>
                <a:cs typeface="Arial" pitchFamily="34" charset="0"/>
              </a:rPr>
              <a:t>ntroducción</a:t>
            </a:r>
            <a:endParaRPr lang="es-MX" sz="5400" dirty="0">
              <a:solidFill>
                <a:srgbClr val="FFC000"/>
              </a:solidFill>
              <a:latin typeface="Calibri" panose="020F0502020204030204" pitchFamily="34" charset="0"/>
            </a:endParaRPr>
          </a:p>
        </p:txBody>
      </p:sp>
      <p:graphicFrame>
        <p:nvGraphicFramePr>
          <p:cNvPr id="6" name="5 Marcador de contenido"/>
          <p:cNvGraphicFramePr>
            <a:graphicFrameLocks noGrp="1"/>
          </p:cNvGraphicFramePr>
          <p:nvPr>
            <p:ph sz="quarter" idx="13"/>
            <p:extLst>
              <p:ext uri="{D42A27DB-BD31-4B8C-83A1-F6EECF244321}">
                <p14:modId xmlns:p14="http://schemas.microsoft.com/office/powerpoint/2010/main" val="2960453368"/>
              </p:ext>
            </p:extLst>
          </p:nvPr>
        </p:nvGraphicFramePr>
        <p:xfrm>
          <a:off x="216131" y="947650"/>
          <a:ext cx="11842865" cy="57690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1858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1503" y="846976"/>
            <a:ext cx="9711050" cy="4157286"/>
          </a:xfrm>
        </p:spPr>
        <p:txBody>
          <a:bodyPr>
            <a:noAutofit/>
          </a:bodyPr>
          <a:lstStyle/>
          <a:p>
            <a:pPr algn="ctr"/>
            <a:r>
              <a:rPr lang="es-MX" sz="9000" b="1" dirty="0" smtClean="0">
                <a:solidFill>
                  <a:srgbClr val="FFC000"/>
                </a:solidFill>
                <a:effectLst>
                  <a:glow rad="101600">
                    <a:schemeClr val="accent5">
                      <a:satMod val="175000"/>
                      <a:alpha val="40000"/>
                    </a:schemeClr>
                  </a:glow>
                  <a:reflection blurRad="6350" stA="55000" endA="300" endPos="45500" dir="5400000" sy="-100000" algn="bl" rotWithShape="0"/>
                </a:effectLst>
                <a:cs typeface="Calibri" pitchFamily="34" charset="0"/>
              </a:rPr>
              <a:t>CONCEPTOS DE Administración</a:t>
            </a:r>
            <a:endParaRPr lang="es-MX" sz="9000" b="1" dirty="0">
              <a:solidFill>
                <a:srgbClr val="FFC000"/>
              </a:solidFill>
              <a:effectLst>
                <a:glow rad="101600">
                  <a:schemeClr val="accent5">
                    <a:satMod val="175000"/>
                    <a:alpha val="40000"/>
                  </a:schemeClr>
                </a:glow>
                <a:reflection blurRad="6350" stA="55000" endA="300" endPos="45500" dir="5400000" sy="-100000" algn="bl" rotWithShape="0"/>
              </a:effectLst>
              <a:cs typeface="Calibri" pitchFamily="34" charset="0"/>
            </a:endParaRPr>
          </a:p>
        </p:txBody>
      </p:sp>
    </p:spTree>
    <p:extLst>
      <p:ext uri="{BB962C8B-B14F-4D97-AF65-F5344CB8AC3E}">
        <p14:creationId xmlns:p14="http://schemas.microsoft.com/office/powerpoint/2010/main" val="903202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6000" b="1" cap="none" spc="0"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latin typeface="Calibri" panose="020F0502020204030204" pitchFamily="34" charset="0"/>
              </a:rPr>
              <a:t>DIVERSAS DEFINICIONES</a:t>
            </a:r>
            <a:endParaRPr lang="es-MX" sz="6000" b="1" cap="none" spc="0" dirty="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latin typeface="Calibri" panose="020F0502020204030204" pitchFamily="34" charset="0"/>
            </a:endParaRPr>
          </a:p>
        </p:txBody>
      </p:sp>
      <p:sp>
        <p:nvSpPr>
          <p:cNvPr id="4" name="3 Rectángulo redondeado"/>
          <p:cNvSpPr/>
          <p:nvPr/>
        </p:nvSpPr>
        <p:spPr>
          <a:xfrm>
            <a:off x="1269974" y="1733392"/>
            <a:ext cx="9968833" cy="478378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Wingdings" pitchFamily="2" charset="2"/>
              <a:buChar char="ü"/>
            </a:pPr>
            <a:endParaRPr lang="es-ES_tradnl" sz="2800" b="1" i="1" dirty="0" smtClean="0"/>
          </a:p>
          <a:p>
            <a:pPr marL="457200" indent="-457200" algn="just">
              <a:buFont typeface="Wingdings" pitchFamily="2" charset="2"/>
              <a:buChar char="ü"/>
            </a:pPr>
            <a:r>
              <a:rPr lang="es-ES_tradnl" sz="2800" b="1" i="1" dirty="0" err="1" smtClean="0"/>
              <a:t>Haroíd</a:t>
            </a:r>
            <a:r>
              <a:rPr lang="es-ES_tradnl" sz="2800" b="1" i="1" dirty="0" smtClean="0"/>
              <a:t> </a:t>
            </a:r>
            <a:r>
              <a:rPr lang="es-ES_tradnl" sz="2800" b="1" i="1" dirty="0" err="1"/>
              <a:t>Koontz</a:t>
            </a:r>
            <a:r>
              <a:rPr lang="es-ES_tradnl" sz="2800" b="1" i="1" dirty="0"/>
              <a:t> y </a:t>
            </a:r>
            <a:r>
              <a:rPr lang="es-ES_tradnl" sz="2800" b="1" i="1" dirty="0" err="1"/>
              <a:t>Cyril</a:t>
            </a:r>
            <a:r>
              <a:rPr lang="es-ES_tradnl" sz="2800" b="1" i="1" dirty="0"/>
              <a:t> 0'Donneli.</a:t>
            </a:r>
            <a:r>
              <a:rPr lang="es-ES_tradnl" sz="2800" dirty="0"/>
              <a:t> Es la dirección de un organismo social y su efectividad en alcanzar sus objetivos, fundada en la habilidad de conducir a sus integrantes.</a:t>
            </a:r>
            <a:endParaRPr lang="es-MX" sz="2800" dirty="0"/>
          </a:p>
          <a:p>
            <a:pPr algn="just"/>
            <a:r>
              <a:rPr lang="es-ES_tradnl" sz="2800" dirty="0"/>
              <a:t> </a:t>
            </a:r>
            <a:endParaRPr lang="es-MX" sz="2800" dirty="0"/>
          </a:p>
          <a:p>
            <a:pPr marL="457200" indent="-457200" algn="just">
              <a:buFont typeface="Wingdings" pitchFamily="2" charset="2"/>
              <a:buChar char="ü"/>
            </a:pPr>
            <a:r>
              <a:rPr lang="es-ES_tradnl" sz="2800" b="1" i="1" dirty="0"/>
              <a:t>George</a:t>
            </a:r>
            <a:r>
              <a:rPr lang="es-ES_tradnl" sz="2800" b="1" dirty="0"/>
              <a:t> </a:t>
            </a:r>
            <a:r>
              <a:rPr lang="es-ES_tradnl" sz="2800" b="1" i="1" dirty="0"/>
              <a:t>R</a:t>
            </a:r>
            <a:r>
              <a:rPr lang="es-ES_tradnl" sz="2800" b="1" dirty="0"/>
              <a:t>. </a:t>
            </a:r>
            <a:r>
              <a:rPr lang="es-ES_tradnl" sz="2800" b="1" i="1" dirty="0"/>
              <a:t>Terry.</a:t>
            </a:r>
            <a:r>
              <a:rPr lang="es-ES_tradnl" sz="2800" dirty="0"/>
              <a:t> Consiste en lograr un objetivo predeterminado, mediante el esfuerzo ajeno.</a:t>
            </a:r>
            <a:endParaRPr lang="es-MX" sz="2800" dirty="0"/>
          </a:p>
          <a:p>
            <a:pPr algn="just"/>
            <a:r>
              <a:rPr lang="es-ES_tradnl" sz="2800" dirty="0"/>
              <a:t> </a:t>
            </a:r>
            <a:endParaRPr lang="es-MX" sz="2800" dirty="0"/>
          </a:p>
          <a:p>
            <a:pPr marL="457200" indent="-457200" algn="just">
              <a:buFont typeface="Wingdings" pitchFamily="2" charset="2"/>
              <a:buChar char="ü"/>
            </a:pPr>
            <a:r>
              <a:rPr lang="es-ES_tradnl" sz="2800" b="1" i="1" dirty="0"/>
              <a:t>American Management </a:t>
            </a:r>
            <a:r>
              <a:rPr lang="es-ES_tradnl" sz="2800" b="1" i="1" dirty="0" err="1"/>
              <a:t>Association</a:t>
            </a:r>
            <a:r>
              <a:rPr lang="es-ES_tradnl" sz="2800" b="1" i="1" dirty="0"/>
              <a:t>.</a:t>
            </a:r>
            <a:r>
              <a:rPr lang="es-ES_tradnl" sz="2800" b="1" dirty="0"/>
              <a:t> </a:t>
            </a:r>
            <a:r>
              <a:rPr lang="es-ES_tradnl" sz="2800" dirty="0"/>
              <a:t>La administración es la actividad por la cual se obtienen determinados resultados a través del esfuerzo y la cooperación de otros.</a:t>
            </a:r>
            <a:endParaRPr lang="es-MX" sz="2800" dirty="0"/>
          </a:p>
          <a:p>
            <a:pPr marL="457200" indent="-457200" algn="just">
              <a:buFont typeface="Wingdings" pitchFamily="2" charset="2"/>
              <a:buChar char="ü"/>
            </a:pPr>
            <a:endParaRPr lang="es-MX" sz="2800" b="1" dirty="0">
              <a:latin typeface="Calibri" pitchFamily="34" charset="0"/>
            </a:endParaRPr>
          </a:p>
        </p:txBody>
      </p:sp>
    </p:spTree>
    <p:extLst>
      <p:ext uri="{BB962C8B-B14F-4D97-AF65-F5344CB8AC3E}">
        <p14:creationId xmlns:p14="http://schemas.microsoft.com/office/powerpoint/2010/main" val="17912240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4357857" y="2236964"/>
            <a:ext cx="7379712" cy="3949689"/>
          </a:xfrm>
        </p:spPr>
        <p:txBody>
          <a:bodyPr>
            <a:normAutofit/>
          </a:bodyPr>
          <a:lstStyle/>
          <a:p>
            <a:pPr algn="just"/>
            <a:endParaRPr lang="es-MX" sz="2600" dirty="0"/>
          </a:p>
          <a:p>
            <a:pPr algn="just"/>
            <a:r>
              <a:rPr lang="es-ES_tradnl" sz="2600" dirty="0"/>
              <a:t>La palabra "administración" viene del latín </a:t>
            </a:r>
            <a:r>
              <a:rPr lang="es-ES_tradnl" sz="2600" i="1" dirty="0" err="1"/>
              <a:t>administratione</a:t>
            </a:r>
            <a:r>
              <a:rPr lang="es-ES_tradnl" sz="2600" dirty="0"/>
              <a:t> que significa acción de administrar. Y el término "administrar" está compuesto por </a:t>
            </a:r>
            <a:r>
              <a:rPr lang="es-ES_tradnl" sz="2600" i="1" dirty="0"/>
              <a:t>administrare</a:t>
            </a:r>
            <a:r>
              <a:rPr lang="es-ES_tradnl" sz="2600" dirty="0"/>
              <a:t> que significan conjuntamente "servir", llevando implícito en su sentido que es una actividad cooperativa que tiene el propósito de servir.</a:t>
            </a:r>
            <a:endParaRPr lang="es-MX" sz="26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813" y="1686126"/>
            <a:ext cx="3164849" cy="3226905"/>
          </a:xfrm>
          <a:prstGeom prst="rect">
            <a:avLst/>
          </a:prstGeom>
          <a:ln>
            <a:noFill/>
          </a:ln>
          <a:effectLst>
            <a:softEdge rad="112500"/>
          </a:effectLst>
        </p:spPr>
      </p:pic>
      <p:sp>
        <p:nvSpPr>
          <p:cNvPr id="5" name="CuadroTexto 4"/>
          <p:cNvSpPr txBox="1"/>
          <p:nvPr/>
        </p:nvSpPr>
        <p:spPr>
          <a:xfrm>
            <a:off x="2693322" y="486896"/>
            <a:ext cx="8911243" cy="1600438"/>
          </a:xfrm>
          <a:prstGeom prst="rect">
            <a:avLst/>
          </a:prstGeom>
          <a:noFill/>
        </p:spPr>
        <p:txBody>
          <a:bodyPr wrap="square" rtlCol="0">
            <a:spAutoFit/>
          </a:bodyPr>
          <a:lstStyle/>
          <a:p>
            <a:pPr algn="ctr"/>
            <a:r>
              <a:rPr lang="es-ES_tradnl" sz="4000" b="1"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rPr>
              <a:t>SIGNIFICADO ETIMOLÓGICO DE LA PALABRA ADMINISTRACIÓN</a:t>
            </a:r>
            <a:endParaRPr lang="es-MX" sz="4000" b="1"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endParaRPr>
          </a:p>
          <a:p>
            <a:endParaRPr lang="es-MX" dirty="0"/>
          </a:p>
        </p:txBody>
      </p:sp>
    </p:spTree>
    <p:extLst>
      <p:ext uri="{BB962C8B-B14F-4D97-AF65-F5344CB8AC3E}">
        <p14:creationId xmlns:p14="http://schemas.microsoft.com/office/powerpoint/2010/main" val="2426722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2438746" y="2904259"/>
            <a:ext cx="6785263" cy="976745"/>
          </a:xfrm>
        </p:spPr>
        <p:txBody>
          <a:bodyPr>
            <a:noAutofit/>
          </a:bodyPr>
          <a:lstStyle/>
          <a:p>
            <a:pPr algn="ctr"/>
            <a:r>
              <a:rPr lang="es-MX" sz="2800" b="1" cap="none" spc="0"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latin typeface="Calibri" pitchFamily="34" charset="0"/>
              </a:rPr>
              <a:t>CARACTERÍSTICAS </a:t>
            </a:r>
            <a:br>
              <a:rPr lang="es-MX" sz="2800" b="1" cap="none" spc="0"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latin typeface="Calibri" pitchFamily="34" charset="0"/>
              </a:rPr>
            </a:br>
            <a:r>
              <a:rPr lang="es-MX" sz="2800" b="1" cap="none" spc="0"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latin typeface="Calibri" pitchFamily="34" charset="0"/>
              </a:rPr>
              <a:t>DE LA </a:t>
            </a:r>
            <a:br>
              <a:rPr lang="es-MX" sz="2800" b="1" cap="none" spc="0"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latin typeface="Calibri" pitchFamily="34" charset="0"/>
              </a:rPr>
            </a:br>
            <a:r>
              <a:rPr lang="es-MX" sz="2800" b="1" cap="none" spc="0" dirty="0" smtClean="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latin typeface="Calibri" pitchFamily="34" charset="0"/>
              </a:rPr>
              <a:t>ADMINISTRACIÓN </a:t>
            </a:r>
            <a:endParaRPr lang="es-MX" sz="2800" b="1" cap="none" spc="0" dirty="0">
              <a:ln w="18000">
                <a:solidFill>
                  <a:schemeClr val="tx2">
                    <a:lumMod val="75000"/>
                  </a:schemeClr>
                </a:solidFill>
                <a:prstDash val="solid"/>
                <a:miter lim="800000"/>
              </a:ln>
              <a:solidFill>
                <a:srgbClr val="FF9900"/>
              </a:solidFill>
              <a:effectLst>
                <a:outerShdw blurRad="25500" dist="23000" dir="7020000" algn="tl">
                  <a:srgbClr val="000000">
                    <a:alpha val="50000"/>
                  </a:srgbClr>
                </a:outerShdw>
              </a:effectLst>
            </a:endParaRPr>
          </a:p>
        </p:txBody>
      </p:sp>
      <p:graphicFrame>
        <p:nvGraphicFramePr>
          <p:cNvPr id="5" name="4 Marcador de contenido"/>
          <p:cNvGraphicFramePr>
            <a:graphicFrameLocks noGrp="1"/>
          </p:cNvGraphicFramePr>
          <p:nvPr>
            <p:ph sz="quarter" idx="13"/>
            <p:extLst>
              <p:ext uri="{D42A27DB-BD31-4B8C-83A1-F6EECF244321}">
                <p14:modId xmlns:p14="http://schemas.microsoft.com/office/powerpoint/2010/main" val="3071008343"/>
              </p:ext>
            </p:extLst>
          </p:nvPr>
        </p:nvGraphicFramePr>
        <p:xfrm>
          <a:off x="831273" y="0"/>
          <a:ext cx="11360727" cy="6669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3059776"/>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Horizon</Template>
  <TotalTime>228</TotalTime>
  <Words>2018</Words>
  <Application>Microsoft Office PowerPoint</Application>
  <PresentationFormat>Personalizado</PresentationFormat>
  <Paragraphs>339</Paragraphs>
  <Slides>31</Slides>
  <Notes>12</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Horizonte</vt:lpstr>
      <vt:lpstr>Presentación de PowerPoint</vt:lpstr>
      <vt:lpstr>Objetivo</vt:lpstr>
      <vt:lpstr>Presentación de PowerPoint</vt:lpstr>
      <vt:lpstr>Presentación de PowerPoint</vt:lpstr>
      <vt:lpstr>Introducción</vt:lpstr>
      <vt:lpstr>CONCEPTOS DE Administración</vt:lpstr>
      <vt:lpstr>DIVERSAS DEFINICIONES</vt:lpstr>
      <vt:lpstr>Presentación de PowerPoint</vt:lpstr>
      <vt:lpstr>CARACTERÍSTICAS  DE LA  ADMINISTRACIÓN </vt:lpstr>
      <vt:lpstr>IMPORTANCIA UNIVERSAL DE LA ADMINISTRACIÓN</vt:lpstr>
      <vt:lpstr>DEFINICIÓN DE EMPRESA Y SU CLASIFICACIÓN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NIVELES GERENCIALES</vt:lpstr>
      <vt:lpstr>EL PROCESO ADMINISTRATIVO </vt:lpstr>
      <vt:lpstr>Presentación de PowerPoint</vt:lpstr>
      <vt:lpstr>DIVERSOS CRITERIOS DEL PROCESO ADMINISTRATIVO </vt:lpstr>
      <vt:lpstr>Presentación de PowerPoint</vt:lpstr>
      <vt:lpstr>ETAPAS DEL PROCESO ADMINISTRATIVO </vt:lpstr>
      <vt:lpstr>PREGUNTAS BÁSICAS QUE RESPONDE AL PROCESO ADMINISTRATIVO </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SUSANA RV</dc:creator>
  <cp:lastModifiedBy>Ana Rios Macedo</cp:lastModifiedBy>
  <cp:revision>93</cp:revision>
  <dcterms:created xsi:type="dcterms:W3CDTF">2015-10-02T03:34:05Z</dcterms:created>
  <dcterms:modified xsi:type="dcterms:W3CDTF">2015-10-02T21:43:05Z</dcterms:modified>
</cp:coreProperties>
</file>