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0" r:id="rId2"/>
    <p:sldId id="315" r:id="rId3"/>
    <p:sldId id="312" r:id="rId4"/>
    <p:sldId id="313" r:id="rId5"/>
    <p:sldId id="314" r:id="rId6"/>
    <p:sldId id="307" r:id="rId7"/>
    <p:sldId id="308" r:id="rId8"/>
    <p:sldId id="309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311" r:id="rId17"/>
    <p:sldId id="299" r:id="rId18"/>
    <p:sldId id="300" r:id="rId19"/>
    <p:sldId id="301" r:id="rId20"/>
    <p:sldId id="302" r:id="rId21"/>
    <p:sldId id="303" r:id="rId22"/>
    <p:sldId id="304" r:id="rId23"/>
    <p:sldId id="256" r:id="rId24"/>
    <p:sldId id="258" r:id="rId25"/>
    <p:sldId id="257" r:id="rId26"/>
    <p:sldId id="259" r:id="rId27"/>
    <p:sldId id="260" r:id="rId28"/>
    <p:sldId id="287" r:id="rId29"/>
    <p:sldId id="288" r:id="rId30"/>
    <p:sldId id="289" r:id="rId31"/>
    <p:sldId id="290" r:id="rId32"/>
    <p:sldId id="291" r:id="rId33"/>
    <p:sldId id="316" r:id="rId3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9" autoAdjust="0"/>
    <p:restoredTop sz="94660"/>
  </p:normalViewPr>
  <p:slideViewPr>
    <p:cSldViewPr snapToGrid="0">
      <p:cViewPr>
        <p:scale>
          <a:sx n="60" d="100"/>
          <a:sy n="60" d="100"/>
        </p:scale>
        <p:origin x="-228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F5A45A-D4A0-4F2F-8B6D-6171974A6663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0CBC2B9-2761-442B-ACDF-802B08254C92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Enfermería en Salud Ocupacional</a:t>
          </a:r>
          <a:endParaRPr lang="es-ES" dirty="0">
            <a:solidFill>
              <a:schemeClr val="tx1"/>
            </a:solidFill>
          </a:endParaRPr>
        </a:p>
      </dgm:t>
    </dgm:pt>
    <dgm:pt modelId="{2A46F074-61F9-482C-A22F-602763CDD2BA}" type="parTrans" cxnId="{C99320D5-945F-4B9C-8440-D3B87BE31125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AF7E9B2A-A691-43D4-8053-BF40656AB34B}" type="sibTrans" cxnId="{C99320D5-945F-4B9C-8440-D3B87BE31125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0D41D87A-FA89-494C-962F-AD184C447CB6}">
      <dgm:prSet phldrT="[Texto]" custT="1"/>
      <dgm:spPr/>
      <dgm:t>
        <a:bodyPr/>
        <a:lstStyle/>
        <a:p>
          <a:r>
            <a:rPr lang="es-ES" sz="1600" dirty="0" smtClean="0">
              <a:solidFill>
                <a:schemeClr val="tx1"/>
              </a:solidFill>
            </a:rPr>
            <a:t>Planeación</a:t>
          </a:r>
        </a:p>
        <a:p>
          <a:r>
            <a:rPr lang="es-ES" sz="1600" dirty="0" smtClean="0">
              <a:solidFill>
                <a:schemeClr val="tx1"/>
              </a:solidFill>
            </a:rPr>
            <a:t>Dirección</a:t>
          </a:r>
        </a:p>
        <a:p>
          <a:r>
            <a:rPr lang="es-ES" sz="1600" dirty="0" smtClean="0">
              <a:solidFill>
                <a:schemeClr val="tx1"/>
              </a:solidFill>
            </a:rPr>
            <a:t>Ejecución</a:t>
          </a:r>
        </a:p>
        <a:p>
          <a:r>
            <a:rPr lang="es-ES" sz="1600" dirty="0" smtClean="0">
              <a:solidFill>
                <a:schemeClr val="tx1"/>
              </a:solidFill>
            </a:rPr>
            <a:t>Supervisión</a:t>
          </a:r>
        </a:p>
        <a:p>
          <a:r>
            <a:rPr lang="es-ES" sz="1600" dirty="0" smtClean="0">
              <a:solidFill>
                <a:schemeClr val="tx1"/>
              </a:solidFill>
            </a:rPr>
            <a:t>Evaluación</a:t>
          </a:r>
          <a:endParaRPr lang="es-ES" sz="1600" dirty="0">
            <a:solidFill>
              <a:schemeClr val="tx1"/>
            </a:solidFill>
          </a:endParaRPr>
        </a:p>
      </dgm:t>
    </dgm:pt>
    <dgm:pt modelId="{2601E1EF-295C-4CA5-9770-48D9D7F6E692}" type="parTrans" cxnId="{706DDD4F-7AA2-444E-A448-EA0F2E9C7BAC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B8C52D50-5894-4F51-9D67-D0FAA4E908E3}" type="sibTrans" cxnId="{706DDD4F-7AA2-444E-A448-EA0F2E9C7BAC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AB79ACD6-D636-4768-8EA0-2823F13C1EF1}">
      <dgm:prSet phldrT="[Texto]" custT="1"/>
      <dgm:spPr/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Programa de salud ocupacional</a:t>
          </a:r>
          <a:endParaRPr lang="es-ES" sz="1800" dirty="0">
            <a:solidFill>
              <a:schemeClr val="tx1"/>
            </a:solidFill>
          </a:endParaRPr>
        </a:p>
      </dgm:t>
    </dgm:pt>
    <dgm:pt modelId="{D4B4873E-587A-4780-BCFB-ADA588FF728E}" type="parTrans" cxnId="{92D5372E-77A5-4D47-8F4E-646258BB2763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72881E24-F5D5-45C9-BD77-96DBD4190954}" type="sibTrans" cxnId="{92D5372E-77A5-4D47-8F4E-646258BB2763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1747D223-E6BC-4FEB-9223-D3E1D38DAAF6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Área de medicina preventiva</a:t>
          </a:r>
          <a:endParaRPr lang="es-ES" dirty="0">
            <a:solidFill>
              <a:schemeClr val="tx1"/>
            </a:solidFill>
          </a:endParaRPr>
        </a:p>
      </dgm:t>
    </dgm:pt>
    <dgm:pt modelId="{CBFAB868-EE17-4C4D-8C99-B9E1E32BA4C3}" type="parTrans" cxnId="{4DC00D70-C902-4D05-A65A-E9987AEB8BE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EE112E33-860D-4AAF-A7A7-9F2CFE91D3EC}" type="sibTrans" cxnId="{4DC00D70-C902-4D05-A65A-E9987AEB8BE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F211AE3E-D588-4B87-9991-FC4C59373955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Acciones de higiene y Seguridad industrial</a:t>
          </a:r>
          <a:endParaRPr lang="es-ES" dirty="0">
            <a:solidFill>
              <a:schemeClr val="tx1"/>
            </a:solidFill>
          </a:endParaRPr>
        </a:p>
      </dgm:t>
    </dgm:pt>
    <dgm:pt modelId="{4B872E51-0F80-456C-B4D1-9270EF8D3FF3}" type="parTrans" cxnId="{800FA1D9-4728-49F5-999A-4415EBE92AB8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48B60C73-EEDF-4DB9-B229-8657321F2876}" type="sibTrans" cxnId="{800FA1D9-4728-49F5-999A-4415EBE92AB8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7B05BB14-4707-4BE2-89FA-2BCB7D14834C}" type="pres">
      <dgm:prSet presAssocID="{CDF5A45A-D4A0-4F2F-8B6D-6171974A666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F52B9E8-252E-43B5-9FA6-DD1EDCE0145C}" type="pres">
      <dgm:prSet presAssocID="{00CBC2B9-2761-442B-ACDF-802B08254C92}" presName="centerShape" presStyleLbl="node0" presStyleIdx="0" presStyleCnt="1" custScaleX="108528" custScaleY="124980"/>
      <dgm:spPr/>
      <dgm:t>
        <a:bodyPr/>
        <a:lstStyle/>
        <a:p>
          <a:endParaRPr lang="es-ES"/>
        </a:p>
      </dgm:t>
    </dgm:pt>
    <dgm:pt modelId="{AD412C58-BE9B-45DF-88A6-80FF5A424756}" type="pres">
      <dgm:prSet presAssocID="{2601E1EF-295C-4CA5-9770-48D9D7F6E692}" presName="parTrans" presStyleLbl="sibTrans2D1" presStyleIdx="0" presStyleCnt="4"/>
      <dgm:spPr/>
      <dgm:t>
        <a:bodyPr/>
        <a:lstStyle/>
        <a:p>
          <a:endParaRPr lang="es-ES"/>
        </a:p>
      </dgm:t>
    </dgm:pt>
    <dgm:pt modelId="{00AB1B5B-BA3E-4ED0-B572-DC5262D1082A}" type="pres">
      <dgm:prSet presAssocID="{2601E1EF-295C-4CA5-9770-48D9D7F6E692}" presName="connectorText" presStyleLbl="sibTrans2D1" presStyleIdx="0" presStyleCnt="4"/>
      <dgm:spPr/>
      <dgm:t>
        <a:bodyPr/>
        <a:lstStyle/>
        <a:p>
          <a:endParaRPr lang="es-ES"/>
        </a:p>
      </dgm:t>
    </dgm:pt>
    <dgm:pt modelId="{206276A5-ADCA-4FDE-8E6E-5F7B8774F4EB}" type="pres">
      <dgm:prSet presAssocID="{0D41D87A-FA89-494C-962F-AD184C447CB6}" presName="node" presStyleLbl="node1" presStyleIdx="0" presStyleCnt="4" custScaleX="108847" custScaleY="11738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D7A89B4-9CD2-4568-9779-61431221E54A}" type="pres">
      <dgm:prSet presAssocID="{D4B4873E-587A-4780-BCFB-ADA588FF728E}" presName="parTrans" presStyleLbl="sibTrans2D1" presStyleIdx="1" presStyleCnt="4"/>
      <dgm:spPr/>
      <dgm:t>
        <a:bodyPr/>
        <a:lstStyle/>
        <a:p>
          <a:endParaRPr lang="es-ES"/>
        </a:p>
      </dgm:t>
    </dgm:pt>
    <dgm:pt modelId="{CB85046B-60CC-4107-B83A-4A2D526FED4E}" type="pres">
      <dgm:prSet presAssocID="{D4B4873E-587A-4780-BCFB-ADA588FF728E}" presName="connectorText" presStyleLbl="sibTrans2D1" presStyleIdx="1" presStyleCnt="4"/>
      <dgm:spPr/>
      <dgm:t>
        <a:bodyPr/>
        <a:lstStyle/>
        <a:p>
          <a:endParaRPr lang="es-ES"/>
        </a:p>
      </dgm:t>
    </dgm:pt>
    <dgm:pt modelId="{8FD0609A-557D-4B35-9492-848417D5C25D}" type="pres">
      <dgm:prSet presAssocID="{AB79ACD6-D636-4768-8EA0-2823F13C1EF1}" presName="node" presStyleLbl="node1" presStyleIdx="1" presStyleCnt="4" custScaleX="126969" custScaleY="1198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8709BCA-0285-4BB4-96D9-D38E93F6FD6C}" type="pres">
      <dgm:prSet presAssocID="{CBFAB868-EE17-4C4D-8C99-B9E1E32BA4C3}" presName="parTrans" presStyleLbl="sibTrans2D1" presStyleIdx="2" presStyleCnt="4"/>
      <dgm:spPr/>
      <dgm:t>
        <a:bodyPr/>
        <a:lstStyle/>
        <a:p>
          <a:endParaRPr lang="es-ES"/>
        </a:p>
      </dgm:t>
    </dgm:pt>
    <dgm:pt modelId="{9CD11A32-456B-4864-934D-EA612B259819}" type="pres">
      <dgm:prSet presAssocID="{CBFAB868-EE17-4C4D-8C99-B9E1E32BA4C3}" presName="connectorText" presStyleLbl="sibTrans2D1" presStyleIdx="2" presStyleCnt="4"/>
      <dgm:spPr/>
      <dgm:t>
        <a:bodyPr/>
        <a:lstStyle/>
        <a:p>
          <a:endParaRPr lang="es-ES"/>
        </a:p>
      </dgm:t>
    </dgm:pt>
    <dgm:pt modelId="{D5C05613-FB35-4FAE-A250-E2ADE3413727}" type="pres">
      <dgm:prSet presAssocID="{1747D223-E6BC-4FEB-9223-D3E1D38DAAF6}" presName="node" presStyleLbl="node1" presStyleIdx="2" presStyleCnt="4" custScaleX="96490" custScaleY="9193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D58D50B-9328-4872-9E0C-64EA78C470A4}" type="pres">
      <dgm:prSet presAssocID="{4B872E51-0F80-456C-B4D1-9270EF8D3FF3}" presName="parTrans" presStyleLbl="sibTrans2D1" presStyleIdx="3" presStyleCnt="4"/>
      <dgm:spPr/>
      <dgm:t>
        <a:bodyPr/>
        <a:lstStyle/>
        <a:p>
          <a:endParaRPr lang="es-ES"/>
        </a:p>
      </dgm:t>
    </dgm:pt>
    <dgm:pt modelId="{A30C6090-6645-4C1F-B602-B2909CF49B0A}" type="pres">
      <dgm:prSet presAssocID="{4B872E51-0F80-456C-B4D1-9270EF8D3FF3}" presName="connectorText" presStyleLbl="sibTrans2D1" presStyleIdx="3" presStyleCnt="4"/>
      <dgm:spPr/>
      <dgm:t>
        <a:bodyPr/>
        <a:lstStyle/>
        <a:p>
          <a:endParaRPr lang="es-ES"/>
        </a:p>
      </dgm:t>
    </dgm:pt>
    <dgm:pt modelId="{28DAC1A5-65E4-49C4-8838-499110967397}" type="pres">
      <dgm:prSet presAssocID="{F211AE3E-D588-4B87-9991-FC4C59373955}" presName="node" presStyleLbl="node1" presStyleIdx="3" presStyleCnt="4" custScaleX="117193" custScaleY="11249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6474515-5786-44AF-9364-31EDE29FADED}" type="presOf" srcId="{00CBC2B9-2761-442B-ACDF-802B08254C92}" destId="{8F52B9E8-252E-43B5-9FA6-DD1EDCE0145C}" srcOrd="0" destOrd="0" presId="urn:microsoft.com/office/officeart/2005/8/layout/radial5"/>
    <dgm:cxn modelId="{800FA1D9-4728-49F5-999A-4415EBE92AB8}" srcId="{00CBC2B9-2761-442B-ACDF-802B08254C92}" destId="{F211AE3E-D588-4B87-9991-FC4C59373955}" srcOrd="3" destOrd="0" parTransId="{4B872E51-0F80-456C-B4D1-9270EF8D3FF3}" sibTransId="{48B60C73-EEDF-4DB9-B229-8657321F2876}"/>
    <dgm:cxn modelId="{2B37048B-7801-4630-A00D-A2681A3560FD}" type="presOf" srcId="{CDF5A45A-D4A0-4F2F-8B6D-6171974A6663}" destId="{7B05BB14-4707-4BE2-89FA-2BCB7D14834C}" srcOrd="0" destOrd="0" presId="urn:microsoft.com/office/officeart/2005/8/layout/radial5"/>
    <dgm:cxn modelId="{92D5372E-77A5-4D47-8F4E-646258BB2763}" srcId="{00CBC2B9-2761-442B-ACDF-802B08254C92}" destId="{AB79ACD6-D636-4768-8EA0-2823F13C1EF1}" srcOrd="1" destOrd="0" parTransId="{D4B4873E-587A-4780-BCFB-ADA588FF728E}" sibTransId="{72881E24-F5D5-45C9-BD77-96DBD4190954}"/>
    <dgm:cxn modelId="{4AC605F9-5DDD-44C6-8B77-29B96247BD6E}" type="presOf" srcId="{AB79ACD6-D636-4768-8EA0-2823F13C1EF1}" destId="{8FD0609A-557D-4B35-9492-848417D5C25D}" srcOrd="0" destOrd="0" presId="urn:microsoft.com/office/officeart/2005/8/layout/radial5"/>
    <dgm:cxn modelId="{7A81249A-E3AF-4118-9356-0B9170EE2F40}" type="presOf" srcId="{1747D223-E6BC-4FEB-9223-D3E1D38DAAF6}" destId="{D5C05613-FB35-4FAE-A250-E2ADE3413727}" srcOrd="0" destOrd="0" presId="urn:microsoft.com/office/officeart/2005/8/layout/radial5"/>
    <dgm:cxn modelId="{153C0070-7B54-484F-929C-4C61DB9B6DF5}" type="presOf" srcId="{4B872E51-0F80-456C-B4D1-9270EF8D3FF3}" destId="{A30C6090-6645-4C1F-B602-B2909CF49B0A}" srcOrd="1" destOrd="0" presId="urn:microsoft.com/office/officeart/2005/8/layout/radial5"/>
    <dgm:cxn modelId="{4DC00D70-C902-4D05-A65A-E9987AEB8BE9}" srcId="{00CBC2B9-2761-442B-ACDF-802B08254C92}" destId="{1747D223-E6BC-4FEB-9223-D3E1D38DAAF6}" srcOrd="2" destOrd="0" parTransId="{CBFAB868-EE17-4C4D-8C99-B9E1E32BA4C3}" sibTransId="{EE112E33-860D-4AAF-A7A7-9F2CFE91D3EC}"/>
    <dgm:cxn modelId="{B4A548D8-72DB-477B-B40B-345032112C8A}" type="presOf" srcId="{2601E1EF-295C-4CA5-9770-48D9D7F6E692}" destId="{00AB1B5B-BA3E-4ED0-B572-DC5262D1082A}" srcOrd="1" destOrd="0" presId="urn:microsoft.com/office/officeart/2005/8/layout/radial5"/>
    <dgm:cxn modelId="{976B2CCC-2399-48E3-9D66-1A68B0A63E90}" type="presOf" srcId="{2601E1EF-295C-4CA5-9770-48D9D7F6E692}" destId="{AD412C58-BE9B-45DF-88A6-80FF5A424756}" srcOrd="0" destOrd="0" presId="urn:microsoft.com/office/officeart/2005/8/layout/radial5"/>
    <dgm:cxn modelId="{BB08732B-D753-49C7-8DB7-8ACBCE1845C5}" type="presOf" srcId="{D4B4873E-587A-4780-BCFB-ADA588FF728E}" destId="{CB85046B-60CC-4107-B83A-4A2D526FED4E}" srcOrd="1" destOrd="0" presId="urn:microsoft.com/office/officeart/2005/8/layout/radial5"/>
    <dgm:cxn modelId="{F69115FD-1947-4812-9499-15187E6098E1}" type="presOf" srcId="{F211AE3E-D588-4B87-9991-FC4C59373955}" destId="{28DAC1A5-65E4-49C4-8838-499110967397}" srcOrd="0" destOrd="0" presId="urn:microsoft.com/office/officeart/2005/8/layout/radial5"/>
    <dgm:cxn modelId="{07FD1F26-7208-4401-84C6-8B1AD0DB1F0A}" type="presOf" srcId="{0D41D87A-FA89-494C-962F-AD184C447CB6}" destId="{206276A5-ADCA-4FDE-8E6E-5F7B8774F4EB}" srcOrd="0" destOrd="0" presId="urn:microsoft.com/office/officeart/2005/8/layout/radial5"/>
    <dgm:cxn modelId="{77B8C5D3-1E46-41E3-9E94-07D7064BF206}" type="presOf" srcId="{CBFAB868-EE17-4C4D-8C99-B9E1E32BA4C3}" destId="{88709BCA-0285-4BB4-96D9-D38E93F6FD6C}" srcOrd="0" destOrd="0" presId="urn:microsoft.com/office/officeart/2005/8/layout/radial5"/>
    <dgm:cxn modelId="{586FEFFD-F5BA-408E-A883-449C755F75B2}" type="presOf" srcId="{D4B4873E-587A-4780-BCFB-ADA588FF728E}" destId="{FD7A89B4-9CD2-4568-9779-61431221E54A}" srcOrd="0" destOrd="0" presId="urn:microsoft.com/office/officeart/2005/8/layout/radial5"/>
    <dgm:cxn modelId="{C99320D5-945F-4B9C-8440-D3B87BE31125}" srcId="{CDF5A45A-D4A0-4F2F-8B6D-6171974A6663}" destId="{00CBC2B9-2761-442B-ACDF-802B08254C92}" srcOrd="0" destOrd="0" parTransId="{2A46F074-61F9-482C-A22F-602763CDD2BA}" sibTransId="{AF7E9B2A-A691-43D4-8053-BF40656AB34B}"/>
    <dgm:cxn modelId="{706DDD4F-7AA2-444E-A448-EA0F2E9C7BAC}" srcId="{00CBC2B9-2761-442B-ACDF-802B08254C92}" destId="{0D41D87A-FA89-494C-962F-AD184C447CB6}" srcOrd="0" destOrd="0" parTransId="{2601E1EF-295C-4CA5-9770-48D9D7F6E692}" sibTransId="{B8C52D50-5894-4F51-9D67-D0FAA4E908E3}"/>
    <dgm:cxn modelId="{761113B1-1104-4C58-8DBD-9715F6D8FBD1}" type="presOf" srcId="{4B872E51-0F80-456C-B4D1-9270EF8D3FF3}" destId="{1D58D50B-9328-4872-9E0C-64EA78C470A4}" srcOrd="0" destOrd="0" presId="urn:microsoft.com/office/officeart/2005/8/layout/radial5"/>
    <dgm:cxn modelId="{D6BC3042-07B9-45AC-96EE-5D30F0D2F300}" type="presOf" srcId="{CBFAB868-EE17-4C4D-8C99-B9E1E32BA4C3}" destId="{9CD11A32-456B-4864-934D-EA612B259819}" srcOrd="1" destOrd="0" presId="urn:microsoft.com/office/officeart/2005/8/layout/radial5"/>
    <dgm:cxn modelId="{C2F3341E-2E6B-4753-97CB-887CF371B2A4}" type="presParOf" srcId="{7B05BB14-4707-4BE2-89FA-2BCB7D14834C}" destId="{8F52B9E8-252E-43B5-9FA6-DD1EDCE0145C}" srcOrd="0" destOrd="0" presId="urn:microsoft.com/office/officeart/2005/8/layout/radial5"/>
    <dgm:cxn modelId="{F502BD6D-F8E2-412A-AFAA-EF9655267539}" type="presParOf" srcId="{7B05BB14-4707-4BE2-89FA-2BCB7D14834C}" destId="{AD412C58-BE9B-45DF-88A6-80FF5A424756}" srcOrd="1" destOrd="0" presId="urn:microsoft.com/office/officeart/2005/8/layout/radial5"/>
    <dgm:cxn modelId="{02DA1C13-A139-4FFB-801B-13FA62D3A30E}" type="presParOf" srcId="{AD412C58-BE9B-45DF-88A6-80FF5A424756}" destId="{00AB1B5B-BA3E-4ED0-B572-DC5262D1082A}" srcOrd="0" destOrd="0" presId="urn:microsoft.com/office/officeart/2005/8/layout/radial5"/>
    <dgm:cxn modelId="{6A6DE241-F7C4-401E-AE71-96CDAEDEDE51}" type="presParOf" srcId="{7B05BB14-4707-4BE2-89FA-2BCB7D14834C}" destId="{206276A5-ADCA-4FDE-8E6E-5F7B8774F4EB}" srcOrd="2" destOrd="0" presId="urn:microsoft.com/office/officeart/2005/8/layout/radial5"/>
    <dgm:cxn modelId="{A00A30C2-8FA2-4D28-BB6C-5BA1E612A5DC}" type="presParOf" srcId="{7B05BB14-4707-4BE2-89FA-2BCB7D14834C}" destId="{FD7A89B4-9CD2-4568-9779-61431221E54A}" srcOrd="3" destOrd="0" presId="urn:microsoft.com/office/officeart/2005/8/layout/radial5"/>
    <dgm:cxn modelId="{13890F8C-396E-45D9-97F1-0EF1FBA9AE05}" type="presParOf" srcId="{FD7A89B4-9CD2-4568-9779-61431221E54A}" destId="{CB85046B-60CC-4107-B83A-4A2D526FED4E}" srcOrd="0" destOrd="0" presId="urn:microsoft.com/office/officeart/2005/8/layout/radial5"/>
    <dgm:cxn modelId="{2368F734-164B-4637-B90D-8EE2A9EA37DA}" type="presParOf" srcId="{7B05BB14-4707-4BE2-89FA-2BCB7D14834C}" destId="{8FD0609A-557D-4B35-9492-848417D5C25D}" srcOrd="4" destOrd="0" presId="urn:microsoft.com/office/officeart/2005/8/layout/radial5"/>
    <dgm:cxn modelId="{E5F7E7BD-2EE2-43C6-908C-C19A715244C6}" type="presParOf" srcId="{7B05BB14-4707-4BE2-89FA-2BCB7D14834C}" destId="{88709BCA-0285-4BB4-96D9-D38E93F6FD6C}" srcOrd="5" destOrd="0" presId="urn:microsoft.com/office/officeart/2005/8/layout/radial5"/>
    <dgm:cxn modelId="{D06A92BA-B625-4BAA-9E66-DF4508F0C224}" type="presParOf" srcId="{88709BCA-0285-4BB4-96D9-D38E93F6FD6C}" destId="{9CD11A32-456B-4864-934D-EA612B259819}" srcOrd="0" destOrd="0" presId="urn:microsoft.com/office/officeart/2005/8/layout/radial5"/>
    <dgm:cxn modelId="{F6DF9BEF-BCA4-4184-A39A-6B8347FE0E50}" type="presParOf" srcId="{7B05BB14-4707-4BE2-89FA-2BCB7D14834C}" destId="{D5C05613-FB35-4FAE-A250-E2ADE3413727}" srcOrd="6" destOrd="0" presId="urn:microsoft.com/office/officeart/2005/8/layout/radial5"/>
    <dgm:cxn modelId="{EE6C4060-678A-4E66-80E3-E4E405074CD1}" type="presParOf" srcId="{7B05BB14-4707-4BE2-89FA-2BCB7D14834C}" destId="{1D58D50B-9328-4872-9E0C-64EA78C470A4}" srcOrd="7" destOrd="0" presId="urn:microsoft.com/office/officeart/2005/8/layout/radial5"/>
    <dgm:cxn modelId="{FDF05A01-3A5D-400E-A5A5-55FF8E6DFED7}" type="presParOf" srcId="{1D58D50B-9328-4872-9E0C-64EA78C470A4}" destId="{A30C6090-6645-4C1F-B602-B2909CF49B0A}" srcOrd="0" destOrd="0" presId="urn:microsoft.com/office/officeart/2005/8/layout/radial5"/>
    <dgm:cxn modelId="{C9CDF8FC-7D5E-4C03-A923-5FCB78960B0C}" type="presParOf" srcId="{7B05BB14-4707-4BE2-89FA-2BCB7D14834C}" destId="{28DAC1A5-65E4-49C4-8838-499110967397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9BABB7-F0C4-4D64-A847-60CAA855D4F2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C263A296-9164-4B25-9E62-A6BAB4697807}">
      <dgm:prSet phldrT="[Texto]" custT="1"/>
      <dgm:spPr/>
      <dgm:t>
        <a:bodyPr/>
        <a:lstStyle/>
        <a:p>
          <a:r>
            <a:rPr lang="es-MX" sz="1600" b="1" dirty="0" smtClean="0">
              <a:solidFill>
                <a:schemeClr val="bg1"/>
              </a:solidFill>
            </a:rPr>
            <a:t>Diagnostico </a:t>
          </a:r>
          <a:endParaRPr lang="es-MX" sz="1600" b="1" dirty="0">
            <a:solidFill>
              <a:schemeClr val="bg1"/>
            </a:solidFill>
          </a:endParaRPr>
        </a:p>
      </dgm:t>
    </dgm:pt>
    <dgm:pt modelId="{2A3F487C-01F8-4663-9092-B17A20C9EE71}" type="parTrans" cxnId="{81E67CFA-042D-4102-B753-893214CE6633}">
      <dgm:prSet/>
      <dgm:spPr/>
      <dgm:t>
        <a:bodyPr/>
        <a:lstStyle/>
        <a:p>
          <a:endParaRPr lang="es-MX"/>
        </a:p>
      </dgm:t>
    </dgm:pt>
    <dgm:pt modelId="{53F68EC0-A4F7-4AC8-9E88-89E69735DE02}" type="sibTrans" cxnId="{81E67CFA-042D-4102-B753-893214CE6633}">
      <dgm:prSet custT="1"/>
      <dgm:spPr/>
      <dgm:t>
        <a:bodyPr/>
        <a:lstStyle/>
        <a:p>
          <a:endParaRPr lang="es-MX" sz="1600" b="1">
            <a:solidFill>
              <a:schemeClr val="bg1"/>
            </a:solidFill>
          </a:endParaRPr>
        </a:p>
      </dgm:t>
    </dgm:pt>
    <dgm:pt modelId="{EB8EC621-7D9D-4A51-8DD1-F4202915DED2}">
      <dgm:prSet phldrT="[Texto]" custT="1"/>
      <dgm:spPr/>
      <dgm:t>
        <a:bodyPr/>
        <a:lstStyle/>
        <a:p>
          <a:r>
            <a:rPr lang="es-MX" sz="1800" b="1" dirty="0" smtClean="0">
              <a:solidFill>
                <a:schemeClr val="bg1"/>
              </a:solidFill>
            </a:rPr>
            <a:t>Programa </a:t>
          </a:r>
          <a:endParaRPr lang="es-MX" sz="1800" b="1" dirty="0">
            <a:solidFill>
              <a:schemeClr val="bg1"/>
            </a:solidFill>
          </a:endParaRPr>
        </a:p>
      </dgm:t>
    </dgm:pt>
    <dgm:pt modelId="{6CA6CCA2-3135-4EDB-8250-1CB59FBD44D2}" type="parTrans" cxnId="{1C4634FA-CDD6-41B2-AB50-6DAD8F6C6CD8}">
      <dgm:prSet/>
      <dgm:spPr/>
      <dgm:t>
        <a:bodyPr/>
        <a:lstStyle/>
        <a:p>
          <a:endParaRPr lang="es-MX"/>
        </a:p>
      </dgm:t>
    </dgm:pt>
    <dgm:pt modelId="{54E3C8CF-DCCD-4F5D-BEC8-4AA076C508E3}" type="sibTrans" cxnId="{1C4634FA-CDD6-41B2-AB50-6DAD8F6C6CD8}">
      <dgm:prSet custT="1"/>
      <dgm:spPr/>
      <dgm:t>
        <a:bodyPr/>
        <a:lstStyle/>
        <a:p>
          <a:endParaRPr lang="es-MX" sz="1600" b="1">
            <a:solidFill>
              <a:schemeClr val="bg1"/>
            </a:solidFill>
          </a:endParaRPr>
        </a:p>
      </dgm:t>
    </dgm:pt>
    <dgm:pt modelId="{DBC6A005-2CB6-4AFC-A116-5984B88A0AF5}">
      <dgm:prSet phldrT="[Texto]" custT="1"/>
      <dgm:spPr/>
      <dgm:t>
        <a:bodyPr/>
        <a:lstStyle/>
        <a:p>
          <a:r>
            <a:rPr lang="es-MX" sz="1800" b="1" dirty="0" smtClean="0">
              <a:solidFill>
                <a:schemeClr val="bg1"/>
              </a:solidFill>
            </a:rPr>
            <a:t>Comisión </a:t>
          </a:r>
          <a:endParaRPr lang="es-MX" sz="1800" b="1" dirty="0">
            <a:solidFill>
              <a:schemeClr val="bg1"/>
            </a:solidFill>
          </a:endParaRPr>
        </a:p>
      </dgm:t>
    </dgm:pt>
    <dgm:pt modelId="{00331550-7E84-42AB-915E-F577CFD0F69E}" type="parTrans" cxnId="{6928869A-B804-4D0B-9F82-BCD45C853E78}">
      <dgm:prSet/>
      <dgm:spPr/>
      <dgm:t>
        <a:bodyPr/>
        <a:lstStyle/>
        <a:p>
          <a:endParaRPr lang="es-MX"/>
        </a:p>
      </dgm:t>
    </dgm:pt>
    <dgm:pt modelId="{FF212FFE-F828-4E02-9898-0960C38570BA}" type="sibTrans" cxnId="{6928869A-B804-4D0B-9F82-BCD45C853E78}">
      <dgm:prSet custT="1"/>
      <dgm:spPr/>
      <dgm:t>
        <a:bodyPr/>
        <a:lstStyle/>
        <a:p>
          <a:endParaRPr lang="es-MX" sz="1600" b="1">
            <a:solidFill>
              <a:schemeClr val="bg1"/>
            </a:solidFill>
          </a:endParaRPr>
        </a:p>
      </dgm:t>
    </dgm:pt>
    <dgm:pt modelId="{C31E0DF4-3630-453D-A750-6262B304759B}">
      <dgm:prSet phldrT="[Texto]" custT="1"/>
      <dgm:spPr/>
      <dgm:t>
        <a:bodyPr/>
        <a:lstStyle/>
        <a:p>
          <a:r>
            <a:rPr lang="es-MX" sz="1600" b="1" dirty="0" smtClean="0">
              <a:solidFill>
                <a:schemeClr val="bg1"/>
              </a:solidFill>
            </a:rPr>
            <a:t>Reportes de seguimiento </a:t>
          </a:r>
          <a:endParaRPr lang="es-MX" sz="1600" b="1" dirty="0">
            <a:solidFill>
              <a:schemeClr val="bg1"/>
            </a:solidFill>
          </a:endParaRPr>
        </a:p>
      </dgm:t>
    </dgm:pt>
    <dgm:pt modelId="{1D2E5CE1-49A5-4DC3-A365-5CF359790C52}" type="parTrans" cxnId="{F85AE437-99CF-4FBA-A794-C402AD52F309}">
      <dgm:prSet/>
      <dgm:spPr/>
      <dgm:t>
        <a:bodyPr/>
        <a:lstStyle/>
        <a:p>
          <a:endParaRPr lang="es-MX"/>
        </a:p>
      </dgm:t>
    </dgm:pt>
    <dgm:pt modelId="{C2FB7A64-16D6-4CD6-9368-2900D64A3BB2}" type="sibTrans" cxnId="{F85AE437-99CF-4FBA-A794-C402AD52F309}">
      <dgm:prSet custT="1"/>
      <dgm:spPr/>
      <dgm:t>
        <a:bodyPr/>
        <a:lstStyle/>
        <a:p>
          <a:endParaRPr lang="es-MX" sz="1600" b="1">
            <a:solidFill>
              <a:schemeClr val="bg1"/>
            </a:solidFill>
          </a:endParaRPr>
        </a:p>
      </dgm:t>
    </dgm:pt>
    <dgm:pt modelId="{DC026838-74C4-4B85-B8DF-5553AB67D09E}">
      <dgm:prSet phldrT="[Texto]" custT="1"/>
      <dgm:spPr/>
      <dgm:t>
        <a:bodyPr/>
        <a:lstStyle/>
        <a:p>
          <a:pPr algn="ctr"/>
          <a:r>
            <a:rPr lang="es-MX" sz="1600" b="1" dirty="0" smtClean="0">
              <a:solidFill>
                <a:schemeClr val="bg1"/>
              </a:solidFill>
            </a:rPr>
            <a:t>Capacitación </a:t>
          </a:r>
          <a:endParaRPr lang="es-MX" sz="1600" b="1" dirty="0">
            <a:solidFill>
              <a:schemeClr val="bg1"/>
            </a:solidFill>
          </a:endParaRPr>
        </a:p>
      </dgm:t>
    </dgm:pt>
    <dgm:pt modelId="{D8652623-2EA6-4A2F-89CC-055080E23188}" type="parTrans" cxnId="{F33935D3-FC10-4014-B905-518F1FEC3AA1}">
      <dgm:prSet/>
      <dgm:spPr/>
      <dgm:t>
        <a:bodyPr/>
        <a:lstStyle/>
        <a:p>
          <a:endParaRPr lang="es-MX"/>
        </a:p>
      </dgm:t>
    </dgm:pt>
    <dgm:pt modelId="{41EE597F-301A-4032-AA09-99E24408ED14}" type="sibTrans" cxnId="{F33935D3-FC10-4014-B905-518F1FEC3AA1}">
      <dgm:prSet custT="1"/>
      <dgm:spPr/>
      <dgm:t>
        <a:bodyPr/>
        <a:lstStyle/>
        <a:p>
          <a:endParaRPr lang="es-MX" sz="1600" b="1">
            <a:solidFill>
              <a:schemeClr val="bg1"/>
            </a:solidFill>
          </a:endParaRPr>
        </a:p>
      </dgm:t>
    </dgm:pt>
    <dgm:pt modelId="{CED8DDC0-2808-4152-88F0-31180F926941}" type="pres">
      <dgm:prSet presAssocID="{749BABB7-F0C4-4D64-A847-60CAA855D4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F85A204-FFB3-4DC7-9E0A-0AA3356EB49A}" type="pres">
      <dgm:prSet presAssocID="{C263A296-9164-4B25-9E62-A6BAB469780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7B097E-2500-4A76-B007-14DFD52DE7BF}" type="pres">
      <dgm:prSet presAssocID="{53F68EC0-A4F7-4AC8-9E88-89E69735DE02}" presName="sibTrans" presStyleLbl="sibTrans2D1" presStyleIdx="0" presStyleCnt="5"/>
      <dgm:spPr/>
      <dgm:t>
        <a:bodyPr/>
        <a:lstStyle/>
        <a:p>
          <a:endParaRPr lang="es-MX"/>
        </a:p>
      </dgm:t>
    </dgm:pt>
    <dgm:pt modelId="{06A9D7A1-0EED-4330-AEC0-C5A2043D8923}" type="pres">
      <dgm:prSet presAssocID="{53F68EC0-A4F7-4AC8-9E88-89E69735DE02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CC4B7DED-E995-4A40-932D-32D0D01DC6AB}" type="pres">
      <dgm:prSet presAssocID="{EB8EC621-7D9D-4A51-8DD1-F4202915DED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73726E-3F15-4DBC-A71B-799B2F82F9F9}" type="pres">
      <dgm:prSet presAssocID="{54E3C8CF-DCCD-4F5D-BEC8-4AA076C508E3}" presName="sibTrans" presStyleLbl="sibTrans2D1" presStyleIdx="1" presStyleCnt="5"/>
      <dgm:spPr/>
      <dgm:t>
        <a:bodyPr/>
        <a:lstStyle/>
        <a:p>
          <a:endParaRPr lang="es-MX"/>
        </a:p>
      </dgm:t>
    </dgm:pt>
    <dgm:pt modelId="{988D6FC7-8AA1-4DE8-B51E-A155A9E0C4C2}" type="pres">
      <dgm:prSet presAssocID="{54E3C8CF-DCCD-4F5D-BEC8-4AA076C508E3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D134E3E1-8E75-4097-9340-A2C4E40233DB}" type="pres">
      <dgm:prSet presAssocID="{DBC6A005-2CB6-4AFC-A116-5984B88A0AF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14432A-C52A-4E9A-9A59-636AA2B80E67}" type="pres">
      <dgm:prSet presAssocID="{FF212FFE-F828-4E02-9898-0960C38570BA}" presName="sibTrans" presStyleLbl="sibTrans2D1" presStyleIdx="2" presStyleCnt="5"/>
      <dgm:spPr/>
      <dgm:t>
        <a:bodyPr/>
        <a:lstStyle/>
        <a:p>
          <a:endParaRPr lang="es-MX"/>
        </a:p>
      </dgm:t>
    </dgm:pt>
    <dgm:pt modelId="{53673BCA-FAF2-489B-8989-29C6DBCE7245}" type="pres">
      <dgm:prSet presAssocID="{FF212FFE-F828-4E02-9898-0960C38570BA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8BF400DC-C033-489E-B35E-6FCCA5AAD0E8}" type="pres">
      <dgm:prSet presAssocID="{C31E0DF4-3630-453D-A750-6262B304759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7D385F-1CFD-4CAA-9E60-2761E5AFB0B8}" type="pres">
      <dgm:prSet presAssocID="{C2FB7A64-16D6-4CD6-9368-2900D64A3BB2}" presName="sibTrans" presStyleLbl="sibTrans2D1" presStyleIdx="3" presStyleCnt="5"/>
      <dgm:spPr/>
      <dgm:t>
        <a:bodyPr/>
        <a:lstStyle/>
        <a:p>
          <a:endParaRPr lang="es-MX"/>
        </a:p>
      </dgm:t>
    </dgm:pt>
    <dgm:pt modelId="{ED0B89A5-0D57-4D05-AE76-9DD864E9C12A}" type="pres">
      <dgm:prSet presAssocID="{C2FB7A64-16D6-4CD6-9368-2900D64A3BB2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9A195AC2-C80F-4F52-9C1D-404640CA5FB2}" type="pres">
      <dgm:prSet presAssocID="{DC026838-74C4-4B85-B8DF-5553AB67D09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B075C4-9D69-4567-BB0B-909EFB4DF688}" type="pres">
      <dgm:prSet presAssocID="{41EE597F-301A-4032-AA09-99E24408ED14}" presName="sibTrans" presStyleLbl="sibTrans2D1" presStyleIdx="4" presStyleCnt="5"/>
      <dgm:spPr/>
      <dgm:t>
        <a:bodyPr/>
        <a:lstStyle/>
        <a:p>
          <a:endParaRPr lang="es-MX"/>
        </a:p>
      </dgm:t>
    </dgm:pt>
    <dgm:pt modelId="{0CDAF1F7-929E-44F5-8892-CB9A2F80108F}" type="pres">
      <dgm:prSet presAssocID="{41EE597F-301A-4032-AA09-99E24408ED14}" presName="connectorText" presStyleLbl="sibTrans2D1" presStyleIdx="4" presStyleCnt="5"/>
      <dgm:spPr/>
      <dgm:t>
        <a:bodyPr/>
        <a:lstStyle/>
        <a:p>
          <a:endParaRPr lang="es-MX"/>
        </a:p>
      </dgm:t>
    </dgm:pt>
  </dgm:ptLst>
  <dgm:cxnLst>
    <dgm:cxn modelId="{DCEF8AB2-EBD4-411F-BED1-06A8CF69C9CD}" type="presOf" srcId="{C2FB7A64-16D6-4CD6-9368-2900D64A3BB2}" destId="{ED0B89A5-0D57-4D05-AE76-9DD864E9C12A}" srcOrd="1" destOrd="0" presId="urn:microsoft.com/office/officeart/2005/8/layout/cycle2"/>
    <dgm:cxn modelId="{AA0CBE12-0331-4DF9-B173-DCD2293CADCD}" type="presOf" srcId="{54E3C8CF-DCCD-4F5D-BEC8-4AA076C508E3}" destId="{988D6FC7-8AA1-4DE8-B51E-A155A9E0C4C2}" srcOrd="1" destOrd="0" presId="urn:microsoft.com/office/officeart/2005/8/layout/cycle2"/>
    <dgm:cxn modelId="{34967F4B-2CF4-4062-8E52-4659D524AC81}" type="presOf" srcId="{53F68EC0-A4F7-4AC8-9E88-89E69735DE02}" destId="{5A7B097E-2500-4A76-B007-14DFD52DE7BF}" srcOrd="0" destOrd="0" presId="urn:microsoft.com/office/officeart/2005/8/layout/cycle2"/>
    <dgm:cxn modelId="{53609F31-8F6C-4EB6-B8FE-BF56039BE21B}" type="presOf" srcId="{DC026838-74C4-4B85-B8DF-5553AB67D09E}" destId="{9A195AC2-C80F-4F52-9C1D-404640CA5FB2}" srcOrd="0" destOrd="0" presId="urn:microsoft.com/office/officeart/2005/8/layout/cycle2"/>
    <dgm:cxn modelId="{68C9A13D-5691-4009-B4DC-A40955B56C31}" type="presOf" srcId="{FF212FFE-F828-4E02-9898-0960C38570BA}" destId="{9714432A-C52A-4E9A-9A59-636AA2B80E67}" srcOrd="0" destOrd="0" presId="urn:microsoft.com/office/officeart/2005/8/layout/cycle2"/>
    <dgm:cxn modelId="{106C0366-340F-4232-9FAF-2356E0EF7081}" type="presOf" srcId="{C2FB7A64-16D6-4CD6-9368-2900D64A3BB2}" destId="{937D385F-1CFD-4CAA-9E60-2761E5AFB0B8}" srcOrd="0" destOrd="0" presId="urn:microsoft.com/office/officeart/2005/8/layout/cycle2"/>
    <dgm:cxn modelId="{68CC8E0E-C24C-4F8C-A945-5EF334EC810B}" type="presOf" srcId="{C31E0DF4-3630-453D-A750-6262B304759B}" destId="{8BF400DC-C033-489E-B35E-6FCCA5AAD0E8}" srcOrd="0" destOrd="0" presId="urn:microsoft.com/office/officeart/2005/8/layout/cycle2"/>
    <dgm:cxn modelId="{2D8FDD75-577F-4A16-94DB-A1B58D604921}" type="presOf" srcId="{FF212FFE-F828-4E02-9898-0960C38570BA}" destId="{53673BCA-FAF2-489B-8989-29C6DBCE7245}" srcOrd="1" destOrd="0" presId="urn:microsoft.com/office/officeart/2005/8/layout/cycle2"/>
    <dgm:cxn modelId="{7F2633FC-4195-4FF7-A095-6D797B99C9FC}" type="presOf" srcId="{53F68EC0-A4F7-4AC8-9E88-89E69735DE02}" destId="{06A9D7A1-0EED-4330-AEC0-C5A2043D8923}" srcOrd="1" destOrd="0" presId="urn:microsoft.com/office/officeart/2005/8/layout/cycle2"/>
    <dgm:cxn modelId="{81E67CFA-042D-4102-B753-893214CE6633}" srcId="{749BABB7-F0C4-4D64-A847-60CAA855D4F2}" destId="{C263A296-9164-4B25-9E62-A6BAB4697807}" srcOrd="0" destOrd="0" parTransId="{2A3F487C-01F8-4663-9092-B17A20C9EE71}" sibTransId="{53F68EC0-A4F7-4AC8-9E88-89E69735DE02}"/>
    <dgm:cxn modelId="{545E6832-5836-4E68-8747-B0AAA5DC6276}" type="presOf" srcId="{41EE597F-301A-4032-AA09-99E24408ED14}" destId="{F3B075C4-9D69-4567-BB0B-909EFB4DF688}" srcOrd="0" destOrd="0" presId="urn:microsoft.com/office/officeart/2005/8/layout/cycle2"/>
    <dgm:cxn modelId="{6928869A-B804-4D0B-9F82-BCD45C853E78}" srcId="{749BABB7-F0C4-4D64-A847-60CAA855D4F2}" destId="{DBC6A005-2CB6-4AFC-A116-5984B88A0AF5}" srcOrd="2" destOrd="0" parTransId="{00331550-7E84-42AB-915E-F577CFD0F69E}" sibTransId="{FF212FFE-F828-4E02-9898-0960C38570BA}"/>
    <dgm:cxn modelId="{F33935D3-FC10-4014-B905-518F1FEC3AA1}" srcId="{749BABB7-F0C4-4D64-A847-60CAA855D4F2}" destId="{DC026838-74C4-4B85-B8DF-5553AB67D09E}" srcOrd="4" destOrd="0" parTransId="{D8652623-2EA6-4A2F-89CC-055080E23188}" sibTransId="{41EE597F-301A-4032-AA09-99E24408ED14}"/>
    <dgm:cxn modelId="{02A0611A-24CE-496C-B9E3-BBF7498A95B8}" type="presOf" srcId="{EB8EC621-7D9D-4A51-8DD1-F4202915DED2}" destId="{CC4B7DED-E995-4A40-932D-32D0D01DC6AB}" srcOrd="0" destOrd="0" presId="urn:microsoft.com/office/officeart/2005/8/layout/cycle2"/>
    <dgm:cxn modelId="{DCCFD8BD-4B71-494D-924F-A97E9EBCAF8D}" type="presOf" srcId="{C263A296-9164-4B25-9E62-A6BAB4697807}" destId="{BF85A204-FFB3-4DC7-9E0A-0AA3356EB49A}" srcOrd="0" destOrd="0" presId="urn:microsoft.com/office/officeart/2005/8/layout/cycle2"/>
    <dgm:cxn modelId="{1C4634FA-CDD6-41B2-AB50-6DAD8F6C6CD8}" srcId="{749BABB7-F0C4-4D64-A847-60CAA855D4F2}" destId="{EB8EC621-7D9D-4A51-8DD1-F4202915DED2}" srcOrd="1" destOrd="0" parTransId="{6CA6CCA2-3135-4EDB-8250-1CB59FBD44D2}" sibTransId="{54E3C8CF-DCCD-4F5D-BEC8-4AA076C508E3}"/>
    <dgm:cxn modelId="{FCCD07D0-AA1E-4FA6-8024-DC075C6EEE0C}" type="presOf" srcId="{54E3C8CF-DCCD-4F5D-BEC8-4AA076C508E3}" destId="{3B73726E-3F15-4DBC-A71B-799B2F82F9F9}" srcOrd="0" destOrd="0" presId="urn:microsoft.com/office/officeart/2005/8/layout/cycle2"/>
    <dgm:cxn modelId="{A1E12F54-D571-49C3-AEF3-A00E0FD69FFB}" type="presOf" srcId="{749BABB7-F0C4-4D64-A847-60CAA855D4F2}" destId="{CED8DDC0-2808-4152-88F0-31180F926941}" srcOrd="0" destOrd="0" presId="urn:microsoft.com/office/officeart/2005/8/layout/cycle2"/>
    <dgm:cxn modelId="{00A73B59-D223-401E-ABF6-D355F0ADA26C}" type="presOf" srcId="{41EE597F-301A-4032-AA09-99E24408ED14}" destId="{0CDAF1F7-929E-44F5-8892-CB9A2F80108F}" srcOrd="1" destOrd="0" presId="urn:microsoft.com/office/officeart/2005/8/layout/cycle2"/>
    <dgm:cxn modelId="{F85AE437-99CF-4FBA-A794-C402AD52F309}" srcId="{749BABB7-F0C4-4D64-A847-60CAA855D4F2}" destId="{C31E0DF4-3630-453D-A750-6262B304759B}" srcOrd="3" destOrd="0" parTransId="{1D2E5CE1-49A5-4DC3-A365-5CF359790C52}" sibTransId="{C2FB7A64-16D6-4CD6-9368-2900D64A3BB2}"/>
    <dgm:cxn modelId="{FACEE5A9-3D09-4A88-A889-93CDE17E3500}" type="presOf" srcId="{DBC6A005-2CB6-4AFC-A116-5984B88A0AF5}" destId="{D134E3E1-8E75-4097-9340-A2C4E40233DB}" srcOrd="0" destOrd="0" presId="urn:microsoft.com/office/officeart/2005/8/layout/cycle2"/>
    <dgm:cxn modelId="{B3300497-E017-4D95-83C2-5DA87470033C}" type="presParOf" srcId="{CED8DDC0-2808-4152-88F0-31180F926941}" destId="{BF85A204-FFB3-4DC7-9E0A-0AA3356EB49A}" srcOrd="0" destOrd="0" presId="urn:microsoft.com/office/officeart/2005/8/layout/cycle2"/>
    <dgm:cxn modelId="{DBB83DC4-3ABB-46FC-9462-97B7A480DA26}" type="presParOf" srcId="{CED8DDC0-2808-4152-88F0-31180F926941}" destId="{5A7B097E-2500-4A76-B007-14DFD52DE7BF}" srcOrd="1" destOrd="0" presId="urn:microsoft.com/office/officeart/2005/8/layout/cycle2"/>
    <dgm:cxn modelId="{0242F340-2D33-4D50-9417-32B2DBD09E24}" type="presParOf" srcId="{5A7B097E-2500-4A76-B007-14DFD52DE7BF}" destId="{06A9D7A1-0EED-4330-AEC0-C5A2043D8923}" srcOrd="0" destOrd="0" presId="urn:microsoft.com/office/officeart/2005/8/layout/cycle2"/>
    <dgm:cxn modelId="{90D0289C-119C-4DEA-80B6-06018842FF3B}" type="presParOf" srcId="{CED8DDC0-2808-4152-88F0-31180F926941}" destId="{CC4B7DED-E995-4A40-932D-32D0D01DC6AB}" srcOrd="2" destOrd="0" presId="urn:microsoft.com/office/officeart/2005/8/layout/cycle2"/>
    <dgm:cxn modelId="{D2A9B4F9-45EC-46A5-83A3-2D7D92A5AB5A}" type="presParOf" srcId="{CED8DDC0-2808-4152-88F0-31180F926941}" destId="{3B73726E-3F15-4DBC-A71B-799B2F82F9F9}" srcOrd="3" destOrd="0" presId="urn:microsoft.com/office/officeart/2005/8/layout/cycle2"/>
    <dgm:cxn modelId="{D55FEF12-C855-48D3-988B-C08F84F3D5FB}" type="presParOf" srcId="{3B73726E-3F15-4DBC-A71B-799B2F82F9F9}" destId="{988D6FC7-8AA1-4DE8-B51E-A155A9E0C4C2}" srcOrd="0" destOrd="0" presId="urn:microsoft.com/office/officeart/2005/8/layout/cycle2"/>
    <dgm:cxn modelId="{6ADB58AC-43CD-4C66-9797-C2EA9B428CD1}" type="presParOf" srcId="{CED8DDC0-2808-4152-88F0-31180F926941}" destId="{D134E3E1-8E75-4097-9340-A2C4E40233DB}" srcOrd="4" destOrd="0" presId="urn:microsoft.com/office/officeart/2005/8/layout/cycle2"/>
    <dgm:cxn modelId="{9B397677-4377-4875-9EBD-BE2B245DBA75}" type="presParOf" srcId="{CED8DDC0-2808-4152-88F0-31180F926941}" destId="{9714432A-C52A-4E9A-9A59-636AA2B80E67}" srcOrd="5" destOrd="0" presId="urn:microsoft.com/office/officeart/2005/8/layout/cycle2"/>
    <dgm:cxn modelId="{A731E1CD-0ABF-41A2-9F59-684A75884093}" type="presParOf" srcId="{9714432A-C52A-4E9A-9A59-636AA2B80E67}" destId="{53673BCA-FAF2-489B-8989-29C6DBCE7245}" srcOrd="0" destOrd="0" presId="urn:microsoft.com/office/officeart/2005/8/layout/cycle2"/>
    <dgm:cxn modelId="{869B5D85-A55E-4C9C-902D-11C160F3FC8B}" type="presParOf" srcId="{CED8DDC0-2808-4152-88F0-31180F926941}" destId="{8BF400DC-C033-489E-B35E-6FCCA5AAD0E8}" srcOrd="6" destOrd="0" presId="urn:microsoft.com/office/officeart/2005/8/layout/cycle2"/>
    <dgm:cxn modelId="{7BC6F2AF-3A86-463D-A6DF-187AE1615A2E}" type="presParOf" srcId="{CED8DDC0-2808-4152-88F0-31180F926941}" destId="{937D385F-1CFD-4CAA-9E60-2761E5AFB0B8}" srcOrd="7" destOrd="0" presId="urn:microsoft.com/office/officeart/2005/8/layout/cycle2"/>
    <dgm:cxn modelId="{612E1AD2-B353-49B2-847D-4BC6A53BB094}" type="presParOf" srcId="{937D385F-1CFD-4CAA-9E60-2761E5AFB0B8}" destId="{ED0B89A5-0D57-4D05-AE76-9DD864E9C12A}" srcOrd="0" destOrd="0" presId="urn:microsoft.com/office/officeart/2005/8/layout/cycle2"/>
    <dgm:cxn modelId="{4C47ECDD-D2B6-47A8-9212-4BC264CCA1F2}" type="presParOf" srcId="{CED8DDC0-2808-4152-88F0-31180F926941}" destId="{9A195AC2-C80F-4F52-9C1D-404640CA5FB2}" srcOrd="8" destOrd="0" presId="urn:microsoft.com/office/officeart/2005/8/layout/cycle2"/>
    <dgm:cxn modelId="{2A9D069E-DF4A-4879-AD64-58DF3E8075BB}" type="presParOf" srcId="{CED8DDC0-2808-4152-88F0-31180F926941}" destId="{F3B075C4-9D69-4567-BB0B-909EFB4DF688}" srcOrd="9" destOrd="0" presId="urn:microsoft.com/office/officeart/2005/8/layout/cycle2"/>
    <dgm:cxn modelId="{D31417F4-6D4E-4B51-A68F-70686C7F3EC3}" type="presParOf" srcId="{F3B075C4-9D69-4567-BB0B-909EFB4DF688}" destId="{0CDAF1F7-929E-44F5-8892-CB9A2F80108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5DFB67-532E-4B57-BDB9-6D155E947B3F}" type="doc">
      <dgm:prSet loTypeId="urn:microsoft.com/office/officeart/2005/8/layout/radial5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D0F8842D-FCE8-4F47-90B9-7AA19EA94DF2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tx1"/>
              </a:solidFill>
            </a:rPr>
            <a:t>Debe considerar la identificación de: </a:t>
          </a:r>
          <a:endParaRPr lang="es-MX" sz="1400" b="1" dirty="0">
            <a:solidFill>
              <a:schemeClr val="tx1"/>
            </a:solidFill>
          </a:endParaRPr>
        </a:p>
      </dgm:t>
    </dgm:pt>
    <dgm:pt modelId="{6C20AFE3-17BE-4758-9F99-A21AB5E87590}" type="parTrans" cxnId="{921BC84E-58C6-47B5-A9B7-0364D8F89DC1}">
      <dgm:prSet/>
      <dgm:spPr/>
      <dgm:t>
        <a:bodyPr/>
        <a:lstStyle/>
        <a:p>
          <a:endParaRPr lang="es-MX"/>
        </a:p>
      </dgm:t>
    </dgm:pt>
    <dgm:pt modelId="{8D38836F-F8CC-487F-8286-6A47210DBC64}" type="sibTrans" cxnId="{921BC84E-58C6-47B5-A9B7-0364D8F89DC1}">
      <dgm:prSet/>
      <dgm:spPr/>
      <dgm:t>
        <a:bodyPr/>
        <a:lstStyle/>
        <a:p>
          <a:endParaRPr lang="es-MX"/>
        </a:p>
      </dgm:t>
    </dgm:pt>
    <dgm:pt modelId="{7AA1B756-BB2C-429E-B75C-DF3BC9888EBC}">
      <dgm:prSet phldrT="[Texto]" custT="1"/>
      <dgm:spPr/>
      <dgm:t>
        <a:bodyPr/>
        <a:lstStyle/>
        <a:p>
          <a:pPr algn="just"/>
          <a:r>
            <a:rPr lang="es-MX" sz="1400" b="1" dirty="0" smtClean="0">
              <a:solidFill>
                <a:schemeClr val="tx1"/>
              </a:solidFill>
            </a:rPr>
            <a:t>Las condiciones físicas peligrosas o inseguras </a:t>
          </a:r>
          <a:r>
            <a:rPr lang="es-MX" sz="1400" b="0" dirty="0" smtClean="0">
              <a:solidFill>
                <a:schemeClr val="tx1"/>
              </a:solidFill>
            </a:rPr>
            <a:t>que puedan representar un riesgo en las instalaciones, procesos, maquinaria, equipo, herramientas, medios de transporte, materiales y energía.</a:t>
          </a:r>
          <a:endParaRPr lang="es-MX" sz="1400" b="0" dirty="0">
            <a:solidFill>
              <a:schemeClr val="tx1"/>
            </a:solidFill>
          </a:endParaRPr>
        </a:p>
      </dgm:t>
    </dgm:pt>
    <dgm:pt modelId="{3483974F-0A63-43F5-9571-AEF0E579DC5B}" type="parTrans" cxnId="{A9EE772B-B811-4DB1-A197-2CC01F82516B}">
      <dgm:prSet custT="1"/>
      <dgm:spPr/>
      <dgm:t>
        <a:bodyPr/>
        <a:lstStyle/>
        <a:p>
          <a:endParaRPr lang="es-MX" sz="1200" b="1">
            <a:solidFill>
              <a:schemeClr val="tx1"/>
            </a:solidFill>
          </a:endParaRPr>
        </a:p>
      </dgm:t>
    </dgm:pt>
    <dgm:pt modelId="{B90339A2-0D57-4AF1-9260-8C3DB64A0537}" type="sibTrans" cxnId="{A9EE772B-B811-4DB1-A197-2CC01F82516B}">
      <dgm:prSet/>
      <dgm:spPr/>
      <dgm:t>
        <a:bodyPr/>
        <a:lstStyle/>
        <a:p>
          <a:endParaRPr lang="es-MX"/>
        </a:p>
      </dgm:t>
    </dgm:pt>
    <dgm:pt modelId="{3828D46B-0824-45A2-9D7C-5106A510C9CD}">
      <dgm:prSet phldrT="[Texto]" custT="1"/>
      <dgm:spPr/>
      <dgm:t>
        <a:bodyPr/>
        <a:lstStyle/>
        <a:p>
          <a:pPr algn="just"/>
          <a:r>
            <a:rPr lang="es-MX" sz="1400" b="1" dirty="0" smtClean="0">
              <a:solidFill>
                <a:schemeClr val="tx1"/>
              </a:solidFill>
            </a:rPr>
            <a:t>Los agentes físicos, químicos y biológicos </a:t>
          </a:r>
          <a:r>
            <a:rPr lang="es-MX" sz="1400" b="0" dirty="0" smtClean="0">
              <a:solidFill>
                <a:schemeClr val="tx1"/>
              </a:solidFill>
            </a:rPr>
            <a:t>capaces de modificar las condiciones del medio ambiente del centro de trabajo que, por sus propiedades, concentración, nivel y tiempo de exposición o acción, pueden alterar la salud de los trabajadores, así como las fuentes que los generan</a:t>
          </a:r>
          <a:endParaRPr lang="es-MX" sz="1400" b="0" dirty="0">
            <a:solidFill>
              <a:schemeClr val="tx1"/>
            </a:solidFill>
          </a:endParaRPr>
        </a:p>
      </dgm:t>
    </dgm:pt>
    <dgm:pt modelId="{B6108518-7407-491A-9617-D844C44C216F}" type="parTrans" cxnId="{F2393AE7-0871-40AF-B492-3E8A8B20C8E6}">
      <dgm:prSet custT="1"/>
      <dgm:spPr/>
      <dgm:t>
        <a:bodyPr/>
        <a:lstStyle/>
        <a:p>
          <a:endParaRPr lang="es-MX" sz="1200" b="1">
            <a:solidFill>
              <a:schemeClr val="tx1"/>
            </a:solidFill>
          </a:endParaRPr>
        </a:p>
      </dgm:t>
    </dgm:pt>
    <dgm:pt modelId="{B58EEF66-EE31-48A9-A7C9-7A8D5081CD3D}" type="sibTrans" cxnId="{F2393AE7-0871-40AF-B492-3E8A8B20C8E6}">
      <dgm:prSet/>
      <dgm:spPr/>
      <dgm:t>
        <a:bodyPr/>
        <a:lstStyle/>
        <a:p>
          <a:endParaRPr lang="es-MX"/>
        </a:p>
      </dgm:t>
    </dgm:pt>
    <dgm:pt modelId="{2005A683-D418-44CC-9905-036748D6A488}">
      <dgm:prSet phldrT="[Texto]" custT="1"/>
      <dgm:spPr/>
      <dgm:t>
        <a:bodyPr/>
        <a:lstStyle/>
        <a:p>
          <a:pPr algn="just"/>
          <a:r>
            <a:rPr lang="es-MX" sz="1400" b="1" dirty="0" smtClean="0">
              <a:solidFill>
                <a:schemeClr val="tx1"/>
              </a:solidFill>
            </a:rPr>
            <a:t>Los peligros circundantes </a:t>
          </a:r>
          <a:r>
            <a:rPr lang="es-MX" sz="1400" b="0" dirty="0" smtClean="0">
              <a:solidFill>
                <a:schemeClr val="tx1"/>
              </a:solidFill>
            </a:rPr>
            <a:t>al centro de trabajo que lo puedan afectar, cuando sea posible</a:t>
          </a:r>
          <a:endParaRPr lang="es-MX" sz="1400" b="0" dirty="0">
            <a:solidFill>
              <a:schemeClr val="tx1"/>
            </a:solidFill>
          </a:endParaRPr>
        </a:p>
      </dgm:t>
    </dgm:pt>
    <dgm:pt modelId="{6F933A43-A44D-4F61-A60E-93B2AF665418}" type="parTrans" cxnId="{03C39377-0087-420D-B86D-26F229582993}">
      <dgm:prSet custT="1"/>
      <dgm:spPr/>
      <dgm:t>
        <a:bodyPr/>
        <a:lstStyle/>
        <a:p>
          <a:endParaRPr lang="es-MX" sz="1200" b="1">
            <a:solidFill>
              <a:schemeClr val="tx1"/>
            </a:solidFill>
          </a:endParaRPr>
        </a:p>
      </dgm:t>
    </dgm:pt>
    <dgm:pt modelId="{6EFCE65D-ACF5-4354-887E-AF4CAA28CD3C}" type="sibTrans" cxnId="{03C39377-0087-420D-B86D-26F229582993}">
      <dgm:prSet/>
      <dgm:spPr/>
      <dgm:t>
        <a:bodyPr/>
        <a:lstStyle/>
        <a:p>
          <a:endParaRPr lang="es-MX"/>
        </a:p>
      </dgm:t>
    </dgm:pt>
    <dgm:pt modelId="{400A6FD4-F8E7-4545-BBCB-5ECA6FE7FAC9}">
      <dgm:prSet phldrT="[Texto]" custT="1"/>
      <dgm:spPr/>
      <dgm:t>
        <a:bodyPr/>
        <a:lstStyle/>
        <a:p>
          <a:pPr algn="just"/>
          <a:r>
            <a:rPr lang="es-MX" sz="1400" b="1" dirty="0" smtClean="0">
              <a:solidFill>
                <a:schemeClr val="tx1"/>
              </a:solidFill>
            </a:rPr>
            <a:t>Los requerimientos normativos </a:t>
          </a:r>
          <a:r>
            <a:rPr lang="es-MX" sz="1400" b="0" dirty="0" smtClean="0">
              <a:solidFill>
                <a:schemeClr val="tx1"/>
              </a:solidFill>
            </a:rPr>
            <a:t>en materia de seguridad y salud en el trabajo que resulten aplicables</a:t>
          </a:r>
          <a:endParaRPr lang="es-MX" sz="1400" b="0" dirty="0">
            <a:solidFill>
              <a:schemeClr val="tx1"/>
            </a:solidFill>
          </a:endParaRPr>
        </a:p>
      </dgm:t>
    </dgm:pt>
    <dgm:pt modelId="{31767BFA-6FE1-4488-BC9D-2B536ED0C13D}" type="parTrans" cxnId="{817758F3-B296-4C1D-A90E-C398C472CB30}">
      <dgm:prSet custT="1"/>
      <dgm:spPr/>
      <dgm:t>
        <a:bodyPr/>
        <a:lstStyle/>
        <a:p>
          <a:endParaRPr lang="es-MX" sz="1200" b="1">
            <a:solidFill>
              <a:schemeClr val="tx1"/>
            </a:solidFill>
          </a:endParaRPr>
        </a:p>
      </dgm:t>
    </dgm:pt>
    <dgm:pt modelId="{87C9C9C4-9C96-4577-96C7-DEDB9D0AF92D}" type="sibTrans" cxnId="{817758F3-B296-4C1D-A90E-C398C472CB30}">
      <dgm:prSet/>
      <dgm:spPr/>
      <dgm:t>
        <a:bodyPr/>
        <a:lstStyle/>
        <a:p>
          <a:endParaRPr lang="es-MX"/>
        </a:p>
      </dgm:t>
    </dgm:pt>
    <dgm:pt modelId="{370F6A58-3A15-403D-9140-1B4E9B5261FF}" type="pres">
      <dgm:prSet presAssocID="{4E5DFB67-532E-4B57-BDB9-6D155E947B3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184CEAC-B839-4476-880C-757AD5C104E1}" type="pres">
      <dgm:prSet presAssocID="{D0F8842D-FCE8-4F47-90B9-7AA19EA94DF2}" presName="centerShape" presStyleLbl="node0" presStyleIdx="0" presStyleCnt="1" custScaleX="162859"/>
      <dgm:spPr/>
      <dgm:t>
        <a:bodyPr/>
        <a:lstStyle/>
        <a:p>
          <a:endParaRPr lang="es-MX"/>
        </a:p>
      </dgm:t>
    </dgm:pt>
    <dgm:pt modelId="{2084ED39-1E31-4845-9341-E9C78D848E87}" type="pres">
      <dgm:prSet presAssocID="{3483974F-0A63-43F5-9571-AEF0E579DC5B}" presName="parTrans" presStyleLbl="sibTrans2D1" presStyleIdx="0" presStyleCnt="4"/>
      <dgm:spPr/>
      <dgm:t>
        <a:bodyPr/>
        <a:lstStyle/>
        <a:p>
          <a:endParaRPr lang="es-MX"/>
        </a:p>
      </dgm:t>
    </dgm:pt>
    <dgm:pt modelId="{1629B941-FAB9-4ACD-9FCB-D3C973808462}" type="pres">
      <dgm:prSet presAssocID="{3483974F-0A63-43F5-9571-AEF0E579DC5B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E225CB99-E438-4DFA-96D7-09316331C816}" type="pres">
      <dgm:prSet presAssocID="{7AA1B756-BB2C-429E-B75C-DF3BC9888EBC}" presName="node" presStyleLbl="node1" presStyleIdx="0" presStyleCnt="4" custScaleX="319345" custScaleY="144463" custRadScaleRad="118064" custRadScaleInc="102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B5A640-E991-4610-A320-411E2DE86EA3}" type="pres">
      <dgm:prSet presAssocID="{B6108518-7407-491A-9617-D844C44C216F}" presName="parTrans" presStyleLbl="sibTrans2D1" presStyleIdx="1" presStyleCnt="4"/>
      <dgm:spPr/>
      <dgm:t>
        <a:bodyPr/>
        <a:lstStyle/>
        <a:p>
          <a:endParaRPr lang="es-MX"/>
        </a:p>
      </dgm:t>
    </dgm:pt>
    <dgm:pt modelId="{2827D479-1C40-49CC-831D-0E035379354A}" type="pres">
      <dgm:prSet presAssocID="{B6108518-7407-491A-9617-D844C44C216F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732060CF-1C80-45BC-9B5B-811723582260}" type="pres">
      <dgm:prSet presAssocID="{3828D46B-0824-45A2-9D7C-5106A510C9CD}" presName="node" presStyleLbl="node1" presStyleIdx="1" presStyleCnt="4" custScaleX="284481" custScaleY="200077" custRadScaleRad="204275" custRadScaleInc="79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9C6A0F-C83A-4E04-B6D7-D35AF4B7812C}" type="pres">
      <dgm:prSet presAssocID="{6F933A43-A44D-4F61-A60E-93B2AF665418}" presName="parTrans" presStyleLbl="sibTrans2D1" presStyleIdx="2" presStyleCnt="4"/>
      <dgm:spPr/>
      <dgm:t>
        <a:bodyPr/>
        <a:lstStyle/>
        <a:p>
          <a:endParaRPr lang="es-MX"/>
        </a:p>
      </dgm:t>
    </dgm:pt>
    <dgm:pt modelId="{56088AB0-7D01-4ACD-899E-EE3926268F14}" type="pres">
      <dgm:prSet presAssocID="{6F933A43-A44D-4F61-A60E-93B2AF665418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08917FCC-1524-48DB-AE14-F6AF3D397772}" type="pres">
      <dgm:prSet presAssocID="{2005A683-D418-44CC-9905-036748D6A488}" presName="node" presStyleLbl="node1" presStyleIdx="2" presStyleCnt="4" custScaleX="343296" custScaleY="11236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EC8A29-06F3-4D8B-8B12-EC4569421271}" type="pres">
      <dgm:prSet presAssocID="{31767BFA-6FE1-4488-BC9D-2B536ED0C13D}" presName="parTrans" presStyleLbl="sibTrans2D1" presStyleIdx="3" presStyleCnt="4"/>
      <dgm:spPr/>
      <dgm:t>
        <a:bodyPr/>
        <a:lstStyle/>
        <a:p>
          <a:endParaRPr lang="es-MX"/>
        </a:p>
      </dgm:t>
    </dgm:pt>
    <dgm:pt modelId="{8B853D0F-001B-4E2A-9A4E-BF5EBC4B60EC}" type="pres">
      <dgm:prSet presAssocID="{31767BFA-6FE1-4488-BC9D-2B536ED0C13D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136E7770-A507-4AA3-A7AF-DF9FD009FDF0}" type="pres">
      <dgm:prSet presAssocID="{400A6FD4-F8E7-4545-BBCB-5ECA6FE7FAC9}" presName="node" presStyleLbl="node1" presStyleIdx="3" presStyleCnt="4" custScaleX="229372" custRadScaleRad="212762" custRadScaleInc="19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CB6E31E-7D9B-4009-A4FC-7BE4D0AA7C5C}" type="presOf" srcId="{31767BFA-6FE1-4488-BC9D-2B536ED0C13D}" destId="{37EC8A29-06F3-4D8B-8B12-EC4569421271}" srcOrd="0" destOrd="0" presId="urn:microsoft.com/office/officeart/2005/8/layout/radial5"/>
    <dgm:cxn modelId="{317B2038-B541-4D00-89F0-752042B640CD}" type="presOf" srcId="{7AA1B756-BB2C-429E-B75C-DF3BC9888EBC}" destId="{E225CB99-E438-4DFA-96D7-09316331C816}" srcOrd="0" destOrd="0" presId="urn:microsoft.com/office/officeart/2005/8/layout/radial5"/>
    <dgm:cxn modelId="{A9EE772B-B811-4DB1-A197-2CC01F82516B}" srcId="{D0F8842D-FCE8-4F47-90B9-7AA19EA94DF2}" destId="{7AA1B756-BB2C-429E-B75C-DF3BC9888EBC}" srcOrd="0" destOrd="0" parTransId="{3483974F-0A63-43F5-9571-AEF0E579DC5B}" sibTransId="{B90339A2-0D57-4AF1-9260-8C3DB64A0537}"/>
    <dgm:cxn modelId="{B95398B1-FB80-4DB4-B812-5311FA977176}" type="presOf" srcId="{4E5DFB67-532E-4B57-BDB9-6D155E947B3F}" destId="{370F6A58-3A15-403D-9140-1B4E9B5261FF}" srcOrd="0" destOrd="0" presId="urn:microsoft.com/office/officeart/2005/8/layout/radial5"/>
    <dgm:cxn modelId="{996A4D99-8D79-49DF-9237-D3E14D77AF77}" type="presOf" srcId="{B6108518-7407-491A-9617-D844C44C216F}" destId="{2827D479-1C40-49CC-831D-0E035379354A}" srcOrd="1" destOrd="0" presId="urn:microsoft.com/office/officeart/2005/8/layout/radial5"/>
    <dgm:cxn modelId="{BB9A4430-335B-4EE3-8D2B-D83030671D5B}" type="presOf" srcId="{3483974F-0A63-43F5-9571-AEF0E579DC5B}" destId="{1629B941-FAB9-4ACD-9FCB-D3C973808462}" srcOrd="1" destOrd="0" presId="urn:microsoft.com/office/officeart/2005/8/layout/radial5"/>
    <dgm:cxn modelId="{03C39377-0087-420D-B86D-26F229582993}" srcId="{D0F8842D-FCE8-4F47-90B9-7AA19EA94DF2}" destId="{2005A683-D418-44CC-9905-036748D6A488}" srcOrd="2" destOrd="0" parTransId="{6F933A43-A44D-4F61-A60E-93B2AF665418}" sibTransId="{6EFCE65D-ACF5-4354-887E-AF4CAA28CD3C}"/>
    <dgm:cxn modelId="{A19E2497-E35A-4C93-90D4-AEFB896F9B38}" type="presOf" srcId="{3483974F-0A63-43F5-9571-AEF0E579DC5B}" destId="{2084ED39-1E31-4845-9341-E9C78D848E87}" srcOrd="0" destOrd="0" presId="urn:microsoft.com/office/officeart/2005/8/layout/radial5"/>
    <dgm:cxn modelId="{15720129-707C-4CC7-84D9-71D62453D255}" type="presOf" srcId="{3828D46B-0824-45A2-9D7C-5106A510C9CD}" destId="{732060CF-1C80-45BC-9B5B-811723582260}" srcOrd="0" destOrd="0" presId="urn:microsoft.com/office/officeart/2005/8/layout/radial5"/>
    <dgm:cxn modelId="{817758F3-B296-4C1D-A90E-C398C472CB30}" srcId="{D0F8842D-FCE8-4F47-90B9-7AA19EA94DF2}" destId="{400A6FD4-F8E7-4545-BBCB-5ECA6FE7FAC9}" srcOrd="3" destOrd="0" parTransId="{31767BFA-6FE1-4488-BC9D-2B536ED0C13D}" sibTransId="{87C9C9C4-9C96-4577-96C7-DEDB9D0AF92D}"/>
    <dgm:cxn modelId="{1D285BEF-D9AA-4531-A009-BC999D417769}" type="presOf" srcId="{D0F8842D-FCE8-4F47-90B9-7AA19EA94DF2}" destId="{2184CEAC-B839-4476-880C-757AD5C104E1}" srcOrd="0" destOrd="0" presId="urn:microsoft.com/office/officeart/2005/8/layout/radial5"/>
    <dgm:cxn modelId="{F36FD060-A952-416B-A71C-FCF2B29A5F7F}" type="presOf" srcId="{6F933A43-A44D-4F61-A60E-93B2AF665418}" destId="{AE9C6A0F-C83A-4E04-B6D7-D35AF4B7812C}" srcOrd="0" destOrd="0" presId="urn:microsoft.com/office/officeart/2005/8/layout/radial5"/>
    <dgm:cxn modelId="{9F3BA874-9211-4340-942C-CA2F9A772374}" type="presOf" srcId="{B6108518-7407-491A-9617-D844C44C216F}" destId="{D1B5A640-E991-4610-A320-411E2DE86EA3}" srcOrd="0" destOrd="0" presId="urn:microsoft.com/office/officeart/2005/8/layout/radial5"/>
    <dgm:cxn modelId="{F2C3C4A4-DEAE-4F7B-ADC5-3F722D59F792}" type="presOf" srcId="{31767BFA-6FE1-4488-BC9D-2B536ED0C13D}" destId="{8B853D0F-001B-4E2A-9A4E-BF5EBC4B60EC}" srcOrd="1" destOrd="0" presId="urn:microsoft.com/office/officeart/2005/8/layout/radial5"/>
    <dgm:cxn modelId="{77216E01-CFFB-4CE7-816B-EA6570127754}" type="presOf" srcId="{2005A683-D418-44CC-9905-036748D6A488}" destId="{08917FCC-1524-48DB-AE14-F6AF3D397772}" srcOrd="0" destOrd="0" presId="urn:microsoft.com/office/officeart/2005/8/layout/radial5"/>
    <dgm:cxn modelId="{921BC84E-58C6-47B5-A9B7-0364D8F89DC1}" srcId="{4E5DFB67-532E-4B57-BDB9-6D155E947B3F}" destId="{D0F8842D-FCE8-4F47-90B9-7AA19EA94DF2}" srcOrd="0" destOrd="0" parTransId="{6C20AFE3-17BE-4758-9F99-A21AB5E87590}" sibTransId="{8D38836F-F8CC-487F-8286-6A47210DBC64}"/>
    <dgm:cxn modelId="{B28CC4AF-2DCD-486C-9300-BC40A713BF98}" type="presOf" srcId="{400A6FD4-F8E7-4545-BBCB-5ECA6FE7FAC9}" destId="{136E7770-A507-4AA3-A7AF-DF9FD009FDF0}" srcOrd="0" destOrd="0" presId="urn:microsoft.com/office/officeart/2005/8/layout/radial5"/>
    <dgm:cxn modelId="{C4580C20-BC4F-40DB-A159-6F1ACCFE0740}" type="presOf" srcId="{6F933A43-A44D-4F61-A60E-93B2AF665418}" destId="{56088AB0-7D01-4ACD-899E-EE3926268F14}" srcOrd="1" destOrd="0" presId="urn:microsoft.com/office/officeart/2005/8/layout/radial5"/>
    <dgm:cxn modelId="{F2393AE7-0871-40AF-B492-3E8A8B20C8E6}" srcId="{D0F8842D-FCE8-4F47-90B9-7AA19EA94DF2}" destId="{3828D46B-0824-45A2-9D7C-5106A510C9CD}" srcOrd="1" destOrd="0" parTransId="{B6108518-7407-491A-9617-D844C44C216F}" sibTransId="{B58EEF66-EE31-48A9-A7C9-7A8D5081CD3D}"/>
    <dgm:cxn modelId="{0A94DF6D-DD35-4EDB-A6D2-7D6D27A8A710}" type="presParOf" srcId="{370F6A58-3A15-403D-9140-1B4E9B5261FF}" destId="{2184CEAC-B839-4476-880C-757AD5C104E1}" srcOrd="0" destOrd="0" presId="urn:microsoft.com/office/officeart/2005/8/layout/radial5"/>
    <dgm:cxn modelId="{F03804D3-AD1C-4FAB-81CF-87EB32697F3A}" type="presParOf" srcId="{370F6A58-3A15-403D-9140-1B4E9B5261FF}" destId="{2084ED39-1E31-4845-9341-E9C78D848E87}" srcOrd="1" destOrd="0" presId="urn:microsoft.com/office/officeart/2005/8/layout/radial5"/>
    <dgm:cxn modelId="{3AA17255-66BE-4088-894C-9197CC4CBE60}" type="presParOf" srcId="{2084ED39-1E31-4845-9341-E9C78D848E87}" destId="{1629B941-FAB9-4ACD-9FCB-D3C973808462}" srcOrd="0" destOrd="0" presId="urn:microsoft.com/office/officeart/2005/8/layout/radial5"/>
    <dgm:cxn modelId="{8352758F-FDA9-4AF8-AFB5-6C4143EDACD1}" type="presParOf" srcId="{370F6A58-3A15-403D-9140-1B4E9B5261FF}" destId="{E225CB99-E438-4DFA-96D7-09316331C816}" srcOrd="2" destOrd="0" presId="urn:microsoft.com/office/officeart/2005/8/layout/radial5"/>
    <dgm:cxn modelId="{6B7FA2FB-5C93-4015-8744-5917EB71CB01}" type="presParOf" srcId="{370F6A58-3A15-403D-9140-1B4E9B5261FF}" destId="{D1B5A640-E991-4610-A320-411E2DE86EA3}" srcOrd="3" destOrd="0" presId="urn:microsoft.com/office/officeart/2005/8/layout/radial5"/>
    <dgm:cxn modelId="{4D22F984-3A15-40A5-801F-CDE152FE645B}" type="presParOf" srcId="{D1B5A640-E991-4610-A320-411E2DE86EA3}" destId="{2827D479-1C40-49CC-831D-0E035379354A}" srcOrd="0" destOrd="0" presId="urn:microsoft.com/office/officeart/2005/8/layout/radial5"/>
    <dgm:cxn modelId="{7ABC3736-E04C-4F19-9ADD-C0B0C8E45D2E}" type="presParOf" srcId="{370F6A58-3A15-403D-9140-1B4E9B5261FF}" destId="{732060CF-1C80-45BC-9B5B-811723582260}" srcOrd="4" destOrd="0" presId="urn:microsoft.com/office/officeart/2005/8/layout/radial5"/>
    <dgm:cxn modelId="{37A8075C-8BE5-4278-B00E-2F2B80757964}" type="presParOf" srcId="{370F6A58-3A15-403D-9140-1B4E9B5261FF}" destId="{AE9C6A0F-C83A-4E04-B6D7-D35AF4B7812C}" srcOrd="5" destOrd="0" presId="urn:microsoft.com/office/officeart/2005/8/layout/radial5"/>
    <dgm:cxn modelId="{98B28690-DAA1-4909-A7CB-60A4AC54C322}" type="presParOf" srcId="{AE9C6A0F-C83A-4E04-B6D7-D35AF4B7812C}" destId="{56088AB0-7D01-4ACD-899E-EE3926268F14}" srcOrd="0" destOrd="0" presId="urn:microsoft.com/office/officeart/2005/8/layout/radial5"/>
    <dgm:cxn modelId="{E274A690-13C5-4E39-9B0E-750D87D5E327}" type="presParOf" srcId="{370F6A58-3A15-403D-9140-1B4E9B5261FF}" destId="{08917FCC-1524-48DB-AE14-F6AF3D397772}" srcOrd="6" destOrd="0" presId="urn:microsoft.com/office/officeart/2005/8/layout/radial5"/>
    <dgm:cxn modelId="{6670EC94-8064-4468-A98C-0AB577C90D53}" type="presParOf" srcId="{370F6A58-3A15-403D-9140-1B4E9B5261FF}" destId="{37EC8A29-06F3-4D8B-8B12-EC4569421271}" srcOrd="7" destOrd="0" presId="urn:microsoft.com/office/officeart/2005/8/layout/radial5"/>
    <dgm:cxn modelId="{1271F3C3-868F-43A9-A8C7-DEC56D0FE30B}" type="presParOf" srcId="{37EC8A29-06F3-4D8B-8B12-EC4569421271}" destId="{8B853D0F-001B-4E2A-9A4E-BF5EBC4B60EC}" srcOrd="0" destOrd="0" presId="urn:microsoft.com/office/officeart/2005/8/layout/radial5"/>
    <dgm:cxn modelId="{F9F6975E-74AA-42D3-B2DF-FCAA4CF5D06E}" type="presParOf" srcId="{370F6A58-3A15-403D-9140-1B4E9B5261FF}" destId="{136E7770-A507-4AA3-A7AF-DF9FD009FDF0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AABC28F-7948-4CA5-944A-C7F8748CB257}" type="doc">
      <dgm:prSet loTypeId="urn:microsoft.com/office/officeart/2005/8/layout/list1" loCatId="list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CA1FF574-D40F-400A-939C-6F4332FC8C98}">
      <dgm:prSet phldrT="[Texto]"/>
      <dgm:spPr/>
      <dgm:t>
        <a:bodyPr/>
        <a:lstStyle/>
        <a:p>
          <a:r>
            <a:rPr lang="es-MX" dirty="0" smtClean="0"/>
            <a:t>La acción preventiva o correctiva por cada aspecto identificado</a:t>
          </a:r>
          <a:endParaRPr lang="es-MX" dirty="0"/>
        </a:p>
      </dgm:t>
    </dgm:pt>
    <dgm:pt modelId="{8D121018-EF1A-41C0-901E-1F54110A0DD6}" type="parTrans" cxnId="{F0266A72-175B-473B-88F0-85E5D3E5FCC3}">
      <dgm:prSet/>
      <dgm:spPr/>
      <dgm:t>
        <a:bodyPr/>
        <a:lstStyle/>
        <a:p>
          <a:endParaRPr lang="es-MX"/>
        </a:p>
      </dgm:t>
    </dgm:pt>
    <dgm:pt modelId="{FFC74FDA-46EC-4AD9-A831-46757B31B8EC}" type="sibTrans" cxnId="{F0266A72-175B-473B-88F0-85E5D3E5FCC3}">
      <dgm:prSet/>
      <dgm:spPr/>
      <dgm:t>
        <a:bodyPr/>
        <a:lstStyle/>
        <a:p>
          <a:endParaRPr lang="es-MX"/>
        </a:p>
      </dgm:t>
    </dgm:pt>
    <dgm:pt modelId="{63EC4558-31EB-4CE1-A34A-4D037C314119}">
      <dgm:prSet phldrT="[Texto]"/>
      <dgm:spPr/>
      <dgm:t>
        <a:bodyPr/>
        <a:lstStyle/>
        <a:p>
          <a:r>
            <a:rPr lang="es-MX" dirty="0" smtClean="0"/>
            <a:t>Acciones y programas para adicciones</a:t>
          </a:r>
          <a:endParaRPr lang="es-MX" dirty="0"/>
        </a:p>
      </dgm:t>
    </dgm:pt>
    <dgm:pt modelId="{351AB017-08CF-4F78-B5B6-B96E55680BA1}" type="parTrans" cxnId="{9B228637-8CEB-43F2-BC57-6019302E0040}">
      <dgm:prSet/>
      <dgm:spPr/>
      <dgm:t>
        <a:bodyPr/>
        <a:lstStyle/>
        <a:p>
          <a:endParaRPr lang="es-MX"/>
        </a:p>
      </dgm:t>
    </dgm:pt>
    <dgm:pt modelId="{724642A6-0F52-44B2-AE03-E71E52AFA437}" type="sibTrans" cxnId="{9B228637-8CEB-43F2-BC57-6019302E0040}">
      <dgm:prSet/>
      <dgm:spPr/>
      <dgm:t>
        <a:bodyPr/>
        <a:lstStyle/>
        <a:p>
          <a:endParaRPr lang="es-MX"/>
        </a:p>
      </dgm:t>
    </dgm:pt>
    <dgm:pt modelId="{991DA333-114F-489C-B1DA-F3C25276D541}">
      <dgm:prSet phldrT="[Texto]"/>
      <dgm:spPr/>
      <dgm:t>
        <a:bodyPr/>
        <a:lstStyle/>
        <a:p>
          <a:r>
            <a:rPr lang="es-MX" dirty="0" smtClean="0"/>
            <a:t>Acciones para atención de emergencias y contingencias</a:t>
          </a:r>
        </a:p>
      </dgm:t>
    </dgm:pt>
    <dgm:pt modelId="{A9A81D07-A1BB-488D-8C30-9D73F9B7D7D4}" type="parTrans" cxnId="{9BA68748-622D-4117-8312-892D26E6A923}">
      <dgm:prSet/>
      <dgm:spPr/>
      <dgm:t>
        <a:bodyPr/>
        <a:lstStyle/>
        <a:p>
          <a:endParaRPr lang="es-MX"/>
        </a:p>
      </dgm:t>
    </dgm:pt>
    <dgm:pt modelId="{942E8C93-65BD-4597-A60C-4F9E625A6B86}" type="sibTrans" cxnId="{9BA68748-622D-4117-8312-892D26E6A923}">
      <dgm:prSet/>
      <dgm:spPr/>
      <dgm:t>
        <a:bodyPr/>
        <a:lstStyle/>
        <a:p>
          <a:endParaRPr lang="es-MX"/>
        </a:p>
      </dgm:t>
    </dgm:pt>
    <dgm:pt modelId="{C5022A6E-CCAB-478C-9B2C-05233FDEFA79}">
      <dgm:prSet phldrT="[Texto]"/>
      <dgm:spPr/>
      <dgm:t>
        <a:bodyPr/>
        <a:lstStyle/>
        <a:p>
          <a:r>
            <a:rPr lang="es-MX" dirty="0" smtClean="0"/>
            <a:t>Fechas </a:t>
          </a:r>
        </a:p>
      </dgm:t>
    </dgm:pt>
    <dgm:pt modelId="{DEDD28F6-263D-470A-A7BE-EF9D3E7F605F}" type="parTrans" cxnId="{B2D29715-C9CD-4CA9-9397-8ACE65653990}">
      <dgm:prSet/>
      <dgm:spPr/>
      <dgm:t>
        <a:bodyPr/>
        <a:lstStyle/>
        <a:p>
          <a:endParaRPr lang="es-MX"/>
        </a:p>
      </dgm:t>
    </dgm:pt>
    <dgm:pt modelId="{E893E5A3-7203-4494-9ACB-0BF8FCAE029A}" type="sibTrans" cxnId="{B2D29715-C9CD-4CA9-9397-8ACE65653990}">
      <dgm:prSet/>
      <dgm:spPr/>
      <dgm:t>
        <a:bodyPr/>
        <a:lstStyle/>
        <a:p>
          <a:endParaRPr lang="es-MX"/>
        </a:p>
      </dgm:t>
    </dgm:pt>
    <dgm:pt modelId="{06C675A2-B823-49D7-BC7A-D916B88B4460}">
      <dgm:prSet phldrT="[Texto]"/>
      <dgm:spPr/>
      <dgm:t>
        <a:bodyPr/>
        <a:lstStyle/>
        <a:p>
          <a:r>
            <a:rPr lang="es-MX" dirty="0" smtClean="0"/>
            <a:t>Responsable de ejecución </a:t>
          </a:r>
        </a:p>
      </dgm:t>
    </dgm:pt>
    <dgm:pt modelId="{ECBC9F51-D453-4BFE-88E2-AA2478177CA4}" type="parTrans" cxnId="{EEDCF26B-96B9-430A-BC01-D12B7B3A5678}">
      <dgm:prSet/>
      <dgm:spPr/>
      <dgm:t>
        <a:bodyPr/>
        <a:lstStyle/>
        <a:p>
          <a:endParaRPr lang="es-MX"/>
        </a:p>
      </dgm:t>
    </dgm:pt>
    <dgm:pt modelId="{B99B40C4-EA27-444A-BA64-305A2BD3E441}" type="sibTrans" cxnId="{EEDCF26B-96B9-430A-BC01-D12B7B3A5678}">
      <dgm:prSet/>
      <dgm:spPr/>
      <dgm:t>
        <a:bodyPr/>
        <a:lstStyle/>
        <a:p>
          <a:endParaRPr lang="es-MX"/>
        </a:p>
      </dgm:t>
    </dgm:pt>
    <dgm:pt modelId="{BFDABD36-9CF4-44E0-A00E-00C01691BE0B}" type="pres">
      <dgm:prSet presAssocID="{AAABC28F-7948-4CA5-944A-C7F8748CB25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3F5705D-F1E4-406A-BBB3-C5F893CC3E1C}" type="pres">
      <dgm:prSet presAssocID="{CA1FF574-D40F-400A-939C-6F4332FC8C98}" presName="parentLin" presStyleCnt="0"/>
      <dgm:spPr/>
    </dgm:pt>
    <dgm:pt modelId="{7283D255-F10E-4C2D-8954-341DB750EA55}" type="pres">
      <dgm:prSet presAssocID="{CA1FF574-D40F-400A-939C-6F4332FC8C98}" presName="parentLeftMargin" presStyleLbl="node1" presStyleIdx="0" presStyleCnt="5"/>
      <dgm:spPr/>
      <dgm:t>
        <a:bodyPr/>
        <a:lstStyle/>
        <a:p>
          <a:endParaRPr lang="es-MX"/>
        </a:p>
      </dgm:t>
    </dgm:pt>
    <dgm:pt modelId="{757316EF-B981-496D-A3C1-4904D1DDC61F}" type="pres">
      <dgm:prSet presAssocID="{CA1FF574-D40F-400A-939C-6F4332FC8C98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6C58AD-E34D-4D76-947A-D355E66DAF42}" type="pres">
      <dgm:prSet presAssocID="{CA1FF574-D40F-400A-939C-6F4332FC8C98}" presName="negativeSpace" presStyleCnt="0"/>
      <dgm:spPr/>
    </dgm:pt>
    <dgm:pt modelId="{C0F5ABBA-244B-4798-B9D3-EC2537BF8F4C}" type="pres">
      <dgm:prSet presAssocID="{CA1FF574-D40F-400A-939C-6F4332FC8C98}" presName="childText" presStyleLbl="conFgAcc1" presStyleIdx="0" presStyleCnt="5">
        <dgm:presLayoutVars>
          <dgm:bulletEnabled val="1"/>
        </dgm:presLayoutVars>
      </dgm:prSet>
      <dgm:spPr/>
    </dgm:pt>
    <dgm:pt modelId="{114A91D6-21DE-4FD4-A38D-79FE81EB6AAE}" type="pres">
      <dgm:prSet presAssocID="{FFC74FDA-46EC-4AD9-A831-46757B31B8EC}" presName="spaceBetweenRectangles" presStyleCnt="0"/>
      <dgm:spPr/>
    </dgm:pt>
    <dgm:pt modelId="{6D3DC7B6-B365-4CA2-96D7-01B58CA507E6}" type="pres">
      <dgm:prSet presAssocID="{63EC4558-31EB-4CE1-A34A-4D037C314119}" presName="parentLin" presStyleCnt="0"/>
      <dgm:spPr/>
    </dgm:pt>
    <dgm:pt modelId="{8F5EC64E-9700-4ECA-B999-AAE01D6979AA}" type="pres">
      <dgm:prSet presAssocID="{63EC4558-31EB-4CE1-A34A-4D037C314119}" presName="parentLeftMargin" presStyleLbl="node1" presStyleIdx="0" presStyleCnt="5"/>
      <dgm:spPr/>
      <dgm:t>
        <a:bodyPr/>
        <a:lstStyle/>
        <a:p>
          <a:endParaRPr lang="es-MX"/>
        </a:p>
      </dgm:t>
    </dgm:pt>
    <dgm:pt modelId="{A3F5177C-4B5F-4786-8B50-6DE2365E893A}" type="pres">
      <dgm:prSet presAssocID="{63EC4558-31EB-4CE1-A34A-4D037C314119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9808F9-C77B-47E1-9D22-C7A74C2FFC03}" type="pres">
      <dgm:prSet presAssocID="{63EC4558-31EB-4CE1-A34A-4D037C314119}" presName="negativeSpace" presStyleCnt="0"/>
      <dgm:spPr/>
    </dgm:pt>
    <dgm:pt modelId="{AC313068-D2EA-451D-8625-CC7CAFAB3466}" type="pres">
      <dgm:prSet presAssocID="{63EC4558-31EB-4CE1-A34A-4D037C314119}" presName="childText" presStyleLbl="conFgAcc1" presStyleIdx="1" presStyleCnt="5">
        <dgm:presLayoutVars>
          <dgm:bulletEnabled val="1"/>
        </dgm:presLayoutVars>
      </dgm:prSet>
      <dgm:spPr/>
    </dgm:pt>
    <dgm:pt modelId="{391E8ED0-6CB9-4F08-BB9A-6C228AA94711}" type="pres">
      <dgm:prSet presAssocID="{724642A6-0F52-44B2-AE03-E71E52AFA437}" presName="spaceBetweenRectangles" presStyleCnt="0"/>
      <dgm:spPr/>
    </dgm:pt>
    <dgm:pt modelId="{302FA0FC-1525-46E9-8F52-ABDC532337BF}" type="pres">
      <dgm:prSet presAssocID="{991DA333-114F-489C-B1DA-F3C25276D541}" presName="parentLin" presStyleCnt="0"/>
      <dgm:spPr/>
    </dgm:pt>
    <dgm:pt modelId="{F13D3A71-F77F-448B-AECC-C54B29A60CB5}" type="pres">
      <dgm:prSet presAssocID="{991DA333-114F-489C-B1DA-F3C25276D541}" presName="parentLeftMargin" presStyleLbl="node1" presStyleIdx="1" presStyleCnt="5"/>
      <dgm:spPr/>
      <dgm:t>
        <a:bodyPr/>
        <a:lstStyle/>
        <a:p>
          <a:endParaRPr lang="es-MX"/>
        </a:p>
      </dgm:t>
    </dgm:pt>
    <dgm:pt modelId="{5E6C0883-7D52-41D5-96FF-E03E5069BC18}" type="pres">
      <dgm:prSet presAssocID="{991DA333-114F-489C-B1DA-F3C25276D54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691EBC-6E4A-4F2F-AADD-524D7CE411AC}" type="pres">
      <dgm:prSet presAssocID="{991DA333-114F-489C-B1DA-F3C25276D541}" presName="negativeSpace" presStyleCnt="0"/>
      <dgm:spPr/>
    </dgm:pt>
    <dgm:pt modelId="{320AC441-B2DF-4201-BB43-F9A8D016A767}" type="pres">
      <dgm:prSet presAssocID="{991DA333-114F-489C-B1DA-F3C25276D541}" presName="childText" presStyleLbl="conFgAcc1" presStyleIdx="2" presStyleCnt="5">
        <dgm:presLayoutVars>
          <dgm:bulletEnabled val="1"/>
        </dgm:presLayoutVars>
      </dgm:prSet>
      <dgm:spPr/>
    </dgm:pt>
    <dgm:pt modelId="{598A6CB1-F36F-4EBC-A243-64BC131F4F8D}" type="pres">
      <dgm:prSet presAssocID="{942E8C93-65BD-4597-A60C-4F9E625A6B86}" presName="spaceBetweenRectangles" presStyleCnt="0"/>
      <dgm:spPr/>
    </dgm:pt>
    <dgm:pt modelId="{A1D5D565-D9C7-4524-947E-2DBC59E68B33}" type="pres">
      <dgm:prSet presAssocID="{C5022A6E-CCAB-478C-9B2C-05233FDEFA79}" presName="parentLin" presStyleCnt="0"/>
      <dgm:spPr/>
    </dgm:pt>
    <dgm:pt modelId="{F2311EF1-AA0D-4A85-853D-539BE7492308}" type="pres">
      <dgm:prSet presAssocID="{C5022A6E-CCAB-478C-9B2C-05233FDEFA79}" presName="parentLeftMargin" presStyleLbl="node1" presStyleIdx="2" presStyleCnt="5"/>
      <dgm:spPr/>
      <dgm:t>
        <a:bodyPr/>
        <a:lstStyle/>
        <a:p>
          <a:endParaRPr lang="es-MX"/>
        </a:p>
      </dgm:t>
    </dgm:pt>
    <dgm:pt modelId="{67A839B2-A3DD-4515-BD5B-87808CB8CB1F}" type="pres">
      <dgm:prSet presAssocID="{C5022A6E-CCAB-478C-9B2C-05233FDEFA7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DDAA5B-5CFC-48E3-8629-8129807A0B5C}" type="pres">
      <dgm:prSet presAssocID="{C5022A6E-CCAB-478C-9B2C-05233FDEFA79}" presName="negativeSpace" presStyleCnt="0"/>
      <dgm:spPr/>
    </dgm:pt>
    <dgm:pt modelId="{A96A301F-7242-4F41-91DA-E98809927600}" type="pres">
      <dgm:prSet presAssocID="{C5022A6E-CCAB-478C-9B2C-05233FDEFA79}" presName="childText" presStyleLbl="conFgAcc1" presStyleIdx="3" presStyleCnt="5">
        <dgm:presLayoutVars>
          <dgm:bulletEnabled val="1"/>
        </dgm:presLayoutVars>
      </dgm:prSet>
      <dgm:spPr/>
    </dgm:pt>
    <dgm:pt modelId="{1BA11B23-32EE-4F34-B670-2B6E677FC85E}" type="pres">
      <dgm:prSet presAssocID="{E893E5A3-7203-4494-9ACB-0BF8FCAE029A}" presName="spaceBetweenRectangles" presStyleCnt="0"/>
      <dgm:spPr/>
    </dgm:pt>
    <dgm:pt modelId="{AF40ABF1-FF58-40C0-998E-B6DE4349E979}" type="pres">
      <dgm:prSet presAssocID="{06C675A2-B823-49D7-BC7A-D916B88B4460}" presName="parentLin" presStyleCnt="0"/>
      <dgm:spPr/>
    </dgm:pt>
    <dgm:pt modelId="{84F5C0F1-2258-4B91-A9E1-613ABE7540F2}" type="pres">
      <dgm:prSet presAssocID="{06C675A2-B823-49D7-BC7A-D916B88B4460}" presName="parentLeftMargin" presStyleLbl="node1" presStyleIdx="3" presStyleCnt="5"/>
      <dgm:spPr/>
      <dgm:t>
        <a:bodyPr/>
        <a:lstStyle/>
        <a:p>
          <a:endParaRPr lang="es-MX"/>
        </a:p>
      </dgm:t>
    </dgm:pt>
    <dgm:pt modelId="{3595F8B0-13C4-4C3F-BCF3-64AC0C681F14}" type="pres">
      <dgm:prSet presAssocID="{06C675A2-B823-49D7-BC7A-D916B88B4460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07885E-4E52-4273-BB16-AB9293B7C5F6}" type="pres">
      <dgm:prSet presAssocID="{06C675A2-B823-49D7-BC7A-D916B88B4460}" presName="negativeSpace" presStyleCnt="0"/>
      <dgm:spPr/>
    </dgm:pt>
    <dgm:pt modelId="{821DBA55-E260-454F-A297-40F7258C3F43}" type="pres">
      <dgm:prSet presAssocID="{06C675A2-B823-49D7-BC7A-D916B88B4460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B2D29715-C9CD-4CA9-9397-8ACE65653990}" srcId="{AAABC28F-7948-4CA5-944A-C7F8748CB257}" destId="{C5022A6E-CCAB-478C-9B2C-05233FDEFA79}" srcOrd="3" destOrd="0" parTransId="{DEDD28F6-263D-470A-A7BE-EF9D3E7F605F}" sibTransId="{E893E5A3-7203-4494-9ACB-0BF8FCAE029A}"/>
    <dgm:cxn modelId="{7AC2A55A-C51F-49BE-B1AE-AAB2375F21E1}" type="presOf" srcId="{63EC4558-31EB-4CE1-A34A-4D037C314119}" destId="{A3F5177C-4B5F-4786-8B50-6DE2365E893A}" srcOrd="1" destOrd="0" presId="urn:microsoft.com/office/officeart/2005/8/layout/list1"/>
    <dgm:cxn modelId="{D048C168-0424-41A0-9CD6-88CFEC973EB2}" type="presOf" srcId="{06C675A2-B823-49D7-BC7A-D916B88B4460}" destId="{3595F8B0-13C4-4C3F-BCF3-64AC0C681F14}" srcOrd="1" destOrd="0" presId="urn:microsoft.com/office/officeart/2005/8/layout/list1"/>
    <dgm:cxn modelId="{0ED383BB-397C-46E5-82D9-5043362770A9}" type="presOf" srcId="{AAABC28F-7948-4CA5-944A-C7F8748CB257}" destId="{BFDABD36-9CF4-44E0-A00E-00C01691BE0B}" srcOrd="0" destOrd="0" presId="urn:microsoft.com/office/officeart/2005/8/layout/list1"/>
    <dgm:cxn modelId="{CC6F7F08-4EEA-4835-A244-953B513D1166}" type="presOf" srcId="{C5022A6E-CCAB-478C-9B2C-05233FDEFA79}" destId="{67A839B2-A3DD-4515-BD5B-87808CB8CB1F}" srcOrd="1" destOrd="0" presId="urn:microsoft.com/office/officeart/2005/8/layout/list1"/>
    <dgm:cxn modelId="{9BA68748-622D-4117-8312-892D26E6A923}" srcId="{AAABC28F-7948-4CA5-944A-C7F8748CB257}" destId="{991DA333-114F-489C-B1DA-F3C25276D541}" srcOrd="2" destOrd="0" parTransId="{A9A81D07-A1BB-488D-8C30-9D73F9B7D7D4}" sibTransId="{942E8C93-65BD-4597-A60C-4F9E625A6B86}"/>
    <dgm:cxn modelId="{7499E1CF-CA34-4521-8AD7-BB35BC9B90BD}" type="presOf" srcId="{CA1FF574-D40F-400A-939C-6F4332FC8C98}" destId="{757316EF-B981-496D-A3C1-4904D1DDC61F}" srcOrd="1" destOrd="0" presId="urn:microsoft.com/office/officeart/2005/8/layout/list1"/>
    <dgm:cxn modelId="{0E372131-F509-490A-8722-C7A9AB00D88C}" type="presOf" srcId="{991DA333-114F-489C-B1DA-F3C25276D541}" destId="{5E6C0883-7D52-41D5-96FF-E03E5069BC18}" srcOrd="1" destOrd="0" presId="urn:microsoft.com/office/officeart/2005/8/layout/list1"/>
    <dgm:cxn modelId="{C0153956-253D-4797-B7FF-AD400A854209}" type="presOf" srcId="{C5022A6E-CCAB-478C-9B2C-05233FDEFA79}" destId="{F2311EF1-AA0D-4A85-853D-539BE7492308}" srcOrd="0" destOrd="0" presId="urn:microsoft.com/office/officeart/2005/8/layout/list1"/>
    <dgm:cxn modelId="{F0266A72-175B-473B-88F0-85E5D3E5FCC3}" srcId="{AAABC28F-7948-4CA5-944A-C7F8748CB257}" destId="{CA1FF574-D40F-400A-939C-6F4332FC8C98}" srcOrd="0" destOrd="0" parTransId="{8D121018-EF1A-41C0-901E-1F54110A0DD6}" sibTransId="{FFC74FDA-46EC-4AD9-A831-46757B31B8EC}"/>
    <dgm:cxn modelId="{0EEDDF90-8FC3-4DC3-9525-B40527644017}" type="presOf" srcId="{06C675A2-B823-49D7-BC7A-D916B88B4460}" destId="{84F5C0F1-2258-4B91-A9E1-613ABE7540F2}" srcOrd="0" destOrd="0" presId="urn:microsoft.com/office/officeart/2005/8/layout/list1"/>
    <dgm:cxn modelId="{84DE9A95-18B4-4776-BC7C-7949A03F18EA}" type="presOf" srcId="{991DA333-114F-489C-B1DA-F3C25276D541}" destId="{F13D3A71-F77F-448B-AECC-C54B29A60CB5}" srcOrd="0" destOrd="0" presId="urn:microsoft.com/office/officeart/2005/8/layout/list1"/>
    <dgm:cxn modelId="{EEDCF26B-96B9-430A-BC01-D12B7B3A5678}" srcId="{AAABC28F-7948-4CA5-944A-C7F8748CB257}" destId="{06C675A2-B823-49D7-BC7A-D916B88B4460}" srcOrd="4" destOrd="0" parTransId="{ECBC9F51-D453-4BFE-88E2-AA2478177CA4}" sibTransId="{B99B40C4-EA27-444A-BA64-305A2BD3E441}"/>
    <dgm:cxn modelId="{3C899B98-990F-4CAB-B65B-C3EC80F273DF}" type="presOf" srcId="{CA1FF574-D40F-400A-939C-6F4332FC8C98}" destId="{7283D255-F10E-4C2D-8954-341DB750EA55}" srcOrd="0" destOrd="0" presId="urn:microsoft.com/office/officeart/2005/8/layout/list1"/>
    <dgm:cxn modelId="{2D60E639-A417-4C73-9731-41A4F631032A}" type="presOf" srcId="{63EC4558-31EB-4CE1-A34A-4D037C314119}" destId="{8F5EC64E-9700-4ECA-B999-AAE01D6979AA}" srcOrd="0" destOrd="0" presId="urn:microsoft.com/office/officeart/2005/8/layout/list1"/>
    <dgm:cxn modelId="{9B228637-8CEB-43F2-BC57-6019302E0040}" srcId="{AAABC28F-7948-4CA5-944A-C7F8748CB257}" destId="{63EC4558-31EB-4CE1-A34A-4D037C314119}" srcOrd="1" destOrd="0" parTransId="{351AB017-08CF-4F78-B5B6-B96E55680BA1}" sibTransId="{724642A6-0F52-44B2-AE03-E71E52AFA437}"/>
    <dgm:cxn modelId="{63C01A9A-CA56-4BA5-8FFD-CE086390E81E}" type="presParOf" srcId="{BFDABD36-9CF4-44E0-A00E-00C01691BE0B}" destId="{F3F5705D-F1E4-406A-BBB3-C5F893CC3E1C}" srcOrd="0" destOrd="0" presId="urn:microsoft.com/office/officeart/2005/8/layout/list1"/>
    <dgm:cxn modelId="{595BE2E1-B395-4CCA-AC41-A0AA85A859D7}" type="presParOf" srcId="{F3F5705D-F1E4-406A-BBB3-C5F893CC3E1C}" destId="{7283D255-F10E-4C2D-8954-341DB750EA55}" srcOrd="0" destOrd="0" presId="urn:microsoft.com/office/officeart/2005/8/layout/list1"/>
    <dgm:cxn modelId="{34E23534-0D97-491B-89BD-99EDB6A392DA}" type="presParOf" srcId="{F3F5705D-F1E4-406A-BBB3-C5F893CC3E1C}" destId="{757316EF-B981-496D-A3C1-4904D1DDC61F}" srcOrd="1" destOrd="0" presId="urn:microsoft.com/office/officeart/2005/8/layout/list1"/>
    <dgm:cxn modelId="{F6EA6B6E-7B51-4D45-9B01-8CBB7D26FE72}" type="presParOf" srcId="{BFDABD36-9CF4-44E0-A00E-00C01691BE0B}" destId="{F06C58AD-E34D-4D76-947A-D355E66DAF42}" srcOrd="1" destOrd="0" presId="urn:microsoft.com/office/officeart/2005/8/layout/list1"/>
    <dgm:cxn modelId="{08ABEFA1-3E79-4774-9AA9-D458E8C091BB}" type="presParOf" srcId="{BFDABD36-9CF4-44E0-A00E-00C01691BE0B}" destId="{C0F5ABBA-244B-4798-B9D3-EC2537BF8F4C}" srcOrd="2" destOrd="0" presId="urn:microsoft.com/office/officeart/2005/8/layout/list1"/>
    <dgm:cxn modelId="{5E8ECAC5-D217-4556-B91D-CD7B05BC5E6B}" type="presParOf" srcId="{BFDABD36-9CF4-44E0-A00E-00C01691BE0B}" destId="{114A91D6-21DE-4FD4-A38D-79FE81EB6AAE}" srcOrd="3" destOrd="0" presId="urn:microsoft.com/office/officeart/2005/8/layout/list1"/>
    <dgm:cxn modelId="{6D072134-CD5B-41C1-B9FE-1B14D8531F92}" type="presParOf" srcId="{BFDABD36-9CF4-44E0-A00E-00C01691BE0B}" destId="{6D3DC7B6-B365-4CA2-96D7-01B58CA507E6}" srcOrd="4" destOrd="0" presId="urn:microsoft.com/office/officeart/2005/8/layout/list1"/>
    <dgm:cxn modelId="{1FC7371D-D7C6-4C6D-894F-E8804656D2C5}" type="presParOf" srcId="{6D3DC7B6-B365-4CA2-96D7-01B58CA507E6}" destId="{8F5EC64E-9700-4ECA-B999-AAE01D6979AA}" srcOrd="0" destOrd="0" presId="urn:microsoft.com/office/officeart/2005/8/layout/list1"/>
    <dgm:cxn modelId="{0FB13AB8-C9B9-44A7-B108-A46F64924BDB}" type="presParOf" srcId="{6D3DC7B6-B365-4CA2-96D7-01B58CA507E6}" destId="{A3F5177C-4B5F-4786-8B50-6DE2365E893A}" srcOrd="1" destOrd="0" presId="urn:microsoft.com/office/officeart/2005/8/layout/list1"/>
    <dgm:cxn modelId="{9AF63CC0-5293-47A4-A196-FDE6D3DFBDDE}" type="presParOf" srcId="{BFDABD36-9CF4-44E0-A00E-00C01691BE0B}" destId="{E89808F9-C77B-47E1-9D22-C7A74C2FFC03}" srcOrd="5" destOrd="0" presId="urn:microsoft.com/office/officeart/2005/8/layout/list1"/>
    <dgm:cxn modelId="{476F1680-E141-43BF-B983-1749FE9CA2CD}" type="presParOf" srcId="{BFDABD36-9CF4-44E0-A00E-00C01691BE0B}" destId="{AC313068-D2EA-451D-8625-CC7CAFAB3466}" srcOrd="6" destOrd="0" presId="urn:microsoft.com/office/officeart/2005/8/layout/list1"/>
    <dgm:cxn modelId="{BE02BE58-F617-4114-8490-2CA1CAAAF35C}" type="presParOf" srcId="{BFDABD36-9CF4-44E0-A00E-00C01691BE0B}" destId="{391E8ED0-6CB9-4F08-BB9A-6C228AA94711}" srcOrd="7" destOrd="0" presId="urn:microsoft.com/office/officeart/2005/8/layout/list1"/>
    <dgm:cxn modelId="{D12853A4-D115-43BC-913B-37ECE7D37CF7}" type="presParOf" srcId="{BFDABD36-9CF4-44E0-A00E-00C01691BE0B}" destId="{302FA0FC-1525-46E9-8F52-ABDC532337BF}" srcOrd="8" destOrd="0" presId="urn:microsoft.com/office/officeart/2005/8/layout/list1"/>
    <dgm:cxn modelId="{998A7AA0-F1E6-4892-83B0-45C42F0A861D}" type="presParOf" srcId="{302FA0FC-1525-46E9-8F52-ABDC532337BF}" destId="{F13D3A71-F77F-448B-AECC-C54B29A60CB5}" srcOrd="0" destOrd="0" presId="urn:microsoft.com/office/officeart/2005/8/layout/list1"/>
    <dgm:cxn modelId="{9D4602F3-0BBD-4167-9616-C43415E2AAD0}" type="presParOf" srcId="{302FA0FC-1525-46E9-8F52-ABDC532337BF}" destId="{5E6C0883-7D52-41D5-96FF-E03E5069BC18}" srcOrd="1" destOrd="0" presId="urn:microsoft.com/office/officeart/2005/8/layout/list1"/>
    <dgm:cxn modelId="{92807559-80E3-4BAE-992C-933014D35354}" type="presParOf" srcId="{BFDABD36-9CF4-44E0-A00E-00C01691BE0B}" destId="{32691EBC-6E4A-4F2F-AADD-524D7CE411AC}" srcOrd="9" destOrd="0" presId="urn:microsoft.com/office/officeart/2005/8/layout/list1"/>
    <dgm:cxn modelId="{2D681361-4E1E-4359-938F-7C56F9EE4979}" type="presParOf" srcId="{BFDABD36-9CF4-44E0-A00E-00C01691BE0B}" destId="{320AC441-B2DF-4201-BB43-F9A8D016A767}" srcOrd="10" destOrd="0" presId="urn:microsoft.com/office/officeart/2005/8/layout/list1"/>
    <dgm:cxn modelId="{CD1BDDDF-2C2D-4BA8-BF1B-C45493C9F1F1}" type="presParOf" srcId="{BFDABD36-9CF4-44E0-A00E-00C01691BE0B}" destId="{598A6CB1-F36F-4EBC-A243-64BC131F4F8D}" srcOrd="11" destOrd="0" presId="urn:microsoft.com/office/officeart/2005/8/layout/list1"/>
    <dgm:cxn modelId="{73B8DCD2-62CB-4315-8C8E-5A979DD00DA5}" type="presParOf" srcId="{BFDABD36-9CF4-44E0-A00E-00C01691BE0B}" destId="{A1D5D565-D9C7-4524-947E-2DBC59E68B33}" srcOrd="12" destOrd="0" presId="urn:microsoft.com/office/officeart/2005/8/layout/list1"/>
    <dgm:cxn modelId="{8612A3DF-93C4-4402-A0BC-CA657AE6E0A3}" type="presParOf" srcId="{A1D5D565-D9C7-4524-947E-2DBC59E68B33}" destId="{F2311EF1-AA0D-4A85-853D-539BE7492308}" srcOrd="0" destOrd="0" presId="urn:microsoft.com/office/officeart/2005/8/layout/list1"/>
    <dgm:cxn modelId="{C8B83550-DF47-4632-9B88-7D2A9C88B50F}" type="presParOf" srcId="{A1D5D565-D9C7-4524-947E-2DBC59E68B33}" destId="{67A839B2-A3DD-4515-BD5B-87808CB8CB1F}" srcOrd="1" destOrd="0" presId="urn:microsoft.com/office/officeart/2005/8/layout/list1"/>
    <dgm:cxn modelId="{1FD2CE2C-A643-4BE4-9C73-E349A7E8E924}" type="presParOf" srcId="{BFDABD36-9CF4-44E0-A00E-00C01691BE0B}" destId="{BDDDAA5B-5CFC-48E3-8629-8129807A0B5C}" srcOrd="13" destOrd="0" presId="urn:microsoft.com/office/officeart/2005/8/layout/list1"/>
    <dgm:cxn modelId="{2AAC1EE0-DBBD-48F5-A4FF-E650D6D3DB33}" type="presParOf" srcId="{BFDABD36-9CF4-44E0-A00E-00C01691BE0B}" destId="{A96A301F-7242-4F41-91DA-E98809927600}" srcOrd="14" destOrd="0" presId="urn:microsoft.com/office/officeart/2005/8/layout/list1"/>
    <dgm:cxn modelId="{EB09ADE8-42B2-4A30-93FA-EAEF1CFBD474}" type="presParOf" srcId="{BFDABD36-9CF4-44E0-A00E-00C01691BE0B}" destId="{1BA11B23-32EE-4F34-B670-2B6E677FC85E}" srcOrd="15" destOrd="0" presId="urn:microsoft.com/office/officeart/2005/8/layout/list1"/>
    <dgm:cxn modelId="{9820EE57-1E2A-406D-9294-E59C88BA9066}" type="presParOf" srcId="{BFDABD36-9CF4-44E0-A00E-00C01691BE0B}" destId="{AF40ABF1-FF58-40C0-998E-B6DE4349E979}" srcOrd="16" destOrd="0" presId="urn:microsoft.com/office/officeart/2005/8/layout/list1"/>
    <dgm:cxn modelId="{B9C4518B-2C81-465A-A895-7BCD0B5BD43C}" type="presParOf" srcId="{AF40ABF1-FF58-40C0-998E-B6DE4349E979}" destId="{84F5C0F1-2258-4B91-A9E1-613ABE7540F2}" srcOrd="0" destOrd="0" presId="urn:microsoft.com/office/officeart/2005/8/layout/list1"/>
    <dgm:cxn modelId="{F9529E41-8CBC-4CE8-99E5-E6D34D51B71D}" type="presParOf" srcId="{AF40ABF1-FF58-40C0-998E-B6DE4349E979}" destId="{3595F8B0-13C4-4C3F-BCF3-64AC0C681F14}" srcOrd="1" destOrd="0" presId="urn:microsoft.com/office/officeart/2005/8/layout/list1"/>
    <dgm:cxn modelId="{6C4E0144-B5A6-447C-B871-014A7AB845C4}" type="presParOf" srcId="{BFDABD36-9CF4-44E0-A00E-00C01691BE0B}" destId="{6E07885E-4E52-4273-BB16-AB9293B7C5F6}" srcOrd="17" destOrd="0" presId="urn:microsoft.com/office/officeart/2005/8/layout/list1"/>
    <dgm:cxn modelId="{A709C8E6-C693-4D37-96BB-E06A8CBFBAFD}" type="presParOf" srcId="{BFDABD36-9CF4-44E0-A00E-00C01691BE0B}" destId="{821DBA55-E260-454F-A297-40F7258C3F4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5E35CD9-EB83-4767-B079-AC6BC8677467}" type="doc">
      <dgm:prSet loTypeId="urn:microsoft.com/office/officeart/2005/8/layout/default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CAF8A499-2CFC-46A9-A7A2-735B65DEAA96}">
      <dgm:prSet phldrT="[Texto]"/>
      <dgm:spPr/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</a:rPr>
            <a:t>Datos del centro de trabajo:</a:t>
          </a:r>
        </a:p>
        <a:p>
          <a:pPr algn="l"/>
          <a:r>
            <a:rPr lang="es-MX" dirty="0" smtClean="0"/>
            <a:t>1) Nombre, denominación o razón social;</a:t>
          </a:r>
        </a:p>
        <a:p>
          <a:pPr algn="l"/>
          <a:r>
            <a:rPr lang="es-MX" dirty="0" smtClean="0"/>
            <a:t>2) Domicilio completo, y</a:t>
          </a:r>
        </a:p>
        <a:p>
          <a:pPr algn="l"/>
          <a:r>
            <a:rPr lang="es-MX" dirty="0" smtClean="0"/>
            <a:t>3) Nombre y firma del representante legal.</a:t>
          </a:r>
          <a:endParaRPr lang="es-MX" dirty="0"/>
        </a:p>
      </dgm:t>
    </dgm:pt>
    <dgm:pt modelId="{B787F892-47D4-4244-B184-4D775C1091BE}" type="parTrans" cxnId="{8E89B7B9-1A3A-4EC5-B28C-C499149E6345}">
      <dgm:prSet/>
      <dgm:spPr/>
      <dgm:t>
        <a:bodyPr/>
        <a:lstStyle/>
        <a:p>
          <a:endParaRPr lang="es-MX"/>
        </a:p>
      </dgm:t>
    </dgm:pt>
    <dgm:pt modelId="{244C7FA2-23F0-4DA4-AE89-369EE3ED4391}" type="sibTrans" cxnId="{8E89B7B9-1A3A-4EC5-B28C-C499149E6345}">
      <dgm:prSet/>
      <dgm:spPr/>
      <dgm:t>
        <a:bodyPr/>
        <a:lstStyle/>
        <a:p>
          <a:endParaRPr lang="es-MX"/>
        </a:p>
      </dgm:t>
    </dgm:pt>
    <dgm:pt modelId="{CDA18DC5-B42D-429C-9A44-D22A87AFFA25}">
      <dgm:prSet phldrT="[Texto]" custT="1"/>
      <dgm:spPr/>
      <dgm:t>
        <a:bodyPr/>
        <a:lstStyle/>
        <a:p>
          <a:pPr algn="just"/>
          <a:r>
            <a:rPr lang="es-MX" sz="2000" b="1" dirty="0" smtClean="0">
              <a:solidFill>
                <a:schemeClr val="bg1"/>
              </a:solidFill>
              <a:latin typeface="Candara" pitchFamily="34" charset="0"/>
            </a:rPr>
            <a:t>Datos de la unidad de verificación:</a:t>
          </a:r>
        </a:p>
        <a:p>
          <a:pPr algn="l"/>
          <a:r>
            <a:rPr lang="es-MX" sz="2000" dirty="0" smtClean="0">
              <a:latin typeface="Candara" pitchFamily="34" charset="0"/>
            </a:rPr>
            <a:t>1) Nombre, denominación o razón social;</a:t>
          </a:r>
        </a:p>
        <a:p>
          <a:pPr algn="l"/>
          <a:r>
            <a:rPr lang="es-MX" sz="2000" dirty="0" smtClean="0">
              <a:latin typeface="Candara" pitchFamily="34" charset="0"/>
            </a:rPr>
            <a:t>2) Número de registro otorgado por la entidad de acreditación;</a:t>
          </a:r>
        </a:p>
        <a:p>
          <a:pPr algn="l"/>
          <a:r>
            <a:rPr lang="es-MX" sz="2000" dirty="0" smtClean="0">
              <a:latin typeface="Candara" pitchFamily="34" charset="0"/>
            </a:rPr>
            <a:t>3) Número de aprobación otorgado por la Secretaría del Trabajo y Previsión Social;</a:t>
          </a:r>
        </a:p>
        <a:p>
          <a:pPr algn="l"/>
          <a:r>
            <a:rPr lang="es-MX" sz="2000" dirty="0" smtClean="0">
              <a:latin typeface="Candara" pitchFamily="34" charset="0"/>
            </a:rPr>
            <a:t>4) Fecha en que se otorgó la acreditación y aprobación</a:t>
          </a:r>
        </a:p>
        <a:p>
          <a:r>
            <a:rPr lang="es-MX" sz="2000" dirty="0" smtClean="0">
              <a:latin typeface="Candara" pitchFamily="34" charset="0"/>
            </a:rPr>
            <a:t>5) Determinación del grado de cumplimiento del centro de trabajo con la presente Norma y, en su caso, las salvedades que determine;</a:t>
          </a:r>
        </a:p>
        <a:p>
          <a:r>
            <a:rPr lang="es-MX" sz="2000" dirty="0" smtClean="0">
              <a:latin typeface="Candara" pitchFamily="34" charset="0"/>
            </a:rPr>
            <a:t>6) Resultado de la verificación;</a:t>
          </a:r>
        </a:p>
        <a:p>
          <a:r>
            <a:rPr lang="es-MX" sz="2000" dirty="0" smtClean="0">
              <a:latin typeface="Candara" pitchFamily="34" charset="0"/>
            </a:rPr>
            <a:t>7) Nombre y firma del responsable de emitir el dictamen;</a:t>
          </a:r>
        </a:p>
        <a:p>
          <a:r>
            <a:rPr lang="es-MX" sz="2000" dirty="0" smtClean="0">
              <a:latin typeface="Candara" pitchFamily="34" charset="0"/>
            </a:rPr>
            <a:t>8) Lugar y fecha de la firma del dictamen, y</a:t>
          </a:r>
        </a:p>
        <a:p>
          <a:r>
            <a:rPr lang="es-MX" sz="2000" dirty="0" smtClean="0">
              <a:latin typeface="Candara" pitchFamily="34" charset="0"/>
            </a:rPr>
            <a:t>9) Vigencia del dictamen.</a:t>
          </a:r>
          <a:endParaRPr lang="es-MX" sz="2000" dirty="0">
            <a:latin typeface="Candara" pitchFamily="34" charset="0"/>
          </a:endParaRPr>
        </a:p>
      </dgm:t>
    </dgm:pt>
    <dgm:pt modelId="{7DD2148E-030B-427E-A08F-78BEADAB1081}" type="parTrans" cxnId="{FE95F716-414B-4222-A44E-8694276FB659}">
      <dgm:prSet/>
      <dgm:spPr/>
      <dgm:t>
        <a:bodyPr/>
        <a:lstStyle/>
        <a:p>
          <a:endParaRPr lang="es-MX"/>
        </a:p>
      </dgm:t>
    </dgm:pt>
    <dgm:pt modelId="{34864602-CBF4-4D63-8E76-F6DABC8D8034}" type="sibTrans" cxnId="{FE95F716-414B-4222-A44E-8694276FB659}">
      <dgm:prSet/>
      <dgm:spPr/>
      <dgm:t>
        <a:bodyPr/>
        <a:lstStyle/>
        <a:p>
          <a:endParaRPr lang="es-MX"/>
        </a:p>
      </dgm:t>
    </dgm:pt>
    <dgm:pt modelId="{90E08EE0-7DC5-4135-B665-9A2CEB345011}" type="pres">
      <dgm:prSet presAssocID="{F5E35CD9-EB83-4767-B079-AC6BC867746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3EA0D82-97EA-4A32-A8DF-323AD533231E}" type="pres">
      <dgm:prSet presAssocID="{CAF8A499-2CFC-46A9-A7A2-735B65DEAA96}" presName="node" presStyleLbl="node1" presStyleIdx="0" presStyleCnt="2" custAng="20892405" custScaleX="68038" custScaleY="40552" custLinFactNeighborX="1744" custLinFactNeighborY="-157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E14614-4097-4F64-97AF-B1DF70F43126}" type="pres">
      <dgm:prSet presAssocID="{244C7FA2-23F0-4DA4-AE89-369EE3ED4391}" presName="sibTrans" presStyleCnt="0"/>
      <dgm:spPr/>
    </dgm:pt>
    <dgm:pt modelId="{212CEFD5-D34E-4163-98F8-D5889C6064B9}" type="pres">
      <dgm:prSet presAssocID="{CDA18DC5-B42D-429C-9A44-D22A87AFFA25}" presName="node" presStyleLbl="node1" presStyleIdx="1" presStyleCnt="2" custScaleX="105356" custScaleY="13396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FC4E063-F599-4493-B21F-181EE1924FE7}" type="presOf" srcId="{CAF8A499-2CFC-46A9-A7A2-735B65DEAA96}" destId="{D3EA0D82-97EA-4A32-A8DF-323AD533231E}" srcOrd="0" destOrd="0" presId="urn:microsoft.com/office/officeart/2005/8/layout/default"/>
    <dgm:cxn modelId="{FE95F716-414B-4222-A44E-8694276FB659}" srcId="{F5E35CD9-EB83-4767-B079-AC6BC8677467}" destId="{CDA18DC5-B42D-429C-9A44-D22A87AFFA25}" srcOrd="1" destOrd="0" parTransId="{7DD2148E-030B-427E-A08F-78BEADAB1081}" sibTransId="{34864602-CBF4-4D63-8E76-F6DABC8D8034}"/>
    <dgm:cxn modelId="{4EFB01E5-D8F6-4BBF-872B-1C8A0D548604}" type="presOf" srcId="{CDA18DC5-B42D-429C-9A44-D22A87AFFA25}" destId="{212CEFD5-D34E-4163-98F8-D5889C6064B9}" srcOrd="0" destOrd="0" presId="urn:microsoft.com/office/officeart/2005/8/layout/default"/>
    <dgm:cxn modelId="{8E89B7B9-1A3A-4EC5-B28C-C499149E6345}" srcId="{F5E35CD9-EB83-4767-B079-AC6BC8677467}" destId="{CAF8A499-2CFC-46A9-A7A2-735B65DEAA96}" srcOrd="0" destOrd="0" parTransId="{B787F892-47D4-4244-B184-4D775C1091BE}" sibTransId="{244C7FA2-23F0-4DA4-AE89-369EE3ED4391}"/>
    <dgm:cxn modelId="{A636D443-0D2D-4211-B026-340A27409FE0}" type="presOf" srcId="{F5E35CD9-EB83-4767-B079-AC6BC8677467}" destId="{90E08EE0-7DC5-4135-B665-9A2CEB345011}" srcOrd="0" destOrd="0" presId="urn:microsoft.com/office/officeart/2005/8/layout/default"/>
    <dgm:cxn modelId="{50AF5D55-F728-46CD-B8F9-E5CA6E517604}" type="presParOf" srcId="{90E08EE0-7DC5-4135-B665-9A2CEB345011}" destId="{D3EA0D82-97EA-4A32-A8DF-323AD533231E}" srcOrd="0" destOrd="0" presId="urn:microsoft.com/office/officeart/2005/8/layout/default"/>
    <dgm:cxn modelId="{CF022370-2DDF-44AA-8488-26BCC17AFC24}" type="presParOf" srcId="{90E08EE0-7DC5-4135-B665-9A2CEB345011}" destId="{FFE14614-4097-4F64-97AF-B1DF70F43126}" srcOrd="1" destOrd="0" presId="urn:microsoft.com/office/officeart/2005/8/layout/default"/>
    <dgm:cxn modelId="{5EE281D6-2C92-46E7-819C-92BEE5EC4F1D}" type="presParOf" srcId="{90E08EE0-7DC5-4135-B665-9A2CEB345011}" destId="{212CEFD5-D34E-4163-98F8-D5889C6064B9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01C7930-320D-4605-A11E-CF9F33B2A62C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462C6AD6-1028-4EE4-B792-F9690485CBED}">
      <dgm:prSet phldrT="[Texto]"/>
      <dgm:spPr/>
      <dgm:t>
        <a:bodyPr/>
        <a:lstStyle/>
        <a:p>
          <a:r>
            <a:rPr lang="es-MX" dirty="0" smtClean="0"/>
            <a:t>Funciones </a:t>
          </a:r>
          <a:endParaRPr lang="es-MX" dirty="0"/>
        </a:p>
      </dgm:t>
    </dgm:pt>
    <dgm:pt modelId="{8A9EDB3F-2DC3-4C2F-B4C9-4630ED02AFEE}" type="parTrans" cxnId="{9A4CD5E0-BB4E-4553-A3F6-486119BB5F3C}">
      <dgm:prSet/>
      <dgm:spPr/>
      <dgm:t>
        <a:bodyPr/>
        <a:lstStyle/>
        <a:p>
          <a:endParaRPr lang="es-MX"/>
        </a:p>
      </dgm:t>
    </dgm:pt>
    <dgm:pt modelId="{FAD4D2F9-ED52-445A-8B16-314F62ADFC93}" type="sibTrans" cxnId="{9A4CD5E0-BB4E-4553-A3F6-486119BB5F3C}">
      <dgm:prSet/>
      <dgm:spPr/>
      <dgm:t>
        <a:bodyPr/>
        <a:lstStyle/>
        <a:p>
          <a:endParaRPr lang="es-MX"/>
        </a:p>
      </dgm:t>
    </dgm:pt>
    <dgm:pt modelId="{10F4BF34-0EDA-429F-9698-7FB55DBE4F5F}">
      <dgm:prSet phldrT="[Texto]"/>
      <dgm:spPr/>
      <dgm:t>
        <a:bodyPr/>
        <a:lstStyle/>
        <a:p>
          <a:r>
            <a:rPr lang="es-MX" dirty="0" smtClean="0"/>
            <a:t>Administrativas </a:t>
          </a:r>
          <a:endParaRPr lang="es-MX" dirty="0"/>
        </a:p>
      </dgm:t>
    </dgm:pt>
    <dgm:pt modelId="{4B7809E0-F0AE-46C3-8294-511EBAFEA02E}" type="parTrans" cxnId="{C52DC309-B929-4EBE-A712-8BB0CD3417C2}">
      <dgm:prSet/>
      <dgm:spPr/>
      <dgm:t>
        <a:bodyPr/>
        <a:lstStyle/>
        <a:p>
          <a:endParaRPr lang="es-MX"/>
        </a:p>
      </dgm:t>
    </dgm:pt>
    <dgm:pt modelId="{C2E23096-9E24-4BB3-83C3-E4FC0E57C62D}" type="sibTrans" cxnId="{C52DC309-B929-4EBE-A712-8BB0CD3417C2}">
      <dgm:prSet/>
      <dgm:spPr/>
      <dgm:t>
        <a:bodyPr/>
        <a:lstStyle/>
        <a:p>
          <a:endParaRPr lang="es-MX"/>
        </a:p>
      </dgm:t>
    </dgm:pt>
    <dgm:pt modelId="{3B71F302-A1B1-400B-A7DC-60FE465CC4FF}">
      <dgm:prSet phldrT="[Texto]"/>
      <dgm:spPr/>
      <dgm:t>
        <a:bodyPr/>
        <a:lstStyle/>
        <a:p>
          <a:r>
            <a:rPr lang="es-MX" dirty="0" smtClean="0"/>
            <a:t>Docentes </a:t>
          </a:r>
          <a:endParaRPr lang="es-MX" dirty="0"/>
        </a:p>
      </dgm:t>
    </dgm:pt>
    <dgm:pt modelId="{7CA84085-986C-4D62-8895-F83FB85E39A9}" type="parTrans" cxnId="{206711B7-A9A9-4BB2-98F1-749BA9789A24}">
      <dgm:prSet/>
      <dgm:spPr/>
      <dgm:t>
        <a:bodyPr/>
        <a:lstStyle/>
        <a:p>
          <a:endParaRPr lang="es-MX"/>
        </a:p>
      </dgm:t>
    </dgm:pt>
    <dgm:pt modelId="{F9DEC492-F671-4D7C-AC67-0454922113B5}" type="sibTrans" cxnId="{206711B7-A9A9-4BB2-98F1-749BA9789A24}">
      <dgm:prSet/>
      <dgm:spPr/>
      <dgm:t>
        <a:bodyPr/>
        <a:lstStyle/>
        <a:p>
          <a:endParaRPr lang="es-MX"/>
        </a:p>
      </dgm:t>
    </dgm:pt>
    <dgm:pt modelId="{6D19D28C-FF2B-4E75-BB60-5BFDBB3C05A5}">
      <dgm:prSet phldrT="[Texto]"/>
      <dgm:spPr/>
      <dgm:t>
        <a:bodyPr/>
        <a:lstStyle/>
        <a:p>
          <a:r>
            <a:rPr lang="es-MX" dirty="0" smtClean="0"/>
            <a:t>Investigativas </a:t>
          </a:r>
          <a:endParaRPr lang="es-MX" dirty="0"/>
        </a:p>
      </dgm:t>
    </dgm:pt>
    <dgm:pt modelId="{167469A4-5DDF-4C01-9FEF-9F50A65527D3}" type="parTrans" cxnId="{A5A0BDE1-918B-4BEC-AEB8-B5817AF8D6D5}">
      <dgm:prSet/>
      <dgm:spPr/>
      <dgm:t>
        <a:bodyPr/>
        <a:lstStyle/>
        <a:p>
          <a:endParaRPr lang="es-MX"/>
        </a:p>
      </dgm:t>
    </dgm:pt>
    <dgm:pt modelId="{C003DFBA-BF83-4F95-82DC-C68964ED8D90}" type="sibTrans" cxnId="{A5A0BDE1-918B-4BEC-AEB8-B5817AF8D6D5}">
      <dgm:prSet/>
      <dgm:spPr/>
      <dgm:t>
        <a:bodyPr/>
        <a:lstStyle/>
        <a:p>
          <a:endParaRPr lang="es-MX"/>
        </a:p>
      </dgm:t>
    </dgm:pt>
    <dgm:pt modelId="{10463DF0-B8FF-450F-BD3D-B6D2450BAA80}">
      <dgm:prSet/>
      <dgm:spPr/>
      <dgm:t>
        <a:bodyPr/>
        <a:lstStyle/>
        <a:p>
          <a:r>
            <a:rPr lang="es-MX" dirty="0" smtClean="0"/>
            <a:t>Asistenciales </a:t>
          </a:r>
          <a:endParaRPr lang="es-MX" dirty="0"/>
        </a:p>
      </dgm:t>
    </dgm:pt>
    <dgm:pt modelId="{5F750AF7-4824-4DE8-93AA-E55B3C367A4D}" type="parTrans" cxnId="{E2AF741D-9CF1-442A-BE4E-2FA6ED6A5DF9}">
      <dgm:prSet/>
      <dgm:spPr/>
      <dgm:t>
        <a:bodyPr/>
        <a:lstStyle/>
        <a:p>
          <a:endParaRPr lang="es-MX"/>
        </a:p>
      </dgm:t>
    </dgm:pt>
    <dgm:pt modelId="{B9632BAF-2959-44AE-AE4B-962F787D9B8D}" type="sibTrans" cxnId="{E2AF741D-9CF1-442A-BE4E-2FA6ED6A5DF9}">
      <dgm:prSet/>
      <dgm:spPr/>
      <dgm:t>
        <a:bodyPr/>
        <a:lstStyle/>
        <a:p>
          <a:endParaRPr lang="es-MX"/>
        </a:p>
      </dgm:t>
    </dgm:pt>
    <dgm:pt modelId="{45933087-9F2C-4EB5-9799-E7875E6CB942}" type="pres">
      <dgm:prSet presAssocID="{201C7930-320D-4605-A11E-CF9F33B2A62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C1E71F7-F059-486E-BBF9-5832FF5564F4}" type="pres">
      <dgm:prSet presAssocID="{462C6AD6-1028-4EE4-B792-F9690485CBED}" presName="root1" presStyleCnt="0"/>
      <dgm:spPr/>
    </dgm:pt>
    <dgm:pt modelId="{AEA9A5BB-DE7D-47CA-9C99-ECCC3A26773B}" type="pres">
      <dgm:prSet presAssocID="{462C6AD6-1028-4EE4-B792-F9690485CBED}" presName="LevelOneTextNode" presStyleLbl="node0" presStyleIdx="0" presStyleCnt="1" custLinFactNeighborX="6959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5B48A76-4172-4F03-BA98-EB62517297E3}" type="pres">
      <dgm:prSet presAssocID="{462C6AD6-1028-4EE4-B792-F9690485CBED}" presName="level2hierChild" presStyleCnt="0"/>
      <dgm:spPr/>
    </dgm:pt>
    <dgm:pt modelId="{6633392D-979B-4039-8FA4-165B6A9AE55E}" type="pres">
      <dgm:prSet presAssocID="{5F750AF7-4824-4DE8-93AA-E55B3C367A4D}" presName="conn2-1" presStyleLbl="parChTrans1D2" presStyleIdx="0" presStyleCnt="4"/>
      <dgm:spPr/>
      <dgm:t>
        <a:bodyPr/>
        <a:lstStyle/>
        <a:p>
          <a:endParaRPr lang="es-MX"/>
        </a:p>
      </dgm:t>
    </dgm:pt>
    <dgm:pt modelId="{4DF9D683-D22A-4832-97D5-89DF5DB26CF0}" type="pres">
      <dgm:prSet presAssocID="{5F750AF7-4824-4DE8-93AA-E55B3C367A4D}" presName="connTx" presStyleLbl="parChTrans1D2" presStyleIdx="0" presStyleCnt="4"/>
      <dgm:spPr/>
      <dgm:t>
        <a:bodyPr/>
        <a:lstStyle/>
        <a:p>
          <a:endParaRPr lang="es-MX"/>
        </a:p>
      </dgm:t>
    </dgm:pt>
    <dgm:pt modelId="{245999E0-773E-4EFD-B3DC-9CE0A9C2BCF8}" type="pres">
      <dgm:prSet presAssocID="{10463DF0-B8FF-450F-BD3D-B6D2450BAA80}" presName="root2" presStyleCnt="0"/>
      <dgm:spPr/>
    </dgm:pt>
    <dgm:pt modelId="{3D4DDBBE-13CD-46CA-8FF0-9FEAA143F693}" type="pres">
      <dgm:prSet presAssocID="{10463DF0-B8FF-450F-BD3D-B6D2450BAA80}" presName="LevelTwoTextNode" presStyleLbl="node2" presStyleIdx="0" presStyleCnt="4" custLinFactNeighborX="54103" custLinFactNeighborY="-1031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FE3D4F6-C5A4-4695-B137-4F959CB9B16E}" type="pres">
      <dgm:prSet presAssocID="{10463DF0-B8FF-450F-BD3D-B6D2450BAA80}" presName="level3hierChild" presStyleCnt="0"/>
      <dgm:spPr/>
    </dgm:pt>
    <dgm:pt modelId="{23D09C01-8A11-4D52-9524-BB0611F2D0FA}" type="pres">
      <dgm:prSet presAssocID="{4B7809E0-F0AE-46C3-8294-511EBAFEA02E}" presName="conn2-1" presStyleLbl="parChTrans1D2" presStyleIdx="1" presStyleCnt="4"/>
      <dgm:spPr/>
      <dgm:t>
        <a:bodyPr/>
        <a:lstStyle/>
        <a:p>
          <a:endParaRPr lang="es-MX"/>
        </a:p>
      </dgm:t>
    </dgm:pt>
    <dgm:pt modelId="{0A1CC34E-0564-4885-82D4-D4EE803F7E94}" type="pres">
      <dgm:prSet presAssocID="{4B7809E0-F0AE-46C3-8294-511EBAFEA02E}" presName="connTx" presStyleLbl="parChTrans1D2" presStyleIdx="1" presStyleCnt="4"/>
      <dgm:spPr/>
      <dgm:t>
        <a:bodyPr/>
        <a:lstStyle/>
        <a:p>
          <a:endParaRPr lang="es-MX"/>
        </a:p>
      </dgm:t>
    </dgm:pt>
    <dgm:pt modelId="{D926B043-8752-4584-95EB-678BC89F2566}" type="pres">
      <dgm:prSet presAssocID="{10F4BF34-0EDA-429F-9698-7FB55DBE4F5F}" presName="root2" presStyleCnt="0"/>
      <dgm:spPr/>
    </dgm:pt>
    <dgm:pt modelId="{7FD4C6FB-0A83-40A1-AA52-817CA8189DDC}" type="pres">
      <dgm:prSet presAssocID="{10F4BF34-0EDA-429F-9698-7FB55DBE4F5F}" presName="LevelTwoTextNode" presStyleLbl="node2" presStyleIdx="1" presStyleCnt="4" custLinFactNeighborX="56225" custLinFactNeighborY="-521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547D5B0-1397-435C-B656-C9F9C824AF30}" type="pres">
      <dgm:prSet presAssocID="{10F4BF34-0EDA-429F-9698-7FB55DBE4F5F}" presName="level3hierChild" presStyleCnt="0"/>
      <dgm:spPr/>
    </dgm:pt>
    <dgm:pt modelId="{4FD3A669-286C-4CD9-B280-B300753C3EA3}" type="pres">
      <dgm:prSet presAssocID="{7CA84085-986C-4D62-8895-F83FB85E39A9}" presName="conn2-1" presStyleLbl="parChTrans1D2" presStyleIdx="2" presStyleCnt="4"/>
      <dgm:spPr/>
      <dgm:t>
        <a:bodyPr/>
        <a:lstStyle/>
        <a:p>
          <a:endParaRPr lang="es-MX"/>
        </a:p>
      </dgm:t>
    </dgm:pt>
    <dgm:pt modelId="{24457A40-E936-4FCE-AEF4-43EB8DFEAA24}" type="pres">
      <dgm:prSet presAssocID="{7CA84085-986C-4D62-8895-F83FB85E39A9}" presName="connTx" presStyleLbl="parChTrans1D2" presStyleIdx="2" presStyleCnt="4"/>
      <dgm:spPr/>
      <dgm:t>
        <a:bodyPr/>
        <a:lstStyle/>
        <a:p>
          <a:endParaRPr lang="es-MX"/>
        </a:p>
      </dgm:t>
    </dgm:pt>
    <dgm:pt modelId="{F0660624-0569-4D63-89EE-1F9CFF04388D}" type="pres">
      <dgm:prSet presAssocID="{3B71F302-A1B1-400B-A7DC-60FE465CC4FF}" presName="root2" presStyleCnt="0"/>
      <dgm:spPr/>
    </dgm:pt>
    <dgm:pt modelId="{933C572F-4495-4F05-99D2-1FF97C8EE946}" type="pres">
      <dgm:prSet presAssocID="{3B71F302-A1B1-400B-A7DC-60FE465CC4FF}" presName="LevelTwoTextNode" presStyleLbl="node2" presStyleIdx="2" presStyleCnt="4" custLinFactNeighborX="56225" custLinFactNeighborY="-869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5BA6A01-33AD-42BA-9491-F701ADA5E020}" type="pres">
      <dgm:prSet presAssocID="{3B71F302-A1B1-400B-A7DC-60FE465CC4FF}" presName="level3hierChild" presStyleCnt="0"/>
      <dgm:spPr/>
    </dgm:pt>
    <dgm:pt modelId="{A5EDECFF-470D-4022-AA01-B641C2DD4864}" type="pres">
      <dgm:prSet presAssocID="{167469A4-5DDF-4C01-9FEF-9F50A65527D3}" presName="conn2-1" presStyleLbl="parChTrans1D2" presStyleIdx="3" presStyleCnt="4"/>
      <dgm:spPr/>
      <dgm:t>
        <a:bodyPr/>
        <a:lstStyle/>
        <a:p>
          <a:endParaRPr lang="es-MX"/>
        </a:p>
      </dgm:t>
    </dgm:pt>
    <dgm:pt modelId="{4B1FD878-EF66-466F-9712-37AC7BE7488C}" type="pres">
      <dgm:prSet presAssocID="{167469A4-5DDF-4C01-9FEF-9F50A65527D3}" presName="connTx" presStyleLbl="parChTrans1D2" presStyleIdx="3" presStyleCnt="4"/>
      <dgm:spPr/>
      <dgm:t>
        <a:bodyPr/>
        <a:lstStyle/>
        <a:p>
          <a:endParaRPr lang="es-MX"/>
        </a:p>
      </dgm:t>
    </dgm:pt>
    <dgm:pt modelId="{F1B4FA6C-B50E-465D-BDD3-CE28718637DF}" type="pres">
      <dgm:prSet presAssocID="{6D19D28C-FF2B-4E75-BB60-5BFDBB3C05A5}" presName="root2" presStyleCnt="0"/>
      <dgm:spPr/>
    </dgm:pt>
    <dgm:pt modelId="{20120039-728E-4DB4-9583-DC06B1387C5C}" type="pres">
      <dgm:prSet presAssocID="{6D19D28C-FF2B-4E75-BB60-5BFDBB3C05A5}" presName="LevelTwoTextNode" presStyleLbl="node2" presStyleIdx="3" presStyleCnt="4" custLinFactNeighborX="57286" custLinFactNeighborY="-348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07764FC-9A1F-4227-A221-7FEA6B91AA05}" type="pres">
      <dgm:prSet presAssocID="{6D19D28C-FF2B-4E75-BB60-5BFDBB3C05A5}" presName="level3hierChild" presStyleCnt="0"/>
      <dgm:spPr/>
    </dgm:pt>
  </dgm:ptLst>
  <dgm:cxnLst>
    <dgm:cxn modelId="{C63165D7-86E5-4126-9B45-D57FDF026976}" type="presOf" srcId="{201C7930-320D-4605-A11E-CF9F33B2A62C}" destId="{45933087-9F2C-4EB5-9799-E7875E6CB942}" srcOrd="0" destOrd="0" presId="urn:microsoft.com/office/officeart/2008/layout/HorizontalMultiLevelHierarchy"/>
    <dgm:cxn modelId="{206711B7-A9A9-4BB2-98F1-749BA9789A24}" srcId="{462C6AD6-1028-4EE4-B792-F9690485CBED}" destId="{3B71F302-A1B1-400B-A7DC-60FE465CC4FF}" srcOrd="2" destOrd="0" parTransId="{7CA84085-986C-4D62-8895-F83FB85E39A9}" sibTransId="{F9DEC492-F671-4D7C-AC67-0454922113B5}"/>
    <dgm:cxn modelId="{3E030820-93F7-47BB-AA4F-7EA38F71D7AD}" type="presOf" srcId="{6D19D28C-FF2B-4E75-BB60-5BFDBB3C05A5}" destId="{20120039-728E-4DB4-9583-DC06B1387C5C}" srcOrd="0" destOrd="0" presId="urn:microsoft.com/office/officeart/2008/layout/HorizontalMultiLevelHierarchy"/>
    <dgm:cxn modelId="{311052C6-9E05-41E7-8E96-B72F31C31F3B}" type="presOf" srcId="{4B7809E0-F0AE-46C3-8294-511EBAFEA02E}" destId="{0A1CC34E-0564-4885-82D4-D4EE803F7E94}" srcOrd="1" destOrd="0" presId="urn:microsoft.com/office/officeart/2008/layout/HorizontalMultiLevelHierarchy"/>
    <dgm:cxn modelId="{91E8752E-B4BA-4A5F-98F2-F3646EA797E0}" type="presOf" srcId="{167469A4-5DDF-4C01-9FEF-9F50A65527D3}" destId="{4B1FD878-EF66-466F-9712-37AC7BE7488C}" srcOrd="1" destOrd="0" presId="urn:microsoft.com/office/officeart/2008/layout/HorizontalMultiLevelHierarchy"/>
    <dgm:cxn modelId="{F615D427-3E7C-4C27-B78E-CFAA7294759A}" type="presOf" srcId="{462C6AD6-1028-4EE4-B792-F9690485CBED}" destId="{AEA9A5BB-DE7D-47CA-9C99-ECCC3A26773B}" srcOrd="0" destOrd="0" presId="urn:microsoft.com/office/officeart/2008/layout/HorizontalMultiLevelHierarchy"/>
    <dgm:cxn modelId="{4238491F-DB99-4E15-914B-AB4810B3B57A}" type="presOf" srcId="{5F750AF7-4824-4DE8-93AA-E55B3C367A4D}" destId="{6633392D-979B-4039-8FA4-165B6A9AE55E}" srcOrd="0" destOrd="0" presId="urn:microsoft.com/office/officeart/2008/layout/HorizontalMultiLevelHierarchy"/>
    <dgm:cxn modelId="{F1AA7578-DC73-4C4E-801D-77C35AB23A4F}" type="presOf" srcId="{7CA84085-986C-4D62-8895-F83FB85E39A9}" destId="{4FD3A669-286C-4CD9-B280-B300753C3EA3}" srcOrd="0" destOrd="0" presId="urn:microsoft.com/office/officeart/2008/layout/HorizontalMultiLevelHierarchy"/>
    <dgm:cxn modelId="{389D4B49-914C-49CC-8907-E0FB9A05037C}" type="presOf" srcId="{10F4BF34-0EDA-429F-9698-7FB55DBE4F5F}" destId="{7FD4C6FB-0A83-40A1-AA52-817CA8189DDC}" srcOrd="0" destOrd="0" presId="urn:microsoft.com/office/officeart/2008/layout/HorizontalMultiLevelHierarchy"/>
    <dgm:cxn modelId="{132B297B-967D-4540-BFB7-125D77FD0033}" type="presOf" srcId="{167469A4-5DDF-4C01-9FEF-9F50A65527D3}" destId="{A5EDECFF-470D-4022-AA01-B641C2DD4864}" srcOrd="0" destOrd="0" presId="urn:microsoft.com/office/officeart/2008/layout/HorizontalMultiLevelHierarchy"/>
    <dgm:cxn modelId="{E2AF741D-9CF1-442A-BE4E-2FA6ED6A5DF9}" srcId="{462C6AD6-1028-4EE4-B792-F9690485CBED}" destId="{10463DF0-B8FF-450F-BD3D-B6D2450BAA80}" srcOrd="0" destOrd="0" parTransId="{5F750AF7-4824-4DE8-93AA-E55B3C367A4D}" sibTransId="{B9632BAF-2959-44AE-AE4B-962F787D9B8D}"/>
    <dgm:cxn modelId="{B9D81F0D-26EE-4553-9DC5-CDBF3F472023}" type="presOf" srcId="{4B7809E0-F0AE-46C3-8294-511EBAFEA02E}" destId="{23D09C01-8A11-4D52-9524-BB0611F2D0FA}" srcOrd="0" destOrd="0" presId="urn:microsoft.com/office/officeart/2008/layout/HorizontalMultiLevelHierarchy"/>
    <dgm:cxn modelId="{621A140E-55C7-4F88-B272-9D94390F0E5E}" type="presOf" srcId="{5F750AF7-4824-4DE8-93AA-E55B3C367A4D}" destId="{4DF9D683-D22A-4832-97D5-89DF5DB26CF0}" srcOrd="1" destOrd="0" presId="urn:microsoft.com/office/officeart/2008/layout/HorizontalMultiLevelHierarchy"/>
    <dgm:cxn modelId="{A5A0BDE1-918B-4BEC-AEB8-B5817AF8D6D5}" srcId="{462C6AD6-1028-4EE4-B792-F9690485CBED}" destId="{6D19D28C-FF2B-4E75-BB60-5BFDBB3C05A5}" srcOrd="3" destOrd="0" parTransId="{167469A4-5DDF-4C01-9FEF-9F50A65527D3}" sibTransId="{C003DFBA-BF83-4F95-82DC-C68964ED8D90}"/>
    <dgm:cxn modelId="{C52DC309-B929-4EBE-A712-8BB0CD3417C2}" srcId="{462C6AD6-1028-4EE4-B792-F9690485CBED}" destId="{10F4BF34-0EDA-429F-9698-7FB55DBE4F5F}" srcOrd="1" destOrd="0" parTransId="{4B7809E0-F0AE-46C3-8294-511EBAFEA02E}" sibTransId="{C2E23096-9E24-4BB3-83C3-E4FC0E57C62D}"/>
    <dgm:cxn modelId="{9A4CD5E0-BB4E-4553-A3F6-486119BB5F3C}" srcId="{201C7930-320D-4605-A11E-CF9F33B2A62C}" destId="{462C6AD6-1028-4EE4-B792-F9690485CBED}" srcOrd="0" destOrd="0" parTransId="{8A9EDB3F-2DC3-4C2F-B4C9-4630ED02AFEE}" sibTransId="{FAD4D2F9-ED52-445A-8B16-314F62ADFC93}"/>
    <dgm:cxn modelId="{F3367B71-0189-4A92-8910-7FE3B570435F}" type="presOf" srcId="{7CA84085-986C-4D62-8895-F83FB85E39A9}" destId="{24457A40-E936-4FCE-AEF4-43EB8DFEAA24}" srcOrd="1" destOrd="0" presId="urn:microsoft.com/office/officeart/2008/layout/HorizontalMultiLevelHierarchy"/>
    <dgm:cxn modelId="{C24DEEA4-E691-4023-B2FA-5FE7000B3C07}" type="presOf" srcId="{10463DF0-B8FF-450F-BD3D-B6D2450BAA80}" destId="{3D4DDBBE-13CD-46CA-8FF0-9FEAA143F693}" srcOrd="0" destOrd="0" presId="urn:microsoft.com/office/officeart/2008/layout/HorizontalMultiLevelHierarchy"/>
    <dgm:cxn modelId="{46D7A194-A3AA-4305-B484-BE11B1514C50}" type="presOf" srcId="{3B71F302-A1B1-400B-A7DC-60FE465CC4FF}" destId="{933C572F-4495-4F05-99D2-1FF97C8EE946}" srcOrd="0" destOrd="0" presId="urn:microsoft.com/office/officeart/2008/layout/HorizontalMultiLevelHierarchy"/>
    <dgm:cxn modelId="{35E6ACB7-E12E-488B-91D5-03F1B10EE108}" type="presParOf" srcId="{45933087-9F2C-4EB5-9799-E7875E6CB942}" destId="{5C1E71F7-F059-486E-BBF9-5832FF5564F4}" srcOrd="0" destOrd="0" presId="urn:microsoft.com/office/officeart/2008/layout/HorizontalMultiLevelHierarchy"/>
    <dgm:cxn modelId="{2FE917CC-D36F-4BD3-A501-FD9B93F81278}" type="presParOf" srcId="{5C1E71F7-F059-486E-BBF9-5832FF5564F4}" destId="{AEA9A5BB-DE7D-47CA-9C99-ECCC3A26773B}" srcOrd="0" destOrd="0" presId="urn:microsoft.com/office/officeart/2008/layout/HorizontalMultiLevelHierarchy"/>
    <dgm:cxn modelId="{CA89F9A4-9972-41EA-9998-EF64C32644C7}" type="presParOf" srcId="{5C1E71F7-F059-486E-BBF9-5832FF5564F4}" destId="{65B48A76-4172-4F03-BA98-EB62517297E3}" srcOrd="1" destOrd="0" presId="urn:microsoft.com/office/officeart/2008/layout/HorizontalMultiLevelHierarchy"/>
    <dgm:cxn modelId="{6A7F0987-F0C7-4E32-904E-F3251043D564}" type="presParOf" srcId="{65B48A76-4172-4F03-BA98-EB62517297E3}" destId="{6633392D-979B-4039-8FA4-165B6A9AE55E}" srcOrd="0" destOrd="0" presId="urn:microsoft.com/office/officeart/2008/layout/HorizontalMultiLevelHierarchy"/>
    <dgm:cxn modelId="{C25E9856-7E89-41AF-A311-204C0450F917}" type="presParOf" srcId="{6633392D-979B-4039-8FA4-165B6A9AE55E}" destId="{4DF9D683-D22A-4832-97D5-89DF5DB26CF0}" srcOrd="0" destOrd="0" presId="urn:microsoft.com/office/officeart/2008/layout/HorizontalMultiLevelHierarchy"/>
    <dgm:cxn modelId="{872AAF45-3C3F-4E38-88A8-4B75D7AC6D23}" type="presParOf" srcId="{65B48A76-4172-4F03-BA98-EB62517297E3}" destId="{245999E0-773E-4EFD-B3DC-9CE0A9C2BCF8}" srcOrd="1" destOrd="0" presId="urn:microsoft.com/office/officeart/2008/layout/HorizontalMultiLevelHierarchy"/>
    <dgm:cxn modelId="{A400B31C-6527-4C14-9871-35B2E000A68E}" type="presParOf" srcId="{245999E0-773E-4EFD-B3DC-9CE0A9C2BCF8}" destId="{3D4DDBBE-13CD-46CA-8FF0-9FEAA143F693}" srcOrd="0" destOrd="0" presId="urn:microsoft.com/office/officeart/2008/layout/HorizontalMultiLevelHierarchy"/>
    <dgm:cxn modelId="{8A56FB33-6378-4649-BA87-BFBEF5E94096}" type="presParOf" srcId="{245999E0-773E-4EFD-B3DC-9CE0A9C2BCF8}" destId="{1FE3D4F6-C5A4-4695-B137-4F959CB9B16E}" srcOrd="1" destOrd="0" presId="urn:microsoft.com/office/officeart/2008/layout/HorizontalMultiLevelHierarchy"/>
    <dgm:cxn modelId="{F11C3ECB-6DE3-4C90-806B-7D7451FC44EA}" type="presParOf" srcId="{65B48A76-4172-4F03-BA98-EB62517297E3}" destId="{23D09C01-8A11-4D52-9524-BB0611F2D0FA}" srcOrd="2" destOrd="0" presId="urn:microsoft.com/office/officeart/2008/layout/HorizontalMultiLevelHierarchy"/>
    <dgm:cxn modelId="{19EDB6D2-4C88-4F22-B204-2C2DBC267188}" type="presParOf" srcId="{23D09C01-8A11-4D52-9524-BB0611F2D0FA}" destId="{0A1CC34E-0564-4885-82D4-D4EE803F7E94}" srcOrd="0" destOrd="0" presId="urn:microsoft.com/office/officeart/2008/layout/HorizontalMultiLevelHierarchy"/>
    <dgm:cxn modelId="{87DE24C0-FDF8-4023-9852-A94AF05F6D05}" type="presParOf" srcId="{65B48A76-4172-4F03-BA98-EB62517297E3}" destId="{D926B043-8752-4584-95EB-678BC89F2566}" srcOrd="3" destOrd="0" presId="urn:microsoft.com/office/officeart/2008/layout/HorizontalMultiLevelHierarchy"/>
    <dgm:cxn modelId="{87E46012-ECAC-42C4-9682-DAF7BA6B3C40}" type="presParOf" srcId="{D926B043-8752-4584-95EB-678BC89F2566}" destId="{7FD4C6FB-0A83-40A1-AA52-817CA8189DDC}" srcOrd="0" destOrd="0" presId="urn:microsoft.com/office/officeart/2008/layout/HorizontalMultiLevelHierarchy"/>
    <dgm:cxn modelId="{DEB46065-BC87-4AD0-B922-ACF1521261DF}" type="presParOf" srcId="{D926B043-8752-4584-95EB-678BC89F2566}" destId="{9547D5B0-1397-435C-B656-C9F9C824AF30}" srcOrd="1" destOrd="0" presId="urn:microsoft.com/office/officeart/2008/layout/HorizontalMultiLevelHierarchy"/>
    <dgm:cxn modelId="{57A3F751-6841-4DCD-B90A-839D984B24FC}" type="presParOf" srcId="{65B48A76-4172-4F03-BA98-EB62517297E3}" destId="{4FD3A669-286C-4CD9-B280-B300753C3EA3}" srcOrd="4" destOrd="0" presId="urn:microsoft.com/office/officeart/2008/layout/HorizontalMultiLevelHierarchy"/>
    <dgm:cxn modelId="{93667C61-5DA9-40A2-909A-75A7C82B83DF}" type="presParOf" srcId="{4FD3A669-286C-4CD9-B280-B300753C3EA3}" destId="{24457A40-E936-4FCE-AEF4-43EB8DFEAA24}" srcOrd="0" destOrd="0" presId="urn:microsoft.com/office/officeart/2008/layout/HorizontalMultiLevelHierarchy"/>
    <dgm:cxn modelId="{AD06D491-10BC-49C2-A93A-22737DF89C9C}" type="presParOf" srcId="{65B48A76-4172-4F03-BA98-EB62517297E3}" destId="{F0660624-0569-4D63-89EE-1F9CFF04388D}" srcOrd="5" destOrd="0" presId="urn:microsoft.com/office/officeart/2008/layout/HorizontalMultiLevelHierarchy"/>
    <dgm:cxn modelId="{951214D4-75E4-4A10-B493-07FDB51474E8}" type="presParOf" srcId="{F0660624-0569-4D63-89EE-1F9CFF04388D}" destId="{933C572F-4495-4F05-99D2-1FF97C8EE946}" srcOrd="0" destOrd="0" presId="urn:microsoft.com/office/officeart/2008/layout/HorizontalMultiLevelHierarchy"/>
    <dgm:cxn modelId="{2F3E91EC-29D7-4E31-996E-E710556AB4D1}" type="presParOf" srcId="{F0660624-0569-4D63-89EE-1F9CFF04388D}" destId="{E5BA6A01-33AD-42BA-9491-F701ADA5E020}" srcOrd="1" destOrd="0" presId="urn:microsoft.com/office/officeart/2008/layout/HorizontalMultiLevelHierarchy"/>
    <dgm:cxn modelId="{2A7D9193-5D31-483F-91DE-D66E55C3707F}" type="presParOf" srcId="{65B48A76-4172-4F03-BA98-EB62517297E3}" destId="{A5EDECFF-470D-4022-AA01-B641C2DD4864}" srcOrd="6" destOrd="0" presId="urn:microsoft.com/office/officeart/2008/layout/HorizontalMultiLevelHierarchy"/>
    <dgm:cxn modelId="{E0968D91-3BB5-45F2-988E-55B6872059C3}" type="presParOf" srcId="{A5EDECFF-470D-4022-AA01-B641C2DD4864}" destId="{4B1FD878-EF66-466F-9712-37AC7BE7488C}" srcOrd="0" destOrd="0" presId="urn:microsoft.com/office/officeart/2008/layout/HorizontalMultiLevelHierarchy"/>
    <dgm:cxn modelId="{AE19E174-D1A9-4410-AE1F-A80CAEF8D034}" type="presParOf" srcId="{65B48A76-4172-4F03-BA98-EB62517297E3}" destId="{F1B4FA6C-B50E-465D-BDD3-CE28718637DF}" srcOrd="7" destOrd="0" presId="urn:microsoft.com/office/officeart/2008/layout/HorizontalMultiLevelHierarchy"/>
    <dgm:cxn modelId="{12ED0DAA-8307-416E-9D7C-E47F823B2B20}" type="presParOf" srcId="{F1B4FA6C-B50E-465D-BDD3-CE28718637DF}" destId="{20120039-728E-4DB4-9583-DC06B1387C5C}" srcOrd="0" destOrd="0" presId="urn:microsoft.com/office/officeart/2008/layout/HorizontalMultiLevelHierarchy"/>
    <dgm:cxn modelId="{6E3A9738-5BE1-41D6-9960-ACB4B21094FE}" type="presParOf" srcId="{F1B4FA6C-B50E-465D-BDD3-CE28718637DF}" destId="{807764FC-9A1F-4227-A221-7FEA6B91AA0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937E171-541F-45B9-8B10-71117A4F7525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727FC9FE-B3BC-4A98-8325-436F157B28C6}">
      <dgm:prSet custT="1"/>
      <dgm:spPr/>
      <dgm:t>
        <a:bodyPr/>
        <a:lstStyle/>
        <a:p>
          <a:r>
            <a:rPr lang="es-MX" sz="1800" b="0" i="0" dirty="0" smtClean="0"/>
            <a:t>Programar dentro del centro laboral todos los servicios de salud diariamente</a:t>
          </a:r>
          <a:endParaRPr lang="es-MX" sz="1800" dirty="0"/>
        </a:p>
      </dgm:t>
    </dgm:pt>
    <dgm:pt modelId="{5B6149FC-8D9B-4DC5-A25B-9D95EF117B5C}" type="parTrans" cxnId="{BECD47E3-A458-4D89-88D9-9456FB1CD21B}">
      <dgm:prSet/>
      <dgm:spPr/>
      <dgm:t>
        <a:bodyPr/>
        <a:lstStyle/>
        <a:p>
          <a:endParaRPr lang="es-MX"/>
        </a:p>
      </dgm:t>
    </dgm:pt>
    <dgm:pt modelId="{A8FB2E27-B13A-484A-B9A5-EABC6AF4C203}" type="sibTrans" cxnId="{BECD47E3-A458-4D89-88D9-9456FB1CD21B}">
      <dgm:prSet/>
      <dgm:spPr/>
      <dgm:t>
        <a:bodyPr/>
        <a:lstStyle/>
        <a:p>
          <a:endParaRPr lang="es-MX"/>
        </a:p>
      </dgm:t>
    </dgm:pt>
    <dgm:pt modelId="{F16991DC-951D-4F8F-910C-BF4F9D72E053}">
      <dgm:prSet custT="1"/>
      <dgm:spPr/>
      <dgm:t>
        <a:bodyPr/>
        <a:lstStyle/>
        <a:p>
          <a:r>
            <a:rPr lang="es-MX" sz="1800" b="0" i="0" dirty="0" smtClean="0"/>
            <a:t>Archivar y mantener las historias clínico-laborales del personal activo y pasivo del centro laboral</a:t>
          </a:r>
          <a:r>
            <a:rPr lang="es-MX" sz="900" b="0" i="0" dirty="0" smtClean="0"/>
            <a:t>.</a:t>
          </a:r>
          <a:endParaRPr lang="es-MX" sz="900" b="0" i="0" dirty="0"/>
        </a:p>
      </dgm:t>
    </dgm:pt>
    <dgm:pt modelId="{BA242261-8D42-4ED8-8930-D604809B48D2}" type="parTrans" cxnId="{650AB383-2DEF-4DE4-9D22-A4C34B183943}">
      <dgm:prSet/>
      <dgm:spPr/>
      <dgm:t>
        <a:bodyPr/>
        <a:lstStyle/>
        <a:p>
          <a:endParaRPr lang="es-MX"/>
        </a:p>
      </dgm:t>
    </dgm:pt>
    <dgm:pt modelId="{8A19BF04-C1E2-4913-ABC6-63557278260C}" type="sibTrans" cxnId="{650AB383-2DEF-4DE4-9D22-A4C34B183943}">
      <dgm:prSet/>
      <dgm:spPr/>
      <dgm:t>
        <a:bodyPr/>
        <a:lstStyle/>
        <a:p>
          <a:endParaRPr lang="es-MX"/>
        </a:p>
      </dgm:t>
    </dgm:pt>
    <dgm:pt modelId="{7907B4BC-B715-4FEF-8ED1-D4A53274B5A8}">
      <dgm:prSet custT="1"/>
      <dgm:spPr/>
      <dgm:t>
        <a:bodyPr/>
        <a:lstStyle/>
        <a:p>
          <a:r>
            <a:rPr lang="es-MX" sz="1800" dirty="0" smtClean="0"/>
            <a:t>Organizar los cronogramas de ejecución de las actividades de seguridad y salud planificadas por la empresa</a:t>
          </a:r>
          <a:r>
            <a:rPr lang="es-MX" sz="900" dirty="0" smtClean="0"/>
            <a:t>.</a:t>
          </a:r>
          <a:endParaRPr lang="es-MX" sz="900" dirty="0"/>
        </a:p>
      </dgm:t>
    </dgm:pt>
    <dgm:pt modelId="{E255D2F0-4FAF-444C-A1DC-46FE0F3B0C1F}" type="parTrans" cxnId="{C2FBDA98-A826-4934-A1DF-257A94E31BAD}">
      <dgm:prSet/>
      <dgm:spPr/>
      <dgm:t>
        <a:bodyPr/>
        <a:lstStyle/>
        <a:p>
          <a:endParaRPr lang="es-MX"/>
        </a:p>
      </dgm:t>
    </dgm:pt>
    <dgm:pt modelId="{96DBD93E-7407-437E-BC91-7F0D9B17D279}" type="sibTrans" cxnId="{C2FBDA98-A826-4934-A1DF-257A94E31BAD}">
      <dgm:prSet/>
      <dgm:spPr/>
      <dgm:t>
        <a:bodyPr/>
        <a:lstStyle/>
        <a:p>
          <a:endParaRPr lang="es-MX"/>
        </a:p>
      </dgm:t>
    </dgm:pt>
    <dgm:pt modelId="{4279266F-D8CD-48F1-9942-46A1A20049F6}">
      <dgm:prSet custT="1"/>
      <dgm:spPr/>
      <dgm:t>
        <a:bodyPr/>
        <a:lstStyle/>
        <a:p>
          <a:r>
            <a:rPr lang="es-MX" sz="1800" dirty="0" smtClean="0"/>
            <a:t>Controlar el cumplimiento e implementación del plan de emergencias y de primeros auxilios en la empresa</a:t>
          </a:r>
          <a:r>
            <a:rPr lang="es-MX" sz="900" dirty="0" smtClean="0"/>
            <a:t>.</a:t>
          </a:r>
          <a:endParaRPr lang="es-MX" sz="900" dirty="0"/>
        </a:p>
      </dgm:t>
    </dgm:pt>
    <dgm:pt modelId="{72069EFC-EEC8-42D1-8EF7-98CC61ABFB28}" type="parTrans" cxnId="{9FF81C01-BD5D-4F10-870B-85CDFA95EB5D}">
      <dgm:prSet/>
      <dgm:spPr/>
      <dgm:t>
        <a:bodyPr/>
        <a:lstStyle/>
        <a:p>
          <a:endParaRPr lang="es-MX"/>
        </a:p>
      </dgm:t>
    </dgm:pt>
    <dgm:pt modelId="{F420EE86-B4EF-42A2-B00D-4E998B22241A}" type="sibTrans" cxnId="{9FF81C01-BD5D-4F10-870B-85CDFA95EB5D}">
      <dgm:prSet/>
      <dgm:spPr/>
      <dgm:t>
        <a:bodyPr/>
        <a:lstStyle/>
        <a:p>
          <a:endParaRPr lang="es-MX"/>
        </a:p>
      </dgm:t>
    </dgm:pt>
    <dgm:pt modelId="{DE497B65-F37F-493E-A7D1-4779B3D84008}">
      <dgm:prSet custT="1"/>
      <dgm:spPr/>
      <dgm:t>
        <a:bodyPr/>
        <a:lstStyle/>
        <a:p>
          <a:r>
            <a:rPr lang="es-MX" sz="1800" dirty="0" smtClean="0"/>
            <a:t>Gestionar los recursos materiales y medicamentos del dispensario médico</a:t>
          </a:r>
          <a:endParaRPr lang="es-MX" sz="1800" dirty="0"/>
        </a:p>
      </dgm:t>
    </dgm:pt>
    <dgm:pt modelId="{52E5EABD-0AD3-4EAA-A335-873C61A7FB46}" type="parTrans" cxnId="{91F85629-08AB-493A-805F-3A7CA91E8CB1}">
      <dgm:prSet/>
      <dgm:spPr/>
      <dgm:t>
        <a:bodyPr/>
        <a:lstStyle/>
        <a:p>
          <a:endParaRPr lang="es-MX"/>
        </a:p>
      </dgm:t>
    </dgm:pt>
    <dgm:pt modelId="{988D8239-8D1B-4978-9FAC-6A9A56549404}" type="sibTrans" cxnId="{91F85629-08AB-493A-805F-3A7CA91E8CB1}">
      <dgm:prSet/>
      <dgm:spPr/>
      <dgm:t>
        <a:bodyPr/>
        <a:lstStyle/>
        <a:p>
          <a:endParaRPr lang="es-MX"/>
        </a:p>
      </dgm:t>
    </dgm:pt>
    <dgm:pt modelId="{4CA93EEB-DBEB-43C4-8101-A5D87F5D30D3}">
      <dgm:prSet custT="1"/>
      <dgm:spPr/>
      <dgm:t>
        <a:bodyPr/>
        <a:lstStyle/>
        <a:p>
          <a:r>
            <a:rPr lang="es-MX" sz="1800" dirty="0" smtClean="0"/>
            <a:t>Coordinar la calibración y verificación periódica de los equipos médicos utilizados</a:t>
          </a:r>
          <a:endParaRPr lang="es-MX" sz="1800" dirty="0"/>
        </a:p>
      </dgm:t>
    </dgm:pt>
    <dgm:pt modelId="{4E7AD3B6-2010-42DB-993D-47AFD4A70AC4}" type="parTrans" cxnId="{EB786037-C37C-40D3-A066-482C9B3088C7}">
      <dgm:prSet/>
      <dgm:spPr/>
      <dgm:t>
        <a:bodyPr/>
        <a:lstStyle/>
        <a:p>
          <a:endParaRPr lang="es-MX"/>
        </a:p>
      </dgm:t>
    </dgm:pt>
    <dgm:pt modelId="{9726372B-301F-434B-B503-1D025EFB3ECB}" type="sibTrans" cxnId="{EB786037-C37C-40D3-A066-482C9B3088C7}">
      <dgm:prSet/>
      <dgm:spPr/>
      <dgm:t>
        <a:bodyPr/>
        <a:lstStyle/>
        <a:p>
          <a:endParaRPr lang="es-MX"/>
        </a:p>
      </dgm:t>
    </dgm:pt>
    <dgm:pt modelId="{28EFC6C0-BB0A-48E6-981C-884B5B2077E2}">
      <dgm:prSet custT="1"/>
      <dgm:spPr/>
      <dgm:t>
        <a:bodyPr/>
        <a:lstStyle/>
        <a:p>
          <a:r>
            <a:rPr lang="es-MX" sz="1800" dirty="0" smtClean="0"/>
            <a:t>Garantizar el cumplimiento de las normas de bioseguridad dentro del servicio de salud del centro laboral</a:t>
          </a:r>
          <a:endParaRPr lang="es-MX" sz="1800" dirty="0"/>
        </a:p>
      </dgm:t>
    </dgm:pt>
    <dgm:pt modelId="{BE6ADFCD-CFBD-4967-A14A-91C397ADF98A}" type="parTrans" cxnId="{17C26F79-1829-4EC7-BFE6-4DDB69AD8374}">
      <dgm:prSet/>
      <dgm:spPr/>
      <dgm:t>
        <a:bodyPr/>
        <a:lstStyle/>
        <a:p>
          <a:endParaRPr lang="es-MX"/>
        </a:p>
      </dgm:t>
    </dgm:pt>
    <dgm:pt modelId="{0DE5DA20-45E1-41E3-9A58-5713EC3195D4}" type="sibTrans" cxnId="{17C26F79-1829-4EC7-BFE6-4DDB69AD8374}">
      <dgm:prSet/>
      <dgm:spPr/>
      <dgm:t>
        <a:bodyPr/>
        <a:lstStyle/>
        <a:p>
          <a:endParaRPr lang="es-MX"/>
        </a:p>
      </dgm:t>
    </dgm:pt>
    <dgm:pt modelId="{3395781F-20E6-4D50-AC53-97BC91BEAC16}">
      <dgm:prSet custT="1"/>
      <dgm:spPr/>
      <dgm:t>
        <a:bodyPr/>
        <a:lstStyle/>
        <a:p>
          <a:r>
            <a:rPr lang="es-MX" sz="1800" dirty="0" smtClean="0"/>
            <a:t>Mantener actualizados los planes contra desastres y catástrofes</a:t>
          </a:r>
          <a:endParaRPr lang="es-MX" sz="1800" dirty="0"/>
        </a:p>
      </dgm:t>
    </dgm:pt>
    <dgm:pt modelId="{B0162B22-37C5-4C0A-9D9D-87AFC1FC9E0A}" type="parTrans" cxnId="{F40697E3-14AC-4B72-815D-90C73954CCAD}">
      <dgm:prSet/>
      <dgm:spPr/>
      <dgm:t>
        <a:bodyPr/>
        <a:lstStyle/>
        <a:p>
          <a:endParaRPr lang="es-MX"/>
        </a:p>
      </dgm:t>
    </dgm:pt>
    <dgm:pt modelId="{9F02CBCC-9A04-4689-917C-F18F219D6F01}" type="sibTrans" cxnId="{F40697E3-14AC-4B72-815D-90C73954CCAD}">
      <dgm:prSet/>
      <dgm:spPr/>
      <dgm:t>
        <a:bodyPr/>
        <a:lstStyle/>
        <a:p>
          <a:endParaRPr lang="es-MX"/>
        </a:p>
      </dgm:t>
    </dgm:pt>
    <dgm:pt modelId="{31D183E2-7798-4743-A169-5551A746EACF}">
      <dgm:prSet custT="1"/>
      <dgm:spPr/>
      <dgm:t>
        <a:bodyPr/>
        <a:lstStyle/>
        <a:p>
          <a:r>
            <a:rPr lang="es-MX" sz="1800" dirty="0" smtClean="0"/>
            <a:t>Participar activamente en los simulacros ante una situación de emergencia sanitaria o de desastre</a:t>
          </a:r>
          <a:r>
            <a:rPr lang="es-MX" sz="900" dirty="0" smtClean="0"/>
            <a:t>.</a:t>
          </a:r>
          <a:endParaRPr lang="es-MX" sz="900" dirty="0"/>
        </a:p>
      </dgm:t>
    </dgm:pt>
    <dgm:pt modelId="{BC802048-8EFC-4EA0-B76D-4752DEC95258}" type="parTrans" cxnId="{F054035A-E50B-45F2-AEDF-EC66FFB16850}">
      <dgm:prSet/>
      <dgm:spPr/>
      <dgm:t>
        <a:bodyPr/>
        <a:lstStyle/>
        <a:p>
          <a:endParaRPr lang="es-MX"/>
        </a:p>
      </dgm:t>
    </dgm:pt>
    <dgm:pt modelId="{38216DD8-A60B-4FF2-8E7B-6CB2C7741C7A}" type="sibTrans" cxnId="{F054035A-E50B-45F2-AEDF-EC66FFB16850}">
      <dgm:prSet/>
      <dgm:spPr/>
      <dgm:t>
        <a:bodyPr/>
        <a:lstStyle/>
        <a:p>
          <a:endParaRPr lang="es-MX"/>
        </a:p>
      </dgm:t>
    </dgm:pt>
    <dgm:pt modelId="{12E5F885-BF3C-4B77-85B0-1AA36C279A0D}" type="pres">
      <dgm:prSet presAssocID="{4937E171-541F-45B9-8B10-71117A4F752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902A607-3CAC-487A-9F26-DFA47073320F}" type="pres">
      <dgm:prSet presAssocID="{727FC9FE-B3BC-4A98-8325-436F157B28C6}" presName="parentLin" presStyleCnt="0"/>
      <dgm:spPr/>
      <dgm:t>
        <a:bodyPr/>
        <a:lstStyle/>
        <a:p>
          <a:endParaRPr lang="es-MX"/>
        </a:p>
      </dgm:t>
    </dgm:pt>
    <dgm:pt modelId="{825A9335-B253-43CA-ADCC-DB0555356B0C}" type="pres">
      <dgm:prSet presAssocID="{727FC9FE-B3BC-4A98-8325-436F157B28C6}" presName="parentLeftMargin" presStyleLbl="node1" presStyleIdx="0" presStyleCnt="9"/>
      <dgm:spPr/>
      <dgm:t>
        <a:bodyPr/>
        <a:lstStyle/>
        <a:p>
          <a:endParaRPr lang="es-MX"/>
        </a:p>
      </dgm:t>
    </dgm:pt>
    <dgm:pt modelId="{2ADFE103-94E1-46F9-BCA5-9ACCBCFE1D81}" type="pres">
      <dgm:prSet presAssocID="{727FC9FE-B3BC-4A98-8325-436F157B28C6}" presName="parentText" presStyleLbl="node1" presStyleIdx="0" presStyleCnt="9" custScaleX="136719" custScaleY="16783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964BB7-F5CD-44F8-9A45-4585CEC56563}" type="pres">
      <dgm:prSet presAssocID="{727FC9FE-B3BC-4A98-8325-436F157B28C6}" presName="negativeSpace" presStyleCnt="0"/>
      <dgm:spPr/>
      <dgm:t>
        <a:bodyPr/>
        <a:lstStyle/>
        <a:p>
          <a:endParaRPr lang="es-MX"/>
        </a:p>
      </dgm:t>
    </dgm:pt>
    <dgm:pt modelId="{21F464BC-5609-4C8F-8109-F0D6D4F89D7C}" type="pres">
      <dgm:prSet presAssocID="{727FC9FE-B3BC-4A98-8325-436F157B28C6}" presName="childText" presStyleLbl="conFgAcc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B583AB-4881-42E2-BB6E-257057A35FDF}" type="pres">
      <dgm:prSet presAssocID="{A8FB2E27-B13A-484A-B9A5-EABC6AF4C203}" presName="spaceBetweenRectangles" presStyleCnt="0"/>
      <dgm:spPr/>
      <dgm:t>
        <a:bodyPr/>
        <a:lstStyle/>
        <a:p>
          <a:endParaRPr lang="es-MX"/>
        </a:p>
      </dgm:t>
    </dgm:pt>
    <dgm:pt modelId="{21BCBD54-F1FA-4E12-B4BE-23B8B4BD1732}" type="pres">
      <dgm:prSet presAssocID="{F16991DC-951D-4F8F-910C-BF4F9D72E053}" presName="parentLin" presStyleCnt="0"/>
      <dgm:spPr/>
      <dgm:t>
        <a:bodyPr/>
        <a:lstStyle/>
        <a:p>
          <a:endParaRPr lang="es-MX"/>
        </a:p>
      </dgm:t>
    </dgm:pt>
    <dgm:pt modelId="{93F7D311-07E7-423D-B67A-3B40EFE951B8}" type="pres">
      <dgm:prSet presAssocID="{F16991DC-951D-4F8F-910C-BF4F9D72E053}" presName="parentLeftMargin" presStyleLbl="node1" presStyleIdx="0" presStyleCnt="9"/>
      <dgm:spPr/>
      <dgm:t>
        <a:bodyPr/>
        <a:lstStyle/>
        <a:p>
          <a:endParaRPr lang="es-MX"/>
        </a:p>
      </dgm:t>
    </dgm:pt>
    <dgm:pt modelId="{E759507B-3AB3-46B3-A71B-619380A5D670}" type="pres">
      <dgm:prSet presAssocID="{F16991DC-951D-4F8F-910C-BF4F9D72E053}" presName="parentText" presStyleLbl="node1" presStyleIdx="1" presStyleCnt="9" custScaleX="142857" custScaleY="13787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A19BD1-EB14-4DAA-AEFB-4549FE262EF2}" type="pres">
      <dgm:prSet presAssocID="{F16991DC-951D-4F8F-910C-BF4F9D72E053}" presName="negativeSpace" presStyleCnt="0"/>
      <dgm:spPr/>
      <dgm:t>
        <a:bodyPr/>
        <a:lstStyle/>
        <a:p>
          <a:endParaRPr lang="es-MX"/>
        </a:p>
      </dgm:t>
    </dgm:pt>
    <dgm:pt modelId="{D94F8425-4E06-4E06-8895-E7F85A85B07C}" type="pres">
      <dgm:prSet presAssocID="{F16991DC-951D-4F8F-910C-BF4F9D72E053}" presName="childText" presStyleLbl="conFgAcc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8ABD2C-0A38-4DBE-B1CB-18233E0E780E}" type="pres">
      <dgm:prSet presAssocID="{8A19BF04-C1E2-4913-ABC6-63557278260C}" presName="spaceBetweenRectangles" presStyleCnt="0"/>
      <dgm:spPr/>
      <dgm:t>
        <a:bodyPr/>
        <a:lstStyle/>
        <a:p>
          <a:endParaRPr lang="es-MX"/>
        </a:p>
      </dgm:t>
    </dgm:pt>
    <dgm:pt modelId="{3DF25053-3578-4E83-9824-B73B5150E3DB}" type="pres">
      <dgm:prSet presAssocID="{4279266F-D8CD-48F1-9942-46A1A20049F6}" presName="parentLin" presStyleCnt="0"/>
      <dgm:spPr/>
      <dgm:t>
        <a:bodyPr/>
        <a:lstStyle/>
        <a:p>
          <a:endParaRPr lang="es-MX"/>
        </a:p>
      </dgm:t>
    </dgm:pt>
    <dgm:pt modelId="{5E44DFBD-FE43-4182-8273-A51C3C3F4460}" type="pres">
      <dgm:prSet presAssocID="{4279266F-D8CD-48F1-9942-46A1A20049F6}" presName="parentLeftMargin" presStyleLbl="node1" presStyleIdx="1" presStyleCnt="9"/>
      <dgm:spPr/>
      <dgm:t>
        <a:bodyPr/>
        <a:lstStyle/>
        <a:p>
          <a:endParaRPr lang="es-MX"/>
        </a:p>
      </dgm:t>
    </dgm:pt>
    <dgm:pt modelId="{7010EE29-B322-4FF1-9F52-FDD74FF0C2D8}" type="pres">
      <dgm:prSet presAssocID="{4279266F-D8CD-48F1-9942-46A1A20049F6}" presName="parentText" presStyleLbl="node1" presStyleIdx="2" presStyleCnt="9" custScaleX="142857" custScaleY="15710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59603C-8C6C-4482-BAB5-BCA1CD25A262}" type="pres">
      <dgm:prSet presAssocID="{4279266F-D8CD-48F1-9942-46A1A20049F6}" presName="negativeSpace" presStyleCnt="0"/>
      <dgm:spPr/>
      <dgm:t>
        <a:bodyPr/>
        <a:lstStyle/>
        <a:p>
          <a:endParaRPr lang="es-MX"/>
        </a:p>
      </dgm:t>
    </dgm:pt>
    <dgm:pt modelId="{6B17F057-D65B-4A0F-AD26-5AFF31BDF3E7}" type="pres">
      <dgm:prSet presAssocID="{4279266F-D8CD-48F1-9942-46A1A20049F6}" presName="childText" presStyleLbl="conFgAcc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31E983-9864-440D-A366-C190C1B8C741}" type="pres">
      <dgm:prSet presAssocID="{F420EE86-B4EF-42A2-B00D-4E998B22241A}" presName="spaceBetweenRectangles" presStyleCnt="0"/>
      <dgm:spPr/>
      <dgm:t>
        <a:bodyPr/>
        <a:lstStyle/>
        <a:p>
          <a:endParaRPr lang="es-MX"/>
        </a:p>
      </dgm:t>
    </dgm:pt>
    <dgm:pt modelId="{467C9096-F09D-4841-81B2-0FA03B687714}" type="pres">
      <dgm:prSet presAssocID="{7907B4BC-B715-4FEF-8ED1-D4A53274B5A8}" presName="parentLin" presStyleCnt="0"/>
      <dgm:spPr/>
      <dgm:t>
        <a:bodyPr/>
        <a:lstStyle/>
        <a:p>
          <a:endParaRPr lang="es-MX"/>
        </a:p>
      </dgm:t>
    </dgm:pt>
    <dgm:pt modelId="{902F55A0-116F-44D9-980A-7F13A394E463}" type="pres">
      <dgm:prSet presAssocID="{7907B4BC-B715-4FEF-8ED1-D4A53274B5A8}" presName="parentLeftMargin" presStyleLbl="node1" presStyleIdx="2" presStyleCnt="9"/>
      <dgm:spPr/>
      <dgm:t>
        <a:bodyPr/>
        <a:lstStyle/>
        <a:p>
          <a:endParaRPr lang="es-MX"/>
        </a:p>
      </dgm:t>
    </dgm:pt>
    <dgm:pt modelId="{F98A2EBB-77D1-4931-960F-B9D15E5A3BC7}" type="pres">
      <dgm:prSet presAssocID="{7907B4BC-B715-4FEF-8ED1-D4A53274B5A8}" presName="parentText" presStyleLbl="node1" presStyleIdx="3" presStyleCnt="9" custScaleX="142857" custScaleY="14697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1DEED1-CE06-4406-A75A-74C5E118C081}" type="pres">
      <dgm:prSet presAssocID="{7907B4BC-B715-4FEF-8ED1-D4A53274B5A8}" presName="negativeSpace" presStyleCnt="0"/>
      <dgm:spPr/>
      <dgm:t>
        <a:bodyPr/>
        <a:lstStyle/>
        <a:p>
          <a:endParaRPr lang="es-MX"/>
        </a:p>
      </dgm:t>
    </dgm:pt>
    <dgm:pt modelId="{983148DD-ED4A-425F-8461-9389C265E994}" type="pres">
      <dgm:prSet presAssocID="{7907B4BC-B715-4FEF-8ED1-D4A53274B5A8}" presName="childText" presStyleLbl="conFgAcc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12D26C-A60A-475B-90CE-61760A2A02A1}" type="pres">
      <dgm:prSet presAssocID="{96DBD93E-7407-437E-BC91-7F0D9B17D279}" presName="spaceBetweenRectangles" presStyleCnt="0"/>
      <dgm:spPr/>
      <dgm:t>
        <a:bodyPr/>
        <a:lstStyle/>
        <a:p>
          <a:endParaRPr lang="es-MX"/>
        </a:p>
      </dgm:t>
    </dgm:pt>
    <dgm:pt modelId="{8A39FBA3-A8F0-4EDC-8BBA-C8EA23D6C578}" type="pres">
      <dgm:prSet presAssocID="{DE497B65-F37F-493E-A7D1-4779B3D84008}" presName="parentLin" presStyleCnt="0"/>
      <dgm:spPr/>
      <dgm:t>
        <a:bodyPr/>
        <a:lstStyle/>
        <a:p>
          <a:endParaRPr lang="es-MX"/>
        </a:p>
      </dgm:t>
    </dgm:pt>
    <dgm:pt modelId="{EA649B06-BB04-4A06-8286-46B7516CDC5C}" type="pres">
      <dgm:prSet presAssocID="{DE497B65-F37F-493E-A7D1-4779B3D84008}" presName="parentLeftMargin" presStyleLbl="node1" presStyleIdx="3" presStyleCnt="9"/>
      <dgm:spPr/>
      <dgm:t>
        <a:bodyPr/>
        <a:lstStyle/>
        <a:p>
          <a:endParaRPr lang="es-MX"/>
        </a:p>
      </dgm:t>
    </dgm:pt>
    <dgm:pt modelId="{EE1175C5-3B6E-41EA-8FCE-F1F1DA7FD2F6}" type="pres">
      <dgm:prSet presAssocID="{DE497B65-F37F-493E-A7D1-4779B3D84008}" presName="parentText" presStyleLbl="node1" presStyleIdx="4" presStyleCnt="9" custScaleX="139642" custScaleY="16722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352EB5-98DC-48E4-B542-B31058880598}" type="pres">
      <dgm:prSet presAssocID="{DE497B65-F37F-493E-A7D1-4779B3D84008}" presName="negativeSpace" presStyleCnt="0"/>
      <dgm:spPr/>
      <dgm:t>
        <a:bodyPr/>
        <a:lstStyle/>
        <a:p>
          <a:endParaRPr lang="es-MX"/>
        </a:p>
      </dgm:t>
    </dgm:pt>
    <dgm:pt modelId="{C5250BBA-5DAE-45E5-A555-9014F306E054}" type="pres">
      <dgm:prSet presAssocID="{DE497B65-F37F-493E-A7D1-4779B3D84008}" presName="childText" presStyleLbl="conFgAcc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215392-5350-468C-B530-05133F64CA8A}" type="pres">
      <dgm:prSet presAssocID="{988D8239-8D1B-4978-9FAC-6A9A56549404}" presName="spaceBetweenRectangles" presStyleCnt="0"/>
      <dgm:spPr/>
      <dgm:t>
        <a:bodyPr/>
        <a:lstStyle/>
        <a:p>
          <a:endParaRPr lang="es-MX"/>
        </a:p>
      </dgm:t>
    </dgm:pt>
    <dgm:pt modelId="{FF199229-4389-4680-86F9-717118EFDDB3}" type="pres">
      <dgm:prSet presAssocID="{4CA93EEB-DBEB-43C4-8101-A5D87F5D30D3}" presName="parentLin" presStyleCnt="0"/>
      <dgm:spPr/>
      <dgm:t>
        <a:bodyPr/>
        <a:lstStyle/>
        <a:p>
          <a:endParaRPr lang="es-MX"/>
        </a:p>
      </dgm:t>
    </dgm:pt>
    <dgm:pt modelId="{631AFA56-061D-4E34-BAAD-1D78EA4CD655}" type="pres">
      <dgm:prSet presAssocID="{4CA93EEB-DBEB-43C4-8101-A5D87F5D30D3}" presName="parentLeftMargin" presStyleLbl="node1" presStyleIdx="4" presStyleCnt="9"/>
      <dgm:spPr/>
      <dgm:t>
        <a:bodyPr/>
        <a:lstStyle/>
        <a:p>
          <a:endParaRPr lang="es-MX"/>
        </a:p>
      </dgm:t>
    </dgm:pt>
    <dgm:pt modelId="{C63F3862-668D-4135-97F8-B292E982DD12}" type="pres">
      <dgm:prSet presAssocID="{4CA93EEB-DBEB-43C4-8101-A5D87F5D30D3}" presName="parentText" presStyleLbl="node1" presStyleIdx="5" presStyleCnt="9" custScaleX="142565" custScaleY="18816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31F94E-8B45-4273-BFD9-3BC00027B830}" type="pres">
      <dgm:prSet presAssocID="{4CA93EEB-DBEB-43C4-8101-A5D87F5D30D3}" presName="negativeSpace" presStyleCnt="0"/>
      <dgm:spPr/>
      <dgm:t>
        <a:bodyPr/>
        <a:lstStyle/>
        <a:p>
          <a:endParaRPr lang="es-MX"/>
        </a:p>
      </dgm:t>
    </dgm:pt>
    <dgm:pt modelId="{5DC59CA4-B5C8-4AF0-9344-59C22EE456FB}" type="pres">
      <dgm:prSet presAssocID="{4CA93EEB-DBEB-43C4-8101-A5D87F5D30D3}" presName="childText" presStyleLbl="conFgAcc1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722CF4-AA96-4C72-813E-5DB65F55DFFD}" type="pres">
      <dgm:prSet presAssocID="{9726372B-301F-434B-B503-1D025EFB3ECB}" presName="spaceBetweenRectangles" presStyleCnt="0"/>
      <dgm:spPr/>
      <dgm:t>
        <a:bodyPr/>
        <a:lstStyle/>
        <a:p>
          <a:endParaRPr lang="es-MX"/>
        </a:p>
      </dgm:t>
    </dgm:pt>
    <dgm:pt modelId="{6CF262ED-97CA-4492-9B28-2AAACCCE37BC}" type="pres">
      <dgm:prSet presAssocID="{28EFC6C0-BB0A-48E6-981C-884B5B2077E2}" presName="parentLin" presStyleCnt="0"/>
      <dgm:spPr/>
      <dgm:t>
        <a:bodyPr/>
        <a:lstStyle/>
        <a:p>
          <a:endParaRPr lang="es-MX"/>
        </a:p>
      </dgm:t>
    </dgm:pt>
    <dgm:pt modelId="{81E54C1D-FEC7-43AF-87B8-501BFBED637E}" type="pres">
      <dgm:prSet presAssocID="{28EFC6C0-BB0A-48E6-981C-884B5B2077E2}" presName="parentLeftMargin" presStyleLbl="node1" presStyleIdx="5" presStyleCnt="9"/>
      <dgm:spPr/>
      <dgm:t>
        <a:bodyPr/>
        <a:lstStyle/>
        <a:p>
          <a:endParaRPr lang="es-MX"/>
        </a:p>
      </dgm:t>
    </dgm:pt>
    <dgm:pt modelId="{3BBF0879-C6EB-4AE6-9A09-68740351EC5A}" type="pres">
      <dgm:prSet presAssocID="{28EFC6C0-BB0A-48E6-981C-884B5B2077E2}" presName="parentText" presStyleLbl="node1" presStyleIdx="6" presStyleCnt="9" custScaleX="140616" custScaleY="20127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B1D5E8-F638-446E-97EC-77BE09E7538B}" type="pres">
      <dgm:prSet presAssocID="{28EFC6C0-BB0A-48E6-981C-884B5B2077E2}" presName="negativeSpace" presStyleCnt="0"/>
      <dgm:spPr/>
      <dgm:t>
        <a:bodyPr/>
        <a:lstStyle/>
        <a:p>
          <a:endParaRPr lang="es-MX"/>
        </a:p>
      </dgm:t>
    </dgm:pt>
    <dgm:pt modelId="{6217382E-0534-4958-A43E-A13BB9255D3B}" type="pres">
      <dgm:prSet presAssocID="{28EFC6C0-BB0A-48E6-981C-884B5B2077E2}" presName="childText" presStyleLbl="conFgAcc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FEE63C-9F8D-4D51-9BC6-1F60BBBFF70E}" type="pres">
      <dgm:prSet presAssocID="{0DE5DA20-45E1-41E3-9A58-5713EC3195D4}" presName="spaceBetweenRectangles" presStyleCnt="0"/>
      <dgm:spPr/>
      <dgm:t>
        <a:bodyPr/>
        <a:lstStyle/>
        <a:p>
          <a:endParaRPr lang="es-MX"/>
        </a:p>
      </dgm:t>
    </dgm:pt>
    <dgm:pt modelId="{9C586E12-BBF6-43A3-8AA8-958B0A5C3349}" type="pres">
      <dgm:prSet presAssocID="{31D183E2-7798-4743-A169-5551A746EACF}" presName="parentLin" presStyleCnt="0"/>
      <dgm:spPr/>
      <dgm:t>
        <a:bodyPr/>
        <a:lstStyle/>
        <a:p>
          <a:endParaRPr lang="es-MX"/>
        </a:p>
      </dgm:t>
    </dgm:pt>
    <dgm:pt modelId="{0DF3E9F2-15BD-4A3F-AB2A-1E080892BF2F}" type="pres">
      <dgm:prSet presAssocID="{31D183E2-7798-4743-A169-5551A746EACF}" presName="parentLeftMargin" presStyleLbl="node1" presStyleIdx="6" presStyleCnt="9"/>
      <dgm:spPr/>
      <dgm:t>
        <a:bodyPr/>
        <a:lstStyle/>
        <a:p>
          <a:endParaRPr lang="es-MX"/>
        </a:p>
      </dgm:t>
    </dgm:pt>
    <dgm:pt modelId="{1F4457B4-4CA7-440B-B551-42D93CCA13F9}" type="pres">
      <dgm:prSet presAssocID="{31D183E2-7798-4743-A169-5551A746EACF}" presName="parentText" presStyleLbl="node1" presStyleIdx="7" presStyleCnt="9" custScaleX="136719" custScaleY="22308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FF8CD6-0441-4711-8A99-997AE37F52C5}" type="pres">
      <dgm:prSet presAssocID="{31D183E2-7798-4743-A169-5551A746EACF}" presName="negativeSpace" presStyleCnt="0"/>
      <dgm:spPr/>
      <dgm:t>
        <a:bodyPr/>
        <a:lstStyle/>
        <a:p>
          <a:endParaRPr lang="es-MX"/>
        </a:p>
      </dgm:t>
    </dgm:pt>
    <dgm:pt modelId="{76762F35-A347-43A8-A714-A543B2232B84}" type="pres">
      <dgm:prSet presAssocID="{31D183E2-7798-4743-A169-5551A746EACF}" presName="childText" presStyleLbl="conFgAcc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6DBC61-9C0D-478A-A820-A4D6AADB7C4F}" type="pres">
      <dgm:prSet presAssocID="{38216DD8-A60B-4FF2-8E7B-6CB2C7741C7A}" presName="spaceBetweenRectangles" presStyleCnt="0"/>
      <dgm:spPr/>
      <dgm:t>
        <a:bodyPr/>
        <a:lstStyle/>
        <a:p>
          <a:endParaRPr lang="es-MX"/>
        </a:p>
      </dgm:t>
    </dgm:pt>
    <dgm:pt modelId="{A35B7DE3-6546-4A0D-B2D0-E7E8222CCB72}" type="pres">
      <dgm:prSet presAssocID="{3395781F-20E6-4D50-AC53-97BC91BEAC16}" presName="parentLin" presStyleCnt="0"/>
      <dgm:spPr/>
      <dgm:t>
        <a:bodyPr/>
        <a:lstStyle/>
        <a:p>
          <a:endParaRPr lang="es-MX"/>
        </a:p>
      </dgm:t>
    </dgm:pt>
    <dgm:pt modelId="{466B810A-E653-4ED1-8C7A-C86EEA558DEB}" type="pres">
      <dgm:prSet presAssocID="{3395781F-20E6-4D50-AC53-97BC91BEAC16}" presName="parentLeftMargin" presStyleLbl="node1" presStyleIdx="7" presStyleCnt="9"/>
      <dgm:spPr/>
      <dgm:t>
        <a:bodyPr/>
        <a:lstStyle/>
        <a:p>
          <a:endParaRPr lang="es-MX"/>
        </a:p>
      </dgm:t>
    </dgm:pt>
    <dgm:pt modelId="{00377EFC-60B4-4D41-B87A-BE5C5A49C210}" type="pres">
      <dgm:prSet presAssocID="{3395781F-20E6-4D50-AC53-97BC91BEAC16}" presName="parentText" presStyleLbl="node1" presStyleIdx="8" presStyleCnt="9" custScaleX="128437" custScaleY="18375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9402E1-EA49-459D-8EC4-DB914899A82B}" type="pres">
      <dgm:prSet presAssocID="{3395781F-20E6-4D50-AC53-97BC91BEAC16}" presName="negativeSpace" presStyleCnt="0"/>
      <dgm:spPr/>
      <dgm:t>
        <a:bodyPr/>
        <a:lstStyle/>
        <a:p>
          <a:endParaRPr lang="es-MX"/>
        </a:p>
      </dgm:t>
    </dgm:pt>
    <dgm:pt modelId="{FC411DF1-BF48-4558-8A32-024265EBCDE7}" type="pres">
      <dgm:prSet presAssocID="{3395781F-20E6-4D50-AC53-97BC91BEAC16}" presName="childText" presStyleLbl="conFgAcc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36D2828-3018-4CEB-AC38-9C8D6E2F9992}" type="presOf" srcId="{F16991DC-951D-4F8F-910C-BF4F9D72E053}" destId="{93F7D311-07E7-423D-B67A-3B40EFE951B8}" srcOrd="0" destOrd="0" presId="urn:microsoft.com/office/officeart/2005/8/layout/list1"/>
    <dgm:cxn modelId="{C08AFB3A-A026-42F9-B9C5-484CEABCB7B6}" type="presOf" srcId="{31D183E2-7798-4743-A169-5551A746EACF}" destId="{1F4457B4-4CA7-440B-B551-42D93CCA13F9}" srcOrd="1" destOrd="0" presId="urn:microsoft.com/office/officeart/2005/8/layout/list1"/>
    <dgm:cxn modelId="{91C19226-9752-4BF3-8E17-0084658CDAF9}" type="presOf" srcId="{31D183E2-7798-4743-A169-5551A746EACF}" destId="{0DF3E9F2-15BD-4A3F-AB2A-1E080892BF2F}" srcOrd="0" destOrd="0" presId="urn:microsoft.com/office/officeart/2005/8/layout/list1"/>
    <dgm:cxn modelId="{95C3FC7B-B975-45BA-9363-A5F2274FCDD2}" type="presOf" srcId="{727FC9FE-B3BC-4A98-8325-436F157B28C6}" destId="{825A9335-B253-43CA-ADCC-DB0555356B0C}" srcOrd="0" destOrd="0" presId="urn:microsoft.com/office/officeart/2005/8/layout/list1"/>
    <dgm:cxn modelId="{3850F85C-2F44-4AE1-A82E-176B3BBE9926}" type="presOf" srcId="{4279266F-D8CD-48F1-9942-46A1A20049F6}" destId="{7010EE29-B322-4FF1-9F52-FDD74FF0C2D8}" srcOrd="1" destOrd="0" presId="urn:microsoft.com/office/officeart/2005/8/layout/list1"/>
    <dgm:cxn modelId="{EB786037-C37C-40D3-A066-482C9B3088C7}" srcId="{4937E171-541F-45B9-8B10-71117A4F7525}" destId="{4CA93EEB-DBEB-43C4-8101-A5D87F5D30D3}" srcOrd="5" destOrd="0" parTransId="{4E7AD3B6-2010-42DB-993D-47AFD4A70AC4}" sibTransId="{9726372B-301F-434B-B503-1D025EFB3ECB}"/>
    <dgm:cxn modelId="{A82494A6-83C7-4B9A-9491-D0054585A673}" type="presOf" srcId="{4279266F-D8CD-48F1-9942-46A1A20049F6}" destId="{5E44DFBD-FE43-4182-8273-A51C3C3F4460}" srcOrd="0" destOrd="0" presId="urn:microsoft.com/office/officeart/2005/8/layout/list1"/>
    <dgm:cxn modelId="{7D5C358F-31DF-4D2C-8664-7FCF29F2BFC6}" type="presOf" srcId="{F16991DC-951D-4F8F-910C-BF4F9D72E053}" destId="{E759507B-3AB3-46B3-A71B-619380A5D670}" srcOrd="1" destOrd="0" presId="urn:microsoft.com/office/officeart/2005/8/layout/list1"/>
    <dgm:cxn modelId="{09BFF326-BA4F-49E8-BE9D-B4ECDB78854C}" type="presOf" srcId="{727FC9FE-B3BC-4A98-8325-436F157B28C6}" destId="{2ADFE103-94E1-46F9-BCA5-9ACCBCFE1D81}" srcOrd="1" destOrd="0" presId="urn:microsoft.com/office/officeart/2005/8/layout/list1"/>
    <dgm:cxn modelId="{91F85629-08AB-493A-805F-3A7CA91E8CB1}" srcId="{4937E171-541F-45B9-8B10-71117A4F7525}" destId="{DE497B65-F37F-493E-A7D1-4779B3D84008}" srcOrd="4" destOrd="0" parTransId="{52E5EABD-0AD3-4EAA-A335-873C61A7FB46}" sibTransId="{988D8239-8D1B-4978-9FAC-6A9A56549404}"/>
    <dgm:cxn modelId="{26C4B60D-E1BD-4E7F-8CBB-A397F8B65CB1}" type="presOf" srcId="{28EFC6C0-BB0A-48E6-981C-884B5B2077E2}" destId="{3BBF0879-C6EB-4AE6-9A09-68740351EC5A}" srcOrd="1" destOrd="0" presId="urn:microsoft.com/office/officeart/2005/8/layout/list1"/>
    <dgm:cxn modelId="{17C26F79-1829-4EC7-BFE6-4DDB69AD8374}" srcId="{4937E171-541F-45B9-8B10-71117A4F7525}" destId="{28EFC6C0-BB0A-48E6-981C-884B5B2077E2}" srcOrd="6" destOrd="0" parTransId="{BE6ADFCD-CFBD-4967-A14A-91C397ADF98A}" sibTransId="{0DE5DA20-45E1-41E3-9A58-5713EC3195D4}"/>
    <dgm:cxn modelId="{CCAE91DF-AA52-46DC-AB5A-0E1F88B3F1EF}" type="presOf" srcId="{7907B4BC-B715-4FEF-8ED1-D4A53274B5A8}" destId="{F98A2EBB-77D1-4931-960F-B9D15E5A3BC7}" srcOrd="1" destOrd="0" presId="urn:microsoft.com/office/officeart/2005/8/layout/list1"/>
    <dgm:cxn modelId="{8061508A-BF94-4DF9-A3A9-8C9DC86A5324}" type="presOf" srcId="{4CA93EEB-DBEB-43C4-8101-A5D87F5D30D3}" destId="{631AFA56-061D-4E34-BAAD-1D78EA4CD655}" srcOrd="0" destOrd="0" presId="urn:microsoft.com/office/officeart/2005/8/layout/list1"/>
    <dgm:cxn modelId="{F054035A-E50B-45F2-AEDF-EC66FFB16850}" srcId="{4937E171-541F-45B9-8B10-71117A4F7525}" destId="{31D183E2-7798-4743-A169-5551A746EACF}" srcOrd="7" destOrd="0" parTransId="{BC802048-8EFC-4EA0-B76D-4752DEC95258}" sibTransId="{38216DD8-A60B-4FF2-8E7B-6CB2C7741C7A}"/>
    <dgm:cxn modelId="{86549228-0D03-4128-B6F9-715333FC1A1B}" type="presOf" srcId="{4937E171-541F-45B9-8B10-71117A4F7525}" destId="{12E5F885-BF3C-4B77-85B0-1AA36C279A0D}" srcOrd="0" destOrd="0" presId="urn:microsoft.com/office/officeart/2005/8/layout/list1"/>
    <dgm:cxn modelId="{507FF484-27F3-4E26-9923-DCF5F46875CB}" type="presOf" srcId="{DE497B65-F37F-493E-A7D1-4779B3D84008}" destId="{EE1175C5-3B6E-41EA-8FCE-F1F1DA7FD2F6}" srcOrd="1" destOrd="0" presId="urn:microsoft.com/office/officeart/2005/8/layout/list1"/>
    <dgm:cxn modelId="{F40697E3-14AC-4B72-815D-90C73954CCAD}" srcId="{4937E171-541F-45B9-8B10-71117A4F7525}" destId="{3395781F-20E6-4D50-AC53-97BC91BEAC16}" srcOrd="8" destOrd="0" parTransId="{B0162B22-37C5-4C0A-9D9D-87AFC1FC9E0A}" sibTransId="{9F02CBCC-9A04-4689-917C-F18F219D6F01}"/>
    <dgm:cxn modelId="{D1F7C6D1-6DAC-4C26-9202-2C1A26C2519A}" type="presOf" srcId="{28EFC6C0-BB0A-48E6-981C-884B5B2077E2}" destId="{81E54C1D-FEC7-43AF-87B8-501BFBED637E}" srcOrd="0" destOrd="0" presId="urn:microsoft.com/office/officeart/2005/8/layout/list1"/>
    <dgm:cxn modelId="{BD1F5CC5-72ED-40D9-BD41-5B916B2E39B1}" type="presOf" srcId="{DE497B65-F37F-493E-A7D1-4779B3D84008}" destId="{EA649B06-BB04-4A06-8286-46B7516CDC5C}" srcOrd="0" destOrd="0" presId="urn:microsoft.com/office/officeart/2005/8/layout/list1"/>
    <dgm:cxn modelId="{BECD47E3-A458-4D89-88D9-9456FB1CD21B}" srcId="{4937E171-541F-45B9-8B10-71117A4F7525}" destId="{727FC9FE-B3BC-4A98-8325-436F157B28C6}" srcOrd="0" destOrd="0" parTransId="{5B6149FC-8D9B-4DC5-A25B-9D95EF117B5C}" sibTransId="{A8FB2E27-B13A-484A-B9A5-EABC6AF4C203}"/>
    <dgm:cxn modelId="{C2FBDA98-A826-4934-A1DF-257A94E31BAD}" srcId="{4937E171-541F-45B9-8B10-71117A4F7525}" destId="{7907B4BC-B715-4FEF-8ED1-D4A53274B5A8}" srcOrd="3" destOrd="0" parTransId="{E255D2F0-4FAF-444C-A1DC-46FE0F3B0C1F}" sibTransId="{96DBD93E-7407-437E-BC91-7F0D9B17D279}"/>
    <dgm:cxn modelId="{3AEDBE10-87D2-4A81-89F8-FED6154435BD}" type="presOf" srcId="{4CA93EEB-DBEB-43C4-8101-A5D87F5D30D3}" destId="{C63F3862-668D-4135-97F8-B292E982DD12}" srcOrd="1" destOrd="0" presId="urn:microsoft.com/office/officeart/2005/8/layout/list1"/>
    <dgm:cxn modelId="{0F8843F6-691D-4903-8920-D557DBE2ED6D}" type="presOf" srcId="{3395781F-20E6-4D50-AC53-97BC91BEAC16}" destId="{00377EFC-60B4-4D41-B87A-BE5C5A49C210}" srcOrd="1" destOrd="0" presId="urn:microsoft.com/office/officeart/2005/8/layout/list1"/>
    <dgm:cxn modelId="{650AB383-2DEF-4DE4-9D22-A4C34B183943}" srcId="{4937E171-541F-45B9-8B10-71117A4F7525}" destId="{F16991DC-951D-4F8F-910C-BF4F9D72E053}" srcOrd="1" destOrd="0" parTransId="{BA242261-8D42-4ED8-8930-D604809B48D2}" sibTransId="{8A19BF04-C1E2-4913-ABC6-63557278260C}"/>
    <dgm:cxn modelId="{9FF81C01-BD5D-4F10-870B-85CDFA95EB5D}" srcId="{4937E171-541F-45B9-8B10-71117A4F7525}" destId="{4279266F-D8CD-48F1-9942-46A1A20049F6}" srcOrd="2" destOrd="0" parTransId="{72069EFC-EEC8-42D1-8EF7-98CC61ABFB28}" sibTransId="{F420EE86-B4EF-42A2-B00D-4E998B22241A}"/>
    <dgm:cxn modelId="{5DD52C64-BC9B-4AB2-9130-4D56E3EB3C9D}" type="presOf" srcId="{3395781F-20E6-4D50-AC53-97BC91BEAC16}" destId="{466B810A-E653-4ED1-8C7A-C86EEA558DEB}" srcOrd="0" destOrd="0" presId="urn:microsoft.com/office/officeart/2005/8/layout/list1"/>
    <dgm:cxn modelId="{ED36C8BF-CC4C-4313-8BED-69411405DFCE}" type="presOf" srcId="{7907B4BC-B715-4FEF-8ED1-D4A53274B5A8}" destId="{902F55A0-116F-44D9-980A-7F13A394E463}" srcOrd="0" destOrd="0" presId="urn:microsoft.com/office/officeart/2005/8/layout/list1"/>
    <dgm:cxn modelId="{BD36A353-0986-4DA0-BACE-BDC6DD84F79C}" type="presParOf" srcId="{12E5F885-BF3C-4B77-85B0-1AA36C279A0D}" destId="{6902A607-3CAC-487A-9F26-DFA47073320F}" srcOrd="0" destOrd="0" presId="urn:microsoft.com/office/officeart/2005/8/layout/list1"/>
    <dgm:cxn modelId="{478560DA-7A2E-4977-9730-EB6B7AA3F594}" type="presParOf" srcId="{6902A607-3CAC-487A-9F26-DFA47073320F}" destId="{825A9335-B253-43CA-ADCC-DB0555356B0C}" srcOrd="0" destOrd="0" presId="urn:microsoft.com/office/officeart/2005/8/layout/list1"/>
    <dgm:cxn modelId="{777B658C-AFA7-43CA-9E3D-539782327BA4}" type="presParOf" srcId="{6902A607-3CAC-487A-9F26-DFA47073320F}" destId="{2ADFE103-94E1-46F9-BCA5-9ACCBCFE1D81}" srcOrd="1" destOrd="0" presId="urn:microsoft.com/office/officeart/2005/8/layout/list1"/>
    <dgm:cxn modelId="{9ED05500-265D-4FEF-AAF7-C49CE73B98F5}" type="presParOf" srcId="{12E5F885-BF3C-4B77-85B0-1AA36C279A0D}" destId="{40964BB7-F5CD-44F8-9A45-4585CEC56563}" srcOrd="1" destOrd="0" presId="urn:microsoft.com/office/officeart/2005/8/layout/list1"/>
    <dgm:cxn modelId="{D520903E-E238-46D5-A7B2-E0CE6A6164BB}" type="presParOf" srcId="{12E5F885-BF3C-4B77-85B0-1AA36C279A0D}" destId="{21F464BC-5609-4C8F-8109-F0D6D4F89D7C}" srcOrd="2" destOrd="0" presId="urn:microsoft.com/office/officeart/2005/8/layout/list1"/>
    <dgm:cxn modelId="{EDFD02BA-FEAC-4EEE-B7A1-082B20902AF9}" type="presParOf" srcId="{12E5F885-BF3C-4B77-85B0-1AA36C279A0D}" destId="{B5B583AB-4881-42E2-BB6E-257057A35FDF}" srcOrd="3" destOrd="0" presId="urn:microsoft.com/office/officeart/2005/8/layout/list1"/>
    <dgm:cxn modelId="{3EFF0BF0-C9A8-4F8E-903A-797B2C1CD77E}" type="presParOf" srcId="{12E5F885-BF3C-4B77-85B0-1AA36C279A0D}" destId="{21BCBD54-F1FA-4E12-B4BE-23B8B4BD1732}" srcOrd="4" destOrd="0" presId="urn:microsoft.com/office/officeart/2005/8/layout/list1"/>
    <dgm:cxn modelId="{7C0B9E17-34BC-4D7C-AC33-BDBB0DAF31AE}" type="presParOf" srcId="{21BCBD54-F1FA-4E12-B4BE-23B8B4BD1732}" destId="{93F7D311-07E7-423D-B67A-3B40EFE951B8}" srcOrd="0" destOrd="0" presId="urn:microsoft.com/office/officeart/2005/8/layout/list1"/>
    <dgm:cxn modelId="{1CD6E1BE-CFEA-4505-8C56-B52F85204F75}" type="presParOf" srcId="{21BCBD54-F1FA-4E12-B4BE-23B8B4BD1732}" destId="{E759507B-3AB3-46B3-A71B-619380A5D670}" srcOrd="1" destOrd="0" presId="urn:microsoft.com/office/officeart/2005/8/layout/list1"/>
    <dgm:cxn modelId="{4C7DA2AF-1502-42F2-BBE2-62A6955F4709}" type="presParOf" srcId="{12E5F885-BF3C-4B77-85B0-1AA36C279A0D}" destId="{1EA19BD1-EB14-4DAA-AEFB-4549FE262EF2}" srcOrd="5" destOrd="0" presId="urn:microsoft.com/office/officeart/2005/8/layout/list1"/>
    <dgm:cxn modelId="{4446DD20-3B38-4AFC-A55A-48B71758FB27}" type="presParOf" srcId="{12E5F885-BF3C-4B77-85B0-1AA36C279A0D}" destId="{D94F8425-4E06-4E06-8895-E7F85A85B07C}" srcOrd="6" destOrd="0" presId="urn:microsoft.com/office/officeart/2005/8/layout/list1"/>
    <dgm:cxn modelId="{F3002917-9140-4581-B701-0E27681C4B5D}" type="presParOf" srcId="{12E5F885-BF3C-4B77-85B0-1AA36C279A0D}" destId="{A38ABD2C-0A38-4DBE-B1CB-18233E0E780E}" srcOrd="7" destOrd="0" presId="urn:microsoft.com/office/officeart/2005/8/layout/list1"/>
    <dgm:cxn modelId="{AD669079-5C62-42A0-A9AD-9E2DB6637FD9}" type="presParOf" srcId="{12E5F885-BF3C-4B77-85B0-1AA36C279A0D}" destId="{3DF25053-3578-4E83-9824-B73B5150E3DB}" srcOrd="8" destOrd="0" presId="urn:microsoft.com/office/officeart/2005/8/layout/list1"/>
    <dgm:cxn modelId="{F22E223A-5748-4E33-9381-06D89E32A172}" type="presParOf" srcId="{3DF25053-3578-4E83-9824-B73B5150E3DB}" destId="{5E44DFBD-FE43-4182-8273-A51C3C3F4460}" srcOrd="0" destOrd="0" presId="urn:microsoft.com/office/officeart/2005/8/layout/list1"/>
    <dgm:cxn modelId="{4FB78B0C-07DC-4AFF-AA06-E54CC4C6CB02}" type="presParOf" srcId="{3DF25053-3578-4E83-9824-B73B5150E3DB}" destId="{7010EE29-B322-4FF1-9F52-FDD74FF0C2D8}" srcOrd="1" destOrd="0" presId="urn:microsoft.com/office/officeart/2005/8/layout/list1"/>
    <dgm:cxn modelId="{3143992E-48E5-448A-B5F9-8BC7930DEBC7}" type="presParOf" srcId="{12E5F885-BF3C-4B77-85B0-1AA36C279A0D}" destId="{8B59603C-8C6C-4482-BAB5-BCA1CD25A262}" srcOrd="9" destOrd="0" presId="urn:microsoft.com/office/officeart/2005/8/layout/list1"/>
    <dgm:cxn modelId="{6B563C6B-FD86-4CC1-A36F-2181EBEF18C5}" type="presParOf" srcId="{12E5F885-BF3C-4B77-85B0-1AA36C279A0D}" destId="{6B17F057-D65B-4A0F-AD26-5AFF31BDF3E7}" srcOrd="10" destOrd="0" presId="urn:microsoft.com/office/officeart/2005/8/layout/list1"/>
    <dgm:cxn modelId="{9B214263-7ECD-4253-940A-8D1DA387379A}" type="presParOf" srcId="{12E5F885-BF3C-4B77-85B0-1AA36C279A0D}" destId="{9331E983-9864-440D-A366-C190C1B8C741}" srcOrd="11" destOrd="0" presId="urn:microsoft.com/office/officeart/2005/8/layout/list1"/>
    <dgm:cxn modelId="{541E2FD9-AB8D-44A8-B9BB-CBB746F44F2A}" type="presParOf" srcId="{12E5F885-BF3C-4B77-85B0-1AA36C279A0D}" destId="{467C9096-F09D-4841-81B2-0FA03B687714}" srcOrd="12" destOrd="0" presId="urn:microsoft.com/office/officeart/2005/8/layout/list1"/>
    <dgm:cxn modelId="{D78CAEDB-3493-4549-81AE-BF811316FACB}" type="presParOf" srcId="{467C9096-F09D-4841-81B2-0FA03B687714}" destId="{902F55A0-116F-44D9-980A-7F13A394E463}" srcOrd="0" destOrd="0" presId="urn:microsoft.com/office/officeart/2005/8/layout/list1"/>
    <dgm:cxn modelId="{D23A2013-FCE1-4959-B561-AE332FE2B681}" type="presParOf" srcId="{467C9096-F09D-4841-81B2-0FA03B687714}" destId="{F98A2EBB-77D1-4931-960F-B9D15E5A3BC7}" srcOrd="1" destOrd="0" presId="urn:microsoft.com/office/officeart/2005/8/layout/list1"/>
    <dgm:cxn modelId="{34D8B521-964E-4D3B-A41F-17CE503B944C}" type="presParOf" srcId="{12E5F885-BF3C-4B77-85B0-1AA36C279A0D}" destId="{941DEED1-CE06-4406-A75A-74C5E118C081}" srcOrd="13" destOrd="0" presId="urn:microsoft.com/office/officeart/2005/8/layout/list1"/>
    <dgm:cxn modelId="{B0E7FAD4-D4DD-4736-B951-16AE2F0BF14E}" type="presParOf" srcId="{12E5F885-BF3C-4B77-85B0-1AA36C279A0D}" destId="{983148DD-ED4A-425F-8461-9389C265E994}" srcOrd="14" destOrd="0" presId="urn:microsoft.com/office/officeart/2005/8/layout/list1"/>
    <dgm:cxn modelId="{0572F902-4862-4A2C-8D34-2CD0B8414C9C}" type="presParOf" srcId="{12E5F885-BF3C-4B77-85B0-1AA36C279A0D}" destId="{0612D26C-A60A-475B-90CE-61760A2A02A1}" srcOrd="15" destOrd="0" presId="urn:microsoft.com/office/officeart/2005/8/layout/list1"/>
    <dgm:cxn modelId="{878A0F29-F81C-404E-B644-B883BAC3EACE}" type="presParOf" srcId="{12E5F885-BF3C-4B77-85B0-1AA36C279A0D}" destId="{8A39FBA3-A8F0-4EDC-8BBA-C8EA23D6C578}" srcOrd="16" destOrd="0" presId="urn:microsoft.com/office/officeart/2005/8/layout/list1"/>
    <dgm:cxn modelId="{01173D10-ECAF-4E38-B4C4-89A9424206E6}" type="presParOf" srcId="{8A39FBA3-A8F0-4EDC-8BBA-C8EA23D6C578}" destId="{EA649B06-BB04-4A06-8286-46B7516CDC5C}" srcOrd="0" destOrd="0" presId="urn:microsoft.com/office/officeart/2005/8/layout/list1"/>
    <dgm:cxn modelId="{01B067CD-7EC1-4138-A6BF-683B724C3854}" type="presParOf" srcId="{8A39FBA3-A8F0-4EDC-8BBA-C8EA23D6C578}" destId="{EE1175C5-3B6E-41EA-8FCE-F1F1DA7FD2F6}" srcOrd="1" destOrd="0" presId="urn:microsoft.com/office/officeart/2005/8/layout/list1"/>
    <dgm:cxn modelId="{886454F1-471D-4918-BF36-1C5507D2CF5F}" type="presParOf" srcId="{12E5F885-BF3C-4B77-85B0-1AA36C279A0D}" destId="{73352EB5-98DC-48E4-B542-B31058880598}" srcOrd="17" destOrd="0" presId="urn:microsoft.com/office/officeart/2005/8/layout/list1"/>
    <dgm:cxn modelId="{07CEF929-651E-42C2-AF3E-30E4355E5956}" type="presParOf" srcId="{12E5F885-BF3C-4B77-85B0-1AA36C279A0D}" destId="{C5250BBA-5DAE-45E5-A555-9014F306E054}" srcOrd="18" destOrd="0" presId="urn:microsoft.com/office/officeart/2005/8/layout/list1"/>
    <dgm:cxn modelId="{09F7E7A1-2D1B-4AD1-A34E-23B1E091083B}" type="presParOf" srcId="{12E5F885-BF3C-4B77-85B0-1AA36C279A0D}" destId="{5A215392-5350-468C-B530-05133F64CA8A}" srcOrd="19" destOrd="0" presId="urn:microsoft.com/office/officeart/2005/8/layout/list1"/>
    <dgm:cxn modelId="{8D484D91-0C22-441F-B98D-1792C7D54404}" type="presParOf" srcId="{12E5F885-BF3C-4B77-85B0-1AA36C279A0D}" destId="{FF199229-4389-4680-86F9-717118EFDDB3}" srcOrd="20" destOrd="0" presId="urn:microsoft.com/office/officeart/2005/8/layout/list1"/>
    <dgm:cxn modelId="{4097653E-03C8-43A3-B9DD-6E5007ABA347}" type="presParOf" srcId="{FF199229-4389-4680-86F9-717118EFDDB3}" destId="{631AFA56-061D-4E34-BAAD-1D78EA4CD655}" srcOrd="0" destOrd="0" presId="urn:microsoft.com/office/officeart/2005/8/layout/list1"/>
    <dgm:cxn modelId="{4BA25087-36C1-4549-BDE9-93C04C393F14}" type="presParOf" srcId="{FF199229-4389-4680-86F9-717118EFDDB3}" destId="{C63F3862-668D-4135-97F8-B292E982DD12}" srcOrd="1" destOrd="0" presId="urn:microsoft.com/office/officeart/2005/8/layout/list1"/>
    <dgm:cxn modelId="{52C361B8-84AD-4184-B5C8-DD6506B9F7A6}" type="presParOf" srcId="{12E5F885-BF3C-4B77-85B0-1AA36C279A0D}" destId="{F031F94E-8B45-4273-BFD9-3BC00027B830}" srcOrd="21" destOrd="0" presId="urn:microsoft.com/office/officeart/2005/8/layout/list1"/>
    <dgm:cxn modelId="{AE7D5EB8-422B-42DD-84BD-72B111B97220}" type="presParOf" srcId="{12E5F885-BF3C-4B77-85B0-1AA36C279A0D}" destId="{5DC59CA4-B5C8-4AF0-9344-59C22EE456FB}" srcOrd="22" destOrd="0" presId="urn:microsoft.com/office/officeart/2005/8/layout/list1"/>
    <dgm:cxn modelId="{DFF79D07-EEBF-481B-AA8A-0E67EAECDEFA}" type="presParOf" srcId="{12E5F885-BF3C-4B77-85B0-1AA36C279A0D}" destId="{F1722CF4-AA96-4C72-813E-5DB65F55DFFD}" srcOrd="23" destOrd="0" presId="urn:microsoft.com/office/officeart/2005/8/layout/list1"/>
    <dgm:cxn modelId="{1AA36CDA-65B0-4D12-811F-070AFC34D862}" type="presParOf" srcId="{12E5F885-BF3C-4B77-85B0-1AA36C279A0D}" destId="{6CF262ED-97CA-4492-9B28-2AAACCCE37BC}" srcOrd="24" destOrd="0" presId="urn:microsoft.com/office/officeart/2005/8/layout/list1"/>
    <dgm:cxn modelId="{82E13CFB-7141-4D65-A949-8383FEC241DB}" type="presParOf" srcId="{6CF262ED-97CA-4492-9B28-2AAACCCE37BC}" destId="{81E54C1D-FEC7-43AF-87B8-501BFBED637E}" srcOrd="0" destOrd="0" presId="urn:microsoft.com/office/officeart/2005/8/layout/list1"/>
    <dgm:cxn modelId="{63550319-0521-461C-BAEC-A03984F701F8}" type="presParOf" srcId="{6CF262ED-97CA-4492-9B28-2AAACCCE37BC}" destId="{3BBF0879-C6EB-4AE6-9A09-68740351EC5A}" srcOrd="1" destOrd="0" presId="urn:microsoft.com/office/officeart/2005/8/layout/list1"/>
    <dgm:cxn modelId="{DAC725B7-5B7A-4E02-8368-B9DC7A646C85}" type="presParOf" srcId="{12E5F885-BF3C-4B77-85B0-1AA36C279A0D}" destId="{95B1D5E8-F638-446E-97EC-77BE09E7538B}" srcOrd="25" destOrd="0" presId="urn:microsoft.com/office/officeart/2005/8/layout/list1"/>
    <dgm:cxn modelId="{4BD8497B-F89A-482D-990F-DED99FA213D8}" type="presParOf" srcId="{12E5F885-BF3C-4B77-85B0-1AA36C279A0D}" destId="{6217382E-0534-4958-A43E-A13BB9255D3B}" srcOrd="26" destOrd="0" presId="urn:microsoft.com/office/officeart/2005/8/layout/list1"/>
    <dgm:cxn modelId="{4239D724-0535-4838-B1E0-363B1C5F9653}" type="presParOf" srcId="{12E5F885-BF3C-4B77-85B0-1AA36C279A0D}" destId="{D9FEE63C-9F8D-4D51-9BC6-1F60BBBFF70E}" srcOrd="27" destOrd="0" presId="urn:microsoft.com/office/officeart/2005/8/layout/list1"/>
    <dgm:cxn modelId="{4DF7DC6F-66AA-4CAF-BAB7-E977DE072D15}" type="presParOf" srcId="{12E5F885-BF3C-4B77-85B0-1AA36C279A0D}" destId="{9C586E12-BBF6-43A3-8AA8-958B0A5C3349}" srcOrd="28" destOrd="0" presId="urn:microsoft.com/office/officeart/2005/8/layout/list1"/>
    <dgm:cxn modelId="{0A426DDB-D8AB-47E9-A7AB-F185E5BE2A55}" type="presParOf" srcId="{9C586E12-BBF6-43A3-8AA8-958B0A5C3349}" destId="{0DF3E9F2-15BD-4A3F-AB2A-1E080892BF2F}" srcOrd="0" destOrd="0" presId="urn:microsoft.com/office/officeart/2005/8/layout/list1"/>
    <dgm:cxn modelId="{3587CC56-70F1-424A-A733-61DFC1E490C1}" type="presParOf" srcId="{9C586E12-BBF6-43A3-8AA8-958B0A5C3349}" destId="{1F4457B4-4CA7-440B-B551-42D93CCA13F9}" srcOrd="1" destOrd="0" presId="urn:microsoft.com/office/officeart/2005/8/layout/list1"/>
    <dgm:cxn modelId="{81C8E506-E9B8-485D-89DE-9B7B320F776D}" type="presParOf" srcId="{12E5F885-BF3C-4B77-85B0-1AA36C279A0D}" destId="{E6FF8CD6-0441-4711-8A99-997AE37F52C5}" srcOrd="29" destOrd="0" presId="urn:microsoft.com/office/officeart/2005/8/layout/list1"/>
    <dgm:cxn modelId="{25AABE94-5C5F-4B7B-8162-7168BBD77375}" type="presParOf" srcId="{12E5F885-BF3C-4B77-85B0-1AA36C279A0D}" destId="{76762F35-A347-43A8-A714-A543B2232B84}" srcOrd="30" destOrd="0" presId="urn:microsoft.com/office/officeart/2005/8/layout/list1"/>
    <dgm:cxn modelId="{298FABFA-872F-42B6-87D4-BA8297624171}" type="presParOf" srcId="{12E5F885-BF3C-4B77-85B0-1AA36C279A0D}" destId="{016DBC61-9C0D-478A-A820-A4D6AADB7C4F}" srcOrd="31" destOrd="0" presId="urn:microsoft.com/office/officeart/2005/8/layout/list1"/>
    <dgm:cxn modelId="{33BB8648-09D6-441E-B87B-F48ED337F8E5}" type="presParOf" srcId="{12E5F885-BF3C-4B77-85B0-1AA36C279A0D}" destId="{A35B7DE3-6546-4A0D-B2D0-E7E8222CCB72}" srcOrd="32" destOrd="0" presId="urn:microsoft.com/office/officeart/2005/8/layout/list1"/>
    <dgm:cxn modelId="{6D3D0D06-1A22-4627-BCA6-85FE5AB3648C}" type="presParOf" srcId="{A35B7DE3-6546-4A0D-B2D0-E7E8222CCB72}" destId="{466B810A-E653-4ED1-8C7A-C86EEA558DEB}" srcOrd="0" destOrd="0" presId="urn:microsoft.com/office/officeart/2005/8/layout/list1"/>
    <dgm:cxn modelId="{000E82AB-8508-4068-8232-1E2D93992ACC}" type="presParOf" srcId="{A35B7DE3-6546-4A0D-B2D0-E7E8222CCB72}" destId="{00377EFC-60B4-4D41-B87A-BE5C5A49C210}" srcOrd="1" destOrd="0" presId="urn:microsoft.com/office/officeart/2005/8/layout/list1"/>
    <dgm:cxn modelId="{0B169713-DCE7-40F6-9383-D722C52D9EC4}" type="presParOf" srcId="{12E5F885-BF3C-4B77-85B0-1AA36C279A0D}" destId="{DC9402E1-EA49-459D-8EC4-DB914899A82B}" srcOrd="33" destOrd="0" presId="urn:microsoft.com/office/officeart/2005/8/layout/list1"/>
    <dgm:cxn modelId="{D4C63285-404F-42ED-B6B3-8DE1FF11A08D}" type="presParOf" srcId="{12E5F885-BF3C-4B77-85B0-1AA36C279A0D}" destId="{FC411DF1-BF48-4558-8A32-024265EBCDE7}" srcOrd="3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937E171-541F-45B9-8B10-71117A4F7525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366C2310-2CA5-40A4-973F-1B3DAF9D7DF9}">
      <dgm:prSet custT="1"/>
      <dgm:spPr/>
      <dgm:t>
        <a:bodyPr/>
        <a:lstStyle/>
        <a:p>
          <a:r>
            <a:rPr lang="es-MX" sz="1800" b="0" i="0" dirty="0" smtClean="0"/>
            <a:t>Participar en los programas y cursos formativos e informativos en materia de prevención de riesgos para la salud</a:t>
          </a:r>
          <a:endParaRPr lang="es-MX" sz="1800" dirty="0"/>
        </a:p>
      </dgm:t>
    </dgm:pt>
    <dgm:pt modelId="{60425E13-7C18-4ED6-B817-78EC5F9F015B}" type="parTrans" cxnId="{A224F431-62EE-43F3-BD0C-D37DA6189341}">
      <dgm:prSet/>
      <dgm:spPr/>
      <dgm:t>
        <a:bodyPr/>
        <a:lstStyle/>
        <a:p>
          <a:endParaRPr lang="es-MX"/>
        </a:p>
      </dgm:t>
    </dgm:pt>
    <dgm:pt modelId="{13538D0F-7C40-4FED-AC55-DF8A0AE0C721}" type="sibTrans" cxnId="{A224F431-62EE-43F3-BD0C-D37DA6189341}">
      <dgm:prSet/>
      <dgm:spPr/>
      <dgm:t>
        <a:bodyPr/>
        <a:lstStyle/>
        <a:p>
          <a:endParaRPr lang="es-MX"/>
        </a:p>
      </dgm:t>
    </dgm:pt>
    <dgm:pt modelId="{1787B79E-34CA-46DB-8745-1B2E63E5CD52}">
      <dgm:prSet custT="1"/>
      <dgm:spPr/>
      <dgm:t>
        <a:bodyPr/>
        <a:lstStyle/>
        <a:p>
          <a:r>
            <a:rPr lang="es-MX" sz="1800" b="0" i="0" dirty="0" smtClean="0"/>
            <a:t>Analizar los datos de salud de los trabajadores para determinar las necesidades de promoción de salud</a:t>
          </a:r>
          <a:endParaRPr lang="es-MX" sz="1800" dirty="0"/>
        </a:p>
      </dgm:t>
    </dgm:pt>
    <dgm:pt modelId="{4F959B89-87E3-4969-A36F-1C8DD0DDA336}" type="sibTrans" cxnId="{BFB18FB9-45CB-47C6-BDF0-02392640CD33}">
      <dgm:prSet/>
      <dgm:spPr/>
      <dgm:t>
        <a:bodyPr/>
        <a:lstStyle/>
        <a:p>
          <a:endParaRPr lang="es-MX"/>
        </a:p>
      </dgm:t>
    </dgm:pt>
    <dgm:pt modelId="{C4A1A266-EECD-48CD-A778-663910D6C45F}" type="parTrans" cxnId="{BFB18FB9-45CB-47C6-BDF0-02392640CD33}">
      <dgm:prSet/>
      <dgm:spPr/>
      <dgm:t>
        <a:bodyPr/>
        <a:lstStyle/>
        <a:p>
          <a:endParaRPr lang="es-MX"/>
        </a:p>
      </dgm:t>
    </dgm:pt>
    <dgm:pt modelId="{28D0BDB6-DACD-4873-BD63-A9E6E06F4B44}">
      <dgm:prSet custT="1"/>
      <dgm:spPr/>
      <dgm:t>
        <a:bodyPr/>
        <a:lstStyle/>
        <a:p>
          <a:r>
            <a:rPr lang="es-MX" sz="1800" b="0" i="0" dirty="0" smtClean="0"/>
            <a:t>Impartir talleres en relación a conductas de riesgo laboral y extra laboral (promoción de hábitos saludables).</a:t>
          </a:r>
        </a:p>
      </dgm:t>
    </dgm:pt>
    <dgm:pt modelId="{89100607-3337-4450-B5A2-F8E8AE717701}" type="parTrans" cxnId="{B797A541-D218-4891-BB74-BB39DFC42D14}">
      <dgm:prSet/>
      <dgm:spPr/>
      <dgm:t>
        <a:bodyPr/>
        <a:lstStyle/>
        <a:p>
          <a:endParaRPr lang="es-MX"/>
        </a:p>
      </dgm:t>
    </dgm:pt>
    <dgm:pt modelId="{D5DCC5ED-6262-4435-9C1E-CB51261AD398}" type="sibTrans" cxnId="{B797A541-D218-4891-BB74-BB39DFC42D14}">
      <dgm:prSet/>
      <dgm:spPr/>
      <dgm:t>
        <a:bodyPr/>
        <a:lstStyle/>
        <a:p>
          <a:endParaRPr lang="es-MX"/>
        </a:p>
      </dgm:t>
    </dgm:pt>
    <dgm:pt modelId="{5107B0CC-392D-4B9D-9437-7E08096FD201}">
      <dgm:prSet custT="1"/>
      <dgm:spPr/>
      <dgm:t>
        <a:bodyPr/>
        <a:lstStyle/>
        <a:p>
          <a:r>
            <a:rPr lang="es-MX" sz="1800" dirty="0"/>
            <a:t>Realizar campañas informativas sobre patologías y riesgos prevalentes</a:t>
          </a:r>
        </a:p>
      </dgm:t>
    </dgm:pt>
    <dgm:pt modelId="{8DE5B591-DE85-428A-A66C-C9BC71CACBD6}" type="parTrans" cxnId="{2EFA49C2-B7B0-4289-AB2A-92969082376E}">
      <dgm:prSet/>
      <dgm:spPr/>
      <dgm:t>
        <a:bodyPr/>
        <a:lstStyle/>
        <a:p>
          <a:endParaRPr lang="es-MX"/>
        </a:p>
      </dgm:t>
    </dgm:pt>
    <dgm:pt modelId="{958CB711-4F74-4E92-9A61-B43042F6555C}" type="sibTrans" cxnId="{2EFA49C2-B7B0-4289-AB2A-92969082376E}">
      <dgm:prSet/>
      <dgm:spPr/>
      <dgm:t>
        <a:bodyPr/>
        <a:lstStyle/>
        <a:p>
          <a:endParaRPr lang="es-MX"/>
        </a:p>
      </dgm:t>
    </dgm:pt>
    <dgm:pt modelId="{3887BC8B-F44A-4971-88AB-9A9B946ED285}">
      <dgm:prSet custT="1"/>
      <dgm:spPr/>
      <dgm:t>
        <a:bodyPr/>
        <a:lstStyle/>
        <a:p>
          <a:r>
            <a:rPr lang="es-MX" sz="1800" dirty="0"/>
            <a:t>fectuar la actualización periódica en materia preventiva sobre las patologías ocupacionales, los riesgos específicos</a:t>
          </a:r>
        </a:p>
      </dgm:t>
    </dgm:pt>
    <dgm:pt modelId="{7292D5F4-24F9-45B0-A58C-772BC2A99C36}" type="parTrans" cxnId="{D3FEA3BD-2B01-4A7D-8A16-E607A413B78C}">
      <dgm:prSet/>
      <dgm:spPr/>
      <dgm:t>
        <a:bodyPr/>
        <a:lstStyle/>
        <a:p>
          <a:endParaRPr lang="es-MX"/>
        </a:p>
      </dgm:t>
    </dgm:pt>
    <dgm:pt modelId="{6DC17E86-978B-40CE-8222-6995493B394B}" type="sibTrans" cxnId="{D3FEA3BD-2B01-4A7D-8A16-E607A413B78C}">
      <dgm:prSet/>
      <dgm:spPr/>
      <dgm:t>
        <a:bodyPr/>
        <a:lstStyle/>
        <a:p>
          <a:endParaRPr lang="es-MX"/>
        </a:p>
      </dgm:t>
    </dgm:pt>
    <dgm:pt modelId="{01A2180C-83CB-41B0-988D-8420DA855FC9}">
      <dgm:prSet custT="1"/>
      <dgm:spPr/>
      <dgm:t>
        <a:bodyPr/>
        <a:lstStyle/>
        <a:p>
          <a:r>
            <a:rPr lang="es-MX" sz="1800" dirty="0"/>
            <a:t>Realizar la actualización sobre primeros auxilios, higiene básica, higiene postural, hábitos saludables</a:t>
          </a:r>
        </a:p>
      </dgm:t>
    </dgm:pt>
    <dgm:pt modelId="{8866691E-7DFF-4A60-BF4D-D910212E49A3}" type="parTrans" cxnId="{77145A7D-D9B9-4F90-93FA-FBA43E192E7B}">
      <dgm:prSet/>
      <dgm:spPr/>
      <dgm:t>
        <a:bodyPr/>
        <a:lstStyle/>
        <a:p>
          <a:endParaRPr lang="es-MX"/>
        </a:p>
      </dgm:t>
    </dgm:pt>
    <dgm:pt modelId="{ADA15A94-7E2B-46D9-BA29-39A1BB8D76B6}" type="sibTrans" cxnId="{77145A7D-D9B9-4F90-93FA-FBA43E192E7B}">
      <dgm:prSet/>
      <dgm:spPr/>
      <dgm:t>
        <a:bodyPr/>
        <a:lstStyle/>
        <a:p>
          <a:endParaRPr lang="es-MX"/>
        </a:p>
      </dgm:t>
    </dgm:pt>
    <dgm:pt modelId="{01231FA2-A986-475D-8BFE-56B652E377E0}">
      <dgm:prSet custT="1"/>
      <dgm:spPr/>
      <dgm:t>
        <a:bodyPr/>
        <a:lstStyle/>
        <a:p>
          <a:r>
            <a:rPr lang="es-MX" sz="1800" dirty="0"/>
            <a:t>Desarrollar los talleres de actualización a los trabajadores sobre el marco legal vinculado con su salud y su seguridad</a:t>
          </a:r>
        </a:p>
      </dgm:t>
    </dgm:pt>
    <dgm:pt modelId="{F8BE653C-0AF3-4C49-913A-E876BE5D4B48}" type="parTrans" cxnId="{5A98575D-52F4-4300-9C22-11B7A822536B}">
      <dgm:prSet/>
      <dgm:spPr/>
      <dgm:t>
        <a:bodyPr/>
        <a:lstStyle/>
        <a:p>
          <a:endParaRPr lang="es-MX"/>
        </a:p>
      </dgm:t>
    </dgm:pt>
    <dgm:pt modelId="{0E24E667-1AC5-4B71-A83E-DEA173FC6DA5}" type="sibTrans" cxnId="{5A98575D-52F4-4300-9C22-11B7A822536B}">
      <dgm:prSet/>
      <dgm:spPr/>
      <dgm:t>
        <a:bodyPr/>
        <a:lstStyle/>
        <a:p>
          <a:endParaRPr lang="es-MX"/>
        </a:p>
      </dgm:t>
    </dgm:pt>
    <dgm:pt modelId="{12E5F885-BF3C-4B77-85B0-1AA36C279A0D}" type="pres">
      <dgm:prSet presAssocID="{4937E171-541F-45B9-8B10-71117A4F752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D25DC18-C70C-407F-8C17-F13C9F7C6FA6}" type="pres">
      <dgm:prSet presAssocID="{1787B79E-34CA-46DB-8745-1B2E63E5CD52}" presName="parentLin" presStyleCnt="0"/>
      <dgm:spPr/>
      <dgm:t>
        <a:bodyPr/>
        <a:lstStyle/>
        <a:p>
          <a:endParaRPr lang="es-MX"/>
        </a:p>
      </dgm:t>
    </dgm:pt>
    <dgm:pt modelId="{15DAAA9C-54A1-483A-B908-85C3712D51A9}" type="pres">
      <dgm:prSet presAssocID="{1787B79E-34CA-46DB-8745-1B2E63E5CD52}" presName="parentLeftMargin" presStyleLbl="node1" presStyleIdx="0" presStyleCnt="7"/>
      <dgm:spPr/>
      <dgm:t>
        <a:bodyPr/>
        <a:lstStyle/>
        <a:p>
          <a:endParaRPr lang="es-MX"/>
        </a:p>
      </dgm:t>
    </dgm:pt>
    <dgm:pt modelId="{82405FC7-0EF8-45B1-AEF2-F87B36F26392}" type="pres">
      <dgm:prSet presAssocID="{1787B79E-34CA-46DB-8745-1B2E63E5CD52}" presName="parentText" presStyleLbl="node1" presStyleIdx="0" presStyleCnt="7" custScaleX="135258" custScaleY="22598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FAC82A-1596-4FE6-A0D6-9B78F2F1A5D0}" type="pres">
      <dgm:prSet presAssocID="{1787B79E-34CA-46DB-8745-1B2E63E5CD52}" presName="negativeSpace" presStyleCnt="0"/>
      <dgm:spPr/>
      <dgm:t>
        <a:bodyPr/>
        <a:lstStyle/>
        <a:p>
          <a:endParaRPr lang="es-MX"/>
        </a:p>
      </dgm:t>
    </dgm:pt>
    <dgm:pt modelId="{106C05AA-779A-47BF-9692-E8C2C5334438}" type="pres">
      <dgm:prSet presAssocID="{1787B79E-34CA-46DB-8745-1B2E63E5CD52}" presName="childText" presStyleLbl="conFgAcc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48D033-BE7C-4E70-AA8A-6028F752AB49}" type="pres">
      <dgm:prSet presAssocID="{4F959B89-87E3-4969-A36F-1C8DD0DDA336}" presName="spaceBetweenRectangles" presStyleCnt="0"/>
      <dgm:spPr/>
      <dgm:t>
        <a:bodyPr/>
        <a:lstStyle/>
        <a:p>
          <a:endParaRPr lang="es-MX"/>
        </a:p>
      </dgm:t>
    </dgm:pt>
    <dgm:pt modelId="{A500C1DC-1304-4E9F-AA13-81912306AB6D}" type="pres">
      <dgm:prSet presAssocID="{28D0BDB6-DACD-4873-BD63-A9E6E06F4B44}" presName="parentLin" presStyleCnt="0"/>
      <dgm:spPr/>
      <dgm:t>
        <a:bodyPr/>
        <a:lstStyle/>
        <a:p>
          <a:endParaRPr lang="es-MX"/>
        </a:p>
      </dgm:t>
    </dgm:pt>
    <dgm:pt modelId="{3C537F21-5CEB-40D5-B969-895AB32FE83A}" type="pres">
      <dgm:prSet presAssocID="{28D0BDB6-DACD-4873-BD63-A9E6E06F4B44}" presName="parentLeftMargin" presStyleLbl="node1" presStyleIdx="0" presStyleCnt="7"/>
      <dgm:spPr/>
      <dgm:t>
        <a:bodyPr/>
        <a:lstStyle/>
        <a:p>
          <a:endParaRPr lang="es-MX"/>
        </a:p>
      </dgm:t>
    </dgm:pt>
    <dgm:pt modelId="{B13CFE1F-B9D8-45D4-A714-3D0C568A3C35}" type="pres">
      <dgm:prSet presAssocID="{28D0BDB6-DACD-4873-BD63-A9E6E06F4B44}" presName="parentText" presStyleLbl="node1" presStyleIdx="1" presStyleCnt="7" custScaleX="135745" custScaleY="15864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2B1075-6BB6-4299-9B49-300FCAA2B7CE}" type="pres">
      <dgm:prSet presAssocID="{28D0BDB6-DACD-4873-BD63-A9E6E06F4B44}" presName="negativeSpace" presStyleCnt="0"/>
      <dgm:spPr/>
      <dgm:t>
        <a:bodyPr/>
        <a:lstStyle/>
        <a:p>
          <a:endParaRPr lang="es-MX"/>
        </a:p>
      </dgm:t>
    </dgm:pt>
    <dgm:pt modelId="{6548C724-1F73-4762-A40D-89C169527905}" type="pres">
      <dgm:prSet presAssocID="{28D0BDB6-DACD-4873-BD63-A9E6E06F4B44}" presName="childText" presStyleLbl="conFgAcc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C6A514-B8F5-4660-88A9-29A657EAEEDF}" type="pres">
      <dgm:prSet presAssocID="{D5DCC5ED-6262-4435-9C1E-CB51261AD398}" presName="spaceBetweenRectangles" presStyleCnt="0"/>
      <dgm:spPr/>
      <dgm:t>
        <a:bodyPr/>
        <a:lstStyle/>
        <a:p>
          <a:endParaRPr lang="es-MX"/>
        </a:p>
      </dgm:t>
    </dgm:pt>
    <dgm:pt modelId="{8D5D515A-5744-46A2-8087-E0BEC598B9C9}" type="pres">
      <dgm:prSet presAssocID="{5107B0CC-392D-4B9D-9437-7E08096FD201}" presName="parentLin" presStyleCnt="0"/>
      <dgm:spPr/>
      <dgm:t>
        <a:bodyPr/>
        <a:lstStyle/>
        <a:p>
          <a:endParaRPr lang="es-MX"/>
        </a:p>
      </dgm:t>
    </dgm:pt>
    <dgm:pt modelId="{02E56CFF-60DE-4437-B11A-3BA9E959D082}" type="pres">
      <dgm:prSet presAssocID="{5107B0CC-392D-4B9D-9437-7E08096FD201}" presName="parentLeftMargin" presStyleLbl="node1" presStyleIdx="1" presStyleCnt="7"/>
      <dgm:spPr/>
      <dgm:t>
        <a:bodyPr/>
        <a:lstStyle/>
        <a:p>
          <a:endParaRPr lang="es-MX"/>
        </a:p>
      </dgm:t>
    </dgm:pt>
    <dgm:pt modelId="{F6D4E52F-7687-4D1A-9739-BD6D21437ADF}" type="pres">
      <dgm:prSet presAssocID="{5107B0CC-392D-4B9D-9437-7E08096FD201}" presName="parentText" presStyleLbl="node1" presStyleIdx="2" presStyleCnt="7" custScaleX="140434" custScaleY="19925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456B40-AFC8-4154-A082-4B90497405E6}" type="pres">
      <dgm:prSet presAssocID="{5107B0CC-392D-4B9D-9437-7E08096FD201}" presName="negativeSpace" presStyleCnt="0"/>
      <dgm:spPr/>
      <dgm:t>
        <a:bodyPr/>
        <a:lstStyle/>
        <a:p>
          <a:endParaRPr lang="es-MX"/>
        </a:p>
      </dgm:t>
    </dgm:pt>
    <dgm:pt modelId="{AFC20CDD-6B1B-495C-95CD-68CCB32BA4CD}" type="pres">
      <dgm:prSet presAssocID="{5107B0CC-392D-4B9D-9437-7E08096FD201}" presName="childText" presStyleLbl="conFgAcc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0A70CC-656B-4643-BAF6-AEFE2C6FD507}" type="pres">
      <dgm:prSet presAssocID="{958CB711-4F74-4E92-9A61-B43042F6555C}" presName="spaceBetweenRectangles" presStyleCnt="0"/>
      <dgm:spPr/>
      <dgm:t>
        <a:bodyPr/>
        <a:lstStyle/>
        <a:p>
          <a:endParaRPr lang="es-MX"/>
        </a:p>
      </dgm:t>
    </dgm:pt>
    <dgm:pt modelId="{D9C0C810-410A-442B-826E-7C5E49D68752}" type="pres">
      <dgm:prSet presAssocID="{366C2310-2CA5-40A4-973F-1B3DAF9D7DF9}" presName="parentLin" presStyleCnt="0"/>
      <dgm:spPr/>
      <dgm:t>
        <a:bodyPr/>
        <a:lstStyle/>
        <a:p>
          <a:endParaRPr lang="es-MX"/>
        </a:p>
      </dgm:t>
    </dgm:pt>
    <dgm:pt modelId="{01900CB3-058D-4EC7-9776-87EEFFAE792E}" type="pres">
      <dgm:prSet presAssocID="{366C2310-2CA5-40A4-973F-1B3DAF9D7DF9}" presName="parentLeftMargin" presStyleLbl="node1" presStyleIdx="2" presStyleCnt="7"/>
      <dgm:spPr/>
      <dgm:t>
        <a:bodyPr/>
        <a:lstStyle/>
        <a:p>
          <a:endParaRPr lang="es-MX"/>
        </a:p>
      </dgm:t>
    </dgm:pt>
    <dgm:pt modelId="{6089FE86-9FDA-4B5F-B378-14D7F9AE49F6}" type="pres">
      <dgm:prSet presAssocID="{366C2310-2CA5-40A4-973F-1B3DAF9D7DF9}" presName="parentText" presStyleLbl="node1" presStyleIdx="3" presStyleCnt="7" custScaleX="142857" custScaleY="19229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60F954-8896-47D9-BC32-41B68B369D0F}" type="pres">
      <dgm:prSet presAssocID="{366C2310-2CA5-40A4-973F-1B3DAF9D7DF9}" presName="negativeSpace" presStyleCnt="0"/>
      <dgm:spPr/>
      <dgm:t>
        <a:bodyPr/>
        <a:lstStyle/>
        <a:p>
          <a:endParaRPr lang="es-MX"/>
        </a:p>
      </dgm:t>
    </dgm:pt>
    <dgm:pt modelId="{23FF088A-BDF9-43C1-8CFC-17BFDA8F1277}" type="pres">
      <dgm:prSet presAssocID="{366C2310-2CA5-40A4-973F-1B3DAF9D7DF9}" presName="childText" presStyleLbl="conFgAcc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24E419-8291-4590-A022-2BB6B6B1F8AB}" type="pres">
      <dgm:prSet presAssocID="{13538D0F-7C40-4FED-AC55-DF8A0AE0C721}" presName="spaceBetweenRectangles" presStyleCnt="0"/>
      <dgm:spPr/>
      <dgm:t>
        <a:bodyPr/>
        <a:lstStyle/>
        <a:p>
          <a:endParaRPr lang="es-MX"/>
        </a:p>
      </dgm:t>
    </dgm:pt>
    <dgm:pt modelId="{97010CF3-058F-4A7F-8A33-658AA9DD053C}" type="pres">
      <dgm:prSet presAssocID="{3887BC8B-F44A-4971-88AB-9A9B946ED285}" presName="parentLin" presStyleCnt="0"/>
      <dgm:spPr/>
      <dgm:t>
        <a:bodyPr/>
        <a:lstStyle/>
        <a:p>
          <a:endParaRPr lang="es-MX"/>
        </a:p>
      </dgm:t>
    </dgm:pt>
    <dgm:pt modelId="{C343E4FB-E145-4017-AFC8-58C8769F1685}" type="pres">
      <dgm:prSet presAssocID="{3887BC8B-F44A-4971-88AB-9A9B946ED285}" presName="parentLeftMargin" presStyleLbl="node1" presStyleIdx="3" presStyleCnt="7"/>
      <dgm:spPr/>
      <dgm:t>
        <a:bodyPr/>
        <a:lstStyle/>
        <a:p>
          <a:endParaRPr lang="es-MX"/>
        </a:p>
      </dgm:t>
    </dgm:pt>
    <dgm:pt modelId="{7E1C1D4E-F777-4F61-837D-306E4551D401}" type="pres">
      <dgm:prSet presAssocID="{3887BC8B-F44A-4971-88AB-9A9B946ED285}" presName="parentText" presStyleLbl="node1" presStyleIdx="4" presStyleCnt="7" custScaleX="140129" custScaleY="18707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ED38C4-98FA-4390-9029-E87AC64E8C4E}" type="pres">
      <dgm:prSet presAssocID="{3887BC8B-F44A-4971-88AB-9A9B946ED285}" presName="negativeSpace" presStyleCnt="0"/>
      <dgm:spPr/>
      <dgm:t>
        <a:bodyPr/>
        <a:lstStyle/>
        <a:p>
          <a:endParaRPr lang="es-MX"/>
        </a:p>
      </dgm:t>
    </dgm:pt>
    <dgm:pt modelId="{C6B47087-309B-4EAD-88CE-F2BFB577EE21}" type="pres">
      <dgm:prSet presAssocID="{3887BC8B-F44A-4971-88AB-9A9B946ED285}" presName="childText" presStyleLbl="conFgAcc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7DDC50-01F7-4C43-B795-744863C8D49C}" type="pres">
      <dgm:prSet presAssocID="{6DC17E86-978B-40CE-8222-6995493B394B}" presName="spaceBetweenRectangles" presStyleCnt="0"/>
      <dgm:spPr/>
      <dgm:t>
        <a:bodyPr/>
        <a:lstStyle/>
        <a:p>
          <a:endParaRPr lang="es-MX"/>
        </a:p>
      </dgm:t>
    </dgm:pt>
    <dgm:pt modelId="{69384BC2-EAAD-40F6-A60F-34BFFA57E683}" type="pres">
      <dgm:prSet presAssocID="{01A2180C-83CB-41B0-988D-8420DA855FC9}" presName="parentLin" presStyleCnt="0"/>
      <dgm:spPr/>
      <dgm:t>
        <a:bodyPr/>
        <a:lstStyle/>
        <a:p>
          <a:endParaRPr lang="es-MX"/>
        </a:p>
      </dgm:t>
    </dgm:pt>
    <dgm:pt modelId="{17735966-B2C9-4996-B027-DDE3C91B1BE2}" type="pres">
      <dgm:prSet presAssocID="{01A2180C-83CB-41B0-988D-8420DA855FC9}" presName="parentLeftMargin" presStyleLbl="node1" presStyleIdx="4" presStyleCnt="7"/>
      <dgm:spPr/>
      <dgm:t>
        <a:bodyPr/>
        <a:lstStyle/>
        <a:p>
          <a:endParaRPr lang="es-MX"/>
        </a:p>
      </dgm:t>
    </dgm:pt>
    <dgm:pt modelId="{158F8063-FDEA-4CCA-9546-1CC2DE6E73D9}" type="pres">
      <dgm:prSet presAssocID="{01A2180C-83CB-41B0-988D-8420DA855FC9}" presName="parentText" presStyleLbl="node1" presStyleIdx="5" presStyleCnt="7" custScaleX="142857" custScaleY="16342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C831CB-BE1B-48EA-BAD8-BB9F4337F5E5}" type="pres">
      <dgm:prSet presAssocID="{01A2180C-83CB-41B0-988D-8420DA855FC9}" presName="negativeSpace" presStyleCnt="0"/>
      <dgm:spPr/>
      <dgm:t>
        <a:bodyPr/>
        <a:lstStyle/>
        <a:p>
          <a:endParaRPr lang="es-MX"/>
        </a:p>
      </dgm:t>
    </dgm:pt>
    <dgm:pt modelId="{F85AE668-7186-4A4E-9024-11878740ADE3}" type="pres">
      <dgm:prSet presAssocID="{01A2180C-83CB-41B0-988D-8420DA855FC9}" presName="childText" presStyleLbl="conFgAcc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DCC3AE-5A4E-4A77-8B63-2EFA0DB14921}" type="pres">
      <dgm:prSet presAssocID="{ADA15A94-7E2B-46D9-BA29-39A1BB8D76B6}" presName="spaceBetweenRectangles" presStyleCnt="0"/>
      <dgm:spPr/>
      <dgm:t>
        <a:bodyPr/>
        <a:lstStyle/>
        <a:p>
          <a:endParaRPr lang="es-MX"/>
        </a:p>
      </dgm:t>
    </dgm:pt>
    <dgm:pt modelId="{B24A5244-AE5D-4A1E-BA59-35EC3E6A159E}" type="pres">
      <dgm:prSet presAssocID="{01231FA2-A986-475D-8BFE-56B652E377E0}" presName="parentLin" presStyleCnt="0"/>
      <dgm:spPr/>
      <dgm:t>
        <a:bodyPr/>
        <a:lstStyle/>
        <a:p>
          <a:endParaRPr lang="es-MX"/>
        </a:p>
      </dgm:t>
    </dgm:pt>
    <dgm:pt modelId="{7F3E9351-20C6-4192-A574-3084F5AD7925}" type="pres">
      <dgm:prSet presAssocID="{01231FA2-A986-475D-8BFE-56B652E377E0}" presName="parentLeftMargin" presStyleLbl="node1" presStyleIdx="5" presStyleCnt="7"/>
      <dgm:spPr/>
      <dgm:t>
        <a:bodyPr/>
        <a:lstStyle/>
        <a:p>
          <a:endParaRPr lang="es-MX"/>
        </a:p>
      </dgm:t>
    </dgm:pt>
    <dgm:pt modelId="{F3365A84-199D-49EC-9E92-A80A87A083FD}" type="pres">
      <dgm:prSet presAssocID="{01231FA2-A986-475D-8BFE-56B652E377E0}" presName="parentText" presStyleLbl="node1" presStyleIdx="6" presStyleCnt="7" custScaleX="138668" custScaleY="18550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8AA738-7DF8-4DEC-918B-18B5A2175EC6}" type="pres">
      <dgm:prSet presAssocID="{01231FA2-A986-475D-8BFE-56B652E377E0}" presName="negativeSpace" presStyleCnt="0"/>
      <dgm:spPr/>
      <dgm:t>
        <a:bodyPr/>
        <a:lstStyle/>
        <a:p>
          <a:endParaRPr lang="es-MX"/>
        </a:p>
      </dgm:t>
    </dgm:pt>
    <dgm:pt modelId="{6FB6F81C-B2B3-447C-A8FA-CCA08E5C19DF}" type="pres">
      <dgm:prSet presAssocID="{01231FA2-A986-475D-8BFE-56B652E377E0}" presName="childText" presStyleLbl="conFgAcc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797A541-D218-4891-BB74-BB39DFC42D14}" srcId="{4937E171-541F-45B9-8B10-71117A4F7525}" destId="{28D0BDB6-DACD-4873-BD63-A9E6E06F4B44}" srcOrd="1" destOrd="0" parTransId="{89100607-3337-4450-B5A2-F8E8AE717701}" sibTransId="{D5DCC5ED-6262-4435-9C1E-CB51261AD398}"/>
    <dgm:cxn modelId="{77145A7D-D9B9-4F90-93FA-FBA43E192E7B}" srcId="{4937E171-541F-45B9-8B10-71117A4F7525}" destId="{01A2180C-83CB-41B0-988D-8420DA855FC9}" srcOrd="5" destOrd="0" parTransId="{8866691E-7DFF-4A60-BF4D-D910212E49A3}" sibTransId="{ADA15A94-7E2B-46D9-BA29-39A1BB8D76B6}"/>
    <dgm:cxn modelId="{2F975DDE-2A1B-4726-8A4B-56AC31B9E1E1}" type="presOf" srcId="{01A2180C-83CB-41B0-988D-8420DA855FC9}" destId="{17735966-B2C9-4996-B027-DDE3C91B1BE2}" srcOrd="0" destOrd="0" presId="urn:microsoft.com/office/officeart/2005/8/layout/list1"/>
    <dgm:cxn modelId="{14261451-A0FC-4D99-B869-423E63268E1C}" type="presOf" srcId="{28D0BDB6-DACD-4873-BD63-A9E6E06F4B44}" destId="{B13CFE1F-B9D8-45D4-A714-3D0C568A3C35}" srcOrd="1" destOrd="0" presId="urn:microsoft.com/office/officeart/2005/8/layout/list1"/>
    <dgm:cxn modelId="{A224F431-62EE-43F3-BD0C-D37DA6189341}" srcId="{4937E171-541F-45B9-8B10-71117A4F7525}" destId="{366C2310-2CA5-40A4-973F-1B3DAF9D7DF9}" srcOrd="3" destOrd="0" parTransId="{60425E13-7C18-4ED6-B817-78EC5F9F015B}" sibTransId="{13538D0F-7C40-4FED-AC55-DF8A0AE0C721}"/>
    <dgm:cxn modelId="{CFCC6386-D228-4A6C-B6D6-58DC015DE6B7}" type="presOf" srcId="{4937E171-541F-45B9-8B10-71117A4F7525}" destId="{12E5F885-BF3C-4B77-85B0-1AA36C279A0D}" srcOrd="0" destOrd="0" presId="urn:microsoft.com/office/officeart/2005/8/layout/list1"/>
    <dgm:cxn modelId="{BFB18FB9-45CB-47C6-BDF0-02392640CD33}" srcId="{4937E171-541F-45B9-8B10-71117A4F7525}" destId="{1787B79E-34CA-46DB-8745-1B2E63E5CD52}" srcOrd="0" destOrd="0" parTransId="{C4A1A266-EECD-48CD-A778-663910D6C45F}" sibTransId="{4F959B89-87E3-4969-A36F-1C8DD0DDA336}"/>
    <dgm:cxn modelId="{65497DFF-9790-478E-801E-690C17CAA99D}" type="presOf" srcId="{3887BC8B-F44A-4971-88AB-9A9B946ED285}" destId="{C343E4FB-E145-4017-AFC8-58C8769F1685}" srcOrd="0" destOrd="0" presId="urn:microsoft.com/office/officeart/2005/8/layout/list1"/>
    <dgm:cxn modelId="{7FB1C35A-9C18-4E25-88D1-E2B2109F4052}" type="presOf" srcId="{5107B0CC-392D-4B9D-9437-7E08096FD201}" destId="{02E56CFF-60DE-4437-B11A-3BA9E959D082}" srcOrd="0" destOrd="0" presId="urn:microsoft.com/office/officeart/2005/8/layout/list1"/>
    <dgm:cxn modelId="{9090AF53-A1FC-481D-98D3-6A71DE0FF236}" type="presOf" srcId="{5107B0CC-392D-4B9D-9437-7E08096FD201}" destId="{F6D4E52F-7687-4D1A-9739-BD6D21437ADF}" srcOrd="1" destOrd="0" presId="urn:microsoft.com/office/officeart/2005/8/layout/list1"/>
    <dgm:cxn modelId="{A15E5A32-C6C6-43DD-8E5B-9C45EA6DE57D}" type="presOf" srcId="{01231FA2-A986-475D-8BFE-56B652E377E0}" destId="{7F3E9351-20C6-4192-A574-3084F5AD7925}" srcOrd="0" destOrd="0" presId="urn:microsoft.com/office/officeart/2005/8/layout/list1"/>
    <dgm:cxn modelId="{1540419E-D2B2-42A4-95AA-41D4263E4B58}" type="presOf" srcId="{366C2310-2CA5-40A4-973F-1B3DAF9D7DF9}" destId="{01900CB3-058D-4EC7-9776-87EEFFAE792E}" srcOrd="0" destOrd="0" presId="urn:microsoft.com/office/officeart/2005/8/layout/list1"/>
    <dgm:cxn modelId="{CB1ED7F4-18F4-4395-9AD3-FB1944A2B9BE}" type="presOf" srcId="{1787B79E-34CA-46DB-8745-1B2E63E5CD52}" destId="{82405FC7-0EF8-45B1-AEF2-F87B36F26392}" srcOrd="1" destOrd="0" presId="urn:microsoft.com/office/officeart/2005/8/layout/list1"/>
    <dgm:cxn modelId="{5292253E-9D84-499D-8EB4-7C841E7A521A}" type="presOf" srcId="{28D0BDB6-DACD-4873-BD63-A9E6E06F4B44}" destId="{3C537F21-5CEB-40D5-B969-895AB32FE83A}" srcOrd="0" destOrd="0" presId="urn:microsoft.com/office/officeart/2005/8/layout/list1"/>
    <dgm:cxn modelId="{2EFA49C2-B7B0-4289-AB2A-92969082376E}" srcId="{4937E171-541F-45B9-8B10-71117A4F7525}" destId="{5107B0CC-392D-4B9D-9437-7E08096FD201}" srcOrd="2" destOrd="0" parTransId="{8DE5B591-DE85-428A-A66C-C9BC71CACBD6}" sibTransId="{958CB711-4F74-4E92-9A61-B43042F6555C}"/>
    <dgm:cxn modelId="{92409B62-8043-47D8-92FA-175D9F831537}" type="presOf" srcId="{01231FA2-A986-475D-8BFE-56B652E377E0}" destId="{F3365A84-199D-49EC-9E92-A80A87A083FD}" srcOrd="1" destOrd="0" presId="urn:microsoft.com/office/officeart/2005/8/layout/list1"/>
    <dgm:cxn modelId="{5A98575D-52F4-4300-9C22-11B7A822536B}" srcId="{4937E171-541F-45B9-8B10-71117A4F7525}" destId="{01231FA2-A986-475D-8BFE-56B652E377E0}" srcOrd="6" destOrd="0" parTransId="{F8BE653C-0AF3-4C49-913A-E876BE5D4B48}" sibTransId="{0E24E667-1AC5-4B71-A83E-DEA173FC6DA5}"/>
    <dgm:cxn modelId="{C953C757-0513-42F0-B41C-63E08096A3D7}" type="presOf" srcId="{1787B79E-34CA-46DB-8745-1B2E63E5CD52}" destId="{15DAAA9C-54A1-483A-B908-85C3712D51A9}" srcOrd="0" destOrd="0" presId="urn:microsoft.com/office/officeart/2005/8/layout/list1"/>
    <dgm:cxn modelId="{5598EA1E-9250-4CF6-8C8D-BF4E4494056A}" type="presOf" srcId="{366C2310-2CA5-40A4-973F-1B3DAF9D7DF9}" destId="{6089FE86-9FDA-4B5F-B378-14D7F9AE49F6}" srcOrd="1" destOrd="0" presId="urn:microsoft.com/office/officeart/2005/8/layout/list1"/>
    <dgm:cxn modelId="{D3FEA3BD-2B01-4A7D-8A16-E607A413B78C}" srcId="{4937E171-541F-45B9-8B10-71117A4F7525}" destId="{3887BC8B-F44A-4971-88AB-9A9B946ED285}" srcOrd="4" destOrd="0" parTransId="{7292D5F4-24F9-45B0-A58C-772BC2A99C36}" sibTransId="{6DC17E86-978B-40CE-8222-6995493B394B}"/>
    <dgm:cxn modelId="{A4100126-B89E-4D51-850C-46A7FE57909B}" type="presOf" srcId="{01A2180C-83CB-41B0-988D-8420DA855FC9}" destId="{158F8063-FDEA-4CCA-9546-1CC2DE6E73D9}" srcOrd="1" destOrd="0" presId="urn:microsoft.com/office/officeart/2005/8/layout/list1"/>
    <dgm:cxn modelId="{4C0C49EF-C4A1-47A3-BF36-2C2E4C3A8E86}" type="presOf" srcId="{3887BC8B-F44A-4971-88AB-9A9B946ED285}" destId="{7E1C1D4E-F777-4F61-837D-306E4551D401}" srcOrd="1" destOrd="0" presId="urn:microsoft.com/office/officeart/2005/8/layout/list1"/>
    <dgm:cxn modelId="{EC7145B1-3ED6-4B3E-9595-661C067E6591}" type="presParOf" srcId="{12E5F885-BF3C-4B77-85B0-1AA36C279A0D}" destId="{9D25DC18-C70C-407F-8C17-F13C9F7C6FA6}" srcOrd="0" destOrd="0" presId="urn:microsoft.com/office/officeart/2005/8/layout/list1"/>
    <dgm:cxn modelId="{C3E39BAD-C2B8-4F02-8027-8D050C764E89}" type="presParOf" srcId="{9D25DC18-C70C-407F-8C17-F13C9F7C6FA6}" destId="{15DAAA9C-54A1-483A-B908-85C3712D51A9}" srcOrd="0" destOrd="0" presId="urn:microsoft.com/office/officeart/2005/8/layout/list1"/>
    <dgm:cxn modelId="{F4BFEB39-3C28-4AA9-A668-944C3A6906E9}" type="presParOf" srcId="{9D25DC18-C70C-407F-8C17-F13C9F7C6FA6}" destId="{82405FC7-0EF8-45B1-AEF2-F87B36F26392}" srcOrd="1" destOrd="0" presId="urn:microsoft.com/office/officeart/2005/8/layout/list1"/>
    <dgm:cxn modelId="{76675A47-90F5-421C-97D2-B87EED1253E5}" type="presParOf" srcId="{12E5F885-BF3C-4B77-85B0-1AA36C279A0D}" destId="{79FAC82A-1596-4FE6-A0D6-9B78F2F1A5D0}" srcOrd="1" destOrd="0" presId="urn:microsoft.com/office/officeart/2005/8/layout/list1"/>
    <dgm:cxn modelId="{FF4ABCBF-C4EB-4D88-8219-095E1C2AA04C}" type="presParOf" srcId="{12E5F885-BF3C-4B77-85B0-1AA36C279A0D}" destId="{106C05AA-779A-47BF-9692-E8C2C5334438}" srcOrd="2" destOrd="0" presId="urn:microsoft.com/office/officeart/2005/8/layout/list1"/>
    <dgm:cxn modelId="{BDF7AAAB-FF5A-4288-9408-E609F38C62E9}" type="presParOf" srcId="{12E5F885-BF3C-4B77-85B0-1AA36C279A0D}" destId="{5B48D033-BE7C-4E70-AA8A-6028F752AB49}" srcOrd="3" destOrd="0" presId="urn:microsoft.com/office/officeart/2005/8/layout/list1"/>
    <dgm:cxn modelId="{591BE8FE-2938-43DC-9FA2-42729A9997D6}" type="presParOf" srcId="{12E5F885-BF3C-4B77-85B0-1AA36C279A0D}" destId="{A500C1DC-1304-4E9F-AA13-81912306AB6D}" srcOrd="4" destOrd="0" presId="urn:microsoft.com/office/officeart/2005/8/layout/list1"/>
    <dgm:cxn modelId="{BE9F5DED-30D0-45B7-A718-36F8B7CE2F7C}" type="presParOf" srcId="{A500C1DC-1304-4E9F-AA13-81912306AB6D}" destId="{3C537F21-5CEB-40D5-B969-895AB32FE83A}" srcOrd="0" destOrd="0" presId="urn:microsoft.com/office/officeart/2005/8/layout/list1"/>
    <dgm:cxn modelId="{579AC1E8-F68A-4232-B947-8625689369F3}" type="presParOf" srcId="{A500C1DC-1304-4E9F-AA13-81912306AB6D}" destId="{B13CFE1F-B9D8-45D4-A714-3D0C568A3C35}" srcOrd="1" destOrd="0" presId="urn:microsoft.com/office/officeart/2005/8/layout/list1"/>
    <dgm:cxn modelId="{2299610E-D127-406D-B8DD-7A596468B63B}" type="presParOf" srcId="{12E5F885-BF3C-4B77-85B0-1AA36C279A0D}" destId="{1E2B1075-6BB6-4299-9B49-300FCAA2B7CE}" srcOrd="5" destOrd="0" presId="urn:microsoft.com/office/officeart/2005/8/layout/list1"/>
    <dgm:cxn modelId="{5F60894D-87A0-4FFE-BEDD-0F351EB09796}" type="presParOf" srcId="{12E5F885-BF3C-4B77-85B0-1AA36C279A0D}" destId="{6548C724-1F73-4762-A40D-89C169527905}" srcOrd="6" destOrd="0" presId="urn:microsoft.com/office/officeart/2005/8/layout/list1"/>
    <dgm:cxn modelId="{60848B51-B84A-47D8-A011-044627AC7188}" type="presParOf" srcId="{12E5F885-BF3C-4B77-85B0-1AA36C279A0D}" destId="{35C6A514-B8F5-4660-88A9-29A657EAEEDF}" srcOrd="7" destOrd="0" presId="urn:microsoft.com/office/officeart/2005/8/layout/list1"/>
    <dgm:cxn modelId="{84A99831-D67C-4531-9C7C-3C93F75F32BE}" type="presParOf" srcId="{12E5F885-BF3C-4B77-85B0-1AA36C279A0D}" destId="{8D5D515A-5744-46A2-8087-E0BEC598B9C9}" srcOrd="8" destOrd="0" presId="urn:microsoft.com/office/officeart/2005/8/layout/list1"/>
    <dgm:cxn modelId="{45BC0E19-42AE-425B-A5CA-DBB813BA4255}" type="presParOf" srcId="{8D5D515A-5744-46A2-8087-E0BEC598B9C9}" destId="{02E56CFF-60DE-4437-B11A-3BA9E959D082}" srcOrd="0" destOrd="0" presId="urn:microsoft.com/office/officeart/2005/8/layout/list1"/>
    <dgm:cxn modelId="{9F4D9B23-A5F3-43C1-8E44-D3852A06076E}" type="presParOf" srcId="{8D5D515A-5744-46A2-8087-E0BEC598B9C9}" destId="{F6D4E52F-7687-4D1A-9739-BD6D21437ADF}" srcOrd="1" destOrd="0" presId="urn:microsoft.com/office/officeart/2005/8/layout/list1"/>
    <dgm:cxn modelId="{F9F485BC-D761-4DCE-91EC-25CD8A47D03E}" type="presParOf" srcId="{12E5F885-BF3C-4B77-85B0-1AA36C279A0D}" destId="{7E456B40-AFC8-4154-A082-4B90497405E6}" srcOrd="9" destOrd="0" presId="urn:microsoft.com/office/officeart/2005/8/layout/list1"/>
    <dgm:cxn modelId="{CA7631A9-9BFF-46CB-A77C-8541D4D2F84B}" type="presParOf" srcId="{12E5F885-BF3C-4B77-85B0-1AA36C279A0D}" destId="{AFC20CDD-6B1B-495C-95CD-68CCB32BA4CD}" srcOrd="10" destOrd="0" presId="urn:microsoft.com/office/officeart/2005/8/layout/list1"/>
    <dgm:cxn modelId="{F61B331B-351C-4DD4-896E-7D44CCAAC87E}" type="presParOf" srcId="{12E5F885-BF3C-4B77-85B0-1AA36C279A0D}" destId="{C50A70CC-656B-4643-BAF6-AEFE2C6FD507}" srcOrd="11" destOrd="0" presId="urn:microsoft.com/office/officeart/2005/8/layout/list1"/>
    <dgm:cxn modelId="{22547C04-ED77-4974-B1E3-286A0AB023D2}" type="presParOf" srcId="{12E5F885-BF3C-4B77-85B0-1AA36C279A0D}" destId="{D9C0C810-410A-442B-826E-7C5E49D68752}" srcOrd="12" destOrd="0" presId="urn:microsoft.com/office/officeart/2005/8/layout/list1"/>
    <dgm:cxn modelId="{0241DBBD-3F95-4D01-96AD-B460DA7FAB7E}" type="presParOf" srcId="{D9C0C810-410A-442B-826E-7C5E49D68752}" destId="{01900CB3-058D-4EC7-9776-87EEFFAE792E}" srcOrd="0" destOrd="0" presId="urn:microsoft.com/office/officeart/2005/8/layout/list1"/>
    <dgm:cxn modelId="{67E94B50-D465-4002-9200-D043E30BF271}" type="presParOf" srcId="{D9C0C810-410A-442B-826E-7C5E49D68752}" destId="{6089FE86-9FDA-4B5F-B378-14D7F9AE49F6}" srcOrd="1" destOrd="0" presId="urn:microsoft.com/office/officeart/2005/8/layout/list1"/>
    <dgm:cxn modelId="{4EA97B25-CCE9-47AA-A7EB-6CE5A1F66E0B}" type="presParOf" srcId="{12E5F885-BF3C-4B77-85B0-1AA36C279A0D}" destId="{1060F954-8896-47D9-BC32-41B68B369D0F}" srcOrd="13" destOrd="0" presId="urn:microsoft.com/office/officeart/2005/8/layout/list1"/>
    <dgm:cxn modelId="{9A1C1FC4-F5A3-440C-B9E0-0D6E25B890B0}" type="presParOf" srcId="{12E5F885-BF3C-4B77-85B0-1AA36C279A0D}" destId="{23FF088A-BDF9-43C1-8CFC-17BFDA8F1277}" srcOrd="14" destOrd="0" presId="urn:microsoft.com/office/officeart/2005/8/layout/list1"/>
    <dgm:cxn modelId="{63839854-906E-4538-A8B8-B18CE827BED5}" type="presParOf" srcId="{12E5F885-BF3C-4B77-85B0-1AA36C279A0D}" destId="{E824E419-8291-4590-A022-2BB6B6B1F8AB}" srcOrd="15" destOrd="0" presId="urn:microsoft.com/office/officeart/2005/8/layout/list1"/>
    <dgm:cxn modelId="{365D0947-055D-4E66-AA39-CCC7F8866AF5}" type="presParOf" srcId="{12E5F885-BF3C-4B77-85B0-1AA36C279A0D}" destId="{97010CF3-058F-4A7F-8A33-658AA9DD053C}" srcOrd="16" destOrd="0" presId="urn:microsoft.com/office/officeart/2005/8/layout/list1"/>
    <dgm:cxn modelId="{DAA7899F-AEB5-482F-8D5E-4C078620C023}" type="presParOf" srcId="{97010CF3-058F-4A7F-8A33-658AA9DD053C}" destId="{C343E4FB-E145-4017-AFC8-58C8769F1685}" srcOrd="0" destOrd="0" presId="urn:microsoft.com/office/officeart/2005/8/layout/list1"/>
    <dgm:cxn modelId="{3E789A29-F3E0-4733-A396-C399B6BFD6C4}" type="presParOf" srcId="{97010CF3-058F-4A7F-8A33-658AA9DD053C}" destId="{7E1C1D4E-F777-4F61-837D-306E4551D401}" srcOrd="1" destOrd="0" presId="urn:microsoft.com/office/officeart/2005/8/layout/list1"/>
    <dgm:cxn modelId="{E3D3ECEB-A8D9-4F0E-8480-5C96E75B9433}" type="presParOf" srcId="{12E5F885-BF3C-4B77-85B0-1AA36C279A0D}" destId="{47ED38C4-98FA-4390-9029-E87AC64E8C4E}" srcOrd="17" destOrd="0" presId="urn:microsoft.com/office/officeart/2005/8/layout/list1"/>
    <dgm:cxn modelId="{D53F956C-8FCC-44B9-AE25-C77E6DCC23CC}" type="presParOf" srcId="{12E5F885-BF3C-4B77-85B0-1AA36C279A0D}" destId="{C6B47087-309B-4EAD-88CE-F2BFB577EE21}" srcOrd="18" destOrd="0" presId="urn:microsoft.com/office/officeart/2005/8/layout/list1"/>
    <dgm:cxn modelId="{EDA1E176-86A7-48DE-B868-72445E58262A}" type="presParOf" srcId="{12E5F885-BF3C-4B77-85B0-1AA36C279A0D}" destId="{877DDC50-01F7-4C43-B795-744863C8D49C}" srcOrd="19" destOrd="0" presId="urn:microsoft.com/office/officeart/2005/8/layout/list1"/>
    <dgm:cxn modelId="{34500F9C-0B59-4C3F-8B58-B450F724F258}" type="presParOf" srcId="{12E5F885-BF3C-4B77-85B0-1AA36C279A0D}" destId="{69384BC2-EAAD-40F6-A60F-34BFFA57E683}" srcOrd="20" destOrd="0" presId="urn:microsoft.com/office/officeart/2005/8/layout/list1"/>
    <dgm:cxn modelId="{B6C553A8-F697-42D5-B36C-F9CE8232EEA0}" type="presParOf" srcId="{69384BC2-EAAD-40F6-A60F-34BFFA57E683}" destId="{17735966-B2C9-4996-B027-DDE3C91B1BE2}" srcOrd="0" destOrd="0" presId="urn:microsoft.com/office/officeart/2005/8/layout/list1"/>
    <dgm:cxn modelId="{B2F5483B-9D1F-4851-996C-DA341B7B4663}" type="presParOf" srcId="{69384BC2-EAAD-40F6-A60F-34BFFA57E683}" destId="{158F8063-FDEA-4CCA-9546-1CC2DE6E73D9}" srcOrd="1" destOrd="0" presId="urn:microsoft.com/office/officeart/2005/8/layout/list1"/>
    <dgm:cxn modelId="{AE0D6A72-CD9F-4D10-AFF5-9F6D702C21FF}" type="presParOf" srcId="{12E5F885-BF3C-4B77-85B0-1AA36C279A0D}" destId="{74C831CB-BE1B-48EA-BAD8-BB9F4337F5E5}" srcOrd="21" destOrd="0" presId="urn:microsoft.com/office/officeart/2005/8/layout/list1"/>
    <dgm:cxn modelId="{445329DB-9086-49EE-AE6C-C6C1F0E0B67F}" type="presParOf" srcId="{12E5F885-BF3C-4B77-85B0-1AA36C279A0D}" destId="{F85AE668-7186-4A4E-9024-11878740ADE3}" srcOrd="22" destOrd="0" presId="urn:microsoft.com/office/officeart/2005/8/layout/list1"/>
    <dgm:cxn modelId="{2632B4EE-98CC-4ED0-B317-2ADF734A0FEA}" type="presParOf" srcId="{12E5F885-BF3C-4B77-85B0-1AA36C279A0D}" destId="{82DCC3AE-5A4E-4A77-8B63-2EFA0DB14921}" srcOrd="23" destOrd="0" presId="urn:microsoft.com/office/officeart/2005/8/layout/list1"/>
    <dgm:cxn modelId="{D4835157-878D-4658-9CE2-DE3704BE34D5}" type="presParOf" srcId="{12E5F885-BF3C-4B77-85B0-1AA36C279A0D}" destId="{B24A5244-AE5D-4A1E-BA59-35EC3E6A159E}" srcOrd="24" destOrd="0" presId="urn:microsoft.com/office/officeart/2005/8/layout/list1"/>
    <dgm:cxn modelId="{936EBF4A-F8C3-4C67-BD49-1E9E4BEB313C}" type="presParOf" srcId="{B24A5244-AE5D-4A1E-BA59-35EC3E6A159E}" destId="{7F3E9351-20C6-4192-A574-3084F5AD7925}" srcOrd="0" destOrd="0" presId="urn:microsoft.com/office/officeart/2005/8/layout/list1"/>
    <dgm:cxn modelId="{1A6FE966-B3D7-4685-9E7C-71639236642A}" type="presParOf" srcId="{B24A5244-AE5D-4A1E-BA59-35EC3E6A159E}" destId="{F3365A84-199D-49EC-9E92-A80A87A083FD}" srcOrd="1" destOrd="0" presId="urn:microsoft.com/office/officeart/2005/8/layout/list1"/>
    <dgm:cxn modelId="{4422B191-26EB-44F9-8D3C-53FCED47B929}" type="presParOf" srcId="{12E5F885-BF3C-4B77-85B0-1AA36C279A0D}" destId="{1A8AA738-7DF8-4DEC-918B-18B5A2175EC6}" srcOrd="25" destOrd="0" presId="urn:microsoft.com/office/officeart/2005/8/layout/list1"/>
    <dgm:cxn modelId="{4772C51E-EA11-405C-BBD4-1C11867CCDCC}" type="presParOf" srcId="{12E5F885-BF3C-4B77-85B0-1AA36C279A0D}" destId="{6FB6F81C-B2B3-447C-A8FA-CCA08E5C19DF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937E171-541F-45B9-8B10-71117A4F7525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F16991DC-951D-4F8F-910C-BF4F9D72E053}">
      <dgm:prSet custT="1"/>
      <dgm:spPr/>
      <dgm:t>
        <a:bodyPr/>
        <a:lstStyle/>
        <a:p>
          <a:r>
            <a:rPr lang="es-MX" sz="1800" b="0" i="0" dirty="0" smtClean="0"/>
            <a:t>colaborar en estudios epidemiológicos en el centro </a:t>
          </a:r>
          <a:r>
            <a:rPr lang="es-MX" sz="1800" b="0" i="0" dirty="0" err="1" smtClean="0"/>
            <a:t>laborals</a:t>
          </a:r>
          <a:endParaRPr lang="es-MX" sz="900" b="0" i="0" dirty="0"/>
        </a:p>
      </dgm:t>
    </dgm:pt>
    <dgm:pt modelId="{BA242261-8D42-4ED8-8930-D604809B48D2}" type="parTrans" cxnId="{650AB383-2DEF-4DE4-9D22-A4C34B183943}">
      <dgm:prSet/>
      <dgm:spPr/>
      <dgm:t>
        <a:bodyPr/>
        <a:lstStyle/>
        <a:p>
          <a:endParaRPr lang="es-MX"/>
        </a:p>
      </dgm:t>
    </dgm:pt>
    <dgm:pt modelId="{8A19BF04-C1E2-4913-ABC6-63557278260C}" type="sibTrans" cxnId="{650AB383-2DEF-4DE4-9D22-A4C34B183943}">
      <dgm:prSet/>
      <dgm:spPr/>
      <dgm:t>
        <a:bodyPr/>
        <a:lstStyle/>
        <a:p>
          <a:endParaRPr lang="es-MX"/>
        </a:p>
      </dgm:t>
    </dgm:pt>
    <dgm:pt modelId="{7907B4BC-B715-4FEF-8ED1-D4A53274B5A8}">
      <dgm:prSet custT="1"/>
      <dgm:spPr/>
      <dgm:t>
        <a:bodyPr/>
        <a:lstStyle/>
        <a:p>
          <a:r>
            <a:rPr lang="es-MX" sz="1800" dirty="0" smtClean="0"/>
            <a:t>Organizar los Elaborar artículos de interés para la especialidad de enfermería</a:t>
          </a:r>
          <a:endParaRPr lang="es-MX" sz="900" dirty="0"/>
        </a:p>
      </dgm:t>
    </dgm:pt>
    <dgm:pt modelId="{E255D2F0-4FAF-444C-A1DC-46FE0F3B0C1F}" type="parTrans" cxnId="{C2FBDA98-A826-4934-A1DF-257A94E31BAD}">
      <dgm:prSet/>
      <dgm:spPr/>
      <dgm:t>
        <a:bodyPr/>
        <a:lstStyle/>
        <a:p>
          <a:endParaRPr lang="es-MX"/>
        </a:p>
      </dgm:t>
    </dgm:pt>
    <dgm:pt modelId="{96DBD93E-7407-437E-BC91-7F0D9B17D279}" type="sibTrans" cxnId="{C2FBDA98-A826-4934-A1DF-257A94E31BAD}">
      <dgm:prSet/>
      <dgm:spPr/>
      <dgm:t>
        <a:bodyPr/>
        <a:lstStyle/>
        <a:p>
          <a:endParaRPr lang="es-MX"/>
        </a:p>
      </dgm:t>
    </dgm:pt>
    <dgm:pt modelId="{28EFC6C0-BB0A-48E6-981C-884B5B2077E2}">
      <dgm:prSet custT="1"/>
      <dgm:spPr/>
      <dgm:t>
        <a:bodyPr/>
        <a:lstStyle/>
        <a:p>
          <a:r>
            <a:rPr lang="es-MX" sz="1800" b="0" i="0" dirty="0" smtClean="0"/>
            <a:t>Publicar los resultados de los proyectos de investigación en los cuales se participa </a:t>
          </a:r>
          <a:endParaRPr lang="es-MX" sz="1800" dirty="0"/>
        </a:p>
      </dgm:t>
    </dgm:pt>
    <dgm:pt modelId="{BE6ADFCD-CFBD-4967-A14A-91C397ADF98A}" type="parTrans" cxnId="{17C26F79-1829-4EC7-BFE6-4DDB69AD8374}">
      <dgm:prSet/>
      <dgm:spPr/>
      <dgm:t>
        <a:bodyPr/>
        <a:lstStyle/>
        <a:p>
          <a:endParaRPr lang="es-MX"/>
        </a:p>
      </dgm:t>
    </dgm:pt>
    <dgm:pt modelId="{0DE5DA20-45E1-41E3-9A58-5713EC3195D4}" type="sibTrans" cxnId="{17C26F79-1829-4EC7-BFE6-4DDB69AD8374}">
      <dgm:prSet/>
      <dgm:spPr/>
      <dgm:t>
        <a:bodyPr/>
        <a:lstStyle/>
        <a:p>
          <a:endParaRPr lang="es-MX"/>
        </a:p>
      </dgm:t>
    </dgm:pt>
    <dgm:pt modelId="{94BE6A8D-A20B-4956-83F7-50996499D9C2}">
      <dgm:prSet custT="1"/>
      <dgm:spPr/>
      <dgm:t>
        <a:bodyPr/>
        <a:lstStyle/>
        <a:p>
          <a:r>
            <a:rPr lang="es-MX" sz="1800" dirty="0"/>
            <a:t>Crear un banco de problemas de investigación dentro de cada empresa relacionados con la prevención de enfermedades y accidentes laborales</a:t>
          </a:r>
        </a:p>
      </dgm:t>
    </dgm:pt>
    <dgm:pt modelId="{FC6CD4B5-597A-4536-B264-5B8E78844694}" type="parTrans" cxnId="{D4A5CCF9-E499-4FCF-8F2E-65F5868ACB8D}">
      <dgm:prSet/>
      <dgm:spPr/>
      <dgm:t>
        <a:bodyPr/>
        <a:lstStyle/>
        <a:p>
          <a:endParaRPr lang="es-MX"/>
        </a:p>
      </dgm:t>
    </dgm:pt>
    <dgm:pt modelId="{38633412-D2B2-482C-A6DD-BBEA4C9278DA}" type="sibTrans" cxnId="{D4A5CCF9-E499-4FCF-8F2E-65F5868ACB8D}">
      <dgm:prSet/>
      <dgm:spPr/>
      <dgm:t>
        <a:bodyPr/>
        <a:lstStyle/>
        <a:p>
          <a:endParaRPr lang="es-MX"/>
        </a:p>
      </dgm:t>
    </dgm:pt>
    <dgm:pt modelId="{12E5F885-BF3C-4B77-85B0-1AA36C279A0D}" type="pres">
      <dgm:prSet presAssocID="{4937E171-541F-45B9-8B10-71117A4F752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4B40F42-4B15-4A31-B4B4-D5A5BE6B4436}" type="pres">
      <dgm:prSet presAssocID="{94BE6A8D-A20B-4956-83F7-50996499D9C2}" presName="parentLin" presStyleCnt="0"/>
      <dgm:spPr/>
    </dgm:pt>
    <dgm:pt modelId="{95DE30CB-107D-4F27-B267-998EF0922917}" type="pres">
      <dgm:prSet presAssocID="{94BE6A8D-A20B-4956-83F7-50996499D9C2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F3D511FC-C34A-40EF-9EA0-85EC8099AD8E}" type="pres">
      <dgm:prSet presAssocID="{94BE6A8D-A20B-4956-83F7-50996499D9C2}" presName="parentText" presStyleLbl="node1" presStyleIdx="0" presStyleCnt="4" custScaleX="142857" custScaleY="18004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CF9DB1-E669-4A33-B8B9-AFD5A75B2585}" type="pres">
      <dgm:prSet presAssocID="{94BE6A8D-A20B-4956-83F7-50996499D9C2}" presName="negativeSpace" presStyleCnt="0"/>
      <dgm:spPr/>
    </dgm:pt>
    <dgm:pt modelId="{EC838E39-488B-4EEB-997B-6E39E48E15C3}" type="pres">
      <dgm:prSet presAssocID="{94BE6A8D-A20B-4956-83F7-50996499D9C2}" presName="childText" presStyleLbl="conFgAcc1" presStyleIdx="0" presStyleCnt="4">
        <dgm:presLayoutVars>
          <dgm:bulletEnabled val="1"/>
        </dgm:presLayoutVars>
      </dgm:prSet>
      <dgm:spPr/>
    </dgm:pt>
    <dgm:pt modelId="{6417C627-9A24-43E9-B1D3-B9FCA9799750}" type="pres">
      <dgm:prSet presAssocID="{38633412-D2B2-482C-A6DD-BBEA4C9278DA}" presName="spaceBetweenRectangles" presStyleCnt="0"/>
      <dgm:spPr/>
    </dgm:pt>
    <dgm:pt modelId="{21BCBD54-F1FA-4E12-B4BE-23B8B4BD1732}" type="pres">
      <dgm:prSet presAssocID="{F16991DC-951D-4F8F-910C-BF4F9D72E053}" presName="parentLin" presStyleCnt="0"/>
      <dgm:spPr/>
      <dgm:t>
        <a:bodyPr/>
        <a:lstStyle/>
        <a:p>
          <a:endParaRPr lang="es-MX"/>
        </a:p>
      </dgm:t>
    </dgm:pt>
    <dgm:pt modelId="{93F7D311-07E7-423D-B67A-3B40EFE951B8}" type="pres">
      <dgm:prSet presAssocID="{F16991DC-951D-4F8F-910C-BF4F9D72E053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E759507B-3AB3-46B3-A71B-619380A5D670}" type="pres">
      <dgm:prSet presAssocID="{F16991DC-951D-4F8F-910C-BF4F9D72E053}" presName="parentText" presStyleLbl="node1" presStyleIdx="1" presStyleCnt="4" custScaleX="142857" custScaleY="25419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A19BD1-EB14-4DAA-AEFB-4549FE262EF2}" type="pres">
      <dgm:prSet presAssocID="{F16991DC-951D-4F8F-910C-BF4F9D72E053}" presName="negativeSpace" presStyleCnt="0"/>
      <dgm:spPr/>
      <dgm:t>
        <a:bodyPr/>
        <a:lstStyle/>
        <a:p>
          <a:endParaRPr lang="es-MX"/>
        </a:p>
      </dgm:t>
    </dgm:pt>
    <dgm:pt modelId="{D94F8425-4E06-4E06-8895-E7F85A85B07C}" type="pres">
      <dgm:prSet presAssocID="{F16991DC-951D-4F8F-910C-BF4F9D72E053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8ABD2C-0A38-4DBE-B1CB-18233E0E780E}" type="pres">
      <dgm:prSet presAssocID="{8A19BF04-C1E2-4913-ABC6-63557278260C}" presName="spaceBetweenRectangles" presStyleCnt="0"/>
      <dgm:spPr/>
      <dgm:t>
        <a:bodyPr/>
        <a:lstStyle/>
        <a:p>
          <a:endParaRPr lang="es-MX"/>
        </a:p>
      </dgm:t>
    </dgm:pt>
    <dgm:pt modelId="{467C9096-F09D-4841-81B2-0FA03B687714}" type="pres">
      <dgm:prSet presAssocID="{7907B4BC-B715-4FEF-8ED1-D4A53274B5A8}" presName="parentLin" presStyleCnt="0"/>
      <dgm:spPr/>
      <dgm:t>
        <a:bodyPr/>
        <a:lstStyle/>
        <a:p>
          <a:endParaRPr lang="es-MX"/>
        </a:p>
      </dgm:t>
    </dgm:pt>
    <dgm:pt modelId="{902F55A0-116F-44D9-980A-7F13A394E463}" type="pres">
      <dgm:prSet presAssocID="{7907B4BC-B715-4FEF-8ED1-D4A53274B5A8}" presName="parentLeftMargin" presStyleLbl="node1" presStyleIdx="1" presStyleCnt="4"/>
      <dgm:spPr/>
      <dgm:t>
        <a:bodyPr/>
        <a:lstStyle/>
        <a:p>
          <a:endParaRPr lang="es-MX"/>
        </a:p>
      </dgm:t>
    </dgm:pt>
    <dgm:pt modelId="{F98A2EBB-77D1-4931-960F-B9D15E5A3BC7}" type="pres">
      <dgm:prSet presAssocID="{7907B4BC-B715-4FEF-8ED1-D4A53274B5A8}" presName="parentText" presStyleLbl="node1" presStyleIdx="2" presStyleCnt="4" custScaleX="142857" custScaleY="14697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1DEED1-CE06-4406-A75A-74C5E118C081}" type="pres">
      <dgm:prSet presAssocID="{7907B4BC-B715-4FEF-8ED1-D4A53274B5A8}" presName="negativeSpace" presStyleCnt="0"/>
      <dgm:spPr/>
      <dgm:t>
        <a:bodyPr/>
        <a:lstStyle/>
        <a:p>
          <a:endParaRPr lang="es-MX"/>
        </a:p>
      </dgm:t>
    </dgm:pt>
    <dgm:pt modelId="{983148DD-ED4A-425F-8461-9389C265E994}" type="pres">
      <dgm:prSet presAssocID="{7907B4BC-B715-4FEF-8ED1-D4A53274B5A8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12D26C-A60A-475B-90CE-61760A2A02A1}" type="pres">
      <dgm:prSet presAssocID="{96DBD93E-7407-437E-BC91-7F0D9B17D279}" presName="spaceBetweenRectangles" presStyleCnt="0"/>
      <dgm:spPr/>
      <dgm:t>
        <a:bodyPr/>
        <a:lstStyle/>
        <a:p>
          <a:endParaRPr lang="es-MX"/>
        </a:p>
      </dgm:t>
    </dgm:pt>
    <dgm:pt modelId="{6CF262ED-97CA-4492-9B28-2AAACCCE37BC}" type="pres">
      <dgm:prSet presAssocID="{28EFC6C0-BB0A-48E6-981C-884B5B2077E2}" presName="parentLin" presStyleCnt="0"/>
      <dgm:spPr/>
      <dgm:t>
        <a:bodyPr/>
        <a:lstStyle/>
        <a:p>
          <a:endParaRPr lang="es-MX"/>
        </a:p>
      </dgm:t>
    </dgm:pt>
    <dgm:pt modelId="{81E54C1D-FEC7-43AF-87B8-501BFBED637E}" type="pres">
      <dgm:prSet presAssocID="{28EFC6C0-BB0A-48E6-981C-884B5B2077E2}" presName="parentLeftMargin" presStyleLbl="node1" presStyleIdx="2" presStyleCnt="4"/>
      <dgm:spPr/>
      <dgm:t>
        <a:bodyPr/>
        <a:lstStyle/>
        <a:p>
          <a:endParaRPr lang="es-MX"/>
        </a:p>
      </dgm:t>
    </dgm:pt>
    <dgm:pt modelId="{3BBF0879-C6EB-4AE6-9A09-68740351EC5A}" type="pres">
      <dgm:prSet presAssocID="{28EFC6C0-BB0A-48E6-981C-884B5B2077E2}" presName="parentText" presStyleLbl="node1" presStyleIdx="3" presStyleCnt="4" custScaleX="140616" custScaleY="20127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B1D5E8-F638-446E-97EC-77BE09E7538B}" type="pres">
      <dgm:prSet presAssocID="{28EFC6C0-BB0A-48E6-981C-884B5B2077E2}" presName="negativeSpace" presStyleCnt="0"/>
      <dgm:spPr/>
      <dgm:t>
        <a:bodyPr/>
        <a:lstStyle/>
        <a:p>
          <a:endParaRPr lang="es-MX"/>
        </a:p>
      </dgm:t>
    </dgm:pt>
    <dgm:pt modelId="{6217382E-0534-4958-A43E-A13BB9255D3B}" type="pres">
      <dgm:prSet presAssocID="{28EFC6C0-BB0A-48E6-981C-884B5B2077E2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147BB30-10A8-4646-A9EB-0855325F04D9}" type="presOf" srcId="{4937E171-541F-45B9-8B10-71117A4F7525}" destId="{12E5F885-BF3C-4B77-85B0-1AA36C279A0D}" srcOrd="0" destOrd="0" presId="urn:microsoft.com/office/officeart/2005/8/layout/list1"/>
    <dgm:cxn modelId="{0DFBF413-F000-40DF-A269-A15FA947128B}" type="presOf" srcId="{94BE6A8D-A20B-4956-83F7-50996499D9C2}" destId="{95DE30CB-107D-4F27-B267-998EF0922917}" srcOrd="0" destOrd="0" presId="urn:microsoft.com/office/officeart/2005/8/layout/list1"/>
    <dgm:cxn modelId="{0BDFAC3E-57E5-4D6E-BFB9-7A6BE1414AA8}" type="presOf" srcId="{94BE6A8D-A20B-4956-83F7-50996499D9C2}" destId="{F3D511FC-C34A-40EF-9EA0-85EC8099AD8E}" srcOrd="1" destOrd="0" presId="urn:microsoft.com/office/officeart/2005/8/layout/list1"/>
    <dgm:cxn modelId="{9D790A44-2314-4C69-8906-3A5CCC01B906}" type="presOf" srcId="{28EFC6C0-BB0A-48E6-981C-884B5B2077E2}" destId="{81E54C1D-FEC7-43AF-87B8-501BFBED637E}" srcOrd="0" destOrd="0" presId="urn:microsoft.com/office/officeart/2005/8/layout/list1"/>
    <dgm:cxn modelId="{B9A6D606-DA6C-4736-BF1F-EED64387C692}" type="presOf" srcId="{F16991DC-951D-4F8F-910C-BF4F9D72E053}" destId="{E759507B-3AB3-46B3-A71B-619380A5D670}" srcOrd="1" destOrd="0" presId="urn:microsoft.com/office/officeart/2005/8/layout/list1"/>
    <dgm:cxn modelId="{D4A5CCF9-E499-4FCF-8F2E-65F5868ACB8D}" srcId="{4937E171-541F-45B9-8B10-71117A4F7525}" destId="{94BE6A8D-A20B-4956-83F7-50996499D9C2}" srcOrd="0" destOrd="0" parTransId="{FC6CD4B5-597A-4536-B264-5B8E78844694}" sibTransId="{38633412-D2B2-482C-A6DD-BBEA4C9278DA}"/>
    <dgm:cxn modelId="{84BBB5A3-8484-47EF-96E5-80EC19EF8B24}" type="presOf" srcId="{F16991DC-951D-4F8F-910C-BF4F9D72E053}" destId="{93F7D311-07E7-423D-B67A-3B40EFE951B8}" srcOrd="0" destOrd="0" presId="urn:microsoft.com/office/officeart/2005/8/layout/list1"/>
    <dgm:cxn modelId="{17C26F79-1829-4EC7-BFE6-4DDB69AD8374}" srcId="{4937E171-541F-45B9-8B10-71117A4F7525}" destId="{28EFC6C0-BB0A-48E6-981C-884B5B2077E2}" srcOrd="3" destOrd="0" parTransId="{BE6ADFCD-CFBD-4967-A14A-91C397ADF98A}" sibTransId="{0DE5DA20-45E1-41E3-9A58-5713EC3195D4}"/>
    <dgm:cxn modelId="{51EBAEFA-F3EE-4888-88F8-F9AD823F12F5}" type="presOf" srcId="{28EFC6C0-BB0A-48E6-981C-884B5B2077E2}" destId="{3BBF0879-C6EB-4AE6-9A09-68740351EC5A}" srcOrd="1" destOrd="0" presId="urn:microsoft.com/office/officeart/2005/8/layout/list1"/>
    <dgm:cxn modelId="{C2FBDA98-A826-4934-A1DF-257A94E31BAD}" srcId="{4937E171-541F-45B9-8B10-71117A4F7525}" destId="{7907B4BC-B715-4FEF-8ED1-D4A53274B5A8}" srcOrd="2" destOrd="0" parTransId="{E255D2F0-4FAF-444C-A1DC-46FE0F3B0C1F}" sibTransId="{96DBD93E-7407-437E-BC91-7F0D9B17D279}"/>
    <dgm:cxn modelId="{73BD673B-0E65-4E25-8B34-65F52AFC9DCF}" type="presOf" srcId="{7907B4BC-B715-4FEF-8ED1-D4A53274B5A8}" destId="{902F55A0-116F-44D9-980A-7F13A394E463}" srcOrd="0" destOrd="0" presId="urn:microsoft.com/office/officeart/2005/8/layout/list1"/>
    <dgm:cxn modelId="{6B0E7276-099F-4259-AC5B-D815EDAD0882}" type="presOf" srcId="{7907B4BC-B715-4FEF-8ED1-D4A53274B5A8}" destId="{F98A2EBB-77D1-4931-960F-B9D15E5A3BC7}" srcOrd="1" destOrd="0" presId="urn:microsoft.com/office/officeart/2005/8/layout/list1"/>
    <dgm:cxn modelId="{650AB383-2DEF-4DE4-9D22-A4C34B183943}" srcId="{4937E171-541F-45B9-8B10-71117A4F7525}" destId="{F16991DC-951D-4F8F-910C-BF4F9D72E053}" srcOrd="1" destOrd="0" parTransId="{BA242261-8D42-4ED8-8930-D604809B48D2}" sibTransId="{8A19BF04-C1E2-4913-ABC6-63557278260C}"/>
    <dgm:cxn modelId="{16283550-78CC-4DF9-A65E-17F2D71E2184}" type="presParOf" srcId="{12E5F885-BF3C-4B77-85B0-1AA36C279A0D}" destId="{44B40F42-4B15-4A31-B4B4-D5A5BE6B4436}" srcOrd="0" destOrd="0" presId="urn:microsoft.com/office/officeart/2005/8/layout/list1"/>
    <dgm:cxn modelId="{449B7852-149B-43AB-906E-171BC869418B}" type="presParOf" srcId="{44B40F42-4B15-4A31-B4B4-D5A5BE6B4436}" destId="{95DE30CB-107D-4F27-B267-998EF0922917}" srcOrd="0" destOrd="0" presId="urn:microsoft.com/office/officeart/2005/8/layout/list1"/>
    <dgm:cxn modelId="{3B282FDA-26AE-49C4-846C-E19B63BB3D65}" type="presParOf" srcId="{44B40F42-4B15-4A31-B4B4-D5A5BE6B4436}" destId="{F3D511FC-C34A-40EF-9EA0-85EC8099AD8E}" srcOrd="1" destOrd="0" presId="urn:microsoft.com/office/officeart/2005/8/layout/list1"/>
    <dgm:cxn modelId="{7AD681A8-096F-4F9A-B904-6AE8092A4210}" type="presParOf" srcId="{12E5F885-BF3C-4B77-85B0-1AA36C279A0D}" destId="{E0CF9DB1-E669-4A33-B8B9-AFD5A75B2585}" srcOrd="1" destOrd="0" presId="urn:microsoft.com/office/officeart/2005/8/layout/list1"/>
    <dgm:cxn modelId="{D88A67E3-D339-4324-B924-8F4F3A46E791}" type="presParOf" srcId="{12E5F885-BF3C-4B77-85B0-1AA36C279A0D}" destId="{EC838E39-488B-4EEB-997B-6E39E48E15C3}" srcOrd="2" destOrd="0" presId="urn:microsoft.com/office/officeart/2005/8/layout/list1"/>
    <dgm:cxn modelId="{E7BB6AE8-09C1-47D7-B5FA-21C0B6B4C5D0}" type="presParOf" srcId="{12E5F885-BF3C-4B77-85B0-1AA36C279A0D}" destId="{6417C627-9A24-43E9-B1D3-B9FCA9799750}" srcOrd="3" destOrd="0" presId="urn:microsoft.com/office/officeart/2005/8/layout/list1"/>
    <dgm:cxn modelId="{006DD839-33E3-4443-8DA8-FC9483D81AC7}" type="presParOf" srcId="{12E5F885-BF3C-4B77-85B0-1AA36C279A0D}" destId="{21BCBD54-F1FA-4E12-B4BE-23B8B4BD1732}" srcOrd="4" destOrd="0" presId="urn:microsoft.com/office/officeart/2005/8/layout/list1"/>
    <dgm:cxn modelId="{7A15E0B2-A31A-4243-B5CB-BD2075CC1F4D}" type="presParOf" srcId="{21BCBD54-F1FA-4E12-B4BE-23B8B4BD1732}" destId="{93F7D311-07E7-423D-B67A-3B40EFE951B8}" srcOrd="0" destOrd="0" presId="urn:microsoft.com/office/officeart/2005/8/layout/list1"/>
    <dgm:cxn modelId="{909C40D9-8141-4B8D-8ED7-A27F282B9782}" type="presParOf" srcId="{21BCBD54-F1FA-4E12-B4BE-23B8B4BD1732}" destId="{E759507B-3AB3-46B3-A71B-619380A5D670}" srcOrd="1" destOrd="0" presId="urn:microsoft.com/office/officeart/2005/8/layout/list1"/>
    <dgm:cxn modelId="{E4560789-96DF-4B93-8D90-90B247184D78}" type="presParOf" srcId="{12E5F885-BF3C-4B77-85B0-1AA36C279A0D}" destId="{1EA19BD1-EB14-4DAA-AEFB-4549FE262EF2}" srcOrd="5" destOrd="0" presId="urn:microsoft.com/office/officeart/2005/8/layout/list1"/>
    <dgm:cxn modelId="{15B08118-6F0F-41CB-8C51-8C28EBAA9B13}" type="presParOf" srcId="{12E5F885-BF3C-4B77-85B0-1AA36C279A0D}" destId="{D94F8425-4E06-4E06-8895-E7F85A85B07C}" srcOrd="6" destOrd="0" presId="urn:microsoft.com/office/officeart/2005/8/layout/list1"/>
    <dgm:cxn modelId="{B3551703-4E96-483D-A78B-08780860B2D8}" type="presParOf" srcId="{12E5F885-BF3C-4B77-85B0-1AA36C279A0D}" destId="{A38ABD2C-0A38-4DBE-B1CB-18233E0E780E}" srcOrd="7" destOrd="0" presId="urn:microsoft.com/office/officeart/2005/8/layout/list1"/>
    <dgm:cxn modelId="{CB1E66FA-2D81-41A2-829D-063F3EC74736}" type="presParOf" srcId="{12E5F885-BF3C-4B77-85B0-1AA36C279A0D}" destId="{467C9096-F09D-4841-81B2-0FA03B687714}" srcOrd="8" destOrd="0" presId="urn:microsoft.com/office/officeart/2005/8/layout/list1"/>
    <dgm:cxn modelId="{D594AC09-B1F7-453F-AE71-E880956BECD6}" type="presParOf" srcId="{467C9096-F09D-4841-81B2-0FA03B687714}" destId="{902F55A0-116F-44D9-980A-7F13A394E463}" srcOrd="0" destOrd="0" presId="urn:microsoft.com/office/officeart/2005/8/layout/list1"/>
    <dgm:cxn modelId="{501B13BA-CB12-47D3-A782-25B8EEA15209}" type="presParOf" srcId="{467C9096-F09D-4841-81B2-0FA03B687714}" destId="{F98A2EBB-77D1-4931-960F-B9D15E5A3BC7}" srcOrd="1" destOrd="0" presId="urn:microsoft.com/office/officeart/2005/8/layout/list1"/>
    <dgm:cxn modelId="{FF8C2576-3CC5-405A-B32C-FC9444D461C4}" type="presParOf" srcId="{12E5F885-BF3C-4B77-85B0-1AA36C279A0D}" destId="{941DEED1-CE06-4406-A75A-74C5E118C081}" srcOrd="9" destOrd="0" presId="urn:microsoft.com/office/officeart/2005/8/layout/list1"/>
    <dgm:cxn modelId="{CAE3A65F-A979-4DC8-A165-202B1A9D6830}" type="presParOf" srcId="{12E5F885-BF3C-4B77-85B0-1AA36C279A0D}" destId="{983148DD-ED4A-425F-8461-9389C265E994}" srcOrd="10" destOrd="0" presId="urn:microsoft.com/office/officeart/2005/8/layout/list1"/>
    <dgm:cxn modelId="{0C3AF84A-508D-478C-8453-52D2E3D0204C}" type="presParOf" srcId="{12E5F885-BF3C-4B77-85B0-1AA36C279A0D}" destId="{0612D26C-A60A-475B-90CE-61760A2A02A1}" srcOrd="11" destOrd="0" presId="urn:microsoft.com/office/officeart/2005/8/layout/list1"/>
    <dgm:cxn modelId="{A6498A9F-9E7A-4D05-A25C-A42E0AA29256}" type="presParOf" srcId="{12E5F885-BF3C-4B77-85B0-1AA36C279A0D}" destId="{6CF262ED-97CA-4492-9B28-2AAACCCE37BC}" srcOrd="12" destOrd="0" presId="urn:microsoft.com/office/officeart/2005/8/layout/list1"/>
    <dgm:cxn modelId="{E8A1F1D7-96B4-4DAF-98E6-AF194A1067C2}" type="presParOf" srcId="{6CF262ED-97CA-4492-9B28-2AAACCCE37BC}" destId="{81E54C1D-FEC7-43AF-87B8-501BFBED637E}" srcOrd="0" destOrd="0" presId="urn:microsoft.com/office/officeart/2005/8/layout/list1"/>
    <dgm:cxn modelId="{798C07D4-126C-44E6-8B80-25651EB091BA}" type="presParOf" srcId="{6CF262ED-97CA-4492-9B28-2AAACCCE37BC}" destId="{3BBF0879-C6EB-4AE6-9A09-68740351EC5A}" srcOrd="1" destOrd="0" presId="urn:microsoft.com/office/officeart/2005/8/layout/list1"/>
    <dgm:cxn modelId="{F804C0F5-E463-4646-A28E-5C803331B7EA}" type="presParOf" srcId="{12E5F885-BF3C-4B77-85B0-1AA36C279A0D}" destId="{95B1D5E8-F638-446E-97EC-77BE09E7538B}" srcOrd="13" destOrd="0" presId="urn:microsoft.com/office/officeart/2005/8/layout/list1"/>
    <dgm:cxn modelId="{F64F9C59-F74F-45C3-9293-A99347F376A7}" type="presParOf" srcId="{12E5F885-BF3C-4B77-85B0-1AA36C279A0D}" destId="{6217382E-0534-4958-A43E-A13BB9255D3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52B9E8-252E-43B5-9FA6-DD1EDCE0145C}">
      <dsp:nvSpPr>
        <dsp:cNvPr id="0" name=""/>
        <dsp:cNvSpPr/>
      </dsp:nvSpPr>
      <dsp:spPr>
        <a:xfrm>
          <a:off x="4764159" y="2546658"/>
          <a:ext cx="1442118" cy="16607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solidFill>
                <a:schemeClr val="tx1"/>
              </a:solidFill>
            </a:rPr>
            <a:t>Enfermería en Salud Ocupacional</a:t>
          </a:r>
          <a:endParaRPr lang="es-ES" sz="1300" kern="1200" dirty="0">
            <a:solidFill>
              <a:schemeClr val="tx1"/>
            </a:solidFill>
          </a:endParaRPr>
        </a:p>
      </dsp:txBody>
      <dsp:txXfrm>
        <a:off x="4975352" y="2789867"/>
        <a:ext cx="1019732" cy="1174314"/>
      </dsp:txXfrm>
    </dsp:sp>
    <dsp:sp modelId="{AD412C58-BE9B-45DF-88A6-80FF5A424756}">
      <dsp:nvSpPr>
        <dsp:cNvPr id="0" name=""/>
        <dsp:cNvSpPr/>
      </dsp:nvSpPr>
      <dsp:spPr>
        <a:xfrm rot="16200000">
          <a:off x="5325416" y="1961548"/>
          <a:ext cx="319604" cy="5852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>
            <a:solidFill>
              <a:schemeClr val="tx1"/>
            </a:solidFill>
          </a:endParaRPr>
        </a:p>
      </dsp:txBody>
      <dsp:txXfrm>
        <a:off x="5373357" y="2126545"/>
        <a:ext cx="223723" cy="351170"/>
      </dsp:txXfrm>
    </dsp:sp>
    <dsp:sp modelId="{206276A5-ADCA-4FDE-8E6E-5F7B8774F4EB}">
      <dsp:nvSpPr>
        <dsp:cNvPr id="0" name=""/>
        <dsp:cNvSpPr/>
      </dsp:nvSpPr>
      <dsp:spPr>
        <a:xfrm>
          <a:off x="4581245" y="-6082"/>
          <a:ext cx="1807947" cy="19497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solidFill>
                <a:schemeClr val="tx1"/>
              </a:solidFill>
            </a:rPr>
            <a:t>Planeación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solidFill>
                <a:schemeClr val="tx1"/>
              </a:solidFill>
            </a:rPr>
            <a:t>Dirección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solidFill>
                <a:schemeClr val="tx1"/>
              </a:solidFill>
            </a:rPr>
            <a:t>Ejecución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solidFill>
                <a:schemeClr val="tx1"/>
              </a:solidFill>
            </a:rPr>
            <a:t>Supervisión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solidFill>
                <a:schemeClr val="tx1"/>
              </a:solidFill>
            </a:rPr>
            <a:t>Evaluación</a:t>
          </a:r>
          <a:endParaRPr lang="es-ES" sz="1600" kern="1200" dirty="0">
            <a:solidFill>
              <a:schemeClr val="tx1"/>
            </a:solidFill>
          </a:endParaRPr>
        </a:p>
      </dsp:txBody>
      <dsp:txXfrm>
        <a:off x="4846013" y="279447"/>
        <a:ext cx="1278411" cy="1378655"/>
      </dsp:txXfrm>
    </dsp:sp>
    <dsp:sp modelId="{FD7A89B4-9CD2-4568-9779-61431221E54A}">
      <dsp:nvSpPr>
        <dsp:cNvPr id="0" name=""/>
        <dsp:cNvSpPr/>
      </dsp:nvSpPr>
      <dsp:spPr>
        <a:xfrm>
          <a:off x="6345475" y="3084383"/>
          <a:ext cx="335338" cy="5852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>
            <a:solidFill>
              <a:schemeClr val="tx1"/>
            </a:solidFill>
          </a:endParaRPr>
        </a:p>
      </dsp:txBody>
      <dsp:txXfrm>
        <a:off x="6345475" y="3201439"/>
        <a:ext cx="234737" cy="351170"/>
      </dsp:txXfrm>
    </dsp:sp>
    <dsp:sp modelId="{8FD0609A-557D-4B35-9492-848417D5C25D}">
      <dsp:nvSpPr>
        <dsp:cNvPr id="0" name=""/>
        <dsp:cNvSpPr/>
      </dsp:nvSpPr>
      <dsp:spPr>
        <a:xfrm>
          <a:off x="6838992" y="2381920"/>
          <a:ext cx="2108953" cy="19902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tx1"/>
              </a:solidFill>
            </a:rPr>
            <a:t>Programa de salud ocupacional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7147841" y="2673379"/>
        <a:ext cx="1491255" cy="1407290"/>
      </dsp:txXfrm>
    </dsp:sp>
    <dsp:sp modelId="{88709BCA-0285-4BB4-96D9-D38E93F6FD6C}">
      <dsp:nvSpPr>
        <dsp:cNvPr id="0" name=""/>
        <dsp:cNvSpPr/>
      </dsp:nvSpPr>
      <dsp:spPr>
        <a:xfrm rot="5400000">
          <a:off x="5269405" y="4309728"/>
          <a:ext cx="431626" cy="5852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>
            <a:solidFill>
              <a:schemeClr val="tx1"/>
            </a:solidFill>
          </a:endParaRPr>
        </a:p>
      </dsp:txBody>
      <dsp:txXfrm>
        <a:off x="5334149" y="4362040"/>
        <a:ext cx="302138" cy="351170"/>
      </dsp:txXfrm>
    </dsp:sp>
    <dsp:sp modelId="{D5C05613-FB35-4FAE-A250-E2ADE3413727}">
      <dsp:nvSpPr>
        <dsp:cNvPr id="0" name=""/>
        <dsp:cNvSpPr/>
      </dsp:nvSpPr>
      <dsp:spPr>
        <a:xfrm>
          <a:off x="4683869" y="5021780"/>
          <a:ext cx="1602697" cy="15269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solidFill>
                <a:schemeClr val="tx1"/>
              </a:solidFill>
            </a:rPr>
            <a:t>Área de medicina preventiva</a:t>
          </a:r>
          <a:endParaRPr lang="es-ES" sz="1300" kern="1200" dirty="0">
            <a:solidFill>
              <a:schemeClr val="tx1"/>
            </a:solidFill>
          </a:endParaRPr>
        </a:p>
      </dsp:txBody>
      <dsp:txXfrm>
        <a:off x="4918579" y="5245402"/>
        <a:ext cx="1133277" cy="1079745"/>
      </dsp:txXfrm>
    </dsp:sp>
    <dsp:sp modelId="{1D58D50B-9328-4872-9E0C-64EA78C470A4}">
      <dsp:nvSpPr>
        <dsp:cNvPr id="0" name=""/>
        <dsp:cNvSpPr/>
      </dsp:nvSpPr>
      <dsp:spPr>
        <a:xfrm rot="10800000">
          <a:off x="4228731" y="3084383"/>
          <a:ext cx="378369" cy="5852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>
            <a:solidFill>
              <a:schemeClr val="tx1"/>
            </a:solidFill>
          </a:endParaRPr>
        </a:p>
      </dsp:txBody>
      <dsp:txXfrm rot="10800000">
        <a:off x="4342242" y="3201439"/>
        <a:ext cx="264858" cy="351170"/>
      </dsp:txXfrm>
    </dsp:sp>
    <dsp:sp modelId="{28DAC1A5-65E4-49C4-8838-499110967397}">
      <dsp:nvSpPr>
        <dsp:cNvPr id="0" name=""/>
        <dsp:cNvSpPr/>
      </dsp:nvSpPr>
      <dsp:spPr>
        <a:xfrm>
          <a:off x="2103681" y="2442771"/>
          <a:ext cx="1946574" cy="18685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solidFill>
                <a:schemeClr val="tx1"/>
              </a:solidFill>
            </a:rPr>
            <a:t>Acciones de higiene y Seguridad industrial</a:t>
          </a:r>
          <a:endParaRPr lang="es-ES" sz="1300" kern="1200" dirty="0">
            <a:solidFill>
              <a:schemeClr val="tx1"/>
            </a:solidFill>
          </a:endParaRPr>
        </a:p>
      </dsp:txBody>
      <dsp:txXfrm>
        <a:off x="2388750" y="2716408"/>
        <a:ext cx="1376436" cy="13212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85A204-FFB3-4DC7-9E0A-0AA3356EB49A}">
      <dsp:nvSpPr>
        <dsp:cNvPr id="0" name=""/>
        <dsp:cNvSpPr/>
      </dsp:nvSpPr>
      <dsp:spPr>
        <a:xfrm>
          <a:off x="4812629" y="856"/>
          <a:ext cx="1855539" cy="185553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bg1"/>
              </a:solidFill>
            </a:rPr>
            <a:t>Diagnostico </a:t>
          </a:r>
          <a:endParaRPr lang="es-MX" sz="1600" b="1" kern="1200" dirty="0">
            <a:solidFill>
              <a:schemeClr val="bg1"/>
            </a:solidFill>
          </a:endParaRPr>
        </a:p>
      </dsp:txBody>
      <dsp:txXfrm>
        <a:off x="5084366" y="272593"/>
        <a:ext cx="1312065" cy="1312065"/>
      </dsp:txXfrm>
    </dsp:sp>
    <dsp:sp modelId="{5A7B097E-2500-4A76-B007-14DFD52DE7BF}">
      <dsp:nvSpPr>
        <dsp:cNvPr id="0" name=""/>
        <dsp:cNvSpPr/>
      </dsp:nvSpPr>
      <dsp:spPr>
        <a:xfrm rot="2160000">
          <a:off x="6609689" y="1426517"/>
          <a:ext cx="493948" cy="6262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kern="1200">
            <a:solidFill>
              <a:schemeClr val="bg1"/>
            </a:solidFill>
          </a:endParaRPr>
        </a:p>
      </dsp:txBody>
      <dsp:txXfrm>
        <a:off x="6623839" y="1508216"/>
        <a:ext cx="345764" cy="375746"/>
      </dsp:txXfrm>
    </dsp:sp>
    <dsp:sp modelId="{CC4B7DED-E995-4A40-932D-32D0D01DC6AB}">
      <dsp:nvSpPr>
        <dsp:cNvPr id="0" name=""/>
        <dsp:cNvSpPr/>
      </dsp:nvSpPr>
      <dsp:spPr>
        <a:xfrm>
          <a:off x="7067778" y="1639317"/>
          <a:ext cx="1855539" cy="185553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bg1"/>
              </a:solidFill>
            </a:rPr>
            <a:t>Programa </a:t>
          </a:r>
          <a:endParaRPr lang="es-MX" sz="1800" b="1" kern="1200" dirty="0">
            <a:solidFill>
              <a:schemeClr val="bg1"/>
            </a:solidFill>
          </a:endParaRPr>
        </a:p>
      </dsp:txBody>
      <dsp:txXfrm>
        <a:off x="7339515" y="1911054"/>
        <a:ext cx="1312065" cy="1312065"/>
      </dsp:txXfrm>
    </dsp:sp>
    <dsp:sp modelId="{3B73726E-3F15-4DBC-A71B-799B2F82F9F9}">
      <dsp:nvSpPr>
        <dsp:cNvPr id="0" name=""/>
        <dsp:cNvSpPr/>
      </dsp:nvSpPr>
      <dsp:spPr>
        <a:xfrm rot="6480000">
          <a:off x="7322198" y="3566213"/>
          <a:ext cx="493948" cy="6262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kern="1200">
            <a:solidFill>
              <a:schemeClr val="bg1"/>
            </a:solidFill>
          </a:endParaRPr>
        </a:p>
      </dsp:txBody>
      <dsp:txXfrm rot="10800000">
        <a:off x="7419186" y="3620996"/>
        <a:ext cx="345764" cy="375746"/>
      </dsp:txXfrm>
    </dsp:sp>
    <dsp:sp modelId="{D134E3E1-8E75-4097-9340-A2C4E40233DB}">
      <dsp:nvSpPr>
        <dsp:cNvPr id="0" name=""/>
        <dsp:cNvSpPr/>
      </dsp:nvSpPr>
      <dsp:spPr>
        <a:xfrm>
          <a:off x="6206388" y="4290404"/>
          <a:ext cx="1855539" cy="185553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bg1"/>
              </a:solidFill>
            </a:rPr>
            <a:t>Comisión </a:t>
          </a:r>
          <a:endParaRPr lang="es-MX" sz="1800" b="1" kern="1200" dirty="0">
            <a:solidFill>
              <a:schemeClr val="bg1"/>
            </a:solidFill>
          </a:endParaRPr>
        </a:p>
      </dsp:txBody>
      <dsp:txXfrm>
        <a:off x="6478125" y="4562141"/>
        <a:ext cx="1312065" cy="1312065"/>
      </dsp:txXfrm>
    </dsp:sp>
    <dsp:sp modelId="{9714432A-C52A-4E9A-9A59-636AA2B80E67}">
      <dsp:nvSpPr>
        <dsp:cNvPr id="0" name=""/>
        <dsp:cNvSpPr/>
      </dsp:nvSpPr>
      <dsp:spPr>
        <a:xfrm rot="10800000">
          <a:off x="5507405" y="4905051"/>
          <a:ext cx="493948" cy="6262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kern="1200">
            <a:solidFill>
              <a:schemeClr val="bg1"/>
            </a:solidFill>
          </a:endParaRPr>
        </a:p>
      </dsp:txBody>
      <dsp:txXfrm rot="10800000">
        <a:off x="5655589" y="5030300"/>
        <a:ext cx="345764" cy="375746"/>
      </dsp:txXfrm>
    </dsp:sp>
    <dsp:sp modelId="{8BF400DC-C033-489E-B35E-6FCCA5AAD0E8}">
      <dsp:nvSpPr>
        <dsp:cNvPr id="0" name=""/>
        <dsp:cNvSpPr/>
      </dsp:nvSpPr>
      <dsp:spPr>
        <a:xfrm>
          <a:off x="3418871" y="4290404"/>
          <a:ext cx="1855539" cy="185553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bg1"/>
              </a:solidFill>
            </a:rPr>
            <a:t>Reportes de seguimiento </a:t>
          </a:r>
          <a:endParaRPr lang="es-MX" sz="1600" b="1" kern="1200" dirty="0">
            <a:solidFill>
              <a:schemeClr val="bg1"/>
            </a:solidFill>
          </a:endParaRPr>
        </a:p>
      </dsp:txBody>
      <dsp:txXfrm>
        <a:off x="3690608" y="4562141"/>
        <a:ext cx="1312065" cy="1312065"/>
      </dsp:txXfrm>
    </dsp:sp>
    <dsp:sp modelId="{937D385F-1CFD-4CAA-9E60-2761E5AFB0B8}">
      <dsp:nvSpPr>
        <dsp:cNvPr id="0" name=""/>
        <dsp:cNvSpPr/>
      </dsp:nvSpPr>
      <dsp:spPr>
        <a:xfrm rot="15120000">
          <a:off x="3673291" y="3592803"/>
          <a:ext cx="493948" cy="6262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kern="1200">
            <a:solidFill>
              <a:schemeClr val="bg1"/>
            </a:solidFill>
          </a:endParaRPr>
        </a:p>
      </dsp:txBody>
      <dsp:txXfrm rot="10800000">
        <a:off x="3770279" y="3788518"/>
        <a:ext cx="345764" cy="375746"/>
      </dsp:txXfrm>
    </dsp:sp>
    <dsp:sp modelId="{9A195AC2-C80F-4F52-9C1D-404640CA5FB2}">
      <dsp:nvSpPr>
        <dsp:cNvPr id="0" name=""/>
        <dsp:cNvSpPr/>
      </dsp:nvSpPr>
      <dsp:spPr>
        <a:xfrm>
          <a:off x="2557481" y="1639317"/>
          <a:ext cx="1855539" cy="185553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bg1"/>
              </a:solidFill>
            </a:rPr>
            <a:t>Capacitación </a:t>
          </a:r>
          <a:endParaRPr lang="es-MX" sz="1600" b="1" kern="1200" dirty="0">
            <a:solidFill>
              <a:schemeClr val="bg1"/>
            </a:solidFill>
          </a:endParaRPr>
        </a:p>
      </dsp:txBody>
      <dsp:txXfrm>
        <a:off x="2829218" y="1911054"/>
        <a:ext cx="1312065" cy="1312065"/>
      </dsp:txXfrm>
    </dsp:sp>
    <dsp:sp modelId="{F3B075C4-9D69-4567-BB0B-909EFB4DF688}">
      <dsp:nvSpPr>
        <dsp:cNvPr id="0" name=""/>
        <dsp:cNvSpPr/>
      </dsp:nvSpPr>
      <dsp:spPr>
        <a:xfrm rot="19440000">
          <a:off x="4354541" y="1442951"/>
          <a:ext cx="493948" cy="6262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kern="1200">
            <a:solidFill>
              <a:schemeClr val="bg1"/>
            </a:solidFill>
          </a:endParaRPr>
        </a:p>
      </dsp:txBody>
      <dsp:txXfrm>
        <a:off x="4368691" y="1611750"/>
        <a:ext cx="345764" cy="3757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84CEAC-B839-4476-880C-757AD5C104E1}">
      <dsp:nvSpPr>
        <dsp:cNvPr id="0" name=""/>
        <dsp:cNvSpPr/>
      </dsp:nvSpPr>
      <dsp:spPr>
        <a:xfrm>
          <a:off x="4368687" y="2017765"/>
          <a:ext cx="2216080" cy="136073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tx1"/>
              </a:solidFill>
            </a:rPr>
            <a:t>Debe considerar la identificación de: </a:t>
          </a:r>
          <a:endParaRPr lang="es-MX" sz="1400" b="1" kern="1200" dirty="0">
            <a:solidFill>
              <a:schemeClr val="tx1"/>
            </a:solidFill>
          </a:endParaRPr>
        </a:p>
      </dsp:txBody>
      <dsp:txXfrm>
        <a:off x="4693224" y="2217040"/>
        <a:ext cx="1567006" cy="962185"/>
      </dsp:txXfrm>
    </dsp:sp>
    <dsp:sp modelId="{2084ED39-1E31-4845-9341-E9C78D848E87}">
      <dsp:nvSpPr>
        <dsp:cNvPr id="0" name=""/>
        <dsp:cNvSpPr/>
      </dsp:nvSpPr>
      <dsp:spPr>
        <a:xfrm rot="16232673">
          <a:off x="5419851" y="1668475"/>
          <a:ext cx="128928" cy="4626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b="1" kern="1200">
            <a:solidFill>
              <a:schemeClr val="tx1"/>
            </a:solidFill>
          </a:endParaRPr>
        </a:p>
      </dsp:txBody>
      <dsp:txXfrm>
        <a:off x="5439006" y="1780343"/>
        <a:ext cx="90250" cy="277590"/>
      </dsp:txXfrm>
    </dsp:sp>
    <dsp:sp modelId="{E225CB99-E438-4DFA-96D7-09316331C816}">
      <dsp:nvSpPr>
        <dsp:cNvPr id="0" name=""/>
        <dsp:cNvSpPr/>
      </dsp:nvSpPr>
      <dsp:spPr>
        <a:xfrm>
          <a:off x="3322127" y="-191224"/>
          <a:ext cx="4345440" cy="196575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tx1"/>
              </a:solidFill>
            </a:rPr>
            <a:t>Las condiciones físicas peligrosas o inseguras </a:t>
          </a:r>
          <a:r>
            <a:rPr lang="es-MX" sz="1400" b="0" kern="1200" dirty="0" smtClean="0">
              <a:solidFill>
                <a:schemeClr val="tx1"/>
              </a:solidFill>
            </a:rPr>
            <a:t>que puedan representar un riesgo en las instalaciones, procesos, maquinaria, equipo, herramientas, medios de transporte, materiales y energía.</a:t>
          </a:r>
          <a:endParaRPr lang="es-MX" sz="1400" b="0" kern="1200" dirty="0">
            <a:solidFill>
              <a:schemeClr val="tx1"/>
            </a:solidFill>
          </a:endParaRPr>
        </a:p>
      </dsp:txBody>
      <dsp:txXfrm>
        <a:off x="3958502" y="96655"/>
        <a:ext cx="3072690" cy="1390001"/>
      </dsp:txXfrm>
    </dsp:sp>
    <dsp:sp modelId="{D1B5A640-E991-4610-A320-411E2DE86EA3}">
      <dsp:nvSpPr>
        <dsp:cNvPr id="0" name=""/>
        <dsp:cNvSpPr/>
      </dsp:nvSpPr>
      <dsp:spPr>
        <a:xfrm rot="21438">
          <a:off x="6771917" y="2476291"/>
          <a:ext cx="451016" cy="4626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72430"/>
            <a:satOff val="-690"/>
            <a:lumOff val="69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b="1" kern="1200">
            <a:solidFill>
              <a:schemeClr val="tx1"/>
            </a:solidFill>
          </a:endParaRPr>
        </a:p>
      </dsp:txBody>
      <dsp:txXfrm>
        <a:off x="6771918" y="2568399"/>
        <a:ext cx="315711" cy="277590"/>
      </dsp:txXfrm>
    </dsp:sp>
    <dsp:sp modelId="{732060CF-1C80-45BC-9B5B-811723582260}">
      <dsp:nvSpPr>
        <dsp:cNvPr id="0" name=""/>
        <dsp:cNvSpPr/>
      </dsp:nvSpPr>
      <dsp:spPr>
        <a:xfrm>
          <a:off x="7435592" y="1361159"/>
          <a:ext cx="3871034" cy="2722518"/>
        </a:xfrm>
        <a:prstGeom prst="ellipse">
          <a:avLst/>
        </a:prstGeom>
        <a:solidFill>
          <a:schemeClr val="accent4">
            <a:hueOff val="72430"/>
            <a:satOff val="-690"/>
            <a:lumOff val="6928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tx1"/>
              </a:solidFill>
            </a:rPr>
            <a:t>Los agentes físicos, químicos y biológicos </a:t>
          </a:r>
          <a:r>
            <a:rPr lang="es-MX" sz="1400" b="0" kern="1200" dirty="0" smtClean="0">
              <a:solidFill>
                <a:schemeClr val="tx1"/>
              </a:solidFill>
            </a:rPr>
            <a:t>capaces de modificar las condiciones del medio ambiente del centro de trabajo que, por sus propiedades, concentración, nivel y tiempo de exposición o acción, pueden alterar la salud de los trabajadores, así como las fuentes que los generan</a:t>
          </a:r>
          <a:endParaRPr lang="es-MX" sz="1400" b="0" kern="1200" dirty="0">
            <a:solidFill>
              <a:schemeClr val="tx1"/>
            </a:solidFill>
          </a:endParaRPr>
        </a:p>
      </dsp:txBody>
      <dsp:txXfrm>
        <a:off x="8002492" y="1759863"/>
        <a:ext cx="2737234" cy="1925110"/>
      </dsp:txXfrm>
    </dsp:sp>
    <dsp:sp modelId="{AE9C6A0F-C83A-4E04-B6D7-D35AF4B7812C}">
      <dsp:nvSpPr>
        <dsp:cNvPr id="0" name=""/>
        <dsp:cNvSpPr/>
      </dsp:nvSpPr>
      <dsp:spPr>
        <a:xfrm rot="5400000">
          <a:off x="5354403" y="3371052"/>
          <a:ext cx="244648" cy="4626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44859"/>
            <a:satOff val="-1380"/>
            <a:lumOff val="1385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b="1" kern="1200">
            <a:solidFill>
              <a:schemeClr val="tx1"/>
            </a:solidFill>
          </a:endParaRPr>
        </a:p>
      </dsp:txBody>
      <dsp:txXfrm>
        <a:off x="5391100" y="3426885"/>
        <a:ext cx="171254" cy="277590"/>
      </dsp:txXfrm>
    </dsp:sp>
    <dsp:sp modelId="{08917FCC-1524-48DB-AE14-F6AF3D397772}">
      <dsp:nvSpPr>
        <dsp:cNvPr id="0" name=""/>
        <dsp:cNvSpPr/>
      </dsp:nvSpPr>
      <dsp:spPr>
        <a:xfrm>
          <a:off x="3141052" y="3840102"/>
          <a:ext cx="4671350" cy="1529017"/>
        </a:xfrm>
        <a:prstGeom prst="ellipse">
          <a:avLst/>
        </a:prstGeom>
        <a:solidFill>
          <a:schemeClr val="accent4">
            <a:hueOff val="144859"/>
            <a:satOff val="-1380"/>
            <a:lumOff val="13856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tx1"/>
              </a:solidFill>
            </a:rPr>
            <a:t>Los peligros circundantes </a:t>
          </a:r>
          <a:r>
            <a:rPr lang="es-MX" sz="1400" b="0" kern="1200" dirty="0" smtClean="0">
              <a:solidFill>
                <a:schemeClr val="tx1"/>
              </a:solidFill>
            </a:rPr>
            <a:t>al centro de trabajo que lo puedan afectar, cuando sea posible</a:t>
          </a:r>
          <a:endParaRPr lang="es-MX" sz="1400" b="0" kern="1200" dirty="0">
            <a:solidFill>
              <a:schemeClr val="tx1"/>
            </a:solidFill>
          </a:endParaRPr>
        </a:p>
      </dsp:txBody>
      <dsp:txXfrm>
        <a:off x="3825155" y="4064021"/>
        <a:ext cx="3303144" cy="1081179"/>
      </dsp:txXfrm>
    </dsp:sp>
    <dsp:sp modelId="{37EC8A29-06F3-4D8B-8B12-EC4569421271}">
      <dsp:nvSpPr>
        <dsp:cNvPr id="0" name=""/>
        <dsp:cNvSpPr/>
      </dsp:nvSpPr>
      <dsp:spPr>
        <a:xfrm rot="10854611">
          <a:off x="3432306" y="2439587"/>
          <a:ext cx="662025" cy="4626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217289"/>
            <a:satOff val="-2070"/>
            <a:lumOff val="2078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b="1" kern="1200">
            <a:solidFill>
              <a:schemeClr val="tx1"/>
            </a:solidFill>
          </a:endParaRPr>
        </a:p>
      </dsp:txBody>
      <dsp:txXfrm rot="10800000">
        <a:off x="3571092" y="2533219"/>
        <a:ext cx="523230" cy="277590"/>
      </dsp:txXfrm>
    </dsp:sp>
    <dsp:sp modelId="{136E7770-A507-4AA3-A7AF-DF9FD009FDF0}">
      <dsp:nvSpPr>
        <dsp:cNvPr id="0" name=""/>
        <dsp:cNvSpPr/>
      </dsp:nvSpPr>
      <dsp:spPr>
        <a:xfrm>
          <a:off x="0" y="1955549"/>
          <a:ext cx="3121146" cy="1360735"/>
        </a:xfrm>
        <a:prstGeom prst="ellipse">
          <a:avLst/>
        </a:prstGeom>
        <a:solidFill>
          <a:schemeClr val="accent4">
            <a:hueOff val="217289"/>
            <a:satOff val="-2070"/>
            <a:lumOff val="20784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tx1"/>
              </a:solidFill>
            </a:rPr>
            <a:t>Los requerimientos normativos </a:t>
          </a:r>
          <a:r>
            <a:rPr lang="es-MX" sz="1400" b="0" kern="1200" dirty="0" smtClean="0">
              <a:solidFill>
                <a:schemeClr val="tx1"/>
              </a:solidFill>
            </a:rPr>
            <a:t>en materia de seguridad y salud en el trabajo que resulten aplicables</a:t>
          </a:r>
          <a:endParaRPr lang="es-MX" sz="1400" b="0" kern="1200" dirty="0">
            <a:solidFill>
              <a:schemeClr val="tx1"/>
            </a:solidFill>
          </a:endParaRPr>
        </a:p>
      </dsp:txBody>
      <dsp:txXfrm>
        <a:off x="457081" y="2154824"/>
        <a:ext cx="2206984" cy="9621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F5ABBA-244B-4798-B9D3-EC2537BF8F4C}">
      <dsp:nvSpPr>
        <dsp:cNvPr id="0" name=""/>
        <dsp:cNvSpPr/>
      </dsp:nvSpPr>
      <dsp:spPr>
        <a:xfrm>
          <a:off x="0" y="371042"/>
          <a:ext cx="9430407" cy="579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57316EF-B981-496D-A3C1-4904D1DDC61F}">
      <dsp:nvSpPr>
        <dsp:cNvPr id="0" name=""/>
        <dsp:cNvSpPr/>
      </dsp:nvSpPr>
      <dsp:spPr>
        <a:xfrm>
          <a:off x="471520" y="31562"/>
          <a:ext cx="6601284" cy="67896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dk2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9513" tIns="0" rIns="249513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La acción preventiva o correctiva por cada aspecto identificado</a:t>
          </a:r>
          <a:endParaRPr lang="es-MX" sz="2300" kern="1200" dirty="0"/>
        </a:p>
      </dsp:txBody>
      <dsp:txXfrm>
        <a:off x="504664" y="64706"/>
        <a:ext cx="6534996" cy="612672"/>
      </dsp:txXfrm>
    </dsp:sp>
    <dsp:sp modelId="{AC313068-D2EA-451D-8625-CC7CAFAB3466}">
      <dsp:nvSpPr>
        <dsp:cNvPr id="0" name=""/>
        <dsp:cNvSpPr/>
      </dsp:nvSpPr>
      <dsp:spPr>
        <a:xfrm>
          <a:off x="0" y="1414322"/>
          <a:ext cx="9430407" cy="579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3F5177C-4B5F-4786-8B50-6DE2365E893A}">
      <dsp:nvSpPr>
        <dsp:cNvPr id="0" name=""/>
        <dsp:cNvSpPr/>
      </dsp:nvSpPr>
      <dsp:spPr>
        <a:xfrm>
          <a:off x="471520" y="1074842"/>
          <a:ext cx="6601284" cy="67896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dk2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9513" tIns="0" rIns="249513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Acciones y programas para adicciones</a:t>
          </a:r>
          <a:endParaRPr lang="es-MX" sz="2300" kern="1200" dirty="0"/>
        </a:p>
      </dsp:txBody>
      <dsp:txXfrm>
        <a:off x="504664" y="1107986"/>
        <a:ext cx="6534996" cy="612672"/>
      </dsp:txXfrm>
    </dsp:sp>
    <dsp:sp modelId="{320AC441-B2DF-4201-BB43-F9A8D016A767}">
      <dsp:nvSpPr>
        <dsp:cNvPr id="0" name=""/>
        <dsp:cNvSpPr/>
      </dsp:nvSpPr>
      <dsp:spPr>
        <a:xfrm>
          <a:off x="0" y="2457602"/>
          <a:ext cx="9430407" cy="579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E6C0883-7D52-41D5-96FF-E03E5069BC18}">
      <dsp:nvSpPr>
        <dsp:cNvPr id="0" name=""/>
        <dsp:cNvSpPr/>
      </dsp:nvSpPr>
      <dsp:spPr>
        <a:xfrm>
          <a:off x="471520" y="2118122"/>
          <a:ext cx="6601284" cy="67896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dk2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9513" tIns="0" rIns="249513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Acciones para atención de emergencias y contingencias</a:t>
          </a:r>
        </a:p>
      </dsp:txBody>
      <dsp:txXfrm>
        <a:off x="504664" y="2151266"/>
        <a:ext cx="6534996" cy="612672"/>
      </dsp:txXfrm>
    </dsp:sp>
    <dsp:sp modelId="{A96A301F-7242-4F41-91DA-E98809927600}">
      <dsp:nvSpPr>
        <dsp:cNvPr id="0" name=""/>
        <dsp:cNvSpPr/>
      </dsp:nvSpPr>
      <dsp:spPr>
        <a:xfrm>
          <a:off x="0" y="3500882"/>
          <a:ext cx="9430407" cy="579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A839B2-A3DD-4515-BD5B-87808CB8CB1F}">
      <dsp:nvSpPr>
        <dsp:cNvPr id="0" name=""/>
        <dsp:cNvSpPr/>
      </dsp:nvSpPr>
      <dsp:spPr>
        <a:xfrm>
          <a:off x="471520" y="3161402"/>
          <a:ext cx="6601284" cy="67896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dk2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9513" tIns="0" rIns="249513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Fechas </a:t>
          </a:r>
        </a:p>
      </dsp:txBody>
      <dsp:txXfrm>
        <a:off x="504664" y="3194546"/>
        <a:ext cx="6534996" cy="612672"/>
      </dsp:txXfrm>
    </dsp:sp>
    <dsp:sp modelId="{821DBA55-E260-454F-A297-40F7258C3F43}">
      <dsp:nvSpPr>
        <dsp:cNvPr id="0" name=""/>
        <dsp:cNvSpPr/>
      </dsp:nvSpPr>
      <dsp:spPr>
        <a:xfrm>
          <a:off x="0" y="4544162"/>
          <a:ext cx="9430407" cy="579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595F8B0-13C4-4C3F-BCF3-64AC0C681F14}">
      <dsp:nvSpPr>
        <dsp:cNvPr id="0" name=""/>
        <dsp:cNvSpPr/>
      </dsp:nvSpPr>
      <dsp:spPr>
        <a:xfrm>
          <a:off x="471520" y="4204682"/>
          <a:ext cx="6601284" cy="67896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dk2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dk2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9513" tIns="0" rIns="249513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Responsable de ejecución </a:t>
          </a:r>
        </a:p>
      </dsp:txBody>
      <dsp:txXfrm>
        <a:off x="504664" y="4237826"/>
        <a:ext cx="6534996" cy="61267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EA0D82-97EA-4A32-A8DF-323AD533231E}">
      <dsp:nvSpPr>
        <dsp:cNvPr id="0" name=""/>
        <dsp:cNvSpPr/>
      </dsp:nvSpPr>
      <dsp:spPr>
        <a:xfrm rot="20892405">
          <a:off x="116309" y="1727288"/>
          <a:ext cx="4388391" cy="156934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smtClean="0">
              <a:solidFill>
                <a:schemeClr val="tx1"/>
              </a:solidFill>
            </a:rPr>
            <a:t>Datos del centro de trabajo: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1) Nombre, denominación o razón social;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2) Domicilio completo, y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3) Nombre y firma del representante legal.</a:t>
          </a:r>
          <a:endParaRPr lang="es-MX" sz="1700" kern="1200" dirty="0"/>
        </a:p>
      </dsp:txBody>
      <dsp:txXfrm>
        <a:off x="116309" y="1727288"/>
        <a:ext cx="4388391" cy="1569341"/>
      </dsp:txXfrm>
    </dsp:sp>
    <dsp:sp modelId="{212CEFD5-D34E-4163-98F8-D5889C6064B9}">
      <dsp:nvSpPr>
        <dsp:cNvPr id="0" name=""/>
        <dsp:cNvSpPr/>
      </dsp:nvSpPr>
      <dsp:spPr>
        <a:xfrm>
          <a:off x="5037206" y="527856"/>
          <a:ext cx="6795370" cy="5184220"/>
        </a:xfrm>
        <a:prstGeom prst="rect">
          <a:avLst/>
        </a:prstGeom>
        <a:solidFill>
          <a:schemeClr val="accent5">
            <a:hueOff val="-12397374"/>
            <a:satOff val="18550"/>
            <a:lumOff val="-20783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bg1"/>
              </a:solidFill>
              <a:latin typeface="Candara" pitchFamily="34" charset="0"/>
            </a:rPr>
            <a:t>Datos de la unidad de verificación: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Candara" pitchFamily="34" charset="0"/>
            </a:rPr>
            <a:t>1) Nombre, denominación o razón social;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Candara" pitchFamily="34" charset="0"/>
            </a:rPr>
            <a:t>2) Número de registro otorgado por la entidad de acreditación;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Candara" pitchFamily="34" charset="0"/>
            </a:rPr>
            <a:t>3) Número de aprobación otorgado por la Secretaría del Trabajo y Previsión Social;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Candara" pitchFamily="34" charset="0"/>
            </a:rPr>
            <a:t>4) Fecha en que se otorgó la acreditación y aprobación</a:t>
          </a:r>
        </a:p>
        <a:p>
          <a:pPr lvl="0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Candara" pitchFamily="34" charset="0"/>
            </a:rPr>
            <a:t>5) Determinación del grado de cumplimiento del centro de trabajo con la presente Norma y, en su caso, las salvedades que determine;</a:t>
          </a:r>
        </a:p>
        <a:p>
          <a:pPr lvl="0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Candara" pitchFamily="34" charset="0"/>
            </a:rPr>
            <a:t>6) Resultado de la verificación;</a:t>
          </a:r>
        </a:p>
        <a:p>
          <a:pPr lvl="0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Candara" pitchFamily="34" charset="0"/>
            </a:rPr>
            <a:t>7) Nombre y firma del responsable de emitir el dictamen;</a:t>
          </a:r>
        </a:p>
        <a:p>
          <a:pPr lvl="0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Candara" pitchFamily="34" charset="0"/>
            </a:rPr>
            <a:t>8) Lugar y fecha de la firma del dictamen, y</a:t>
          </a:r>
        </a:p>
        <a:p>
          <a:pPr lvl="0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Candara" pitchFamily="34" charset="0"/>
            </a:rPr>
            <a:t>9) Vigencia del dictamen.</a:t>
          </a:r>
          <a:endParaRPr lang="es-MX" sz="2000" kern="1200" dirty="0">
            <a:latin typeface="Candara" pitchFamily="34" charset="0"/>
          </a:endParaRPr>
        </a:p>
      </dsp:txBody>
      <dsp:txXfrm>
        <a:off x="5037206" y="527856"/>
        <a:ext cx="6795370" cy="518422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EDECFF-470D-4022-AA01-B641C2DD4864}">
      <dsp:nvSpPr>
        <dsp:cNvPr id="0" name=""/>
        <dsp:cNvSpPr/>
      </dsp:nvSpPr>
      <dsp:spPr>
        <a:xfrm>
          <a:off x="4462135" y="2711964"/>
          <a:ext cx="1895237" cy="18964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47618" y="0"/>
              </a:lnTo>
              <a:lnTo>
                <a:pt x="947618" y="1896411"/>
              </a:lnTo>
              <a:lnTo>
                <a:pt x="1895237" y="1896411"/>
              </a:lnTo>
            </a:path>
          </a:pathLst>
        </a:custGeom>
        <a:noFill/>
        <a:ln w="264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5342726" y="3593142"/>
        <a:ext cx="134055" cy="134055"/>
      </dsp:txXfrm>
    </dsp:sp>
    <dsp:sp modelId="{4FD3A669-286C-4CD9-B280-B300753C3EA3}">
      <dsp:nvSpPr>
        <dsp:cNvPr id="0" name=""/>
        <dsp:cNvSpPr/>
      </dsp:nvSpPr>
      <dsp:spPr>
        <a:xfrm>
          <a:off x="4462135" y="2711964"/>
          <a:ext cx="1859373" cy="554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29686" y="0"/>
              </a:lnTo>
              <a:lnTo>
                <a:pt x="929686" y="554444"/>
              </a:lnTo>
              <a:lnTo>
                <a:pt x="1859373" y="554444"/>
              </a:lnTo>
            </a:path>
          </a:pathLst>
        </a:custGeom>
        <a:noFill/>
        <a:ln w="264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5343315" y="2940679"/>
        <a:ext cx="97013" cy="97013"/>
      </dsp:txXfrm>
    </dsp:sp>
    <dsp:sp modelId="{23D09C01-8A11-4D52-9524-BB0611F2D0FA}">
      <dsp:nvSpPr>
        <dsp:cNvPr id="0" name=""/>
        <dsp:cNvSpPr/>
      </dsp:nvSpPr>
      <dsp:spPr>
        <a:xfrm>
          <a:off x="4462135" y="2014088"/>
          <a:ext cx="1859373" cy="697875"/>
        </a:xfrm>
        <a:custGeom>
          <a:avLst/>
          <a:gdLst/>
          <a:ahLst/>
          <a:cxnLst/>
          <a:rect l="0" t="0" r="0" b="0"/>
          <a:pathLst>
            <a:path>
              <a:moveTo>
                <a:pt x="0" y="697875"/>
              </a:moveTo>
              <a:lnTo>
                <a:pt x="929686" y="697875"/>
              </a:lnTo>
              <a:lnTo>
                <a:pt x="929686" y="0"/>
              </a:lnTo>
              <a:lnTo>
                <a:pt x="1859373" y="0"/>
              </a:lnTo>
            </a:path>
          </a:pathLst>
        </a:custGeom>
        <a:noFill/>
        <a:ln w="264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5342171" y="2313375"/>
        <a:ext cx="99301" cy="99301"/>
      </dsp:txXfrm>
    </dsp:sp>
    <dsp:sp modelId="{6633392D-979B-4039-8FA4-165B6A9AE55E}">
      <dsp:nvSpPr>
        <dsp:cNvPr id="0" name=""/>
        <dsp:cNvSpPr/>
      </dsp:nvSpPr>
      <dsp:spPr>
        <a:xfrm>
          <a:off x="4462135" y="673388"/>
          <a:ext cx="1787645" cy="2038575"/>
        </a:xfrm>
        <a:custGeom>
          <a:avLst/>
          <a:gdLst/>
          <a:ahLst/>
          <a:cxnLst/>
          <a:rect l="0" t="0" r="0" b="0"/>
          <a:pathLst>
            <a:path>
              <a:moveTo>
                <a:pt x="0" y="2038575"/>
              </a:moveTo>
              <a:lnTo>
                <a:pt x="893822" y="2038575"/>
              </a:lnTo>
              <a:lnTo>
                <a:pt x="893822" y="0"/>
              </a:lnTo>
              <a:lnTo>
                <a:pt x="1787645" y="0"/>
              </a:lnTo>
            </a:path>
          </a:pathLst>
        </a:custGeom>
        <a:noFill/>
        <a:ln w="264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5288174" y="1624892"/>
        <a:ext cx="135567" cy="135567"/>
      </dsp:txXfrm>
    </dsp:sp>
    <dsp:sp modelId="{AEA9A5BB-DE7D-47CA-9C99-ECCC3A26773B}">
      <dsp:nvSpPr>
        <dsp:cNvPr id="0" name=""/>
        <dsp:cNvSpPr/>
      </dsp:nvSpPr>
      <dsp:spPr>
        <a:xfrm rot="16200000">
          <a:off x="1234898" y="2196690"/>
          <a:ext cx="5423928" cy="103054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500" kern="1200" dirty="0" smtClean="0"/>
            <a:t>Funciones </a:t>
          </a:r>
          <a:endParaRPr lang="es-MX" sz="6500" kern="1200" dirty="0"/>
        </a:p>
      </dsp:txBody>
      <dsp:txXfrm>
        <a:off x="1234898" y="2196690"/>
        <a:ext cx="5423928" cy="1030546"/>
      </dsp:txXfrm>
    </dsp:sp>
    <dsp:sp modelId="{3D4DDBBE-13CD-46CA-8FF0-9FEAA143F693}">
      <dsp:nvSpPr>
        <dsp:cNvPr id="0" name=""/>
        <dsp:cNvSpPr/>
      </dsp:nvSpPr>
      <dsp:spPr>
        <a:xfrm>
          <a:off x="6249781" y="158115"/>
          <a:ext cx="3380191" cy="103054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kern="1200" dirty="0" smtClean="0"/>
            <a:t>Asistenciales </a:t>
          </a:r>
          <a:endParaRPr lang="es-MX" sz="3800" kern="1200" dirty="0"/>
        </a:p>
      </dsp:txBody>
      <dsp:txXfrm>
        <a:off x="6249781" y="158115"/>
        <a:ext cx="3380191" cy="1030546"/>
      </dsp:txXfrm>
    </dsp:sp>
    <dsp:sp modelId="{7FD4C6FB-0A83-40A1-AA52-817CA8189DDC}">
      <dsp:nvSpPr>
        <dsp:cNvPr id="0" name=""/>
        <dsp:cNvSpPr/>
      </dsp:nvSpPr>
      <dsp:spPr>
        <a:xfrm>
          <a:off x="6321509" y="1498815"/>
          <a:ext cx="3380191" cy="103054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kern="1200" dirty="0" smtClean="0"/>
            <a:t>Administrativas </a:t>
          </a:r>
          <a:endParaRPr lang="es-MX" sz="3800" kern="1200" dirty="0"/>
        </a:p>
      </dsp:txBody>
      <dsp:txXfrm>
        <a:off x="6321509" y="1498815"/>
        <a:ext cx="3380191" cy="1030546"/>
      </dsp:txXfrm>
    </dsp:sp>
    <dsp:sp modelId="{933C572F-4495-4F05-99D2-1FF97C8EE946}">
      <dsp:nvSpPr>
        <dsp:cNvPr id="0" name=""/>
        <dsp:cNvSpPr/>
      </dsp:nvSpPr>
      <dsp:spPr>
        <a:xfrm>
          <a:off x="6321509" y="2751135"/>
          <a:ext cx="3380191" cy="103054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kern="1200" dirty="0" smtClean="0"/>
            <a:t>Docentes </a:t>
          </a:r>
          <a:endParaRPr lang="es-MX" sz="3800" kern="1200" dirty="0"/>
        </a:p>
      </dsp:txBody>
      <dsp:txXfrm>
        <a:off x="6321509" y="2751135"/>
        <a:ext cx="3380191" cy="1030546"/>
      </dsp:txXfrm>
    </dsp:sp>
    <dsp:sp modelId="{20120039-728E-4DB4-9583-DC06B1387C5C}">
      <dsp:nvSpPr>
        <dsp:cNvPr id="0" name=""/>
        <dsp:cNvSpPr/>
      </dsp:nvSpPr>
      <dsp:spPr>
        <a:xfrm>
          <a:off x="6357373" y="4093102"/>
          <a:ext cx="3380191" cy="103054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kern="1200" dirty="0" smtClean="0"/>
            <a:t>Investigativas </a:t>
          </a:r>
          <a:endParaRPr lang="es-MX" sz="3800" kern="1200" dirty="0"/>
        </a:p>
      </dsp:txBody>
      <dsp:txXfrm>
        <a:off x="6357373" y="4093102"/>
        <a:ext cx="3380191" cy="103054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F464BC-5609-4C8F-8109-F0D6D4F89D7C}">
      <dsp:nvSpPr>
        <dsp:cNvPr id="0" name=""/>
        <dsp:cNvSpPr/>
      </dsp:nvSpPr>
      <dsp:spPr>
        <a:xfrm>
          <a:off x="0" y="479068"/>
          <a:ext cx="105156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DFE103-94E1-46F9-BCA5-9ACCBCFE1D81}">
      <dsp:nvSpPr>
        <dsp:cNvPr id="0" name=""/>
        <dsp:cNvSpPr/>
      </dsp:nvSpPr>
      <dsp:spPr>
        <a:xfrm>
          <a:off x="521672" y="166014"/>
          <a:ext cx="9985152" cy="44589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i="0" kern="1200" dirty="0" smtClean="0"/>
            <a:t>Programar dentro del centro laboral todos los servicios de salud diariamente</a:t>
          </a:r>
          <a:endParaRPr lang="es-MX" sz="1800" kern="1200" dirty="0"/>
        </a:p>
      </dsp:txBody>
      <dsp:txXfrm>
        <a:off x="543439" y="187781"/>
        <a:ext cx="9941618" cy="402359"/>
      </dsp:txXfrm>
    </dsp:sp>
    <dsp:sp modelId="{D94F8425-4E06-4E06-8895-E7F85A85B07C}">
      <dsp:nvSpPr>
        <dsp:cNvPr id="0" name=""/>
        <dsp:cNvSpPr/>
      </dsp:nvSpPr>
      <dsp:spPr>
        <a:xfrm>
          <a:off x="0" y="987929"/>
          <a:ext cx="105156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4">
              <a:hueOff val="27161"/>
              <a:satOff val="-259"/>
              <a:lumOff val="25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59507B-3AB3-46B3-A71B-619380A5D670}">
      <dsp:nvSpPr>
        <dsp:cNvPr id="0" name=""/>
        <dsp:cNvSpPr/>
      </dsp:nvSpPr>
      <dsp:spPr>
        <a:xfrm>
          <a:off x="500620" y="754468"/>
          <a:ext cx="10012402" cy="366300"/>
        </a:xfrm>
        <a:prstGeom prst="roundRect">
          <a:avLst/>
        </a:prstGeom>
        <a:solidFill>
          <a:schemeClr val="accent4">
            <a:hueOff val="27161"/>
            <a:satOff val="-259"/>
            <a:lumOff val="2598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i="0" kern="1200" dirty="0" smtClean="0"/>
            <a:t>Archivar y mantener las historias clínico-laborales del personal activo y pasivo del centro laboral</a:t>
          </a:r>
          <a:r>
            <a:rPr lang="es-MX" sz="900" b="0" i="0" kern="1200" dirty="0" smtClean="0"/>
            <a:t>.</a:t>
          </a:r>
          <a:endParaRPr lang="es-MX" sz="900" b="0" i="0" kern="1200" dirty="0"/>
        </a:p>
      </dsp:txBody>
      <dsp:txXfrm>
        <a:off x="518501" y="772349"/>
        <a:ext cx="9976640" cy="330538"/>
      </dsp:txXfrm>
    </dsp:sp>
    <dsp:sp modelId="{6B17F057-D65B-4A0F-AD26-5AFF31BDF3E7}">
      <dsp:nvSpPr>
        <dsp:cNvPr id="0" name=""/>
        <dsp:cNvSpPr/>
      </dsp:nvSpPr>
      <dsp:spPr>
        <a:xfrm>
          <a:off x="0" y="1547875"/>
          <a:ext cx="105156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4">
              <a:hueOff val="54322"/>
              <a:satOff val="-517"/>
              <a:lumOff val="5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10EE29-B322-4FF1-9F52-FDD74FF0C2D8}">
      <dsp:nvSpPr>
        <dsp:cNvPr id="0" name=""/>
        <dsp:cNvSpPr/>
      </dsp:nvSpPr>
      <dsp:spPr>
        <a:xfrm>
          <a:off x="500620" y="1263329"/>
          <a:ext cx="10012402" cy="417385"/>
        </a:xfrm>
        <a:prstGeom prst="roundRect">
          <a:avLst/>
        </a:prstGeom>
        <a:solidFill>
          <a:schemeClr val="accent4">
            <a:hueOff val="54322"/>
            <a:satOff val="-517"/>
            <a:lumOff val="5196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Controlar el cumplimiento e implementación del plan de emergencias y de primeros auxilios en la empresa</a:t>
          </a:r>
          <a:r>
            <a:rPr lang="es-MX" sz="900" kern="1200" dirty="0" smtClean="0"/>
            <a:t>.</a:t>
          </a:r>
          <a:endParaRPr lang="es-MX" sz="900" kern="1200" dirty="0"/>
        </a:p>
      </dsp:txBody>
      <dsp:txXfrm>
        <a:off x="520995" y="1283704"/>
        <a:ext cx="9971652" cy="376635"/>
      </dsp:txXfrm>
    </dsp:sp>
    <dsp:sp modelId="{983148DD-ED4A-425F-8461-9389C265E994}">
      <dsp:nvSpPr>
        <dsp:cNvPr id="0" name=""/>
        <dsp:cNvSpPr/>
      </dsp:nvSpPr>
      <dsp:spPr>
        <a:xfrm>
          <a:off x="0" y="2080929"/>
          <a:ext cx="105156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4">
              <a:hueOff val="81483"/>
              <a:satOff val="-776"/>
              <a:lumOff val="77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8A2EBB-77D1-4931-960F-B9D15E5A3BC7}">
      <dsp:nvSpPr>
        <dsp:cNvPr id="0" name=""/>
        <dsp:cNvSpPr/>
      </dsp:nvSpPr>
      <dsp:spPr>
        <a:xfrm>
          <a:off x="500620" y="1823275"/>
          <a:ext cx="10012402" cy="390493"/>
        </a:xfrm>
        <a:prstGeom prst="roundRect">
          <a:avLst/>
        </a:prstGeom>
        <a:solidFill>
          <a:schemeClr val="accent4">
            <a:hueOff val="81483"/>
            <a:satOff val="-776"/>
            <a:lumOff val="7794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Organizar los cronogramas de ejecución de las actividades de seguridad y salud planificadas por la empresa</a:t>
          </a:r>
          <a:r>
            <a:rPr lang="es-MX" sz="900" kern="1200" dirty="0" smtClean="0"/>
            <a:t>.</a:t>
          </a:r>
          <a:endParaRPr lang="es-MX" sz="900" kern="1200" dirty="0"/>
        </a:p>
      </dsp:txBody>
      <dsp:txXfrm>
        <a:off x="519682" y="1842337"/>
        <a:ext cx="9974278" cy="352369"/>
      </dsp:txXfrm>
    </dsp:sp>
    <dsp:sp modelId="{C5250BBA-5DAE-45E5-A555-9014F306E054}">
      <dsp:nvSpPr>
        <dsp:cNvPr id="0" name=""/>
        <dsp:cNvSpPr/>
      </dsp:nvSpPr>
      <dsp:spPr>
        <a:xfrm>
          <a:off x="0" y="2667769"/>
          <a:ext cx="105156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4">
              <a:hueOff val="108644"/>
              <a:satOff val="-1035"/>
              <a:lumOff val="10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1175C5-3B6E-41EA-8FCE-F1F1DA7FD2F6}">
      <dsp:nvSpPr>
        <dsp:cNvPr id="0" name=""/>
        <dsp:cNvSpPr/>
      </dsp:nvSpPr>
      <dsp:spPr>
        <a:xfrm>
          <a:off x="511403" y="2356329"/>
          <a:ext cx="9997871" cy="444280"/>
        </a:xfrm>
        <a:prstGeom prst="roundRect">
          <a:avLst/>
        </a:prstGeom>
        <a:solidFill>
          <a:schemeClr val="accent4">
            <a:hueOff val="108644"/>
            <a:satOff val="-1035"/>
            <a:lumOff val="10392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Gestionar los recursos materiales y medicamentos del dispensario médico</a:t>
          </a:r>
          <a:endParaRPr lang="es-MX" sz="1800" kern="1200" dirty="0"/>
        </a:p>
      </dsp:txBody>
      <dsp:txXfrm>
        <a:off x="533091" y="2378017"/>
        <a:ext cx="9954495" cy="400904"/>
      </dsp:txXfrm>
    </dsp:sp>
    <dsp:sp modelId="{5DC59CA4-B5C8-4AF0-9344-59C22EE456FB}">
      <dsp:nvSpPr>
        <dsp:cNvPr id="0" name=""/>
        <dsp:cNvSpPr/>
      </dsp:nvSpPr>
      <dsp:spPr>
        <a:xfrm>
          <a:off x="0" y="3310235"/>
          <a:ext cx="105156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4">
              <a:hueOff val="135805"/>
              <a:satOff val="-1294"/>
              <a:lumOff val="129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3F3862-668D-4135-97F8-B292E982DD12}">
      <dsp:nvSpPr>
        <dsp:cNvPr id="0" name=""/>
        <dsp:cNvSpPr/>
      </dsp:nvSpPr>
      <dsp:spPr>
        <a:xfrm>
          <a:off x="501647" y="2943169"/>
          <a:ext cx="10012433" cy="499906"/>
        </a:xfrm>
        <a:prstGeom prst="roundRect">
          <a:avLst/>
        </a:prstGeom>
        <a:solidFill>
          <a:schemeClr val="accent4">
            <a:hueOff val="135805"/>
            <a:satOff val="-1294"/>
            <a:lumOff val="1299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Coordinar la calibración y verificación periódica de los equipos médicos utilizados</a:t>
          </a:r>
          <a:endParaRPr lang="es-MX" sz="1800" kern="1200" dirty="0"/>
        </a:p>
      </dsp:txBody>
      <dsp:txXfrm>
        <a:off x="526050" y="2967572"/>
        <a:ext cx="9963627" cy="451100"/>
      </dsp:txXfrm>
    </dsp:sp>
    <dsp:sp modelId="{6217382E-0534-4958-A43E-A13BB9255D3B}">
      <dsp:nvSpPr>
        <dsp:cNvPr id="0" name=""/>
        <dsp:cNvSpPr/>
      </dsp:nvSpPr>
      <dsp:spPr>
        <a:xfrm>
          <a:off x="0" y="3987540"/>
          <a:ext cx="105156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4">
              <a:hueOff val="162966"/>
              <a:satOff val="-1552"/>
              <a:lumOff val="155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BF0879-C6EB-4AE6-9A09-68740351EC5A}">
      <dsp:nvSpPr>
        <dsp:cNvPr id="0" name=""/>
        <dsp:cNvSpPr/>
      </dsp:nvSpPr>
      <dsp:spPr>
        <a:xfrm>
          <a:off x="508322" y="3585635"/>
          <a:ext cx="10006957" cy="534744"/>
        </a:xfrm>
        <a:prstGeom prst="roundRect">
          <a:avLst/>
        </a:prstGeom>
        <a:solidFill>
          <a:schemeClr val="accent4">
            <a:hueOff val="162966"/>
            <a:satOff val="-1552"/>
            <a:lumOff val="15588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Garantizar el cumplimiento de las normas de bioseguridad dentro del servicio de salud del centro laboral</a:t>
          </a:r>
          <a:endParaRPr lang="es-MX" sz="1800" kern="1200" dirty="0"/>
        </a:p>
      </dsp:txBody>
      <dsp:txXfrm>
        <a:off x="534426" y="3611739"/>
        <a:ext cx="9954749" cy="482536"/>
      </dsp:txXfrm>
    </dsp:sp>
    <dsp:sp modelId="{76762F35-A347-43A8-A714-A543B2232B84}">
      <dsp:nvSpPr>
        <dsp:cNvPr id="0" name=""/>
        <dsp:cNvSpPr/>
      </dsp:nvSpPr>
      <dsp:spPr>
        <a:xfrm>
          <a:off x="0" y="4722790"/>
          <a:ext cx="105156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4">
              <a:hueOff val="190127"/>
              <a:satOff val="-1811"/>
              <a:lumOff val="181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4457B4-4CA7-440B-B551-42D93CCA13F9}">
      <dsp:nvSpPr>
        <dsp:cNvPr id="0" name=""/>
        <dsp:cNvSpPr/>
      </dsp:nvSpPr>
      <dsp:spPr>
        <a:xfrm>
          <a:off x="521672" y="4262940"/>
          <a:ext cx="9985152" cy="592689"/>
        </a:xfrm>
        <a:prstGeom prst="roundRect">
          <a:avLst/>
        </a:prstGeom>
        <a:solidFill>
          <a:schemeClr val="accent4">
            <a:hueOff val="190127"/>
            <a:satOff val="-1811"/>
            <a:lumOff val="18186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Participar activamente en los simulacros ante una situación de emergencia sanitaria o de desastre</a:t>
          </a:r>
          <a:r>
            <a:rPr lang="es-MX" sz="900" kern="1200" dirty="0" smtClean="0"/>
            <a:t>.</a:t>
          </a:r>
          <a:endParaRPr lang="es-MX" sz="900" kern="1200" dirty="0"/>
        </a:p>
      </dsp:txBody>
      <dsp:txXfrm>
        <a:off x="550605" y="4291873"/>
        <a:ext cx="9927286" cy="534823"/>
      </dsp:txXfrm>
    </dsp:sp>
    <dsp:sp modelId="{FC411DF1-BF48-4558-8A32-024265EBCDE7}">
      <dsp:nvSpPr>
        <dsp:cNvPr id="0" name=""/>
        <dsp:cNvSpPr/>
      </dsp:nvSpPr>
      <dsp:spPr>
        <a:xfrm>
          <a:off x="0" y="5353561"/>
          <a:ext cx="105156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4">
              <a:hueOff val="217289"/>
              <a:satOff val="-2070"/>
              <a:lumOff val="20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377EFC-60B4-4D41-B87A-BE5C5A49C210}">
      <dsp:nvSpPr>
        <dsp:cNvPr id="0" name=""/>
        <dsp:cNvSpPr/>
      </dsp:nvSpPr>
      <dsp:spPr>
        <a:xfrm>
          <a:off x="525780" y="4998190"/>
          <a:ext cx="9454144" cy="488210"/>
        </a:xfrm>
        <a:prstGeom prst="roundRect">
          <a:avLst/>
        </a:prstGeom>
        <a:solidFill>
          <a:schemeClr val="accent4">
            <a:hueOff val="217289"/>
            <a:satOff val="-2070"/>
            <a:lumOff val="20784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Mantener actualizados los planes contra desastres y catástrofes</a:t>
          </a:r>
          <a:endParaRPr lang="es-MX" sz="1800" kern="1200" dirty="0"/>
        </a:p>
      </dsp:txBody>
      <dsp:txXfrm>
        <a:off x="549612" y="5022022"/>
        <a:ext cx="9406480" cy="44054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6C05AA-779A-47BF-9692-E8C2C5334438}">
      <dsp:nvSpPr>
        <dsp:cNvPr id="0" name=""/>
        <dsp:cNvSpPr/>
      </dsp:nvSpPr>
      <dsp:spPr>
        <a:xfrm>
          <a:off x="0" y="734075"/>
          <a:ext cx="1051560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405FC7-0EF8-45B1-AEF2-F87B36F26392}">
      <dsp:nvSpPr>
        <dsp:cNvPr id="0" name=""/>
        <dsp:cNvSpPr/>
      </dsp:nvSpPr>
      <dsp:spPr>
        <a:xfrm>
          <a:off x="525780" y="162616"/>
          <a:ext cx="9956233" cy="73381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i="0" kern="1200" dirty="0" smtClean="0"/>
            <a:t>Analizar los datos de salud de los trabajadores para determinar las necesidades de promoción de salud</a:t>
          </a:r>
          <a:endParaRPr lang="es-MX" sz="1800" kern="1200" dirty="0"/>
        </a:p>
      </dsp:txBody>
      <dsp:txXfrm>
        <a:off x="561602" y="198438"/>
        <a:ext cx="9884589" cy="662174"/>
      </dsp:txXfrm>
    </dsp:sp>
    <dsp:sp modelId="{6548C724-1F73-4762-A40D-89C169527905}">
      <dsp:nvSpPr>
        <dsp:cNvPr id="0" name=""/>
        <dsp:cNvSpPr/>
      </dsp:nvSpPr>
      <dsp:spPr>
        <a:xfrm>
          <a:off x="0" y="1423451"/>
          <a:ext cx="1051560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4">
              <a:hueOff val="36215"/>
              <a:satOff val="-345"/>
              <a:lumOff val="34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3CFE1F-B9D8-45D4-A714-3D0C568A3C35}">
      <dsp:nvSpPr>
        <dsp:cNvPr id="0" name=""/>
        <dsp:cNvSpPr/>
      </dsp:nvSpPr>
      <dsp:spPr>
        <a:xfrm>
          <a:off x="525266" y="1070675"/>
          <a:ext cx="9982322" cy="515135"/>
        </a:xfrm>
        <a:prstGeom prst="roundRect">
          <a:avLst/>
        </a:prstGeom>
        <a:solidFill>
          <a:schemeClr val="accent4">
            <a:hueOff val="36215"/>
            <a:satOff val="-345"/>
            <a:lumOff val="3464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i="0" kern="1200" dirty="0" smtClean="0"/>
            <a:t>Impartir talleres en relación a conductas de riesgo laboral y extra laboral (promoción de hábitos saludables).</a:t>
          </a:r>
        </a:p>
      </dsp:txBody>
      <dsp:txXfrm>
        <a:off x="550413" y="1095822"/>
        <a:ext cx="9932028" cy="464841"/>
      </dsp:txXfrm>
    </dsp:sp>
    <dsp:sp modelId="{AFC20CDD-6B1B-495C-95CD-68CCB32BA4CD}">
      <dsp:nvSpPr>
        <dsp:cNvPr id="0" name=""/>
        <dsp:cNvSpPr/>
      </dsp:nvSpPr>
      <dsp:spPr>
        <a:xfrm>
          <a:off x="0" y="2244699"/>
          <a:ext cx="1051560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4">
              <a:hueOff val="72430"/>
              <a:satOff val="-690"/>
              <a:lumOff val="69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D4E52F-7687-4D1A-9739-BD6D21437ADF}">
      <dsp:nvSpPr>
        <dsp:cNvPr id="0" name=""/>
        <dsp:cNvSpPr/>
      </dsp:nvSpPr>
      <dsp:spPr>
        <a:xfrm>
          <a:off x="508835" y="1760051"/>
          <a:ext cx="10004100" cy="647007"/>
        </a:xfrm>
        <a:prstGeom prst="roundRect">
          <a:avLst/>
        </a:prstGeom>
        <a:solidFill>
          <a:schemeClr val="accent4">
            <a:hueOff val="72430"/>
            <a:satOff val="-690"/>
            <a:lumOff val="6928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/>
            <a:t>Realizar campañas informativas sobre patologías y riesgos prevalentes</a:t>
          </a:r>
        </a:p>
      </dsp:txBody>
      <dsp:txXfrm>
        <a:off x="540419" y="1791635"/>
        <a:ext cx="9940932" cy="583839"/>
      </dsp:txXfrm>
    </dsp:sp>
    <dsp:sp modelId="{23FF088A-BDF9-43C1-8CFC-17BFDA8F1277}">
      <dsp:nvSpPr>
        <dsp:cNvPr id="0" name=""/>
        <dsp:cNvSpPr/>
      </dsp:nvSpPr>
      <dsp:spPr>
        <a:xfrm>
          <a:off x="0" y="3043356"/>
          <a:ext cx="1051560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4">
              <a:hueOff val="108644"/>
              <a:satOff val="-1035"/>
              <a:lumOff val="10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89FE86-9FDA-4B5F-B378-14D7F9AE49F6}">
      <dsp:nvSpPr>
        <dsp:cNvPr id="0" name=""/>
        <dsp:cNvSpPr/>
      </dsp:nvSpPr>
      <dsp:spPr>
        <a:xfrm>
          <a:off x="500620" y="2581299"/>
          <a:ext cx="10012402" cy="624417"/>
        </a:xfrm>
        <a:prstGeom prst="roundRect">
          <a:avLst/>
        </a:prstGeom>
        <a:solidFill>
          <a:schemeClr val="accent4">
            <a:hueOff val="108644"/>
            <a:satOff val="-1035"/>
            <a:lumOff val="10392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i="0" kern="1200" dirty="0" smtClean="0"/>
            <a:t>Participar en los programas y cursos formativos e informativos en materia de prevención de riesgos para la salud</a:t>
          </a:r>
          <a:endParaRPr lang="es-MX" sz="1800" kern="1200" dirty="0"/>
        </a:p>
      </dsp:txBody>
      <dsp:txXfrm>
        <a:off x="531102" y="2611781"/>
        <a:ext cx="9951438" cy="563453"/>
      </dsp:txXfrm>
    </dsp:sp>
    <dsp:sp modelId="{C6B47087-309B-4EAD-88CE-F2BFB577EE21}">
      <dsp:nvSpPr>
        <dsp:cNvPr id="0" name=""/>
        <dsp:cNvSpPr/>
      </dsp:nvSpPr>
      <dsp:spPr>
        <a:xfrm>
          <a:off x="0" y="3825049"/>
          <a:ext cx="1051560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4">
              <a:hueOff val="144859"/>
              <a:satOff val="-1380"/>
              <a:lumOff val="138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1C1D4E-F777-4F61-837D-306E4551D401}">
      <dsp:nvSpPr>
        <dsp:cNvPr id="0" name=""/>
        <dsp:cNvSpPr/>
      </dsp:nvSpPr>
      <dsp:spPr>
        <a:xfrm>
          <a:off x="509862" y="3379956"/>
          <a:ext cx="10002519" cy="607453"/>
        </a:xfrm>
        <a:prstGeom prst="roundRect">
          <a:avLst/>
        </a:prstGeom>
        <a:solidFill>
          <a:schemeClr val="accent4">
            <a:hueOff val="144859"/>
            <a:satOff val="-1380"/>
            <a:lumOff val="13856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/>
            <a:t>fectuar la actualización periódica en materia preventiva sobre las patologías ocupacionales, los riesgos específicos</a:t>
          </a:r>
        </a:p>
      </dsp:txBody>
      <dsp:txXfrm>
        <a:off x="539515" y="3409609"/>
        <a:ext cx="9943213" cy="548147"/>
      </dsp:txXfrm>
    </dsp:sp>
    <dsp:sp modelId="{F85AE668-7186-4A4E-9024-11878740ADE3}">
      <dsp:nvSpPr>
        <dsp:cNvPr id="0" name=""/>
        <dsp:cNvSpPr/>
      </dsp:nvSpPr>
      <dsp:spPr>
        <a:xfrm>
          <a:off x="0" y="4529947"/>
          <a:ext cx="1051560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4">
              <a:hueOff val="181074"/>
              <a:satOff val="-1725"/>
              <a:lumOff val="173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8F8063-FDEA-4CCA-9546-1CC2DE6E73D9}">
      <dsp:nvSpPr>
        <dsp:cNvPr id="0" name=""/>
        <dsp:cNvSpPr/>
      </dsp:nvSpPr>
      <dsp:spPr>
        <a:xfrm>
          <a:off x="500620" y="4161649"/>
          <a:ext cx="10012402" cy="530657"/>
        </a:xfrm>
        <a:prstGeom prst="roundRect">
          <a:avLst/>
        </a:prstGeom>
        <a:solidFill>
          <a:schemeClr val="accent4">
            <a:hueOff val="181074"/>
            <a:satOff val="-1725"/>
            <a:lumOff val="1732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/>
            <a:t>Realizar la actualización sobre primeros auxilios, higiene básica, higiene postural, hábitos saludables</a:t>
          </a:r>
        </a:p>
      </dsp:txBody>
      <dsp:txXfrm>
        <a:off x="526525" y="4187554"/>
        <a:ext cx="9960592" cy="478847"/>
      </dsp:txXfrm>
    </dsp:sp>
    <dsp:sp modelId="{6FB6F81C-B2B3-447C-A8FA-CCA08E5C19DF}">
      <dsp:nvSpPr>
        <dsp:cNvPr id="0" name=""/>
        <dsp:cNvSpPr/>
      </dsp:nvSpPr>
      <dsp:spPr>
        <a:xfrm>
          <a:off x="0" y="5306559"/>
          <a:ext cx="1051560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4">
              <a:hueOff val="217289"/>
              <a:satOff val="-2070"/>
              <a:lumOff val="20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365A84-199D-49EC-9E92-A80A87A083FD}">
      <dsp:nvSpPr>
        <dsp:cNvPr id="0" name=""/>
        <dsp:cNvSpPr/>
      </dsp:nvSpPr>
      <dsp:spPr>
        <a:xfrm>
          <a:off x="514997" y="4866547"/>
          <a:ext cx="9997912" cy="602371"/>
        </a:xfrm>
        <a:prstGeom prst="roundRect">
          <a:avLst/>
        </a:prstGeom>
        <a:solidFill>
          <a:schemeClr val="accent4">
            <a:hueOff val="217289"/>
            <a:satOff val="-2070"/>
            <a:lumOff val="20784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/>
            <a:t>Desarrollar los talleres de actualización a los trabajadores sobre el marco legal vinculado con su salud y su seguridad</a:t>
          </a:r>
        </a:p>
      </dsp:txBody>
      <dsp:txXfrm>
        <a:off x="544402" y="4895952"/>
        <a:ext cx="9939102" cy="54356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838E39-488B-4EEB-997B-6E39E48E15C3}">
      <dsp:nvSpPr>
        <dsp:cNvPr id="0" name=""/>
        <dsp:cNvSpPr/>
      </dsp:nvSpPr>
      <dsp:spPr>
        <a:xfrm>
          <a:off x="0" y="822003"/>
          <a:ext cx="1140301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D511FC-C34A-40EF-9EA0-85EC8099AD8E}">
      <dsp:nvSpPr>
        <dsp:cNvPr id="0" name=""/>
        <dsp:cNvSpPr/>
      </dsp:nvSpPr>
      <dsp:spPr>
        <a:xfrm>
          <a:off x="542868" y="92595"/>
          <a:ext cx="10857350" cy="100984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705" tIns="0" rIns="30170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/>
            <a:t>Crear un banco de problemas de investigación dentro de cada empresa relacionados con la prevención de enfermedades y accidentes laborales</a:t>
          </a:r>
        </a:p>
      </dsp:txBody>
      <dsp:txXfrm>
        <a:off x="592165" y="141892"/>
        <a:ext cx="10758756" cy="911253"/>
      </dsp:txXfrm>
    </dsp:sp>
    <dsp:sp modelId="{D94F8425-4E06-4E06-8895-E7F85A85B07C}">
      <dsp:nvSpPr>
        <dsp:cNvPr id="0" name=""/>
        <dsp:cNvSpPr/>
      </dsp:nvSpPr>
      <dsp:spPr>
        <a:xfrm>
          <a:off x="0" y="2548714"/>
          <a:ext cx="1140301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4">
              <a:hueOff val="72430"/>
              <a:satOff val="-690"/>
              <a:lumOff val="69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59507B-3AB3-46B3-A71B-619380A5D670}">
      <dsp:nvSpPr>
        <dsp:cNvPr id="0" name=""/>
        <dsp:cNvSpPr/>
      </dsp:nvSpPr>
      <dsp:spPr>
        <a:xfrm>
          <a:off x="542868" y="1403403"/>
          <a:ext cx="10857350" cy="1425751"/>
        </a:xfrm>
        <a:prstGeom prst="roundRect">
          <a:avLst/>
        </a:prstGeom>
        <a:solidFill>
          <a:schemeClr val="accent4">
            <a:hueOff val="72430"/>
            <a:satOff val="-690"/>
            <a:lumOff val="6928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705" tIns="0" rIns="30170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i="0" kern="1200" dirty="0" smtClean="0"/>
            <a:t>colaborar en estudios epidemiológicos en el centro </a:t>
          </a:r>
          <a:r>
            <a:rPr lang="es-MX" sz="1800" b="0" i="0" kern="1200" dirty="0" err="1" smtClean="0"/>
            <a:t>laborals</a:t>
          </a:r>
          <a:endParaRPr lang="es-MX" sz="900" b="0" i="0" kern="1200" dirty="0"/>
        </a:p>
      </dsp:txBody>
      <dsp:txXfrm>
        <a:off x="612467" y="1473002"/>
        <a:ext cx="10718152" cy="1286553"/>
      </dsp:txXfrm>
    </dsp:sp>
    <dsp:sp modelId="{983148DD-ED4A-425F-8461-9389C265E994}">
      <dsp:nvSpPr>
        <dsp:cNvPr id="0" name=""/>
        <dsp:cNvSpPr/>
      </dsp:nvSpPr>
      <dsp:spPr>
        <a:xfrm>
          <a:off x="0" y="3674050"/>
          <a:ext cx="1140301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4">
              <a:hueOff val="144859"/>
              <a:satOff val="-1380"/>
              <a:lumOff val="138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8A2EBB-77D1-4931-960F-B9D15E5A3BC7}">
      <dsp:nvSpPr>
        <dsp:cNvPr id="0" name=""/>
        <dsp:cNvSpPr/>
      </dsp:nvSpPr>
      <dsp:spPr>
        <a:xfrm>
          <a:off x="542868" y="3130114"/>
          <a:ext cx="10857350" cy="824375"/>
        </a:xfrm>
        <a:prstGeom prst="roundRect">
          <a:avLst/>
        </a:prstGeom>
        <a:solidFill>
          <a:schemeClr val="accent4">
            <a:hueOff val="144859"/>
            <a:satOff val="-1380"/>
            <a:lumOff val="13856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705" tIns="0" rIns="30170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Organizar los Elaborar artículos de interés para la especialidad de enfermería</a:t>
          </a:r>
          <a:endParaRPr lang="es-MX" sz="900" kern="1200" dirty="0"/>
        </a:p>
      </dsp:txBody>
      <dsp:txXfrm>
        <a:off x="583111" y="3170357"/>
        <a:ext cx="10776864" cy="743889"/>
      </dsp:txXfrm>
    </dsp:sp>
    <dsp:sp modelId="{6217382E-0534-4958-A43E-A13BB9255D3B}">
      <dsp:nvSpPr>
        <dsp:cNvPr id="0" name=""/>
        <dsp:cNvSpPr/>
      </dsp:nvSpPr>
      <dsp:spPr>
        <a:xfrm>
          <a:off x="0" y="5103916"/>
          <a:ext cx="1140301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4">
              <a:hueOff val="217289"/>
              <a:satOff val="-2070"/>
              <a:lumOff val="20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BF0879-C6EB-4AE6-9A09-68740351EC5A}">
      <dsp:nvSpPr>
        <dsp:cNvPr id="0" name=""/>
        <dsp:cNvSpPr/>
      </dsp:nvSpPr>
      <dsp:spPr>
        <a:xfrm>
          <a:off x="551219" y="4255450"/>
          <a:ext cx="10851446" cy="1128905"/>
        </a:xfrm>
        <a:prstGeom prst="roundRect">
          <a:avLst/>
        </a:prstGeom>
        <a:solidFill>
          <a:schemeClr val="accent4">
            <a:hueOff val="217289"/>
            <a:satOff val="-2070"/>
            <a:lumOff val="20784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705" tIns="0" rIns="30170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i="0" kern="1200" dirty="0" smtClean="0"/>
            <a:t>Publicar los resultados de los proyectos de investigación en los cuales se participa </a:t>
          </a:r>
          <a:endParaRPr lang="es-MX" sz="1800" kern="1200" dirty="0"/>
        </a:p>
      </dsp:txBody>
      <dsp:txXfrm>
        <a:off x="606328" y="4310559"/>
        <a:ext cx="10741228" cy="1018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5771" y="2348881"/>
            <a:ext cx="104648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23392" y="234888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 txBox="1">
            <a:spLocks/>
          </p:cNvSpPr>
          <p:nvPr/>
        </p:nvSpPr>
        <p:spPr>
          <a:xfrm>
            <a:off x="0" y="44624"/>
            <a:ext cx="5615947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Enfermería</a:t>
            </a:r>
            <a:r>
              <a:rPr lang="es-ES" b="0" baseline="0" dirty="0" smtClean="0">
                <a:solidFill>
                  <a:srgbClr val="FFC000"/>
                </a:solidFill>
              </a:rPr>
              <a:t> en Salud Ocupacional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8639605" y="44624"/>
            <a:ext cx="3552395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Lic. Enfermería 2015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2447595" y="2492896"/>
            <a:ext cx="3552395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A6A4-0FEE-46D2-A21F-85CDFFA4B25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53DF-A2DE-4DF8-AFB0-5FBF9A16740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8639605" y="44624"/>
            <a:ext cx="3552395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Lic. Enfermería 2015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0" y="44624"/>
            <a:ext cx="5615947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Enfermería</a:t>
            </a:r>
            <a:r>
              <a:rPr lang="es-ES" b="0" baseline="0" dirty="0" smtClean="0">
                <a:solidFill>
                  <a:srgbClr val="FFC000"/>
                </a:solidFill>
              </a:rPr>
              <a:t> en Salud Ocupacional</a:t>
            </a:r>
            <a:endParaRPr lang="en-US" b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A6A4-0FEE-46D2-A21F-85CDFFA4B25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53DF-A2DE-4DF8-AFB0-5FBF9A16740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8639605" y="44624"/>
            <a:ext cx="3552395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Lic. Enfermería 2015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0" y="44624"/>
            <a:ext cx="5615947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Enfermería</a:t>
            </a:r>
            <a:r>
              <a:rPr lang="es-ES" b="0" baseline="0" dirty="0" smtClean="0">
                <a:solidFill>
                  <a:srgbClr val="FFC000"/>
                </a:solidFill>
              </a:rPr>
              <a:t> en Salud Ocupacional</a:t>
            </a:r>
            <a:endParaRPr lang="en-US" b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A6A4-0FEE-46D2-A21F-85CDFFA4B25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53DF-A2DE-4DF8-AFB0-5FBF9A16740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0" y="44624"/>
            <a:ext cx="5615947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Enfermería</a:t>
            </a:r>
            <a:r>
              <a:rPr lang="es-ES" b="0" baseline="0" dirty="0" smtClean="0">
                <a:solidFill>
                  <a:srgbClr val="FFC000"/>
                </a:solidFill>
              </a:rPr>
              <a:t> en Salud Ocupacional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8639605" y="44624"/>
            <a:ext cx="3552395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Lic. Enfermería 2015</a:t>
            </a:r>
            <a:endParaRPr lang="en-US" b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A6A4-0FEE-46D2-A21F-85CDFFA4B25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53DF-A2DE-4DF8-AFB0-5FBF9A16740E}" type="slidenum">
              <a:rPr lang="es-MX" smtClean="0"/>
              <a:t>‹Nº›</a:t>
            </a:fld>
            <a:endParaRPr lang="es-MX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ubtitle 2"/>
          <p:cNvSpPr txBox="1">
            <a:spLocks/>
          </p:cNvSpPr>
          <p:nvPr/>
        </p:nvSpPr>
        <p:spPr>
          <a:xfrm>
            <a:off x="8639605" y="44624"/>
            <a:ext cx="3552395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Lic. Enfermería 2015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0" y="44624"/>
            <a:ext cx="5615947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Enfermería</a:t>
            </a:r>
            <a:r>
              <a:rPr lang="es-ES" b="0" baseline="0" dirty="0" smtClean="0">
                <a:solidFill>
                  <a:srgbClr val="FFC000"/>
                </a:solidFill>
              </a:rPr>
              <a:t> en Salud Ocupacional</a:t>
            </a:r>
            <a:endParaRPr lang="en-US" b="0" dirty="0">
              <a:solidFill>
                <a:srgbClr val="FFC000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A6A4-0FEE-46D2-A21F-85CDFFA4B25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53DF-A2DE-4DF8-AFB0-5FBF9A16740E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8639605" y="44624"/>
            <a:ext cx="3552395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Lic. Enfermería 2015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0" y="44624"/>
            <a:ext cx="5615947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Enfermería</a:t>
            </a:r>
            <a:r>
              <a:rPr lang="es-ES" b="0" baseline="0" dirty="0" smtClean="0">
                <a:solidFill>
                  <a:srgbClr val="FFC000"/>
                </a:solidFill>
              </a:rPr>
              <a:t> en Salud Ocupacional</a:t>
            </a:r>
            <a:endParaRPr lang="en-US" b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A6A4-0FEE-46D2-A21F-85CDFFA4B25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53DF-A2DE-4DF8-AFB0-5FBF9A16740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ubtitle 2"/>
          <p:cNvSpPr txBox="1">
            <a:spLocks/>
          </p:cNvSpPr>
          <p:nvPr/>
        </p:nvSpPr>
        <p:spPr>
          <a:xfrm>
            <a:off x="8639605" y="44624"/>
            <a:ext cx="3552395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Lic. Enfermería 2015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0" y="44624"/>
            <a:ext cx="5615947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Enfermería</a:t>
            </a:r>
            <a:r>
              <a:rPr lang="es-ES" b="0" baseline="0" dirty="0" smtClean="0">
                <a:solidFill>
                  <a:srgbClr val="FFC000"/>
                </a:solidFill>
              </a:rPr>
              <a:t> en Salud Ocupacional</a:t>
            </a:r>
            <a:endParaRPr lang="en-US" b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A6A4-0FEE-46D2-A21F-85CDFFA4B25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53DF-A2DE-4DF8-AFB0-5FBF9A16740E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8639605" y="44624"/>
            <a:ext cx="3552395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Lic. Enfermería 2015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0" y="44624"/>
            <a:ext cx="5615947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Enfermería</a:t>
            </a:r>
            <a:r>
              <a:rPr lang="es-ES" b="0" baseline="0" dirty="0" smtClean="0">
                <a:solidFill>
                  <a:srgbClr val="FFC000"/>
                </a:solidFill>
              </a:rPr>
              <a:t> en Salud Ocupacional</a:t>
            </a:r>
            <a:endParaRPr lang="en-US" b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A6A4-0FEE-46D2-A21F-85CDFFA4B25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53DF-A2DE-4DF8-AFB0-5FBF9A16740E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639605" y="44624"/>
            <a:ext cx="3552395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Lic. Enfermería 2015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0" y="44624"/>
            <a:ext cx="5615947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Enfermería</a:t>
            </a:r>
            <a:r>
              <a:rPr lang="es-ES" b="0" baseline="0" dirty="0" smtClean="0">
                <a:solidFill>
                  <a:srgbClr val="FFC000"/>
                </a:solidFill>
              </a:rPr>
              <a:t> en Salud Ocupacional</a:t>
            </a:r>
            <a:endParaRPr lang="en-US" b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A6A4-0FEE-46D2-A21F-85CDFFA4B25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53DF-A2DE-4DF8-AFB0-5FBF9A16740E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ubtitle 2"/>
          <p:cNvSpPr txBox="1">
            <a:spLocks/>
          </p:cNvSpPr>
          <p:nvPr/>
        </p:nvSpPr>
        <p:spPr>
          <a:xfrm>
            <a:off x="8639605" y="44624"/>
            <a:ext cx="3552395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Lic. Enfermería 2015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0" y="44624"/>
            <a:ext cx="5615947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Enfermería</a:t>
            </a:r>
            <a:r>
              <a:rPr lang="es-ES" b="0" baseline="0" dirty="0" smtClean="0">
                <a:solidFill>
                  <a:srgbClr val="FFC000"/>
                </a:solidFill>
              </a:rPr>
              <a:t> en Salud Ocupacional</a:t>
            </a:r>
            <a:endParaRPr lang="en-US" b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A6A4-0FEE-46D2-A21F-85CDFFA4B25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53DF-A2DE-4DF8-AFB0-5FBF9A16740E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8639605" y="44624"/>
            <a:ext cx="3552395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Lic. Enfermería 2015</a:t>
            </a:r>
            <a:endParaRPr lang="en-US" b="0" dirty="0">
              <a:solidFill>
                <a:srgbClr val="FFC000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0" y="44624"/>
            <a:ext cx="5615947" cy="3571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0" dirty="0" smtClean="0">
                <a:solidFill>
                  <a:srgbClr val="FFC000"/>
                </a:solidFill>
              </a:rPr>
              <a:t>Enfermería</a:t>
            </a:r>
            <a:r>
              <a:rPr lang="es-ES" b="0" baseline="0" dirty="0" smtClean="0">
                <a:solidFill>
                  <a:srgbClr val="FFC000"/>
                </a:solidFill>
              </a:rPr>
              <a:t> en Salud Ocupacional</a:t>
            </a:r>
            <a:endParaRPr lang="en-US" b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rgbClr val="66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188A6A4-0FEE-46D2-A21F-85CDFFA4B256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A4A53DF-A2DE-4DF8-AFB0-5FBF9A16740E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6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22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1.gif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95071" y="2042776"/>
            <a:ext cx="5816336" cy="415057"/>
          </a:xfrm>
        </p:spPr>
        <p:txBody>
          <a:bodyPr>
            <a:noAutofit/>
          </a:bodyPr>
          <a:lstStyle/>
          <a:p>
            <a:r>
              <a:rPr lang="es-MX" sz="3200" b="1" cap="none" dirty="0" smtClean="0">
                <a:latin typeface="Candara" pitchFamily="34" charset="0"/>
              </a:rPr>
              <a:t>Enfermería En Salud Ocupacional</a:t>
            </a:r>
            <a:endParaRPr lang="es-MX" sz="3200" b="1" cap="none" dirty="0">
              <a:latin typeface="Candara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1026" name="Picture 2" descr="http://www.anteagroup.com.co/sites/default/files/styles/width1520/public/supervision-en-seguridad-industrial.jpg?itok=sSRrJ6j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41" b="8968"/>
          <a:stretch/>
        </p:blipFill>
        <p:spPr bwMode="auto">
          <a:xfrm>
            <a:off x="0" y="2420889"/>
            <a:ext cx="12192000" cy="4626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90" y="465764"/>
            <a:ext cx="2518657" cy="1667093"/>
          </a:xfrm>
          <a:prstGeom prst="rect">
            <a:avLst/>
          </a:prstGeom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2969472" y="465764"/>
            <a:ext cx="9028604" cy="15124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all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b="1" cap="none" dirty="0" smtClean="0">
                <a:solidFill>
                  <a:schemeClr val="tx1"/>
                </a:solidFill>
                <a:latin typeface="Candara" pitchFamily="34" charset="0"/>
              </a:rPr>
              <a:t>Universidad Autónoma Del Estado De México</a:t>
            </a:r>
          </a:p>
          <a:p>
            <a:r>
              <a:rPr lang="es-MX" sz="2000" b="1" cap="none" dirty="0" smtClean="0">
                <a:solidFill>
                  <a:schemeClr val="tx1"/>
                </a:solidFill>
                <a:latin typeface="Candara" pitchFamily="34" charset="0"/>
              </a:rPr>
              <a:t>Centro Universitario Zumpango</a:t>
            </a:r>
          </a:p>
          <a:p>
            <a:r>
              <a:rPr lang="es-MX" sz="2000" b="1" cap="none" dirty="0" smtClean="0">
                <a:solidFill>
                  <a:schemeClr val="tx1"/>
                </a:solidFill>
                <a:latin typeface="Candara" pitchFamily="34" charset="0"/>
              </a:rPr>
              <a:t>Licenciatura En Enfermería</a:t>
            </a:r>
          </a:p>
          <a:p>
            <a:r>
              <a:rPr lang="es-MX" sz="2000" b="1" cap="none" dirty="0" smtClean="0">
                <a:solidFill>
                  <a:schemeClr val="tx1"/>
                </a:solidFill>
                <a:latin typeface="Candara" pitchFamily="34" charset="0"/>
              </a:rPr>
              <a:t>Enfermería En Salud Ocupacional 7° Período</a:t>
            </a:r>
          </a:p>
          <a:p>
            <a:r>
              <a:rPr lang="es-MX" sz="2000" b="1" cap="none" dirty="0" smtClean="0">
                <a:solidFill>
                  <a:schemeClr val="tx1"/>
                </a:solidFill>
                <a:latin typeface="Candara" pitchFamily="34" charset="0"/>
              </a:rPr>
              <a:t>Docente: Lic. En </a:t>
            </a:r>
            <a:r>
              <a:rPr lang="es-MX" sz="2000" b="1" cap="none" dirty="0" err="1" smtClean="0">
                <a:solidFill>
                  <a:schemeClr val="tx1"/>
                </a:solidFill>
                <a:latin typeface="Candara" pitchFamily="34" charset="0"/>
              </a:rPr>
              <a:t>Enf</a:t>
            </a:r>
            <a:r>
              <a:rPr lang="es-MX" sz="2000" b="1" cap="none" dirty="0" smtClean="0">
                <a:solidFill>
                  <a:schemeClr val="tx1"/>
                </a:solidFill>
                <a:latin typeface="Candara" pitchFamily="34" charset="0"/>
              </a:rPr>
              <a:t>. Lilia Esther Santana Castro</a:t>
            </a:r>
            <a:endParaRPr lang="es-MX" sz="2000" b="1" dirty="0">
              <a:solidFill>
                <a:schemeClr val="tx1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62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51186" y="659523"/>
            <a:ext cx="5512676" cy="990600"/>
          </a:xfrm>
        </p:spPr>
        <p:txBody>
          <a:bodyPr>
            <a:noAutofit/>
          </a:bodyPr>
          <a:lstStyle/>
          <a:p>
            <a:r>
              <a:rPr lang="es-MX" sz="6000" dirty="0" smtClean="0"/>
              <a:t>Objetivo</a:t>
            </a:r>
            <a:endParaRPr lang="es-MX" sz="6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MX" dirty="0" smtClean="0"/>
          </a:p>
          <a:p>
            <a:pPr algn="just"/>
            <a:r>
              <a:rPr lang="es-MX" sz="2800" dirty="0" smtClean="0">
                <a:latin typeface="Candara" pitchFamily="34" charset="0"/>
              </a:rPr>
              <a:t>Establecer </a:t>
            </a:r>
            <a:r>
              <a:rPr lang="es-MX" sz="2800" dirty="0">
                <a:latin typeface="Candara" pitchFamily="34" charset="0"/>
              </a:rPr>
              <a:t>las </a:t>
            </a:r>
            <a:r>
              <a:rPr lang="es-MX" sz="2800" dirty="0" smtClean="0">
                <a:latin typeface="Candara" pitchFamily="34" charset="0"/>
              </a:rPr>
              <a:t>funciones </a:t>
            </a:r>
            <a:r>
              <a:rPr lang="es-MX" sz="2800" dirty="0">
                <a:latin typeface="Candara" pitchFamily="34" charset="0"/>
              </a:rPr>
              <a:t>y actividades que deberán realizar los servicios preventivos de seguridad y </a:t>
            </a:r>
            <a:r>
              <a:rPr lang="es-MX" sz="2800" dirty="0" smtClean="0">
                <a:latin typeface="Candara" pitchFamily="34" charset="0"/>
              </a:rPr>
              <a:t>salud en </a:t>
            </a:r>
            <a:r>
              <a:rPr lang="es-MX" sz="2800" dirty="0">
                <a:latin typeface="Candara" pitchFamily="34" charset="0"/>
              </a:rPr>
              <a:t>el trabajo para prevenir accidentes y enfermedades de trabajo.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050" y="3434291"/>
            <a:ext cx="8359274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82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6000" dirty="0" smtClean="0">
                <a:latin typeface="Candara" pitchFamily="34" charset="0"/>
              </a:rPr>
              <a:t>Definiciones</a:t>
            </a:r>
            <a:endParaRPr lang="es-MX" sz="6000" dirty="0">
              <a:latin typeface="Candara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>
                <a:latin typeface="Candara" pitchFamily="34" charset="0"/>
              </a:rPr>
              <a:t>Acciones preventivas y correctivas</a:t>
            </a:r>
            <a:r>
              <a:rPr lang="es-MX" sz="2800" dirty="0">
                <a:latin typeface="Candara" pitchFamily="34" charset="0"/>
              </a:rPr>
              <a:t>: Son aquellas que se establecen a partir de los resultados </a:t>
            </a:r>
            <a:r>
              <a:rPr lang="es-MX" sz="2800" dirty="0" smtClean="0">
                <a:latin typeface="Candara" pitchFamily="34" charset="0"/>
              </a:rPr>
              <a:t>del diagnóstico </a:t>
            </a:r>
            <a:r>
              <a:rPr lang="es-MX" sz="2800" dirty="0">
                <a:latin typeface="Candara" pitchFamily="34" charset="0"/>
              </a:rPr>
              <a:t>de seguridad y salud en el trabajo, y que se refieren al listado de requerimientos en la </a:t>
            </a:r>
            <a:r>
              <a:rPr lang="es-MX" sz="2800" dirty="0" smtClean="0">
                <a:latin typeface="Candara" pitchFamily="34" charset="0"/>
              </a:rPr>
              <a:t>materia (estudios, procedimientos, </a:t>
            </a:r>
            <a:r>
              <a:rPr lang="es-MX" sz="2800" dirty="0" smtClean="0">
                <a:latin typeface="Candara" pitchFamily="34" charset="0"/>
              </a:rPr>
              <a:t>programas.)</a:t>
            </a:r>
            <a:endParaRPr lang="es-MX" sz="2800" dirty="0" smtClean="0">
              <a:latin typeface="Candara" pitchFamily="34" charset="0"/>
            </a:endParaRPr>
          </a:p>
          <a:p>
            <a:pPr algn="just"/>
            <a:r>
              <a:rPr lang="es-MX" sz="2800" b="1" dirty="0">
                <a:latin typeface="Candara" pitchFamily="34" charset="0"/>
              </a:rPr>
              <a:t>Personal ocupacionalmente expuesto, POE: </a:t>
            </a:r>
            <a:r>
              <a:rPr lang="es-MX" sz="2800" dirty="0">
                <a:latin typeface="Candara" pitchFamily="34" charset="0"/>
              </a:rPr>
              <a:t>Es aquel trabajador que en ejercicio y con motivo de </a:t>
            </a:r>
            <a:r>
              <a:rPr lang="es-MX" sz="2800" dirty="0" smtClean="0">
                <a:latin typeface="Candara" pitchFamily="34" charset="0"/>
              </a:rPr>
              <a:t>su ocupación</a:t>
            </a:r>
            <a:r>
              <a:rPr lang="es-MX" sz="2800" dirty="0">
                <a:latin typeface="Candara" pitchFamily="34" charset="0"/>
              </a:rPr>
              <a:t>, desempeña una actividad que se considera peligrosa</a:t>
            </a:r>
            <a:r>
              <a:rPr lang="es-MX" sz="2800" dirty="0" smtClean="0">
                <a:latin typeface="Candara" pitchFamily="34" charset="0"/>
              </a:rPr>
              <a:t>.</a:t>
            </a:r>
          </a:p>
          <a:p>
            <a:pPr algn="just"/>
            <a:endParaRPr lang="es-MX" dirty="0" smtClean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079" y="4513791"/>
            <a:ext cx="4343392" cy="1663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08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886" y="4428249"/>
            <a:ext cx="2516716" cy="2124768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55133" y="960437"/>
            <a:ext cx="10515600" cy="4737630"/>
          </a:xfrm>
        </p:spPr>
        <p:txBody>
          <a:bodyPr>
            <a:normAutofit/>
          </a:bodyPr>
          <a:lstStyle/>
          <a:p>
            <a:pPr algn="just"/>
            <a:r>
              <a:rPr lang="es-MX" sz="2800" b="1" dirty="0" smtClean="0">
                <a:latin typeface="Candara" pitchFamily="34" charset="0"/>
              </a:rPr>
              <a:t>Responsable de seguridad y salud en el trabajo: </a:t>
            </a:r>
            <a:r>
              <a:rPr lang="es-MX" sz="2800" dirty="0" smtClean="0">
                <a:latin typeface="Candara" pitchFamily="34" charset="0"/>
              </a:rPr>
              <a:t>Es el patrón o la persona designada por él, para prestar los servicios preventivos de seguridad y salud en el trabajo.</a:t>
            </a:r>
          </a:p>
          <a:p>
            <a:pPr marL="0" indent="0" algn="just">
              <a:buNone/>
            </a:pPr>
            <a:endParaRPr lang="es-MX" sz="2800" b="1" dirty="0" smtClean="0">
              <a:latin typeface="Candara" pitchFamily="34" charset="0"/>
            </a:endParaRPr>
          </a:p>
          <a:p>
            <a:pPr algn="just"/>
            <a:r>
              <a:rPr lang="es-MX" sz="2800" b="1" dirty="0" smtClean="0">
                <a:latin typeface="Candara" pitchFamily="34" charset="0"/>
              </a:rPr>
              <a:t>Servicios </a:t>
            </a:r>
            <a:r>
              <a:rPr lang="es-MX" sz="2800" b="1" dirty="0">
                <a:latin typeface="Candara" pitchFamily="34" charset="0"/>
              </a:rPr>
              <a:t>preventivos de seguridad y salud en el trabajo: </a:t>
            </a:r>
            <a:r>
              <a:rPr lang="es-MX" sz="2800" dirty="0">
                <a:latin typeface="Candara" pitchFamily="34" charset="0"/>
              </a:rPr>
              <a:t>Son aquellos prestados por </a:t>
            </a:r>
            <a:r>
              <a:rPr lang="es-MX" sz="2800" dirty="0" smtClean="0">
                <a:latin typeface="Candara" pitchFamily="34" charset="0"/>
              </a:rPr>
              <a:t>personal capacitado </a:t>
            </a:r>
            <a:r>
              <a:rPr lang="es-MX" sz="2800" dirty="0">
                <a:latin typeface="Candara" pitchFamily="34" charset="0"/>
              </a:rPr>
              <a:t>-interno, externo o mixto-, cuyo propósito principal es prevenir los accidentes y enfermedades </a:t>
            </a:r>
            <a:r>
              <a:rPr lang="es-MX" sz="2800" dirty="0" smtClean="0">
                <a:latin typeface="Candara" pitchFamily="34" charset="0"/>
              </a:rPr>
              <a:t>de trabajo</a:t>
            </a:r>
            <a:r>
              <a:rPr lang="es-MX" sz="2800" dirty="0">
                <a:latin typeface="Candara" pitchFamily="34" charset="0"/>
              </a:rPr>
              <a:t>, mediante el cumplimiento de la normatividad en materia de seguridad y salud en el trabajo. </a:t>
            </a:r>
          </a:p>
        </p:txBody>
      </p:sp>
    </p:spTree>
    <p:extLst>
      <p:ext uri="{BB962C8B-B14F-4D97-AF65-F5344CB8AC3E}">
        <p14:creationId xmlns:p14="http://schemas.microsoft.com/office/powerpoint/2010/main" val="310467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6000" dirty="0" smtClean="0">
                <a:latin typeface="Candara" pitchFamily="34" charset="0"/>
              </a:rPr>
              <a:t>Obligaciones del Patrón</a:t>
            </a:r>
            <a:endParaRPr lang="es-MX" sz="6000" dirty="0">
              <a:latin typeface="Candara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>
                <a:latin typeface="Candara" pitchFamily="34" charset="0"/>
              </a:rPr>
              <a:t>Designar a un responsable de seguridad y salud en el </a:t>
            </a:r>
            <a:r>
              <a:rPr lang="es-MX" sz="2800" dirty="0" smtClean="0">
                <a:latin typeface="Candara" pitchFamily="34" charset="0"/>
              </a:rPr>
              <a:t>trabajo</a:t>
            </a:r>
          </a:p>
          <a:p>
            <a:r>
              <a:rPr lang="es-MX" sz="2800" dirty="0">
                <a:latin typeface="Candara" pitchFamily="34" charset="0"/>
              </a:rPr>
              <a:t>Proporcionar al </a:t>
            </a:r>
            <a:r>
              <a:rPr lang="es-MX" sz="2800" dirty="0" smtClean="0">
                <a:latin typeface="Candara" pitchFamily="34" charset="0"/>
              </a:rPr>
              <a:t>responsable; </a:t>
            </a:r>
          </a:p>
          <a:p>
            <a:pPr marL="514350" indent="-514350">
              <a:buAutoNum type="alphaLcParenR"/>
            </a:pPr>
            <a:r>
              <a:rPr lang="es-MX" sz="2800" dirty="0" smtClean="0">
                <a:latin typeface="Candara" pitchFamily="34" charset="0"/>
              </a:rPr>
              <a:t>El </a:t>
            </a:r>
            <a:r>
              <a:rPr lang="es-MX" sz="2800" dirty="0">
                <a:latin typeface="Candara" pitchFamily="34" charset="0"/>
              </a:rPr>
              <a:t>acceso a las diferentes áreas </a:t>
            </a:r>
            <a:r>
              <a:rPr lang="es-MX" sz="2800" dirty="0" smtClean="0">
                <a:latin typeface="Candara" pitchFamily="34" charset="0"/>
              </a:rPr>
              <a:t>de trabajo</a:t>
            </a:r>
          </a:p>
          <a:p>
            <a:pPr marL="514350" indent="-514350">
              <a:buAutoNum type="alphaLcParenR"/>
            </a:pPr>
            <a:r>
              <a:rPr lang="es-MX" sz="2800" dirty="0" smtClean="0">
                <a:latin typeface="Candara" pitchFamily="34" charset="0"/>
              </a:rPr>
              <a:t>La </a:t>
            </a:r>
            <a:r>
              <a:rPr lang="es-MX" sz="2800" dirty="0">
                <a:latin typeface="Candara" pitchFamily="34" charset="0"/>
              </a:rPr>
              <a:t>información </a:t>
            </a:r>
            <a:r>
              <a:rPr lang="es-MX" sz="2800" dirty="0" smtClean="0">
                <a:latin typeface="Candara" pitchFamily="34" charset="0"/>
              </a:rPr>
              <a:t>necesaria</a:t>
            </a:r>
          </a:p>
          <a:p>
            <a:pPr marL="514350" indent="-514350">
              <a:buAutoNum type="alphaLcParenR"/>
            </a:pPr>
            <a:r>
              <a:rPr lang="es-MX" sz="2800" dirty="0" smtClean="0">
                <a:latin typeface="Candara" pitchFamily="34" charset="0"/>
              </a:rPr>
              <a:t>Los </a:t>
            </a:r>
            <a:r>
              <a:rPr lang="es-MX" sz="2800" dirty="0">
                <a:latin typeface="Candara" pitchFamily="34" charset="0"/>
              </a:rPr>
              <a:t>medios y facilidades para establecer las </a:t>
            </a:r>
            <a:r>
              <a:rPr lang="es-MX" sz="2800" dirty="0" smtClean="0">
                <a:latin typeface="Candara" pitchFamily="34" charset="0"/>
              </a:rPr>
              <a:t>medidas</a:t>
            </a:r>
            <a:r>
              <a:rPr lang="es-MX" sz="2800" dirty="0" smtClean="0">
                <a:latin typeface="Candara" pitchFamily="34" charset="0"/>
              </a:rPr>
              <a:t>.</a:t>
            </a:r>
          </a:p>
          <a:p>
            <a:pPr marL="0" indent="0">
              <a:buNone/>
            </a:pPr>
            <a:endParaRPr lang="es-MX" sz="2800" dirty="0" smtClean="0">
              <a:latin typeface="Candara" pitchFamily="34" charset="0"/>
            </a:endParaRPr>
          </a:p>
          <a:p>
            <a:pPr algn="just"/>
            <a:r>
              <a:rPr lang="es-MX" sz="2800" dirty="0">
                <a:latin typeface="Candara" pitchFamily="34" charset="0"/>
              </a:rPr>
              <a:t>Contar con un </a:t>
            </a:r>
            <a:r>
              <a:rPr lang="es-MX" sz="2800" dirty="0" smtClean="0">
                <a:latin typeface="Candara" pitchFamily="34" charset="0"/>
              </a:rPr>
              <a:t>diagnóstico, programa, </a:t>
            </a:r>
            <a:r>
              <a:rPr lang="es-MX" sz="2800" dirty="0" smtClean="0">
                <a:latin typeface="Candara" pitchFamily="34" charset="0"/>
              </a:rPr>
              <a:t>comisión integral </a:t>
            </a:r>
            <a:r>
              <a:rPr lang="es-MX" sz="2800" dirty="0">
                <a:latin typeface="Candara" pitchFamily="34" charset="0"/>
              </a:rPr>
              <a:t>o por área de trabajo de las </a:t>
            </a:r>
            <a:r>
              <a:rPr lang="es-MX" sz="2800" dirty="0" smtClean="0">
                <a:latin typeface="Candara" pitchFamily="34" charset="0"/>
              </a:rPr>
              <a:t>condiciones de </a:t>
            </a:r>
            <a:r>
              <a:rPr lang="es-MX" sz="2800" dirty="0" smtClean="0">
                <a:latin typeface="Candara" pitchFamily="34" charset="0"/>
              </a:rPr>
              <a:t>seguridad </a:t>
            </a:r>
            <a:r>
              <a:rPr lang="es-MX" sz="2800" dirty="0" smtClean="0">
                <a:latin typeface="Candara" pitchFamily="34" charset="0"/>
              </a:rPr>
              <a:t>y salud.</a:t>
            </a:r>
            <a:endParaRPr lang="es-MX" sz="2800" dirty="0" smtClean="0">
              <a:latin typeface="Candara" pitchFamily="34" charset="0"/>
            </a:endParaRPr>
          </a:p>
          <a:p>
            <a:pPr algn="just"/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845" y="2126191"/>
            <a:ext cx="2009775" cy="226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69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Contar con: 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4241628"/>
              </p:ext>
            </p:extLst>
          </p:nvPr>
        </p:nvGraphicFramePr>
        <p:xfrm>
          <a:off x="186267" y="575733"/>
          <a:ext cx="11480799" cy="614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470" y="2890308"/>
            <a:ext cx="2371725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18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2457" y="275102"/>
            <a:ext cx="11729543" cy="1325563"/>
          </a:xfrm>
        </p:spPr>
        <p:txBody>
          <a:bodyPr>
            <a:noAutofit/>
          </a:bodyPr>
          <a:lstStyle/>
          <a:p>
            <a:r>
              <a:rPr lang="es-MX" dirty="0" smtClean="0">
                <a:latin typeface="Candara" pitchFamily="34" charset="0"/>
              </a:rPr>
              <a:t>Funciones y Actividades del responsable de Seguridad </a:t>
            </a:r>
            <a:endParaRPr lang="es-MX" dirty="0">
              <a:latin typeface="Candara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sz="2800" dirty="0" smtClean="0">
                <a:latin typeface="Candara" pitchFamily="34" charset="0"/>
              </a:rPr>
              <a:t>Elaborar el </a:t>
            </a:r>
            <a:r>
              <a:rPr lang="es-MX" sz="2800" dirty="0" smtClean="0">
                <a:latin typeface="Candara" pitchFamily="34" charset="0"/>
              </a:rPr>
              <a:t>diagnósticos</a:t>
            </a:r>
            <a:r>
              <a:rPr lang="es-MX" sz="2800" dirty="0" smtClean="0">
                <a:latin typeface="Candara" pitchFamily="34" charset="0"/>
              </a:rPr>
              <a:t> </a:t>
            </a:r>
            <a:r>
              <a:rPr lang="es-MX" sz="2800" dirty="0" smtClean="0">
                <a:latin typeface="Candara" pitchFamily="34" charset="0"/>
              </a:rPr>
              <a:t>de </a:t>
            </a:r>
            <a:r>
              <a:rPr lang="es-MX" sz="2800" dirty="0">
                <a:latin typeface="Candara" pitchFamily="34" charset="0"/>
              </a:rPr>
              <a:t>s</a:t>
            </a:r>
            <a:r>
              <a:rPr lang="es-MX" sz="2800" dirty="0" smtClean="0">
                <a:latin typeface="Candara" pitchFamily="34" charset="0"/>
              </a:rPr>
              <a:t>eguridad </a:t>
            </a:r>
            <a:r>
              <a:rPr lang="es-MX" sz="2800" dirty="0" smtClean="0">
                <a:latin typeface="Candara" pitchFamily="34" charset="0"/>
              </a:rPr>
              <a:t>y </a:t>
            </a:r>
            <a:r>
              <a:rPr lang="es-MX" sz="2800" dirty="0">
                <a:latin typeface="Candara" pitchFamily="34" charset="0"/>
              </a:rPr>
              <a:t>s</a:t>
            </a:r>
            <a:r>
              <a:rPr lang="es-MX" sz="2800" dirty="0" smtClean="0">
                <a:latin typeface="Candara" pitchFamily="34" charset="0"/>
              </a:rPr>
              <a:t>alud. </a:t>
            </a:r>
            <a:endParaRPr lang="es-MX" sz="2800" dirty="0" smtClean="0">
              <a:latin typeface="Candara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800" dirty="0">
                <a:latin typeface="Candara" pitchFamily="34" charset="0"/>
              </a:rPr>
              <a:t>Elaborar el programa </a:t>
            </a:r>
            <a:r>
              <a:rPr lang="es-MX" sz="2800" dirty="0" smtClean="0">
                <a:latin typeface="Candara" pitchFamily="34" charset="0"/>
              </a:rPr>
              <a:t>o la relación de acciones preventivas y correctivas.</a:t>
            </a:r>
            <a:endParaRPr lang="es-MX" sz="2800" dirty="0">
              <a:latin typeface="Candara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800" dirty="0" smtClean="0">
                <a:latin typeface="Candara" pitchFamily="34" charset="0"/>
              </a:rPr>
              <a:t>Establecer </a:t>
            </a:r>
            <a:r>
              <a:rPr lang="es-MX" sz="2800" dirty="0">
                <a:latin typeface="Candara" pitchFamily="34" charset="0"/>
              </a:rPr>
              <a:t>los mecanismos de respuesta inmediata cuando se detecte un riesgo grave e inminente.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800" dirty="0" smtClean="0">
                <a:latin typeface="Candara" pitchFamily="34" charset="0"/>
              </a:rPr>
              <a:t>Incorporar las </a:t>
            </a:r>
            <a:r>
              <a:rPr lang="es-MX" sz="2800" dirty="0">
                <a:latin typeface="Candara" pitchFamily="34" charset="0"/>
              </a:rPr>
              <a:t>acciones y programas de promoción para la salud de </a:t>
            </a:r>
            <a:r>
              <a:rPr lang="es-MX" sz="2800" dirty="0" smtClean="0">
                <a:latin typeface="Candara" pitchFamily="34" charset="0"/>
              </a:rPr>
              <a:t>los trabajadores </a:t>
            </a:r>
            <a:r>
              <a:rPr lang="es-MX" sz="2800" dirty="0">
                <a:latin typeface="Candara" pitchFamily="34" charset="0"/>
              </a:rPr>
              <a:t>y para la prevención integral de las adicciones que recomienden o dicten las </a:t>
            </a:r>
            <a:r>
              <a:rPr lang="es-MX" sz="2800" dirty="0" smtClean="0">
                <a:latin typeface="Candara" pitchFamily="34" charset="0"/>
              </a:rPr>
              <a:t>autoridades competentes</a:t>
            </a:r>
            <a:r>
              <a:rPr lang="es-MX" sz="2800" dirty="0" smtClean="0">
                <a:latin typeface="Candara" pitchFamily="34" charset="0"/>
              </a:rPr>
              <a:t>.</a:t>
            </a:r>
            <a:endParaRPr lang="es-MX" sz="2800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31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93835" y="1868214"/>
            <a:ext cx="10972800" cy="487680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sz="2800" dirty="0">
                <a:latin typeface="Candara" pitchFamily="34" charset="0"/>
              </a:rPr>
              <a:t>Incorporar en el programa, las acciones para la atención de emergencias y contingencias sanitarias que recomienden o dicten las autoridades competentes</a:t>
            </a:r>
            <a:r>
              <a:rPr lang="es-MX" sz="2800" dirty="0" smtClean="0">
                <a:latin typeface="Candara" pitchFamily="34" charset="0"/>
              </a:rPr>
              <a:t>.</a:t>
            </a:r>
          </a:p>
          <a:p>
            <a:pPr marL="0" indent="0" algn="just">
              <a:buNone/>
            </a:pPr>
            <a:endParaRPr lang="es-MX" sz="2800" dirty="0">
              <a:latin typeface="Candara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800" dirty="0">
                <a:latin typeface="Candara" pitchFamily="34" charset="0"/>
              </a:rPr>
              <a:t>Establecer los procedimientos, instructivos, guías o registros necesarios para dar cumplimiento al programa y acciones.</a:t>
            </a:r>
          </a:p>
          <a:p>
            <a:endParaRPr lang="es-MX" sz="2800" dirty="0">
              <a:latin typeface="Candara" pitchFamily="34" charset="0"/>
            </a:endParaRP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99090" y="564931"/>
            <a:ext cx="11298621" cy="990600"/>
          </a:xfrm>
        </p:spPr>
        <p:txBody>
          <a:bodyPr>
            <a:noAutofit/>
          </a:bodyPr>
          <a:lstStyle/>
          <a:p>
            <a:r>
              <a:rPr lang="es-MX" dirty="0" smtClean="0">
                <a:latin typeface="Candara" pitchFamily="34" charset="0"/>
              </a:rPr>
              <a:t>Funciones y Actividades del responsable de Seguridad </a:t>
            </a:r>
            <a:endParaRPr lang="es-MX" dirty="0">
              <a:latin typeface="Candar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8400667" y="4602506"/>
            <a:ext cx="3267075" cy="2099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50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5138" y="1057074"/>
            <a:ext cx="10515600" cy="483923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sz="2800" dirty="0">
                <a:latin typeface="Candara" pitchFamily="34" charset="0"/>
              </a:rPr>
              <a:t>Realizar el seguimiento de los avances en la instauración del programa </a:t>
            </a:r>
            <a:r>
              <a:rPr lang="es-MX" sz="2800" dirty="0" smtClean="0">
                <a:latin typeface="Candara" pitchFamily="34" charset="0"/>
              </a:rPr>
              <a:t>o </a:t>
            </a:r>
            <a:r>
              <a:rPr lang="es-MX" sz="2800" dirty="0">
                <a:latin typeface="Candara" pitchFamily="34" charset="0"/>
              </a:rPr>
              <a:t>de </a:t>
            </a:r>
            <a:r>
              <a:rPr lang="es-MX" sz="2800" dirty="0" smtClean="0">
                <a:latin typeface="Candara" pitchFamily="34" charset="0"/>
              </a:rPr>
              <a:t>las acciones y </a:t>
            </a:r>
            <a:r>
              <a:rPr lang="es-MX" sz="2800" dirty="0">
                <a:latin typeface="Candara" pitchFamily="34" charset="0"/>
              </a:rPr>
              <a:t>reportar por escrito los resultados al patrón, al menos una vez al año</a:t>
            </a:r>
            <a:r>
              <a:rPr lang="es-MX" sz="2800" dirty="0" smtClean="0">
                <a:latin typeface="Candara" pitchFamily="34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800" dirty="0">
                <a:latin typeface="Candara" pitchFamily="34" charset="0"/>
              </a:rPr>
              <a:t>Registrar los resultados del seguimiento del programa </a:t>
            </a:r>
            <a:r>
              <a:rPr lang="es-MX" sz="2800" dirty="0" smtClean="0">
                <a:latin typeface="Candara" pitchFamily="34" charset="0"/>
              </a:rPr>
              <a:t>y de las </a:t>
            </a:r>
            <a:r>
              <a:rPr lang="es-MX" sz="2800" dirty="0">
                <a:latin typeface="Candara" pitchFamily="34" charset="0"/>
              </a:rPr>
              <a:t>acciones </a:t>
            </a:r>
            <a:endParaRPr lang="es-MX" sz="2800" dirty="0" smtClean="0">
              <a:latin typeface="Candara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800" dirty="0" smtClean="0">
                <a:latin typeface="Candara" pitchFamily="34" charset="0"/>
              </a:rPr>
              <a:t>Verificar </a:t>
            </a:r>
            <a:r>
              <a:rPr lang="es-MX" sz="2800" dirty="0">
                <a:latin typeface="Candara" pitchFamily="34" charset="0"/>
              </a:rPr>
              <a:t>que, con la instauración del programa </a:t>
            </a:r>
            <a:r>
              <a:rPr lang="es-MX" sz="2800" dirty="0" smtClean="0">
                <a:latin typeface="Candara" pitchFamily="34" charset="0"/>
              </a:rPr>
              <a:t>y de las acciones, </a:t>
            </a:r>
            <a:r>
              <a:rPr lang="es-MX" sz="2800" dirty="0">
                <a:latin typeface="Candara" pitchFamily="34" charset="0"/>
              </a:rPr>
              <a:t>se cumpla con el objeto de su </a:t>
            </a:r>
            <a:r>
              <a:rPr lang="es-MX" sz="2800" dirty="0" smtClean="0">
                <a:latin typeface="Candara" pitchFamily="34" charset="0"/>
              </a:rPr>
              <a:t>aplicación y</a:t>
            </a:r>
            <a:r>
              <a:rPr lang="es-MX" sz="2800" dirty="0">
                <a:latin typeface="Candara" pitchFamily="34" charset="0"/>
              </a:rPr>
              <a:t>, en su caso, realizar las adecuaciones que se requieran tanto al diagnóstico como al programa o a </a:t>
            </a:r>
            <a:r>
              <a:rPr lang="es-MX" sz="2800" dirty="0" smtClean="0">
                <a:latin typeface="Candara" pitchFamily="34" charset="0"/>
              </a:rPr>
              <a:t>la relación</a:t>
            </a:r>
            <a:r>
              <a:rPr lang="es-MX" sz="2800" dirty="0">
                <a:latin typeface="Candara" pitchFamily="34" charset="0"/>
              </a:rPr>
              <a:t>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6037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62303" y="407277"/>
            <a:ext cx="10972800" cy="990600"/>
          </a:xfrm>
        </p:spPr>
        <p:txBody>
          <a:bodyPr>
            <a:noAutofit/>
          </a:bodyPr>
          <a:lstStyle/>
          <a:p>
            <a:pPr algn="ctr"/>
            <a:r>
              <a:rPr lang="es-MX" dirty="0" smtClean="0">
                <a:latin typeface="Candara" pitchFamily="34" charset="0"/>
              </a:rPr>
              <a:t>Diagnostico de Seguridad y Salud en </a:t>
            </a:r>
            <a:r>
              <a:rPr lang="es-MX" dirty="0">
                <a:latin typeface="Candara" pitchFamily="34" charset="0"/>
              </a:rPr>
              <a:t>e</a:t>
            </a:r>
            <a:r>
              <a:rPr lang="es-MX" dirty="0" smtClean="0">
                <a:latin typeface="Candara" pitchFamily="34" charset="0"/>
              </a:rPr>
              <a:t>l Trabajo</a:t>
            </a:r>
            <a:endParaRPr lang="es-MX" dirty="0">
              <a:latin typeface="Candara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508001" y="1354668"/>
          <a:ext cx="11328400" cy="5177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016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1076" y="330856"/>
            <a:ext cx="10928132" cy="1325563"/>
          </a:xfrm>
        </p:spPr>
        <p:txBody>
          <a:bodyPr>
            <a:normAutofit/>
          </a:bodyPr>
          <a:lstStyle/>
          <a:p>
            <a:r>
              <a:rPr lang="es-MX" sz="3600" dirty="0" smtClean="0">
                <a:latin typeface="Candara" pitchFamily="34" charset="0"/>
              </a:rPr>
              <a:t>Programa o </a:t>
            </a:r>
            <a:r>
              <a:rPr lang="es-MX" sz="3600" dirty="0">
                <a:latin typeface="Candara" pitchFamily="34" charset="0"/>
              </a:rPr>
              <a:t>r</a:t>
            </a:r>
            <a:r>
              <a:rPr lang="es-MX" sz="3600" dirty="0" smtClean="0">
                <a:latin typeface="Candara" pitchFamily="34" charset="0"/>
              </a:rPr>
              <a:t>elación </a:t>
            </a:r>
            <a:r>
              <a:rPr lang="es-MX" sz="3600" dirty="0">
                <a:latin typeface="Candara" pitchFamily="34" charset="0"/>
              </a:rPr>
              <a:t>d</a:t>
            </a:r>
            <a:r>
              <a:rPr lang="es-MX" sz="3600" dirty="0" smtClean="0">
                <a:latin typeface="Candara" pitchFamily="34" charset="0"/>
              </a:rPr>
              <a:t>e Acciones Preventivas </a:t>
            </a:r>
            <a:r>
              <a:rPr lang="es-MX" sz="3600" dirty="0" smtClean="0"/>
              <a:t>y </a:t>
            </a:r>
            <a:r>
              <a:rPr lang="es-MX" sz="3600" dirty="0" smtClean="0">
                <a:latin typeface="Candara" pitchFamily="34" charset="0"/>
              </a:rPr>
              <a:t>correctivas</a:t>
            </a:r>
            <a:r>
              <a:rPr lang="es-MX" sz="3600" dirty="0" smtClean="0"/>
              <a:t>.</a:t>
            </a:r>
            <a:endParaRPr lang="es-MX" sz="36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8572029"/>
              </p:ext>
            </p:extLst>
          </p:nvPr>
        </p:nvGraphicFramePr>
        <p:xfrm>
          <a:off x="1636987" y="1513490"/>
          <a:ext cx="9430407" cy="5155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145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5400" dirty="0" smtClean="0">
                <a:latin typeface="Candara" pitchFamily="34" charset="0"/>
              </a:rPr>
              <a:t>Introducción</a:t>
            </a:r>
            <a:endParaRPr lang="es-MX" sz="5400" dirty="0">
              <a:latin typeface="Candar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25365" y="1757855"/>
            <a:ext cx="10972800" cy="4876800"/>
          </a:xfrm>
        </p:spPr>
        <p:txBody>
          <a:bodyPr>
            <a:normAutofit/>
          </a:bodyPr>
          <a:lstStyle/>
          <a:p>
            <a:pPr algn="just"/>
            <a:r>
              <a:rPr lang="es-MX" sz="2800" dirty="0">
                <a:latin typeface="Candara" pitchFamily="34" charset="0"/>
              </a:rPr>
              <a:t>La salud ocupacional </a:t>
            </a:r>
            <a:r>
              <a:rPr lang="es-MX" sz="2800" dirty="0" smtClean="0">
                <a:latin typeface="Candara" pitchFamily="34" charset="0"/>
              </a:rPr>
              <a:t> debe ser </a:t>
            </a:r>
            <a:r>
              <a:rPr lang="es-MX" sz="2800" dirty="0">
                <a:latin typeface="Candara" pitchFamily="34" charset="0"/>
              </a:rPr>
              <a:t>fundamentalmente una actividad orientada a la prevención, que concierne evaluación y control de riesgos, así como estrategias pro-activas dirigidas a la promoción de la salud en la población trabajadora. Por lo tanto, hay un rango amplio de habilidades que se necesitan para identificar, evaluar y </a:t>
            </a:r>
            <a:r>
              <a:rPr lang="es-MX" sz="2800" dirty="0" smtClean="0">
                <a:latin typeface="Candara" pitchFamily="34" charset="0"/>
              </a:rPr>
              <a:t>diseñar </a:t>
            </a:r>
            <a:r>
              <a:rPr lang="es-MX" sz="2800" dirty="0">
                <a:latin typeface="Candara" pitchFamily="34" charset="0"/>
              </a:rPr>
              <a:t>estrategias para el control de riesgos en el lugar de trabajo, incluyendo peligros físicos, químicos, biológicos o psicosociales; así como la promoción de la salud, lo que significa un enorme reto. </a:t>
            </a:r>
          </a:p>
        </p:txBody>
      </p:sp>
    </p:spTree>
    <p:extLst>
      <p:ext uri="{BB962C8B-B14F-4D97-AF65-F5344CB8AC3E}">
        <p14:creationId xmlns:p14="http://schemas.microsoft.com/office/powerpoint/2010/main" val="261700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8679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5400" dirty="0" smtClean="0">
                <a:latin typeface="Candara" pitchFamily="34" charset="0"/>
              </a:rPr>
              <a:t>Unidades de Verificación</a:t>
            </a:r>
            <a:endParaRPr lang="es-MX" sz="5400" dirty="0">
              <a:latin typeface="Candara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317625"/>
            <a:ext cx="10515600" cy="4351338"/>
          </a:xfrm>
        </p:spPr>
        <p:txBody>
          <a:bodyPr/>
          <a:lstStyle/>
          <a:p>
            <a:pPr algn="just"/>
            <a:r>
              <a:rPr lang="es-MX" sz="2800" dirty="0">
                <a:latin typeface="Candara" pitchFamily="34" charset="0"/>
              </a:rPr>
              <a:t>El patrón tendrá la opción de contratar unidades de verificación acreditadas y aprobadas, según </a:t>
            </a:r>
            <a:r>
              <a:rPr lang="es-MX" sz="2800" dirty="0" smtClean="0">
                <a:latin typeface="Candara" pitchFamily="34" charset="0"/>
              </a:rPr>
              <a:t>lo establecido </a:t>
            </a:r>
            <a:r>
              <a:rPr lang="es-MX" sz="2800" dirty="0">
                <a:latin typeface="Candara" pitchFamily="34" charset="0"/>
              </a:rPr>
              <a:t>en la Ley Federal sobre Metrología y </a:t>
            </a:r>
            <a:r>
              <a:rPr lang="es-MX" sz="2800" dirty="0" smtClean="0">
                <a:latin typeface="Candara" pitchFamily="34" charset="0"/>
              </a:rPr>
              <a:t>Normalización.</a:t>
            </a:r>
          </a:p>
          <a:p>
            <a:pPr algn="just"/>
            <a:r>
              <a:rPr lang="es-MX" sz="2800" dirty="0">
                <a:latin typeface="Candara" pitchFamily="34" charset="0"/>
              </a:rPr>
              <a:t>El patrón podrá consultar el directorio vigente de las unidades de verificación acreditadas y </a:t>
            </a:r>
            <a:r>
              <a:rPr lang="es-MX" sz="2800" dirty="0" smtClean="0">
                <a:latin typeface="Candara" pitchFamily="34" charset="0"/>
              </a:rPr>
              <a:t>aprobadas por </a:t>
            </a:r>
            <a:r>
              <a:rPr lang="es-MX" sz="2800" dirty="0">
                <a:latin typeface="Candara" pitchFamily="34" charset="0"/>
              </a:rPr>
              <a:t>la Secretaría del Trabajo y Previsión Social, en la siguiente dirección electrónica: www.stps.gob.mx</a:t>
            </a:r>
            <a:r>
              <a:rPr lang="es-MX" sz="2800" dirty="0" smtClean="0">
                <a:latin typeface="Candara" pitchFamily="34" charset="0"/>
              </a:rPr>
              <a:t>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279" y="4182535"/>
            <a:ext cx="4671568" cy="19520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01636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474133"/>
            <a:ext cx="10515600" cy="5702830"/>
          </a:xfrm>
        </p:spPr>
        <p:txBody>
          <a:bodyPr>
            <a:normAutofit/>
          </a:bodyPr>
          <a:lstStyle/>
          <a:p>
            <a:pPr algn="just"/>
            <a:r>
              <a:rPr lang="es-MX" sz="2800" dirty="0">
                <a:latin typeface="Candara" pitchFamily="34" charset="0"/>
              </a:rPr>
              <a:t>Las unidades de verificación acreditadas y aprobadas que evalúen el cumplimiento de esta </a:t>
            </a:r>
            <a:r>
              <a:rPr lang="es-MX" sz="2800" dirty="0" smtClean="0">
                <a:latin typeface="Candara" pitchFamily="34" charset="0"/>
              </a:rPr>
              <a:t>Norma deberán </a:t>
            </a:r>
            <a:r>
              <a:rPr lang="es-MX" sz="2800" dirty="0">
                <a:latin typeface="Candara" pitchFamily="34" charset="0"/>
              </a:rPr>
              <a:t>emitir un dictamen, el cual habrá de contener: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703471327"/>
              </p:ext>
            </p:extLst>
          </p:nvPr>
        </p:nvGraphicFramePr>
        <p:xfrm>
          <a:off x="0" y="1032933"/>
          <a:ext cx="11836400" cy="6239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266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5400" dirty="0" smtClean="0">
                <a:latin typeface="Candara" pitchFamily="34" charset="0"/>
              </a:rPr>
              <a:t>Procedimiento de Evaluación de </a:t>
            </a:r>
            <a:r>
              <a:rPr lang="es-MX" sz="5400" dirty="0">
                <a:latin typeface="Candara" pitchFamily="34" charset="0"/>
              </a:rPr>
              <a:t>l</a:t>
            </a:r>
            <a:r>
              <a:rPr lang="es-MX" sz="5400" dirty="0" smtClean="0">
                <a:latin typeface="Candara" pitchFamily="34" charset="0"/>
              </a:rPr>
              <a:t>a </a:t>
            </a:r>
            <a:r>
              <a:rPr lang="es-MX" sz="5400" dirty="0">
                <a:latin typeface="Candara" pitchFamily="34" charset="0"/>
              </a:rPr>
              <a:t>c</a:t>
            </a:r>
            <a:r>
              <a:rPr lang="es-MX" sz="5400" dirty="0" smtClean="0">
                <a:latin typeface="Candara" pitchFamily="34" charset="0"/>
              </a:rPr>
              <a:t>onformidad</a:t>
            </a:r>
            <a:endParaRPr lang="es-MX" sz="5400" dirty="0">
              <a:latin typeface="Candara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2748259"/>
              </p:ext>
            </p:extLst>
          </p:nvPr>
        </p:nvGraphicFramePr>
        <p:xfrm>
          <a:off x="2633133" y="2096558"/>
          <a:ext cx="6121400" cy="1391709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6121400"/>
              </a:tblGrid>
              <a:tr h="463903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latin typeface="Candara" pitchFamily="34" charset="0"/>
                        </a:rPr>
                        <a:t>TIPO DE COMPROBACIÓN</a:t>
                      </a:r>
                      <a:endParaRPr lang="es-MX" sz="2000" dirty="0">
                        <a:latin typeface="Candara" pitchFamily="34" charset="0"/>
                      </a:endParaRPr>
                    </a:p>
                  </a:txBody>
                  <a:tcPr/>
                </a:tc>
              </a:tr>
              <a:tr h="463903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latin typeface="Candara" pitchFamily="34" charset="0"/>
                        </a:rPr>
                        <a:t>ENTREVISTA</a:t>
                      </a:r>
                      <a:endParaRPr lang="es-MX" sz="2000" dirty="0">
                        <a:latin typeface="Candara" pitchFamily="34" charset="0"/>
                      </a:endParaRPr>
                    </a:p>
                  </a:txBody>
                  <a:tcPr/>
                </a:tc>
              </a:tr>
              <a:tr h="463903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latin typeface="Candara" pitchFamily="34" charset="0"/>
                        </a:rPr>
                        <a:t>DOCUMENTAL</a:t>
                      </a:r>
                      <a:endParaRPr lang="es-MX" sz="2000" dirty="0">
                        <a:latin typeface="Candar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762" y="3977261"/>
            <a:ext cx="2188105" cy="22034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978" y="4155039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07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8221" y="1957575"/>
            <a:ext cx="4257675" cy="4467225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1308538" y="565381"/>
            <a:ext cx="94120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5400" spc="-100" dirty="0" smtClean="0">
                <a:solidFill>
                  <a:srgbClr val="D2533C"/>
                </a:solidFill>
                <a:latin typeface="Candara" pitchFamily="34" charset="0"/>
                <a:ea typeface="+mj-ea"/>
                <a:cs typeface="+mj-cs"/>
              </a:rPr>
              <a:t>Actividades de Enfermería en Salud Ocupacional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1245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3667123"/>
              </p:ext>
            </p:extLst>
          </p:nvPr>
        </p:nvGraphicFramePr>
        <p:xfrm>
          <a:off x="838200" y="753036"/>
          <a:ext cx="10515600" cy="5423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5460" y="1385887"/>
            <a:ext cx="3345236" cy="372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49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9271599"/>
              </p:ext>
            </p:extLst>
          </p:nvPr>
        </p:nvGraphicFramePr>
        <p:xfrm>
          <a:off x="748553" y="806824"/>
          <a:ext cx="10515600" cy="5746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1 Título"/>
          <p:cNvSpPr txBox="1">
            <a:spLocks/>
          </p:cNvSpPr>
          <p:nvPr/>
        </p:nvSpPr>
        <p:spPr>
          <a:xfrm>
            <a:off x="2335819" y="126124"/>
            <a:ext cx="7772400" cy="12756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>
                <a:latin typeface="Candara" pitchFamily="34" charset="0"/>
                <a:cs typeface="Aparajita" panose="020B0604020202020204" pitchFamily="34" charset="0"/>
              </a:rPr>
              <a:t>Administrativas</a:t>
            </a:r>
            <a:endParaRPr lang="es-MX" dirty="0">
              <a:latin typeface="Candara" pitchFamily="34" charset="0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70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45229"/>
          </a:xfrm>
        </p:spPr>
        <p:txBody>
          <a:bodyPr/>
          <a:lstStyle/>
          <a:p>
            <a:pPr algn="ctr"/>
            <a:r>
              <a:rPr lang="es-MX" dirty="0" smtClean="0"/>
              <a:t> 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6891782"/>
              </p:ext>
            </p:extLst>
          </p:nvPr>
        </p:nvGraphicFramePr>
        <p:xfrm>
          <a:off x="748553" y="806824"/>
          <a:ext cx="10515600" cy="5746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1 Título"/>
          <p:cNvSpPr txBox="1">
            <a:spLocks/>
          </p:cNvSpPr>
          <p:nvPr/>
        </p:nvSpPr>
        <p:spPr>
          <a:xfrm>
            <a:off x="2335819" y="126124"/>
            <a:ext cx="7772400" cy="12756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400" dirty="0" smtClean="0">
                <a:latin typeface="Candara" pitchFamily="34" charset="0"/>
                <a:cs typeface="Aparajita" panose="020B0604020202020204" pitchFamily="34" charset="0"/>
              </a:rPr>
              <a:t>Docentes</a:t>
            </a:r>
            <a:endParaRPr lang="es-MX" sz="4400" dirty="0">
              <a:latin typeface="Candara" pitchFamily="34" charset="0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87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0223" y="0"/>
            <a:ext cx="10515600" cy="877328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s-MX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8" name="Marcador de conteni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22226231"/>
              </p:ext>
            </p:extLst>
          </p:nvPr>
        </p:nvGraphicFramePr>
        <p:xfrm>
          <a:off x="0" y="877888"/>
          <a:ext cx="11403013" cy="5675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>
          <a:xfrm>
            <a:off x="2335819" y="126124"/>
            <a:ext cx="7772400" cy="12756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800" dirty="0" smtClean="0">
                <a:latin typeface="Candara" pitchFamily="34" charset="0"/>
                <a:cs typeface="Aparajita" panose="020B0604020202020204" pitchFamily="34" charset="0"/>
              </a:rPr>
              <a:t>Investigativas</a:t>
            </a:r>
            <a:endParaRPr lang="es-MX" sz="4800" dirty="0">
              <a:latin typeface="Candara" pitchFamily="34" charset="0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62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335819" y="1032718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es-MX" sz="4000" dirty="0">
                <a:latin typeface="Candara" pitchFamily="34" charset="0"/>
                <a:cs typeface="Aparajita" panose="020B0604020202020204" pitchFamily="34" charset="0"/>
              </a:rPr>
              <a:t>Funciones interdependientes e independientes de enfermería en Salud Ocupacional</a:t>
            </a:r>
          </a:p>
        </p:txBody>
      </p:sp>
      <p:pic>
        <p:nvPicPr>
          <p:cNvPr id="4" name="3 Imagen" descr="http://2.bp.blogspot.com/-6B4ZNUP5mU0/T-KcFCoScEI/AAAAAAAAANg/RdQvPeT9cos/s1600/salud_ocupaciona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824" y="2739828"/>
            <a:ext cx="2724150" cy="2971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916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http://saludocupacional.weebly.com/uploads/9/5/5/8/9558885/914264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248" y="260649"/>
            <a:ext cx="1928614" cy="162267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5400" dirty="0" smtClean="0">
                <a:latin typeface="Candara" pitchFamily="34" charset="0"/>
              </a:rPr>
              <a:t>Interdependientes</a:t>
            </a:r>
            <a:endParaRPr lang="es-MX" sz="5400" dirty="0">
              <a:latin typeface="Candara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266771"/>
              </p:ext>
            </p:extLst>
          </p:nvPr>
        </p:nvGraphicFramePr>
        <p:xfrm>
          <a:off x="1999197" y="1883321"/>
          <a:ext cx="8229600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Candara" pitchFamily="34" charset="0"/>
                        </a:rPr>
                        <a:t>Administrativas</a:t>
                      </a:r>
                      <a:endParaRPr lang="es-MX" dirty="0">
                        <a:latin typeface="Candar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Aparajita" panose="020B0604020202020204" pitchFamily="34" charset="0"/>
                        </a:rPr>
                        <a:t>La identificación y evaluación de riesgos ocupacionales.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s-MX" sz="1800" kern="1200" dirty="0" smtClean="0">
                        <a:solidFill>
                          <a:schemeClr val="dk1"/>
                        </a:solidFill>
                        <a:effectLst/>
                        <a:latin typeface="Candara" pitchFamily="34" charset="0"/>
                        <a:ea typeface="+mn-ea"/>
                        <a:cs typeface="Aparajita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Aparajita" panose="020B0604020202020204" pitchFamily="34" charset="0"/>
                        </a:rPr>
                        <a:t>Recomendaciones para el control de los riesgos en la empresa.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s-MX" sz="1800" kern="1200" dirty="0" smtClean="0">
                        <a:solidFill>
                          <a:schemeClr val="dk1"/>
                        </a:solidFill>
                        <a:effectLst/>
                        <a:latin typeface="Candara" pitchFamily="34" charset="0"/>
                        <a:ea typeface="+mn-ea"/>
                        <a:cs typeface="Aparajita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Aparajita" panose="020B0604020202020204" pitchFamily="34" charset="0"/>
                        </a:rPr>
                        <a:t>Participa</a:t>
                      </a:r>
                      <a:r>
                        <a:rPr lang="es-MX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Aparajita" panose="020B0604020202020204" pitchFamily="34" charset="0"/>
                        </a:rPr>
                        <a:t> en </a:t>
                      </a: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Aparajita" panose="020B0604020202020204" pitchFamily="34" charset="0"/>
                        </a:rPr>
                        <a:t>el informe y el plan de intervención para el control de los riesgos del trabajo.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s-MX" sz="1800" kern="1200" dirty="0" smtClean="0">
                        <a:solidFill>
                          <a:schemeClr val="dk1"/>
                        </a:solidFill>
                        <a:effectLst/>
                        <a:latin typeface="Candara" pitchFamily="34" charset="0"/>
                        <a:ea typeface="+mn-ea"/>
                        <a:cs typeface="Aparajita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Aparajita" panose="020B0604020202020204" pitchFamily="34" charset="0"/>
                        </a:rPr>
                        <a:t>Medidas de protección para riesgos ocupacionales .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s-MX" sz="1800" kern="1200" dirty="0" smtClean="0">
                        <a:solidFill>
                          <a:schemeClr val="dk1"/>
                        </a:solidFill>
                        <a:effectLst/>
                        <a:latin typeface="Candara" pitchFamily="34" charset="0"/>
                        <a:ea typeface="+mn-ea"/>
                        <a:cs typeface="Aparajita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Aparajita" panose="020B0604020202020204" pitchFamily="34" charset="0"/>
                        </a:rPr>
                        <a:t>Elabora y ejecuta programa de capacitación en seguridad y salud en el trabajo.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s-MX" sz="1800" kern="1200" dirty="0" smtClean="0">
                        <a:solidFill>
                          <a:schemeClr val="dk1"/>
                        </a:solidFill>
                        <a:effectLst/>
                        <a:latin typeface="Candara" pitchFamily="34" charset="0"/>
                        <a:ea typeface="+mn-ea"/>
                        <a:cs typeface="Aparajita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Aparajita" panose="020B0604020202020204" pitchFamily="34" charset="0"/>
                        </a:rPr>
                        <a:t>Comité de Seguridad y Salud en el Trabajo.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s-MX" sz="1800" kern="1200" dirty="0" smtClean="0">
                        <a:solidFill>
                          <a:schemeClr val="dk1"/>
                        </a:solidFill>
                        <a:effectLst/>
                        <a:latin typeface="Candara" pitchFamily="34" charset="0"/>
                        <a:ea typeface="+mn-ea"/>
                        <a:cs typeface="Aparajita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Aparajita" panose="020B0604020202020204" pitchFamily="34" charset="0"/>
                        </a:rPr>
                        <a:t>Coordina actividades con los miembros del equipo de Salud Ocupacional</a:t>
                      </a:r>
                    </a:p>
                    <a:p>
                      <a:pPr algn="ctr"/>
                      <a:endParaRPr lang="es-MX" dirty="0">
                        <a:latin typeface="Candar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584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5400" dirty="0" smtClean="0">
                <a:latin typeface="Candara" pitchFamily="34" charset="0"/>
              </a:rPr>
              <a:t>Introducción</a:t>
            </a:r>
            <a:endParaRPr lang="es-MX" sz="5400" dirty="0">
              <a:latin typeface="Candar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MX" sz="2800" dirty="0" smtClean="0">
              <a:latin typeface="Candara" pitchFamily="34" charset="0"/>
            </a:endParaRPr>
          </a:p>
          <a:p>
            <a:pPr algn="just"/>
            <a:r>
              <a:rPr lang="es-MX" sz="2800" dirty="0" smtClean="0">
                <a:latin typeface="Candara" pitchFamily="34" charset="0"/>
              </a:rPr>
              <a:t>Lo anterior plantea una nueva serie de retos a los profesionales de la salud en materia ocupacional, donde el profesional de enfermería juega un papel fundamental en el mantenimientos de la salud y en la prevención de los riesgos de trabajo.</a:t>
            </a:r>
            <a:endParaRPr lang="es-MX" sz="2800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53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7702612"/>
              </p:ext>
            </p:extLst>
          </p:nvPr>
        </p:nvGraphicFramePr>
        <p:xfrm>
          <a:off x="1655379" y="980728"/>
          <a:ext cx="8623562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2356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Candara" pitchFamily="34" charset="0"/>
                        </a:rPr>
                        <a:t>Investigación</a:t>
                      </a:r>
                      <a:endParaRPr lang="es-MX" dirty="0">
                        <a:latin typeface="Candar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Crear un banco de problemas de investigación dentro de cada empresa relacionados con la prevención de enfermedades y accidentes laborales.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s-MX" sz="1800" kern="1200" dirty="0" smtClean="0">
                        <a:solidFill>
                          <a:schemeClr val="dk1"/>
                        </a:solidFill>
                        <a:effectLst/>
                        <a:latin typeface="Candara" pitchFamily="34" charset="0"/>
                        <a:ea typeface="+mn-ea"/>
                        <a:cs typeface="+mn-cs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Investigación y seguimiento de los accidentes de trabajo.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s-MX" sz="1800" kern="1200" dirty="0" smtClean="0">
                        <a:solidFill>
                          <a:schemeClr val="dk1"/>
                        </a:solidFill>
                        <a:effectLst/>
                        <a:latin typeface="Candara" pitchFamily="34" charset="0"/>
                        <a:ea typeface="+mn-ea"/>
                        <a:cs typeface="+mn-cs"/>
                      </a:endParaRPr>
                    </a:p>
                    <a:p>
                      <a:pPr marL="285750" marR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Establecer un orden de prioridades para la ejecución de proyectos de investigación que aporten soluciones a los problemas identificados en el banco de </a:t>
                      </a:r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problemas.</a:t>
                      </a:r>
                      <a:endParaRPr lang="es-MX" sz="1800" kern="1200" dirty="0" smtClean="0">
                        <a:solidFill>
                          <a:schemeClr val="dk1"/>
                        </a:solidFill>
                        <a:effectLst/>
                        <a:latin typeface="Candara" pitchFamily="34" charset="0"/>
                        <a:ea typeface="+mn-ea"/>
                        <a:cs typeface="+mn-cs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s-MX" sz="1800" kern="1200" dirty="0" smtClean="0">
                        <a:solidFill>
                          <a:schemeClr val="dk1"/>
                        </a:solidFill>
                        <a:effectLst/>
                        <a:latin typeface="Candara" pitchFamily="34" charset="0"/>
                        <a:ea typeface="+mn-ea"/>
                        <a:cs typeface="+mn-cs"/>
                      </a:endParaRPr>
                    </a:p>
                    <a:p>
                      <a:pPr marL="285750" marR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Vigilancia epidemiológica activa de los accidentes de trabajo </a:t>
                      </a:r>
                    </a:p>
                    <a:p>
                      <a:pPr marL="285750" marR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s-MX" sz="1800" kern="1200" dirty="0" smtClean="0">
                        <a:solidFill>
                          <a:schemeClr val="dk1"/>
                        </a:solidFill>
                        <a:effectLst/>
                        <a:latin typeface="Candara" pitchFamily="34" charset="0"/>
                        <a:ea typeface="+mn-ea"/>
                        <a:cs typeface="+mn-cs"/>
                      </a:endParaRPr>
                    </a:p>
                    <a:p>
                      <a:endParaRPr lang="es-MX" sz="1800" kern="1200" dirty="0" smtClean="0">
                        <a:solidFill>
                          <a:schemeClr val="dk1"/>
                        </a:solidFill>
                        <a:effectLst/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4 Imagen" descr="http://unimapeu.com/web/wp-content/uploads/2012/09/saluc-medi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4581129"/>
            <a:ext cx="3168352" cy="20958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942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http://1.bp.blogspot.com/-xmpAFNlbopw/UPtgIhC3LkI/AAAAAAAABGY/yP5DRxCJ8iM/s1600/salud+ocupacional+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0443" y="0"/>
            <a:ext cx="1695450" cy="18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5400" dirty="0" smtClean="0">
                <a:latin typeface="Candara" pitchFamily="34" charset="0"/>
              </a:rPr>
              <a:t>Independientes</a:t>
            </a:r>
            <a:endParaRPr lang="es-MX" sz="5400" dirty="0">
              <a:latin typeface="Candara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2419945"/>
              </p:ext>
            </p:extLst>
          </p:nvPr>
        </p:nvGraphicFramePr>
        <p:xfrm>
          <a:off x="1340069" y="1828800"/>
          <a:ext cx="9506607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0660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Candara" pitchFamily="34" charset="0"/>
                        </a:rPr>
                        <a:t>Asistencia directa</a:t>
                      </a:r>
                      <a:endParaRPr lang="es-MX" dirty="0">
                        <a:latin typeface="Candar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Evalúa la salud del trabajador en base a la historia clínica ocupacional.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s-MX" sz="1800" kern="1200" dirty="0" smtClean="0">
                        <a:solidFill>
                          <a:schemeClr val="dk1"/>
                        </a:solidFill>
                        <a:effectLst/>
                        <a:latin typeface="Candara" pitchFamily="34" charset="0"/>
                        <a:ea typeface="+mn-ea"/>
                        <a:cs typeface="+mn-cs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Realiza pruebas de diagnóstico: audiometrías, </a:t>
                      </a:r>
                      <a:r>
                        <a:rPr lang="es-MX" sz="1800" kern="1200" dirty="0" err="1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espirometrías</a:t>
                      </a: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oximetrías, </a:t>
                      </a: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entre otros.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s-MX" sz="1800" kern="1200" dirty="0" smtClean="0">
                        <a:solidFill>
                          <a:schemeClr val="dk1"/>
                        </a:solidFill>
                        <a:effectLst/>
                        <a:latin typeface="Candara" pitchFamily="34" charset="0"/>
                        <a:ea typeface="+mn-ea"/>
                        <a:cs typeface="+mn-cs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Proporciona atención de emergencia al trabajador lesionado.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s-MX" sz="1800" kern="1200" dirty="0" smtClean="0">
                        <a:solidFill>
                          <a:schemeClr val="dk1"/>
                        </a:solidFill>
                        <a:effectLst/>
                        <a:latin typeface="Candara" pitchFamily="34" charset="0"/>
                        <a:ea typeface="+mn-ea"/>
                        <a:cs typeface="+mn-cs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Brinda atención de enfermería al trabajador afectado de una enfermedad relacionada con el trabajo o enfermedad común.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s-MX" sz="1800" kern="1200" dirty="0" smtClean="0">
                        <a:solidFill>
                          <a:schemeClr val="dk1"/>
                        </a:solidFill>
                        <a:effectLst/>
                        <a:latin typeface="Candara" pitchFamily="34" charset="0"/>
                        <a:ea typeface="+mn-ea"/>
                        <a:cs typeface="+mn-cs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Proporciona cuidado emocional de salud y consejería</a:t>
                      </a:r>
                      <a:endParaRPr lang="es-MX" dirty="0">
                        <a:latin typeface="Candar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5 Imagen" descr="http://esecarlosama.cuaspud-narino.gov.co/apc-aa-files/65393635393936626334613136373234/ocupacional11_1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859" y="5124389"/>
            <a:ext cx="2664296" cy="17336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744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6359296"/>
              </p:ext>
            </p:extLst>
          </p:nvPr>
        </p:nvGraphicFramePr>
        <p:xfrm>
          <a:off x="1418897" y="908720"/>
          <a:ext cx="9254358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5435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Candara" pitchFamily="34" charset="0"/>
                        </a:rPr>
                        <a:t>Docencia</a:t>
                      </a:r>
                      <a:endParaRPr lang="es-MX" dirty="0">
                        <a:latin typeface="Candar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Educa, informa y asesora a empresarios, trabajadores y comunidad sobre los riesgos ocupacionales y no ocupacionales, las medidas de prevención y control.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s-MX" sz="1800" kern="1200" dirty="0" smtClean="0">
                        <a:solidFill>
                          <a:schemeClr val="dk1"/>
                        </a:solidFill>
                        <a:effectLst/>
                        <a:latin typeface="Candara" pitchFamily="34" charset="0"/>
                        <a:ea typeface="+mn-ea"/>
                        <a:cs typeface="+mn-cs"/>
                      </a:endParaRPr>
                    </a:p>
                    <a:p>
                      <a:pPr marL="285750" marR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Planifica, organiza y evalúa programas de capacitación para el personal a su cargo.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s-MX" sz="1800" kern="1200" dirty="0" smtClean="0">
                        <a:solidFill>
                          <a:schemeClr val="dk1"/>
                        </a:solidFill>
                        <a:effectLst/>
                        <a:latin typeface="Candara" pitchFamily="34" charset="0"/>
                        <a:ea typeface="+mn-ea"/>
                        <a:cs typeface="+mn-cs"/>
                      </a:endParaRPr>
                    </a:p>
                    <a:p>
                      <a:pPr marL="285750" marR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Elabora material de información y capacitación tales como: boletines, folletos y otros relacionado a la salud ocupacional.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s-MX" sz="1800" kern="1200" dirty="0" smtClean="0">
                        <a:solidFill>
                          <a:schemeClr val="dk1"/>
                        </a:solidFill>
                        <a:effectLst/>
                        <a:latin typeface="Candara" pitchFamily="34" charset="0"/>
                        <a:ea typeface="+mn-ea"/>
                        <a:cs typeface="+mn-cs"/>
                      </a:endParaRPr>
                    </a:p>
                    <a:p>
                      <a:pPr marL="285750" marR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Realiza y participa en programas de capacitación para trabajadores y empresarios, brigadas de salud y Comités de Higiene y Seguridad.</a:t>
                      </a:r>
                    </a:p>
                    <a:p>
                      <a:endParaRPr lang="es-MX" dirty="0">
                        <a:latin typeface="Candar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4 Imagen" descr="http://www.aconstructoras.com/images/politicasempresariale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459" y="4406900"/>
            <a:ext cx="3048000" cy="2266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5 Imagen" descr="http://3.bp.blogspot.com/-6W0hAnF6Ics/VWnBdP8GiaI/AAAAAAAAAH0/E1m3NtyrEtk/s1600/salud--ocu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072" y="4397813"/>
            <a:ext cx="2520280" cy="21647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798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6000" dirty="0" smtClean="0">
                <a:latin typeface="Candara" pitchFamily="34" charset="0"/>
              </a:rPr>
              <a:t>Referencia</a:t>
            </a:r>
            <a:endParaRPr lang="es-MX" sz="6000" dirty="0">
              <a:latin typeface="Candar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>
                <a:latin typeface="Candara" pitchFamily="34" charset="0"/>
              </a:rPr>
              <a:t>TRUJILLO Mejía Raúl F. Seguridad Ocupacional, Quinta Edición. </a:t>
            </a:r>
            <a:r>
              <a:rPr lang="es-MX" sz="2800" dirty="0" err="1" smtClean="0">
                <a:latin typeface="Candara" pitchFamily="34" charset="0"/>
              </a:rPr>
              <a:t>Edit</a:t>
            </a:r>
            <a:r>
              <a:rPr lang="es-MX" sz="2800" dirty="0" smtClean="0">
                <a:latin typeface="Candara" pitchFamily="34" charset="0"/>
              </a:rPr>
              <a:t>: ECOE 2009.</a:t>
            </a:r>
          </a:p>
          <a:p>
            <a:pPr algn="just"/>
            <a:r>
              <a:rPr lang="es-MX" sz="2800" dirty="0" smtClean="0">
                <a:latin typeface="Candara" pitchFamily="34" charset="0"/>
              </a:rPr>
              <a:t>BETANCOURT Gómez Fabiola. Salud Ocupacional un Enfoque Humanista. Edit. Mc Graw Hill 1999.</a:t>
            </a:r>
          </a:p>
          <a:p>
            <a:pPr algn="just"/>
            <a:r>
              <a:rPr lang="es-MX" sz="2800" dirty="0" smtClean="0">
                <a:latin typeface="Candara" pitchFamily="34" charset="0"/>
              </a:rPr>
              <a:t>NOM-030-STPS-2009. Servicios preventivos de seguridad y salud en el trabajo, funciones y actividades. </a:t>
            </a:r>
          </a:p>
          <a:p>
            <a:pPr algn="just"/>
            <a:r>
              <a:rPr lang="es-MX" sz="2800" dirty="0" smtClean="0">
                <a:latin typeface="Candara" pitchFamily="34" charset="0"/>
              </a:rPr>
              <a:t>HENAO Robledo Fernando. Salud Ocupacional. Conceptos Básicos, segunda </a:t>
            </a:r>
            <a:r>
              <a:rPr lang="es-MX" sz="2800" smtClean="0">
                <a:latin typeface="Candara" pitchFamily="34" charset="0"/>
              </a:rPr>
              <a:t>edición Editorial: ECOE, MAYO 2010.</a:t>
            </a:r>
            <a:endParaRPr lang="es-MX" sz="2800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57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691055"/>
            <a:ext cx="10972800" cy="990600"/>
          </a:xfrm>
        </p:spPr>
        <p:txBody>
          <a:bodyPr>
            <a:noAutofit/>
          </a:bodyPr>
          <a:lstStyle/>
          <a:p>
            <a:pPr algn="ctr"/>
            <a:r>
              <a:rPr lang="es-MX" sz="4800" dirty="0" smtClean="0">
                <a:latin typeface="Candara" pitchFamily="34" charset="0"/>
              </a:rPr>
              <a:t>Propósito de la Unidad de Aprendizaje</a:t>
            </a:r>
            <a:endParaRPr lang="es-MX" sz="4800" dirty="0">
              <a:latin typeface="Candar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08992" y="2246586"/>
            <a:ext cx="10515600" cy="3066393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>
                <a:latin typeface="Candara" pitchFamily="34" charset="0"/>
              </a:rPr>
              <a:t>Analizará la importancia de la salud ocupacional, valorando el impacto de los agentes físicos, químicos, biológicos, ergonómicos y psicosociales, a los que están expuestos los trabajadores, aplicando programas preventivos y de promoción de la salud proporcionando atención en situaciones emergentes.</a:t>
            </a:r>
            <a:endParaRPr lang="es-MX" sz="2800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56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20262" y="675290"/>
            <a:ext cx="10809890" cy="990600"/>
          </a:xfrm>
        </p:spPr>
        <p:txBody>
          <a:bodyPr/>
          <a:lstStyle/>
          <a:p>
            <a:pPr algn="ctr"/>
            <a:r>
              <a:rPr lang="es-MX" dirty="0" smtClean="0"/>
              <a:t>Propósito de Unidad de Competencia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67103" y="2459420"/>
            <a:ext cx="9948042" cy="4017579"/>
          </a:xfrm>
        </p:spPr>
        <p:txBody>
          <a:bodyPr>
            <a:normAutofit/>
          </a:bodyPr>
          <a:lstStyle/>
          <a:p>
            <a:pPr algn="just"/>
            <a:r>
              <a:rPr lang="es-MX" sz="3200" dirty="0" smtClean="0">
                <a:latin typeface="Candara" pitchFamily="34" charset="0"/>
              </a:rPr>
              <a:t>Reconocer la importancia del rol de la enfermería ocupacional en los diferentes espacios laborales.</a:t>
            </a:r>
            <a:endParaRPr lang="es-MX" sz="3200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52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osynergo.com/images/profesiona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4436" y="4121851"/>
            <a:ext cx="2229178" cy="2338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8221" y="1583943"/>
            <a:ext cx="10888717" cy="4876800"/>
          </a:xfrm>
        </p:spPr>
        <p:txBody>
          <a:bodyPr/>
          <a:lstStyle/>
          <a:p>
            <a:pPr marL="0" indent="0" algn="just">
              <a:buNone/>
            </a:pPr>
            <a:endParaRPr lang="es-ES" dirty="0"/>
          </a:p>
          <a:p>
            <a:pPr algn="just"/>
            <a:r>
              <a:rPr lang="es-ES" sz="2800" dirty="0" smtClean="0">
                <a:latin typeface="Candara cuerpo"/>
              </a:rPr>
              <a:t>Conjunto </a:t>
            </a:r>
            <a:r>
              <a:rPr lang="es-ES" sz="2800" dirty="0" smtClean="0">
                <a:latin typeface="Candara cuerpo"/>
              </a:rPr>
              <a:t>de actividades cuyo objetivo es la promoción y mantenimiento del mas alto grado de bienestar físico, mental y social de los trabajadores</a:t>
            </a:r>
            <a:r>
              <a:rPr lang="es-ES" sz="2800" dirty="0" smtClean="0">
                <a:latin typeface="Candara cuerpo"/>
              </a:rPr>
              <a:t>.</a:t>
            </a:r>
          </a:p>
          <a:p>
            <a:pPr algn="just"/>
            <a:endParaRPr lang="es-ES" sz="2800" dirty="0">
              <a:latin typeface="Candara cuerpo"/>
            </a:endParaRPr>
          </a:p>
          <a:p>
            <a:pPr algn="just"/>
            <a:r>
              <a:rPr lang="es-ES" sz="2800" dirty="0" smtClean="0">
                <a:latin typeface="Candara cuerpo"/>
              </a:rPr>
              <a:t>Busca </a:t>
            </a:r>
            <a:r>
              <a:rPr lang="es-ES" sz="2800" dirty="0">
                <a:latin typeface="Candara cuerpo"/>
              </a:rPr>
              <a:t>controlar los accidentes y las enfermedades mediante la reducción de las condiciones de riesgo</a:t>
            </a:r>
            <a:r>
              <a:rPr lang="es-ES" sz="2800" dirty="0" smtClean="0">
                <a:latin typeface="Candara cuerpo"/>
              </a:rPr>
              <a:t>.</a:t>
            </a:r>
          </a:p>
          <a:p>
            <a:pPr marL="0" indent="0" algn="just">
              <a:buNone/>
            </a:pP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2259724" y="545849"/>
            <a:ext cx="786173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6600" b="1" kern="0" dirty="0">
                <a:solidFill>
                  <a:srgbClr val="FEA022">
                    <a:lumMod val="50000"/>
                  </a:srgbClr>
                </a:solidFill>
                <a:latin typeface="Candara"/>
                <a:ea typeface="+mj-ea"/>
                <a:cs typeface="+mj-cs"/>
              </a:rPr>
              <a:t>S</a:t>
            </a:r>
            <a:r>
              <a:rPr kumimoji="0" lang="es-MX" sz="6600" b="1" i="0" u="none" strike="noStrike" kern="0" cap="none" spc="0" normalizeH="0" baseline="0" noProof="0" dirty="0" smtClean="0">
                <a:ln>
                  <a:noFill/>
                </a:ln>
                <a:solidFill>
                  <a:srgbClr val="FEA022">
                    <a:lumMod val="50000"/>
                  </a:srgbClr>
                </a:solidFill>
                <a:effectLst/>
                <a:uLnTx/>
                <a:uFillTx/>
                <a:latin typeface="Candara"/>
                <a:ea typeface="+mj-ea"/>
                <a:cs typeface="+mj-cs"/>
              </a:rPr>
              <a:t>alud</a:t>
            </a:r>
            <a:r>
              <a:rPr kumimoji="0" lang="es-MX" sz="6600" b="1" i="0" u="none" strike="noStrike" kern="0" cap="none" spc="0" normalizeH="0" noProof="0" dirty="0" smtClean="0">
                <a:ln>
                  <a:noFill/>
                </a:ln>
                <a:solidFill>
                  <a:srgbClr val="FEA022">
                    <a:lumMod val="50000"/>
                  </a:srgbClr>
                </a:solidFill>
                <a:effectLst/>
                <a:uLnTx/>
                <a:uFillTx/>
                <a:latin typeface="Candara"/>
                <a:ea typeface="+mj-ea"/>
                <a:cs typeface="+mj-cs"/>
              </a:rPr>
              <a:t> Ocupacional</a:t>
            </a:r>
            <a:endParaRPr kumimoji="0" lang="es-MX" sz="66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2451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800" dirty="0" smtClean="0">
                <a:latin typeface="Candara" pitchFamily="34" charset="0"/>
              </a:rPr>
              <a:t>Aquella que se va a encargar de </a:t>
            </a:r>
            <a:r>
              <a:rPr lang="es-ES" sz="2800" dirty="0">
                <a:latin typeface="Candara" pitchFamily="34" charset="0"/>
              </a:rPr>
              <a:t>b</a:t>
            </a:r>
            <a:r>
              <a:rPr lang="es-ES" sz="2800" dirty="0" smtClean="0">
                <a:latin typeface="Candara" pitchFamily="34" charset="0"/>
              </a:rPr>
              <a:t>rindar atención de enfermería de alta calidad al trabajador, considerado como un ser biopsicosocial para mejorar y mantener su calidad de vida y su salud, que contribuyan a su crecimiento personal, y  a la eficiencia de las empresas.</a:t>
            </a:r>
            <a:endParaRPr lang="es-ES" sz="2800" dirty="0">
              <a:latin typeface="Candara" pitchFamily="34" charset="0"/>
            </a:endParaRPr>
          </a:p>
        </p:txBody>
      </p:sp>
      <p:pic>
        <p:nvPicPr>
          <p:cNvPr id="3076" name="Picture 4" descr="http://www.smhstar.org/panel/uploads/575881_1209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385" y="3962236"/>
            <a:ext cx="169545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mscjoseapacheco.files.wordpress.com/2014/06/seguridad-e-higie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635" y="3962236"/>
            <a:ext cx="2952750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www.iprltda.cl/wp-content/uploads/2013/01/La-legislaci%C3%B3n-y-los-Expertos-en-Prevenci%C3%B3n-de-Riesgos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420" y="3962236"/>
            <a:ext cx="3165807" cy="200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646387" y="545849"/>
            <a:ext cx="110200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6000" b="1" kern="0" dirty="0" smtClean="0">
                <a:solidFill>
                  <a:srgbClr val="FEA022">
                    <a:lumMod val="50000"/>
                  </a:srgbClr>
                </a:solidFill>
                <a:latin typeface="Candara"/>
                <a:ea typeface="+mj-ea"/>
                <a:cs typeface="+mj-cs"/>
              </a:rPr>
              <a:t>Enfermería en S</a:t>
            </a:r>
            <a:r>
              <a:rPr kumimoji="0" lang="es-MX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FEA022">
                    <a:lumMod val="50000"/>
                  </a:srgbClr>
                </a:solidFill>
                <a:effectLst/>
                <a:uLnTx/>
                <a:uFillTx/>
                <a:latin typeface="Candara"/>
                <a:ea typeface="+mj-ea"/>
                <a:cs typeface="+mj-cs"/>
              </a:rPr>
              <a:t>alud</a:t>
            </a:r>
            <a:r>
              <a:rPr kumimoji="0" lang="es-MX" sz="6000" b="1" i="0" u="none" strike="noStrike" kern="0" cap="none" spc="0" normalizeH="0" noProof="0" dirty="0" smtClean="0">
                <a:ln>
                  <a:noFill/>
                </a:ln>
                <a:solidFill>
                  <a:srgbClr val="FEA022">
                    <a:lumMod val="50000"/>
                  </a:srgbClr>
                </a:solidFill>
                <a:effectLst/>
                <a:uLnTx/>
                <a:uFillTx/>
                <a:latin typeface="Candara"/>
                <a:ea typeface="+mj-ea"/>
                <a:cs typeface="+mj-cs"/>
              </a:rPr>
              <a:t> Ocupacional</a:t>
            </a:r>
            <a:endParaRPr kumimoji="0" lang="es-MX" sz="60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8020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528159893"/>
              </p:ext>
            </p:extLst>
          </p:nvPr>
        </p:nvGraphicFramePr>
        <p:xfrm>
          <a:off x="570187" y="315312"/>
          <a:ext cx="11051627" cy="654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http://profile.ak.fbcdn.net/hprofile-ak-snc4/174856_110128199075938_4183944_n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9120" y="504825"/>
            <a:ext cx="1905000" cy="237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ebsites.maximedapps.com.mx/wp-content/uploads/2014/07/Servicio-Empresas-Cuadriptico-Imag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69" y="4160673"/>
            <a:ext cx="2040327" cy="249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ntecweld.com/es/wp-content/uploads/incidentes-seguridad-industrial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69" y="806559"/>
            <a:ext cx="2481133" cy="220012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4.bp.blogspot.com/_UHwJen12bmo/TC5oTZdyW3I/AAAAAAAAACY/TlKyE46vZiw/s320/preven.g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9120" y="4029349"/>
            <a:ext cx="1895475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60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08234" y="2273245"/>
            <a:ext cx="9144000" cy="3246437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NOM-030-STPS-2009</a:t>
            </a:r>
            <a:br>
              <a:rPr lang="es-MX" b="1" dirty="0" smtClean="0"/>
            </a:br>
            <a:r>
              <a:rPr lang="es-MX" b="1" dirty="0" smtClean="0"/>
              <a:t>“</a:t>
            </a:r>
            <a:r>
              <a:rPr lang="es-MX" b="1" dirty="0"/>
              <a:t>Servicios preventivos de seguridad y salud en el trabajo-</a:t>
            </a:r>
            <a:br>
              <a:rPr lang="es-MX" b="1" dirty="0"/>
            </a:br>
            <a:r>
              <a:rPr lang="es-MX" b="1" dirty="0"/>
              <a:t>Funciones y </a:t>
            </a:r>
            <a:r>
              <a:rPr lang="es-MX" b="1" dirty="0" smtClean="0"/>
              <a:t>actividades”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33884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dad">
  <a:themeElements>
    <a:clrScheme name="Claridad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da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Enfermería en salud ocupacional U2</Template>
  <TotalTime>225</TotalTime>
  <Words>1878</Words>
  <Application>Microsoft Office PowerPoint</Application>
  <PresentationFormat>Personalizado</PresentationFormat>
  <Paragraphs>181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Claridad</vt:lpstr>
      <vt:lpstr>Enfermería En Salud Ocupacional</vt:lpstr>
      <vt:lpstr>Introducción</vt:lpstr>
      <vt:lpstr>Introducción</vt:lpstr>
      <vt:lpstr>Propósito de la Unidad de Aprendizaje</vt:lpstr>
      <vt:lpstr>Propósito de Unidad de Competencia</vt:lpstr>
      <vt:lpstr>Presentación de PowerPoint</vt:lpstr>
      <vt:lpstr>Presentación de PowerPoint</vt:lpstr>
      <vt:lpstr>Presentación de PowerPoint</vt:lpstr>
      <vt:lpstr>NOM-030-STPS-2009 “Servicios preventivos de seguridad y salud en el trabajo- Funciones y actividades”</vt:lpstr>
      <vt:lpstr>Objetivo</vt:lpstr>
      <vt:lpstr>Definiciones</vt:lpstr>
      <vt:lpstr>Presentación de PowerPoint</vt:lpstr>
      <vt:lpstr>Obligaciones del Patrón</vt:lpstr>
      <vt:lpstr>Contar con: </vt:lpstr>
      <vt:lpstr>Funciones y Actividades del responsable de Seguridad </vt:lpstr>
      <vt:lpstr>Funciones y Actividades del responsable de Seguridad </vt:lpstr>
      <vt:lpstr>Presentación de PowerPoint</vt:lpstr>
      <vt:lpstr>Diagnostico de Seguridad y Salud en el Trabajo</vt:lpstr>
      <vt:lpstr>Programa o relación de Acciones Preventivas y correctivas.</vt:lpstr>
      <vt:lpstr>Unidades de Verificación</vt:lpstr>
      <vt:lpstr>Presentación de PowerPoint</vt:lpstr>
      <vt:lpstr>Procedimiento de Evaluación de la conformidad</vt:lpstr>
      <vt:lpstr>Presentación de PowerPoint</vt:lpstr>
      <vt:lpstr>Presentación de PowerPoint</vt:lpstr>
      <vt:lpstr>Presentación de PowerPoint</vt:lpstr>
      <vt:lpstr> </vt:lpstr>
      <vt:lpstr> </vt:lpstr>
      <vt:lpstr>Funciones interdependientes e independientes de enfermería en Salud Ocupacional</vt:lpstr>
      <vt:lpstr>Interdependientes</vt:lpstr>
      <vt:lpstr>Presentación de PowerPoint</vt:lpstr>
      <vt:lpstr>Independientes</vt:lpstr>
      <vt:lpstr>Presentación de PowerPoint</vt:lpstr>
      <vt:lpstr>Referencia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Actividades de enfermería en salud ocupacional</dc:title>
  <dc:creator>Brenda</dc:creator>
  <cp:lastModifiedBy>usuario</cp:lastModifiedBy>
  <cp:revision>21</cp:revision>
  <dcterms:created xsi:type="dcterms:W3CDTF">2015-09-03T01:23:20Z</dcterms:created>
  <dcterms:modified xsi:type="dcterms:W3CDTF">2015-10-03T01:42:50Z</dcterms:modified>
</cp:coreProperties>
</file>