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78" r:id="rId3"/>
    <p:sldId id="271" r:id="rId4"/>
    <p:sldId id="272" r:id="rId5"/>
    <p:sldId id="273" r:id="rId6"/>
    <p:sldId id="282" r:id="rId7"/>
    <p:sldId id="274" r:id="rId8"/>
    <p:sldId id="283" r:id="rId9"/>
    <p:sldId id="275" r:id="rId10"/>
    <p:sldId id="276" r:id="rId11"/>
    <p:sldId id="284" r:id="rId12"/>
    <p:sldId id="277" r:id="rId13"/>
    <p:sldId id="285" r:id="rId14"/>
    <p:sldId id="256" r:id="rId15"/>
    <p:sldId id="257" r:id="rId16"/>
    <p:sldId id="266" r:id="rId17"/>
    <p:sldId id="267" r:id="rId18"/>
    <p:sldId id="286" r:id="rId19"/>
    <p:sldId id="258" r:id="rId20"/>
    <p:sldId id="259" r:id="rId21"/>
    <p:sldId id="268" r:id="rId22"/>
    <p:sldId id="262" r:id="rId23"/>
    <p:sldId id="260" r:id="rId24"/>
    <p:sldId id="261" r:id="rId25"/>
    <p:sldId id="287" r:id="rId26"/>
    <p:sldId id="263" r:id="rId27"/>
    <p:sldId id="264" r:id="rId28"/>
    <p:sldId id="265" r:id="rId29"/>
    <p:sldId id="288" r:id="rId30"/>
    <p:sldId id="279" r:id="rId31"/>
    <p:sldId id="280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8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7C66F-77D9-4644-880D-EE0FE930C063}" type="doc">
      <dgm:prSet loTypeId="urn:microsoft.com/office/officeart/2005/8/layout/pList1#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46C1CB52-7B09-4E4D-8FD9-CE8F96CF48FB}">
      <dgm:prSet phldrT="[Texto]"/>
      <dgm:spPr/>
      <dgm:t>
        <a:bodyPr/>
        <a:lstStyle/>
        <a:p>
          <a:r>
            <a:rPr lang="es-MX" dirty="0" smtClean="0"/>
            <a:t>DIACONAS</a:t>
          </a:r>
          <a:endParaRPr lang="es-MX" dirty="0"/>
        </a:p>
      </dgm:t>
    </dgm:pt>
    <dgm:pt modelId="{1F2FB5DA-F892-4DC0-9875-5EE9ABE21D33}" type="parTrans" cxnId="{774D8F6B-B09B-4425-BEBF-2F8194BADAEE}">
      <dgm:prSet/>
      <dgm:spPr/>
      <dgm:t>
        <a:bodyPr/>
        <a:lstStyle/>
        <a:p>
          <a:endParaRPr lang="es-MX"/>
        </a:p>
      </dgm:t>
    </dgm:pt>
    <dgm:pt modelId="{1C4DE145-38E6-4618-86FF-417BEA867161}" type="sibTrans" cxnId="{774D8F6B-B09B-4425-BEBF-2F8194BADAEE}">
      <dgm:prSet/>
      <dgm:spPr/>
      <dgm:t>
        <a:bodyPr/>
        <a:lstStyle/>
        <a:p>
          <a:endParaRPr lang="es-MX"/>
        </a:p>
      </dgm:t>
    </dgm:pt>
    <dgm:pt modelId="{398842B5-D605-4C33-8989-2343C60D12D6}">
      <dgm:prSet phldrT="[Texto]"/>
      <dgm:spPr/>
      <dgm:t>
        <a:bodyPr/>
        <a:lstStyle/>
        <a:p>
          <a:r>
            <a:rPr lang="es-MX" dirty="0" smtClean="0"/>
            <a:t>VIUDAS</a:t>
          </a:r>
          <a:endParaRPr lang="es-MX" dirty="0"/>
        </a:p>
      </dgm:t>
    </dgm:pt>
    <dgm:pt modelId="{934E2905-8D76-4DF5-AD08-67EB757CB980}" type="parTrans" cxnId="{4F0A6CCC-4ABF-4169-B0EE-6CD9FEB1E046}">
      <dgm:prSet/>
      <dgm:spPr/>
      <dgm:t>
        <a:bodyPr/>
        <a:lstStyle/>
        <a:p>
          <a:endParaRPr lang="es-MX"/>
        </a:p>
      </dgm:t>
    </dgm:pt>
    <dgm:pt modelId="{7D65F64D-988E-4C8B-A1B6-205766358E0D}" type="sibTrans" cxnId="{4F0A6CCC-4ABF-4169-B0EE-6CD9FEB1E046}">
      <dgm:prSet/>
      <dgm:spPr/>
      <dgm:t>
        <a:bodyPr/>
        <a:lstStyle/>
        <a:p>
          <a:endParaRPr lang="es-MX"/>
        </a:p>
      </dgm:t>
    </dgm:pt>
    <dgm:pt modelId="{1B86410E-8CCF-4A0D-9F43-5AEFC41EBA90}">
      <dgm:prSet phldrT="[Texto]"/>
      <dgm:spPr/>
      <dgm:t>
        <a:bodyPr/>
        <a:lstStyle/>
        <a:p>
          <a:r>
            <a:rPr lang="es-MX" dirty="0" smtClean="0"/>
            <a:t>VIRGENES</a:t>
          </a:r>
          <a:endParaRPr lang="es-MX" dirty="0"/>
        </a:p>
      </dgm:t>
    </dgm:pt>
    <dgm:pt modelId="{5F8BD945-6F5B-4CD1-8BE7-3E0F52312AD3}" type="parTrans" cxnId="{FE9849BE-FCA8-4AEA-806B-AE6348EA37B4}">
      <dgm:prSet/>
      <dgm:spPr/>
      <dgm:t>
        <a:bodyPr/>
        <a:lstStyle/>
        <a:p>
          <a:endParaRPr lang="es-MX"/>
        </a:p>
      </dgm:t>
    </dgm:pt>
    <dgm:pt modelId="{1407BCF5-8632-4820-9A64-D82934C30B03}" type="sibTrans" cxnId="{FE9849BE-FCA8-4AEA-806B-AE6348EA37B4}">
      <dgm:prSet/>
      <dgm:spPr/>
      <dgm:t>
        <a:bodyPr/>
        <a:lstStyle/>
        <a:p>
          <a:endParaRPr lang="es-MX"/>
        </a:p>
      </dgm:t>
    </dgm:pt>
    <dgm:pt modelId="{ADE06C4B-7760-4535-9A8E-E37024BDBEB0}">
      <dgm:prSet phldrT="[Texto]"/>
      <dgm:spPr/>
      <dgm:t>
        <a:bodyPr/>
        <a:lstStyle/>
        <a:p>
          <a:r>
            <a:rPr lang="es-MX" dirty="0" smtClean="0"/>
            <a:t>MATRONAS</a:t>
          </a:r>
          <a:endParaRPr lang="es-MX" dirty="0"/>
        </a:p>
      </dgm:t>
    </dgm:pt>
    <dgm:pt modelId="{E5FB68A0-1634-461E-B2BD-813C1DFCBBED}" type="parTrans" cxnId="{3BB28460-F043-4D49-B413-A40A41DBC227}">
      <dgm:prSet/>
      <dgm:spPr/>
      <dgm:t>
        <a:bodyPr/>
        <a:lstStyle/>
        <a:p>
          <a:endParaRPr lang="es-MX"/>
        </a:p>
      </dgm:t>
    </dgm:pt>
    <dgm:pt modelId="{FBECA598-3D4C-4CF3-8994-D78CD68C1DA1}" type="sibTrans" cxnId="{3BB28460-F043-4D49-B413-A40A41DBC227}">
      <dgm:prSet/>
      <dgm:spPr/>
      <dgm:t>
        <a:bodyPr/>
        <a:lstStyle/>
        <a:p>
          <a:endParaRPr lang="es-MX"/>
        </a:p>
      </dgm:t>
    </dgm:pt>
    <dgm:pt modelId="{49E7ECC9-AA0B-4559-A3FD-85BB8880D3A4}" type="pres">
      <dgm:prSet presAssocID="{5AA7C66F-77D9-4644-880D-EE0FE930C0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A7D234-5A7F-47A0-99FC-F798C21E8505}" type="pres">
      <dgm:prSet presAssocID="{46C1CB52-7B09-4E4D-8FD9-CE8F96CF48FB}" presName="compNode" presStyleCnt="0"/>
      <dgm:spPr/>
    </dgm:pt>
    <dgm:pt modelId="{4F25C469-C78B-4F7A-86A9-D29F231BFA8B}" type="pres">
      <dgm:prSet presAssocID="{46C1CB52-7B09-4E4D-8FD9-CE8F96CF48FB}" presName="pictRect" presStyleLbl="node1" presStyleIdx="0" presStyleCnt="4" custScaleX="115013" custScaleY="160944" custLinFactNeighborX="-18984" custLinFactNeighborY="-14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A8D71BD-FDC7-404C-B32A-A9202181911E}" type="pres">
      <dgm:prSet presAssocID="{46C1CB52-7B09-4E4D-8FD9-CE8F96CF48FB}" presName="textRect" presStyleLbl="revTx" presStyleIdx="0" presStyleCnt="4" custLinFactNeighborX="-4069" custLinFactNeighborY="589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FBE353-387B-4CE8-9E6B-E573525D5160}" type="pres">
      <dgm:prSet presAssocID="{1C4DE145-38E6-4618-86FF-417BEA86716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3E3A84D-DD99-463E-9ABE-2F130C3F50AF}" type="pres">
      <dgm:prSet presAssocID="{398842B5-D605-4C33-8989-2343C60D12D6}" presName="compNode" presStyleCnt="0"/>
      <dgm:spPr/>
    </dgm:pt>
    <dgm:pt modelId="{ACD30CF5-EC55-4904-8F77-575DD55269A4}" type="pres">
      <dgm:prSet presAssocID="{398842B5-D605-4C33-8989-2343C60D12D6}" presName="pictRect" presStyleLbl="node1" presStyleIdx="1" presStyleCnt="4" custScaleX="107645" custScaleY="139957" custLinFactNeighborX="-2205" custLinFactNeighborY="1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4D5EDFE-4BEE-41BF-806B-DB9B8A7F9915}" type="pres">
      <dgm:prSet presAssocID="{398842B5-D605-4C33-8989-2343C60D12D6}" presName="textRect" presStyleLbl="revTx" presStyleIdx="1" presStyleCnt="4" custLinFactNeighborX="1524" custLinFactNeighborY="284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E87E88-5F7D-4EF2-BEFF-DCCFC2CA88DF}" type="pres">
      <dgm:prSet presAssocID="{7D65F64D-988E-4C8B-A1B6-205766358E0D}" presName="sibTrans" presStyleLbl="sibTrans2D1" presStyleIdx="0" presStyleCnt="0"/>
      <dgm:spPr/>
      <dgm:t>
        <a:bodyPr/>
        <a:lstStyle/>
        <a:p>
          <a:endParaRPr lang="es-ES"/>
        </a:p>
      </dgm:t>
    </dgm:pt>
    <dgm:pt modelId="{F1D1CA72-2AA3-4CCA-80CF-5CFC6C4112AF}" type="pres">
      <dgm:prSet presAssocID="{1B86410E-8CCF-4A0D-9F43-5AEFC41EBA90}" presName="compNode" presStyleCnt="0"/>
      <dgm:spPr/>
    </dgm:pt>
    <dgm:pt modelId="{B02AB6AD-865B-4CA1-A90E-A7B0566134E6}" type="pres">
      <dgm:prSet presAssocID="{1B86410E-8CCF-4A0D-9F43-5AEFC41EBA90}" presName="pictRect" presStyleLbl="node1" presStyleIdx="2" presStyleCnt="4" custScaleX="122872" custScaleY="15079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1D3F673-1ED1-468C-ACF2-4BC80E956666}" type="pres">
      <dgm:prSet presAssocID="{1B86410E-8CCF-4A0D-9F43-5AEFC41EBA90}" presName="textRect" presStyleLbl="revTx" presStyleIdx="2" presStyleCnt="4" custLinFactNeighborX="10845" custLinFactNeighborY="536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0107DE-EA34-4C15-B2C4-DB668288E2AF}" type="pres">
      <dgm:prSet presAssocID="{1407BCF5-8632-4820-9A64-D82934C30B03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53C94DF-A5E1-45A4-A43C-EAE916905FFE}" type="pres">
      <dgm:prSet presAssocID="{ADE06C4B-7760-4535-9A8E-E37024BDBEB0}" presName="compNode" presStyleCnt="0"/>
      <dgm:spPr/>
    </dgm:pt>
    <dgm:pt modelId="{B49E901A-021C-4B3B-BE1A-B6ECAB38081F}" type="pres">
      <dgm:prSet presAssocID="{ADE06C4B-7760-4535-9A8E-E37024BDBEB0}" presName="pictRect" presStyleLbl="nod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0AB1D87-7CC1-4FE0-9985-147F1F6A8DCB}" type="pres">
      <dgm:prSet presAssocID="{ADE06C4B-7760-4535-9A8E-E37024BDBEB0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04D1EBC-ABA7-44B4-B14B-49FF1CCCD736}" type="presOf" srcId="{5AA7C66F-77D9-4644-880D-EE0FE930C063}" destId="{49E7ECC9-AA0B-4559-A3FD-85BB8880D3A4}" srcOrd="0" destOrd="0" presId="urn:microsoft.com/office/officeart/2005/8/layout/pList1#1"/>
    <dgm:cxn modelId="{9CBB06E4-EDE6-4A9E-BF0D-B02A3BE73884}" type="presOf" srcId="{46C1CB52-7B09-4E4D-8FD9-CE8F96CF48FB}" destId="{9A8D71BD-FDC7-404C-B32A-A9202181911E}" srcOrd="0" destOrd="0" presId="urn:microsoft.com/office/officeart/2005/8/layout/pList1#1"/>
    <dgm:cxn modelId="{987D41B2-B3D3-4AA9-B18C-43ADC244A823}" type="presOf" srcId="{1B86410E-8CCF-4A0D-9F43-5AEFC41EBA90}" destId="{11D3F673-1ED1-468C-ACF2-4BC80E956666}" srcOrd="0" destOrd="0" presId="urn:microsoft.com/office/officeart/2005/8/layout/pList1#1"/>
    <dgm:cxn modelId="{29149F4C-465A-4D30-B9FE-DB15BE9E52D9}" type="presOf" srcId="{7D65F64D-988E-4C8B-A1B6-205766358E0D}" destId="{38E87E88-5F7D-4EF2-BEFF-DCCFC2CA88DF}" srcOrd="0" destOrd="0" presId="urn:microsoft.com/office/officeart/2005/8/layout/pList1#1"/>
    <dgm:cxn modelId="{FD87180B-C71C-4E65-80D6-B4C0F5AA23E7}" type="presOf" srcId="{1407BCF5-8632-4820-9A64-D82934C30B03}" destId="{AA0107DE-EA34-4C15-B2C4-DB668288E2AF}" srcOrd="0" destOrd="0" presId="urn:microsoft.com/office/officeart/2005/8/layout/pList1#1"/>
    <dgm:cxn modelId="{3BB28460-F043-4D49-B413-A40A41DBC227}" srcId="{5AA7C66F-77D9-4644-880D-EE0FE930C063}" destId="{ADE06C4B-7760-4535-9A8E-E37024BDBEB0}" srcOrd="3" destOrd="0" parTransId="{E5FB68A0-1634-461E-B2BD-813C1DFCBBED}" sibTransId="{FBECA598-3D4C-4CF3-8994-D78CD68C1DA1}"/>
    <dgm:cxn modelId="{F82281CF-EE26-4EB5-B358-8D6C689C0C09}" type="presOf" srcId="{ADE06C4B-7760-4535-9A8E-E37024BDBEB0}" destId="{20AB1D87-7CC1-4FE0-9985-147F1F6A8DCB}" srcOrd="0" destOrd="0" presId="urn:microsoft.com/office/officeart/2005/8/layout/pList1#1"/>
    <dgm:cxn modelId="{774D8F6B-B09B-4425-BEBF-2F8194BADAEE}" srcId="{5AA7C66F-77D9-4644-880D-EE0FE930C063}" destId="{46C1CB52-7B09-4E4D-8FD9-CE8F96CF48FB}" srcOrd="0" destOrd="0" parTransId="{1F2FB5DA-F892-4DC0-9875-5EE9ABE21D33}" sibTransId="{1C4DE145-38E6-4618-86FF-417BEA867161}"/>
    <dgm:cxn modelId="{0A5075CC-B96B-401D-8F4A-CD581942701A}" type="presOf" srcId="{1C4DE145-38E6-4618-86FF-417BEA867161}" destId="{63FBE353-387B-4CE8-9E6B-E573525D5160}" srcOrd="0" destOrd="0" presId="urn:microsoft.com/office/officeart/2005/8/layout/pList1#1"/>
    <dgm:cxn modelId="{1EA65B8C-929B-438A-B873-548EC4980130}" type="presOf" srcId="{398842B5-D605-4C33-8989-2343C60D12D6}" destId="{14D5EDFE-4BEE-41BF-806B-DB9B8A7F9915}" srcOrd="0" destOrd="0" presId="urn:microsoft.com/office/officeart/2005/8/layout/pList1#1"/>
    <dgm:cxn modelId="{FE9849BE-FCA8-4AEA-806B-AE6348EA37B4}" srcId="{5AA7C66F-77D9-4644-880D-EE0FE930C063}" destId="{1B86410E-8CCF-4A0D-9F43-5AEFC41EBA90}" srcOrd="2" destOrd="0" parTransId="{5F8BD945-6F5B-4CD1-8BE7-3E0F52312AD3}" sibTransId="{1407BCF5-8632-4820-9A64-D82934C30B03}"/>
    <dgm:cxn modelId="{4F0A6CCC-4ABF-4169-B0EE-6CD9FEB1E046}" srcId="{5AA7C66F-77D9-4644-880D-EE0FE930C063}" destId="{398842B5-D605-4C33-8989-2343C60D12D6}" srcOrd="1" destOrd="0" parTransId="{934E2905-8D76-4DF5-AD08-67EB757CB980}" sibTransId="{7D65F64D-988E-4C8B-A1B6-205766358E0D}"/>
    <dgm:cxn modelId="{DAD607DF-8171-4598-A547-59D0DEF6F76C}" type="presParOf" srcId="{49E7ECC9-AA0B-4559-A3FD-85BB8880D3A4}" destId="{B9A7D234-5A7F-47A0-99FC-F798C21E8505}" srcOrd="0" destOrd="0" presId="urn:microsoft.com/office/officeart/2005/8/layout/pList1#1"/>
    <dgm:cxn modelId="{192D6A61-D70C-4010-9FEE-C7EB51DB71FE}" type="presParOf" srcId="{B9A7D234-5A7F-47A0-99FC-F798C21E8505}" destId="{4F25C469-C78B-4F7A-86A9-D29F231BFA8B}" srcOrd="0" destOrd="0" presId="urn:microsoft.com/office/officeart/2005/8/layout/pList1#1"/>
    <dgm:cxn modelId="{28CE9FB0-CFC8-473B-9A23-21974CDFF2A7}" type="presParOf" srcId="{B9A7D234-5A7F-47A0-99FC-F798C21E8505}" destId="{9A8D71BD-FDC7-404C-B32A-A9202181911E}" srcOrd="1" destOrd="0" presId="urn:microsoft.com/office/officeart/2005/8/layout/pList1#1"/>
    <dgm:cxn modelId="{416220CA-5ECC-4653-B453-6C6802B0DAD2}" type="presParOf" srcId="{49E7ECC9-AA0B-4559-A3FD-85BB8880D3A4}" destId="{63FBE353-387B-4CE8-9E6B-E573525D5160}" srcOrd="1" destOrd="0" presId="urn:microsoft.com/office/officeart/2005/8/layout/pList1#1"/>
    <dgm:cxn modelId="{B8DB25FA-4749-4143-A966-D3A7B4453E1B}" type="presParOf" srcId="{49E7ECC9-AA0B-4559-A3FD-85BB8880D3A4}" destId="{13E3A84D-DD99-463E-9ABE-2F130C3F50AF}" srcOrd="2" destOrd="0" presId="urn:microsoft.com/office/officeart/2005/8/layout/pList1#1"/>
    <dgm:cxn modelId="{D49BD466-C5EE-4218-985C-F13170293C6B}" type="presParOf" srcId="{13E3A84D-DD99-463E-9ABE-2F130C3F50AF}" destId="{ACD30CF5-EC55-4904-8F77-575DD55269A4}" srcOrd="0" destOrd="0" presId="urn:microsoft.com/office/officeart/2005/8/layout/pList1#1"/>
    <dgm:cxn modelId="{373F2564-56E2-4043-954F-89D200C73304}" type="presParOf" srcId="{13E3A84D-DD99-463E-9ABE-2F130C3F50AF}" destId="{14D5EDFE-4BEE-41BF-806B-DB9B8A7F9915}" srcOrd="1" destOrd="0" presId="urn:microsoft.com/office/officeart/2005/8/layout/pList1#1"/>
    <dgm:cxn modelId="{1CEA39EE-B70C-4A75-A7B9-762C3D60EFD6}" type="presParOf" srcId="{49E7ECC9-AA0B-4559-A3FD-85BB8880D3A4}" destId="{38E87E88-5F7D-4EF2-BEFF-DCCFC2CA88DF}" srcOrd="3" destOrd="0" presId="urn:microsoft.com/office/officeart/2005/8/layout/pList1#1"/>
    <dgm:cxn modelId="{72B2BB32-C6A6-4D85-A3C8-4C553BD1D722}" type="presParOf" srcId="{49E7ECC9-AA0B-4559-A3FD-85BB8880D3A4}" destId="{F1D1CA72-2AA3-4CCA-80CF-5CFC6C4112AF}" srcOrd="4" destOrd="0" presId="urn:microsoft.com/office/officeart/2005/8/layout/pList1#1"/>
    <dgm:cxn modelId="{CE7F868F-A3D9-4F26-A13E-AD989888F84D}" type="presParOf" srcId="{F1D1CA72-2AA3-4CCA-80CF-5CFC6C4112AF}" destId="{B02AB6AD-865B-4CA1-A90E-A7B0566134E6}" srcOrd="0" destOrd="0" presId="urn:microsoft.com/office/officeart/2005/8/layout/pList1#1"/>
    <dgm:cxn modelId="{FF34FB41-A41E-48FB-9C32-FC87C96106E2}" type="presParOf" srcId="{F1D1CA72-2AA3-4CCA-80CF-5CFC6C4112AF}" destId="{11D3F673-1ED1-468C-ACF2-4BC80E956666}" srcOrd="1" destOrd="0" presId="urn:microsoft.com/office/officeart/2005/8/layout/pList1#1"/>
    <dgm:cxn modelId="{D5B01DF9-9BB9-4736-9743-D2EBF432F7C5}" type="presParOf" srcId="{49E7ECC9-AA0B-4559-A3FD-85BB8880D3A4}" destId="{AA0107DE-EA34-4C15-B2C4-DB668288E2AF}" srcOrd="5" destOrd="0" presId="urn:microsoft.com/office/officeart/2005/8/layout/pList1#1"/>
    <dgm:cxn modelId="{06D5398E-FF0D-4ACA-AC53-2D48544E9A5E}" type="presParOf" srcId="{49E7ECC9-AA0B-4559-A3FD-85BB8880D3A4}" destId="{553C94DF-A5E1-45A4-A43C-EAE916905FFE}" srcOrd="6" destOrd="0" presId="urn:microsoft.com/office/officeart/2005/8/layout/pList1#1"/>
    <dgm:cxn modelId="{F037D0E9-4DB8-4AF7-AF2F-2CB0E9EF0F8C}" type="presParOf" srcId="{553C94DF-A5E1-45A4-A43C-EAE916905FFE}" destId="{B49E901A-021C-4B3B-BE1A-B6ECAB38081F}" srcOrd="0" destOrd="0" presId="urn:microsoft.com/office/officeart/2005/8/layout/pList1#1"/>
    <dgm:cxn modelId="{4B401229-6097-479B-BCE6-FE445708FBEA}" type="presParOf" srcId="{553C94DF-A5E1-45A4-A43C-EAE916905FFE}" destId="{20AB1D87-7CC1-4FE0-9985-147F1F6A8DCB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19CB4A-07CE-46C2-B185-B5F29D8D0BD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F062E49-AF53-443C-A562-7F5FE1492FEC}">
      <dgm:prSet phldrT="[Texto]" custT="1"/>
      <dgm:spPr/>
      <dgm:t>
        <a:bodyPr/>
        <a:lstStyle/>
        <a:p>
          <a:r>
            <a:rPr lang="es-MX" sz="1200" dirty="0" smtClean="0"/>
            <a:t>POSADAS</a:t>
          </a:r>
          <a:endParaRPr lang="es-MX" sz="1200" dirty="0"/>
        </a:p>
      </dgm:t>
    </dgm:pt>
    <dgm:pt modelId="{7D4298E5-4053-4B15-B11E-8F32A8817035}" type="parTrans" cxnId="{C335B044-9371-4158-A2D1-1BBA7B04A860}">
      <dgm:prSet/>
      <dgm:spPr/>
      <dgm:t>
        <a:bodyPr/>
        <a:lstStyle/>
        <a:p>
          <a:endParaRPr lang="es-MX"/>
        </a:p>
      </dgm:t>
    </dgm:pt>
    <dgm:pt modelId="{55CFBB4F-5F06-4F1A-A155-5D17FA77B95A}" type="sibTrans" cxnId="{C335B044-9371-4158-A2D1-1BBA7B04A860}">
      <dgm:prSet/>
      <dgm:spPr/>
      <dgm:t>
        <a:bodyPr/>
        <a:lstStyle/>
        <a:p>
          <a:endParaRPr lang="es-MX"/>
        </a:p>
      </dgm:t>
    </dgm:pt>
    <dgm:pt modelId="{3E721B47-6DEC-4F58-AE0A-82031B3D6740}">
      <dgm:prSet phldrT="[Texto]" custT="1"/>
      <dgm:spPr/>
      <dgm:t>
        <a:bodyPr/>
        <a:lstStyle/>
        <a:p>
          <a:r>
            <a:rPr lang="es-MX" sz="1200" dirty="0" smtClean="0"/>
            <a:t>HOSPITALES</a:t>
          </a:r>
          <a:endParaRPr lang="es-MX" sz="1200" dirty="0"/>
        </a:p>
      </dgm:t>
    </dgm:pt>
    <dgm:pt modelId="{7B69DB6C-EE01-43D8-8E41-AB514F520B2D}" type="parTrans" cxnId="{38A2BE89-E56A-41A7-9244-61E8C09AA414}">
      <dgm:prSet/>
      <dgm:spPr/>
      <dgm:t>
        <a:bodyPr/>
        <a:lstStyle/>
        <a:p>
          <a:endParaRPr lang="es-MX"/>
        </a:p>
      </dgm:t>
    </dgm:pt>
    <dgm:pt modelId="{068D5438-2424-4526-A5F6-803B1F6F4498}" type="sibTrans" cxnId="{38A2BE89-E56A-41A7-9244-61E8C09AA414}">
      <dgm:prSet/>
      <dgm:spPr/>
      <dgm:t>
        <a:bodyPr/>
        <a:lstStyle/>
        <a:p>
          <a:endParaRPr lang="es-MX"/>
        </a:p>
      </dgm:t>
    </dgm:pt>
    <dgm:pt modelId="{24430B8B-DF78-486D-9381-DC1903C3FE6D}">
      <dgm:prSet phldrT="[Texto]"/>
      <dgm:spPr/>
      <dgm:t>
        <a:bodyPr/>
        <a:lstStyle/>
        <a:p>
          <a:r>
            <a:rPr lang="es-MX" dirty="0" smtClean="0"/>
            <a:t>MANICOMIOS</a:t>
          </a:r>
          <a:endParaRPr lang="es-MX" dirty="0"/>
        </a:p>
      </dgm:t>
    </dgm:pt>
    <dgm:pt modelId="{DCB014BD-4E33-40D9-B8A5-4481EF7489B4}" type="parTrans" cxnId="{412F6AAC-CF45-4AC3-A8FA-9FC3BA4028DB}">
      <dgm:prSet/>
      <dgm:spPr/>
      <dgm:t>
        <a:bodyPr/>
        <a:lstStyle/>
        <a:p>
          <a:endParaRPr lang="es-MX"/>
        </a:p>
      </dgm:t>
    </dgm:pt>
    <dgm:pt modelId="{8052F2D1-40EC-487D-8104-6EAD059DD783}" type="sibTrans" cxnId="{412F6AAC-CF45-4AC3-A8FA-9FC3BA4028DB}">
      <dgm:prSet/>
      <dgm:spPr/>
      <dgm:t>
        <a:bodyPr/>
        <a:lstStyle/>
        <a:p>
          <a:endParaRPr lang="es-MX"/>
        </a:p>
      </dgm:t>
    </dgm:pt>
    <dgm:pt modelId="{571B7B9A-26B8-435D-9818-061CD0A80535}">
      <dgm:prSet phldrT="[Texto]"/>
      <dgm:spPr/>
      <dgm:t>
        <a:bodyPr/>
        <a:lstStyle/>
        <a:p>
          <a:r>
            <a:rPr lang="es-MX" dirty="0" smtClean="0"/>
            <a:t>LEPROSERIAS</a:t>
          </a:r>
          <a:endParaRPr lang="es-MX" dirty="0"/>
        </a:p>
      </dgm:t>
    </dgm:pt>
    <dgm:pt modelId="{6376A7E2-D62C-489A-BAF2-2836A9B072C0}" type="parTrans" cxnId="{A52DD4A1-2914-48C4-B158-8C23F77B7E32}">
      <dgm:prSet/>
      <dgm:spPr/>
      <dgm:t>
        <a:bodyPr/>
        <a:lstStyle/>
        <a:p>
          <a:endParaRPr lang="es-MX"/>
        </a:p>
      </dgm:t>
    </dgm:pt>
    <dgm:pt modelId="{489F9140-9505-45C5-AD13-322579988E29}" type="sibTrans" cxnId="{A52DD4A1-2914-48C4-B158-8C23F77B7E32}">
      <dgm:prSet/>
      <dgm:spPr/>
      <dgm:t>
        <a:bodyPr/>
        <a:lstStyle/>
        <a:p>
          <a:endParaRPr lang="es-MX"/>
        </a:p>
      </dgm:t>
    </dgm:pt>
    <dgm:pt modelId="{7B97B42F-72D1-45E4-8CC9-76791C88BD0E}">
      <dgm:prSet phldrT="[Texto]" custT="1"/>
      <dgm:spPr/>
      <dgm:t>
        <a:bodyPr/>
        <a:lstStyle/>
        <a:p>
          <a:r>
            <a:rPr lang="es-MX" sz="1200" dirty="0" smtClean="0"/>
            <a:t>GERIATRICOS</a:t>
          </a:r>
          <a:endParaRPr lang="es-MX" sz="1200" dirty="0"/>
        </a:p>
      </dgm:t>
    </dgm:pt>
    <dgm:pt modelId="{44D1BB90-5CD5-46AC-8F0A-3AC99889D438}" type="parTrans" cxnId="{6D5223C8-EF6F-4E69-AE7B-90EE0A80BC29}">
      <dgm:prSet/>
      <dgm:spPr/>
      <dgm:t>
        <a:bodyPr/>
        <a:lstStyle/>
        <a:p>
          <a:endParaRPr lang="es-MX"/>
        </a:p>
      </dgm:t>
    </dgm:pt>
    <dgm:pt modelId="{BB0A79AD-E594-4E15-9ABF-87E58773FF30}" type="sibTrans" cxnId="{6D5223C8-EF6F-4E69-AE7B-90EE0A80BC29}">
      <dgm:prSet/>
      <dgm:spPr/>
      <dgm:t>
        <a:bodyPr/>
        <a:lstStyle/>
        <a:p>
          <a:endParaRPr lang="es-MX"/>
        </a:p>
      </dgm:t>
    </dgm:pt>
    <dgm:pt modelId="{721046B6-714B-416B-83C8-26CFCEC82C7B}" type="pres">
      <dgm:prSet presAssocID="{3619CB4A-07CE-46C2-B185-B5F29D8D0B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0BEDDC-D067-47AE-AFE7-E27DDD22E8BB}" type="pres">
      <dgm:prSet presAssocID="{4F062E49-AF53-443C-A562-7F5FE1492FEC}" presName="node" presStyleLbl="node1" presStyleIdx="0" presStyleCnt="5" custScaleX="1171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6CD55D-69D4-4AEF-9780-CF96BB089665}" type="pres">
      <dgm:prSet presAssocID="{55CFBB4F-5F06-4F1A-A155-5D17FA77B95A}" presName="sibTrans" presStyleLbl="sibTrans2D1" presStyleIdx="0" presStyleCnt="5"/>
      <dgm:spPr/>
      <dgm:t>
        <a:bodyPr/>
        <a:lstStyle/>
        <a:p>
          <a:endParaRPr lang="es-ES"/>
        </a:p>
      </dgm:t>
    </dgm:pt>
    <dgm:pt modelId="{98033881-A378-465B-9E38-8F65F7410A66}" type="pres">
      <dgm:prSet presAssocID="{55CFBB4F-5F06-4F1A-A155-5D17FA77B95A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6FB98DE3-FC03-42E2-8FF7-62384BCC32CD}" type="pres">
      <dgm:prSet presAssocID="{3E721B47-6DEC-4F58-AE0A-82031B3D67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90AE92-FDB1-4DA9-9183-0EC2333AA19E}" type="pres">
      <dgm:prSet presAssocID="{068D5438-2424-4526-A5F6-803B1F6F4498}" presName="sibTrans" presStyleLbl="sibTrans2D1" presStyleIdx="1" presStyleCnt="5"/>
      <dgm:spPr/>
      <dgm:t>
        <a:bodyPr/>
        <a:lstStyle/>
        <a:p>
          <a:endParaRPr lang="es-ES"/>
        </a:p>
      </dgm:t>
    </dgm:pt>
    <dgm:pt modelId="{DDA5215A-8981-4B94-94D1-1A4337A2FAAE}" type="pres">
      <dgm:prSet presAssocID="{068D5438-2424-4526-A5F6-803B1F6F4498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7E4A677C-DE79-463F-B04A-D91653392C61}" type="pres">
      <dgm:prSet presAssocID="{24430B8B-DF78-486D-9381-DC1903C3FE6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5C733F-4ECB-41F5-9456-826495481681}" type="pres">
      <dgm:prSet presAssocID="{8052F2D1-40EC-487D-8104-6EAD059DD783}" presName="sibTrans" presStyleLbl="sibTrans2D1" presStyleIdx="2" presStyleCnt="5"/>
      <dgm:spPr/>
      <dgm:t>
        <a:bodyPr/>
        <a:lstStyle/>
        <a:p>
          <a:endParaRPr lang="es-ES"/>
        </a:p>
      </dgm:t>
    </dgm:pt>
    <dgm:pt modelId="{48603C81-AB88-4D65-A4CD-30A5CCE861B1}" type="pres">
      <dgm:prSet presAssocID="{8052F2D1-40EC-487D-8104-6EAD059DD783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F317261D-BA4A-4BA4-B8DC-6E33EE569405}" type="pres">
      <dgm:prSet presAssocID="{571B7B9A-26B8-435D-9818-061CD0A8053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35B5F3-7D2D-4578-8B44-193203CAB6A8}" type="pres">
      <dgm:prSet presAssocID="{489F9140-9505-45C5-AD13-322579988E29}" presName="sibTrans" presStyleLbl="sibTrans2D1" presStyleIdx="3" presStyleCnt="5"/>
      <dgm:spPr/>
      <dgm:t>
        <a:bodyPr/>
        <a:lstStyle/>
        <a:p>
          <a:endParaRPr lang="es-ES"/>
        </a:p>
      </dgm:t>
    </dgm:pt>
    <dgm:pt modelId="{75BA4F83-5A7E-4414-B4D1-7084CD86CE2F}" type="pres">
      <dgm:prSet presAssocID="{489F9140-9505-45C5-AD13-322579988E29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41C97F48-31A0-424D-99D2-FCA2AC7ABEEB}" type="pres">
      <dgm:prSet presAssocID="{7B97B42F-72D1-45E4-8CC9-76791C88BD0E}" presName="node" presStyleLbl="node1" presStyleIdx="4" presStyleCnt="5" custScaleX="121696" custScaleY="1069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66D9D2-C674-4F84-AFFD-2B397ED0CA26}" type="pres">
      <dgm:prSet presAssocID="{BB0A79AD-E594-4E15-9ABF-87E58773FF30}" presName="sibTrans" presStyleLbl="sibTrans2D1" presStyleIdx="4" presStyleCnt="5"/>
      <dgm:spPr/>
      <dgm:t>
        <a:bodyPr/>
        <a:lstStyle/>
        <a:p>
          <a:endParaRPr lang="es-ES"/>
        </a:p>
      </dgm:t>
    </dgm:pt>
    <dgm:pt modelId="{C7DA4A50-575E-4FE4-B11F-B5C7185C9EC8}" type="pres">
      <dgm:prSet presAssocID="{BB0A79AD-E594-4E15-9ABF-87E58773FF30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38A2BE89-E56A-41A7-9244-61E8C09AA414}" srcId="{3619CB4A-07CE-46C2-B185-B5F29D8D0BD3}" destId="{3E721B47-6DEC-4F58-AE0A-82031B3D6740}" srcOrd="1" destOrd="0" parTransId="{7B69DB6C-EE01-43D8-8E41-AB514F520B2D}" sibTransId="{068D5438-2424-4526-A5F6-803B1F6F4498}"/>
    <dgm:cxn modelId="{3E70AF8D-778A-4E77-941A-D0A3ECBF797A}" type="presOf" srcId="{068D5438-2424-4526-A5F6-803B1F6F4498}" destId="{DDA5215A-8981-4B94-94D1-1A4337A2FAAE}" srcOrd="1" destOrd="0" presId="urn:microsoft.com/office/officeart/2005/8/layout/cycle2"/>
    <dgm:cxn modelId="{C335B044-9371-4158-A2D1-1BBA7B04A860}" srcId="{3619CB4A-07CE-46C2-B185-B5F29D8D0BD3}" destId="{4F062E49-AF53-443C-A562-7F5FE1492FEC}" srcOrd="0" destOrd="0" parTransId="{7D4298E5-4053-4B15-B11E-8F32A8817035}" sibTransId="{55CFBB4F-5F06-4F1A-A155-5D17FA77B95A}"/>
    <dgm:cxn modelId="{EFBAE801-F5DB-4818-B5BC-8D6A07064F9F}" type="presOf" srcId="{24430B8B-DF78-486D-9381-DC1903C3FE6D}" destId="{7E4A677C-DE79-463F-B04A-D91653392C61}" srcOrd="0" destOrd="0" presId="urn:microsoft.com/office/officeart/2005/8/layout/cycle2"/>
    <dgm:cxn modelId="{D82F2499-9F65-4B04-ADA2-6207AFA77639}" type="presOf" srcId="{BB0A79AD-E594-4E15-9ABF-87E58773FF30}" destId="{8666D9D2-C674-4F84-AFFD-2B397ED0CA26}" srcOrd="0" destOrd="0" presId="urn:microsoft.com/office/officeart/2005/8/layout/cycle2"/>
    <dgm:cxn modelId="{E0C82F67-EA6F-4882-9EB3-DF7529597860}" type="presOf" srcId="{7B97B42F-72D1-45E4-8CC9-76791C88BD0E}" destId="{41C97F48-31A0-424D-99D2-FCA2AC7ABEEB}" srcOrd="0" destOrd="0" presId="urn:microsoft.com/office/officeart/2005/8/layout/cycle2"/>
    <dgm:cxn modelId="{C151FC38-3A52-4972-98D4-4489577DB4AE}" type="presOf" srcId="{8052F2D1-40EC-487D-8104-6EAD059DD783}" destId="{48603C81-AB88-4D65-A4CD-30A5CCE861B1}" srcOrd="1" destOrd="0" presId="urn:microsoft.com/office/officeart/2005/8/layout/cycle2"/>
    <dgm:cxn modelId="{48102D0D-F980-4E0C-A4F6-5091C6533A3F}" type="presOf" srcId="{4F062E49-AF53-443C-A562-7F5FE1492FEC}" destId="{A90BEDDC-D067-47AE-AFE7-E27DDD22E8BB}" srcOrd="0" destOrd="0" presId="urn:microsoft.com/office/officeart/2005/8/layout/cycle2"/>
    <dgm:cxn modelId="{BF439441-AE6F-448A-9184-8F56F6777ED2}" type="presOf" srcId="{489F9140-9505-45C5-AD13-322579988E29}" destId="{75BA4F83-5A7E-4414-B4D1-7084CD86CE2F}" srcOrd="1" destOrd="0" presId="urn:microsoft.com/office/officeart/2005/8/layout/cycle2"/>
    <dgm:cxn modelId="{412F6AAC-CF45-4AC3-A8FA-9FC3BA4028DB}" srcId="{3619CB4A-07CE-46C2-B185-B5F29D8D0BD3}" destId="{24430B8B-DF78-486D-9381-DC1903C3FE6D}" srcOrd="2" destOrd="0" parTransId="{DCB014BD-4E33-40D9-B8A5-4481EF7489B4}" sibTransId="{8052F2D1-40EC-487D-8104-6EAD059DD783}"/>
    <dgm:cxn modelId="{A52DD4A1-2914-48C4-B158-8C23F77B7E32}" srcId="{3619CB4A-07CE-46C2-B185-B5F29D8D0BD3}" destId="{571B7B9A-26B8-435D-9818-061CD0A80535}" srcOrd="3" destOrd="0" parTransId="{6376A7E2-D62C-489A-BAF2-2836A9B072C0}" sibTransId="{489F9140-9505-45C5-AD13-322579988E29}"/>
    <dgm:cxn modelId="{6D5223C8-EF6F-4E69-AE7B-90EE0A80BC29}" srcId="{3619CB4A-07CE-46C2-B185-B5F29D8D0BD3}" destId="{7B97B42F-72D1-45E4-8CC9-76791C88BD0E}" srcOrd="4" destOrd="0" parTransId="{44D1BB90-5CD5-46AC-8F0A-3AC99889D438}" sibTransId="{BB0A79AD-E594-4E15-9ABF-87E58773FF30}"/>
    <dgm:cxn modelId="{9DC40B7C-3257-469E-AD6F-CCFDC10EEE01}" type="presOf" srcId="{571B7B9A-26B8-435D-9818-061CD0A80535}" destId="{F317261D-BA4A-4BA4-B8DC-6E33EE569405}" srcOrd="0" destOrd="0" presId="urn:microsoft.com/office/officeart/2005/8/layout/cycle2"/>
    <dgm:cxn modelId="{EB7A6E7E-A262-4F6D-8E27-DE556B3E2112}" type="presOf" srcId="{BB0A79AD-E594-4E15-9ABF-87E58773FF30}" destId="{C7DA4A50-575E-4FE4-B11F-B5C7185C9EC8}" srcOrd="1" destOrd="0" presId="urn:microsoft.com/office/officeart/2005/8/layout/cycle2"/>
    <dgm:cxn modelId="{836EDD55-400B-4E48-9A56-524CDAB04D14}" type="presOf" srcId="{55CFBB4F-5F06-4F1A-A155-5D17FA77B95A}" destId="{98033881-A378-465B-9E38-8F65F7410A66}" srcOrd="1" destOrd="0" presId="urn:microsoft.com/office/officeart/2005/8/layout/cycle2"/>
    <dgm:cxn modelId="{19CC0F7F-B385-4656-A872-DF571BCA5834}" type="presOf" srcId="{8052F2D1-40EC-487D-8104-6EAD059DD783}" destId="{395C733F-4ECB-41F5-9456-826495481681}" srcOrd="0" destOrd="0" presId="urn:microsoft.com/office/officeart/2005/8/layout/cycle2"/>
    <dgm:cxn modelId="{1D51A0A9-8C4B-4436-91DC-F1D6F1B95A52}" type="presOf" srcId="{068D5438-2424-4526-A5F6-803B1F6F4498}" destId="{1390AE92-FDB1-4DA9-9183-0EC2333AA19E}" srcOrd="0" destOrd="0" presId="urn:microsoft.com/office/officeart/2005/8/layout/cycle2"/>
    <dgm:cxn modelId="{548245BF-9A82-4B51-AD64-B7115807D148}" type="presOf" srcId="{3E721B47-6DEC-4F58-AE0A-82031B3D6740}" destId="{6FB98DE3-FC03-42E2-8FF7-62384BCC32CD}" srcOrd="0" destOrd="0" presId="urn:microsoft.com/office/officeart/2005/8/layout/cycle2"/>
    <dgm:cxn modelId="{70D54B3D-3789-40C8-8DAE-0E8FD1A1D688}" type="presOf" srcId="{489F9140-9505-45C5-AD13-322579988E29}" destId="{6335B5F3-7D2D-4578-8B44-193203CAB6A8}" srcOrd="0" destOrd="0" presId="urn:microsoft.com/office/officeart/2005/8/layout/cycle2"/>
    <dgm:cxn modelId="{6398A47C-13C7-4280-8535-5E2C2E6147F2}" type="presOf" srcId="{55CFBB4F-5F06-4F1A-A155-5D17FA77B95A}" destId="{A36CD55D-69D4-4AEF-9780-CF96BB089665}" srcOrd="0" destOrd="0" presId="urn:microsoft.com/office/officeart/2005/8/layout/cycle2"/>
    <dgm:cxn modelId="{19A84BC1-6F2E-4044-9C91-6388BC475430}" type="presOf" srcId="{3619CB4A-07CE-46C2-B185-B5F29D8D0BD3}" destId="{721046B6-714B-416B-83C8-26CFCEC82C7B}" srcOrd="0" destOrd="0" presId="urn:microsoft.com/office/officeart/2005/8/layout/cycle2"/>
    <dgm:cxn modelId="{F2199AD6-1D64-434F-8AC8-167059F9BA0C}" type="presParOf" srcId="{721046B6-714B-416B-83C8-26CFCEC82C7B}" destId="{A90BEDDC-D067-47AE-AFE7-E27DDD22E8BB}" srcOrd="0" destOrd="0" presId="urn:microsoft.com/office/officeart/2005/8/layout/cycle2"/>
    <dgm:cxn modelId="{E4EC7B2E-6967-453E-9496-9E9ED1C0673C}" type="presParOf" srcId="{721046B6-714B-416B-83C8-26CFCEC82C7B}" destId="{A36CD55D-69D4-4AEF-9780-CF96BB089665}" srcOrd="1" destOrd="0" presId="urn:microsoft.com/office/officeart/2005/8/layout/cycle2"/>
    <dgm:cxn modelId="{3C3F51E6-FF5D-4120-8519-BC74EE857BBD}" type="presParOf" srcId="{A36CD55D-69D4-4AEF-9780-CF96BB089665}" destId="{98033881-A378-465B-9E38-8F65F7410A66}" srcOrd="0" destOrd="0" presId="urn:microsoft.com/office/officeart/2005/8/layout/cycle2"/>
    <dgm:cxn modelId="{1A6C8992-BF5F-4AD1-9F3B-E54D1223DEC6}" type="presParOf" srcId="{721046B6-714B-416B-83C8-26CFCEC82C7B}" destId="{6FB98DE3-FC03-42E2-8FF7-62384BCC32CD}" srcOrd="2" destOrd="0" presId="urn:microsoft.com/office/officeart/2005/8/layout/cycle2"/>
    <dgm:cxn modelId="{76D78EBD-0AC1-44C7-97DB-40D590C02F0C}" type="presParOf" srcId="{721046B6-714B-416B-83C8-26CFCEC82C7B}" destId="{1390AE92-FDB1-4DA9-9183-0EC2333AA19E}" srcOrd="3" destOrd="0" presId="urn:microsoft.com/office/officeart/2005/8/layout/cycle2"/>
    <dgm:cxn modelId="{C799C7FE-6690-41B5-82BD-F0C7AC251A17}" type="presParOf" srcId="{1390AE92-FDB1-4DA9-9183-0EC2333AA19E}" destId="{DDA5215A-8981-4B94-94D1-1A4337A2FAAE}" srcOrd="0" destOrd="0" presId="urn:microsoft.com/office/officeart/2005/8/layout/cycle2"/>
    <dgm:cxn modelId="{E6725ABF-A2ED-4359-A0A0-7A780325EEDC}" type="presParOf" srcId="{721046B6-714B-416B-83C8-26CFCEC82C7B}" destId="{7E4A677C-DE79-463F-B04A-D91653392C61}" srcOrd="4" destOrd="0" presId="urn:microsoft.com/office/officeart/2005/8/layout/cycle2"/>
    <dgm:cxn modelId="{DC9BFE28-F44A-4CFB-BA9C-91E60549413D}" type="presParOf" srcId="{721046B6-714B-416B-83C8-26CFCEC82C7B}" destId="{395C733F-4ECB-41F5-9456-826495481681}" srcOrd="5" destOrd="0" presId="urn:microsoft.com/office/officeart/2005/8/layout/cycle2"/>
    <dgm:cxn modelId="{A67274E5-BF4F-4774-A276-F3C7E8FDC36D}" type="presParOf" srcId="{395C733F-4ECB-41F5-9456-826495481681}" destId="{48603C81-AB88-4D65-A4CD-30A5CCE861B1}" srcOrd="0" destOrd="0" presId="urn:microsoft.com/office/officeart/2005/8/layout/cycle2"/>
    <dgm:cxn modelId="{6A0D5932-9E7B-4E89-A20B-F04ABB079D55}" type="presParOf" srcId="{721046B6-714B-416B-83C8-26CFCEC82C7B}" destId="{F317261D-BA4A-4BA4-B8DC-6E33EE569405}" srcOrd="6" destOrd="0" presId="urn:microsoft.com/office/officeart/2005/8/layout/cycle2"/>
    <dgm:cxn modelId="{C6F5199E-AB4B-464C-BE48-BACEEC880CFB}" type="presParOf" srcId="{721046B6-714B-416B-83C8-26CFCEC82C7B}" destId="{6335B5F3-7D2D-4578-8B44-193203CAB6A8}" srcOrd="7" destOrd="0" presId="urn:microsoft.com/office/officeart/2005/8/layout/cycle2"/>
    <dgm:cxn modelId="{CBD22413-9216-45DF-9F04-FE26D126E985}" type="presParOf" srcId="{6335B5F3-7D2D-4578-8B44-193203CAB6A8}" destId="{75BA4F83-5A7E-4414-B4D1-7084CD86CE2F}" srcOrd="0" destOrd="0" presId="urn:microsoft.com/office/officeart/2005/8/layout/cycle2"/>
    <dgm:cxn modelId="{6C984BA2-2DC7-4E0D-9F9A-34F5639E6205}" type="presParOf" srcId="{721046B6-714B-416B-83C8-26CFCEC82C7B}" destId="{41C97F48-31A0-424D-99D2-FCA2AC7ABEEB}" srcOrd="8" destOrd="0" presId="urn:microsoft.com/office/officeart/2005/8/layout/cycle2"/>
    <dgm:cxn modelId="{A2332C94-4AC7-4353-AE23-A1914606BC63}" type="presParOf" srcId="{721046B6-714B-416B-83C8-26CFCEC82C7B}" destId="{8666D9D2-C674-4F84-AFFD-2B397ED0CA26}" srcOrd="9" destOrd="0" presId="urn:microsoft.com/office/officeart/2005/8/layout/cycle2"/>
    <dgm:cxn modelId="{A040D9FD-EEC0-4CD4-B868-996B60DAE06D}" type="presParOf" srcId="{8666D9D2-C674-4F84-AFFD-2B397ED0CA26}" destId="{C7DA4A50-575E-4FE4-B11F-B5C7185C9EC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5948665-7A53-4418-B7A9-DFCE48344A73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E7EBD3F-3E82-42AB-B24D-8A110029AEB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hola-atizapan.com/wp-content/uploads/2013/11/uaemex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9708"/>
            <a:ext cx="1152128" cy="101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uaemex.mx/fenfermeria/objetivos_clip_image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73599"/>
            <a:ext cx="1224136" cy="103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95536" y="1204241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UNIVERSIDAD AUTÓNOMA DEL ESTADO DE MÉXICO</a:t>
            </a: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FACULTAD DE ENFERMERIA Y OBSTETRICIA</a:t>
            </a: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CURSO DIRIGIDO A LOS ALUMNOS DE PRIMER SEMESTRE DE LA LICENCIATURA EN ENFERMERÍA</a:t>
            </a: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HISTORIA DE LA ENFERMERÍA </a:t>
            </a: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ETAPA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VOCACIONAL(inicio del cristianismo)</a:t>
            </a: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PRESENTA </a:t>
            </a: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DRA. en </a:t>
            </a:r>
            <a:r>
              <a:rPr lang="es-MX" sz="2400" dirty="0" err="1">
                <a:latin typeface="Arial" pitchFamily="34" charset="0"/>
                <a:cs typeface="Arial" pitchFamily="34" charset="0"/>
              </a:rPr>
              <a:t>edu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 VIANEY MÉNDEZ SALAZAR</a:t>
            </a:r>
          </a:p>
        </p:txBody>
      </p:sp>
    </p:spTree>
    <p:extLst>
      <p:ext uri="{BB962C8B-B14F-4D97-AF65-F5344CB8AC3E}">
        <p14:creationId xmlns:p14="http://schemas.microsoft.com/office/powerpoint/2010/main" val="78404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404664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hospitales medievales más antiguos y reconocidos, y que existen todavía, son según el orden de fundación el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Hôtel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de Lyon (542 d.C.); </a:t>
            </a:r>
            <a:r>
              <a:rPr lang="es-MX" sz="2800" dirty="0" err="1">
                <a:latin typeface="Arial" pitchFamily="34" charset="0"/>
                <a:cs typeface="Arial" pitchFamily="34" charset="0"/>
              </a:rPr>
              <a:t>Hôtel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>
                <a:latin typeface="Arial" pitchFamily="34" charset="0"/>
                <a:cs typeface="Arial" pitchFamily="34" charset="0"/>
              </a:rPr>
              <a:t>Dieu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de París (650 d.C.) y el Hospital del Santo </a:t>
            </a:r>
            <a:r>
              <a:rPr lang="es-MX" sz="2800" dirty="0" err="1">
                <a:latin typeface="Arial" pitchFamily="34" charset="0"/>
                <a:cs typeface="Arial" pitchFamily="34" charset="0"/>
              </a:rPr>
              <a:t>Spirito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de Roma (717 d.C.).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45778"/>
            <a:ext cx="4313660" cy="2560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3814088" cy="266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77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836712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Arial" pitchFamily="34" charset="0"/>
                <a:cs typeface="Arial" pitchFamily="34" charset="0"/>
              </a:rPr>
              <a:t>Se cree que eran las diaconisas o monjas las que atendían a las mujeres y los monjes a los hombres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endParaRPr lang="es-MX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2564904"/>
            <a:ext cx="231034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Resultado de imagen para monjes mediev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24036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9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75134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En 1809 las hermanas de la Caridad llegaron a América, donde además del trabajo comunitario se dedicaron al cuidado de los niños abandonados.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856" y="2204864"/>
            <a:ext cx="3672408" cy="410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55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836712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El propósito de las órdenes mendicantes estaba orientado a promulgar la religión y la enfermería a la gente con enfermedades graves, se consagraron a vivir en la pobreza y de la caridad de la sociedad como lo hizo San Francisco de Asís y Santa Clara de Asís. 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78324"/>
            <a:ext cx="302433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94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692696"/>
            <a:ext cx="74168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ETAPA VOCACIONAL</a:t>
            </a:r>
          </a:p>
          <a:p>
            <a:pPr algn="ctr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smtClean="0">
                <a:latin typeface="Arial" pitchFamily="34" charset="0"/>
                <a:cs typeface="Arial" pitchFamily="34" charset="0"/>
              </a:rPr>
              <a:t>Surge con el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inicio del cristianismo y se prolonga hasta los inicios de la etapa contemporánea.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764704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Características:  La iglesia resaltó la misión salvadora de Cristo para con los desvalidos y enfermos, en contra de lo que hasta entonces propugnaban las demás creencias.</a:t>
            </a:r>
          </a:p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La presencia de la iglesia va ser constante en el mundo de la enfermedad.</a:t>
            </a: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17032"/>
            <a:ext cx="302433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908720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En esta etapa el desarrollo de los cuidados pasaron a considerarse un deber sagrado y adquieren un enfoque humanitario  que previamente no habían tenido.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3528392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95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836712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Este pensamiento religioso obstaculizó el progreso de los cuidados. La disciplina estricta se convertiría, durante muchos siglos en un modo de vida.</a:t>
            </a: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3744416" cy="32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23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836712"/>
            <a:ext cx="7056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Las personas dedicadas al cuidado, acabaron por ser adiestradas para la docilidad, la pasividad, la humildad y un desprecio total de si mismas.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373799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64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476672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INTERPRETACIÓN DE LA ENFERMEDAD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La enfermedad ya no se interpreto con un sentido negativo o castigo sobrenatural se entendió como una gracia recibida y un modo de redención.</a:t>
            </a: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“ En cualquier ciudad que entrareis y os recibieren, curad a los enfermos que en ella hubiere”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81128"/>
            <a:ext cx="2592288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04664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En la alta edad media (500-1000 d. C.) conocida como la época oscura representa con claridad el deterioro y destrucción social del imperio. Es en esta etapa cuando el cristianismo y la Iglesia poseen un poder indiscutible sobre la sociedad. La iglesia aparece como una estructura organizada, fuerte y el imperio se perpetuó a través de ésta; los obispos se vuelven líderes naturales de los pueblos.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437112"/>
            <a:ext cx="4061048" cy="224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692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53119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PRIMERAS CUIDADORAS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52811378"/>
              </p:ext>
            </p:extLst>
          </p:nvPr>
        </p:nvGraphicFramePr>
        <p:xfrm>
          <a:off x="971600" y="1412776"/>
          <a:ext cx="792088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62068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En los primeros siglos de la era cristiana se fomento el crecimiento  del fervor religioso en todo el mundo. Rápidamente florecieron congregaciones, hermandades y órdenes dedicadas al cuidado de los enfermos. 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70808"/>
            <a:ext cx="432047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25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548680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PRIMEROS HOSPITALES CRISTIANOS</a:t>
            </a:r>
          </a:p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XENODOQUIOS</a:t>
            </a: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789998494"/>
              </p:ext>
            </p:extLst>
          </p:nvPr>
        </p:nvGraphicFramePr>
        <p:xfrm>
          <a:off x="395536" y="1397000"/>
          <a:ext cx="8640960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3995936" y="36450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HORFANATOS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692696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ALTA EDAD MEDIA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comprende la primera mitad del periodo medieval hasta el siglo XI.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Se caracterizó por el estancamiento de la ciencia y de la cultura. El comercio y La industria desapareció.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861048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548680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CONSIDERACIONES SOBRE LA ENFERMEDAD</a:t>
            </a:r>
          </a:p>
          <a:p>
            <a:pPr algn="ctr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Época caracterizada por epidemias, hambruna se práctico el infanticidio en niñas y las prácticas abortivas y contraceptivas.</a:t>
            </a:r>
          </a:p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861048"/>
            <a:ext cx="2057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7584" y="620688"/>
            <a:ext cx="705678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El pueblo continuo manteniendo la idea que la enfermedad la enviaba dios.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564904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9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476672"/>
            <a:ext cx="68407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Lucha contra las enfermedades</a:t>
            </a:r>
          </a:p>
          <a:p>
            <a:pPr algn="ctr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3" name="2 Imagen" descr="escanear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6584" y="980728"/>
            <a:ext cx="4370832" cy="5152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canear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64704"/>
            <a:ext cx="6592824" cy="5020056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907704" y="3326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Hospital de Londres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692696"/>
            <a:ext cx="77768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CONCLUSIONES</a:t>
            </a: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Se lucho contra la enfermedad a través de conocimientos empíricos  adquiridos por la experiencia y práctica por grupos como sangradores, barberos y cirujanos, parteras así como cuidadores.</a:t>
            </a:r>
          </a:p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La medicina técnica se aprendió en las escuelas de medicina situadas en los monasterios.</a:t>
            </a:r>
          </a:p>
          <a:p>
            <a:pPr algn="just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980727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A partir del siglo XIII en Europa se crean las universidades con facultades donde se forman los primeros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médicos. En cuanto a la enfermería permaneció vinculada a la religión 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8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62068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La sociedad estaba conformada por tres clases bien definidas: el clero, secular y monástico, ocupaba la posición más elevada; los siervos y granjeros que ocupaban el estrato inferior y en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medio se encontraban los señores, los aristócratas y los guerreros.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12976"/>
            <a:ext cx="302433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66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692696"/>
            <a:ext cx="71287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atin typeface="Arial" pitchFamily="34" charset="0"/>
                <a:cs typeface="Arial" pitchFamily="34" charset="0"/>
              </a:rPr>
              <a:t>BIBLIOGRAFÍA</a:t>
            </a: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Catalina Martín Cano. Historia de la Enfermería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Elsevier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2001</a:t>
            </a: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Parentini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María Rosa. Aspectos relevantes desde sus orígenes hasta el siglo XX,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Trilce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Uruguay.</a:t>
            </a:r>
          </a:p>
          <a:p>
            <a:pPr algn="just"/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Hernández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Conesa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.Historia de la Enfermería. Mc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Grow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Hills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Rosamont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Mackitterik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 Alta Edad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Media.Barcelona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Colecciones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Blanning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, 2002</a:t>
            </a:r>
          </a:p>
          <a:p>
            <a:pPr algn="ctr"/>
            <a:endParaRPr lang="es-MX" sz="4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5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9632" y="908720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>
                <a:latin typeface="Arial" pitchFamily="34" charset="0"/>
                <a:cs typeface="Arial" pitchFamily="34" charset="0"/>
              </a:rPr>
              <a:t>GRACIAS</a:t>
            </a:r>
          </a:p>
          <a:p>
            <a:endParaRPr lang="es-MX" sz="5400" dirty="0">
              <a:latin typeface="Arial" pitchFamily="34" charset="0"/>
              <a:cs typeface="Arial" pitchFamily="34" charset="0"/>
            </a:endParaRPr>
          </a:p>
          <a:p>
            <a:endParaRPr lang="es-MX" sz="5400" dirty="0" smtClean="0">
              <a:latin typeface="Arial" pitchFamily="34" charset="0"/>
              <a:cs typeface="Arial" pitchFamily="34" charset="0"/>
            </a:endParaRPr>
          </a:p>
          <a:p>
            <a:endParaRPr lang="es-MX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3"/>
            <a:ext cx="468052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530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013" y="614839"/>
            <a:ext cx="3762375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12760" y="458112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La mujer, que se encontraba en una posición de subordinación, alcanzaba cierta dignidad ingresando a alguna de las órdenes religiosas existentes</a:t>
            </a:r>
            <a:br>
              <a:rPr lang="es-MX" sz="2400" dirty="0">
                <a:latin typeface="Arial" pitchFamily="34" charset="0"/>
                <a:cs typeface="Arial" pitchFamily="34" charset="0"/>
              </a:rPr>
            </a:b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48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620688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Este primer periodo de la edad media, y posiblemente como consecuencia de las clases sociales y culturales, dio cabida a grandes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movimientos como: El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feudalismo, especie de gobierno patriarcal, proporcionaba a los hombres hogar para su familia, alimento y protección física, pero a cambio exigía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lealtad. </a:t>
            </a:r>
            <a:endParaRPr lang="es-MX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240360" cy="273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04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908720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cs typeface="Arial" pitchFamily="34" charset="0"/>
              </a:rPr>
              <a:t>Existía </a:t>
            </a:r>
            <a:r>
              <a:rPr lang="es-MX" sz="2800" dirty="0">
                <a:cs typeface="Arial" pitchFamily="34" charset="0"/>
              </a:rPr>
              <a:t>una gran discriminación social entre el señor y el siervo, desembocando la mayoría de las veces en abuso y descontento entre el pueblo</a:t>
            </a:r>
            <a:r>
              <a:rPr lang="es-MX" sz="2800" dirty="0" smtClean="0"/>
              <a:t>.</a:t>
            </a:r>
          </a:p>
          <a:p>
            <a:pPr algn="just"/>
            <a:endParaRPr lang="es-MX" sz="2800" dirty="0"/>
          </a:p>
          <a:p>
            <a:pPr algn="just"/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dirty="0" smtClean="0"/>
              <a:t> </a:t>
            </a:r>
          </a:p>
          <a:p>
            <a:pPr algn="just"/>
            <a:endParaRPr lang="es-MX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317" y="3284984"/>
            <a:ext cx="324036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650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548680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mujer, obligada a casarse muy joven y generalmente contra su voluntad, recaía todo el trabajo relacionado con la administración del feudo; tenía, además a cargo el cuidado de los enfermos, desarrollaba actividades propias de los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médicos. 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367240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980728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/>
              <a:t>La mujer prestaba primeros auxilios gracias a que tenía un gran conocimiento de remedios caseros</a:t>
            </a:r>
            <a:r>
              <a:rPr lang="es-MX" sz="2800" dirty="0" smtClean="0"/>
              <a:t>.</a:t>
            </a:r>
          </a:p>
          <a:p>
            <a:pPr algn="just"/>
            <a:endParaRPr lang="es-MX" sz="2800" dirty="0"/>
          </a:p>
          <a:p>
            <a:pPr algn="just"/>
            <a:endParaRPr lang="es-MX" sz="2800" dirty="0" smtClean="0"/>
          </a:p>
          <a:p>
            <a:pPr algn="just"/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40968"/>
            <a:ext cx="52387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2768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476672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monasterios, que eran pobres, débiles y desorganizados alcanzaron su esplendor en esta época.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Estos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monasterios que inicialmente eran asilo y refugio para pobres se fueron convirtiendo en hospitales monásticos y la labor de enfermería administrada por hermandades monásticas o sociedades religiosas. 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3501008"/>
            <a:ext cx="370841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25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a">
  <a:themeElements>
    <a:clrScheme name="Perspectiv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969</TotalTime>
  <Words>961</Words>
  <Application>Microsoft Office PowerPoint</Application>
  <PresentationFormat>Presentación en pantalla (4:3)</PresentationFormat>
  <Paragraphs>93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Perspectiva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www.intercambiosvirtuales.org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www.intercambiosvirtuales.org</dc:creator>
  <cp:lastModifiedBy>Alumnos</cp:lastModifiedBy>
  <cp:revision>36</cp:revision>
  <dcterms:created xsi:type="dcterms:W3CDTF">2011-09-14T02:04:47Z</dcterms:created>
  <dcterms:modified xsi:type="dcterms:W3CDTF">2015-10-03T03:12:38Z</dcterms:modified>
</cp:coreProperties>
</file>