
<file path=[Content_Types].xml><?xml version="1.0" encoding="utf-8"?>
<Types xmlns="http://schemas.openxmlformats.org/package/2006/content-types">
  <Override PartName="/ppt/slides/slide29.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colors8.xml" ContentType="application/vnd.openxmlformats-officedocument.drawingml.diagramColors+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diagrams/quickStyle9.xml" ContentType="application/vnd.openxmlformats-officedocument.drawingml.diagramStyl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quickStyle7.xml" ContentType="application/vnd.openxmlformats-officedocument.drawingml.diagramStyl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quickStyle3.xml" ContentType="application/vnd.openxmlformats-officedocument.drawingml.diagramStyle+xml"/>
  <Override PartName="/ppt/diagrams/colors10.xml" ContentType="application/vnd.openxmlformats-officedocument.drawingml.diagramColor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Override PartName="/ppt/diagrams/layout8.xml" ContentType="application/vnd.openxmlformats-officedocument.drawingml.diagram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ppt/diagrams/data9.xml" ContentType="application/vnd.openxmlformats-officedocument.drawingml.diagramData+xml"/>
  <Override PartName="/ppt/diagrams/data10.xml" ContentType="application/vnd.openxmlformats-officedocument.drawingml.diagramData+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9" r:id="rId2"/>
    <p:sldId id="300" r:id="rId3"/>
    <p:sldId id="275" r:id="rId4"/>
    <p:sldId id="257" r:id="rId5"/>
    <p:sldId id="432" r:id="rId6"/>
    <p:sldId id="339" r:id="rId7"/>
    <p:sldId id="336" r:id="rId8"/>
    <p:sldId id="404" r:id="rId9"/>
    <p:sldId id="405" r:id="rId10"/>
    <p:sldId id="347" r:id="rId11"/>
    <p:sldId id="386" r:id="rId12"/>
    <p:sldId id="406" r:id="rId13"/>
    <p:sldId id="407" r:id="rId14"/>
    <p:sldId id="431" r:id="rId15"/>
    <p:sldId id="408" r:id="rId16"/>
    <p:sldId id="409" r:id="rId17"/>
    <p:sldId id="411" r:id="rId18"/>
    <p:sldId id="410" r:id="rId19"/>
    <p:sldId id="412" r:id="rId20"/>
    <p:sldId id="371" r:id="rId21"/>
    <p:sldId id="374" r:id="rId22"/>
    <p:sldId id="413" r:id="rId23"/>
    <p:sldId id="415" r:id="rId24"/>
    <p:sldId id="414" r:id="rId25"/>
    <p:sldId id="372" r:id="rId26"/>
    <p:sldId id="358" r:id="rId27"/>
    <p:sldId id="416" r:id="rId28"/>
    <p:sldId id="422" r:id="rId29"/>
    <p:sldId id="423" r:id="rId30"/>
    <p:sldId id="424" r:id="rId31"/>
    <p:sldId id="425" r:id="rId32"/>
    <p:sldId id="426" r:id="rId33"/>
    <p:sldId id="421" r:id="rId34"/>
    <p:sldId id="427" r:id="rId35"/>
    <p:sldId id="429" r:id="rId36"/>
    <p:sldId id="428" r:id="rId37"/>
    <p:sldId id="430" r:id="rId38"/>
    <p:sldId id="301" r:id="rId39"/>
    <p:sldId id="304" r:id="rId40"/>
    <p:sldId id="302" r:id="rId41"/>
    <p:sldId id="305" r:id="rId42"/>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53" d="100"/>
          <a:sy n="53" d="100"/>
        </p:scale>
        <p:origin x="-102" y="-6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image" Target="../media/image3.png"/><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D507E45-74D1-4B75-84DA-885DB66A239B}" type="doc">
      <dgm:prSet loTypeId="urn:microsoft.com/office/officeart/2005/8/layout/vList3" loCatId="list" qsTypeId="urn:microsoft.com/office/officeart/2005/8/quickstyle/3d1" qsCatId="3D" csTypeId="urn:microsoft.com/office/officeart/2005/8/colors/colorful1" csCatId="colorful" phldr="1"/>
      <dgm:spPr/>
      <dgm:t>
        <a:bodyPr/>
        <a:lstStyle/>
        <a:p>
          <a:endParaRPr lang="es-MX"/>
        </a:p>
      </dgm:t>
    </dgm:pt>
    <dgm:pt modelId="{B51443F7-3CD7-42B3-8B10-9E758BA221AA}">
      <dgm:prSet/>
      <dgm:spPr/>
      <dgm:t>
        <a:bodyPr/>
        <a:lstStyle/>
        <a:p>
          <a:pPr rtl="0"/>
          <a:r>
            <a:rPr lang="es-MX" b="1" dirty="0" smtClean="0"/>
            <a:t>1. </a:t>
          </a:r>
          <a:r>
            <a:rPr lang="es-MX" b="1" dirty="0" smtClean="0"/>
            <a:t>CRITERIOS DE VALORACIÓN DE LA NORMA</a:t>
          </a:r>
          <a:endParaRPr lang="es-MX" dirty="0"/>
        </a:p>
      </dgm:t>
    </dgm:pt>
    <dgm:pt modelId="{1FB3C075-FD84-4BE6-8F1D-5A598E92BA27}" type="parTrans" cxnId="{9FD2AF37-9638-493A-A6F2-F1D3DBCE0620}">
      <dgm:prSet/>
      <dgm:spPr/>
      <dgm:t>
        <a:bodyPr/>
        <a:lstStyle/>
        <a:p>
          <a:endParaRPr lang="es-MX"/>
        </a:p>
      </dgm:t>
    </dgm:pt>
    <dgm:pt modelId="{1FD562DB-6D5E-4A25-80AE-A01C2883BF9A}" type="sibTrans" cxnId="{9FD2AF37-9638-493A-A6F2-F1D3DBCE0620}">
      <dgm:prSet/>
      <dgm:spPr/>
      <dgm:t>
        <a:bodyPr/>
        <a:lstStyle/>
        <a:p>
          <a:endParaRPr lang="es-MX"/>
        </a:p>
      </dgm:t>
    </dgm:pt>
    <dgm:pt modelId="{44AAB946-277D-4561-B50D-6E6B4D3B23B0}">
      <dgm:prSet/>
      <dgm:spPr/>
      <dgm:t>
        <a:bodyPr/>
        <a:lstStyle/>
        <a:p>
          <a:pPr rtl="0"/>
          <a:r>
            <a:rPr lang="es-MX" b="1" dirty="0" smtClean="0"/>
            <a:t>2. </a:t>
          </a:r>
          <a:r>
            <a:rPr lang="es-MX" b="1" dirty="0" smtClean="0"/>
            <a:t>LA NORMA JUSTA</a:t>
          </a:r>
          <a:endParaRPr lang="es-MX" dirty="0"/>
        </a:p>
      </dgm:t>
    </dgm:pt>
    <dgm:pt modelId="{31BCB474-8CC0-443F-96C1-A3515046DE22}" type="parTrans" cxnId="{CF648F92-EB05-4F83-87BE-B8513A408EAA}">
      <dgm:prSet/>
      <dgm:spPr/>
      <dgm:t>
        <a:bodyPr/>
        <a:lstStyle/>
        <a:p>
          <a:endParaRPr lang="es-MX"/>
        </a:p>
      </dgm:t>
    </dgm:pt>
    <dgm:pt modelId="{C3A42CE8-4819-47BB-9208-43F7B0DD1056}" type="sibTrans" cxnId="{CF648F92-EB05-4F83-87BE-B8513A408EAA}">
      <dgm:prSet/>
      <dgm:spPr/>
      <dgm:t>
        <a:bodyPr/>
        <a:lstStyle/>
        <a:p>
          <a:endParaRPr lang="es-MX"/>
        </a:p>
      </dgm:t>
    </dgm:pt>
    <dgm:pt modelId="{A5028F23-EE1D-4766-8127-532589CB7825}">
      <dgm:prSet/>
      <dgm:spPr/>
      <dgm:t>
        <a:bodyPr/>
        <a:lstStyle/>
        <a:p>
          <a:pPr rtl="0"/>
          <a:r>
            <a:rPr lang="es-MX" b="1" dirty="0" smtClean="0"/>
            <a:t>3. </a:t>
          </a:r>
          <a:r>
            <a:rPr lang="es-MX" b="1" dirty="0" smtClean="0"/>
            <a:t>LA NORMA VÁLIDA</a:t>
          </a:r>
          <a:endParaRPr lang="es-MX" b="1" dirty="0"/>
        </a:p>
      </dgm:t>
    </dgm:pt>
    <dgm:pt modelId="{A97F2F8F-E2C8-4E8C-A4B3-C09209A7A98C}" type="parTrans" cxnId="{7AB5D74B-BF22-4241-A2D4-0819DDCEF256}">
      <dgm:prSet/>
      <dgm:spPr/>
      <dgm:t>
        <a:bodyPr/>
        <a:lstStyle/>
        <a:p>
          <a:endParaRPr lang="es-MX"/>
        </a:p>
      </dgm:t>
    </dgm:pt>
    <dgm:pt modelId="{A6C39221-CE5B-4948-9179-F641CCF4C798}" type="sibTrans" cxnId="{7AB5D74B-BF22-4241-A2D4-0819DDCEF256}">
      <dgm:prSet/>
      <dgm:spPr/>
      <dgm:t>
        <a:bodyPr/>
        <a:lstStyle/>
        <a:p>
          <a:endParaRPr lang="es-MX"/>
        </a:p>
      </dgm:t>
    </dgm:pt>
    <dgm:pt modelId="{F0CC0766-56FA-4E14-A945-C45106C0966E}">
      <dgm:prSet/>
      <dgm:spPr/>
      <dgm:t>
        <a:bodyPr/>
        <a:lstStyle/>
        <a:p>
          <a:pPr rtl="0"/>
          <a:r>
            <a:rPr lang="es-MX" b="1" dirty="0" smtClean="0"/>
            <a:t>6. EJERCICIO</a:t>
          </a:r>
          <a:endParaRPr lang="es-MX" dirty="0"/>
        </a:p>
      </dgm:t>
    </dgm:pt>
    <dgm:pt modelId="{A908DDD1-3EBF-41ED-9BA6-44E82DF285F5}" type="parTrans" cxnId="{49E89E31-C7D7-4263-B2E1-A1296EEE512E}">
      <dgm:prSet/>
      <dgm:spPr/>
      <dgm:t>
        <a:bodyPr/>
        <a:lstStyle/>
        <a:p>
          <a:endParaRPr lang="es-MX"/>
        </a:p>
      </dgm:t>
    </dgm:pt>
    <dgm:pt modelId="{B5083890-97D4-4996-BCE6-917EF8642CFC}" type="sibTrans" cxnId="{49E89E31-C7D7-4263-B2E1-A1296EEE512E}">
      <dgm:prSet/>
      <dgm:spPr/>
      <dgm:t>
        <a:bodyPr/>
        <a:lstStyle/>
        <a:p>
          <a:endParaRPr lang="es-MX"/>
        </a:p>
      </dgm:t>
    </dgm:pt>
    <dgm:pt modelId="{2023E287-BA59-46DE-9A3C-6FA35C7874A5}">
      <dgm:prSet/>
      <dgm:spPr/>
      <dgm:t>
        <a:bodyPr/>
        <a:lstStyle/>
        <a:p>
          <a:pPr rtl="0"/>
          <a:r>
            <a:rPr lang="es-MX" b="1" dirty="0" smtClean="0"/>
            <a:t>7. REFERENCIAS</a:t>
          </a:r>
          <a:endParaRPr lang="es-MX" b="1" dirty="0"/>
        </a:p>
      </dgm:t>
    </dgm:pt>
    <dgm:pt modelId="{E3FB302B-BFE2-4567-BA5E-ACFA239BF50A}" type="parTrans" cxnId="{F8E5F9C7-E5D4-4B3E-8A43-7D834DABB1AB}">
      <dgm:prSet/>
      <dgm:spPr/>
      <dgm:t>
        <a:bodyPr/>
        <a:lstStyle/>
        <a:p>
          <a:endParaRPr lang="es-MX"/>
        </a:p>
      </dgm:t>
    </dgm:pt>
    <dgm:pt modelId="{927EBF47-74B4-4F47-8280-276DB710ACA3}" type="sibTrans" cxnId="{F8E5F9C7-E5D4-4B3E-8A43-7D834DABB1AB}">
      <dgm:prSet/>
      <dgm:spPr/>
      <dgm:t>
        <a:bodyPr/>
        <a:lstStyle/>
        <a:p>
          <a:endParaRPr lang="es-MX"/>
        </a:p>
      </dgm:t>
    </dgm:pt>
    <dgm:pt modelId="{F6600F0B-44D2-4F86-8AFC-D399E588F8D6}">
      <dgm:prSet/>
      <dgm:spPr/>
      <dgm:t>
        <a:bodyPr/>
        <a:lstStyle/>
        <a:p>
          <a:pPr rtl="0"/>
          <a:r>
            <a:rPr lang="es-MX" b="1" dirty="0" smtClean="0"/>
            <a:t>4. </a:t>
          </a:r>
          <a:r>
            <a:rPr lang="es-MX" b="1" dirty="0" smtClean="0"/>
            <a:t>LA NORMA EFICAZ</a:t>
          </a:r>
          <a:endParaRPr lang="es-MX" b="1" dirty="0"/>
        </a:p>
      </dgm:t>
    </dgm:pt>
    <dgm:pt modelId="{DFBF003B-5148-4FD0-A9E7-C12495E191B6}" type="parTrans" cxnId="{C52D717C-A389-4546-B701-C836DAEF6C38}">
      <dgm:prSet/>
      <dgm:spPr/>
      <dgm:t>
        <a:bodyPr/>
        <a:lstStyle/>
        <a:p>
          <a:endParaRPr lang="es-MX"/>
        </a:p>
      </dgm:t>
    </dgm:pt>
    <dgm:pt modelId="{652B5E29-F4DB-4A7D-8C4E-D356B273D412}" type="sibTrans" cxnId="{C52D717C-A389-4546-B701-C836DAEF6C38}">
      <dgm:prSet/>
      <dgm:spPr/>
      <dgm:t>
        <a:bodyPr/>
        <a:lstStyle/>
        <a:p>
          <a:endParaRPr lang="es-MX"/>
        </a:p>
      </dgm:t>
    </dgm:pt>
    <dgm:pt modelId="{C254E7EB-40B0-4714-B92C-5FA798BF88E1}">
      <dgm:prSet/>
      <dgm:spPr/>
      <dgm:t>
        <a:bodyPr/>
        <a:lstStyle/>
        <a:p>
          <a:pPr rtl="0"/>
          <a:r>
            <a:rPr lang="es-MX" b="1" dirty="0" smtClean="0"/>
            <a:t>5. </a:t>
          </a:r>
          <a:r>
            <a:rPr lang="es-MX" b="1" dirty="0" smtClean="0"/>
            <a:t>INDEPENDENCIA DE LOS CRITERIOS DE VALORACIÓN</a:t>
          </a:r>
          <a:endParaRPr lang="es-MX" b="1" dirty="0"/>
        </a:p>
      </dgm:t>
    </dgm:pt>
    <dgm:pt modelId="{19EFFF4D-A609-4E53-B1F5-DBEC3F944E52}" type="parTrans" cxnId="{4EDD8BAB-A955-419E-8EC9-9C7C9A9670DA}">
      <dgm:prSet/>
      <dgm:spPr/>
      <dgm:t>
        <a:bodyPr/>
        <a:lstStyle/>
        <a:p>
          <a:endParaRPr lang="es-MX"/>
        </a:p>
      </dgm:t>
    </dgm:pt>
    <dgm:pt modelId="{6F6BAC96-C46A-4BAF-8A3C-EC27D862551B}" type="sibTrans" cxnId="{4EDD8BAB-A955-419E-8EC9-9C7C9A9670DA}">
      <dgm:prSet/>
      <dgm:spPr/>
      <dgm:t>
        <a:bodyPr/>
        <a:lstStyle/>
        <a:p>
          <a:endParaRPr lang="es-MX"/>
        </a:p>
      </dgm:t>
    </dgm:pt>
    <dgm:pt modelId="{DFC228F5-0FE0-4B95-8166-CA3AFECED667}" type="pres">
      <dgm:prSet presAssocID="{0D507E45-74D1-4B75-84DA-885DB66A239B}" presName="linearFlow" presStyleCnt="0">
        <dgm:presLayoutVars>
          <dgm:dir/>
          <dgm:resizeHandles val="exact"/>
        </dgm:presLayoutVars>
      </dgm:prSet>
      <dgm:spPr/>
      <dgm:t>
        <a:bodyPr/>
        <a:lstStyle/>
        <a:p>
          <a:endParaRPr lang="es-MX"/>
        </a:p>
      </dgm:t>
    </dgm:pt>
    <dgm:pt modelId="{C3FCC25D-24D1-4370-9D45-E8F18B16ADED}" type="pres">
      <dgm:prSet presAssocID="{B51443F7-3CD7-42B3-8B10-9E758BA221AA}" presName="composite" presStyleCnt="0"/>
      <dgm:spPr/>
    </dgm:pt>
    <dgm:pt modelId="{32FAA5AD-EA17-4CA1-947C-2D73C92C60A9}" type="pres">
      <dgm:prSet presAssocID="{B51443F7-3CD7-42B3-8B10-9E758BA221AA}" presName="imgShp" presStyleLbl="fgImgPlace1" presStyleIdx="0" presStyleCnt="7"/>
      <dgm:spPr>
        <a:blipFill rotWithShape="0">
          <a:blip xmlns:r="http://schemas.openxmlformats.org/officeDocument/2006/relationships" r:embed="rId1"/>
          <a:stretch>
            <a:fillRect/>
          </a:stretch>
        </a:blipFill>
      </dgm:spPr>
      <dgm:t>
        <a:bodyPr/>
        <a:lstStyle/>
        <a:p>
          <a:endParaRPr lang="es-MX"/>
        </a:p>
      </dgm:t>
    </dgm:pt>
    <dgm:pt modelId="{BBB77EAF-199E-43F7-AA93-73D7E676AE36}" type="pres">
      <dgm:prSet presAssocID="{B51443F7-3CD7-42B3-8B10-9E758BA221AA}" presName="txShp" presStyleLbl="node1" presStyleIdx="0" presStyleCnt="7">
        <dgm:presLayoutVars>
          <dgm:bulletEnabled val="1"/>
        </dgm:presLayoutVars>
      </dgm:prSet>
      <dgm:spPr/>
      <dgm:t>
        <a:bodyPr/>
        <a:lstStyle/>
        <a:p>
          <a:endParaRPr lang="es-MX"/>
        </a:p>
      </dgm:t>
    </dgm:pt>
    <dgm:pt modelId="{1E44AB99-9434-4525-B610-84F319D0E810}" type="pres">
      <dgm:prSet presAssocID="{1FD562DB-6D5E-4A25-80AE-A01C2883BF9A}" presName="spacing" presStyleCnt="0"/>
      <dgm:spPr/>
    </dgm:pt>
    <dgm:pt modelId="{8CF38D9F-1BA6-4896-9E7B-AA2D591D44F4}" type="pres">
      <dgm:prSet presAssocID="{44AAB946-277D-4561-B50D-6E6B4D3B23B0}" presName="composite" presStyleCnt="0"/>
      <dgm:spPr/>
    </dgm:pt>
    <dgm:pt modelId="{B793BFAE-C8F2-45B3-AB31-C5E2E7B3ECF6}" type="pres">
      <dgm:prSet presAssocID="{44AAB946-277D-4561-B50D-6E6B4D3B23B0}" presName="imgShp" presStyleLbl="fgImgPlace1" presStyleIdx="1" presStyleCnt="7"/>
      <dgm:spPr>
        <a:blipFill rotWithShape="0">
          <a:blip xmlns:r="http://schemas.openxmlformats.org/officeDocument/2006/relationships" r:embed="rId2"/>
          <a:stretch>
            <a:fillRect/>
          </a:stretch>
        </a:blipFill>
      </dgm:spPr>
      <dgm:t>
        <a:bodyPr/>
        <a:lstStyle/>
        <a:p>
          <a:endParaRPr lang="es-MX"/>
        </a:p>
      </dgm:t>
    </dgm:pt>
    <dgm:pt modelId="{E0907E97-565D-4BE6-BA7E-54F03952F828}" type="pres">
      <dgm:prSet presAssocID="{44AAB946-277D-4561-B50D-6E6B4D3B23B0}" presName="txShp" presStyleLbl="node1" presStyleIdx="1" presStyleCnt="7">
        <dgm:presLayoutVars>
          <dgm:bulletEnabled val="1"/>
        </dgm:presLayoutVars>
      </dgm:prSet>
      <dgm:spPr/>
      <dgm:t>
        <a:bodyPr/>
        <a:lstStyle/>
        <a:p>
          <a:endParaRPr lang="es-MX"/>
        </a:p>
      </dgm:t>
    </dgm:pt>
    <dgm:pt modelId="{CB44008E-C998-4223-BA13-5203E603D40C}" type="pres">
      <dgm:prSet presAssocID="{C3A42CE8-4819-47BB-9208-43F7B0DD1056}" presName="spacing" presStyleCnt="0"/>
      <dgm:spPr/>
    </dgm:pt>
    <dgm:pt modelId="{86A2570E-BCBB-42F3-BC84-C18865A5D3CC}" type="pres">
      <dgm:prSet presAssocID="{A5028F23-EE1D-4766-8127-532589CB7825}" presName="composite" presStyleCnt="0"/>
      <dgm:spPr/>
    </dgm:pt>
    <dgm:pt modelId="{F1E83EC5-F880-4E39-A5B4-D00B5192B5A3}" type="pres">
      <dgm:prSet presAssocID="{A5028F23-EE1D-4766-8127-532589CB7825}" presName="imgShp" presStyleLbl="fgImgPlace1" presStyleIdx="2" presStyleCnt="7"/>
      <dgm:spPr>
        <a:blipFill rotWithShape="0">
          <a:blip xmlns:r="http://schemas.openxmlformats.org/officeDocument/2006/relationships" r:embed="rId3"/>
          <a:stretch>
            <a:fillRect/>
          </a:stretch>
        </a:blipFill>
      </dgm:spPr>
      <dgm:t>
        <a:bodyPr/>
        <a:lstStyle/>
        <a:p>
          <a:endParaRPr lang="es-MX"/>
        </a:p>
      </dgm:t>
    </dgm:pt>
    <dgm:pt modelId="{BD40E4AE-E787-4B26-BBAA-36363F815018}" type="pres">
      <dgm:prSet presAssocID="{A5028F23-EE1D-4766-8127-532589CB7825}" presName="txShp" presStyleLbl="node1" presStyleIdx="2" presStyleCnt="7">
        <dgm:presLayoutVars>
          <dgm:bulletEnabled val="1"/>
        </dgm:presLayoutVars>
      </dgm:prSet>
      <dgm:spPr/>
      <dgm:t>
        <a:bodyPr/>
        <a:lstStyle/>
        <a:p>
          <a:endParaRPr lang="es-MX"/>
        </a:p>
      </dgm:t>
    </dgm:pt>
    <dgm:pt modelId="{A1A7FC98-95DC-4B2B-9AEA-8E4262C75CBF}" type="pres">
      <dgm:prSet presAssocID="{A6C39221-CE5B-4948-9179-F641CCF4C798}" presName="spacing" presStyleCnt="0"/>
      <dgm:spPr/>
    </dgm:pt>
    <dgm:pt modelId="{371A913F-47B9-469E-BDB3-2BCBF5D86ECD}" type="pres">
      <dgm:prSet presAssocID="{F6600F0B-44D2-4F86-8AFC-D399E588F8D6}" presName="composite" presStyleCnt="0"/>
      <dgm:spPr/>
    </dgm:pt>
    <dgm:pt modelId="{5164F9E9-AE1E-406F-91D1-5CB8465192BA}" type="pres">
      <dgm:prSet presAssocID="{F6600F0B-44D2-4F86-8AFC-D399E588F8D6}" presName="imgShp" presStyleLbl="fgImgPlace1" presStyleIdx="3" presStyleCnt="7"/>
      <dgm:spPr>
        <a:blipFill rotWithShape="0">
          <a:blip xmlns:r="http://schemas.openxmlformats.org/officeDocument/2006/relationships" r:embed="rId4"/>
          <a:stretch>
            <a:fillRect/>
          </a:stretch>
        </a:blipFill>
      </dgm:spPr>
      <dgm:t>
        <a:bodyPr/>
        <a:lstStyle/>
        <a:p>
          <a:endParaRPr lang="es-MX"/>
        </a:p>
      </dgm:t>
    </dgm:pt>
    <dgm:pt modelId="{1CC987CF-8CFD-48DF-8433-EB4B4CFA02FD}" type="pres">
      <dgm:prSet presAssocID="{F6600F0B-44D2-4F86-8AFC-D399E588F8D6}" presName="txShp" presStyleLbl="node1" presStyleIdx="3" presStyleCnt="7">
        <dgm:presLayoutVars>
          <dgm:bulletEnabled val="1"/>
        </dgm:presLayoutVars>
      </dgm:prSet>
      <dgm:spPr/>
      <dgm:t>
        <a:bodyPr/>
        <a:lstStyle/>
        <a:p>
          <a:endParaRPr lang="es-MX"/>
        </a:p>
      </dgm:t>
    </dgm:pt>
    <dgm:pt modelId="{473B17A6-1AE2-47BF-9E1E-A1F762D24F62}" type="pres">
      <dgm:prSet presAssocID="{652B5E29-F4DB-4A7D-8C4E-D356B273D412}" presName="spacing" presStyleCnt="0"/>
      <dgm:spPr/>
    </dgm:pt>
    <dgm:pt modelId="{FF2FE94B-5BC6-4859-9C13-5D6947ADCC63}" type="pres">
      <dgm:prSet presAssocID="{C254E7EB-40B0-4714-B92C-5FA798BF88E1}" presName="composite" presStyleCnt="0"/>
      <dgm:spPr/>
    </dgm:pt>
    <dgm:pt modelId="{7D97748D-DFC8-449A-BDE3-B51356BFEF2F}" type="pres">
      <dgm:prSet presAssocID="{C254E7EB-40B0-4714-B92C-5FA798BF88E1}" presName="imgShp" presStyleLbl="fgImgPlace1" presStyleIdx="4" presStyleCnt="7"/>
      <dgm:spPr>
        <a:blipFill rotWithShape="0">
          <a:blip xmlns:r="http://schemas.openxmlformats.org/officeDocument/2006/relationships" r:embed="rId5"/>
          <a:stretch>
            <a:fillRect/>
          </a:stretch>
        </a:blipFill>
      </dgm:spPr>
      <dgm:t>
        <a:bodyPr/>
        <a:lstStyle/>
        <a:p>
          <a:endParaRPr lang="es-MX"/>
        </a:p>
      </dgm:t>
    </dgm:pt>
    <dgm:pt modelId="{0159DB86-A380-452D-B3A0-431B6F6281CE}" type="pres">
      <dgm:prSet presAssocID="{C254E7EB-40B0-4714-B92C-5FA798BF88E1}" presName="txShp" presStyleLbl="node1" presStyleIdx="4" presStyleCnt="7">
        <dgm:presLayoutVars>
          <dgm:bulletEnabled val="1"/>
        </dgm:presLayoutVars>
      </dgm:prSet>
      <dgm:spPr/>
      <dgm:t>
        <a:bodyPr/>
        <a:lstStyle/>
        <a:p>
          <a:endParaRPr lang="es-MX"/>
        </a:p>
      </dgm:t>
    </dgm:pt>
    <dgm:pt modelId="{449E7475-6B7C-43A3-A81C-43CE070F6950}" type="pres">
      <dgm:prSet presAssocID="{6F6BAC96-C46A-4BAF-8A3C-EC27D862551B}" presName="spacing" presStyleCnt="0"/>
      <dgm:spPr/>
    </dgm:pt>
    <dgm:pt modelId="{9BB54296-B53C-43E1-A117-A29A79079415}" type="pres">
      <dgm:prSet presAssocID="{F0CC0766-56FA-4E14-A945-C45106C0966E}" presName="composite" presStyleCnt="0"/>
      <dgm:spPr/>
    </dgm:pt>
    <dgm:pt modelId="{0E77AC54-0AE8-4D21-939B-B747FA24088E}" type="pres">
      <dgm:prSet presAssocID="{F0CC0766-56FA-4E14-A945-C45106C0966E}" presName="imgShp" presStyleLbl="fgImgPlace1" presStyleIdx="5" presStyleCnt="7"/>
      <dgm:spPr>
        <a:blipFill rotWithShape="0">
          <a:blip xmlns:r="http://schemas.openxmlformats.org/officeDocument/2006/relationships" r:embed="rId6"/>
          <a:stretch>
            <a:fillRect/>
          </a:stretch>
        </a:blipFill>
      </dgm:spPr>
      <dgm:t>
        <a:bodyPr/>
        <a:lstStyle/>
        <a:p>
          <a:endParaRPr lang="es-MX"/>
        </a:p>
      </dgm:t>
    </dgm:pt>
    <dgm:pt modelId="{49B606A4-87DB-4AE0-962B-7BED977BCA52}" type="pres">
      <dgm:prSet presAssocID="{F0CC0766-56FA-4E14-A945-C45106C0966E}" presName="txShp" presStyleLbl="node1" presStyleIdx="5" presStyleCnt="7">
        <dgm:presLayoutVars>
          <dgm:bulletEnabled val="1"/>
        </dgm:presLayoutVars>
      </dgm:prSet>
      <dgm:spPr/>
      <dgm:t>
        <a:bodyPr/>
        <a:lstStyle/>
        <a:p>
          <a:endParaRPr lang="es-MX"/>
        </a:p>
      </dgm:t>
    </dgm:pt>
    <dgm:pt modelId="{7DB9F2AE-7405-4A77-A70E-92A7DDB3CE83}" type="pres">
      <dgm:prSet presAssocID="{B5083890-97D4-4996-BCE6-917EF8642CFC}" presName="spacing" presStyleCnt="0"/>
      <dgm:spPr/>
    </dgm:pt>
    <dgm:pt modelId="{CF3A026D-CCB9-4944-9872-65686ECA9B31}" type="pres">
      <dgm:prSet presAssocID="{2023E287-BA59-46DE-9A3C-6FA35C7874A5}" presName="composite" presStyleCnt="0"/>
      <dgm:spPr/>
    </dgm:pt>
    <dgm:pt modelId="{36A44787-D6FC-44A6-A957-7EAAB2A08911}" type="pres">
      <dgm:prSet presAssocID="{2023E287-BA59-46DE-9A3C-6FA35C7874A5}" presName="imgShp" presStyleLbl="fgImgPlace1" presStyleIdx="6" presStyleCnt="7"/>
      <dgm:spPr>
        <a:blipFill rotWithShape="0">
          <a:blip xmlns:r="http://schemas.openxmlformats.org/officeDocument/2006/relationships" r:embed="rId7"/>
          <a:stretch>
            <a:fillRect/>
          </a:stretch>
        </a:blipFill>
      </dgm:spPr>
      <dgm:t>
        <a:bodyPr/>
        <a:lstStyle/>
        <a:p>
          <a:endParaRPr lang="es-MX"/>
        </a:p>
      </dgm:t>
    </dgm:pt>
    <dgm:pt modelId="{C843BFA0-CB05-41EF-B86B-FB4D60E9B03F}" type="pres">
      <dgm:prSet presAssocID="{2023E287-BA59-46DE-9A3C-6FA35C7874A5}" presName="txShp" presStyleLbl="node1" presStyleIdx="6" presStyleCnt="7">
        <dgm:presLayoutVars>
          <dgm:bulletEnabled val="1"/>
        </dgm:presLayoutVars>
      </dgm:prSet>
      <dgm:spPr/>
      <dgm:t>
        <a:bodyPr/>
        <a:lstStyle/>
        <a:p>
          <a:endParaRPr lang="es-MX"/>
        </a:p>
      </dgm:t>
    </dgm:pt>
  </dgm:ptLst>
  <dgm:cxnLst>
    <dgm:cxn modelId="{06C89301-1019-4359-BAE6-0672F1E46235}" type="presOf" srcId="{B51443F7-3CD7-42B3-8B10-9E758BA221AA}" destId="{BBB77EAF-199E-43F7-AA93-73D7E676AE36}" srcOrd="0" destOrd="0" presId="urn:microsoft.com/office/officeart/2005/8/layout/vList3"/>
    <dgm:cxn modelId="{5C8550D6-141B-4303-B14E-12356088093B}" type="presOf" srcId="{A5028F23-EE1D-4766-8127-532589CB7825}" destId="{BD40E4AE-E787-4B26-BBAA-36363F815018}" srcOrd="0" destOrd="0" presId="urn:microsoft.com/office/officeart/2005/8/layout/vList3"/>
    <dgm:cxn modelId="{49E89E31-C7D7-4263-B2E1-A1296EEE512E}" srcId="{0D507E45-74D1-4B75-84DA-885DB66A239B}" destId="{F0CC0766-56FA-4E14-A945-C45106C0966E}" srcOrd="5" destOrd="0" parTransId="{A908DDD1-3EBF-41ED-9BA6-44E82DF285F5}" sibTransId="{B5083890-97D4-4996-BCE6-917EF8642CFC}"/>
    <dgm:cxn modelId="{CF648F92-EB05-4F83-87BE-B8513A408EAA}" srcId="{0D507E45-74D1-4B75-84DA-885DB66A239B}" destId="{44AAB946-277D-4561-B50D-6E6B4D3B23B0}" srcOrd="1" destOrd="0" parTransId="{31BCB474-8CC0-443F-96C1-A3515046DE22}" sibTransId="{C3A42CE8-4819-47BB-9208-43F7B0DD1056}"/>
    <dgm:cxn modelId="{C52D717C-A389-4546-B701-C836DAEF6C38}" srcId="{0D507E45-74D1-4B75-84DA-885DB66A239B}" destId="{F6600F0B-44D2-4F86-8AFC-D399E588F8D6}" srcOrd="3" destOrd="0" parTransId="{DFBF003B-5148-4FD0-A9E7-C12495E191B6}" sibTransId="{652B5E29-F4DB-4A7D-8C4E-D356B273D412}"/>
    <dgm:cxn modelId="{9FD2AF37-9638-493A-A6F2-F1D3DBCE0620}" srcId="{0D507E45-74D1-4B75-84DA-885DB66A239B}" destId="{B51443F7-3CD7-42B3-8B10-9E758BA221AA}" srcOrd="0" destOrd="0" parTransId="{1FB3C075-FD84-4BE6-8F1D-5A598E92BA27}" sibTransId="{1FD562DB-6D5E-4A25-80AE-A01C2883BF9A}"/>
    <dgm:cxn modelId="{7AB5D74B-BF22-4241-A2D4-0819DDCEF256}" srcId="{0D507E45-74D1-4B75-84DA-885DB66A239B}" destId="{A5028F23-EE1D-4766-8127-532589CB7825}" srcOrd="2" destOrd="0" parTransId="{A97F2F8F-E2C8-4E8C-A4B3-C09209A7A98C}" sibTransId="{A6C39221-CE5B-4948-9179-F641CCF4C798}"/>
    <dgm:cxn modelId="{31A3F809-CFC1-4315-B0BC-9AB005C331AC}" type="presOf" srcId="{44AAB946-277D-4561-B50D-6E6B4D3B23B0}" destId="{E0907E97-565D-4BE6-BA7E-54F03952F828}" srcOrd="0" destOrd="0" presId="urn:microsoft.com/office/officeart/2005/8/layout/vList3"/>
    <dgm:cxn modelId="{D2E45AB4-AB6B-46D5-A026-6C5F00D7018D}" type="presOf" srcId="{F6600F0B-44D2-4F86-8AFC-D399E588F8D6}" destId="{1CC987CF-8CFD-48DF-8433-EB4B4CFA02FD}" srcOrd="0" destOrd="0" presId="urn:microsoft.com/office/officeart/2005/8/layout/vList3"/>
    <dgm:cxn modelId="{4EDD8BAB-A955-419E-8EC9-9C7C9A9670DA}" srcId="{0D507E45-74D1-4B75-84DA-885DB66A239B}" destId="{C254E7EB-40B0-4714-B92C-5FA798BF88E1}" srcOrd="4" destOrd="0" parTransId="{19EFFF4D-A609-4E53-B1F5-DBEC3F944E52}" sibTransId="{6F6BAC96-C46A-4BAF-8A3C-EC27D862551B}"/>
    <dgm:cxn modelId="{F07706B0-0484-44A2-AE5F-F3B1495CD343}" type="presOf" srcId="{F0CC0766-56FA-4E14-A945-C45106C0966E}" destId="{49B606A4-87DB-4AE0-962B-7BED977BCA52}" srcOrd="0" destOrd="0" presId="urn:microsoft.com/office/officeart/2005/8/layout/vList3"/>
    <dgm:cxn modelId="{93542A08-A780-46B4-AF0E-362210246414}" type="presOf" srcId="{C254E7EB-40B0-4714-B92C-5FA798BF88E1}" destId="{0159DB86-A380-452D-B3A0-431B6F6281CE}" srcOrd="0" destOrd="0" presId="urn:microsoft.com/office/officeart/2005/8/layout/vList3"/>
    <dgm:cxn modelId="{AE48C12E-BC49-497A-A6DA-248AB8295C6C}" type="presOf" srcId="{0D507E45-74D1-4B75-84DA-885DB66A239B}" destId="{DFC228F5-0FE0-4B95-8166-CA3AFECED667}" srcOrd="0" destOrd="0" presId="urn:microsoft.com/office/officeart/2005/8/layout/vList3"/>
    <dgm:cxn modelId="{27DF5832-817B-49D0-B503-5BFE10607A17}" type="presOf" srcId="{2023E287-BA59-46DE-9A3C-6FA35C7874A5}" destId="{C843BFA0-CB05-41EF-B86B-FB4D60E9B03F}" srcOrd="0" destOrd="0" presId="urn:microsoft.com/office/officeart/2005/8/layout/vList3"/>
    <dgm:cxn modelId="{F8E5F9C7-E5D4-4B3E-8A43-7D834DABB1AB}" srcId="{0D507E45-74D1-4B75-84DA-885DB66A239B}" destId="{2023E287-BA59-46DE-9A3C-6FA35C7874A5}" srcOrd="6" destOrd="0" parTransId="{E3FB302B-BFE2-4567-BA5E-ACFA239BF50A}" sibTransId="{927EBF47-74B4-4F47-8280-276DB710ACA3}"/>
    <dgm:cxn modelId="{C4E39F9B-8A31-43B2-B5F4-8AECB92E9224}" type="presParOf" srcId="{DFC228F5-0FE0-4B95-8166-CA3AFECED667}" destId="{C3FCC25D-24D1-4370-9D45-E8F18B16ADED}" srcOrd="0" destOrd="0" presId="urn:microsoft.com/office/officeart/2005/8/layout/vList3"/>
    <dgm:cxn modelId="{F0482831-F1AB-4E6E-B0C7-D342312B2134}" type="presParOf" srcId="{C3FCC25D-24D1-4370-9D45-E8F18B16ADED}" destId="{32FAA5AD-EA17-4CA1-947C-2D73C92C60A9}" srcOrd="0" destOrd="0" presId="urn:microsoft.com/office/officeart/2005/8/layout/vList3"/>
    <dgm:cxn modelId="{FD8F5E62-C9C4-432B-989F-CD04256B5964}" type="presParOf" srcId="{C3FCC25D-24D1-4370-9D45-E8F18B16ADED}" destId="{BBB77EAF-199E-43F7-AA93-73D7E676AE36}" srcOrd="1" destOrd="0" presId="urn:microsoft.com/office/officeart/2005/8/layout/vList3"/>
    <dgm:cxn modelId="{724B3DD4-13AC-4F56-BE03-55087E650543}" type="presParOf" srcId="{DFC228F5-0FE0-4B95-8166-CA3AFECED667}" destId="{1E44AB99-9434-4525-B610-84F319D0E810}" srcOrd="1" destOrd="0" presId="urn:microsoft.com/office/officeart/2005/8/layout/vList3"/>
    <dgm:cxn modelId="{5A556CA0-50F6-412E-A023-B299EF6C9A63}" type="presParOf" srcId="{DFC228F5-0FE0-4B95-8166-CA3AFECED667}" destId="{8CF38D9F-1BA6-4896-9E7B-AA2D591D44F4}" srcOrd="2" destOrd="0" presId="urn:microsoft.com/office/officeart/2005/8/layout/vList3"/>
    <dgm:cxn modelId="{FAE0589C-9DB3-4F84-A3CA-15C1104A1C7B}" type="presParOf" srcId="{8CF38D9F-1BA6-4896-9E7B-AA2D591D44F4}" destId="{B793BFAE-C8F2-45B3-AB31-C5E2E7B3ECF6}" srcOrd="0" destOrd="0" presId="urn:microsoft.com/office/officeart/2005/8/layout/vList3"/>
    <dgm:cxn modelId="{ADA01F00-8CD6-4C71-A871-A65B262886E9}" type="presParOf" srcId="{8CF38D9F-1BA6-4896-9E7B-AA2D591D44F4}" destId="{E0907E97-565D-4BE6-BA7E-54F03952F828}" srcOrd="1" destOrd="0" presId="urn:microsoft.com/office/officeart/2005/8/layout/vList3"/>
    <dgm:cxn modelId="{8A008D19-A099-4516-BBFD-5BB3C319DEBC}" type="presParOf" srcId="{DFC228F5-0FE0-4B95-8166-CA3AFECED667}" destId="{CB44008E-C998-4223-BA13-5203E603D40C}" srcOrd="3" destOrd="0" presId="urn:microsoft.com/office/officeart/2005/8/layout/vList3"/>
    <dgm:cxn modelId="{790709CD-1430-45F4-A0B9-45757002572B}" type="presParOf" srcId="{DFC228F5-0FE0-4B95-8166-CA3AFECED667}" destId="{86A2570E-BCBB-42F3-BC84-C18865A5D3CC}" srcOrd="4" destOrd="0" presId="urn:microsoft.com/office/officeart/2005/8/layout/vList3"/>
    <dgm:cxn modelId="{E9C1896A-CDEC-483B-A2E7-39237DE4BDCE}" type="presParOf" srcId="{86A2570E-BCBB-42F3-BC84-C18865A5D3CC}" destId="{F1E83EC5-F880-4E39-A5B4-D00B5192B5A3}" srcOrd="0" destOrd="0" presId="urn:microsoft.com/office/officeart/2005/8/layout/vList3"/>
    <dgm:cxn modelId="{93BE7AEA-F2B9-45A8-8181-1C7A7B9D9704}" type="presParOf" srcId="{86A2570E-BCBB-42F3-BC84-C18865A5D3CC}" destId="{BD40E4AE-E787-4B26-BBAA-36363F815018}" srcOrd="1" destOrd="0" presId="urn:microsoft.com/office/officeart/2005/8/layout/vList3"/>
    <dgm:cxn modelId="{25A5F5A1-E4A4-41C1-8F85-42F91545C3EA}" type="presParOf" srcId="{DFC228F5-0FE0-4B95-8166-CA3AFECED667}" destId="{A1A7FC98-95DC-4B2B-9AEA-8E4262C75CBF}" srcOrd="5" destOrd="0" presId="urn:microsoft.com/office/officeart/2005/8/layout/vList3"/>
    <dgm:cxn modelId="{EDA27313-CF29-4042-8F63-D45BCF36BB0A}" type="presParOf" srcId="{DFC228F5-0FE0-4B95-8166-CA3AFECED667}" destId="{371A913F-47B9-469E-BDB3-2BCBF5D86ECD}" srcOrd="6" destOrd="0" presId="urn:microsoft.com/office/officeart/2005/8/layout/vList3"/>
    <dgm:cxn modelId="{1C36E5ED-BDA1-4872-AC58-0A1E180D3E81}" type="presParOf" srcId="{371A913F-47B9-469E-BDB3-2BCBF5D86ECD}" destId="{5164F9E9-AE1E-406F-91D1-5CB8465192BA}" srcOrd="0" destOrd="0" presId="urn:microsoft.com/office/officeart/2005/8/layout/vList3"/>
    <dgm:cxn modelId="{0D247DD1-E0E1-423D-B175-E75B4563F252}" type="presParOf" srcId="{371A913F-47B9-469E-BDB3-2BCBF5D86ECD}" destId="{1CC987CF-8CFD-48DF-8433-EB4B4CFA02FD}" srcOrd="1" destOrd="0" presId="urn:microsoft.com/office/officeart/2005/8/layout/vList3"/>
    <dgm:cxn modelId="{E7C28041-7D18-4C5B-945C-EDBCFF0FD8A5}" type="presParOf" srcId="{DFC228F5-0FE0-4B95-8166-CA3AFECED667}" destId="{473B17A6-1AE2-47BF-9E1E-A1F762D24F62}" srcOrd="7" destOrd="0" presId="urn:microsoft.com/office/officeart/2005/8/layout/vList3"/>
    <dgm:cxn modelId="{3B721E95-417B-44BD-9C9F-69118D08F792}" type="presParOf" srcId="{DFC228F5-0FE0-4B95-8166-CA3AFECED667}" destId="{FF2FE94B-5BC6-4859-9C13-5D6947ADCC63}" srcOrd="8" destOrd="0" presId="urn:microsoft.com/office/officeart/2005/8/layout/vList3"/>
    <dgm:cxn modelId="{F62C7A29-189F-490B-8C2A-1F06227C9CE2}" type="presParOf" srcId="{FF2FE94B-5BC6-4859-9C13-5D6947ADCC63}" destId="{7D97748D-DFC8-449A-BDE3-B51356BFEF2F}" srcOrd="0" destOrd="0" presId="urn:microsoft.com/office/officeart/2005/8/layout/vList3"/>
    <dgm:cxn modelId="{C349100F-C73F-4A8D-BE5D-56F805B8CFEE}" type="presParOf" srcId="{FF2FE94B-5BC6-4859-9C13-5D6947ADCC63}" destId="{0159DB86-A380-452D-B3A0-431B6F6281CE}" srcOrd="1" destOrd="0" presId="urn:microsoft.com/office/officeart/2005/8/layout/vList3"/>
    <dgm:cxn modelId="{3627C4CD-935E-448A-BCFA-8D810B8C34C8}" type="presParOf" srcId="{DFC228F5-0FE0-4B95-8166-CA3AFECED667}" destId="{449E7475-6B7C-43A3-A81C-43CE070F6950}" srcOrd="9" destOrd="0" presId="urn:microsoft.com/office/officeart/2005/8/layout/vList3"/>
    <dgm:cxn modelId="{22565E0B-7EA6-411D-9497-3B8EA545C824}" type="presParOf" srcId="{DFC228F5-0FE0-4B95-8166-CA3AFECED667}" destId="{9BB54296-B53C-43E1-A117-A29A79079415}" srcOrd="10" destOrd="0" presId="urn:microsoft.com/office/officeart/2005/8/layout/vList3"/>
    <dgm:cxn modelId="{DA6DF061-810D-4F5A-AE0B-8206C27C4415}" type="presParOf" srcId="{9BB54296-B53C-43E1-A117-A29A79079415}" destId="{0E77AC54-0AE8-4D21-939B-B747FA24088E}" srcOrd="0" destOrd="0" presId="urn:microsoft.com/office/officeart/2005/8/layout/vList3"/>
    <dgm:cxn modelId="{5730B895-A687-4B83-B3FC-AB6603D9B562}" type="presParOf" srcId="{9BB54296-B53C-43E1-A117-A29A79079415}" destId="{49B606A4-87DB-4AE0-962B-7BED977BCA52}" srcOrd="1" destOrd="0" presId="urn:microsoft.com/office/officeart/2005/8/layout/vList3"/>
    <dgm:cxn modelId="{9D78920F-180B-4019-B45D-C9A70BFFF819}" type="presParOf" srcId="{DFC228F5-0FE0-4B95-8166-CA3AFECED667}" destId="{7DB9F2AE-7405-4A77-A70E-92A7DDB3CE83}" srcOrd="11" destOrd="0" presId="urn:microsoft.com/office/officeart/2005/8/layout/vList3"/>
    <dgm:cxn modelId="{919CE3E8-D051-43C9-B7CA-9984DAD7EEA9}" type="presParOf" srcId="{DFC228F5-0FE0-4B95-8166-CA3AFECED667}" destId="{CF3A026D-CCB9-4944-9872-65686ECA9B31}" srcOrd="12" destOrd="0" presId="urn:microsoft.com/office/officeart/2005/8/layout/vList3"/>
    <dgm:cxn modelId="{18EF5BCE-F406-4C71-A87C-4DCF3FF11541}" type="presParOf" srcId="{CF3A026D-CCB9-4944-9872-65686ECA9B31}" destId="{36A44787-D6FC-44A6-A957-7EAAB2A08911}" srcOrd="0" destOrd="0" presId="urn:microsoft.com/office/officeart/2005/8/layout/vList3"/>
    <dgm:cxn modelId="{C73CB068-61FC-42A6-93D6-961BDBBAC1E9}" type="presParOf" srcId="{CF3A026D-CCB9-4944-9872-65686ECA9B31}" destId="{C843BFA0-CB05-41EF-B86B-FB4D60E9B03F}" srcOrd="1" destOrd="0" presId="urn:microsoft.com/office/officeart/2005/8/layout/vList3"/>
  </dgm:cxnLst>
  <dgm:bg/>
  <dgm:whole/>
</dgm:dataModel>
</file>

<file path=ppt/diagrams/data10.xml><?xml version="1.0" encoding="utf-8"?>
<dgm:dataModel xmlns:dgm="http://schemas.openxmlformats.org/drawingml/2006/diagram" xmlns:a="http://schemas.openxmlformats.org/drawingml/2006/main">
  <dgm:ptLst>
    <dgm:pt modelId="{BDABECC0-7ED6-450E-AD71-6A7E5345474E}" type="doc">
      <dgm:prSet loTypeId="urn:microsoft.com/office/officeart/2005/8/layout/vList6" loCatId="list" qsTypeId="urn:microsoft.com/office/officeart/2005/8/quickstyle/simple1" qsCatId="simple" csTypeId="urn:microsoft.com/office/officeart/2005/8/colors/accent6_2" csCatId="accent6" phldr="1"/>
      <dgm:spPr/>
      <dgm:t>
        <a:bodyPr/>
        <a:lstStyle/>
        <a:p>
          <a:endParaRPr lang="es-MX"/>
        </a:p>
      </dgm:t>
    </dgm:pt>
    <dgm:pt modelId="{3D81B456-77A7-499A-A4DA-058C03CFAD19}">
      <dgm:prSet phldrT="[Texto]"/>
      <dgm:spPr/>
      <dgm:t>
        <a:bodyPr/>
        <a:lstStyle/>
        <a:p>
          <a:r>
            <a:rPr lang="es-MX" dirty="0" smtClean="0"/>
            <a:t>Una norma puede ser eficaz sin ser justa</a:t>
          </a:r>
          <a:endParaRPr lang="es-MX" dirty="0"/>
        </a:p>
      </dgm:t>
    </dgm:pt>
    <dgm:pt modelId="{C5922AF2-A0A4-42FD-AA4D-5D06B716FA10}" type="parTrans" cxnId="{73EC33C7-712D-4780-A9AD-FA194E85AD46}">
      <dgm:prSet/>
      <dgm:spPr/>
      <dgm:t>
        <a:bodyPr/>
        <a:lstStyle/>
        <a:p>
          <a:endParaRPr lang="es-MX"/>
        </a:p>
      </dgm:t>
    </dgm:pt>
    <dgm:pt modelId="{BEED90C7-933D-4CAD-B5A1-A6FBF1ED758A}" type="sibTrans" cxnId="{73EC33C7-712D-4780-A9AD-FA194E85AD46}">
      <dgm:prSet/>
      <dgm:spPr/>
      <dgm:t>
        <a:bodyPr/>
        <a:lstStyle/>
        <a:p>
          <a:endParaRPr lang="es-MX"/>
        </a:p>
      </dgm:t>
    </dgm:pt>
    <dgm:pt modelId="{A8B17D50-DBB1-4C6F-BE26-546D4E834F4E}">
      <dgm:prSet phldrT="[Texto]"/>
      <dgm:spPr/>
      <dgm:t>
        <a:bodyPr/>
        <a:lstStyle/>
        <a:p>
          <a:r>
            <a:rPr lang="es-MX" dirty="0" smtClean="0"/>
            <a:t>Por ejemplo, el hecho de que la esclavitud fuera practicada por muchos pueblos civilizados, no hace justa a la misma</a:t>
          </a:r>
          <a:endParaRPr lang="es-MX" dirty="0"/>
        </a:p>
      </dgm:t>
    </dgm:pt>
    <dgm:pt modelId="{9E26D73F-3C01-4C07-B438-7C47DD17E720}" type="parTrans" cxnId="{2D8C8925-839C-4573-A35B-B3D808557ED9}">
      <dgm:prSet/>
      <dgm:spPr/>
      <dgm:t>
        <a:bodyPr/>
        <a:lstStyle/>
        <a:p>
          <a:endParaRPr lang="es-MX"/>
        </a:p>
      </dgm:t>
    </dgm:pt>
    <dgm:pt modelId="{3F28F339-EE9F-4262-9B2F-54F3395581CB}" type="sibTrans" cxnId="{2D8C8925-839C-4573-A35B-B3D808557ED9}">
      <dgm:prSet/>
      <dgm:spPr/>
      <dgm:t>
        <a:bodyPr/>
        <a:lstStyle/>
        <a:p>
          <a:endParaRPr lang="es-MX"/>
        </a:p>
      </dgm:t>
    </dgm:pt>
    <dgm:pt modelId="{CCB1D931-C596-4BA6-93F4-2335B18C3633}" type="pres">
      <dgm:prSet presAssocID="{BDABECC0-7ED6-450E-AD71-6A7E5345474E}" presName="Name0" presStyleCnt="0">
        <dgm:presLayoutVars>
          <dgm:dir/>
          <dgm:animLvl val="lvl"/>
          <dgm:resizeHandles/>
        </dgm:presLayoutVars>
      </dgm:prSet>
      <dgm:spPr/>
    </dgm:pt>
    <dgm:pt modelId="{8598C4E6-88B0-4EC7-A214-B335F726DB29}" type="pres">
      <dgm:prSet presAssocID="{3D81B456-77A7-499A-A4DA-058C03CFAD19}" presName="linNode" presStyleCnt="0"/>
      <dgm:spPr/>
    </dgm:pt>
    <dgm:pt modelId="{63D6113D-FFE9-48A9-AC19-BBA7E174B557}" type="pres">
      <dgm:prSet presAssocID="{3D81B456-77A7-499A-A4DA-058C03CFAD19}" presName="parentShp" presStyleLbl="node1" presStyleIdx="0" presStyleCnt="1">
        <dgm:presLayoutVars>
          <dgm:bulletEnabled val="1"/>
        </dgm:presLayoutVars>
      </dgm:prSet>
      <dgm:spPr/>
    </dgm:pt>
    <dgm:pt modelId="{5F025A2E-8400-48AC-B7AF-317E25581EEA}" type="pres">
      <dgm:prSet presAssocID="{3D81B456-77A7-499A-A4DA-058C03CFAD19}" presName="childShp" presStyleLbl="bgAccFollowNode1" presStyleIdx="0" presStyleCnt="1">
        <dgm:presLayoutVars>
          <dgm:bulletEnabled val="1"/>
        </dgm:presLayoutVars>
      </dgm:prSet>
      <dgm:spPr/>
      <dgm:t>
        <a:bodyPr/>
        <a:lstStyle/>
        <a:p>
          <a:endParaRPr lang="es-MX"/>
        </a:p>
      </dgm:t>
    </dgm:pt>
  </dgm:ptLst>
  <dgm:cxnLst>
    <dgm:cxn modelId="{2D8C8925-839C-4573-A35B-B3D808557ED9}" srcId="{3D81B456-77A7-499A-A4DA-058C03CFAD19}" destId="{A8B17D50-DBB1-4C6F-BE26-546D4E834F4E}" srcOrd="0" destOrd="0" parTransId="{9E26D73F-3C01-4C07-B438-7C47DD17E720}" sibTransId="{3F28F339-EE9F-4262-9B2F-54F3395581CB}"/>
    <dgm:cxn modelId="{7B6E9346-433C-4CA8-8BF6-57E7AC3CFCAC}" type="presOf" srcId="{A8B17D50-DBB1-4C6F-BE26-546D4E834F4E}" destId="{5F025A2E-8400-48AC-B7AF-317E25581EEA}" srcOrd="0" destOrd="0" presId="urn:microsoft.com/office/officeart/2005/8/layout/vList6"/>
    <dgm:cxn modelId="{73EC33C7-712D-4780-A9AD-FA194E85AD46}" srcId="{BDABECC0-7ED6-450E-AD71-6A7E5345474E}" destId="{3D81B456-77A7-499A-A4DA-058C03CFAD19}" srcOrd="0" destOrd="0" parTransId="{C5922AF2-A0A4-42FD-AA4D-5D06B716FA10}" sibTransId="{BEED90C7-933D-4CAD-B5A1-A6FBF1ED758A}"/>
    <dgm:cxn modelId="{6F800FF0-9B11-407A-92EF-EBC20085686E}" type="presOf" srcId="{BDABECC0-7ED6-450E-AD71-6A7E5345474E}" destId="{CCB1D931-C596-4BA6-93F4-2335B18C3633}" srcOrd="0" destOrd="0" presId="urn:microsoft.com/office/officeart/2005/8/layout/vList6"/>
    <dgm:cxn modelId="{FFE023EC-44AD-445D-93C2-56BEC0C3E518}" type="presOf" srcId="{3D81B456-77A7-499A-A4DA-058C03CFAD19}" destId="{63D6113D-FFE9-48A9-AC19-BBA7E174B557}" srcOrd="0" destOrd="0" presId="urn:microsoft.com/office/officeart/2005/8/layout/vList6"/>
    <dgm:cxn modelId="{7C18E869-C74E-4DC5-89AA-750E8FA0E940}" type="presParOf" srcId="{CCB1D931-C596-4BA6-93F4-2335B18C3633}" destId="{8598C4E6-88B0-4EC7-A214-B335F726DB29}" srcOrd="0" destOrd="0" presId="urn:microsoft.com/office/officeart/2005/8/layout/vList6"/>
    <dgm:cxn modelId="{48F0D4D7-49DD-420F-8902-B5AFDCA2E8A9}" type="presParOf" srcId="{8598C4E6-88B0-4EC7-A214-B335F726DB29}" destId="{63D6113D-FFE9-48A9-AC19-BBA7E174B557}" srcOrd="0" destOrd="0" presId="urn:microsoft.com/office/officeart/2005/8/layout/vList6"/>
    <dgm:cxn modelId="{6F2EB905-98AE-422A-A761-ABB1DF3114FD}" type="presParOf" srcId="{8598C4E6-88B0-4EC7-A214-B335F726DB29}" destId="{5F025A2E-8400-48AC-B7AF-317E25581EEA}" srcOrd="1" destOrd="0" presId="urn:microsoft.com/office/officeart/2005/8/layout/vList6"/>
  </dgm:cxnLst>
  <dgm:bg/>
  <dgm:whole/>
</dgm:dataModel>
</file>

<file path=ppt/diagrams/data2.xml><?xml version="1.0" encoding="utf-8"?>
<dgm:dataModel xmlns:dgm="http://schemas.openxmlformats.org/drawingml/2006/diagram" xmlns:a="http://schemas.openxmlformats.org/drawingml/2006/main">
  <dgm:ptLst>
    <dgm:pt modelId="{0E9347EF-FE3C-435E-9363-10AE30232876}" type="doc">
      <dgm:prSet loTypeId="urn:microsoft.com/office/officeart/2005/8/layout/arrow5" loCatId="relationship" qsTypeId="urn:microsoft.com/office/officeart/2005/8/quickstyle/simple1" qsCatId="simple" csTypeId="urn:microsoft.com/office/officeart/2005/8/colors/colorful1" csCatId="colorful" phldr="1"/>
      <dgm:spPr/>
      <dgm:t>
        <a:bodyPr/>
        <a:lstStyle/>
        <a:p>
          <a:endParaRPr lang="es-MX"/>
        </a:p>
      </dgm:t>
    </dgm:pt>
    <dgm:pt modelId="{3BDFE832-4AC7-4DE8-9D04-745703437EA0}">
      <dgm:prSet phldrT="[Texto]"/>
      <dgm:spPr/>
      <dgm:t>
        <a:bodyPr/>
        <a:lstStyle/>
        <a:p>
          <a:r>
            <a:rPr lang="es-MX" dirty="0" smtClean="0"/>
            <a:t>La norma justa es lo que debe ser</a:t>
          </a:r>
          <a:endParaRPr lang="es-MX" dirty="0"/>
        </a:p>
      </dgm:t>
    </dgm:pt>
    <dgm:pt modelId="{7E24D2CC-99D4-49EF-B0A0-B176FCC88963}" type="parTrans" cxnId="{198648A1-1B37-4C63-B014-0924BC57C644}">
      <dgm:prSet/>
      <dgm:spPr/>
      <dgm:t>
        <a:bodyPr/>
        <a:lstStyle/>
        <a:p>
          <a:endParaRPr lang="es-MX"/>
        </a:p>
      </dgm:t>
    </dgm:pt>
    <dgm:pt modelId="{5B8BB066-B0A9-44D6-AE43-B66B9789C73E}" type="sibTrans" cxnId="{198648A1-1B37-4C63-B014-0924BC57C644}">
      <dgm:prSet/>
      <dgm:spPr/>
      <dgm:t>
        <a:bodyPr/>
        <a:lstStyle/>
        <a:p>
          <a:endParaRPr lang="es-MX"/>
        </a:p>
      </dgm:t>
    </dgm:pt>
    <dgm:pt modelId="{FBBE773E-7619-43C6-B6AC-471C556FB259}">
      <dgm:prSet phldrT="[Texto]"/>
      <dgm:spPr/>
      <dgm:t>
        <a:bodyPr/>
        <a:lstStyle/>
        <a:p>
          <a:r>
            <a:rPr lang="es-MX" dirty="0" smtClean="0"/>
            <a:t>La norma injusta es lo que no debe ser</a:t>
          </a:r>
          <a:endParaRPr lang="es-MX" dirty="0"/>
        </a:p>
      </dgm:t>
    </dgm:pt>
    <dgm:pt modelId="{431C1571-655F-412F-8E14-9E8F04728935}" type="parTrans" cxnId="{D9FBD2F1-398D-4A6C-BE49-9017FA133936}">
      <dgm:prSet/>
      <dgm:spPr/>
      <dgm:t>
        <a:bodyPr/>
        <a:lstStyle/>
        <a:p>
          <a:endParaRPr lang="es-MX"/>
        </a:p>
      </dgm:t>
    </dgm:pt>
    <dgm:pt modelId="{D548EBED-D09D-4A21-A451-89C0B63D3903}" type="sibTrans" cxnId="{D9FBD2F1-398D-4A6C-BE49-9017FA133936}">
      <dgm:prSet/>
      <dgm:spPr/>
      <dgm:t>
        <a:bodyPr/>
        <a:lstStyle/>
        <a:p>
          <a:endParaRPr lang="es-MX"/>
        </a:p>
      </dgm:t>
    </dgm:pt>
    <dgm:pt modelId="{6751B9DE-281D-43C1-A49F-57037FE2DD36}" type="pres">
      <dgm:prSet presAssocID="{0E9347EF-FE3C-435E-9363-10AE30232876}" presName="diagram" presStyleCnt="0">
        <dgm:presLayoutVars>
          <dgm:dir/>
          <dgm:resizeHandles val="exact"/>
        </dgm:presLayoutVars>
      </dgm:prSet>
      <dgm:spPr/>
    </dgm:pt>
    <dgm:pt modelId="{3424F05E-741A-416F-83A6-628E10635CF3}" type="pres">
      <dgm:prSet presAssocID="{3BDFE832-4AC7-4DE8-9D04-745703437EA0}" presName="arrow" presStyleLbl="node1" presStyleIdx="0" presStyleCnt="2">
        <dgm:presLayoutVars>
          <dgm:bulletEnabled val="1"/>
        </dgm:presLayoutVars>
      </dgm:prSet>
      <dgm:spPr/>
    </dgm:pt>
    <dgm:pt modelId="{B9DBF0FD-7E95-4B3A-9A35-78D754D9CAC0}" type="pres">
      <dgm:prSet presAssocID="{FBBE773E-7619-43C6-B6AC-471C556FB259}" presName="arrow" presStyleLbl="node1" presStyleIdx="1" presStyleCnt="2">
        <dgm:presLayoutVars>
          <dgm:bulletEnabled val="1"/>
        </dgm:presLayoutVars>
      </dgm:prSet>
      <dgm:spPr/>
    </dgm:pt>
  </dgm:ptLst>
  <dgm:cxnLst>
    <dgm:cxn modelId="{198648A1-1B37-4C63-B014-0924BC57C644}" srcId="{0E9347EF-FE3C-435E-9363-10AE30232876}" destId="{3BDFE832-4AC7-4DE8-9D04-745703437EA0}" srcOrd="0" destOrd="0" parTransId="{7E24D2CC-99D4-49EF-B0A0-B176FCC88963}" sibTransId="{5B8BB066-B0A9-44D6-AE43-B66B9789C73E}"/>
    <dgm:cxn modelId="{9CE9E755-16D6-42F0-96D7-2973FEB4C45C}" type="presOf" srcId="{0E9347EF-FE3C-435E-9363-10AE30232876}" destId="{6751B9DE-281D-43C1-A49F-57037FE2DD36}" srcOrd="0" destOrd="0" presId="urn:microsoft.com/office/officeart/2005/8/layout/arrow5"/>
    <dgm:cxn modelId="{34F41A0E-AAF6-49BC-8DE7-BDAAD3F21FC2}" type="presOf" srcId="{FBBE773E-7619-43C6-B6AC-471C556FB259}" destId="{B9DBF0FD-7E95-4B3A-9A35-78D754D9CAC0}" srcOrd="0" destOrd="0" presId="urn:microsoft.com/office/officeart/2005/8/layout/arrow5"/>
    <dgm:cxn modelId="{D9FBD2F1-398D-4A6C-BE49-9017FA133936}" srcId="{0E9347EF-FE3C-435E-9363-10AE30232876}" destId="{FBBE773E-7619-43C6-B6AC-471C556FB259}" srcOrd="1" destOrd="0" parTransId="{431C1571-655F-412F-8E14-9E8F04728935}" sibTransId="{D548EBED-D09D-4A21-A451-89C0B63D3903}"/>
    <dgm:cxn modelId="{55695A25-DE48-4803-A2E5-EBD604D9F508}" type="presOf" srcId="{3BDFE832-4AC7-4DE8-9D04-745703437EA0}" destId="{3424F05E-741A-416F-83A6-628E10635CF3}" srcOrd="0" destOrd="0" presId="urn:microsoft.com/office/officeart/2005/8/layout/arrow5"/>
    <dgm:cxn modelId="{A14DB081-1583-4F9D-B8D0-F643266072A3}" type="presParOf" srcId="{6751B9DE-281D-43C1-A49F-57037FE2DD36}" destId="{3424F05E-741A-416F-83A6-628E10635CF3}" srcOrd="0" destOrd="0" presId="urn:microsoft.com/office/officeart/2005/8/layout/arrow5"/>
    <dgm:cxn modelId="{3334A0F4-CFAA-43CF-8E90-2A2F0967A8E5}" type="presParOf" srcId="{6751B9DE-281D-43C1-A49F-57037FE2DD36}" destId="{B9DBF0FD-7E95-4B3A-9A35-78D754D9CAC0}" srcOrd="1" destOrd="0" presId="urn:microsoft.com/office/officeart/2005/8/layout/arrow5"/>
  </dgm:cxnLst>
  <dgm:bg/>
  <dgm:whole/>
</dgm:dataModel>
</file>

<file path=ppt/diagrams/data3.xml><?xml version="1.0" encoding="utf-8"?>
<dgm:dataModel xmlns:dgm="http://schemas.openxmlformats.org/drawingml/2006/diagram" xmlns:a="http://schemas.openxmlformats.org/drawingml/2006/main">
  <dgm:ptLst>
    <dgm:pt modelId="{FAA9E342-4943-4EC7-BCDD-220C5CF3C265}" type="doc">
      <dgm:prSet loTypeId="urn:microsoft.com/office/officeart/2005/8/layout/vList6" loCatId="list" qsTypeId="urn:microsoft.com/office/officeart/2005/8/quickstyle/simple1" qsCatId="simple" csTypeId="urn:microsoft.com/office/officeart/2005/8/colors/colorful4" csCatId="colorful" phldr="1"/>
      <dgm:spPr/>
      <dgm:t>
        <a:bodyPr/>
        <a:lstStyle/>
        <a:p>
          <a:endParaRPr lang="es-MX"/>
        </a:p>
      </dgm:t>
    </dgm:pt>
    <dgm:pt modelId="{67817756-F7A0-4BF9-BE09-1BDC444AF0D5}">
      <dgm:prSet phldrT="[Texto]"/>
      <dgm:spPr/>
      <dgm:t>
        <a:bodyPr/>
        <a:lstStyle/>
        <a:p>
          <a:r>
            <a:rPr lang="es-MX" dirty="0" smtClean="0"/>
            <a:t>Si la norma es válida</a:t>
          </a:r>
          <a:endParaRPr lang="es-MX" dirty="0"/>
        </a:p>
      </dgm:t>
    </dgm:pt>
    <dgm:pt modelId="{0BC61C31-3325-48EB-8F6F-29A8D0CE2F2F}" type="parTrans" cxnId="{1DEF742E-E51C-4703-8A09-3776DBFF1918}">
      <dgm:prSet/>
      <dgm:spPr/>
      <dgm:t>
        <a:bodyPr/>
        <a:lstStyle/>
        <a:p>
          <a:endParaRPr lang="es-MX"/>
        </a:p>
      </dgm:t>
    </dgm:pt>
    <dgm:pt modelId="{63966384-7982-4681-A991-FCD4FD0E4F11}" type="sibTrans" cxnId="{1DEF742E-E51C-4703-8A09-3776DBFF1918}">
      <dgm:prSet/>
      <dgm:spPr/>
      <dgm:t>
        <a:bodyPr/>
        <a:lstStyle/>
        <a:p>
          <a:endParaRPr lang="es-MX"/>
        </a:p>
      </dgm:t>
    </dgm:pt>
    <dgm:pt modelId="{427058F2-84D1-4B16-A609-3AD17B2D15CA}">
      <dgm:prSet phldrT="[Texto]"/>
      <dgm:spPr/>
      <dgm:t>
        <a:bodyPr/>
        <a:lstStyle/>
        <a:p>
          <a:r>
            <a:rPr lang="es-MX" dirty="0" smtClean="0"/>
            <a:t>Entonces existe</a:t>
          </a:r>
          <a:endParaRPr lang="es-MX" dirty="0"/>
        </a:p>
      </dgm:t>
    </dgm:pt>
    <dgm:pt modelId="{3F9A1253-00F7-4BA1-92FD-0AFF96287E71}" type="parTrans" cxnId="{B50855DA-3AFD-4ED9-B938-1E4F725F1BC9}">
      <dgm:prSet/>
      <dgm:spPr/>
      <dgm:t>
        <a:bodyPr/>
        <a:lstStyle/>
        <a:p>
          <a:endParaRPr lang="es-MX"/>
        </a:p>
      </dgm:t>
    </dgm:pt>
    <dgm:pt modelId="{73313FCA-03DD-4E6B-8ADA-DBD9F55ED86E}" type="sibTrans" cxnId="{B50855DA-3AFD-4ED9-B938-1E4F725F1BC9}">
      <dgm:prSet/>
      <dgm:spPr/>
      <dgm:t>
        <a:bodyPr/>
        <a:lstStyle/>
        <a:p>
          <a:endParaRPr lang="es-MX"/>
        </a:p>
      </dgm:t>
    </dgm:pt>
    <dgm:pt modelId="{295CABCE-1560-4605-BA82-FF6B1A5A43EA}">
      <dgm:prSet phldrT="[Texto]"/>
      <dgm:spPr/>
      <dgm:t>
        <a:bodyPr/>
        <a:lstStyle/>
        <a:p>
          <a:r>
            <a:rPr lang="es-MX" dirty="0" smtClean="0"/>
            <a:t>Si la norma no es válida</a:t>
          </a:r>
          <a:endParaRPr lang="es-MX" dirty="0"/>
        </a:p>
      </dgm:t>
    </dgm:pt>
    <dgm:pt modelId="{7C50A6AF-737C-4D88-BA91-F6C46F169FC5}" type="parTrans" cxnId="{30C227A4-591D-455C-9BBF-885A7983D5F5}">
      <dgm:prSet/>
      <dgm:spPr/>
      <dgm:t>
        <a:bodyPr/>
        <a:lstStyle/>
        <a:p>
          <a:endParaRPr lang="es-MX"/>
        </a:p>
      </dgm:t>
    </dgm:pt>
    <dgm:pt modelId="{0E365213-F8F9-4380-940D-5A022DD5EED4}" type="sibTrans" cxnId="{30C227A4-591D-455C-9BBF-885A7983D5F5}">
      <dgm:prSet/>
      <dgm:spPr/>
      <dgm:t>
        <a:bodyPr/>
        <a:lstStyle/>
        <a:p>
          <a:endParaRPr lang="es-MX"/>
        </a:p>
      </dgm:t>
    </dgm:pt>
    <dgm:pt modelId="{E14EAB9E-13E7-4647-9AAD-C703C6F5E39C}">
      <dgm:prSet phldrT="[Texto]"/>
      <dgm:spPr/>
      <dgm:t>
        <a:bodyPr/>
        <a:lstStyle/>
        <a:p>
          <a:r>
            <a:rPr lang="es-MX" dirty="0" smtClean="0"/>
            <a:t>Entonces no existe</a:t>
          </a:r>
          <a:endParaRPr lang="es-MX" dirty="0"/>
        </a:p>
      </dgm:t>
    </dgm:pt>
    <dgm:pt modelId="{CAC2B0B0-71DD-449D-B2E8-5C23A5EA91BE}" type="parTrans" cxnId="{B19351F1-F75B-4008-BBD5-401771BDEE90}">
      <dgm:prSet/>
      <dgm:spPr/>
      <dgm:t>
        <a:bodyPr/>
        <a:lstStyle/>
        <a:p>
          <a:endParaRPr lang="es-MX"/>
        </a:p>
      </dgm:t>
    </dgm:pt>
    <dgm:pt modelId="{2B344DBC-7994-4F80-9FFB-A8C4294A6AC8}" type="sibTrans" cxnId="{B19351F1-F75B-4008-BBD5-401771BDEE90}">
      <dgm:prSet/>
      <dgm:spPr/>
      <dgm:t>
        <a:bodyPr/>
        <a:lstStyle/>
        <a:p>
          <a:endParaRPr lang="es-MX"/>
        </a:p>
      </dgm:t>
    </dgm:pt>
    <dgm:pt modelId="{5BF84E2A-98A2-482A-ABB3-6DE625C89314}" type="pres">
      <dgm:prSet presAssocID="{FAA9E342-4943-4EC7-BCDD-220C5CF3C265}" presName="Name0" presStyleCnt="0">
        <dgm:presLayoutVars>
          <dgm:dir/>
          <dgm:animLvl val="lvl"/>
          <dgm:resizeHandles/>
        </dgm:presLayoutVars>
      </dgm:prSet>
      <dgm:spPr/>
    </dgm:pt>
    <dgm:pt modelId="{1B962426-CDAE-44C0-B489-48D00BED9C66}" type="pres">
      <dgm:prSet presAssocID="{67817756-F7A0-4BF9-BE09-1BDC444AF0D5}" presName="linNode" presStyleCnt="0"/>
      <dgm:spPr/>
    </dgm:pt>
    <dgm:pt modelId="{4FD5298E-FE33-4747-A2DE-36E192C39132}" type="pres">
      <dgm:prSet presAssocID="{67817756-F7A0-4BF9-BE09-1BDC444AF0D5}" presName="parentShp" presStyleLbl="node1" presStyleIdx="0" presStyleCnt="2">
        <dgm:presLayoutVars>
          <dgm:bulletEnabled val="1"/>
        </dgm:presLayoutVars>
      </dgm:prSet>
      <dgm:spPr/>
    </dgm:pt>
    <dgm:pt modelId="{230308FC-0039-407B-A412-BE823F169436}" type="pres">
      <dgm:prSet presAssocID="{67817756-F7A0-4BF9-BE09-1BDC444AF0D5}" presName="childShp" presStyleLbl="bgAccFollowNode1" presStyleIdx="0" presStyleCnt="2">
        <dgm:presLayoutVars>
          <dgm:bulletEnabled val="1"/>
        </dgm:presLayoutVars>
      </dgm:prSet>
      <dgm:spPr/>
      <dgm:t>
        <a:bodyPr/>
        <a:lstStyle/>
        <a:p>
          <a:endParaRPr lang="es-MX"/>
        </a:p>
      </dgm:t>
    </dgm:pt>
    <dgm:pt modelId="{72AA07C0-E9DC-4CA1-BE64-F335F0275553}" type="pres">
      <dgm:prSet presAssocID="{63966384-7982-4681-A991-FCD4FD0E4F11}" presName="spacing" presStyleCnt="0"/>
      <dgm:spPr/>
    </dgm:pt>
    <dgm:pt modelId="{C86ACD18-3392-4818-9B93-974AA9D1CDB2}" type="pres">
      <dgm:prSet presAssocID="{295CABCE-1560-4605-BA82-FF6B1A5A43EA}" presName="linNode" presStyleCnt="0"/>
      <dgm:spPr/>
    </dgm:pt>
    <dgm:pt modelId="{29489D98-EC8D-4894-8662-153CEC0CDC02}" type="pres">
      <dgm:prSet presAssocID="{295CABCE-1560-4605-BA82-FF6B1A5A43EA}" presName="parentShp" presStyleLbl="node1" presStyleIdx="1" presStyleCnt="2">
        <dgm:presLayoutVars>
          <dgm:bulletEnabled val="1"/>
        </dgm:presLayoutVars>
      </dgm:prSet>
      <dgm:spPr/>
    </dgm:pt>
    <dgm:pt modelId="{915552B0-AC4F-4C9D-9CA8-FFBE1B984E3C}" type="pres">
      <dgm:prSet presAssocID="{295CABCE-1560-4605-BA82-FF6B1A5A43EA}" presName="childShp" presStyleLbl="bgAccFollowNode1" presStyleIdx="1" presStyleCnt="2">
        <dgm:presLayoutVars>
          <dgm:bulletEnabled val="1"/>
        </dgm:presLayoutVars>
      </dgm:prSet>
      <dgm:spPr/>
      <dgm:t>
        <a:bodyPr/>
        <a:lstStyle/>
        <a:p>
          <a:endParaRPr lang="es-MX"/>
        </a:p>
      </dgm:t>
    </dgm:pt>
  </dgm:ptLst>
  <dgm:cxnLst>
    <dgm:cxn modelId="{ED364038-2530-4974-A261-FEBD8B949139}" type="presOf" srcId="{427058F2-84D1-4B16-A609-3AD17B2D15CA}" destId="{230308FC-0039-407B-A412-BE823F169436}" srcOrd="0" destOrd="0" presId="urn:microsoft.com/office/officeart/2005/8/layout/vList6"/>
    <dgm:cxn modelId="{B50855DA-3AFD-4ED9-B938-1E4F725F1BC9}" srcId="{67817756-F7A0-4BF9-BE09-1BDC444AF0D5}" destId="{427058F2-84D1-4B16-A609-3AD17B2D15CA}" srcOrd="0" destOrd="0" parTransId="{3F9A1253-00F7-4BA1-92FD-0AFF96287E71}" sibTransId="{73313FCA-03DD-4E6B-8ADA-DBD9F55ED86E}"/>
    <dgm:cxn modelId="{92A7CBA1-0C86-4826-842D-A81B5639E5BD}" type="presOf" srcId="{67817756-F7A0-4BF9-BE09-1BDC444AF0D5}" destId="{4FD5298E-FE33-4747-A2DE-36E192C39132}" srcOrd="0" destOrd="0" presId="urn:microsoft.com/office/officeart/2005/8/layout/vList6"/>
    <dgm:cxn modelId="{B19351F1-F75B-4008-BBD5-401771BDEE90}" srcId="{295CABCE-1560-4605-BA82-FF6B1A5A43EA}" destId="{E14EAB9E-13E7-4647-9AAD-C703C6F5E39C}" srcOrd="0" destOrd="0" parTransId="{CAC2B0B0-71DD-449D-B2E8-5C23A5EA91BE}" sibTransId="{2B344DBC-7994-4F80-9FFB-A8C4294A6AC8}"/>
    <dgm:cxn modelId="{30C227A4-591D-455C-9BBF-885A7983D5F5}" srcId="{FAA9E342-4943-4EC7-BCDD-220C5CF3C265}" destId="{295CABCE-1560-4605-BA82-FF6B1A5A43EA}" srcOrd="1" destOrd="0" parTransId="{7C50A6AF-737C-4D88-BA91-F6C46F169FC5}" sibTransId="{0E365213-F8F9-4380-940D-5A022DD5EED4}"/>
    <dgm:cxn modelId="{41886D3F-515E-4303-BA47-C727D88DCD9E}" type="presOf" srcId="{FAA9E342-4943-4EC7-BCDD-220C5CF3C265}" destId="{5BF84E2A-98A2-482A-ABB3-6DE625C89314}" srcOrd="0" destOrd="0" presId="urn:microsoft.com/office/officeart/2005/8/layout/vList6"/>
    <dgm:cxn modelId="{1DEF742E-E51C-4703-8A09-3776DBFF1918}" srcId="{FAA9E342-4943-4EC7-BCDD-220C5CF3C265}" destId="{67817756-F7A0-4BF9-BE09-1BDC444AF0D5}" srcOrd="0" destOrd="0" parTransId="{0BC61C31-3325-48EB-8F6F-29A8D0CE2F2F}" sibTransId="{63966384-7982-4681-A991-FCD4FD0E4F11}"/>
    <dgm:cxn modelId="{74B17366-E72A-445B-8247-38561A8CAF59}" type="presOf" srcId="{295CABCE-1560-4605-BA82-FF6B1A5A43EA}" destId="{29489D98-EC8D-4894-8662-153CEC0CDC02}" srcOrd="0" destOrd="0" presId="urn:microsoft.com/office/officeart/2005/8/layout/vList6"/>
    <dgm:cxn modelId="{BA7EFE32-D0F8-49EA-8C01-9A97F522E8CD}" type="presOf" srcId="{E14EAB9E-13E7-4647-9AAD-C703C6F5E39C}" destId="{915552B0-AC4F-4C9D-9CA8-FFBE1B984E3C}" srcOrd="0" destOrd="0" presId="urn:microsoft.com/office/officeart/2005/8/layout/vList6"/>
    <dgm:cxn modelId="{77C54991-A854-4B8D-AF9E-3A2F20015E63}" type="presParOf" srcId="{5BF84E2A-98A2-482A-ABB3-6DE625C89314}" destId="{1B962426-CDAE-44C0-B489-48D00BED9C66}" srcOrd="0" destOrd="0" presId="urn:microsoft.com/office/officeart/2005/8/layout/vList6"/>
    <dgm:cxn modelId="{738FDF0D-1812-4A68-928E-8D26FADB9765}" type="presParOf" srcId="{1B962426-CDAE-44C0-B489-48D00BED9C66}" destId="{4FD5298E-FE33-4747-A2DE-36E192C39132}" srcOrd="0" destOrd="0" presId="urn:microsoft.com/office/officeart/2005/8/layout/vList6"/>
    <dgm:cxn modelId="{3878DE22-A136-4791-BF22-563E69DFAB3B}" type="presParOf" srcId="{1B962426-CDAE-44C0-B489-48D00BED9C66}" destId="{230308FC-0039-407B-A412-BE823F169436}" srcOrd="1" destOrd="0" presId="urn:microsoft.com/office/officeart/2005/8/layout/vList6"/>
    <dgm:cxn modelId="{5A022DF7-B714-4328-9FAD-0E3C78471A93}" type="presParOf" srcId="{5BF84E2A-98A2-482A-ABB3-6DE625C89314}" destId="{72AA07C0-E9DC-4CA1-BE64-F335F0275553}" srcOrd="1" destOrd="0" presId="urn:microsoft.com/office/officeart/2005/8/layout/vList6"/>
    <dgm:cxn modelId="{8F3271C4-73F8-4E23-8AC3-26AD91219349}" type="presParOf" srcId="{5BF84E2A-98A2-482A-ABB3-6DE625C89314}" destId="{C86ACD18-3392-4818-9B93-974AA9D1CDB2}" srcOrd="2" destOrd="0" presId="urn:microsoft.com/office/officeart/2005/8/layout/vList6"/>
    <dgm:cxn modelId="{406AE5EA-CB4E-4E79-ABEB-0D8329B01271}" type="presParOf" srcId="{C86ACD18-3392-4818-9B93-974AA9D1CDB2}" destId="{29489D98-EC8D-4894-8662-153CEC0CDC02}" srcOrd="0" destOrd="0" presId="urn:microsoft.com/office/officeart/2005/8/layout/vList6"/>
    <dgm:cxn modelId="{3FB04C2D-83C7-43E6-AA32-D987E5C11380}" type="presParOf" srcId="{C86ACD18-3392-4818-9B93-974AA9D1CDB2}" destId="{915552B0-AC4F-4C9D-9CA8-FFBE1B984E3C}" srcOrd="1" destOrd="0" presId="urn:microsoft.com/office/officeart/2005/8/layout/vList6"/>
  </dgm:cxnLst>
  <dgm:bg/>
  <dgm:whole/>
</dgm:dataModel>
</file>

<file path=ppt/diagrams/data4.xml><?xml version="1.0" encoding="utf-8"?>
<dgm:dataModel xmlns:dgm="http://schemas.openxmlformats.org/drawingml/2006/diagram" xmlns:a="http://schemas.openxmlformats.org/drawingml/2006/main">
  <dgm:ptLst>
    <dgm:pt modelId="{A53F18C9-7111-4DA4-80D4-972F85D1269A}" type="doc">
      <dgm:prSet loTypeId="urn:microsoft.com/office/officeart/2005/8/layout/lProcess2" loCatId="list" qsTypeId="urn:microsoft.com/office/officeart/2005/8/quickstyle/simple1" qsCatId="simple" csTypeId="urn:microsoft.com/office/officeart/2005/8/colors/colorful1" csCatId="colorful" phldr="1"/>
      <dgm:spPr/>
      <dgm:t>
        <a:bodyPr/>
        <a:lstStyle/>
        <a:p>
          <a:endParaRPr lang="es-MX"/>
        </a:p>
      </dgm:t>
    </dgm:pt>
    <dgm:pt modelId="{B39775CD-9C98-4707-8B7F-58443D90372B}">
      <dgm:prSet phldrT="[Texto]"/>
      <dgm:spPr/>
      <dgm:t>
        <a:bodyPr/>
        <a:lstStyle/>
        <a:p>
          <a:r>
            <a:rPr lang="es-MX" dirty="0" smtClean="0"/>
            <a:t>1er Criterio</a:t>
          </a:r>
          <a:endParaRPr lang="es-MX" dirty="0"/>
        </a:p>
      </dgm:t>
    </dgm:pt>
    <dgm:pt modelId="{7092216E-F52C-49D5-A18D-5EE3968AA232}" type="parTrans" cxnId="{5CCE51E6-1CF7-437C-BE10-82B247191F24}">
      <dgm:prSet/>
      <dgm:spPr/>
      <dgm:t>
        <a:bodyPr/>
        <a:lstStyle/>
        <a:p>
          <a:endParaRPr lang="es-MX"/>
        </a:p>
      </dgm:t>
    </dgm:pt>
    <dgm:pt modelId="{3D83D4AC-F3D2-453C-B011-80F2FE56B073}" type="sibTrans" cxnId="{5CCE51E6-1CF7-437C-BE10-82B247191F24}">
      <dgm:prSet/>
      <dgm:spPr/>
      <dgm:t>
        <a:bodyPr/>
        <a:lstStyle/>
        <a:p>
          <a:endParaRPr lang="es-MX"/>
        </a:p>
      </dgm:t>
    </dgm:pt>
    <dgm:pt modelId="{349A9FDB-D5A3-4625-84AB-F236E3DD6CC8}">
      <dgm:prSet phldrT="[Texto]"/>
      <dgm:spPr/>
      <dgm:t>
        <a:bodyPr/>
        <a:lstStyle/>
        <a:p>
          <a:r>
            <a:rPr lang="es-MX" dirty="0" smtClean="0"/>
            <a:t>Promulgada por autoridad competente</a:t>
          </a:r>
          <a:endParaRPr lang="es-MX" dirty="0"/>
        </a:p>
      </dgm:t>
    </dgm:pt>
    <dgm:pt modelId="{D3C87370-A7FC-4A79-B253-B323510E8688}" type="parTrans" cxnId="{1B23F376-97F7-465D-A234-C2BDF19C3271}">
      <dgm:prSet/>
      <dgm:spPr/>
      <dgm:t>
        <a:bodyPr/>
        <a:lstStyle/>
        <a:p>
          <a:endParaRPr lang="es-MX"/>
        </a:p>
      </dgm:t>
    </dgm:pt>
    <dgm:pt modelId="{60C55253-8765-419C-8224-15AF684748B7}" type="sibTrans" cxnId="{1B23F376-97F7-465D-A234-C2BDF19C3271}">
      <dgm:prSet/>
      <dgm:spPr/>
      <dgm:t>
        <a:bodyPr/>
        <a:lstStyle/>
        <a:p>
          <a:endParaRPr lang="es-MX"/>
        </a:p>
      </dgm:t>
    </dgm:pt>
    <dgm:pt modelId="{8F2C508E-F46F-4081-880F-B548DC431675}">
      <dgm:prSet phldrT="[Texto]"/>
      <dgm:spPr/>
      <dgm:t>
        <a:bodyPr/>
        <a:lstStyle/>
        <a:p>
          <a:r>
            <a:rPr lang="es-MX" dirty="0" smtClean="0"/>
            <a:t>2do Criterio</a:t>
          </a:r>
          <a:endParaRPr lang="es-MX" dirty="0"/>
        </a:p>
      </dgm:t>
    </dgm:pt>
    <dgm:pt modelId="{F1827590-8F17-4C13-9AC8-932F1999B4DD}" type="parTrans" cxnId="{E305C252-6D33-4424-B160-6FEF4736589A}">
      <dgm:prSet/>
      <dgm:spPr/>
      <dgm:t>
        <a:bodyPr/>
        <a:lstStyle/>
        <a:p>
          <a:endParaRPr lang="es-MX"/>
        </a:p>
      </dgm:t>
    </dgm:pt>
    <dgm:pt modelId="{E63CFAE9-5ABC-4BB9-B5F0-F92D4AA5DC1E}" type="sibTrans" cxnId="{E305C252-6D33-4424-B160-6FEF4736589A}">
      <dgm:prSet/>
      <dgm:spPr/>
      <dgm:t>
        <a:bodyPr/>
        <a:lstStyle/>
        <a:p>
          <a:endParaRPr lang="es-MX"/>
        </a:p>
      </dgm:t>
    </dgm:pt>
    <dgm:pt modelId="{29B75FE5-EB91-49FB-87C2-8DE92C911073}">
      <dgm:prSet phldrT="[Texto]"/>
      <dgm:spPr/>
      <dgm:t>
        <a:bodyPr/>
        <a:lstStyle/>
        <a:p>
          <a:r>
            <a:rPr lang="es-MX" dirty="0" smtClean="0"/>
            <a:t>Que no esté derogada</a:t>
          </a:r>
          <a:endParaRPr lang="es-MX" dirty="0"/>
        </a:p>
      </dgm:t>
    </dgm:pt>
    <dgm:pt modelId="{CD1028ED-C648-4C86-8F47-3DEB6BF91846}" type="parTrans" cxnId="{8CD73411-9D9D-48FE-ABA3-848D7B882CA8}">
      <dgm:prSet/>
      <dgm:spPr/>
      <dgm:t>
        <a:bodyPr/>
        <a:lstStyle/>
        <a:p>
          <a:endParaRPr lang="es-MX"/>
        </a:p>
      </dgm:t>
    </dgm:pt>
    <dgm:pt modelId="{803BF700-B446-4BF5-BA29-39FA884AB061}" type="sibTrans" cxnId="{8CD73411-9D9D-48FE-ABA3-848D7B882CA8}">
      <dgm:prSet/>
      <dgm:spPr/>
      <dgm:t>
        <a:bodyPr/>
        <a:lstStyle/>
        <a:p>
          <a:endParaRPr lang="es-MX"/>
        </a:p>
      </dgm:t>
    </dgm:pt>
    <dgm:pt modelId="{C89B2AE3-48EE-4735-A83E-531F658C287B}">
      <dgm:prSet phldrT="[Texto]"/>
      <dgm:spPr/>
      <dgm:t>
        <a:bodyPr/>
        <a:lstStyle/>
        <a:p>
          <a:r>
            <a:rPr lang="es-MX" dirty="0" smtClean="0"/>
            <a:t>3er Criterio</a:t>
          </a:r>
          <a:endParaRPr lang="es-MX" dirty="0"/>
        </a:p>
      </dgm:t>
    </dgm:pt>
    <dgm:pt modelId="{284CE58F-F7BD-4003-8937-E47859CD6997}" type="parTrans" cxnId="{212846AD-29A5-48B8-A59B-ADA82FB83A73}">
      <dgm:prSet/>
      <dgm:spPr/>
      <dgm:t>
        <a:bodyPr/>
        <a:lstStyle/>
        <a:p>
          <a:endParaRPr lang="es-MX"/>
        </a:p>
      </dgm:t>
    </dgm:pt>
    <dgm:pt modelId="{39CA4B8E-5AA3-460F-92C4-D03C7ADD6E79}" type="sibTrans" cxnId="{212846AD-29A5-48B8-A59B-ADA82FB83A73}">
      <dgm:prSet/>
      <dgm:spPr/>
      <dgm:t>
        <a:bodyPr/>
        <a:lstStyle/>
        <a:p>
          <a:endParaRPr lang="es-MX"/>
        </a:p>
      </dgm:t>
    </dgm:pt>
    <dgm:pt modelId="{0CD98FE5-3D9E-41F6-9174-DA3C9C4876BD}">
      <dgm:prSet phldrT="[Texto]"/>
      <dgm:spPr/>
      <dgm:t>
        <a:bodyPr/>
        <a:lstStyle/>
        <a:p>
          <a:r>
            <a:rPr lang="es-MX" dirty="0" smtClean="0"/>
            <a:t>Que no sea incompatible con otra norma jerárquicamente superior</a:t>
          </a:r>
          <a:endParaRPr lang="es-MX" dirty="0"/>
        </a:p>
      </dgm:t>
    </dgm:pt>
    <dgm:pt modelId="{BD4E6B92-94FE-41BC-9CBF-D0210053521D}" type="parTrans" cxnId="{2F579ACE-7F18-42B6-95D2-00C584B1E637}">
      <dgm:prSet/>
      <dgm:spPr/>
      <dgm:t>
        <a:bodyPr/>
        <a:lstStyle/>
        <a:p>
          <a:endParaRPr lang="es-MX"/>
        </a:p>
      </dgm:t>
    </dgm:pt>
    <dgm:pt modelId="{7D6F2D90-374A-46AA-8EC0-2E26A24F9006}" type="sibTrans" cxnId="{2F579ACE-7F18-42B6-95D2-00C584B1E637}">
      <dgm:prSet/>
      <dgm:spPr/>
      <dgm:t>
        <a:bodyPr/>
        <a:lstStyle/>
        <a:p>
          <a:endParaRPr lang="es-MX"/>
        </a:p>
      </dgm:t>
    </dgm:pt>
    <dgm:pt modelId="{51C5C0D1-713A-4B2C-82B8-7EA94276FDAE}" type="pres">
      <dgm:prSet presAssocID="{A53F18C9-7111-4DA4-80D4-972F85D1269A}" presName="theList" presStyleCnt="0">
        <dgm:presLayoutVars>
          <dgm:dir/>
          <dgm:animLvl val="lvl"/>
          <dgm:resizeHandles val="exact"/>
        </dgm:presLayoutVars>
      </dgm:prSet>
      <dgm:spPr/>
    </dgm:pt>
    <dgm:pt modelId="{F16A8EFE-2F27-4021-8D28-EEDC857633AF}" type="pres">
      <dgm:prSet presAssocID="{B39775CD-9C98-4707-8B7F-58443D90372B}" presName="compNode" presStyleCnt="0"/>
      <dgm:spPr/>
    </dgm:pt>
    <dgm:pt modelId="{C4B418F7-7DF1-49A0-91E5-FE3135FDAB5C}" type="pres">
      <dgm:prSet presAssocID="{B39775CD-9C98-4707-8B7F-58443D90372B}" presName="aNode" presStyleLbl="bgShp" presStyleIdx="0" presStyleCnt="3"/>
      <dgm:spPr/>
    </dgm:pt>
    <dgm:pt modelId="{8FD081CD-5153-41A7-85C9-EC1BF3B2DDFC}" type="pres">
      <dgm:prSet presAssocID="{B39775CD-9C98-4707-8B7F-58443D90372B}" presName="textNode" presStyleLbl="bgShp" presStyleIdx="0" presStyleCnt="3"/>
      <dgm:spPr/>
    </dgm:pt>
    <dgm:pt modelId="{D2C19D0C-BC54-4FD5-8794-510CFA4156F6}" type="pres">
      <dgm:prSet presAssocID="{B39775CD-9C98-4707-8B7F-58443D90372B}" presName="compChildNode" presStyleCnt="0"/>
      <dgm:spPr/>
    </dgm:pt>
    <dgm:pt modelId="{14C9D292-333E-48A9-89A7-F3A5236A25B7}" type="pres">
      <dgm:prSet presAssocID="{B39775CD-9C98-4707-8B7F-58443D90372B}" presName="theInnerList" presStyleCnt="0"/>
      <dgm:spPr/>
    </dgm:pt>
    <dgm:pt modelId="{58B64103-D654-4C02-9E01-5E396F39D33C}" type="pres">
      <dgm:prSet presAssocID="{349A9FDB-D5A3-4625-84AB-F236E3DD6CC8}" presName="childNode" presStyleLbl="node1" presStyleIdx="0" presStyleCnt="3">
        <dgm:presLayoutVars>
          <dgm:bulletEnabled val="1"/>
        </dgm:presLayoutVars>
      </dgm:prSet>
      <dgm:spPr/>
    </dgm:pt>
    <dgm:pt modelId="{DFCCD1EB-E48A-4981-8D7E-19410F1D1517}" type="pres">
      <dgm:prSet presAssocID="{B39775CD-9C98-4707-8B7F-58443D90372B}" presName="aSpace" presStyleCnt="0"/>
      <dgm:spPr/>
    </dgm:pt>
    <dgm:pt modelId="{E10C68BB-E415-41D2-8DD0-B8244F49C012}" type="pres">
      <dgm:prSet presAssocID="{8F2C508E-F46F-4081-880F-B548DC431675}" presName="compNode" presStyleCnt="0"/>
      <dgm:spPr/>
    </dgm:pt>
    <dgm:pt modelId="{7BAF0304-C276-479F-AC71-73DF98D5C8BA}" type="pres">
      <dgm:prSet presAssocID="{8F2C508E-F46F-4081-880F-B548DC431675}" presName="aNode" presStyleLbl="bgShp" presStyleIdx="1" presStyleCnt="3"/>
      <dgm:spPr/>
    </dgm:pt>
    <dgm:pt modelId="{540F73B8-67D2-4772-A2BE-505169F2609F}" type="pres">
      <dgm:prSet presAssocID="{8F2C508E-F46F-4081-880F-B548DC431675}" presName="textNode" presStyleLbl="bgShp" presStyleIdx="1" presStyleCnt="3"/>
      <dgm:spPr/>
    </dgm:pt>
    <dgm:pt modelId="{89DABFED-7520-4B70-8A4B-41F106EE3713}" type="pres">
      <dgm:prSet presAssocID="{8F2C508E-F46F-4081-880F-B548DC431675}" presName="compChildNode" presStyleCnt="0"/>
      <dgm:spPr/>
    </dgm:pt>
    <dgm:pt modelId="{CF6AD55E-7DA2-4608-928A-7C58B1E6BE20}" type="pres">
      <dgm:prSet presAssocID="{8F2C508E-F46F-4081-880F-B548DC431675}" presName="theInnerList" presStyleCnt="0"/>
      <dgm:spPr/>
    </dgm:pt>
    <dgm:pt modelId="{826607C9-FD56-4C91-A653-212AEBF1355F}" type="pres">
      <dgm:prSet presAssocID="{29B75FE5-EB91-49FB-87C2-8DE92C911073}" presName="childNode" presStyleLbl="node1" presStyleIdx="1" presStyleCnt="3">
        <dgm:presLayoutVars>
          <dgm:bulletEnabled val="1"/>
        </dgm:presLayoutVars>
      </dgm:prSet>
      <dgm:spPr/>
    </dgm:pt>
    <dgm:pt modelId="{E5CCD936-36EC-4807-9DF2-50222FFE4EAA}" type="pres">
      <dgm:prSet presAssocID="{8F2C508E-F46F-4081-880F-B548DC431675}" presName="aSpace" presStyleCnt="0"/>
      <dgm:spPr/>
    </dgm:pt>
    <dgm:pt modelId="{2579496D-08B3-4F13-8622-4F7154AD2C0C}" type="pres">
      <dgm:prSet presAssocID="{C89B2AE3-48EE-4735-A83E-531F658C287B}" presName="compNode" presStyleCnt="0"/>
      <dgm:spPr/>
    </dgm:pt>
    <dgm:pt modelId="{7E7C9860-0929-4931-9436-FB8529E007AB}" type="pres">
      <dgm:prSet presAssocID="{C89B2AE3-48EE-4735-A83E-531F658C287B}" presName="aNode" presStyleLbl="bgShp" presStyleIdx="2" presStyleCnt="3"/>
      <dgm:spPr/>
    </dgm:pt>
    <dgm:pt modelId="{EAF2A641-A3F0-480C-8CA5-1B0FE52B5E76}" type="pres">
      <dgm:prSet presAssocID="{C89B2AE3-48EE-4735-A83E-531F658C287B}" presName="textNode" presStyleLbl="bgShp" presStyleIdx="2" presStyleCnt="3"/>
      <dgm:spPr/>
    </dgm:pt>
    <dgm:pt modelId="{0D590EEB-7403-4BAD-9EDB-8E62D1B03FD7}" type="pres">
      <dgm:prSet presAssocID="{C89B2AE3-48EE-4735-A83E-531F658C287B}" presName="compChildNode" presStyleCnt="0"/>
      <dgm:spPr/>
    </dgm:pt>
    <dgm:pt modelId="{8B31AB04-3B5D-43DF-B735-F66D216568F7}" type="pres">
      <dgm:prSet presAssocID="{C89B2AE3-48EE-4735-A83E-531F658C287B}" presName="theInnerList" presStyleCnt="0"/>
      <dgm:spPr/>
    </dgm:pt>
    <dgm:pt modelId="{72673D38-AD88-4D08-BFA7-73589DECBA7D}" type="pres">
      <dgm:prSet presAssocID="{0CD98FE5-3D9E-41F6-9174-DA3C9C4876BD}" presName="childNode" presStyleLbl="node1" presStyleIdx="2" presStyleCnt="3">
        <dgm:presLayoutVars>
          <dgm:bulletEnabled val="1"/>
        </dgm:presLayoutVars>
      </dgm:prSet>
      <dgm:spPr/>
    </dgm:pt>
  </dgm:ptLst>
  <dgm:cxnLst>
    <dgm:cxn modelId="{083B4EFC-C95C-4CD3-9FBE-BBE8BA70DB69}" type="presOf" srcId="{8F2C508E-F46F-4081-880F-B548DC431675}" destId="{7BAF0304-C276-479F-AC71-73DF98D5C8BA}" srcOrd="0" destOrd="0" presId="urn:microsoft.com/office/officeart/2005/8/layout/lProcess2"/>
    <dgm:cxn modelId="{29CFFAD9-A948-4AE8-ACBF-9B37EEDAE809}" type="presOf" srcId="{C89B2AE3-48EE-4735-A83E-531F658C287B}" destId="{7E7C9860-0929-4931-9436-FB8529E007AB}" srcOrd="0" destOrd="0" presId="urn:microsoft.com/office/officeart/2005/8/layout/lProcess2"/>
    <dgm:cxn modelId="{E305C252-6D33-4424-B160-6FEF4736589A}" srcId="{A53F18C9-7111-4DA4-80D4-972F85D1269A}" destId="{8F2C508E-F46F-4081-880F-B548DC431675}" srcOrd="1" destOrd="0" parTransId="{F1827590-8F17-4C13-9AC8-932F1999B4DD}" sibTransId="{E63CFAE9-5ABC-4BB9-B5F0-F92D4AA5DC1E}"/>
    <dgm:cxn modelId="{37488F58-1F64-4D62-9A26-B06BE32B02ED}" type="presOf" srcId="{349A9FDB-D5A3-4625-84AB-F236E3DD6CC8}" destId="{58B64103-D654-4C02-9E01-5E396F39D33C}" srcOrd="0" destOrd="0" presId="urn:microsoft.com/office/officeart/2005/8/layout/lProcess2"/>
    <dgm:cxn modelId="{1B23F376-97F7-465D-A234-C2BDF19C3271}" srcId="{B39775CD-9C98-4707-8B7F-58443D90372B}" destId="{349A9FDB-D5A3-4625-84AB-F236E3DD6CC8}" srcOrd="0" destOrd="0" parTransId="{D3C87370-A7FC-4A79-B253-B323510E8688}" sibTransId="{60C55253-8765-419C-8224-15AF684748B7}"/>
    <dgm:cxn modelId="{F6514487-4AB1-453A-A1A1-576C04D7FFBB}" type="presOf" srcId="{B39775CD-9C98-4707-8B7F-58443D90372B}" destId="{8FD081CD-5153-41A7-85C9-EC1BF3B2DDFC}" srcOrd="1" destOrd="0" presId="urn:microsoft.com/office/officeart/2005/8/layout/lProcess2"/>
    <dgm:cxn modelId="{FDD9E1C9-0DF9-41F5-BD91-296D9C433E8D}" type="presOf" srcId="{29B75FE5-EB91-49FB-87C2-8DE92C911073}" destId="{826607C9-FD56-4C91-A653-212AEBF1355F}" srcOrd="0" destOrd="0" presId="urn:microsoft.com/office/officeart/2005/8/layout/lProcess2"/>
    <dgm:cxn modelId="{8CD73411-9D9D-48FE-ABA3-848D7B882CA8}" srcId="{8F2C508E-F46F-4081-880F-B548DC431675}" destId="{29B75FE5-EB91-49FB-87C2-8DE92C911073}" srcOrd="0" destOrd="0" parTransId="{CD1028ED-C648-4C86-8F47-3DEB6BF91846}" sibTransId="{803BF700-B446-4BF5-BA29-39FA884AB061}"/>
    <dgm:cxn modelId="{3D859D0C-59E6-440F-B30D-C07BEF751C26}" type="presOf" srcId="{A53F18C9-7111-4DA4-80D4-972F85D1269A}" destId="{51C5C0D1-713A-4B2C-82B8-7EA94276FDAE}" srcOrd="0" destOrd="0" presId="urn:microsoft.com/office/officeart/2005/8/layout/lProcess2"/>
    <dgm:cxn modelId="{5CCE51E6-1CF7-437C-BE10-82B247191F24}" srcId="{A53F18C9-7111-4DA4-80D4-972F85D1269A}" destId="{B39775CD-9C98-4707-8B7F-58443D90372B}" srcOrd="0" destOrd="0" parTransId="{7092216E-F52C-49D5-A18D-5EE3968AA232}" sibTransId="{3D83D4AC-F3D2-453C-B011-80F2FE56B073}"/>
    <dgm:cxn modelId="{212846AD-29A5-48B8-A59B-ADA82FB83A73}" srcId="{A53F18C9-7111-4DA4-80D4-972F85D1269A}" destId="{C89B2AE3-48EE-4735-A83E-531F658C287B}" srcOrd="2" destOrd="0" parTransId="{284CE58F-F7BD-4003-8937-E47859CD6997}" sibTransId="{39CA4B8E-5AA3-460F-92C4-D03C7ADD6E79}"/>
    <dgm:cxn modelId="{EC662F90-68C5-4E50-91CB-2F36CB1FAB70}" type="presOf" srcId="{C89B2AE3-48EE-4735-A83E-531F658C287B}" destId="{EAF2A641-A3F0-480C-8CA5-1B0FE52B5E76}" srcOrd="1" destOrd="0" presId="urn:microsoft.com/office/officeart/2005/8/layout/lProcess2"/>
    <dgm:cxn modelId="{AC06E351-3C81-46C1-BE6D-77FE4DB01E26}" type="presOf" srcId="{8F2C508E-F46F-4081-880F-B548DC431675}" destId="{540F73B8-67D2-4772-A2BE-505169F2609F}" srcOrd="1" destOrd="0" presId="urn:microsoft.com/office/officeart/2005/8/layout/lProcess2"/>
    <dgm:cxn modelId="{944D04EC-90A7-4C1F-AB92-4C3182E31650}" type="presOf" srcId="{B39775CD-9C98-4707-8B7F-58443D90372B}" destId="{C4B418F7-7DF1-49A0-91E5-FE3135FDAB5C}" srcOrd="0" destOrd="0" presId="urn:microsoft.com/office/officeart/2005/8/layout/lProcess2"/>
    <dgm:cxn modelId="{2F579ACE-7F18-42B6-95D2-00C584B1E637}" srcId="{C89B2AE3-48EE-4735-A83E-531F658C287B}" destId="{0CD98FE5-3D9E-41F6-9174-DA3C9C4876BD}" srcOrd="0" destOrd="0" parTransId="{BD4E6B92-94FE-41BC-9CBF-D0210053521D}" sibTransId="{7D6F2D90-374A-46AA-8EC0-2E26A24F9006}"/>
    <dgm:cxn modelId="{1B6DC832-3950-4520-9A7C-27E589C27870}" type="presOf" srcId="{0CD98FE5-3D9E-41F6-9174-DA3C9C4876BD}" destId="{72673D38-AD88-4D08-BFA7-73589DECBA7D}" srcOrd="0" destOrd="0" presId="urn:microsoft.com/office/officeart/2005/8/layout/lProcess2"/>
    <dgm:cxn modelId="{3087030A-F4F7-4C22-A125-AD6EC6FBB8EB}" type="presParOf" srcId="{51C5C0D1-713A-4B2C-82B8-7EA94276FDAE}" destId="{F16A8EFE-2F27-4021-8D28-EEDC857633AF}" srcOrd="0" destOrd="0" presId="urn:microsoft.com/office/officeart/2005/8/layout/lProcess2"/>
    <dgm:cxn modelId="{CCC93B56-01DF-4A2A-BF1D-E327C6EC5284}" type="presParOf" srcId="{F16A8EFE-2F27-4021-8D28-EEDC857633AF}" destId="{C4B418F7-7DF1-49A0-91E5-FE3135FDAB5C}" srcOrd="0" destOrd="0" presId="urn:microsoft.com/office/officeart/2005/8/layout/lProcess2"/>
    <dgm:cxn modelId="{0372E37D-7FC0-43CC-B2CA-F17B666DE47C}" type="presParOf" srcId="{F16A8EFE-2F27-4021-8D28-EEDC857633AF}" destId="{8FD081CD-5153-41A7-85C9-EC1BF3B2DDFC}" srcOrd="1" destOrd="0" presId="urn:microsoft.com/office/officeart/2005/8/layout/lProcess2"/>
    <dgm:cxn modelId="{AA119B7D-97D5-4910-8B2D-3193B6C6A9D0}" type="presParOf" srcId="{F16A8EFE-2F27-4021-8D28-EEDC857633AF}" destId="{D2C19D0C-BC54-4FD5-8794-510CFA4156F6}" srcOrd="2" destOrd="0" presId="urn:microsoft.com/office/officeart/2005/8/layout/lProcess2"/>
    <dgm:cxn modelId="{4A99E988-5538-46CF-BB3C-1E90C78FD5B2}" type="presParOf" srcId="{D2C19D0C-BC54-4FD5-8794-510CFA4156F6}" destId="{14C9D292-333E-48A9-89A7-F3A5236A25B7}" srcOrd="0" destOrd="0" presId="urn:microsoft.com/office/officeart/2005/8/layout/lProcess2"/>
    <dgm:cxn modelId="{C71F26C2-489D-4FAF-878E-BF1C0AA1DCB4}" type="presParOf" srcId="{14C9D292-333E-48A9-89A7-F3A5236A25B7}" destId="{58B64103-D654-4C02-9E01-5E396F39D33C}" srcOrd="0" destOrd="0" presId="urn:microsoft.com/office/officeart/2005/8/layout/lProcess2"/>
    <dgm:cxn modelId="{D125B761-D805-4201-8381-281EEC82C3D3}" type="presParOf" srcId="{51C5C0D1-713A-4B2C-82B8-7EA94276FDAE}" destId="{DFCCD1EB-E48A-4981-8D7E-19410F1D1517}" srcOrd="1" destOrd="0" presId="urn:microsoft.com/office/officeart/2005/8/layout/lProcess2"/>
    <dgm:cxn modelId="{45184968-254A-4B9F-B84A-A11124B087A4}" type="presParOf" srcId="{51C5C0D1-713A-4B2C-82B8-7EA94276FDAE}" destId="{E10C68BB-E415-41D2-8DD0-B8244F49C012}" srcOrd="2" destOrd="0" presId="urn:microsoft.com/office/officeart/2005/8/layout/lProcess2"/>
    <dgm:cxn modelId="{07675FB9-2C29-45F9-90A0-48A65C0BA3A2}" type="presParOf" srcId="{E10C68BB-E415-41D2-8DD0-B8244F49C012}" destId="{7BAF0304-C276-479F-AC71-73DF98D5C8BA}" srcOrd="0" destOrd="0" presId="urn:microsoft.com/office/officeart/2005/8/layout/lProcess2"/>
    <dgm:cxn modelId="{19E562B6-8375-4C74-BC3D-477E898CB4FF}" type="presParOf" srcId="{E10C68BB-E415-41D2-8DD0-B8244F49C012}" destId="{540F73B8-67D2-4772-A2BE-505169F2609F}" srcOrd="1" destOrd="0" presId="urn:microsoft.com/office/officeart/2005/8/layout/lProcess2"/>
    <dgm:cxn modelId="{804D473B-467E-45BE-B9E4-6316DCB6AB23}" type="presParOf" srcId="{E10C68BB-E415-41D2-8DD0-B8244F49C012}" destId="{89DABFED-7520-4B70-8A4B-41F106EE3713}" srcOrd="2" destOrd="0" presId="urn:microsoft.com/office/officeart/2005/8/layout/lProcess2"/>
    <dgm:cxn modelId="{4A123FB1-F359-4187-960A-AD8FE6379C41}" type="presParOf" srcId="{89DABFED-7520-4B70-8A4B-41F106EE3713}" destId="{CF6AD55E-7DA2-4608-928A-7C58B1E6BE20}" srcOrd="0" destOrd="0" presId="urn:microsoft.com/office/officeart/2005/8/layout/lProcess2"/>
    <dgm:cxn modelId="{254F83B8-BFA2-406B-8EEF-35D7155CBDB1}" type="presParOf" srcId="{CF6AD55E-7DA2-4608-928A-7C58B1E6BE20}" destId="{826607C9-FD56-4C91-A653-212AEBF1355F}" srcOrd="0" destOrd="0" presId="urn:microsoft.com/office/officeart/2005/8/layout/lProcess2"/>
    <dgm:cxn modelId="{52C5871C-4074-4927-928A-578078457ED2}" type="presParOf" srcId="{51C5C0D1-713A-4B2C-82B8-7EA94276FDAE}" destId="{E5CCD936-36EC-4807-9DF2-50222FFE4EAA}" srcOrd="3" destOrd="0" presId="urn:microsoft.com/office/officeart/2005/8/layout/lProcess2"/>
    <dgm:cxn modelId="{0AD876BC-F0E2-48C4-996C-AD1B33AC4C49}" type="presParOf" srcId="{51C5C0D1-713A-4B2C-82B8-7EA94276FDAE}" destId="{2579496D-08B3-4F13-8622-4F7154AD2C0C}" srcOrd="4" destOrd="0" presId="urn:microsoft.com/office/officeart/2005/8/layout/lProcess2"/>
    <dgm:cxn modelId="{06B31DD2-33E0-45C2-BF8B-49DA44786366}" type="presParOf" srcId="{2579496D-08B3-4F13-8622-4F7154AD2C0C}" destId="{7E7C9860-0929-4931-9436-FB8529E007AB}" srcOrd="0" destOrd="0" presId="urn:microsoft.com/office/officeart/2005/8/layout/lProcess2"/>
    <dgm:cxn modelId="{0684E743-349C-4FD2-9EC1-7DBD8E163F34}" type="presParOf" srcId="{2579496D-08B3-4F13-8622-4F7154AD2C0C}" destId="{EAF2A641-A3F0-480C-8CA5-1B0FE52B5E76}" srcOrd="1" destOrd="0" presId="urn:microsoft.com/office/officeart/2005/8/layout/lProcess2"/>
    <dgm:cxn modelId="{63CDE098-10F9-4E7D-B1A2-6B97DDD312B2}" type="presParOf" srcId="{2579496D-08B3-4F13-8622-4F7154AD2C0C}" destId="{0D590EEB-7403-4BAD-9EDB-8E62D1B03FD7}" srcOrd="2" destOrd="0" presId="urn:microsoft.com/office/officeart/2005/8/layout/lProcess2"/>
    <dgm:cxn modelId="{3D20D288-78AA-431A-BBA6-988494AFB524}" type="presParOf" srcId="{0D590EEB-7403-4BAD-9EDB-8E62D1B03FD7}" destId="{8B31AB04-3B5D-43DF-B735-F66D216568F7}" srcOrd="0" destOrd="0" presId="urn:microsoft.com/office/officeart/2005/8/layout/lProcess2"/>
    <dgm:cxn modelId="{E97AE9BB-25F3-41D8-8C83-7225CF17B3C4}" type="presParOf" srcId="{8B31AB04-3B5D-43DF-B735-F66D216568F7}" destId="{72673D38-AD88-4D08-BFA7-73589DECBA7D}" srcOrd="0" destOrd="0" presId="urn:microsoft.com/office/officeart/2005/8/layout/lProcess2"/>
  </dgm:cxnLst>
  <dgm:bg/>
  <dgm:whole/>
</dgm:dataModel>
</file>

<file path=ppt/diagrams/data5.xml><?xml version="1.0" encoding="utf-8"?>
<dgm:dataModel xmlns:dgm="http://schemas.openxmlformats.org/drawingml/2006/diagram" xmlns:a="http://schemas.openxmlformats.org/drawingml/2006/main">
  <dgm:ptLst>
    <dgm:pt modelId="{BDABECC0-7ED6-450E-AD71-6A7E5345474E}" type="doc">
      <dgm:prSet loTypeId="urn:microsoft.com/office/officeart/2005/8/layout/vList6" loCatId="list" qsTypeId="urn:microsoft.com/office/officeart/2005/8/quickstyle/simple1" qsCatId="simple" csTypeId="urn:microsoft.com/office/officeart/2005/8/colors/colorful1" csCatId="colorful" phldr="1"/>
      <dgm:spPr/>
      <dgm:t>
        <a:bodyPr/>
        <a:lstStyle/>
        <a:p>
          <a:endParaRPr lang="es-MX"/>
        </a:p>
      </dgm:t>
    </dgm:pt>
    <dgm:pt modelId="{3D81B456-77A7-499A-A4DA-058C03CFAD19}">
      <dgm:prSet phldrT="[Texto]"/>
      <dgm:spPr/>
      <dgm:t>
        <a:bodyPr/>
        <a:lstStyle/>
        <a:p>
          <a:r>
            <a:rPr lang="es-MX" dirty="0" smtClean="0"/>
            <a:t>Una norma puede ser justa sin ser válida</a:t>
          </a:r>
          <a:endParaRPr lang="es-MX" dirty="0"/>
        </a:p>
      </dgm:t>
    </dgm:pt>
    <dgm:pt modelId="{C5922AF2-A0A4-42FD-AA4D-5D06B716FA10}" type="parTrans" cxnId="{73EC33C7-712D-4780-A9AD-FA194E85AD46}">
      <dgm:prSet/>
      <dgm:spPr/>
      <dgm:t>
        <a:bodyPr/>
        <a:lstStyle/>
        <a:p>
          <a:endParaRPr lang="es-MX"/>
        </a:p>
      </dgm:t>
    </dgm:pt>
    <dgm:pt modelId="{BEED90C7-933D-4CAD-B5A1-A6FBF1ED758A}" type="sibTrans" cxnId="{73EC33C7-712D-4780-A9AD-FA194E85AD46}">
      <dgm:prSet/>
      <dgm:spPr/>
      <dgm:t>
        <a:bodyPr/>
        <a:lstStyle/>
        <a:p>
          <a:endParaRPr lang="es-MX"/>
        </a:p>
      </dgm:t>
    </dgm:pt>
    <dgm:pt modelId="{A8B17D50-DBB1-4C6F-BE26-546D4E834F4E}">
      <dgm:prSet phldrT="[Texto]"/>
      <dgm:spPr/>
      <dgm:t>
        <a:bodyPr/>
        <a:lstStyle/>
        <a:p>
          <a:r>
            <a:rPr lang="es-MX" dirty="0" smtClean="0"/>
            <a:t>El derecho natural puede ser considerado justo por excelencia, pero sólo será válido hasta que se encuentre reconocido en una  ley</a:t>
          </a:r>
          <a:endParaRPr lang="es-MX" dirty="0"/>
        </a:p>
      </dgm:t>
    </dgm:pt>
    <dgm:pt modelId="{9E26D73F-3C01-4C07-B438-7C47DD17E720}" type="parTrans" cxnId="{2D8C8925-839C-4573-A35B-B3D808557ED9}">
      <dgm:prSet/>
      <dgm:spPr/>
      <dgm:t>
        <a:bodyPr/>
        <a:lstStyle/>
        <a:p>
          <a:endParaRPr lang="es-MX"/>
        </a:p>
      </dgm:t>
    </dgm:pt>
    <dgm:pt modelId="{3F28F339-EE9F-4262-9B2F-54F3395581CB}" type="sibTrans" cxnId="{2D8C8925-839C-4573-A35B-B3D808557ED9}">
      <dgm:prSet/>
      <dgm:spPr/>
      <dgm:t>
        <a:bodyPr/>
        <a:lstStyle/>
        <a:p>
          <a:endParaRPr lang="es-MX"/>
        </a:p>
      </dgm:t>
    </dgm:pt>
    <dgm:pt modelId="{CCB1D931-C596-4BA6-93F4-2335B18C3633}" type="pres">
      <dgm:prSet presAssocID="{BDABECC0-7ED6-450E-AD71-6A7E5345474E}" presName="Name0" presStyleCnt="0">
        <dgm:presLayoutVars>
          <dgm:dir/>
          <dgm:animLvl val="lvl"/>
          <dgm:resizeHandles/>
        </dgm:presLayoutVars>
      </dgm:prSet>
      <dgm:spPr/>
    </dgm:pt>
    <dgm:pt modelId="{8598C4E6-88B0-4EC7-A214-B335F726DB29}" type="pres">
      <dgm:prSet presAssocID="{3D81B456-77A7-499A-A4DA-058C03CFAD19}" presName="linNode" presStyleCnt="0"/>
      <dgm:spPr/>
    </dgm:pt>
    <dgm:pt modelId="{63D6113D-FFE9-48A9-AC19-BBA7E174B557}" type="pres">
      <dgm:prSet presAssocID="{3D81B456-77A7-499A-A4DA-058C03CFAD19}" presName="parentShp" presStyleLbl="node1" presStyleIdx="0" presStyleCnt="1">
        <dgm:presLayoutVars>
          <dgm:bulletEnabled val="1"/>
        </dgm:presLayoutVars>
      </dgm:prSet>
      <dgm:spPr/>
    </dgm:pt>
    <dgm:pt modelId="{5F025A2E-8400-48AC-B7AF-317E25581EEA}" type="pres">
      <dgm:prSet presAssocID="{3D81B456-77A7-499A-A4DA-058C03CFAD19}" presName="childShp" presStyleLbl="bgAccFollowNode1" presStyleIdx="0" presStyleCnt="1">
        <dgm:presLayoutVars>
          <dgm:bulletEnabled val="1"/>
        </dgm:presLayoutVars>
      </dgm:prSet>
      <dgm:spPr/>
      <dgm:t>
        <a:bodyPr/>
        <a:lstStyle/>
        <a:p>
          <a:endParaRPr lang="es-MX"/>
        </a:p>
      </dgm:t>
    </dgm:pt>
  </dgm:ptLst>
  <dgm:cxnLst>
    <dgm:cxn modelId="{2D8C8925-839C-4573-A35B-B3D808557ED9}" srcId="{3D81B456-77A7-499A-A4DA-058C03CFAD19}" destId="{A8B17D50-DBB1-4C6F-BE26-546D4E834F4E}" srcOrd="0" destOrd="0" parTransId="{9E26D73F-3C01-4C07-B438-7C47DD17E720}" sibTransId="{3F28F339-EE9F-4262-9B2F-54F3395581CB}"/>
    <dgm:cxn modelId="{3414E08E-2242-438F-840F-3E25A80CAFC7}" type="presOf" srcId="{3D81B456-77A7-499A-A4DA-058C03CFAD19}" destId="{63D6113D-FFE9-48A9-AC19-BBA7E174B557}" srcOrd="0" destOrd="0" presId="urn:microsoft.com/office/officeart/2005/8/layout/vList6"/>
    <dgm:cxn modelId="{1DBAFC52-D74D-4FF5-865B-DAC7AAB9BB55}" type="presOf" srcId="{BDABECC0-7ED6-450E-AD71-6A7E5345474E}" destId="{CCB1D931-C596-4BA6-93F4-2335B18C3633}" srcOrd="0" destOrd="0" presId="urn:microsoft.com/office/officeart/2005/8/layout/vList6"/>
    <dgm:cxn modelId="{A23D7BC3-49B2-4143-9C33-501FCC6A85D0}" type="presOf" srcId="{A8B17D50-DBB1-4C6F-BE26-546D4E834F4E}" destId="{5F025A2E-8400-48AC-B7AF-317E25581EEA}" srcOrd="0" destOrd="0" presId="urn:microsoft.com/office/officeart/2005/8/layout/vList6"/>
    <dgm:cxn modelId="{73EC33C7-712D-4780-A9AD-FA194E85AD46}" srcId="{BDABECC0-7ED6-450E-AD71-6A7E5345474E}" destId="{3D81B456-77A7-499A-A4DA-058C03CFAD19}" srcOrd="0" destOrd="0" parTransId="{C5922AF2-A0A4-42FD-AA4D-5D06B716FA10}" sibTransId="{BEED90C7-933D-4CAD-B5A1-A6FBF1ED758A}"/>
    <dgm:cxn modelId="{547C9845-7F35-466E-863D-6B2637B1A54E}" type="presParOf" srcId="{CCB1D931-C596-4BA6-93F4-2335B18C3633}" destId="{8598C4E6-88B0-4EC7-A214-B335F726DB29}" srcOrd="0" destOrd="0" presId="urn:microsoft.com/office/officeart/2005/8/layout/vList6"/>
    <dgm:cxn modelId="{0194B61E-8EA1-4479-A806-A78E60160734}" type="presParOf" srcId="{8598C4E6-88B0-4EC7-A214-B335F726DB29}" destId="{63D6113D-FFE9-48A9-AC19-BBA7E174B557}" srcOrd="0" destOrd="0" presId="urn:microsoft.com/office/officeart/2005/8/layout/vList6"/>
    <dgm:cxn modelId="{5C7CD983-AE70-4323-A549-A7FD7D7C676D}" type="presParOf" srcId="{8598C4E6-88B0-4EC7-A214-B335F726DB29}" destId="{5F025A2E-8400-48AC-B7AF-317E25581EEA}" srcOrd="1" destOrd="0" presId="urn:microsoft.com/office/officeart/2005/8/layout/vList6"/>
  </dgm:cxnLst>
  <dgm:bg/>
  <dgm:whole/>
</dgm:dataModel>
</file>

<file path=ppt/diagrams/data6.xml><?xml version="1.0" encoding="utf-8"?>
<dgm:dataModel xmlns:dgm="http://schemas.openxmlformats.org/drawingml/2006/diagram" xmlns:a="http://schemas.openxmlformats.org/drawingml/2006/main">
  <dgm:ptLst>
    <dgm:pt modelId="{BDABECC0-7ED6-450E-AD71-6A7E5345474E}" type="doc">
      <dgm:prSet loTypeId="urn:microsoft.com/office/officeart/2005/8/layout/vList6" loCatId="list" qsTypeId="urn:microsoft.com/office/officeart/2005/8/quickstyle/simple1" qsCatId="simple" csTypeId="urn:microsoft.com/office/officeart/2005/8/colors/colorful3" csCatId="colorful" phldr="1"/>
      <dgm:spPr/>
      <dgm:t>
        <a:bodyPr/>
        <a:lstStyle/>
        <a:p>
          <a:endParaRPr lang="es-MX"/>
        </a:p>
      </dgm:t>
    </dgm:pt>
    <dgm:pt modelId="{3D81B456-77A7-499A-A4DA-058C03CFAD19}">
      <dgm:prSet phldrT="[Texto]"/>
      <dgm:spPr/>
      <dgm:t>
        <a:bodyPr/>
        <a:lstStyle/>
        <a:p>
          <a:r>
            <a:rPr lang="es-MX" dirty="0" smtClean="0"/>
            <a:t>Una norma puede ser válida sin ser justa</a:t>
          </a:r>
          <a:endParaRPr lang="es-MX" dirty="0"/>
        </a:p>
      </dgm:t>
    </dgm:pt>
    <dgm:pt modelId="{C5922AF2-A0A4-42FD-AA4D-5D06B716FA10}" type="parTrans" cxnId="{73EC33C7-712D-4780-A9AD-FA194E85AD46}">
      <dgm:prSet/>
      <dgm:spPr/>
      <dgm:t>
        <a:bodyPr/>
        <a:lstStyle/>
        <a:p>
          <a:endParaRPr lang="es-MX"/>
        </a:p>
      </dgm:t>
    </dgm:pt>
    <dgm:pt modelId="{BEED90C7-933D-4CAD-B5A1-A6FBF1ED758A}" type="sibTrans" cxnId="{73EC33C7-712D-4780-A9AD-FA194E85AD46}">
      <dgm:prSet/>
      <dgm:spPr/>
      <dgm:t>
        <a:bodyPr/>
        <a:lstStyle/>
        <a:p>
          <a:endParaRPr lang="es-MX"/>
        </a:p>
      </dgm:t>
    </dgm:pt>
    <dgm:pt modelId="{A8B17D50-DBB1-4C6F-BE26-546D4E834F4E}">
      <dgm:prSet phldrT="[Texto]"/>
      <dgm:spPr/>
      <dgm:t>
        <a:bodyPr/>
        <a:lstStyle/>
        <a:p>
          <a:r>
            <a:rPr lang="es-MX" dirty="0" smtClean="0"/>
            <a:t>Por ejemplo, aquellas normas que impedían a los sujetos de raza negra compartir los mismos autobuses</a:t>
          </a:r>
          <a:endParaRPr lang="es-MX" dirty="0"/>
        </a:p>
      </dgm:t>
    </dgm:pt>
    <dgm:pt modelId="{9E26D73F-3C01-4C07-B438-7C47DD17E720}" type="parTrans" cxnId="{2D8C8925-839C-4573-A35B-B3D808557ED9}">
      <dgm:prSet/>
      <dgm:spPr/>
      <dgm:t>
        <a:bodyPr/>
        <a:lstStyle/>
        <a:p>
          <a:endParaRPr lang="es-MX"/>
        </a:p>
      </dgm:t>
    </dgm:pt>
    <dgm:pt modelId="{3F28F339-EE9F-4262-9B2F-54F3395581CB}" type="sibTrans" cxnId="{2D8C8925-839C-4573-A35B-B3D808557ED9}">
      <dgm:prSet/>
      <dgm:spPr/>
      <dgm:t>
        <a:bodyPr/>
        <a:lstStyle/>
        <a:p>
          <a:endParaRPr lang="es-MX"/>
        </a:p>
      </dgm:t>
    </dgm:pt>
    <dgm:pt modelId="{CCB1D931-C596-4BA6-93F4-2335B18C3633}" type="pres">
      <dgm:prSet presAssocID="{BDABECC0-7ED6-450E-AD71-6A7E5345474E}" presName="Name0" presStyleCnt="0">
        <dgm:presLayoutVars>
          <dgm:dir/>
          <dgm:animLvl val="lvl"/>
          <dgm:resizeHandles/>
        </dgm:presLayoutVars>
      </dgm:prSet>
      <dgm:spPr/>
    </dgm:pt>
    <dgm:pt modelId="{8598C4E6-88B0-4EC7-A214-B335F726DB29}" type="pres">
      <dgm:prSet presAssocID="{3D81B456-77A7-499A-A4DA-058C03CFAD19}" presName="linNode" presStyleCnt="0"/>
      <dgm:spPr/>
    </dgm:pt>
    <dgm:pt modelId="{63D6113D-FFE9-48A9-AC19-BBA7E174B557}" type="pres">
      <dgm:prSet presAssocID="{3D81B456-77A7-499A-A4DA-058C03CFAD19}" presName="parentShp" presStyleLbl="node1" presStyleIdx="0" presStyleCnt="1">
        <dgm:presLayoutVars>
          <dgm:bulletEnabled val="1"/>
        </dgm:presLayoutVars>
      </dgm:prSet>
      <dgm:spPr/>
    </dgm:pt>
    <dgm:pt modelId="{5F025A2E-8400-48AC-B7AF-317E25581EEA}" type="pres">
      <dgm:prSet presAssocID="{3D81B456-77A7-499A-A4DA-058C03CFAD19}" presName="childShp" presStyleLbl="bgAccFollowNode1" presStyleIdx="0" presStyleCnt="1">
        <dgm:presLayoutVars>
          <dgm:bulletEnabled val="1"/>
        </dgm:presLayoutVars>
      </dgm:prSet>
      <dgm:spPr/>
      <dgm:t>
        <a:bodyPr/>
        <a:lstStyle/>
        <a:p>
          <a:endParaRPr lang="es-MX"/>
        </a:p>
      </dgm:t>
    </dgm:pt>
  </dgm:ptLst>
  <dgm:cxnLst>
    <dgm:cxn modelId="{2D8C8925-839C-4573-A35B-B3D808557ED9}" srcId="{3D81B456-77A7-499A-A4DA-058C03CFAD19}" destId="{A8B17D50-DBB1-4C6F-BE26-546D4E834F4E}" srcOrd="0" destOrd="0" parTransId="{9E26D73F-3C01-4C07-B438-7C47DD17E720}" sibTransId="{3F28F339-EE9F-4262-9B2F-54F3395581CB}"/>
    <dgm:cxn modelId="{DD2CC93B-DAC5-46FA-89ED-B9DE9AEDB3E8}" type="presOf" srcId="{A8B17D50-DBB1-4C6F-BE26-546D4E834F4E}" destId="{5F025A2E-8400-48AC-B7AF-317E25581EEA}" srcOrd="0" destOrd="0" presId="urn:microsoft.com/office/officeart/2005/8/layout/vList6"/>
    <dgm:cxn modelId="{73EC33C7-712D-4780-A9AD-FA194E85AD46}" srcId="{BDABECC0-7ED6-450E-AD71-6A7E5345474E}" destId="{3D81B456-77A7-499A-A4DA-058C03CFAD19}" srcOrd="0" destOrd="0" parTransId="{C5922AF2-A0A4-42FD-AA4D-5D06B716FA10}" sibTransId="{BEED90C7-933D-4CAD-B5A1-A6FBF1ED758A}"/>
    <dgm:cxn modelId="{432C14BC-D71E-4A7D-9412-B84BC955BE37}" type="presOf" srcId="{3D81B456-77A7-499A-A4DA-058C03CFAD19}" destId="{63D6113D-FFE9-48A9-AC19-BBA7E174B557}" srcOrd="0" destOrd="0" presId="urn:microsoft.com/office/officeart/2005/8/layout/vList6"/>
    <dgm:cxn modelId="{42BEFA08-85B1-478E-B036-9B76D2EF4551}" type="presOf" srcId="{BDABECC0-7ED6-450E-AD71-6A7E5345474E}" destId="{CCB1D931-C596-4BA6-93F4-2335B18C3633}" srcOrd="0" destOrd="0" presId="urn:microsoft.com/office/officeart/2005/8/layout/vList6"/>
    <dgm:cxn modelId="{4AA34014-7BAA-49D7-BC40-816C0ACA13CA}" type="presParOf" srcId="{CCB1D931-C596-4BA6-93F4-2335B18C3633}" destId="{8598C4E6-88B0-4EC7-A214-B335F726DB29}" srcOrd="0" destOrd="0" presId="urn:microsoft.com/office/officeart/2005/8/layout/vList6"/>
    <dgm:cxn modelId="{394E13BE-246E-4BFF-BA21-C3AF23FF4D74}" type="presParOf" srcId="{8598C4E6-88B0-4EC7-A214-B335F726DB29}" destId="{63D6113D-FFE9-48A9-AC19-BBA7E174B557}" srcOrd="0" destOrd="0" presId="urn:microsoft.com/office/officeart/2005/8/layout/vList6"/>
    <dgm:cxn modelId="{CA914FAD-1AB6-48A8-A25A-91583D58AC30}" type="presParOf" srcId="{8598C4E6-88B0-4EC7-A214-B335F726DB29}" destId="{5F025A2E-8400-48AC-B7AF-317E25581EEA}" srcOrd="1" destOrd="0" presId="urn:microsoft.com/office/officeart/2005/8/layout/vList6"/>
  </dgm:cxnLst>
  <dgm:bg/>
  <dgm:whole/>
</dgm:dataModel>
</file>

<file path=ppt/diagrams/data7.xml><?xml version="1.0" encoding="utf-8"?>
<dgm:dataModel xmlns:dgm="http://schemas.openxmlformats.org/drawingml/2006/diagram" xmlns:a="http://schemas.openxmlformats.org/drawingml/2006/main">
  <dgm:ptLst>
    <dgm:pt modelId="{BDABECC0-7ED6-450E-AD71-6A7E5345474E}" type="doc">
      <dgm:prSet loTypeId="urn:microsoft.com/office/officeart/2005/8/layout/vList6" loCatId="list" qsTypeId="urn:microsoft.com/office/officeart/2005/8/quickstyle/simple1" qsCatId="simple" csTypeId="urn:microsoft.com/office/officeart/2005/8/colors/colorful4" csCatId="colorful" phldr="1"/>
      <dgm:spPr/>
      <dgm:t>
        <a:bodyPr/>
        <a:lstStyle/>
        <a:p>
          <a:endParaRPr lang="es-MX"/>
        </a:p>
      </dgm:t>
    </dgm:pt>
    <dgm:pt modelId="{3D81B456-77A7-499A-A4DA-058C03CFAD19}">
      <dgm:prSet phldrT="[Texto]"/>
      <dgm:spPr/>
      <dgm:t>
        <a:bodyPr/>
        <a:lstStyle/>
        <a:p>
          <a:r>
            <a:rPr lang="es-MX" dirty="0" smtClean="0"/>
            <a:t>Una norma puede ser válida sin ser eficaz</a:t>
          </a:r>
          <a:endParaRPr lang="es-MX" dirty="0"/>
        </a:p>
      </dgm:t>
    </dgm:pt>
    <dgm:pt modelId="{C5922AF2-A0A4-42FD-AA4D-5D06B716FA10}" type="parTrans" cxnId="{73EC33C7-712D-4780-A9AD-FA194E85AD46}">
      <dgm:prSet/>
      <dgm:spPr/>
      <dgm:t>
        <a:bodyPr/>
        <a:lstStyle/>
        <a:p>
          <a:endParaRPr lang="es-MX"/>
        </a:p>
      </dgm:t>
    </dgm:pt>
    <dgm:pt modelId="{BEED90C7-933D-4CAD-B5A1-A6FBF1ED758A}" type="sibTrans" cxnId="{73EC33C7-712D-4780-A9AD-FA194E85AD46}">
      <dgm:prSet/>
      <dgm:spPr/>
      <dgm:t>
        <a:bodyPr/>
        <a:lstStyle/>
        <a:p>
          <a:endParaRPr lang="es-MX"/>
        </a:p>
      </dgm:t>
    </dgm:pt>
    <dgm:pt modelId="{A8B17D50-DBB1-4C6F-BE26-546D4E834F4E}">
      <dgm:prSet phldrT="[Texto]"/>
      <dgm:spPr/>
      <dgm:t>
        <a:bodyPr/>
        <a:lstStyle/>
        <a:p>
          <a:r>
            <a:rPr lang="es-MX" dirty="0" smtClean="0"/>
            <a:t>Por ejemplo, aquellas normas que prohibían el consumo de bebidas alcohólicas en Estados Unidos</a:t>
          </a:r>
          <a:endParaRPr lang="es-MX" dirty="0"/>
        </a:p>
      </dgm:t>
    </dgm:pt>
    <dgm:pt modelId="{9E26D73F-3C01-4C07-B438-7C47DD17E720}" type="parTrans" cxnId="{2D8C8925-839C-4573-A35B-B3D808557ED9}">
      <dgm:prSet/>
      <dgm:spPr/>
      <dgm:t>
        <a:bodyPr/>
        <a:lstStyle/>
        <a:p>
          <a:endParaRPr lang="es-MX"/>
        </a:p>
      </dgm:t>
    </dgm:pt>
    <dgm:pt modelId="{3F28F339-EE9F-4262-9B2F-54F3395581CB}" type="sibTrans" cxnId="{2D8C8925-839C-4573-A35B-B3D808557ED9}">
      <dgm:prSet/>
      <dgm:spPr/>
      <dgm:t>
        <a:bodyPr/>
        <a:lstStyle/>
        <a:p>
          <a:endParaRPr lang="es-MX"/>
        </a:p>
      </dgm:t>
    </dgm:pt>
    <dgm:pt modelId="{CCB1D931-C596-4BA6-93F4-2335B18C3633}" type="pres">
      <dgm:prSet presAssocID="{BDABECC0-7ED6-450E-AD71-6A7E5345474E}" presName="Name0" presStyleCnt="0">
        <dgm:presLayoutVars>
          <dgm:dir/>
          <dgm:animLvl val="lvl"/>
          <dgm:resizeHandles/>
        </dgm:presLayoutVars>
      </dgm:prSet>
      <dgm:spPr/>
    </dgm:pt>
    <dgm:pt modelId="{8598C4E6-88B0-4EC7-A214-B335F726DB29}" type="pres">
      <dgm:prSet presAssocID="{3D81B456-77A7-499A-A4DA-058C03CFAD19}" presName="linNode" presStyleCnt="0"/>
      <dgm:spPr/>
    </dgm:pt>
    <dgm:pt modelId="{63D6113D-FFE9-48A9-AC19-BBA7E174B557}" type="pres">
      <dgm:prSet presAssocID="{3D81B456-77A7-499A-A4DA-058C03CFAD19}" presName="parentShp" presStyleLbl="node1" presStyleIdx="0" presStyleCnt="1">
        <dgm:presLayoutVars>
          <dgm:bulletEnabled val="1"/>
        </dgm:presLayoutVars>
      </dgm:prSet>
      <dgm:spPr/>
      <dgm:t>
        <a:bodyPr/>
        <a:lstStyle/>
        <a:p>
          <a:endParaRPr lang="es-MX"/>
        </a:p>
      </dgm:t>
    </dgm:pt>
    <dgm:pt modelId="{5F025A2E-8400-48AC-B7AF-317E25581EEA}" type="pres">
      <dgm:prSet presAssocID="{3D81B456-77A7-499A-A4DA-058C03CFAD19}" presName="childShp" presStyleLbl="bgAccFollowNode1" presStyleIdx="0" presStyleCnt="1">
        <dgm:presLayoutVars>
          <dgm:bulletEnabled val="1"/>
        </dgm:presLayoutVars>
      </dgm:prSet>
      <dgm:spPr/>
      <dgm:t>
        <a:bodyPr/>
        <a:lstStyle/>
        <a:p>
          <a:endParaRPr lang="es-MX"/>
        </a:p>
      </dgm:t>
    </dgm:pt>
  </dgm:ptLst>
  <dgm:cxnLst>
    <dgm:cxn modelId="{EC03F6F6-A6B1-490D-A7D5-CA03F592E172}" type="presOf" srcId="{BDABECC0-7ED6-450E-AD71-6A7E5345474E}" destId="{CCB1D931-C596-4BA6-93F4-2335B18C3633}" srcOrd="0" destOrd="0" presId="urn:microsoft.com/office/officeart/2005/8/layout/vList6"/>
    <dgm:cxn modelId="{2D8C8925-839C-4573-A35B-B3D808557ED9}" srcId="{3D81B456-77A7-499A-A4DA-058C03CFAD19}" destId="{A8B17D50-DBB1-4C6F-BE26-546D4E834F4E}" srcOrd="0" destOrd="0" parTransId="{9E26D73F-3C01-4C07-B438-7C47DD17E720}" sibTransId="{3F28F339-EE9F-4262-9B2F-54F3395581CB}"/>
    <dgm:cxn modelId="{62391762-40EA-4EAE-88BD-923E2532AE0F}" type="presOf" srcId="{A8B17D50-DBB1-4C6F-BE26-546D4E834F4E}" destId="{5F025A2E-8400-48AC-B7AF-317E25581EEA}" srcOrd="0" destOrd="0" presId="urn:microsoft.com/office/officeart/2005/8/layout/vList6"/>
    <dgm:cxn modelId="{73EC33C7-712D-4780-A9AD-FA194E85AD46}" srcId="{BDABECC0-7ED6-450E-AD71-6A7E5345474E}" destId="{3D81B456-77A7-499A-A4DA-058C03CFAD19}" srcOrd="0" destOrd="0" parTransId="{C5922AF2-A0A4-42FD-AA4D-5D06B716FA10}" sibTransId="{BEED90C7-933D-4CAD-B5A1-A6FBF1ED758A}"/>
    <dgm:cxn modelId="{ABC5C65E-4398-4E00-9381-1ACF82034C66}" type="presOf" srcId="{3D81B456-77A7-499A-A4DA-058C03CFAD19}" destId="{63D6113D-FFE9-48A9-AC19-BBA7E174B557}" srcOrd="0" destOrd="0" presId="urn:microsoft.com/office/officeart/2005/8/layout/vList6"/>
    <dgm:cxn modelId="{113A6D1A-5814-4A11-BC75-F91DCE4B62A6}" type="presParOf" srcId="{CCB1D931-C596-4BA6-93F4-2335B18C3633}" destId="{8598C4E6-88B0-4EC7-A214-B335F726DB29}" srcOrd="0" destOrd="0" presId="urn:microsoft.com/office/officeart/2005/8/layout/vList6"/>
    <dgm:cxn modelId="{4D244B21-3FD6-4AC1-9E46-1C803E6564EA}" type="presParOf" srcId="{8598C4E6-88B0-4EC7-A214-B335F726DB29}" destId="{63D6113D-FFE9-48A9-AC19-BBA7E174B557}" srcOrd="0" destOrd="0" presId="urn:microsoft.com/office/officeart/2005/8/layout/vList6"/>
    <dgm:cxn modelId="{9297A03F-D97B-427C-83B3-0090E470EFC5}" type="presParOf" srcId="{8598C4E6-88B0-4EC7-A214-B335F726DB29}" destId="{5F025A2E-8400-48AC-B7AF-317E25581EEA}" srcOrd="1" destOrd="0" presId="urn:microsoft.com/office/officeart/2005/8/layout/vList6"/>
  </dgm:cxnLst>
  <dgm:bg/>
  <dgm:whole/>
</dgm:dataModel>
</file>

<file path=ppt/diagrams/data8.xml><?xml version="1.0" encoding="utf-8"?>
<dgm:dataModel xmlns:dgm="http://schemas.openxmlformats.org/drawingml/2006/diagram" xmlns:a="http://schemas.openxmlformats.org/drawingml/2006/main">
  <dgm:ptLst>
    <dgm:pt modelId="{BDABECC0-7ED6-450E-AD71-6A7E5345474E}" type="doc">
      <dgm:prSet loTypeId="urn:microsoft.com/office/officeart/2005/8/layout/vList6" loCatId="list" qsTypeId="urn:microsoft.com/office/officeart/2005/8/quickstyle/simple1" qsCatId="simple" csTypeId="urn:microsoft.com/office/officeart/2005/8/colors/colorful5" csCatId="colorful" phldr="1"/>
      <dgm:spPr/>
      <dgm:t>
        <a:bodyPr/>
        <a:lstStyle/>
        <a:p>
          <a:endParaRPr lang="es-MX"/>
        </a:p>
      </dgm:t>
    </dgm:pt>
    <dgm:pt modelId="{3D81B456-77A7-499A-A4DA-058C03CFAD19}">
      <dgm:prSet phldrT="[Texto]"/>
      <dgm:spPr/>
      <dgm:t>
        <a:bodyPr/>
        <a:lstStyle/>
        <a:p>
          <a:r>
            <a:rPr lang="es-MX" dirty="0" smtClean="0"/>
            <a:t>Una norma puede ser eficaz sin ser válida</a:t>
          </a:r>
          <a:endParaRPr lang="es-MX" dirty="0"/>
        </a:p>
      </dgm:t>
    </dgm:pt>
    <dgm:pt modelId="{C5922AF2-A0A4-42FD-AA4D-5D06B716FA10}" type="parTrans" cxnId="{73EC33C7-712D-4780-A9AD-FA194E85AD46}">
      <dgm:prSet/>
      <dgm:spPr/>
      <dgm:t>
        <a:bodyPr/>
        <a:lstStyle/>
        <a:p>
          <a:endParaRPr lang="es-MX"/>
        </a:p>
      </dgm:t>
    </dgm:pt>
    <dgm:pt modelId="{BEED90C7-933D-4CAD-B5A1-A6FBF1ED758A}" type="sibTrans" cxnId="{73EC33C7-712D-4780-A9AD-FA194E85AD46}">
      <dgm:prSet/>
      <dgm:spPr/>
      <dgm:t>
        <a:bodyPr/>
        <a:lstStyle/>
        <a:p>
          <a:endParaRPr lang="es-MX"/>
        </a:p>
      </dgm:t>
    </dgm:pt>
    <dgm:pt modelId="{A8B17D50-DBB1-4C6F-BE26-546D4E834F4E}">
      <dgm:prSet phldrT="[Texto]"/>
      <dgm:spPr/>
      <dgm:t>
        <a:bodyPr/>
        <a:lstStyle/>
        <a:p>
          <a:r>
            <a:rPr lang="es-MX" dirty="0" smtClean="0"/>
            <a:t>Por ejemplo, las reglas de buena educación, son cumplidas espontáneamente por muchas personas sin pertenecer al sistema jurídico</a:t>
          </a:r>
          <a:endParaRPr lang="es-MX" dirty="0"/>
        </a:p>
      </dgm:t>
    </dgm:pt>
    <dgm:pt modelId="{9E26D73F-3C01-4C07-B438-7C47DD17E720}" type="parTrans" cxnId="{2D8C8925-839C-4573-A35B-B3D808557ED9}">
      <dgm:prSet/>
      <dgm:spPr/>
      <dgm:t>
        <a:bodyPr/>
        <a:lstStyle/>
        <a:p>
          <a:endParaRPr lang="es-MX"/>
        </a:p>
      </dgm:t>
    </dgm:pt>
    <dgm:pt modelId="{3F28F339-EE9F-4262-9B2F-54F3395581CB}" type="sibTrans" cxnId="{2D8C8925-839C-4573-A35B-B3D808557ED9}">
      <dgm:prSet/>
      <dgm:spPr/>
      <dgm:t>
        <a:bodyPr/>
        <a:lstStyle/>
        <a:p>
          <a:endParaRPr lang="es-MX"/>
        </a:p>
      </dgm:t>
    </dgm:pt>
    <dgm:pt modelId="{CCB1D931-C596-4BA6-93F4-2335B18C3633}" type="pres">
      <dgm:prSet presAssocID="{BDABECC0-7ED6-450E-AD71-6A7E5345474E}" presName="Name0" presStyleCnt="0">
        <dgm:presLayoutVars>
          <dgm:dir/>
          <dgm:animLvl val="lvl"/>
          <dgm:resizeHandles/>
        </dgm:presLayoutVars>
      </dgm:prSet>
      <dgm:spPr/>
    </dgm:pt>
    <dgm:pt modelId="{8598C4E6-88B0-4EC7-A214-B335F726DB29}" type="pres">
      <dgm:prSet presAssocID="{3D81B456-77A7-499A-A4DA-058C03CFAD19}" presName="linNode" presStyleCnt="0"/>
      <dgm:spPr/>
    </dgm:pt>
    <dgm:pt modelId="{63D6113D-FFE9-48A9-AC19-BBA7E174B557}" type="pres">
      <dgm:prSet presAssocID="{3D81B456-77A7-499A-A4DA-058C03CFAD19}" presName="parentShp" presStyleLbl="node1" presStyleIdx="0" presStyleCnt="1">
        <dgm:presLayoutVars>
          <dgm:bulletEnabled val="1"/>
        </dgm:presLayoutVars>
      </dgm:prSet>
      <dgm:spPr/>
    </dgm:pt>
    <dgm:pt modelId="{5F025A2E-8400-48AC-B7AF-317E25581EEA}" type="pres">
      <dgm:prSet presAssocID="{3D81B456-77A7-499A-A4DA-058C03CFAD19}" presName="childShp" presStyleLbl="bgAccFollowNode1" presStyleIdx="0" presStyleCnt="1">
        <dgm:presLayoutVars>
          <dgm:bulletEnabled val="1"/>
        </dgm:presLayoutVars>
      </dgm:prSet>
      <dgm:spPr/>
      <dgm:t>
        <a:bodyPr/>
        <a:lstStyle/>
        <a:p>
          <a:endParaRPr lang="es-MX"/>
        </a:p>
      </dgm:t>
    </dgm:pt>
  </dgm:ptLst>
  <dgm:cxnLst>
    <dgm:cxn modelId="{2D8C8925-839C-4573-A35B-B3D808557ED9}" srcId="{3D81B456-77A7-499A-A4DA-058C03CFAD19}" destId="{A8B17D50-DBB1-4C6F-BE26-546D4E834F4E}" srcOrd="0" destOrd="0" parTransId="{9E26D73F-3C01-4C07-B438-7C47DD17E720}" sibTransId="{3F28F339-EE9F-4262-9B2F-54F3395581CB}"/>
    <dgm:cxn modelId="{C2223356-6638-4E14-86CB-999A264F50B1}" type="presOf" srcId="{A8B17D50-DBB1-4C6F-BE26-546D4E834F4E}" destId="{5F025A2E-8400-48AC-B7AF-317E25581EEA}" srcOrd="0" destOrd="0" presId="urn:microsoft.com/office/officeart/2005/8/layout/vList6"/>
    <dgm:cxn modelId="{73EC33C7-712D-4780-A9AD-FA194E85AD46}" srcId="{BDABECC0-7ED6-450E-AD71-6A7E5345474E}" destId="{3D81B456-77A7-499A-A4DA-058C03CFAD19}" srcOrd="0" destOrd="0" parTransId="{C5922AF2-A0A4-42FD-AA4D-5D06B716FA10}" sibTransId="{BEED90C7-933D-4CAD-B5A1-A6FBF1ED758A}"/>
    <dgm:cxn modelId="{FBBB0018-ED63-47B6-938F-4619234B3D20}" type="presOf" srcId="{3D81B456-77A7-499A-A4DA-058C03CFAD19}" destId="{63D6113D-FFE9-48A9-AC19-BBA7E174B557}" srcOrd="0" destOrd="0" presId="urn:microsoft.com/office/officeart/2005/8/layout/vList6"/>
    <dgm:cxn modelId="{0E5AC4B0-71B3-4AB2-947E-FDA1F2386058}" type="presOf" srcId="{BDABECC0-7ED6-450E-AD71-6A7E5345474E}" destId="{CCB1D931-C596-4BA6-93F4-2335B18C3633}" srcOrd="0" destOrd="0" presId="urn:microsoft.com/office/officeart/2005/8/layout/vList6"/>
    <dgm:cxn modelId="{EB01FF40-343B-4CC5-8657-40BA17F382AB}" type="presParOf" srcId="{CCB1D931-C596-4BA6-93F4-2335B18C3633}" destId="{8598C4E6-88B0-4EC7-A214-B335F726DB29}" srcOrd="0" destOrd="0" presId="urn:microsoft.com/office/officeart/2005/8/layout/vList6"/>
    <dgm:cxn modelId="{E4B2C2E3-4167-4BEF-89B8-5E4476991705}" type="presParOf" srcId="{8598C4E6-88B0-4EC7-A214-B335F726DB29}" destId="{63D6113D-FFE9-48A9-AC19-BBA7E174B557}" srcOrd="0" destOrd="0" presId="urn:microsoft.com/office/officeart/2005/8/layout/vList6"/>
    <dgm:cxn modelId="{9871D591-4314-4698-80CA-F685C697B7AE}" type="presParOf" srcId="{8598C4E6-88B0-4EC7-A214-B335F726DB29}" destId="{5F025A2E-8400-48AC-B7AF-317E25581EEA}" srcOrd="1" destOrd="0" presId="urn:microsoft.com/office/officeart/2005/8/layout/vList6"/>
  </dgm:cxnLst>
  <dgm:bg/>
  <dgm:whole/>
</dgm:dataModel>
</file>

<file path=ppt/diagrams/data9.xml><?xml version="1.0" encoding="utf-8"?>
<dgm:dataModel xmlns:dgm="http://schemas.openxmlformats.org/drawingml/2006/diagram" xmlns:a="http://schemas.openxmlformats.org/drawingml/2006/main">
  <dgm:ptLst>
    <dgm:pt modelId="{BDABECC0-7ED6-450E-AD71-6A7E5345474E}"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s-MX"/>
        </a:p>
      </dgm:t>
    </dgm:pt>
    <dgm:pt modelId="{3D81B456-77A7-499A-A4DA-058C03CFAD19}">
      <dgm:prSet phldrT="[Texto]"/>
      <dgm:spPr/>
      <dgm:t>
        <a:bodyPr/>
        <a:lstStyle/>
        <a:p>
          <a:r>
            <a:rPr lang="es-MX" dirty="0" smtClean="0"/>
            <a:t>Una norma puede ser justa sin ser eficaz</a:t>
          </a:r>
          <a:endParaRPr lang="es-MX" dirty="0"/>
        </a:p>
      </dgm:t>
    </dgm:pt>
    <dgm:pt modelId="{C5922AF2-A0A4-42FD-AA4D-5D06B716FA10}" type="parTrans" cxnId="{73EC33C7-712D-4780-A9AD-FA194E85AD46}">
      <dgm:prSet/>
      <dgm:spPr/>
      <dgm:t>
        <a:bodyPr/>
        <a:lstStyle/>
        <a:p>
          <a:endParaRPr lang="es-MX"/>
        </a:p>
      </dgm:t>
    </dgm:pt>
    <dgm:pt modelId="{BEED90C7-933D-4CAD-B5A1-A6FBF1ED758A}" type="sibTrans" cxnId="{73EC33C7-712D-4780-A9AD-FA194E85AD46}">
      <dgm:prSet/>
      <dgm:spPr/>
      <dgm:t>
        <a:bodyPr/>
        <a:lstStyle/>
        <a:p>
          <a:endParaRPr lang="es-MX"/>
        </a:p>
      </dgm:t>
    </dgm:pt>
    <dgm:pt modelId="{A8B17D50-DBB1-4C6F-BE26-546D4E834F4E}">
      <dgm:prSet phldrT="[Texto]"/>
      <dgm:spPr/>
      <dgm:t>
        <a:bodyPr/>
        <a:lstStyle/>
        <a:p>
          <a:r>
            <a:rPr lang="es-MX" dirty="0" smtClean="0"/>
            <a:t>Por ejemplo, una norma con la que todos estén de acuerdo, pero que todavía no es promulgada por la autoridad competente</a:t>
          </a:r>
          <a:endParaRPr lang="es-MX" dirty="0"/>
        </a:p>
      </dgm:t>
    </dgm:pt>
    <dgm:pt modelId="{9E26D73F-3C01-4C07-B438-7C47DD17E720}" type="parTrans" cxnId="{2D8C8925-839C-4573-A35B-B3D808557ED9}">
      <dgm:prSet/>
      <dgm:spPr/>
      <dgm:t>
        <a:bodyPr/>
        <a:lstStyle/>
        <a:p>
          <a:endParaRPr lang="es-MX"/>
        </a:p>
      </dgm:t>
    </dgm:pt>
    <dgm:pt modelId="{3F28F339-EE9F-4262-9B2F-54F3395581CB}" type="sibTrans" cxnId="{2D8C8925-839C-4573-A35B-B3D808557ED9}">
      <dgm:prSet/>
      <dgm:spPr/>
      <dgm:t>
        <a:bodyPr/>
        <a:lstStyle/>
        <a:p>
          <a:endParaRPr lang="es-MX"/>
        </a:p>
      </dgm:t>
    </dgm:pt>
    <dgm:pt modelId="{CCB1D931-C596-4BA6-93F4-2335B18C3633}" type="pres">
      <dgm:prSet presAssocID="{BDABECC0-7ED6-450E-AD71-6A7E5345474E}" presName="Name0" presStyleCnt="0">
        <dgm:presLayoutVars>
          <dgm:dir/>
          <dgm:animLvl val="lvl"/>
          <dgm:resizeHandles/>
        </dgm:presLayoutVars>
      </dgm:prSet>
      <dgm:spPr/>
    </dgm:pt>
    <dgm:pt modelId="{8598C4E6-88B0-4EC7-A214-B335F726DB29}" type="pres">
      <dgm:prSet presAssocID="{3D81B456-77A7-499A-A4DA-058C03CFAD19}" presName="linNode" presStyleCnt="0"/>
      <dgm:spPr/>
    </dgm:pt>
    <dgm:pt modelId="{63D6113D-FFE9-48A9-AC19-BBA7E174B557}" type="pres">
      <dgm:prSet presAssocID="{3D81B456-77A7-499A-A4DA-058C03CFAD19}" presName="parentShp" presStyleLbl="node1" presStyleIdx="0" presStyleCnt="1">
        <dgm:presLayoutVars>
          <dgm:bulletEnabled val="1"/>
        </dgm:presLayoutVars>
      </dgm:prSet>
      <dgm:spPr/>
    </dgm:pt>
    <dgm:pt modelId="{5F025A2E-8400-48AC-B7AF-317E25581EEA}" type="pres">
      <dgm:prSet presAssocID="{3D81B456-77A7-499A-A4DA-058C03CFAD19}" presName="childShp" presStyleLbl="bgAccFollowNode1" presStyleIdx="0" presStyleCnt="1">
        <dgm:presLayoutVars>
          <dgm:bulletEnabled val="1"/>
        </dgm:presLayoutVars>
      </dgm:prSet>
      <dgm:spPr/>
      <dgm:t>
        <a:bodyPr/>
        <a:lstStyle/>
        <a:p>
          <a:endParaRPr lang="es-MX"/>
        </a:p>
      </dgm:t>
    </dgm:pt>
  </dgm:ptLst>
  <dgm:cxnLst>
    <dgm:cxn modelId="{2D8C8925-839C-4573-A35B-B3D808557ED9}" srcId="{3D81B456-77A7-499A-A4DA-058C03CFAD19}" destId="{A8B17D50-DBB1-4C6F-BE26-546D4E834F4E}" srcOrd="0" destOrd="0" parTransId="{9E26D73F-3C01-4C07-B438-7C47DD17E720}" sibTransId="{3F28F339-EE9F-4262-9B2F-54F3395581CB}"/>
    <dgm:cxn modelId="{1CCBD7E2-F362-468A-8D8D-21FEA523490A}" type="presOf" srcId="{3D81B456-77A7-499A-A4DA-058C03CFAD19}" destId="{63D6113D-FFE9-48A9-AC19-BBA7E174B557}" srcOrd="0" destOrd="0" presId="urn:microsoft.com/office/officeart/2005/8/layout/vList6"/>
    <dgm:cxn modelId="{80C68383-50E2-4E0B-B219-5C4EA0B80EAC}" type="presOf" srcId="{A8B17D50-DBB1-4C6F-BE26-546D4E834F4E}" destId="{5F025A2E-8400-48AC-B7AF-317E25581EEA}" srcOrd="0" destOrd="0" presId="urn:microsoft.com/office/officeart/2005/8/layout/vList6"/>
    <dgm:cxn modelId="{73EC33C7-712D-4780-A9AD-FA194E85AD46}" srcId="{BDABECC0-7ED6-450E-AD71-6A7E5345474E}" destId="{3D81B456-77A7-499A-A4DA-058C03CFAD19}" srcOrd="0" destOrd="0" parTransId="{C5922AF2-A0A4-42FD-AA4D-5D06B716FA10}" sibTransId="{BEED90C7-933D-4CAD-B5A1-A6FBF1ED758A}"/>
    <dgm:cxn modelId="{921959A4-E1C8-446A-8ADB-F248AAC52106}" type="presOf" srcId="{BDABECC0-7ED6-450E-AD71-6A7E5345474E}" destId="{CCB1D931-C596-4BA6-93F4-2335B18C3633}" srcOrd="0" destOrd="0" presId="urn:microsoft.com/office/officeart/2005/8/layout/vList6"/>
    <dgm:cxn modelId="{78FEE82F-16A3-4BD7-9DE1-8BE10264CEFE}" type="presParOf" srcId="{CCB1D931-C596-4BA6-93F4-2335B18C3633}" destId="{8598C4E6-88B0-4EC7-A214-B335F726DB29}" srcOrd="0" destOrd="0" presId="urn:microsoft.com/office/officeart/2005/8/layout/vList6"/>
    <dgm:cxn modelId="{C010705F-DB5B-43E5-B6A6-335287DEF1D8}" type="presParOf" srcId="{8598C4E6-88B0-4EC7-A214-B335F726DB29}" destId="{63D6113D-FFE9-48A9-AC19-BBA7E174B557}" srcOrd="0" destOrd="0" presId="urn:microsoft.com/office/officeart/2005/8/layout/vList6"/>
    <dgm:cxn modelId="{66CC1B14-6C80-4C31-B54F-E440BD60C117}" type="presParOf" srcId="{8598C4E6-88B0-4EC7-A214-B335F726DB29}" destId="{5F025A2E-8400-48AC-B7AF-317E25581EEA}" srcOrd="1" destOrd="0" presId="urn:microsoft.com/office/officeart/2005/8/layout/vList6"/>
  </dgm:cxnLst>
  <dgm:bg/>
  <dgm:whole/>
</dgm:dataModel>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A580EBFD-AF0B-4CCA-A08E-94C81C582A84}"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BA6D73A1-6A8F-4DE8-A1DA-FC25F04E938F}"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A580EBFD-AF0B-4CCA-A08E-94C81C582A84}"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BA6D73A1-6A8F-4DE8-A1DA-FC25F04E938F}"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A580EBFD-AF0B-4CCA-A08E-94C81C582A84}"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BA6D73A1-6A8F-4DE8-A1DA-FC25F04E938F}"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A580EBFD-AF0B-4CCA-A08E-94C81C582A84}"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BA6D73A1-6A8F-4DE8-A1DA-FC25F04E938F}"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A580EBFD-AF0B-4CCA-A08E-94C81C582A84}"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BA6D73A1-6A8F-4DE8-A1DA-FC25F04E938F}"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A580EBFD-AF0B-4CCA-A08E-94C81C582A84}"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BA6D73A1-6A8F-4DE8-A1DA-FC25F04E938F}"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A580EBFD-AF0B-4CCA-A08E-94C81C582A84}" type="datetimeFigureOut">
              <a:rPr lang="es-MX" smtClean="0"/>
              <a:pPr/>
              <a:t>02/10/2015</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BA6D73A1-6A8F-4DE8-A1DA-FC25F04E938F}"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A580EBFD-AF0B-4CCA-A08E-94C81C582A84}" type="datetimeFigureOut">
              <a:rPr lang="es-MX" smtClean="0"/>
              <a:pPr/>
              <a:t>02/10/2015</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BA6D73A1-6A8F-4DE8-A1DA-FC25F04E938F}"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A580EBFD-AF0B-4CCA-A08E-94C81C582A84}" type="datetimeFigureOut">
              <a:rPr lang="es-MX" smtClean="0"/>
              <a:pPr/>
              <a:t>02/10/2015</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BA6D73A1-6A8F-4DE8-A1DA-FC25F04E938F}"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A580EBFD-AF0B-4CCA-A08E-94C81C582A84}"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BA6D73A1-6A8F-4DE8-A1DA-FC25F04E938F}"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A580EBFD-AF0B-4CCA-A08E-94C81C582A84}"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BA6D73A1-6A8F-4DE8-A1DA-FC25F04E938F}"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580EBFD-AF0B-4CCA-A08E-94C81C582A84}" type="datetimeFigureOut">
              <a:rPr lang="es-MX" smtClean="0"/>
              <a:pPr/>
              <a:t>02/10/2015</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6D73A1-6A8F-4DE8-A1DA-FC25F04E938F}"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redondeado"/>
          <p:cNvSpPr/>
          <p:nvPr/>
        </p:nvSpPr>
        <p:spPr>
          <a:xfrm>
            <a:off x="571472" y="2000240"/>
            <a:ext cx="8001056" cy="4572032"/>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s-MX" sz="2000" dirty="0" smtClean="0"/>
              <a:t>PROGRAMA EDUCATIVO</a:t>
            </a:r>
          </a:p>
          <a:p>
            <a:pPr algn="ctr"/>
            <a:r>
              <a:rPr lang="es-MX" sz="2000" b="1" dirty="0" smtClean="0">
                <a:effectLst>
                  <a:glow rad="63500">
                    <a:schemeClr val="accent1">
                      <a:satMod val="175000"/>
                      <a:alpha val="40000"/>
                    </a:schemeClr>
                  </a:glow>
                </a:effectLst>
              </a:rPr>
              <a:t>LICENCIATURA EN DERECHO</a:t>
            </a:r>
          </a:p>
          <a:p>
            <a:pPr algn="ctr"/>
            <a:endParaRPr lang="es-MX" sz="2000" dirty="0" smtClean="0"/>
          </a:p>
          <a:p>
            <a:pPr algn="ctr"/>
            <a:r>
              <a:rPr lang="es-MX" sz="2000" dirty="0" smtClean="0"/>
              <a:t>UNIDAD DE APRENDIZAJE</a:t>
            </a:r>
          </a:p>
          <a:p>
            <a:pPr algn="ctr"/>
            <a:r>
              <a:rPr lang="es-MX" sz="2000" b="1" dirty="0" smtClean="0">
                <a:effectLst>
                  <a:glow rad="63500">
                    <a:schemeClr val="accent1">
                      <a:satMod val="175000"/>
                      <a:alpha val="40000"/>
                    </a:schemeClr>
                  </a:glow>
                </a:effectLst>
              </a:rPr>
              <a:t>DERECHO ADMINISTRATIVO</a:t>
            </a:r>
          </a:p>
          <a:p>
            <a:pPr algn="ctr"/>
            <a:endParaRPr lang="es-MX" sz="2000" dirty="0" smtClean="0"/>
          </a:p>
          <a:p>
            <a:pPr algn="ctr"/>
            <a:r>
              <a:rPr lang="es-MX" sz="2000" b="1" dirty="0" smtClean="0">
                <a:effectLst>
                  <a:glow rad="63500">
                    <a:schemeClr val="accent2">
                      <a:satMod val="175000"/>
                      <a:alpha val="40000"/>
                    </a:schemeClr>
                  </a:glow>
                </a:effectLst>
              </a:rPr>
              <a:t>JUSTICIA, VALIDEZ Y EFICACIA DE LA NORMA JURÍDICA</a:t>
            </a:r>
            <a:endParaRPr lang="es-MX" sz="2000" b="1" dirty="0" smtClean="0">
              <a:effectLst>
                <a:glow rad="63500">
                  <a:schemeClr val="accent2">
                    <a:satMod val="175000"/>
                    <a:alpha val="40000"/>
                  </a:schemeClr>
                </a:glow>
              </a:effectLst>
            </a:endParaRPr>
          </a:p>
          <a:p>
            <a:pPr algn="ctr"/>
            <a:endParaRPr lang="es-MX" sz="2000" dirty="0" smtClean="0"/>
          </a:p>
          <a:p>
            <a:pPr algn="ctr"/>
            <a:r>
              <a:rPr lang="es-MX" sz="2000" dirty="0" smtClean="0"/>
              <a:t>ELABORADO POR:</a:t>
            </a:r>
          </a:p>
          <a:p>
            <a:pPr algn="ctr"/>
            <a:r>
              <a:rPr lang="es-MX" sz="2000" b="1" dirty="0" smtClean="0">
                <a:effectLst>
                  <a:glow rad="63500">
                    <a:schemeClr val="accent1">
                      <a:satMod val="175000"/>
                      <a:alpha val="40000"/>
                    </a:schemeClr>
                  </a:glow>
                </a:effectLst>
              </a:rPr>
              <a:t>M. EN P. J. JUAN CARLOS HERNÁNDEZ </a:t>
            </a:r>
            <a:r>
              <a:rPr lang="es-MX" sz="2000" b="1" dirty="0" err="1" smtClean="0">
                <a:effectLst>
                  <a:glow rad="63500">
                    <a:schemeClr val="accent1">
                      <a:satMod val="175000"/>
                      <a:alpha val="40000"/>
                    </a:schemeClr>
                  </a:glow>
                </a:effectLst>
              </a:rPr>
              <a:t>HERNÁNDEZ</a:t>
            </a:r>
            <a:endParaRPr lang="es-MX" sz="2000" b="1" dirty="0" smtClean="0">
              <a:effectLst>
                <a:glow rad="63500">
                  <a:schemeClr val="accent1">
                    <a:satMod val="175000"/>
                    <a:alpha val="40000"/>
                  </a:schemeClr>
                </a:glow>
              </a:effectLst>
            </a:endParaRPr>
          </a:p>
          <a:p>
            <a:pPr algn="ctr"/>
            <a:endParaRPr lang="es-MX" sz="2000" dirty="0" smtClean="0"/>
          </a:p>
          <a:p>
            <a:pPr algn="ctr"/>
            <a:r>
              <a:rPr lang="es-MX" sz="2000" dirty="0" smtClean="0"/>
              <a:t>2015</a:t>
            </a:r>
            <a:endParaRPr lang="es-MX" dirty="0"/>
          </a:p>
        </p:txBody>
      </p:sp>
      <p:pic>
        <p:nvPicPr>
          <p:cNvPr id="2050" name="Picture 2" descr="http://www.uaemex.mx/fquimica/posgrados/CM/images/Escudo%20UAEM.png"/>
          <p:cNvPicPr>
            <a:picLocks noChangeAspect="1" noChangeArrowheads="1"/>
          </p:cNvPicPr>
          <p:nvPr/>
        </p:nvPicPr>
        <p:blipFill>
          <a:blip r:embed="rId2" cstate="print"/>
          <a:srcRect/>
          <a:stretch>
            <a:fillRect/>
          </a:stretch>
        </p:blipFill>
        <p:spPr bwMode="auto">
          <a:xfrm>
            <a:off x="71406" y="142852"/>
            <a:ext cx="1856812" cy="1571636"/>
          </a:xfrm>
          <a:prstGeom prst="rect">
            <a:avLst/>
          </a:prstGeom>
          <a:noFill/>
        </p:spPr>
      </p:pic>
      <p:sp>
        <p:nvSpPr>
          <p:cNvPr id="6" name="5 CuadroTexto"/>
          <p:cNvSpPr txBox="1"/>
          <p:nvPr/>
        </p:nvSpPr>
        <p:spPr>
          <a:xfrm>
            <a:off x="2143108" y="71414"/>
            <a:ext cx="6572296" cy="461665"/>
          </a:xfrm>
          <a:prstGeom prst="rect">
            <a:avLst/>
          </a:prstGeom>
          <a:noFill/>
        </p:spPr>
        <p:txBody>
          <a:bodyPr wrap="square" rtlCol="0">
            <a:spAutoFit/>
          </a:bodyPr>
          <a:lstStyle/>
          <a:p>
            <a:r>
              <a:rPr lang="es-MX"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UNIVERSIDAD AUTÓNOMA DEL ESTADO DE MÉXICO</a:t>
            </a:r>
            <a:endParaRPr lang="es-MX" sz="2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7" name="6 CuadroTexto"/>
          <p:cNvSpPr txBox="1"/>
          <p:nvPr/>
        </p:nvSpPr>
        <p:spPr>
          <a:xfrm>
            <a:off x="3357554" y="428604"/>
            <a:ext cx="4214842" cy="369332"/>
          </a:xfrm>
          <a:prstGeom prst="rect">
            <a:avLst/>
          </a:prstGeom>
          <a:noFill/>
        </p:spPr>
        <p:txBody>
          <a:bodyPr wrap="square" rtlCol="0">
            <a:spAutoFit/>
          </a:bodyPr>
          <a:lstStyle/>
          <a:p>
            <a:r>
              <a:rPr lang="es-MX"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Centro Universitario UAEM Valle de Chalco</a:t>
            </a:r>
            <a:endParaRPr lang="es-MX"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prstGeom prst="roundRect">
            <a:avLst/>
          </a:prstGeom>
        </p:spPr>
        <p:style>
          <a:lnRef idx="3">
            <a:schemeClr val="lt1"/>
          </a:lnRef>
          <a:fillRef idx="1">
            <a:schemeClr val="dk1"/>
          </a:fillRef>
          <a:effectRef idx="1">
            <a:schemeClr val="dk1"/>
          </a:effectRef>
          <a:fontRef idx="minor">
            <a:schemeClr val="lt1"/>
          </a:fontRef>
        </p:style>
        <p:txBody>
          <a:bodyPr>
            <a:normAutofit/>
          </a:bodyPr>
          <a:lstStyle/>
          <a:p>
            <a:r>
              <a:rPr lang="es-MX" dirty="0" smtClean="0"/>
              <a:t>3. </a:t>
            </a:r>
            <a:r>
              <a:rPr lang="es-MX" dirty="0" smtClean="0"/>
              <a:t>La norma válida</a:t>
            </a:r>
            <a:endParaRPr lang="es-MX" dirty="0"/>
          </a:p>
        </p:txBody>
      </p:sp>
      <p:sp>
        <p:nvSpPr>
          <p:cNvPr id="16386" name="AutoShape 2" descr="Resultado de imagen para tipos"/>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6388" name="AutoShape 4" descr="Resultado de imagen para tipos"/>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7" name="6 Elipse"/>
          <p:cNvSpPr/>
          <p:nvPr/>
        </p:nvSpPr>
        <p:spPr>
          <a:xfrm>
            <a:off x="2571736" y="500042"/>
            <a:ext cx="3600000" cy="3600000"/>
          </a:xfrm>
          <a:prstGeom prst="ellipse">
            <a:avLst/>
          </a:prstGeom>
          <a:blipFill rotWithShape="0">
            <a:blip r:embed="rId2"/>
            <a:stretch>
              <a:fillRect/>
            </a:stretch>
          </a:blipFill>
          <a:scene3d>
            <a:camera prst="orthographicFront"/>
            <a:lightRig rig="flat" dir="t"/>
          </a:scene3d>
          <a:sp3d z="127000" prstMaterial="plastic">
            <a:bevelT w="88900" h="88900"/>
            <a:bevelB w="88900" h="31750" prst="angle"/>
          </a:sp3d>
        </p:spPr>
        <p:style>
          <a:lnRef idx="0">
            <a:schemeClr val="lt1">
              <a:hueOff val="0"/>
              <a:satOff val="0"/>
              <a:lumOff val="0"/>
              <a:alphaOff val="0"/>
            </a:schemeClr>
          </a:lnRef>
          <a:fillRef idx="3">
            <a:scrgbClr r="0" g="0" b="0"/>
          </a:fillRef>
          <a:effectRef idx="2">
            <a:schemeClr val="accent4">
              <a:tint val="50000"/>
              <a:hueOff val="0"/>
              <a:satOff val="0"/>
              <a:lumOff val="0"/>
              <a:alphaOff val="0"/>
            </a:schemeClr>
          </a:effectRef>
          <a:fontRef idx="minor">
            <a:schemeClr val="lt1">
              <a:hueOff val="0"/>
              <a:satOff val="0"/>
              <a:lumOff val="0"/>
              <a:alphaOff val="0"/>
            </a:schemeClr>
          </a:fontRef>
        </p:style>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prstGeom prst="roundRect">
            <a:avLst/>
          </a:prstGeom>
        </p:spPr>
        <p:style>
          <a:lnRef idx="3">
            <a:schemeClr val="lt1"/>
          </a:lnRef>
          <a:fillRef idx="1">
            <a:schemeClr val="dk1"/>
          </a:fillRef>
          <a:effectRef idx="1">
            <a:schemeClr val="dk1"/>
          </a:effectRef>
          <a:fontRef idx="minor">
            <a:schemeClr val="lt1"/>
          </a:fontRef>
        </p:style>
        <p:txBody>
          <a:bodyPr/>
          <a:lstStyle/>
          <a:p>
            <a:r>
              <a:rPr lang="es-MX" b="1" dirty="0" smtClean="0"/>
              <a:t>3. La norma válida</a:t>
            </a:r>
            <a:endParaRPr lang="es-MX" b="1" dirty="0"/>
          </a:p>
        </p:txBody>
      </p:sp>
      <p:sp>
        <p:nvSpPr>
          <p:cNvPr id="3" name="2 Marcador de contenido"/>
          <p:cNvSpPr>
            <a:spLocks noGrp="1"/>
          </p:cNvSpPr>
          <p:nvPr>
            <p:ph idx="1"/>
          </p:nvPr>
        </p:nvSpPr>
        <p:spPr>
          <a:prstGeom prst="roundRect">
            <a:avLst/>
          </a:prstGeom>
          <a:solidFill>
            <a:schemeClr val="tx1">
              <a:lumMod val="50000"/>
              <a:lumOff val="50000"/>
            </a:schemeClr>
          </a:solidFill>
        </p:spPr>
        <p:style>
          <a:lnRef idx="3">
            <a:schemeClr val="lt1"/>
          </a:lnRef>
          <a:fillRef idx="1">
            <a:schemeClr val="accent5"/>
          </a:fillRef>
          <a:effectRef idx="1">
            <a:schemeClr val="accent5"/>
          </a:effectRef>
          <a:fontRef idx="minor">
            <a:schemeClr val="lt1"/>
          </a:fontRef>
        </p:style>
        <p:txBody>
          <a:bodyPr/>
          <a:lstStyle/>
          <a:p>
            <a:pPr algn="just"/>
            <a:r>
              <a:rPr lang="es-MX" dirty="0" smtClean="0">
                <a:effectLst>
                  <a:glow rad="101600">
                    <a:schemeClr val="accent2">
                      <a:satMod val="175000"/>
                      <a:alpha val="40000"/>
                    </a:schemeClr>
                  </a:glow>
                </a:effectLst>
              </a:rPr>
              <a:t>Saber si una norma es válida es un problema de existencia de regla como tal; se trata de comprobar si una regla jurídica existe o no</a:t>
            </a:r>
            <a:endParaRPr lang="es-MX" dirty="0" smtClean="0">
              <a:effectLst>
                <a:glow rad="63500">
                  <a:schemeClr val="accent5">
                    <a:satMod val="175000"/>
                    <a:alpha val="40000"/>
                  </a:schemeClr>
                </a:glow>
              </a:effectLst>
            </a:endParaRPr>
          </a:p>
        </p:txBody>
      </p:sp>
      <p:pic>
        <p:nvPicPr>
          <p:cNvPr id="14338" name="Picture 2" descr="http://fisioeducacion.net/images/articulos/fisios/ndice.jpg"/>
          <p:cNvPicPr>
            <a:picLocks noChangeAspect="1" noChangeArrowheads="1"/>
          </p:cNvPicPr>
          <p:nvPr/>
        </p:nvPicPr>
        <p:blipFill>
          <a:blip r:embed="rId2"/>
          <a:srcRect/>
          <a:stretch>
            <a:fillRect/>
          </a:stretch>
        </p:blipFill>
        <p:spPr bwMode="auto">
          <a:xfrm>
            <a:off x="3643306" y="4071942"/>
            <a:ext cx="2667000" cy="171450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prstGeom prst="roundRect">
            <a:avLst/>
          </a:prstGeom>
        </p:spPr>
        <p:style>
          <a:lnRef idx="3">
            <a:schemeClr val="lt1"/>
          </a:lnRef>
          <a:fillRef idx="1">
            <a:schemeClr val="dk1"/>
          </a:fillRef>
          <a:effectRef idx="1">
            <a:schemeClr val="dk1"/>
          </a:effectRef>
          <a:fontRef idx="minor">
            <a:schemeClr val="lt1"/>
          </a:fontRef>
        </p:style>
        <p:txBody>
          <a:bodyPr/>
          <a:lstStyle/>
          <a:p>
            <a:r>
              <a:rPr lang="es-MX" b="1" dirty="0" smtClean="0"/>
              <a:t>3. La norma válida</a:t>
            </a:r>
            <a:endParaRPr lang="es-MX" b="1" dirty="0"/>
          </a:p>
        </p:txBody>
      </p:sp>
      <p:graphicFrame>
        <p:nvGraphicFramePr>
          <p:cNvPr id="4" name="3 Marcador de contenido"/>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prstGeom prst="roundRect">
            <a:avLst/>
          </a:prstGeom>
        </p:spPr>
        <p:style>
          <a:lnRef idx="3">
            <a:schemeClr val="lt1"/>
          </a:lnRef>
          <a:fillRef idx="1">
            <a:schemeClr val="dk1"/>
          </a:fillRef>
          <a:effectRef idx="1">
            <a:schemeClr val="dk1"/>
          </a:effectRef>
          <a:fontRef idx="minor">
            <a:schemeClr val="lt1"/>
          </a:fontRef>
        </p:style>
        <p:txBody>
          <a:bodyPr/>
          <a:lstStyle/>
          <a:p>
            <a:r>
              <a:rPr lang="es-MX" b="1" dirty="0" smtClean="0"/>
              <a:t>3. La norma válida</a:t>
            </a:r>
            <a:endParaRPr lang="es-MX" b="1" dirty="0"/>
          </a:p>
        </p:txBody>
      </p:sp>
      <p:sp>
        <p:nvSpPr>
          <p:cNvPr id="3" name="2 Marcador de contenido"/>
          <p:cNvSpPr>
            <a:spLocks noGrp="1"/>
          </p:cNvSpPr>
          <p:nvPr>
            <p:ph idx="1"/>
          </p:nvPr>
        </p:nvSpPr>
        <p:spPr>
          <a:prstGeom prst="roundRect">
            <a:avLst/>
          </a:prstGeom>
          <a:solidFill>
            <a:schemeClr val="tx1">
              <a:lumMod val="50000"/>
              <a:lumOff val="50000"/>
            </a:schemeClr>
          </a:solidFill>
        </p:spPr>
        <p:style>
          <a:lnRef idx="3">
            <a:schemeClr val="lt1"/>
          </a:lnRef>
          <a:fillRef idx="1">
            <a:schemeClr val="accent5"/>
          </a:fillRef>
          <a:effectRef idx="1">
            <a:schemeClr val="accent5"/>
          </a:effectRef>
          <a:fontRef idx="minor">
            <a:schemeClr val="lt1"/>
          </a:fontRef>
        </p:style>
        <p:txBody>
          <a:bodyPr/>
          <a:lstStyle/>
          <a:p>
            <a:pPr algn="just"/>
            <a:r>
              <a:rPr lang="es-MX" dirty="0" smtClean="0">
                <a:effectLst>
                  <a:glow rad="101600">
                    <a:schemeClr val="accent2">
                      <a:satMod val="175000"/>
                      <a:alpha val="40000"/>
                    </a:schemeClr>
                  </a:glow>
                </a:effectLst>
              </a:rPr>
              <a:t>La Constitución de un país estatuye qué reglas debe observar el legislador al crear leyes, pero esas reglas no se refieren a la justicia o injusticia de las mismas. (</a:t>
            </a:r>
            <a:r>
              <a:rPr lang="es-MX" dirty="0" err="1" smtClean="0">
                <a:effectLst>
                  <a:glow rad="101600">
                    <a:schemeClr val="accent2">
                      <a:satMod val="175000"/>
                      <a:alpha val="40000"/>
                    </a:schemeClr>
                  </a:glow>
                </a:effectLst>
              </a:rPr>
              <a:t>Maynez</a:t>
            </a:r>
            <a:r>
              <a:rPr lang="es-MX" dirty="0" smtClean="0">
                <a:effectLst>
                  <a:glow rad="101600">
                    <a:schemeClr val="accent2">
                      <a:satMod val="175000"/>
                      <a:alpha val="40000"/>
                    </a:schemeClr>
                  </a:glow>
                </a:effectLst>
              </a:rPr>
              <a:t>)</a:t>
            </a:r>
            <a:endParaRPr lang="es-MX" dirty="0" smtClean="0">
              <a:effectLst>
                <a:glow rad="101600">
                  <a:schemeClr val="accent5">
                    <a:satMod val="175000"/>
                    <a:alpha val="40000"/>
                  </a:schemeClr>
                </a:glow>
              </a:effectLst>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prstGeom prst="roundRect">
            <a:avLst/>
          </a:prstGeom>
        </p:spPr>
        <p:style>
          <a:lnRef idx="3">
            <a:schemeClr val="lt1"/>
          </a:lnRef>
          <a:fillRef idx="1">
            <a:schemeClr val="dk1"/>
          </a:fillRef>
          <a:effectRef idx="1">
            <a:schemeClr val="dk1"/>
          </a:effectRef>
          <a:fontRef idx="minor">
            <a:schemeClr val="lt1"/>
          </a:fontRef>
        </p:style>
        <p:txBody>
          <a:bodyPr/>
          <a:lstStyle/>
          <a:p>
            <a:r>
              <a:rPr lang="es-MX" b="1" dirty="0" smtClean="0"/>
              <a:t>3. La norma válida</a:t>
            </a:r>
            <a:endParaRPr lang="es-MX" b="1" dirty="0"/>
          </a:p>
        </p:txBody>
      </p:sp>
      <p:sp>
        <p:nvSpPr>
          <p:cNvPr id="3" name="2 Marcador de contenido"/>
          <p:cNvSpPr>
            <a:spLocks noGrp="1"/>
          </p:cNvSpPr>
          <p:nvPr>
            <p:ph idx="1"/>
          </p:nvPr>
        </p:nvSpPr>
        <p:spPr>
          <a:prstGeom prst="roundRect">
            <a:avLst/>
          </a:prstGeom>
          <a:solidFill>
            <a:schemeClr val="tx1">
              <a:lumMod val="50000"/>
              <a:lumOff val="50000"/>
            </a:schemeClr>
          </a:solidFill>
        </p:spPr>
        <p:style>
          <a:lnRef idx="3">
            <a:schemeClr val="lt1"/>
          </a:lnRef>
          <a:fillRef idx="1">
            <a:schemeClr val="accent5"/>
          </a:fillRef>
          <a:effectRef idx="1">
            <a:schemeClr val="accent5"/>
          </a:effectRef>
          <a:fontRef idx="minor">
            <a:schemeClr val="lt1"/>
          </a:fontRef>
        </p:style>
        <p:txBody>
          <a:bodyPr/>
          <a:lstStyle/>
          <a:p>
            <a:pPr algn="just"/>
            <a:r>
              <a:rPr lang="es-MX" dirty="0" smtClean="0">
                <a:effectLst>
                  <a:glow rad="101600">
                    <a:schemeClr val="accent2">
                      <a:satMod val="175000"/>
                      <a:alpha val="40000"/>
                    </a:schemeClr>
                  </a:glow>
                </a:effectLst>
              </a:rPr>
              <a:t>Para determinar si una norma es válida o no, es necesario realizar tres operaciones:</a:t>
            </a:r>
          </a:p>
          <a:p>
            <a:pPr lvl="1" algn="just"/>
            <a:r>
              <a:rPr lang="es-MX" dirty="0" smtClean="0">
                <a:effectLst>
                  <a:glow rad="101600">
                    <a:schemeClr val="accent5">
                      <a:satMod val="175000"/>
                      <a:alpha val="40000"/>
                    </a:schemeClr>
                  </a:glow>
                </a:effectLst>
              </a:rPr>
              <a:t>Primero. Hay que determinar si la autoridad que promulgó dicha norma, era competente para expedirla, de conformidad con las reglas previamente establecidas para su creación</a:t>
            </a:r>
            <a:endParaRPr lang="es-MX" dirty="0" smtClean="0">
              <a:effectLst>
                <a:glow rad="101600">
                  <a:schemeClr val="accent5">
                    <a:satMod val="175000"/>
                    <a:alpha val="40000"/>
                  </a:schemeClr>
                </a:glow>
              </a:effectLst>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prstGeom prst="roundRect">
            <a:avLst/>
          </a:prstGeom>
        </p:spPr>
        <p:style>
          <a:lnRef idx="3">
            <a:schemeClr val="lt1"/>
          </a:lnRef>
          <a:fillRef idx="1">
            <a:schemeClr val="dk1"/>
          </a:fillRef>
          <a:effectRef idx="1">
            <a:schemeClr val="dk1"/>
          </a:effectRef>
          <a:fontRef idx="minor">
            <a:schemeClr val="lt1"/>
          </a:fontRef>
        </p:style>
        <p:txBody>
          <a:bodyPr/>
          <a:lstStyle/>
          <a:p>
            <a:r>
              <a:rPr lang="es-MX" b="1" dirty="0" smtClean="0"/>
              <a:t>3. La norma válida</a:t>
            </a:r>
            <a:endParaRPr lang="es-MX" b="1" dirty="0"/>
          </a:p>
        </p:txBody>
      </p:sp>
      <p:sp>
        <p:nvSpPr>
          <p:cNvPr id="3" name="2 Marcador de contenido"/>
          <p:cNvSpPr>
            <a:spLocks noGrp="1"/>
          </p:cNvSpPr>
          <p:nvPr>
            <p:ph idx="1"/>
          </p:nvPr>
        </p:nvSpPr>
        <p:spPr>
          <a:prstGeom prst="roundRect">
            <a:avLst/>
          </a:prstGeom>
          <a:solidFill>
            <a:schemeClr val="tx1">
              <a:lumMod val="50000"/>
              <a:lumOff val="50000"/>
            </a:schemeClr>
          </a:solidFill>
        </p:spPr>
        <p:style>
          <a:lnRef idx="3">
            <a:schemeClr val="lt1"/>
          </a:lnRef>
          <a:fillRef idx="1">
            <a:schemeClr val="accent5"/>
          </a:fillRef>
          <a:effectRef idx="1">
            <a:schemeClr val="accent5"/>
          </a:effectRef>
          <a:fontRef idx="minor">
            <a:schemeClr val="lt1"/>
          </a:fontRef>
        </p:style>
        <p:txBody>
          <a:bodyPr/>
          <a:lstStyle/>
          <a:p>
            <a:pPr algn="just"/>
            <a:r>
              <a:rPr lang="es-MX" dirty="0" smtClean="0">
                <a:effectLst>
                  <a:glow rad="101600">
                    <a:schemeClr val="accent2">
                      <a:satMod val="175000"/>
                      <a:alpha val="40000"/>
                    </a:schemeClr>
                  </a:glow>
                </a:effectLst>
              </a:rPr>
              <a:t>Para determinar si una norma es válida o no, es necesario realizar tres operaciones:</a:t>
            </a:r>
          </a:p>
          <a:p>
            <a:pPr lvl="1" algn="just"/>
            <a:r>
              <a:rPr lang="es-MX" dirty="0" smtClean="0">
                <a:effectLst>
                  <a:glow rad="101600">
                    <a:schemeClr val="accent5">
                      <a:satMod val="175000"/>
                      <a:alpha val="40000"/>
                    </a:schemeClr>
                  </a:glow>
                </a:effectLst>
              </a:rPr>
              <a:t>Segundo. Comprobar si la norma en cuestión no ha sido derogada o abrogada, según sea el caso.</a:t>
            </a:r>
            <a:endParaRPr lang="es-MX" dirty="0" smtClean="0">
              <a:effectLst>
                <a:glow rad="101600">
                  <a:schemeClr val="accent5">
                    <a:satMod val="175000"/>
                    <a:alpha val="40000"/>
                  </a:schemeClr>
                </a:glow>
              </a:effectLst>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prstGeom prst="roundRect">
            <a:avLst/>
          </a:prstGeom>
        </p:spPr>
        <p:style>
          <a:lnRef idx="3">
            <a:schemeClr val="lt1"/>
          </a:lnRef>
          <a:fillRef idx="1">
            <a:schemeClr val="dk1"/>
          </a:fillRef>
          <a:effectRef idx="1">
            <a:schemeClr val="dk1"/>
          </a:effectRef>
          <a:fontRef idx="minor">
            <a:schemeClr val="lt1"/>
          </a:fontRef>
        </p:style>
        <p:txBody>
          <a:bodyPr/>
          <a:lstStyle/>
          <a:p>
            <a:r>
              <a:rPr lang="es-MX" b="1" dirty="0" smtClean="0"/>
              <a:t>3. La norma válida</a:t>
            </a:r>
            <a:endParaRPr lang="es-MX" b="1" dirty="0"/>
          </a:p>
        </p:txBody>
      </p:sp>
      <p:sp>
        <p:nvSpPr>
          <p:cNvPr id="3" name="2 Marcador de contenido"/>
          <p:cNvSpPr>
            <a:spLocks noGrp="1"/>
          </p:cNvSpPr>
          <p:nvPr>
            <p:ph idx="1"/>
          </p:nvPr>
        </p:nvSpPr>
        <p:spPr>
          <a:prstGeom prst="roundRect">
            <a:avLst/>
          </a:prstGeom>
          <a:solidFill>
            <a:schemeClr val="tx1">
              <a:lumMod val="50000"/>
              <a:lumOff val="50000"/>
            </a:schemeClr>
          </a:solidFill>
        </p:spPr>
        <p:style>
          <a:lnRef idx="3">
            <a:schemeClr val="lt1"/>
          </a:lnRef>
          <a:fillRef idx="1">
            <a:schemeClr val="accent5"/>
          </a:fillRef>
          <a:effectRef idx="1">
            <a:schemeClr val="accent5"/>
          </a:effectRef>
          <a:fontRef idx="minor">
            <a:schemeClr val="lt1"/>
          </a:fontRef>
        </p:style>
        <p:txBody>
          <a:bodyPr/>
          <a:lstStyle/>
          <a:p>
            <a:pPr algn="just"/>
            <a:r>
              <a:rPr lang="es-MX" dirty="0" smtClean="0">
                <a:effectLst>
                  <a:glow rad="101600">
                    <a:schemeClr val="accent2">
                      <a:satMod val="175000"/>
                      <a:alpha val="40000"/>
                    </a:schemeClr>
                  </a:glow>
                </a:effectLst>
              </a:rPr>
              <a:t>Para determinar si una norma es válida o no, es necesario realizar tres operaciones:</a:t>
            </a:r>
          </a:p>
          <a:p>
            <a:pPr lvl="1" algn="just"/>
            <a:r>
              <a:rPr lang="es-MX" dirty="0" smtClean="0">
                <a:effectLst>
                  <a:glow rad="101600">
                    <a:schemeClr val="accent5">
                      <a:satMod val="175000"/>
                      <a:alpha val="40000"/>
                    </a:schemeClr>
                  </a:glow>
                </a:effectLst>
              </a:rPr>
              <a:t>Tercero. Hay que comprobar que la norma no sea incompatible con otras del mismo sistema jurídico, particularmente con una norma jerárquicamente superior.</a:t>
            </a:r>
            <a:endParaRPr lang="es-MX" dirty="0" smtClean="0">
              <a:effectLst>
                <a:glow rad="101600">
                  <a:schemeClr val="accent5">
                    <a:satMod val="175000"/>
                    <a:alpha val="40000"/>
                  </a:schemeClr>
                </a:glow>
              </a:effectLst>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prstGeom prst="roundRect">
            <a:avLst/>
          </a:prstGeom>
        </p:spPr>
        <p:style>
          <a:lnRef idx="3">
            <a:schemeClr val="lt1"/>
          </a:lnRef>
          <a:fillRef idx="1">
            <a:schemeClr val="dk1"/>
          </a:fillRef>
          <a:effectRef idx="1">
            <a:schemeClr val="dk1"/>
          </a:effectRef>
          <a:fontRef idx="minor">
            <a:schemeClr val="lt1"/>
          </a:fontRef>
        </p:style>
        <p:txBody>
          <a:bodyPr/>
          <a:lstStyle/>
          <a:p>
            <a:r>
              <a:rPr lang="es-MX" b="1" dirty="0" smtClean="0"/>
              <a:t>3. La norma válida</a:t>
            </a:r>
            <a:endParaRPr lang="es-MX" b="1" dirty="0"/>
          </a:p>
        </p:txBody>
      </p:sp>
      <p:sp>
        <p:nvSpPr>
          <p:cNvPr id="3" name="2 Marcador de contenido"/>
          <p:cNvSpPr>
            <a:spLocks noGrp="1"/>
          </p:cNvSpPr>
          <p:nvPr>
            <p:ph idx="1"/>
          </p:nvPr>
        </p:nvSpPr>
        <p:spPr>
          <a:prstGeom prst="roundRect">
            <a:avLst/>
          </a:prstGeom>
          <a:solidFill>
            <a:schemeClr val="tx1">
              <a:lumMod val="50000"/>
              <a:lumOff val="50000"/>
            </a:schemeClr>
          </a:solidFill>
        </p:spPr>
        <p:style>
          <a:lnRef idx="3">
            <a:schemeClr val="lt1"/>
          </a:lnRef>
          <a:fillRef idx="1">
            <a:schemeClr val="accent5"/>
          </a:fillRef>
          <a:effectRef idx="1">
            <a:schemeClr val="accent5"/>
          </a:effectRef>
          <a:fontRef idx="minor">
            <a:schemeClr val="lt1"/>
          </a:fontRef>
        </p:style>
        <p:txBody>
          <a:bodyPr/>
          <a:lstStyle/>
          <a:p>
            <a:pPr algn="just"/>
            <a:r>
              <a:rPr lang="es-MX" dirty="0" smtClean="0">
                <a:effectLst>
                  <a:glow rad="101600">
                    <a:schemeClr val="accent2">
                      <a:satMod val="175000"/>
                      <a:alpha val="40000"/>
                    </a:schemeClr>
                  </a:glow>
                </a:effectLst>
              </a:rPr>
              <a:t>Es importante hacer notar que todo ordenamiento jurídico se rige por el principio de que dos normas incompatibles no pueden ser válidas a un mismo tiempo.</a:t>
            </a:r>
            <a:endParaRPr lang="es-MX" dirty="0" smtClean="0">
              <a:effectLst>
                <a:glow rad="63500">
                  <a:schemeClr val="accent5">
                    <a:satMod val="175000"/>
                    <a:alpha val="40000"/>
                  </a:schemeClr>
                </a:glow>
              </a:effectLst>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prstGeom prst="roundRect">
            <a:avLst/>
          </a:prstGeom>
        </p:spPr>
        <p:style>
          <a:lnRef idx="3">
            <a:schemeClr val="lt1"/>
          </a:lnRef>
          <a:fillRef idx="1">
            <a:schemeClr val="dk1"/>
          </a:fillRef>
          <a:effectRef idx="1">
            <a:schemeClr val="dk1"/>
          </a:effectRef>
          <a:fontRef idx="minor">
            <a:schemeClr val="lt1"/>
          </a:fontRef>
        </p:style>
        <p:txBody>
          <a:bodyPr/>
          <a:lstStyle/>
          <a:p>
            <a:r>
              <a:rPr lang="es-MX" b="1" dirty="0" smtClean="0"/>
              <a:t>3. La norma válida</a:t>
            </a:r>
            <a:endParaRPr lang="es-MX" b="1" dirty="0"/>
          </a:p>
        </p:txBody>
      </p:sp>
      <p:graphicFrame>
        <p:nvGraphicFramePr>
          <p:cNvPr id="5" name="4 Marcador de contenido"/>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prstGeom prst="roundRect">
            <a:avLst/>
          </a:prstGeom>
        </p:spPr>
        <p:style>
          <a:lnRef idx="3">
            <a:schemeClr val="lt1"/>
          </a:lnRef>
          <a:fillRef idx="1">
            <a:schemeClr val="dk1"/>
          </a:fillRef>
          <a:effectRef idx="1">
            <a:schemeClr val="dk1"/>
          </a:effectRef>
          <a:fontRef idx="minor">
            <a:schemeClr val="lt1"/>
          </a:fontRef>
        </p:style>
        <p:txBody>
          <a:bodyPr/>
          <a:lstStyle/>
          <a:p>
            <a:r>
              <a:rPr lang="es-MX" b="1" dirty="0" smtClean="0"/>
              <a:t>3. La norma válida</a:t>
            </a:r>
            <a:endParaRPr lang="es-MX" b="1" dirty="0"/>
          </a:p>
        </p:txBody>
      </p:sp>
      <p:sp>
        <p:nvSpPr>
          <p:cNvPr id="3" name="2 Marcador de contenido"/>
          <p:cNvSpPr>
            <a:spLocks noGrp="1"/>
          </p:cNvSpPr>
          <p:nvPr>
            <p:ph idx="1"/>
          </p:nvPr>
        </p:nvSpPr>
        <p:spPr>
          <a:prstGeom prst="roundRect">
            <a:avLst/>
          </a:prstGeom>
          <a:solidFill>
            <a:schemeClr val="tx1">
              <a:lumMod val="50000"/>
              <a:lumOff val="50000"/>
            </a:schemeClr>
          </a:solidFill>
        </p:spPr>
        <p:style>
          <a:lnRef idx="3">
            <a:schemeClr val="lt1"/>
          </a:lnRef>
          <a:fillRef idx="1">
            <a:schemeClr val="accent5"/>
          </a:fillRef>
          <a:effectRef idx="1">
            <a:schemeClr val="accent5"/>
          </a:effectRef>
          <a:fontRef idx="minor">
            <a:schemeClr val="lt1"/>
          </a:fontRef>
        </p:style>
        <p:txBody>
          <a:bodyPr/>
          <a:lstStyle/>
          <a:p>
            <a:pPr algn="just"/>
            <a:r>
              <a:rPr lang="es-MX" dirty="0" smtClean="0">
                <a:effectLst>
                  <a:glow rad="101600">
                    <a:schemeClr val="accent2">
                      <a:satMod val="175000"/>
                      <a:alpha val="40000"/>
                    </a:schemeClr>
                  </a:glow>
                </a:effectLst>
              </a:rPr>
              <a:t>El problema de validez de la norma jurídica es conocido como el problema ontológico del derecho.</a:t>
            </a:r>
            <a:endParaRPr lang="es-MX" dirty="0" smtClean="0">
              <a:effectLst>
                <a:glow rad="63500">
                  <a:schemeClr val="accent5">
                    <a:satMod val="175000"/>
                    <a:alpha val="40000"/>
                  </a:schemeClr>
                </a:glow>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prstGeom prst="roundRect">
            <a:avLst/>
          </a:prstGeom>
        </p:spPr>
        <p:style>
          <a:lnRef idx="3">
            <a:schemeClr val="lt1"/>
          </a:lnRef>
          <a:fillRef idx="1">
            <a:schemeClr val="dk1"/>
          </a:fillRef>
          <a:effectRef idx="1">
            <a:schemeClr val="dk1"/>
          </a:effectRef>
          <a:fontRef idx="minor">
            <a:schemeClr val="lt1"/>
          </a:fontRef>
        </p:style>
        <p:txBody>
          <a:bodyPr/>
          <a:lstStyle/>
          <a:p>
            <a:r>
              <a:rPr lang="es-MX" dirty="0" smtClean="0"/>
              <a:t>CONTENIDO</a:t>
            </a:r>
            <a:endParaRPr lang="es-MX" dirty="0"/>
          </a:p>
        </p:txBody>
      </p:sp>
      <p:graphicFrame>
        <p:nvGraphicFramePr>
          <p:cNvPr id="4" name="3 Marcador de contenido"/>
          <p:cNvGraphicFramePr>
            <a:graphicFrameLocks noGrp="1"/>
          </p:cNvGraphicFramePr>
          <p:nvPr>
            <p:ph idx="1"/>
          </p:nvPr>
        </p:nvGraphicFramePr>
        <p:xfrm>
          <a:off x="500034" y="1571612"/>
          <a:ext cx="8229600" cy="50006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prstGeom prst="roundRect">
            <a:avLst/>
          </a:prstGeom>
        </p:spPr>
        <p:style>
          <a:lnRef idx="3">
            <a:schemeClr val="lt1"/>
          </a:lnRef>
          <a:fillRef idx="1">
            <a:schemeClr val="dk1"/>
          </a:fillRef>
          <a:effectRef idx="1">
            <a:schemeClr val="dk1"/>
          </a:effectRef>
          <a:fontRef idx="minor">
            <a:schemeClr val="lt1"/>
          </a:fontRef>
        </p:style>
        <p:txBody>
          <a:bodyPr>
            <a:normAutofit/>
          </a:bodyPr>
          <a:lstStyle/>
          <a:p>
            <a:r>
              <a:rPr lang="es-MX" dirty="0" smtClean="0"/>
              <a:t>4. </a:t>
            </a:r>
            <a:r>
              <a:rPr lang="es-MX" dirty="0" smtClean="0"/>
              <a:t>La norma eficaz</a:t>
            </a:r>
            <a:endParaRPr lang="es-MX" dirty="0"/>
          </a:p>
        </p:txBody>
      </p:sp>
      <p:sp>
        <p:nvSpPr>
          <p:cNvPr id="5" name="4 Elipse"/>
          <p:cNvSpPr/>
          <p:nvPr/>
        </p:nvSpPr>
        <p:spPr>
          <a:xfrm>
            <a:off x="2829388" y="614818"/>
            <a:ext cx="3600000" cy="3600000"/>
          </a:xfrm>
          <a:prstGeom prst="ellipse">
            <a:avLst/>
          </a:prstGeom>
          <a:blipFill rotWithShape="0">
            <a:blip r:embed="rId2"/>
            <a:stretch>
              <a:fillRect/>
            </a:stretch>
          </a:blipFill>
          <a:scene3d>
            <a:camera prst="orthographicFront"/>
            <a:lightRig rig="flat" dir="t"/>
          </a:scene3d>
          <a:sp3d z="127000" prstMaterial="plastic">
            <a:bevelT w="88900" h="88900"/>
            <a:bevelB w="88900" h="31750" prst="angle"/>
          </a:sp3d>
        </p:spPr>
        <p:style>
          <a:lnRef idx="0">
            <a:schemeClr val="lt1">
              <a:hueOff val="0"/>
              <a:satOff val="0"/>
              <a:lumOff val="0"/>
              <a:alphaOff val="0"/>
            </a:schemeClr>
          </a:lnRef>
          <a:fillRef idx="3">
            <a:scrgbClr r="0" g="0" b="0"/>
          </a:fillRef>
          <a:effectRef idx="2">
            <a:schemeClr val="accent5">
              <a:tint val="50000"/>
              <a:hueOff val="0"/>
              <a:satOff val="0"/>
              <a:lumOff val="0"/>
              <a:alphaOff val="0"/>
            </a:schemeClr>
          </a:effectRef>
          <a:fontRef idx="minor">
            <a:schemeClr val="lt1">
              <a:hueOff val="0"/>
              <a:satOff val="0"/>
              <a:lumOff val="0"/>
              <a:alphaOff val="0"/>
            </a:schemeClr>
          </a:fontRef>
        </p:style>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prstGeom prst="roundRect">
            <a:avLst/>
          </a:prstGeom>
        </p:spPr>
        <p:style>
          <a:lnRef idx="3">
            <a:schemeClr val="lt1"/>
          </a:lnRef>
          <a:fillRef idx="1">
            <a:schemeClr val="dk1"/>
          </a:fillRef>
          <a:effectRef idx="1">
            <a:schemeClr val="dk1"/>
          </a:effectRef>
          <a:fontRef idx="minor">
            <a:schemeClr val="lt1"/>
          </a:fontRef>
        </p:style>
        <p:txBody>
          <a:bodyPr/>
          <a:lstStyle/>
          <a:p>
            <a:r>
              <a:rPr lang="es-MX" b="1" dirty="0" smtClean="0"/>
              <a:t>4. La norma eficaz</a:t>
            </a:r>
            <a:endParaRPr lang="es-MX" b="1" dirty="0"/>
          </a:p>
        </p:txBody>
      </p:sp>
      <p:sp>
        <p:nvSpPr>
          <p:cNvPr id="3" name="2 Marcador de contenido"/>
          <p:cNvSpPr>
            <a:spLocks noGrp="1"/>
          </p:cNvSpPr>
          <p:nvPr>
            <p:ph idx="1"/>
          </p:nvPr>
        </p:nvSpPr>
        <p:spPr>
          <a:prstGeom prst="roundRect">
            <a:avLst/>
          </a:prstGeom>
          <a:solidFill>
            <a:schemeClr val="tx1">
              <a:lumMod val="50000"/>
              <a:lumOff val="50000"/>
            </a:schemeClr>
          </a:solidFill>
        </p:spPr>
        <p:style>
          <a:lnRef idx="3">
            <a:schemeClr val="lt1"/>
          </a:lnRef>
          <a:fillRef idx="1">
            <a:schemeClr val="accent5"/>
          </a:fillRef>
          <a:effectRef idx="1">
            <a:schemeClr val="accent5"/>
          </a:effectRef>
          <a:fontRef idx="minor">
            <a:schemeClr val="lt1"/>
          </a:fontRef>
        </p:style>
        <p:txBody>
          <a:bodyPr>
            <a:normAutofit/>
          </a:bodyPr>
          <a:lstStyle/>
          <a:p>
            <a:pPr algn="just"/>
            <a:r>
              <a:rPr lang="es-MX" dirty="0" smtClean="0">
                <a:effectLst>
                  <a:glow rad="101600">
                    <a:schemeClr val="accent2">
                      <a:satMod val="175000"/>
                      <a:alpha val="40000"/>
                    </a:schemeClr>
                  </a:glow>
                </a:effectLst>
              </a:rPr>
              <a:t>Saber si una norma es eficaz o no, tiene que ver con determinar si la misma se cumple o no por las personas a quienes se dirige y, en caso de no ser cumplida, que se hagan valer los medios coercitivos previstos para ello.</a:t>
            </a:r>
            <a:endParaRPr lang="es-MX" dirty="0" smtClean="0">
              <a:effectLst>
                <a:glow rad="63500">
                  <a:schemeClr val="accent5">
                    <a:satMod val="175000"/>
                    <a:alpha val="40000"/>
                  </a:schemeClr>
                </a:glow>
              </a:effectLst>
            </a:endParaRPr>
          </a:p>
        </p:txBody>
      </p:sp>
      <p:pic>
        <p:nvPicPr>
          <p:cNvPr id="12289" name="Picture 1"/>
          <p:cNvPicPr>
            <a:picLocks noChangeAspect="1" noChangeArrowheads="1"/>
          </p:cNvPicPr>
          <p:nvPr/>
        </p:nvPicPr>
        <p:blipFill>
          <a:blip r:embed="rId2"/>
          <a:srcRect/>
          <a:stretch>
            <a:fillRect/>
          </a:stretch>
        </p:blipFill>
        <p:spPr bwMode="auto">
          <a:xfrm>
            <a:off x="3786182" y="4500570"/>
            <a:ext cx="1583039" cy="142876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prstGeom prst="roundRect">
            <a:avLst/>
          </a:prstGeom>
        </p:spPr>
        <p:style>
          <a:lnRef idx="3">
            <a:schemeClr val="lt1"/>
          </a:lnRef>
          <a:fillRef idx="1">
            <a:schemeClr val="dk1"/>
          </a:fillRef>
          <a:effectRef idx="1">
            <a:schemeClr val="dk1"/>
          </a:effectRef>
          <a:fontRef idx="minor">
            <a:schemeClr val="lt1"/>
          </a:fontRef>
        </p:style>
        <p:txBody>
          <a:bodyPr/>
          <a:lstStyle/>
          <a:p>
            <a:r>
              <a:rPr lang="es-MX" b="1" dirty="0" smtClean="0"/>
              <a:t>4. La norma eficaz</a:t>
            </a:r>
            <a:endParaRPr lang="es-MX" b="1" dirty="0"/>
          </a:p>
        </p:txBody>
      </p:sp>
      <p:sp>
        <p:nvSpPr>
          <p:cNvPr id="3" name="2 Marcador de contenido"/>
          <p:cNvSpPr>
            <a:spLocks noGrp="1"/>
          </p:cNvSpPr>
          <p:nvPr>
            <p:ph idx="1"/>
          </p:nvPr>
        </p:nvSpPr>
        <p:spPr>
          <a:prstGeom prst="roundRect">
            <a:avLst/>
          </a:prstGeom>
          <a:solidFill>
            <a:schemeClr val="tx1">
              <a:lumMod val="50000"/>
              <a:lumOff val="50000"/>
            </a:schemeClr>
          </a:solidFill>
        </p:spPr>
        <p:style>
          <a:lnRef idx="3">
            <a:schemeClr val="lt1"/>
          </a:lnRef>
          <a:fillRef idx="1">
            <a:schemeClr val="accent5"/>
          </a:fillRef>
          <a:effectRef idx="1">
            <a:schemeClr val="accent5"/>
          </a:effectRef>
          <a:fontRef idx="minor">
            <a:schemeClr val="lt1"/>
          </a:fontRef>
        </p:style>
        <p:txBody>
          <a:bodyPr>
            <a:normAutofit/>
          </a:bodyPr>
          <a:lstStyle/>
          <a:p>
            <a:pPr algn="just"/>
            <a:r>
              <a:rPr lang="es-MX" dirty="0" smtClean="0">
                <a:effectLst>
                  <a:glow rad="101600">
                    <a:schemeClr val="accent2">
                      <a:satMod val="175000"/>
                      <a:alpha val="40000"/>
                    </a:schemeClr>
                  </a:glow>
                </a:effectLst>
              </a:rPr>
              <a:t>Para determinar la eficacia o ineficacia de una norma, se debe realizar un estudio histórico social que se oriente al estudio del comportamiento de los miembros de un determinado grupo social en un momento histórico determinado.</a:t>
            </a:r>
            <a:endParaRPr lang="es-MX" dirty="0" smtClean="0">
              <a:effectLst>
                <a:glow rad="63500">
                  <a:schemeClr val="accent5">
                    <a:satMod val="175000"/>
                    <a:alpha val="40000"/>
                  </a:schemeClr>
                </a:glow>
              </a:effectLst>
            </a:endParaRPr>
          </a:p>
        </p:txBody>
      </p:sp>
      <p:sp>
        <p:nvSpPr>
          <p:cNvPr id="39938" name="AutoShape 2" descr="Resultado de imagen para efic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39939" name="Picture 3"/>
          <p:cNvPicPr>
            <a:picLocks noChangeAspect="1" noChangeArrowheads="1"/>
          </p:cNvPicPr>
          <p:nvPr/>
        </p:nvPicPr>
        <p:blipFill>
          <a:blip r:embed="rId2"/>
          <a:srcRect/>
          <a:stretch>
            <a:fillRect/>
          </a:stretch>
        </p:blipFill>
        <p:spPr bwMode="auto">
          <a:xfrm>
            <a:off x="5667401" y="4572008"/>
            <a:ext cx="1904995" cy="126768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prstGeom prst="roundRect">
            <a:avLst/>
          </a:prstGeom>
        </p:spPr>
        <p:style>
          <a:lnRef idx="3">
            <a:schemeClr val="lt1"/>
          </a:lnRef>
          <a:fillRef idx="1">
            <a:schemeClr val="dk1"/>
          </a:fillRef>
          <a:effectRef idx="1">
            <a:schemeClr val="dk1"/>
          </a:effectRef>
          <a:fontRef idx="minor">
            <a:schemeClr val="lt1"/>
          </a:fontRef>
        </p:style>
        <p:txBody>
          <a:bodyPr/>
          <a:lstStyle/>
          <a:p>
            <a:r>
              <a:rPr lang="es-MX" b="1" dirty="0" smtClean="0"/>
              <a:t>4. La norma eficaz</a:t>
            </a:r>
            <a:endParaRPr lang="es-MX" b="1" dirty="0"/>
          </a:p>
        </p:txBody>
      </p:sp>
      <p:sp>
        <p:nvSpPr>
          <p:cNvPr id="3" name="2 Marcador de contenido"/>
          <p:cNvSpPr>
            <a:spLocks noGrp="1"/>
          </p:cNvSpPr>
          <p:nvPr>
            <p:ph idx="1"/>
          </p:nvPr>
        </p:nvSpPr>
        <p:spPr>
          <a:prstGeom prst="roundRect">
            <a:avLst/>
          </a:prstGeom>
          <a:solidFill>
            <a:schemeClr val="tx1">
              <a:lumMod val="50000"/>
              <a:lumOff val="50000"/>
            </a:schemeClr>
          </a:solidFill>
        </p:spPr>
        <p:style>
          <a:lnRef idx="3">
            <a:schemeClr val="lt1"/>
          </a:lnRef>
          <a:fillRef idx="1">
            <a:schemeClr val="accent5"/>
          </a:fillRef>
          <a:effectRef idx="1">
            <a:schemeClr val="accent5"/>
          </a:effectRef>
          <a:fontRef idx="minor">
            <a:schemeClr val="lt1"/>
          </a:fontRef>
        </p:style>
        <p:txBody>
          <a:bodyPr>
            <a:normAutofit/>
          </a:bodyPr>
          <a:lstStyle/>
          <a:p>
            <a:pPr algn="just"/>
            <a:r>
              <a:rPr lang="es-MX" dirty="0" smtClean="0">
                <a:effectLst>
                  <a:glow rad="101600">
                    <a:schemeClr val="accent2">
                      <a:satMod val="175000"/>
                      <a:alpha val="40000"/>
                    </a:schemeClr>
                  </a:glow>
                </a:effectLst>
              </a:rPr>
              <a:t>En otras palabras, para determinar la eficacia de la norma, es necesario hacer un estudio para verificar si se alcanzó el objetivo para el que se creo dicha norma.</a:t>
            </a:r>
          </a:p>
          <a:p>
            <a:pPr algn="just">
              <a:buNone/>
            </a:pPr>
            <a:endParaRPr lang="es-MX" dirty="0" smtClean="0">
              <a:effectLst>
                <a:glow rad="63500">
                  <a:schemeClr val="accent5">
                    <a:satMod val="175000"/>
                    <a:alpha val="40000"/>
                  </a:schemeClr>
                </a:glow>
              </a:effectLst>
            </a:endParaRPr>
          </a:p>
        </p:txBody>
      </p:sp>
      <p:pic>
        <p:nvPicPr>
          <p:cNvPr id="37889" name="Picture 1"/>
          <p:cNvPicPr>
            <a:picLocks noChangeAspect="1" noChangeArrowheads="1"/>
          </p:cNvPicPr>
          <p:nvPr/>
        </p:nvPicPr>
        <p:blipFill>
          <a:blip r:embed="rId2"/>
          <a:srcRect/>
          <a:stretch>
            <a:fillRect/>
          </a:stretch>
        </p:blipFill>
        <p:spPr bwMode="auto">
          <a:xfrm>
            <a:off x="3357554" y="4143380"/>
            <a:ext cx="2505075" cy="1828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prstGeom prst="roundRect">
            <a:avLst/>
          </a:prstGeom>
        </p:spPr>
        <p:style>
          <a:lnRef idx="3">
            <a:schemeClr val="lt1"/>
          </a:lnRef>
          <a:fillRef idx="1">
            <a:schemeClr val="dk1"/>
          </a:fillRef>
          <a:effectRef idx="1">
            <a:schemeClr val="dk1"/>
          </a:effectRef>
          <a:fontRef idx="minor">
            <a:schemeClr val="lt1"/>
          </a:fontRef>
        </p:style>
        <p:txBody>
          <a:bodyPr/>
          <a:lstStyle/>
          <a:p>
            <a:r>
              <a:rPr lang="es-MX" b="1" dirty="0" smtClean="0"/>
              <a:t>4. La norma eficaz</a:t>
            </a:r>
            <a:endParaRPr lang="es-MX" b="1" dirty="0"/>
          </a:p>
        </p:txBody>
      </p:sp>
      <p:sp>
        <p:nvSpPr>
          <p:cNvPr id="3" name="2 Marcador de contenido"/>
          <p:cNvSpPr>
            <a:spLocks noGrp="1"/>
          </p:cNvSpPr>
          <p:nvPr>
            <p:ph idx="1"/>
          </p:nvPr>
        </p:nvSpPr>
        <p:spPr>
          <a:prstGeom prst="roundRect">
            <a:avLst/>
          </a:prstGeom>
          <a:solidFill>
            <a:schemeClr val="tx1">
              <a:lumMod val="50000"/>
              <a:lumOff val="50000"/>
            </a:schemeClr>
          </a:solidFill>
        </p:spPr>
        <p:style>
          <a:lnRef idx="3">
            <a:schemeClr val="lt1"/>
          </a:lnRef>
          <a:fillRef idx="1">
            <a:schemeClr val="accent5"/>
          </a:fillRef>
          <a:effectRef idx="1">
            <a:schemeClr val="accent5"/>
          </a:effectRef>
          <a:fontRef idx="minor">
            <a:schemeClr val="lt1"/>
          </a:fontRef>
        </p:style>
        <p:txBody>
          <a:bodyPr>
            <a:normAutofit/>
          </a:bodyPr>
          <a:lstStyle/>
          <a:p>
            <a:pPr algn="just"/>
            <a:r>
              <a:rPr lang="es-MX" dirty="0" smtClean="0">
                <a:effectLst>
                  <a:glow rad="101600">
                    <a:schemeClr val="accent2">
                      <a:satMod val="175000"/>
                      <a:alpha val="40000"/>
                    </a:schemeClr>
                  </a:glow>
                </a:effectLst>
              </a:rPr>
              <a:t>El problema de la validez de la norma jurídica es conocido como el problema fenomenológico del derecho.</a:t>
            </a:r>
            <a:endParaRPr lang="es-MX" dirty="0" smtClean="0">
              <a:effectLst>
                <a:glow rad="63500">
                  <a:schemeClr val="accent5">
                    <a:satMod val="175000"/>
                    <a:alpha val="40000"/>
                  </a:schemeClr>
                </a:glow>
              </a:effectLst>
            </a:endParaRPr>
          </a:p>
        </p:txBody>
      </p:sp>
      <p:pic>
        <p:nvPicPr>
          <p:cNvPr id="38913" name="Picture 1"/>
          <p:cNvPicPr>
            <a:picLocks noChangeAspect="1" noChangeArrowheads="1"/>
          </p:cNvPicPr>
          <p:nvPr/>
        </p:nvPicPr>
        <p:blipFill>
          <a:blip r:embed="rId2"/>
          <a:srcRect/>
          <a:stretch>
            <a:fillRect/>
          </a:stretch>
        </p:blipFill>
        <p:spPr bwMode="auto">
          <a:xfrm>
            <a:off x="3500430" y="4071942"/>
            <a:ext cx="2657475" cy="17240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prstGeom prst="roundRect">
            <a:avLst/>
          </a:prstGeom>
        </p:spPr>
        <p:style>
          <a:lnRef idx="3">
            <a:schemeClr val="lt1"/>
          </a:lnRef>
          <a:fillRef idx="1">
            <a:schemeClr val="dk1"/>
          </a:fillRef>
          <a:effectRef idx="1">
            <a:schemeClr val="dk1"/>
          </a:effectRef>
          <a:fontRef idx="minor">
            <a:schemeClr val="lt1"/>
          </a:fontRef>
        </p:style>
        <p:txBody>
          <a:bodyPr>
            <a:normAutofit fontScale="90000"/>
          </a:bodyPr>
          <a:lstStyle/>
          <a:p>
            <a:r>
              <a:rPr lang="es-MX" dirty="0" smtClean="0"/>
              <a:t>5. </a:t>
            </a:r>
            <a:r>
              <a:rPr lang="es-MX" dirty="0" smtClean="0"/>
              <a:t>Independencia de los criterios de valoración</a:t>
            </a:r>
            <a:endParaRPr lang="es-MX" dirty="0"/>
          </a:p>
        </p:txBody>
      </p:sp>
      <p:sp>
        <p:nvSpPr>
          <p:cNvPr id="5" name="4 Elipse"/>
          <p:cNvSpPr/>
          <p:nvPr/>
        </p:nvSpPr>
        <p:spPr>
          <a:xfrm>
            <a:off x="2686512" y="500042"/>
            <a:ext cx="3600000" cy="3600000"/>
          </a:xfrm>
          <a:prstGeom prst="ellipse">
            <a:avLst/>
          </a:prstGeom>
          <a:blipFill rotWithShape="0">
            <a:blip r:embed="rId2"/>
            <a:stretch>
              <a:fillRect/>
            </a:stretch>
          </a:blipFill>
          <a:scene3d>
            <a:camera prst="orthographicFront"/>
            <a:lightRig rig="flat" dir="t"/>
          </a:scene3d>
          <a:sp3d z="127000" prstMaterial="plastic">
            <a:bevelT w="88900" h="88900"/>
            <a:bevelB w="88900" h="31750" prst="angle"/>
          </a:sp3d>
        </p:spPr>
        <p:style>
          <a:lnRef idx="0">
            <a:schemeClr val="lt1">
              <a:hueOff val="0"/>
              <a:satOff val="0"/>
              <a:lumOff val="0"/>
              <a:alphaOff val="0"/>
            </a:schemeClr>
          </a:lnRef>
          <a:fillRef idx="3">
            <a:scrgbClr r="0" g="0" b="0"/>
          </a:fillRef>
          <a:effectRef idx="2">
            <a:schemeClr val="accent6">
              <a:tint val="50000"/>
              <a:hueOff val="0"/>
              <a:satOff val="0"/>
              <a:lumOff val="0"/>
              <a:alphaOff val="0"/>
            </a:schemeClr>
          </a:effectRef>
          <a:fontRef idx="minor">
            <a:schemeClr val="lt1">
              <a:hueOff val="0"/>
              <a:satOff val="0"/>
              <a:lumOff val="0"/>
              <a:alphaOff val="0"/>
            </a:schemeClr>
          </a:fontRef>
        </p:style>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prstGeom prst="roundRect">
            <a:avLst/>
          </a:prstGeom>
        </p:spPr>
        <p:style>
          <a:lnRef idx="3">
            <a:schemeClr val="lt1"/>
          </a:lnRef>
          <a:fillRef idx="1">
            <a:schemeClr val="dk1"/>
          </a:fillRef>
          <a:effectRef idx="1">
            <a:schemeClr val="dk1"/>
          </a:effectRef>
          <a:fontRef idx="minor">
            <a:schemeClr val="lt1"/>
          </a:fontRef>
        </p:style>
        <p:txBody>
          <a:bodyPr>
            <a:normAutofit fontScale="90000"/>
          </a:bodyPr>
          <a:lstStyle/>
          <a:p>
            <a:r>
              <a:rPr lang="es-MX" b="1" dirty="0" smtClean="0"/>
              <a:t>5. Independencia de los criterios de valoración</a:t>
            </a:r>
            <a:endParaRPr lang="es-MX" b="1" dirty="0"/>
          </a:p>
        </p:txBody>
      </p:sp>
      <p:sp>
        <p:nvSpPr>
          <p:cNvPr id="3" name="2 Marcador de contenido"/>
          <p:cNvSpPr>
            <a:spLocks noGrp="1"/>
          </p:cNvSpPr>
          <p:nvPr>
            <p:ph idx="1"/>
          </p:nvPr>
        </p:nvSpPr>
        <p:spPr>
          <a:prstGeom prst="roundRect">
            <a:avLst/>
          </a:prstGeom>
          <a:solidFill>
            <a:schemeClr val="tx1">
              <a:lumMod val="50000"/>
              <a:lumOff val="50000"/>
            </a:schemeClr>
          </a:solidFill>
        </p:spPr>
        <p:style>
          <a:lnRef idx="3">
            <a:schemeClr val="lt1"/>
          </a:lnRef>
          <a:fillRef idx="1">
            <a:schemeClr val="accent5"/>
          </a:fillRef>
          <a:effectRef idx="1">
            <a:schemeClr val="accent5"/>
          </a:effectRef>
          <a:fontRef idx="minor">
            <a:schemeClr val="lt1"/>
          </a:fontRef>
        </p:style>
        <p:txBody>
          <a:bodyPr>
            <a:noAutofit/>
          </a:bodyPr>
          <a:lstStyle/>
          <a:p>
            <a:pPr algn="just"/>
            <a:r>
              <a:rPr lang="es-MX" sz="2200" dirty="0" smtClean="0">
                <a:effectLst>
                  <a:glow rad="101600">
                    <a:schemeClr val="accent2">
                      <a:satMod val="175000"/>
                      <a:alpha val="40000"/>
                    </a:schemeClr>
                  </a:glow>
                </a:effectLst>
              </a:rPr>
              <a:t>Para explicar las diversas relaciones de independencia, entre los tres problemas del derecho, se formulan seis proposiciones:</a:t>
            </a:r>
          </a:p>
          <a:p>
            <a:pPr lvl="1" algn="just"/>
            <a:r>
              <a:rPr lang="es-MX" sz="1800" dirty="0" smtClean="0">
                <a:effectLst>
                  <a:glow rad="101600">
                    <a:schemeClr val="accent2">
                      <a:satMod val="175000"/>
                      <a:alpha val="40000"/>
                    </a:schemeClr>
                  </a:glow>
                </a:effectLst>
              </a:rPr>
              <a:t>Una norma puede ser justa sin ser válida</a:t>
            </a:r>
          </a:p>
          <a:p>
            <a:pPr lvl="1" algn="just"/>
            <a:r>
              <a:rPr lang="es-MX" sz="1800" dirty="0" smtClean="0">
                <a:effectLst>
                  <a:glow rad="101600">
                    <a:schemeClr val="accent2">
                      <a:satMod val="175000"/>
                      <a:alpha val="40000"/>
                    </a:schemeClr>
                  </a:glow>
                </a:effectLst>
              </a:rPr>
              <a:t>Una norma puede ser valida sin ser justa</a:t>
            </a:r>
          </a:p>
          <a:p>
            <a:pPr lvl="1" algn="just"/>
            <a:r>
              <a:rPr lang="es-MX" sz="1800" dirty="0" smtClean="0">
                <a:effectLst>
                  <a:glow rad="101600">
                    <a:schemeClr val="accent2">
                      <a:satMod val="175000"/>
                      <a:alpha val="40000"/>
                    </a:schemeClr>
                  </a:glow>
                </a:effectLst>
              </a:rPr>
              <a:t>Una norma puede ser válida sin ser eficaz</a:t>
            </a:r>
          </a:p>
          <a:p>
            <a:pPr lvl="1" algn="just"/>
            <a:r>
              <a:rPr lang="es-MX" sz="1800" dirty="0" smtClean="0">
                <a:effectLst>
                  <a:glow rad="101600">
                    <a:schemeClr val="accent2">
                      <a:satMod val="175000"/>
                      <a:alpha val="40000"/>
                    </a:schemeClr>
                  </a:glow>
                </a:effectLst>
              </a:rPr>
              <a:t>Una norma puede ser eficaz sin ser válida</a:t>
            </a:r>
          </a:p>
          <a:p>
            <a:pPr lvl="1" algn="just"/>
            <a:r>
              <a:rPr lang="es-MX" sz="1800" dirty="0" smtClean="0">
                <a:effectLst>
                  <a:glow rad="101600">
                    <a:schemeClr val="accent2">
                      <a:satMod val="175000"/>
                      <a:alpha val="40000"/>
                    </a:schemeClr>
                  </a:glow>
                </a:effectLst>
              </a:rPr>
              <a:t>Una norma puede ser justa sin ser eficaz</a:t>
            </a:r>
          </a:p>
          <a:p>
            <a:pPr lvl="1" algn="just"/>
            <a:r>
              <a:rPr lang="es-MX" sz="1800" dirty="0" smtClean="0">
                <a:effectLst>
                  <a:glow rad="101600">
                    <a:schemeClr val="accent2">
                      <a:satMod val="175000"/>
                      <a:alpha val="40000"/>
                    </a:schemeClr>
                  </a:glow>
                </a:effectLst>
              </a:rPr>
              <a:t>Una norma puede ser eficaz sin ser justa.</a:t>
            </a:r>
          </a:p>
          <a:p>
            <a:pPr lvl="1" algn="just"/>
            <a:endParaRPr lang="es-MX" sz="1800" dirty="0" smtClean="0">
              <a:effectLst>
                <a:glow rad="101600">
                  <a:schemeClr val="accent2">
                    <a:satMod val="175000"/>
                    <a:alpha val="40000"/>
                  </a:schemeClr>
                </a:glow>
              </a:effectLst>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prstGeom prst="roundRect">
            <a:avLst/>
          </a:prstGeom>
        </p:spPr>
        <p:style>
          <a:lnRef idx="3">
            <a:schemeClr val="lt1"/>
          </a:lnRef>
          <a:fillRef idx="1">
            <a:schemeClr val="dk1"/>
          </a:fillRef>
          <a:effectRef idx="1">
            <a:schemeClr val="dk1"/>
          </a:effectRef>
          <a:fontRef idx="minor">
            <a:schemeClr val="lt1"/>
          </a:fontRef>
        </p:style>
        <p:txBody>
          <a:bodyPr>
            <a:normAutofit fontScale="90000"/>
          </a:bodyPr>
          <a:lstStyle/>
          <a:p>
            <a:r>
              <a:rPr lang="es-MX" b="1" dirty="0" smtClean="0"/>
              <a:t>5. Independencia de los criterios de valoración</a:t>
            </a:r>
            <a:endParaRPr lang="es-MX" b="1" dirty="0"/>
          </a:p>
        </p:txBody>
      </p:sp>
      <p:graphicFrame>
        <p:nvGraphicFramePr>
          <p:cNvPr id="4" name="3 Marcador de contenido"/>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prstGeom prst="roundRect">
            <a:avLst/>
          </a:prstGeom>
        </p:spPr>
        <p:style>
          <a:lnRef idx="3">
            <a:schemeClr val="lt1"/>
          </a:lnRef>
          <a:fillRef idx="1">
            <a:schemeClr val="dk1"/>
          </a:fillRef>
          <a:effectRef idx="1">
            <a:schemeClr val="dk1"/>
          </a:effectRef>
          <a:fontRef idx="minor">
            <a:schemeClr val="lt1"/>
          </a:fontRef>
        </p:style>
        <p:txBody>
          <a:bodyPr>
            <a:normAutofit fontScale="90000"/>
          </a:bodyPr>
          <a:lstStyle/>
          <a:p>
            <a:r>
              <a:rPr lang="es-MX" b="1" dirty="0" smtClean="0"/>
              <a:t>5. Independencia de los criterios de valoración</a:t>
            </a:r>
            <a:endParaRPr lang="es-MX" b="1" dirty="0"/>
          </a:p>
        </p:txBody>
      </p:sp>
      <p:graphicFrame>
        <p:nvGraphicFramePr>
          <p:cNvPr id="4" name="3 Marcador de contenido"/>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prstGeom prst="roundRect">
            <a:avLst/>
          </a:prstGeom>
        </p:spPr>
        <p:style>
          <a:lnRef idx="3">
            <a:schemeClr val="lt1"/>
          </a:lnRef>
          <a:fillRef idx="1">
            <a:schemeClr val="dk1"/>
          </a:fillRef>
          <a:effectRef idx="1">
            <a:schemeClr val="dk1"/>
          </a:effectRef>
          <a:fontRef idx="minor">
            <a:schemeClr val="lt1"/>
          </a:fontRef>
        </p:style>
        <p:txBody>
          <a:bodyPr>
            <a:normAutofit fontScale="90000"/>
          </a:bodyPr>
          <a:lstStyle/>
          <a:p>
            <a:r>
              <a:rPr lang="es-MX" b="1" dirty="0" smtClean="0"/>
              <a:t>5. Independencia de los criterios de valoración</a:t>
            </a:r>
            <a:endParaRPr lang="es-MX" b="1" dirty="0"/>
          </a:p>
        </p:txBody>
      </p:sp>
      <p:graphicFrame>
        <p:nvGraphicFramePr>
          <p:cNvPr id="4" name="3 Marcador de contenido"/>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prstGeom prst="roundRect">
            <a:avLst/>
          </a:prstGeom>
        </p:spPr>
        <p:style>
          <a:lnRef idx="3">
            <a:schemeClr val="lt1"/>
          </a:lnRef>
          <a:fillRef idx="1">
            <a:schemeClr val="dk1"/>
          </a:fillRef>
          <a:effectRef idx="1">
            <a:schemeClr val="dk1"/>
          </a:effectRef>
          <a:fontRef idx="minor">
            <a:schemeClr val="lt1"/>
          </a:fontRef>
        </p:style>
        <p:txBody>
          <a:bodyPr>
            <a:normAutofit fontScale="90000"/>
          </a:bodyPr>
          <a:lstStyle/>
          <a:p>
            <a:r>
              <a:rPr lang="es-MX" dirty="0" smtClean="0"/>
              <a:t>1. </a:t>
            </a:r>
            <a:r>
              <a:rPr lang="es-MX" dirty="0" smtClean="0"/>
              <a:t>Criterios de valoración de la norma</a:t>
            </a:r>
            <a:endParaRPr lang="es-MX" dirty="0"/>
          </a:p>
        </p:txBody>
      </p:sp>
      <p:sp>
        <p:nvSpPr>
          <p:cNvPr id="4" name="3 Elipse"/>
          <p:cNvSpPr/>
          <p:nvPr/>
        </p:nvSpPr>
        <p:spPr>
          <a:xfrm>
            <a:off x="2829388" y="571480"/>
            <a:ext cx="3600000" cy="3600000"/>
          </a:xfrm>
          <a:prstGeom prst="ellipse">
            <a:avLst/>
          </a:prstGeom>
          <a:blipFill rotWithShape="0">
            <a:blip r:embed="rId2"/>
            <a:stretch>
              <a:fillRect/>
            </a:stretch>
          </a:blipFill>
          <a:scene3d>
            <a:camera prst="orthographicFront"/>
            <a:lightRig rig="flat" dir="t"/>
          </a:scene3d>
          <a:sp3d z="127000" prstMaterial="plastic">
            <a:bevelT w="88900" h="88900"/>
            <a:bevelB w="88900" h="31750" prst="angle"/>
          </a:sp3d>
        </p:spPr>
        <p:style>
          <a:lnRef idx="0">
            <a:schemeClr val="lt1">
              <a:hueOff val="0"/>
              <a:satOff val="0"/>
              <a:lumOff val="0"/>
              <a:alphaOff val="0"/>
            </a:schemeClr>
          </a:lnRef>
          <a:fillRef idx="3">
            <a:scrgbClr r="0" g="0" b="0"/>
          </a:fillRef>
          <a:effectRef idx="2">
            <a:schemeClr val="accent2">
              <a:tint val="50000"/>
              <a:hueOff val="0"/>
              <a:satOff val="0"/>
              <a:lumOff val="0"/>
              <a:alphaOff val="0"/>
            </a:schemeClr>
          </a:effectRef>
          <a:fontRef idx="minor">
            <a:schemeClr val="lt1">
              <a:hueOff val="0"/>
              <a:satOff val="0"/>
              <a:lumOff val="0"/>
              <a:alphaOff val="0"/>
            </a:schemeClr>
          </a:fontRef>
        </p:style>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prstGeom prst="roundRect">
            <a:avLst/>
          </a:prstGeom>
        </p:spPr>
        <p:style>
          <a:lnRef idx="3">
            <a:schemeClr val="lt1"/>
          </a:lnRef>
          <a:fillRef idx="1">
            <a:schemeClr val="dk1"/>
          </a:fillRef>
          <a:effectRef idx="1">
            <a:schemeClr val="dk1"/>
          </a:effectRef>
          <a:fontRef idx="minor">
            <a:schemeClr val="lt1"/>
          </a:fontRef>
        </p:style>
        <p:txBody>
          <a:bodyPr>
            <a:normAutofit fontScale="90000"/>
          </a:bodyPr>
          <a:lstStyle/>
          <a:p>
            <a:r>
              <a:rPr lang="es-MX" b="1" dirty="0" smtClean="0"/>
              <a:t>5. Independencia de los criterios de valoración</a:t>
            </a:r>
            <a:endParaRPr lang="es-MX" b="1" dirty="0"/>
          </a:p>
        </p:txBody>
      </p:sp>
      <p:graphicFrame>
        <p:nvGraphicFramePr>
          <p:cNvPr id="4" name="3 Marcador de contenido"/>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prstGeom prst="roundRect">
            <a:avLst/>
          </a:prstGeom>
        </p:spPr>
        <p:style>
          <a:lnRef idx="3">
            <a:schemeClr val="lt1"/>
          </a:lnRef>
          <a:fillRef idx="1">
            <a:schemeClr val="dk1"/>
          </a:fillRef>
          <a:effectRef idx="1">
            <a:schemeClr val="dk1"/>
          </a:effectRef>
          <a:fontRef idx="minor">
            <a:schemeClr val="lt1"/>
          </a:fontRef>
        </p:style>
        <p:txBody>
          <a:bodyPr>
            <a:normAutofit fontScale="90000"/>
          </a:bodyPr>
          <a:lstStyle/>
          <a:p>
            <a:r>
              <a:rPr lang="es-MX" b="1" dirty="0" smtClean="0"/>
              <a:t>5. Independencia de los criterios de valoración</a:t>
            </a:r>
            <a:endParaRPr lang="es-MX" b="1" dirty="0"/>
          </a:p>
        </p:txBody>
      </p:sp>
      <p:graphicFrame>
        <p:nvGraphicFramePr>
          <p:cNvPr id="4" name="3 Marcador de contenido"/>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prstGeom prst="roundRect">
            <a:avLst/>
          </a:prstGeom>
        </p:spPr>
        <p:style>
          <a:lnRef idx="3">
            <a:schemeClr val="lt1"/>
          </a:lnRef>
          <a:fillRef idx="1">
            <a:schemeClr val="dk1"/>
          </a:fillRef>
          <a:effectRef idx="1">
            <a:schemeClr val="dk1"/>
          </a:effectRef>
          <a:fontRef idx="minor">
            <a:schemeClr val="lt1"/>
          </a:fontRef>
        </p:style>
        <p:txBody>
          <a:bodyPr>
            <a:normAutofit fontScale="90000"/>
          </a:bodyPr>
          <a:lstStyle/>
          <a:p>
            <a:r>
              <a:rPr lang="es-MX" b="1" dirty="0" smtClean="0"/>
              <a:t>5. Independencia de los criterios de valoración</a:t>
            </a:r>
            <a:endParaRPr lang="es-MX" b="1" dirty="0"/>
          </a:p>
        </p:txBody>
      </p:sp>
      <p:graphicFrame>
        <p:nvGraphicFramePr>
          <p:cNvPr id="4" name="3 Marcador de contenido"/>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prstGeom prst="roundRect">
            <a:avLst/>
          </a:prstGeom>
        </p:spPr>
        <p:style>
          <a:lnRef idx="3">
            <a:schemeClr val="lt1"/>
          </a:lnRef>
          <a:fillRef idx="1">
            <a:schemeClr val="dk1"/>
          </a:fillRef>
          <a:effectRef idx="1">
            <a:schemeClr val="dk1"/>
          </a:effectRef>
          <a:fontRef idx="minor">
            <a:schemeClr val="lt1"/>
          </a:fontRef>
        </p:style>
        <p:txBody>
          <a:bodyPr>
            <a:normAutofit fontScale="90000"/>
          </a:bodyPr>
          <a:lstStyle/>
          <a:p>
            <a:r>
              <a:rPr lang="es-MX" b="1" dirty="0" smtClean="0"/>
              <a:t>5. Independencia de los criterios de valoración</a:t>
            </a:r>
            <a:endParaRPr lang="es-MX" b="1" dirty="0"/>
          </a:p>
        </p:txBody>
      </p:sp>
      <p:sp>
        <p:nvSpPr>
          <p:cNvPr id="3" name="2 Marcador de contenido"/>
          <p:cNvSpPr>
            <a:spLocks noGrp="1"/>
          </p:cNvSpPr>
          <p:nvPr>
            <p:ph idx="1"/>
          </p:nvPr>
        </p:nvSpPr>
        <p:spPr>
          <a:prstGeom prst="roundRect">
            <a:avLst/>
          </a:prstGeom>
          <a:solidFill>
            <a:schemeClr val="tx1">
              <a:lumMod val="50000"/>
              <a:lumOff val="50000"/>
            </a:schemeClr>
          </a:solidFill>
        </p:spPr>
        <p:style>
          <a:lnRef idx="3">
            <a:schemeClr val="lt1"/>
          </a:lnRef>
          <a:fillRef idx="1">
            <a:schemeClr val="accent5"/>
          </a:fillRef>
          <a:effectRef idx="1">
            <a:schemeClr val="accent5"/>
          </a:effectRef>
          <a:fontRef idx="minor">
            <a:schemeClr val="lt1"/>
          </a:fontRef>
        </p:style>
        <p:txBody>
          <a:bodyPr>
            <a:noAutofit/>
          </a:bodyPr>
          <a:lstStyle/>
          <a:p>
            <a:pPr algn="just"/>
            <a:r>
              <a:rPr lang="es-MX" sz="2200" dirty="0" smtClean="0">
                <a:effectLst>
                  <a:glow rad="101600">
                    <a:schemeClr val="accent2">
                      <a:satMod val="175000"/>
                      <a:alpha val="40000"/>
                    </a:schemeClr>
                  </a:glow>
                </a:effectLst>
              </a:rPr>
              <a:t>La justicia es independiente de la validez, pero también lo es de la eficacia.</a:t>
            </a:r>
            <a:endParaRPr lang="es-MX" sz="1800" dirty="0" smtClean="0">
              <a:effectLst>
                <a:glow rad="101600">
                  <a:schemeClr val="accent2">
                    <a:satMod val="175000"/>
                    <a:alpha val="40000"/>
                  </a:schemeClr>
                </a:glow>
              </a:effectLst>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prstGeom prst="roundRect">
            <a:avLst/>
          </a:prstGeom>
        </p:spPr>
        <p:style>
          <a:lnRef idx="3">
            <a:schemeClr val="lt1"/>
          </a:lnRef>
          <a:fillRef idx="1">
            <a:schemeClr val="dk1"/>
          </a:fillRef>
          <a:effectRef idx="1">
            <a:schemeClr val="dk1"/>
          </a:effectRef>
          <a:fontRef idx="minor">
            <a:schemeClr val="lt1"/>
          </a:fontRef>
        </p:style>
        <p:txBody>
          <a:bodyPr>
            <a:normAutofit fontScale="90000"/>
          </a:bodyPr>
          <a:lstStyle/>
          <a:p>
            <a:r>
              <a:rPr lang="es-MX" b="1" dirty="0" smtClean="0"/>
              <a:t>5. Independencia de los criterios de valoración</a:t>
            </a:r>
            <a:endParaRPr lang="es-MX" b="1" dirty="0"/>
          </a:p>
        </p:txBody>
      </p:sp>
      <p:sp>
        <p:nvSpPr>
          <p:cNvPr id="3" name="2 Marcador de contenido"/>
          <p:cNvSpPr>
            <a:spLocks noGrp="1"/>
          </p:cNvSpPr>
          <p:nvPr>
            <p:ph idx="1"/>
          </p:nvPr>
        </p:nvSpPr>
        <p:spPr>
          <a:prstGeom prst="roundRect">
            <a:avLst/>
          </a:prstGeom>
          <a:solidFill>
            <a:schemeClr val="tx1">
              <a:lumMod val="50000"/>
              <a:lumOff val="50000"/>
            </a:schemeClr>
          </a:solidFill>
        </p:spPr>
        <p:style>
          <a:lnRef idx="3">
            <a:schemeClr val="lt1"/>
          </a:lnRef>
          <a:fillRef idx="1">
            <a:schemeClr val="accent5"/>
          </a:fillRef>
          <a:effectRef idx="1">
            <a:schemeClr val="accent5"/>
          </a:effectRef>
          <a:fontRef idx="minor">
            <a:schemeClr val="lt1"/>
          </a:fontRef>
        </p:style>
        <p:txBody>
          <a:bodyPr>
            <a:normAutofit/>
          </a:bodyPr>
          <a:lstStyle/>
          <a:p>
            <a:pPr algn="just"/>
            <a:r>
              <a:rPr lang="es-MX" dirty="0" smtClean="0">
                <a:effectLst>
                  <a:glow rad="101600">
                    <a:schemeClr val="accent2">
                      <a:satMod val="175000"/>
                      <a:alpha val="40000"/>
                    </a:schemeClr>
                  </a:glow>
                </a:effectLst>
              </a:rPr>
              <a:t>El problema de la justicia da lugar a todas aquellas investigaciones que tratan de precisar los valores supremos hacia los cuales tiende el derecho. De aquí nace la filosofía del derecho como teoría de la justicia.</a:t>
            </a:r>
            <a:endParaRPr lang="es-MX" dirty="0" smtClean="0">
              <a:effectLst>
                <a:glow rad="63500">
                  <a:schemeClr val="accent5">
                    <a:satMod val="175000"/>
                    <a:alpha val="40000"/>
                  </a:schemeClr>
                </a:glow>
              </a:effectLst>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prstGeom prst="roundRect">
            <a:avLst/>
          </a:prstGeom>
        </p:spPr>
        <p:style>
          <a:lnRef idx="3">
            <a:schemeClr val="lt1"/>
          </a:lnRef>
          <a:fillRef idx="1">
            <a:schemeClr val="dk1"/>
          </a:fillRef>
          <a:effectRef idx="1">
            <a:schemeClr val="dk1"/>
          </a:effectRef>
          <a:fontRef idx="minor">
            <a:schemeClr val="lt1"/>
          </a:fontRef>
        </p:style>
        <p:txBody>
          <a:bodyPr>
            <a:normAutofit fontScale="90000"/>
          </a:bodyPr>
          <a:lstStyle/>
          <a:p>
            <a:r>
              <a:rPr lang="es-MX" b="1" dirty="0" smtClean="0"/>
              <a:t>5. Independencia de los criterios de valoración</a:t>
            </a:r>
            <a:endParaRPr lang="es-MX" b="1" dirty="0"/>
          </a:p>
        </p:txBody>
      </p:sp>
      <p:sp>
        <p:nvSpPr>
          <p:cNvPr id="3" name="2 Marcador de contenido"/>
          <p:cNvSpPr>
            <a:spLocks noGrp="1"/>
          </p:cNvSpPr>
          <p:nvPr>
            <p:ph idx="1"/>
          </p:nvPr>
        </p:nvSpPr>
        <p:spPr>
          <a:prstGeom prst="roundRect">
            <a:avLst/>
          </a:prstGeom>
          <a:solidFill>
            <a:schemeClr val="tx1">
              <a:lumMod val="50000"/>
              <a:lumOff val="50000"/>
            </a:schemeClr>
          </a:solidFill>
        </p:spPr>
        <p:style>
          <a:lnRef idx="3">
            <a:schemeClr val="lt1"/>
          </a:lnRef>
          <a:fillRef idx="1">
            <a:schemeClr val="accent5"/>
          </a:fillRef>
          <a:effectRef idx="1">
            <a:schemeClr val="accent5"/>
          </a:effectRef>
          <a:fontRef idx="minor">
            <a:schemeClr val="lt1"/>
          </a:fontRef>
        </p:style>
        <p:txBody>
          <a:bodyPr>
            <a:normAutofit/>
          </a:bodyPr>
          <a:lstStyle/>
          <a:p>
            <a:pPr algn="just"/>
            <a:r>
              <a:rPr lang="es-MX" dirty="0" smtClean="0">
                <a:effectLst>
                  <a:glow rad="101600">
                    <a:schemeClr val="accent2">
                      <a:satMod val="175000"/>
                      <a:alpha val="40000"/>
                    </a:schemeClr>
                  </a:glow>
                </a:effectLst>
              </a:rPr>
              <a:t>El problema de validez constituye el núcleo de las investigaciones dirigidas a precisar en qué consiste el derecho como regla obligatoria y coactiva. De aquí nace la filosofía del derecho como teoría general del derecho.</a:t>
            </a:r>
            <a:endParaRPr lang="es-MX" dirty="0" smtClean="0">
              <a:effectLst>
                <a:glow rad="63500">
                  <a:schemeClr val="accent5">
                    <a:satMod val="175000"/>
                    <a:alpha val="40000"/>
                  </a:schemeClr>
                </a:glow>
              </a:effectLst>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prstGeom prst="roundRect">
            <a:avLst/>
          </a:prstGeom>
        </p:spPr>
        <p:style>
          <a:lnRef idx="3">
            <a:schemeClr val="lt1"/>
          </a:lnRef>
          <a:fillRef idx="1">
            <a:schemeClr val="dk1"/>
          </a:fillRef>
          <a:effectRef idx="1">
            <a:schemeClr val="dk1"/>
          </a:effectRef>
          <a:fontRef idx="minor">
            <a:schemeClr val="lt1"/>
          </a:fontRef>
        </p:style>
        <p:txBody>
          <a:bodyPr>
            <a:normAutofit fontScale="90000"/>
          </a:bodyPr>
          <a:lstStyle/>
          <a:p>
            <a:r>
              <a:rPr lang="es-MX" b="1" dirty="0" smtClean="0"/>
              <a:t>5. Independencia de los criterios de valoración</a:t>
            </a:r>
            <a:endParaRPr lang="es-MX" b="1" dirty="0"/>
          </a:p>
        </p:txBody>
      </p:sp>
      <p:sp>
        <p:nvSpPr>
          <p:cNvPr id="3" name="2 Marcador de contenido"/>
          <p:cNvSpPr>
            <a:spLocks noGrp="1"/>
          </p:cNvSpPr>
          <p:nvPr>
            <p:ph idx="1"/>
          </p:nvPr>
        </p:nvSpPr>
        <p:spPr>
          <a:prstGeom prst="roundRect">
            <a:avLst/>
          </a:prstGeom>
          <a:solidFill>
            <a:schemeClr val="tx1">
              <a:lumMod val="50000"/>
              <a:lumOff val="50000"/>
            </a:schemeClr>
          </a:solidFill>
        </p:spPr>
        <p:style>
          <a:lnRef idx="3">
            <a:schemeClr val="lt1"/>
          </a:lnRef>
          <a:fillRef idx="1">
            <a:schemeClr val="accent5"/>
          </a:fillRef>
          <a:effectRef idx="1">
            <a:schemeClr val="accent5"/>
          </a:effectRef>
          <a:fontRef idx="minor">
            <a:schemeClr val="lt1"/>
          </a:fontRef>
        </p:style>
        <p:txBody>
          <a:bodyPr>
            <a:normAutofit/>
          </a:bodyPr>
          <a:lstStyle/>
          <a:p>
            <a:pPr algn="just"/>
            <a:r>
              <a:rPr lang="es-MX" dirty="0" smtClean="0">
                <a:effectLst>
                  <a:glow rad="101600">
                    <a:schemeClr val="accent2">
                      <a:satMod val="175000"/>
                      <a:alpha val="40000"/>
                    </a:schemeClr>
                  </a:glow>
                </a:effectLst>
              </a:rPr>
              <a:t>El problema de la eficacia nos lleva al terreno de la aplicación de las normas jurídicas, o sea, al terreno de los comportamientos efectivos de los hombre que viven en sociedad. De aquí nace el aspecto de la filosofía del derecho que lleva a la sociología jurídica.</a:t>
            </a:r>
            <a:endParaRPr lang="es-MX" dirty="0" smtClean="0">
              <a:effectLst>
                <a:glow rad="63500">
                  <a:schemeClr val="accent5">
                    <a:satMod val="175000"/>
                    <a:alpha val="40000"/>
                  </a:schemeClr>
                </a:glow>
              </a:effectLst>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prstGeom prst="roundRect">
            <a:avLst/>
          </a:prstGeom>
        </p:spPr>
        <p:style>
          <a:lnRef idx="3">
            <a:schemeClr val="lt1"/>
          </a:lnRef>
          <a:fillRef idx="1">
            <a:schemeClr val="dk1"/>
          </a:fillRef>
          <a:effectRef idx="1">
            <a:schemeClr val="dk1"/>
          </a:effectRef>
          <a:fontRef idx="minor">
            <a:schemeClr val="lt1"/>
          </a:fontRef>
        </p:style>
        <p:txBody>
          <a:bodyPr>
            <a:normAutofit fontScale="90000"/>
          </a:bodyPr>
          <a:lstStyle/>
          <a:p>
            <a:r>
              <a:rPr lang="es-MX" b="1" dirty="0" smtClean="0"/>
              <a:t>5. Independencia de los criterios de valoración</a:t>
            </a:r>
            <a:endParaRPr lang="es-MX" b="1" dirty="0"/>
          </a:p>
        </p:txBody>
      </p:sp>
      <p:sp>
        <p:nvSpPr>
          <p:cNvPr id="3" name="2 Marcador de contenido"/>
          <p:cNvSpPr>
            <a:spLocks noGrp="1"/>
          </p:cNvSpPr>
          <p:nvPr>
            <p:ph idx="1"/>
          </p:nvPr>
        </p:nvSpPr>
        <p:spPr>
          <a:prstGeom prst="roundRect">
            <a:avLst/>
          </a:prstGeom>
          <a:solidFill>
            <a:schemeClr val="tx1">
              <a:lumMod val="50000"/>
              <a:lumOff val="50000"/>
            </a:schemeClr>
          </a:solidFill>
        </p:spPr>
        <p:style>
          <a:lnRef idx="3">
            <a:schemeClr val="lt1"/>
          </a:lnRef>
          <a:fillRef idx="1">
            <a:schemeClr val="accent5"/>
          </a:fillRef>
          <a:effectRef idx="1">
            <a:schemeClr val="accent5"/>
          </a:effectRef>
          <a:fontRef idx="minor">
            <a:schemeClr val="lt1"/>
          </a:fontRef>
        </p:style>
        <p:txBody>
          <a:bodyPr>
            <a:normAutofit/>
          </a:bodyPr>
          <a:lstStyle/>
          <a:p>
            <a:pPr algn="just"/>
            <a:r>
              <a:rPr lang="es-MX" dirty="0" smtClean="0">
                <a:effectLst>
                  <a:glow rad="101600">
                    <a:schemeClr val="accent2">
                      <a:satMod val="175000"/>
                      <a:alpha val="40000"/>
                    </a:schemeClr>
                  </a:glow>
                </a:effectLst>
              </a:rPr>
              <a:t>Los tres problemas son tres diversos aspectos de un solo problema central: el de la mejor organización de la vida de los hombres en sociedad.</a:t>
            </a:r>
            <a:endParaRPr lang="es-MX" dirty="0" smtClean="0">
              <a:effectLst>
                <a:glow rad="63500">
                  <a:schemeClr val="accent5">
                    <a:satMod val="175000"/>
                    <a:alpha val="40000"/>
                  </a:schemeClr>
                </a:glow>
              </a:effectLst>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prstGeom prst="roundRect">
            <a:avLst/>
          </a:prstGeom>
        </p:spPr>
        <p:style>
          <a:lnRef idx="3">
            <a:schemeClr val="lt1"/>
          </a:lnRef>
          <a:fillRef idx="1">
            <a:schemeClr val="dk1"/>
          </a:fillRef>
          <a:effectRef idx="1">
            <a:schemeClr val="dk1"/>
          </a:effectRef>
          <a:fontRef idx="minor">
            <a:schemeClr val="lt1"/>
          </a:fontRef>
        </p:style>
        <p:txBody>
          <a:bodyPr/>
          <a:lstStyle/>
          <a:p>
            <a:r>
              <a:rPr lang="es-MX" dirty="0" smtClean="0"/>
              <a:t>6. Ejercicio</a:t>
            </a:r>
            <a:endParaRPr lang="es-MX" dirty="0"/>
          </a:p>
        </p:txBody>
      </p:sp>
      <p:sp>
        <p:nvSpPr>
          <p:cNvPr id="4" name="3 Elipse"/>
          <p:cNvSpPr/>
          <p:nvPr/>
        </p:nvSpPr>
        <p:spPr>
          <a:xfrm>
            <a:off x="2832198" y="689066"/>
            <a:ext cx="3240000" cy="3240000"/>
          </a:xfrm>
          <a:prstGeom prst="ellipse">
            <a:avLst/>
          </a:prstGeom>
          <a:blipFill rotWithShape="0">
            <a:blip r:embed="rId2"/>
            <a:stretch>
              <a:fillRect/>
            </a:stretch>
          </a:blipFill>
          <a:scene3d>
            <a:camera prst="orthographicFront"/>
            <a:lightRig rig="flat" dir="t"/>
          </a:scene3d>
          <a:sp3d z="127000" prstMaterial="plastic">
            <a:bevelT w="88900" h="88900"/>
            <a:bevelB w="88900" h="31750" prst="angle"/>
          </a:sp3d>
        </p:spPr>
        <p:style>
          <a:lnRef idx="0">
            <a:schemeClr val="lt1">
              <a:hueOff val="0"/>
              <a:satOff val="0"/>
              <a:lumOff val="0"/>
              <a:alphaOff val="0"/>
            </a:schemeClr>
          </a:lnRef>
          <a:fillRef idx="3">
            <a:scrgbClr r="0" g="0" b="0"/>
          </a:fillRef>
          <a:effectRef idx="2">
            <a:schemeClr val="accent4">
              <a:tint val="50000"/>
              <a:hueOff val="0"/>
              <a:satOff val="0"/>
              <a:lumOff val="0"/>
              <a:alphaOff val="0"/>
            </a:schemeClr>
          </a:effectRef>
          <a:fontRef idx="minor">
            <a:schemeClr val="lt1">
              <a:hueOff val="0"/>
              <a:satOff val="0"/>
              <a:lumOff val="0"/>
              <a:alphaOff val="0"/>
            </a:schemeClr>
          </a:fontRef>
        </p:style>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prstGeom prst="roundRect">
            <a:avLst/>
          </a:prstGeom>
        </p:spPr>
        <p:style>
          <a:lnRef idx="3">
            <a:schemeClr val="lt1"/>
          </a:lnRef>
          <a:fillRef idx="1">
            <a:schemeClr val="dk1"/>
          </a:fillRef>
          <a:effectRef idx="1">
            <a:schemeClr val="dk1"/>
          </a:effectRef>
          <a:fontRef idx="minor">
            <a:schemeClr val="lt1"/>
          </a:fontRef>
        </p:style>
        <p:txBody>
          <a:bodyPr>
            <a:normAutofit/>
          </a:bodyPr>
          <a:lstStyle/>
          <a:p>
            <a:r>
              <a:rPr lang="es-MX" dirty="0" smtClean="0"/>
              <a:t>Ejercicio</a:t>
            </a:r>
            <a:endParaRPr lang="es-MX" dirty="0"/>
          </a:p>
        </p:txBody>
      </p:sp>
      <p:sp>
        <p:nvSpPr>
          <p:cNvPr id="3" name="2 Marcador de contenido"/>
          <p:cNvSpPr>
            <a:spLocks noGrp="1"/>
          </p:cNvSpPr>
          <p:nvPr>
            <p:ph idx="1"/>
          </p:nvPr>
        </p:nvSpPr>
        <p:spPr>
          <a:xfrm>
            <a:off x="457200" y="1600200"/>
            <a:ext cx="8229600" cy="4900634"/>
          </a:xfrm>
          <a:prstGeom prst="roundRect">
            <a:avLst/>
          </a:prstGeom>
          <a:solidFill>
            <a:schemeClr val="tx1">
              <a:lumMod val="50000"/>
              <a:lumOff val="50000"/>
            </a:schemeClr>
          </a:solidFill>
        </p:spPr>
        <p:style>
          <a:lnRef idx="3">
            <a:schemeClr val="lt1"/>
          </a:lnRef>
          <a:fillRef idx="1">
            <a:schemeClr val="accent5"/>
          </a:fillRef>
          <a:effectRef idx="1">
            <a:schemeClr val="accent5"/>
          </a:effectRef>
          <a:fontRef idx="minor">
            <a:schemeClr val="lt1"/>
          </a:fontRef>
        </p:style>
        <p:txBody>
          <a:bodyPr>
            <a:normAutofit fontScale="70000" lnSpcReduction="20000"/>
          </a:bodyPr>
          <a:lstStyle/>
          <a:p>
            <a:pPr marL="514350" indent="-514350">
              <a:buFont typeface="+mj-lt"/>
              <a:buAutoNum type="arabicPeriod"/>
            </a:pPr>
            <a:r>
              <a:rPr lang="es-MX" dirty="0" smtClean="0">
                <a:effectLst>
                  <a:glow rad="63500">
                    <a:schemeClr val="accent4">
                      <a:satMod val="175000"/>
                      <a:alpha val="40000"/>
                    </a:schemeClr>
                  </a:glow>
                </a:effectLst>
              </a:rPr>
              <a:t>¿Cuáles son los ´criterios de valoración de la norma jurídica?</a:t>
            </a:r>
          </a:p>
          <a:p>
            <a:pPr marL="514350" indent="-514350">
              <a:buFont typeface="+mj-lt"/>
              <a:buAutoNum type="arabicPeriod"/>
            </a:pPr>
            <a:r>
              <a:rPr lang="es-MX" dirty="0" smtClean="0">
                <a:effectLst>
                  <a:glow rad="63500">
                    <a:schemeClr val="accent4">
                      <a:satMod val="175000"/>
                      <a:alpha val="40000"/>
                    </a:schemeClr>
                  </a:glow>
                </a:effectLst>
              </a:rPr>
              <a:t>¿Cómo se denomina al problema de la justicia de la norma jurídica?</a:t>
            </a:r>
          </a:p>
          <a:p>
            <a:pPr marL="514350" indent="-514350">
              <a:buFont typeface="+mj-lt"/>
              <a:buAutoNum type="arabicPeriod"/>
            </a:pPr>
            <a:r>
              <a:rPr lang="es-MX" dirty="0" smtClean="0">
                <a:effectLst>
                  <a:glow rad="63500">
                    <a:schemeClr val="accent4">
                      <a:satMod val="175000"/>
                      <a:alpha val="40000"/>
                    </a:schemeClr>
                  </a:glow>
                </a:effectLst>
              </a:rPr>
              <a:t>¿Cómo se denomina al problema de validez de la norma jurídica?</a:t>
            </a:r>
          </a:p>
          <a:p>
            <a:pPr marL="514350" indent="-514350">
              <a:buFont typeface="+mj-lt"/>
              <a:buAutoNum type="arabicPeriod"/>
            </a:pPr>
            <a:r>
              <a:rPr lang="es-MX" dirty="0" smtClean="0">
                <a:effectLst>
                  <a:glow rad="63500">
                    <a:schemeClr val="accent4">
                      <a:satMod val="175000"/>
                      <a:alpha val="40000"/>
                    </a:schemeClr>
                  </a:glow>
                </a:effectLst>
              </a:rPr>
              <a:t>¿Cómo se denomina al problema de la eficacia de la norma jurídica?</a:t>
            </a:r>
          </a:p>
          <a:p>
            <a:pPr marL="514350" indent="-514350">
              <a:buFont typeface="+mj-lt"/>
              <a:buAutoNum type="arabicPeriod"/>
            </a:pPr>
            <a:r>
              <a:rPr lang="es-MX" dirty="0" smtClean="0">
                <a:effectLst>
                  <a:glow rad="63500">
                    <a:schemeClr val="accent4">
                      <a:satMod val="175000"/>
                      <a:alpha val="40000"/>
                    </a:schemeClr>
                  </a:glow>
                </a:effectLst>
              </a:rPr>
              <a:t>¿De dónde nace la teoría de la justicia?</a:t>
            </a:r>
          </a:p>
          <a:p>
            <a:pPr marL="514350" indent="-514350">
              <a:buFont typeface="+mj-lt"/>
              <a:buAutoNum type="arabicPeriod"/>
            </a:pPr>
            <a:r>
              <a:rPr lang="es-MX" dirty="0" smtClean="0">
                <a:effectLst>
                  <a:glow rad="63500">
                    <a:schemeClr val="accent4">
                      <a:satMod val="175000"/>
                      <a:alpha val="40000"/>
                    </a:schemeClr>
                  </a:glow>
                </a:effectLst>
              </a:rPr>
              <a:t>¿De dónde nace la teoría general del derecho?</a:t>
            </a:r>
          </a:p>
          <a:p>
            <a:pPr marL="514350" indent="-514350">
              <a:buFont typeface="+mj-lt"/>
              <a:buAutoNum type="arabicPeriod"/>
            </a:pPr>
            <a:r>
              <a:rPr lang="es-MX" dirty="0" smtClean="0">
                <a:effectLst>
                  <a:glow rad="63500">
                    <a:schemeClr val="accent4">
                      <a:satMod val="175000"/>
                      <a:alpha val="40000"/>
                    </a:schemeClr>
                  </a:glow>
                </a:effectLst>
              </a:rPr>
              <a:t>¿De dónde nace la sociología jurídica?</a:t>
            </a:r>
          </a:p>
          <a:p>
            <a:pPr marL="514350" indent="-514350">
              <a:buFont typeface="+mj-lt"/>
              <a:buAutoNum type="arabicPeriod"/>
            </a:pPr>
            <a:r>
              <a:rPr lang="es-MX" dirty="0" smtClean="0">
                <a:effectLst>
                  <a:glow rad="63500">
                    <a:schemeClr val="accent4">
                      <a:satMod val="175000"/>
                      <a:alpha val="40000"/>
                    </a:schemeClr>
                  </a:glow>
                </a:effectLst>
              </a:rPr>
              <a:t>¿Cómo determinamos si una norma jurídica es válida?</a:t>
            </a:r>
          </a:p>
          <a:p>
            <a:pPr marL="514350" indent="-514350">
              <a:buFont typeface="+mj-lt"/>
              <a:buAutoNum type="arabicPeriod"/>
            </a:pPr>
            <a:r>
              <a:rPr lang="es-MX" dirty="0" smtClean="0">
                <a:effectLst>
                  <a:glow rad="63500">
                    <a:schemeClr val="accent4">
                      <a:satMod val="175000"/>
                      <a:alpha val="40000"/>
                    </a:schemeClr>
                  </a:glow>
                </a:effectLst>
              </a:rPr>
              <a:t>¿Cómo determinamos si una norma jurídica es eficaz?</a:t>
            </a:r>
            <a:endParaRPr lang="es-MX" dirty="0" smtClean="0">
              <a:effectLst>
                <a:glow rad="63500">
                  <a:schemeClr val="accent4">
                    <a:satMod val="175000"/>
                    <a:alpha val="40000"/>
                  </a:schemeClr>
                </a:glow>
              </a:effectLs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prstGeom prst="roundRect">
            <a:avLst/>
          </a:prstGeom>
        </p:spPr>
        <p:style>
          <a:lnRef idx="3">
            <a:schemeClr val="lt1"/>
          </a:lnRef>
          <a:fillRef idx="1">
            <a:schemeClr val="dk1"/>
          </a:fillRef>
          <a:effectRef idx="1">
            <a:schemeClr val="dk1"/>
          </a:effectRef>
          <a:fontRef idx="minor">
            <a:schemeClr val="lt1"/>
          </a:fontRef>
        </p:style>
        <p:txBody>
          <a:bodyPr>
            <a:normAutofit fontScale="90000"/>
          </a:bodyPr>
          <a:lstStyle/>
          <a:p>
            <a:r>
              <a:rPr lang="es-MX" b="1" dirty="0" smtClean="0"/>
              <a:t>1. Criterios de valoración de la norma</a:t>
            </a:r>
            <a:endParaRPr lang="es-MX" b="1" dirty="0"/>
          </a:p>
        </p:txBody>
      </p:sp>
      <p:sp>
        <p:nvSpPr>
          <p:cNvPr id="3" name="2 Marcador de contenido"/>
          <p:cNvSpPr>
            <a:spLocks noGrp="1"/>
          </p:cNvSpPr>
          <p:nvPr>
            <p:ph idx="1"/>
          </p:nvPr>
        </p:nvSpPr>
        <p:spPr>
          <a:prstGeom prst="roundRect">
            <a:avLst/>
          </a:prstGeom>
          <a:solidFill>
            <a:schemeClr val="tx1">
              <a:lumMod val="50000"/>
              <a:lumOff val="50000"/>
            </a:schemeClr>
          </a:solidFill>
        </p:spPr>
        <p:style>
          <a:lnRef idx="3">
            <a:schemeClr val="lt1"/>
          </a:lnRef>
          <a:fillRef idx="1">
            <a:schemeClr val="accent5"/>
          </a:fillRef>
          <a:effectRef idx="1">
            <a:schemeClr val="accent5"/>
          </a:effectRef>
          <a:fontRef idx="minor">
            <a:schemeClr val="lt1"/>
          </a:fontRef>
        </p:style>
        <p:txBody>
          <a:bodyPr/>
          <a:lstStyle/>
          <a:p>
            <a:pPr algn="just"/>
            <a:r>
              <a:rPr lang="es-MX" dirty="0" smtClean="0">
                <a:effectLst>
                  <a:glow rad="101600">
                    <a:schemeClr val="accent1">
                      <a:satMod val="175000"/>
                      <a:alpha val="40000"/>
                    </a:schemeClr>
                  </a:glow>
                </a:effectLst>
              </a:rPr>
              <a:t>La valoración social es un hecho sociológico, producto momentáneo de la conciencia popular de una sociedad determinada. (Villoro)</a:t>
            </a:r>
            <a:endParaRPr lang="es-MX" dirty="0" smtClean="0">
              <a:effectLst>
                <a:glow rad="228600">
                  <a:schemeClr val="accent3">
                    <a:satMod val="175000"/>
                    <a:alpha val="40000"/>
                  </a:schemeClr>
                </a:glow>
              </a:effectLst>
            </a:endParaRPr>
          </a:p>
        </p:txBody>
      </p:sp>
      <p:sp>
        <p:nvSpPr>
          <p:cNvPr id="18434" name="AutoShape 2" descr="Resultado de imagen para criterios"/>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prstGeom prst="roundRect">
            <a:avLst/>
          </a:prstGeom>
        </p:spPr>
        <p:style>
          <a:lnRef idx="3">
            <a:schemeClr val="lt1"/>
          </a:lnRef>
          <a:fillRef idx="1">
            <a:schemeClr val="dk1"/>
          </a:fillRef>
          <a:effectRef idx="1">
            <a:schemeClr val="dk1"/>
          </a:effectRef>
          <a:fontRef idx="minor">
            <a:schemeClr val="lt1"/>
          </a:fontRef>
        </p:style>
        <p:txBody>
          <a:bodyPr/>
          <a:lstStyle/>
          <a:p>
            <a:r>
              <a:rPr lang="es-MX" dirty="0" smtClean="0"/>
              <a:t>7. Referencias</a:t>
            </a:r>
            <a:endParaRPr lang="es-MX" dirty="0"/>
          </a:p>
        </p:txBody>
      </p:sp>
      <p:sp>
        <p:nvSpPr>
          <p:cNvPr id="3" name="2 Elipse"/>
          <p:cNvSpPr/>
          <p:nvPr/>
        </p:nvSpPr>
        <p:spPr>
          <a:xfrm>
            <a:off x="2832198" y="714356"/>
            <a:ext cx="3240000" cy="3240000"/>
          </a:xfrm>
          <a:prstGeom prst="ellipse">
            <a:avLst/>
          </a:prstGeom>
          <a:blipFill rotWithShape="0">
            <a:blip r:embed="rId2"/>
            <a:stretch>
              <a:fillRect/>
            </a:stretch>
          </a:blipFill>
          <a:scene3d>
            <a:camera prst="orthographicFront"/>
            <a:lightRig rig="flat" dir="t"/>
          </a:scene3d>
          <a:sp3d z="127000" prstMaterial="plastic">
            <a:bevelT w="88900" h="88900"/>
            <a:bevelB w="88900" h="31750" prst="angle"/>
          </a:sp3d>
        </p:spPr>
        <p:style>
          <a:lnRef idx="0">
            <a:schemeClr val="lt1">
              <a:hueOff val="0"/>
              <a:satOff val="0"/>
              <a:lumOff val="0"/>
              <a:alphaOff val="0"/>
            </a:schemeClr>
          </a:lnRef>
          <a:fillRef idx="3">
            <a:scrgbClr r="0" g="0" b="0"/>
          </a:fillRef>
          <a:effectRef idx="2">
            <a:schemeClr val="accent5">
              <a:tint val="50000"/>
              <a:hueOff val="0"/>
              <a:satOff val="0"/>
              <a:lumOff val="0"/>
              <a:alphaOff val="0"/>
            </a:schemeClr>
          </a:effectRef>
          <a:fontRef idx="minor">
            <a:schemeClr val="lt1">
              <a:hueOff val="0"/>
              <a:satOff val="0"/>
              <a:lumOff val="0"/>
              <a:alphaOff val="0"/>
            </a:schemeClr>
          </a:fontRef>
        </p:style>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prstGeom prst="roundRect">
            <a:avLst/>
          </a:prstGeom>
        </p:spPr>
        <p:style>
          <a:lnRef idx="3">
            <a:schemeClr val="lt1"/>
          </a:lnRef>
          <a:fillRef idx="1">
            <a:schemeClr val="dk1"/>
          </a:fillRef>
          <a:effectRef idx="1">
            <a:schemeClr val="dk1"/>
          </a:effectRef>
          <a:fontRef idx="minor">
            <a:schemeClr val="lt1"/>
          </a:fontRef>
        </p:style>
        <p:txBody>
          <a:bodyPr>
            <a:normAutofit/>
          </a:bodyPr>
          <a:lstStyle/>
          <a:p>
            <a:r>
              <a:rPr lang="es-MX" dirty="0" smtClean="0"/>
              <a:t>Referencias</a:t>
            </a:r>
            <a:endParaRPr lang="es-MX" dirty="0"/>
          </a:p>
        </p:txBody>
      </p:sp>
      <p:sp>
        <p:nvSpPr>
          <p:cNvPr id="3" name="2 Marcador de contenido"/>
          <p:cNvSpPr>
            <a:spLocks noGrp="1"/>
          </p:cNvSpPr>
          <p:nvPr>
            <p:ph idx="1"/>
          </p:nvPr>
        </p:nvSpPr>
        <p:spPr>
          <a:xfrm>
            <a:off x="457200" y="1600200"/>
            <a:ext cx="8229600" cy="4900634"/>
          </a:xfrm>
          <a:prstGeom prst="roundRect">
            <a:avLst/>
          </a:prstGeom>
          <a:solidFill>
            <a:schemeClr val="tx1">
              <a:lumMod val="50000"/>
              <a:lumOff val="50000"/>
            </a:schemeClr>
          </a:solidFill>
        </p:spPr>
        <p:style>
          <a:lnRef idx="3">
            <a:schemeClr val="lt1"/>
          </a:lnRef>
          <a:fillRef idx="1">
            <a:schemeClr val="accent5"/>
          </a:fillRef>
          <a:effectRef idx="1">
            <a:schemeClr val="accent5"/>
          </a:effectRef>
          <a:fontRef idx="minor">
            <a:schemeClr val="lt1"/>
          </a:fontRef>
        </p:style>
        <p:txBody>
          <a:bodyPr>
            <a:normAutofit fontScale="85000" lnSpcReduction="20000"/>
          </a:bodyPr>
          <a:lstStyle/>
          <a:p>
            <a:r>
              <a:rPr lang="es-MX" b="1" dirty="0" smtClean="0"/>
              <a:t>Flores García</a:t>
            </a:r>
            <a:r>
              <a:rPr lang="es-MX" dirty="0" smtClean="0"/>
              <a:t>, Fernando. (2014). Introducción al estudio del derecho: México</a:t>
            </a:r>
          </a:p>
          <a:p>
            <a:r>
              <a:rPr lang="es-MX" b="1" dirty="0" smtClean="0"/>
              <a:t>García Máynez, </a:t>
            </a:r>
            <a:r>
              <a:rPr lang="es-MX" dirty="0" smtClean="0"/>
              <a:t>Eduardo. (2005). </a:t>
            </a:r>
            <a:r>
              <a:rPr lang="es-MX" i="1" dirty="0" smtClean="0"/>
              <a:t>Introducción al estudio del derecho</a:t>
            </a:r>
            <a:r>
              <a:rPr lang="es-MX" dirty="0" smtClean="0"/>
              <a:t>: México</a:t>
            </a:r>
          </a:p>
          <a:p>
            <a:r>
              <a:rPr lang="es-MX" b="1" dirty="0" smtClean="0"/>
              <a:t>Rojina Villegas, </a:t>
            </a:r>
            <a:r>
              <a:rPr lang="es-MX" dirty="0" smtClean="0"/>
              <a:t>Rafael. (2006). </a:t>
            </a:r>
            <a:r>
              <a:rPr lang="es-MX" i="1" dirty="0" smtClean="0"/>
              <a:t>Compendio de derecho civil, introducción, personas y familia:</a:t>
            </a:r>
            <a:r>
              <a:rPr lang="es-MX" dirty="0" smtClean="0"/>
              <a:t> México</a:t>
            </a:r>
            <a:endParaRPr lang="es-MX" dirty="0" smtClean="0"/>
          </a:p>
          <a:p>
            <a:r>
              <a:rPr lang="es-MX" b="1" dirty="0" smtClean="0"/>
              <a:t>Vallarta Marrón</a:t>
            </a:r>
            <a:r>
              <a:rPr lang="es-MX" dirty="0" smtClean="0"/>
              <a:t>, José Luis. (2015). </a:t>
            </a:r>
            <a:r>
              <a:rPr lang="es-MX" i="1" dirty="0" smtClean="0"/>
              <a:t>Introducción al estudio del derecho</a:t>
            </a:r>
            <a:r>
              <a:rPr lang="es-MX" dirty="0" smtClean="0"/>
              <a:t>. México</a:t>
            </a:r>
          </a:p>
          <a:p>
            <a:r>
              <a:rPr lang="es-MX" b="1" dirty="0" smtClean="0"/>
              <a:t>Villoro </a:t>
            </a:r>
            <a:r>
              <a:rPr lang="es-MX" b="1" dirty="0" err="1" smtClean="0"/>
              <a:t>Toranzo</a:t>
            </a:r>
            <a:r>
              <a:rPr lang="es-MX" b="1" dirty="0" smtClean="0"/>
              <a:t>, </a:t>
            </a:r>
            <a:r>
              <a:rPr lang="es-MX" dirty="0" smtClean="0"/>
              <a:t>Miguel. (2010). </a:t>
            </a:r>
            <a:r>
              <a:rPr lang="es-MX" i="1" dirty="0" smtClean="0"/>
              <a:t>Introducción al estudio del derecho</a:t>
            </a:r>
            <a:r>
              <a:rPr lang="es-MX" dirty="0" smtClean="0"/>
              <a:t>: México</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prstGeom prst="roundRect">
            <a:avLst/>
          </a:prstGeom>
        </p:spPr>
        <p:style>
          <a:lnRef idx="3">
            <a:schemeClr val="lt1"/>
          </a:lnRef>
          <a:fillRef idx="1">
            <a:schemeClr val="dk1"/>
          </a:fillRef>
          <a:effectRef idx="1">
            <a:schemeClr val="dk1"/>
          </a:effectRef>
          <a:fontRef idx="minor">
            <a:schemeClr val="lt1"/>
          </a:fontRef>
        </p:style>
        <p:txBody>
          <a:bodyPr>
            <a:normAutofit fontScale="90000"/>
          </a:bodyPr>
          <a:lstStyle/>
          <a:p>
            <a:r>
              <a:rPr lang="es-MX" b="1" dirty="0" smtClean="0"/>
              <a:t>1. Criterios de valoración de la norma</a:t>
            </a:r>
            <a:endParaRPr lang="es-MX" b="1" dirty="0"/>
          </a:p>
        </p:txBody>
      </p:sp>
      <p:sp>
        <p:nvSpPr>
          <p:cNvPr id="3" name="2 Marcador de contenido"/>
          <p:cNvSpPr>
            <a:spLocks noGrp="1"/>
          </p:cNvSpPr>
          <p:nvPr>
            <p:ph idx="1"/>
          </p:nvPr>
        </p:nvSpPr>
        <p:spPr>
          <a:prstGeom prst="roundRect">
            <a:avLst/>
          </a:prstGeom>
          <a:solidFill>
            <a:schemeClr val="tx1">
              <a:lumMod val="50000"/>
              <a:lumOff val="50000"/>
            </a:schemeClr>
          </a:solidFill>
        </p:spPr>
        <p:style>
          <a:lnRef idx="3">
            <a:schemeClr val="lt1"/>
          </a:lnRef>
          <a:fillRef idx="1">
            <a:schemeClr val="accent5"/>
          </a:fillRef>
          <a:effectRef idx="1">
            <a:schemeClr val="accent5"/>
          </a:effectRef>
          <a:fontRef idx="minor">
            <a:schemeClr val="lt1"/>
          </a:fontRef>
        </p:style>
        <p:txBody>
          <a:bodyPr/>
          <a:lstStyle/>
          <a:p>
            <a:pPr algn="just"/>
            <a:r>
              <a:rPr lang="es-MX" dirty="0" smtClean="0">
                <a:effectLst>
                  <a:glow rad="101600">
                    <a:schemeClr val="accent1">
                      <a:satMod val="175000"/>
                      <a:alpha val="40000"/>
                    </a:schemeClr>
                  </a:glow>
                </a:effectLst>
              </a:rPr>
              <a:t>Existen tres criterios de valoración de cualquier norma jurídica:</a:t>
            </a:r>
          </a:p>
          <a:p>
            <a:pPr lvl="1" algn="just"/>
            <a:r>
              <a:rPr lang="es-MX" dirty="0" smtClean="0">
                <a:effectLst>
                  <a:glow rad="101600">
                    <a:schemeClr val="accent1">
                      <a:satMod val="175000"/>
                      <a:alpha val="40000"/>
                    </a:schemeClr>
                  </a:glow>
                </a:effectLst>
              </a:rPr>
              <a:t>Si es justa o injusta</a:t>
            </a:r>
          </a:p>
          <a:p>
            <a:pPr lvl="1" algn="just"/>
            <a:r>
              <a:rPr lang="es-MX" dirty="0" smtClean="0">
                <a:effectLst>
                  <a:glow rad="101600">
                    <a:schemeClr val="accent1">
                      <a:satMod val="175000"/>
                      <a:alpha val="40000"/>
                    </a:schemeClr>
                  </a:glow>
                </a:effectLst>
              </a:rPr>
              <a:t>Si es válida o inválida</a:t>
            </a:r>
          </a:p>
          <a:p>
            <a:pPr lvl="1" algn="just"/>
            <a:r>
              <a:rPr lang="es-MX" dirty="0" smtClean="0">
                <a:effectLst>
                  <a:glow rad="101600">
                    <a:schemeClr val="accent1">
                      <a:satMod val="175000"/>
                      <a:alpha val="40000"/>
                    </a:schemeClr>
                  </a:glow>
                </a:effectLst>
              </a:rPr>
              <a:t>Si es eficaz o ineficaz</a:t>
            </a:r>
            <a:endParaRPr lang="es-MX" dirty="0" smtClean="0">
              <a:effectLst>
                <a:glow rad="228600">
                  <a:schemeClr val="accent3">
                    <a:satMod val="175000"/>
                    <a:alpha val="40000"/>
                  </a:schemeClr>
                </a:glow>
              </a:effectLst>
            </a:endParaRPr>
          </a:p>
        </p:txBody>
      </p:sp>
      <p:sp>
        <p:nvSpPr>
          <p:cNvPr id="18434" name="AutoShape 2" descr="Resultado de imagen para criterios"/>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18435" name="Picture 3"/>
          <p:cNvPicPr>
            <a:picLocks noChangeAspect="1" noChangeArrowheads="1"/>
          </p:cNvPicPr>
          <p:nvPr/>
        </p:nvPicPr>
        <p:blipFill>
          <a:blip r:embed="rId2"/>
          <a:srcRect/>
          <a:stretch>
            <a:fillRect/>
          </a:stretch>
        </p:blipFill>
        <p:spPr bwMode="auto">
          <a:xfrm>
            <a:off x="5715007" y="2928934"/>
            <a:ext cx="2450585" cy="278608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prstGeom prst="roundRect">
            <a:avLst/>
          </a:prstGeom>
        </p:spPr>
        <p:style>
          <a:lnRef idx="3">
            <a:schemeClr val="lt1"/>
          </a:lnRef>
          <a:fillRef idx="1">
            <a:schemeClr val="dk1"/>
          </a:fillRef>
          <a:effectRef idx="1">
            <a:schemeClr val="dk1"/>
          </a:effectRef>
          <a:fontRef idx="minor">
            <a:schemeClr val="lt1"/>
          </a:fontRef>
        </p:style>
        <p:txBody>
          <a:bodyPr/>
          <a:lstStyle/>
          <a:p>
            <a:r>
              <a:rPr lang="es-MX" dirty="0" smtClean="0"/>
              <a:t>2. </a:t>
            </a:r>
            <a:r>
              <a:rPr lang="es-MX" dirty="0" smtClean="0"/>
              <a:t>La norma justa</a:t>
            </a:r>
            <a:endParaRPr lang="es-MX" dirty="0"/>
          </a:p>
        </p:txBody>
      </p:sp>
      <p:sp>
        <p:nvSpPr>
          <p:cNvPr id="5" name="4 Elipse"/>
          <p:cNvSpPr/>
          <p:nvPr/>
        </p:nvSpPr>
        <p:spPr>
          <a:xfrm>
            <a:off x="2900826" y="571480"/>
            <a:ext cx="3600000" cy="3600000"/>
          </a:xfrm>
          <a:prstGeom prst="ellipse">
            <a:avLst/>
          </a:prstGeom>
          <a:blipFill rotWithShape="0">
            <a:blip r:embed="rId2"/>
            <a:stretch>
              <a:fillRect/>
            </a:stretch>
          </a:blipFill>
          <a:scene3d>
            <a:camera prst="orthographicFront"/>
            <a:lightRig rig="flat" dir="t"/>
          </a:scene3d>
          <a:sp3d z="127000" prstMaterial="plastic">
            <a:bevelT w="88900" h="88900"/>
            <a:bevelB w="88900" h="31750" prst="angle"/>
          </a:sp3d>
        </p:spPr>
        <p:style>
          <a:lnRef idx="0">
            <a:schemeClr val="lt1">
              <a:hueOff val="0"/>
              <a:satOff val="0"/>
              <a:lumOff val="0"/>
              <a:alphaOff val="0"/>
            </a:schemeClr>
          </a:lnRef>
          <a:fillRef idx="3">
            <a:scrgbClr r="0" g="0" b="0"/>
          </a:fillRef>
          <a:effectRef idx="2">
            <a:schemeClr val="accent3">
              <a:tint val="50000"/>
              <a:hueOff val="0"/>
              <a:satOff val="0"/>
              <a:lumOff val="0"/>
              <a:alphaOff val="0"/>
            </a:schemeClr>
          </a:effectRef>
          <a:fontRef idx="minor">
            <a:schemeClr val="lt1">
              <a:hueOff val="0"/>
              <a:satOff val="0"/>
              <a:lumOff val="0"/>
              <a:alphaOff val="0"/>
            </a:schemeClr>
          </a:fontRef>
        </p:style>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prstGeom prst="roundRect">
            <a:avLst/>
          </a:prstGeom>
        </p:spPr>
        <p:style>
          <a:lnRef idx="3">
            <a:schemeClr val="lt1"/>
          </a:lnRef>
          <a:fillRef idx="1">
            <a:schemeClr val="dk1"/>
          </a:fillRef>
          <a:effectRef idx="1">
            <a:schemeClr val="dk1"/>
          </a:effectRef>
          <a:fontRef idx="minor">
            <a:schemeClr val="lt1"/>
          </a:fontRef>
        </p:style>
        <p:txBody>
          <a:bodyPr/>
          <a:lstStyle/>
          <a:p>
            <a:r>
              <a:rPr lang="es-MX" b="1" dirty="0" smtClean="0"/>
              <a:t>2. La norma justa</a:t>
            </a:r>
            <a:endParaRPr lang="es-MX" b="1" dirty="0"/>
          </a:p>
        </p:txBody>
      </p:sp>
      <p:sp>
        <p:nvSpPr>
          <p:cNvPr id="3" name="2 Marcador de contenido"/>
          <p:cNvSpPr>
            <a:spLocks noGrp="1"/>
          </p:cNvSpPr>
          <p:nvPr>
            <p:ph idx="1"/>
          </p:nvPr>
        </p:nvSpPr>
        <p:spPr>
          <a:prstGeom prst="roundRect">
            <a:avLst/>
          </a:prstGeom>
          <a:solidFill>
            <a:schemeClr val="tx1">
              <a:lumMod val="50000"/>
              <a:lumOff val="50000"/>
            </a:schemeClr>
          </a:solidFill>
        </p:spPr>
        <p:style>
          <a:lnRef idx="3">
            <a:schemeClr val="lt1"/>
          </a:lnRef>
          <a:fillRef idx="1">
            <a:schemeClr val="accent5"/>
          </a:fillRef>
          <a:effectRef idx="1">
            <a:schemeClr val="accent5"/>
          </a:effectRef>
          <a:fontRef idx="minor">
            <a:schemeClr val="lt1"/>
          </a:fontRef>
        </p:style>
        <p:txBody>
          <a:bodyPr/>
          <a:lstStyle/>
          <a:p>
            <a:pPr algn="just"/>
            <a:r>
              <a:rPr lang="es-MX" dirty="0" smtClean="0">
                <a:effectLst>
                  <a:glow rad="101600">
                    <a:schemeClr val="accent2">
                      <a:satMod val="175000"/>
                      <a:alpha val="40000"/>
                    </a:schemeClr>
                  </a:glow>
                </a:effectLst>
              </a:rPr>
              <a:t>Saber si una norma jurídica es justa o injusta, es un aspecto de la oposición entre el mundo real y el mundo ideal, entre lo que debe ser y lo que es.</a:t>
            </a:r>
            <a:endParaRPr lang="es-MX" dirty="0" smtClean="0">
              <a:effectLst>
                <a:glow rad="63500">
                  <a:schemeClr val="accent5">
                    <a:satMod val="175000"/>
                    <a:alpha val="40000"/>
                  </a:schemeClr>
                </a:glow>
              </a:effectLst>
            </a:endParaRPr>
          </a:p>
        </p:txBody>
      </p:sp>
      <p:pic>
        <p:nvPicPr>
          <p:cNvPr id="16385" name="Picture 1"/>
          <p:cNvPicPr>
            <a:picLocks noChangeAspect="1" noChangeArrowheads="1"/>
          </p:cNvPicPr>
          <p:nvPr/>
        </p:nvPicPr>
        <p:blipFill>
          <a:blip r:embed="rId2"/>
          <a:srcRect/>
          <a:stretch>
            <a:fillRect/>
          </a:stretch>
        </p:blipFill>
        <p:spPr bwMode="auto">
          <a:xfrm>
            <a:off x="3786182" y="4000504"/>
            <a:ext cx="1928826" cy="192882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prstGeom prst="roundRect">
            <a:avLst/>
          </a:prstGeom>
        </p:spPr>
        <p:style>
          <a:lnRef idx="3">
            <a:schemeClr val="lt1"/>
          </a:lnRef>
          <a:fillRef idx="1">
            <a:schemeClr val="dk1"/>
          </a:fillRef>
          <a:effectRef idx="1">
            <a:schemeClr val="dk1"/>
          </a:effectRef>
          <a:fontRef idx="minor">
            <a:schemeClr val="lt1"/>
          </a:fontRef>
        </p:style>
        <p:txBody>
          <a:bodyPr/>
          <a:lstStyle/>
          <a:p>
            <a:r>
              <a:rPr lang="es-MX" b="1" dirty="0" smtClean="0"/>
              <a:t>2. La norma justa</a:t>
            </a:r>
            <a:endParaRPr lang="es-MX" dirty="0"/>
          </a:p>
        </p:txBody>
      </p:sp>
      <p:graphicFrame>
        <p:nvGraphicFramePr>
          <p:cNvPr id="4" name="3 Marcador de contenido"/>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prstGeom prst="roundRect">
            <a:avLst/>
          </a:prstGeom>
        </p:spPr>
        <p:style>
          <a:lnRef idx="3">
            <a:schemeClr val="lt1"/>
          </a:lnRef>
          <a:fillRef idx="1">
            <a:schemeClr val="dk1"/>
          </a:fillRef>
          <a:effectRef idx="1">
            <a:schemeClr val="dk1"/>
          </a:effectRef>
          <a:fontRef idx="minor">
            <a:schemeClr val="lt1"/>
          </a:fontRef>
        </p:style>
        <p:txBody>
          <a:bodyPr/>
          <a:lstStyle/>
          <a:p>
            <a:r>
              <a:rPr lang="es-MX" b="1" dirty="0" smtClean="0"/>
              <a:t>2. La norma justa</a:t>
            </a:r>
            <a:endParaRPr lang="es-MX" dirty="0"/>
          </a:p>
        </p:txBody>
      </p:sp>
      <p:sp>
        <p:nvSpPr>
          <p:cNvPr id="3" name="2 Marcador de contenido"/>
          <p:cNvSpPr>
            <a:spLocks noGrp="1"/>
          </p:cNvSpPr>
          <p:nvPr>
            <p:ph idx="1"/>
          </p:nvPr>
        </p:nvSpPr>
        <p:spPr>
          <a:prstGeom prst="roundRect">
            <a:avLst/>
          </a:prstGeom>
          <a:solidFill>
            <a:schemeClr val="tx1">
              <a:lumMod val="50000"/>
              <a:lumOff val="50000"/>
            </a:schemeClr>
          </a:solidFill>
        </p:spPr>
        <p:style>
          <a:lnRef idx="3">
            <a:schemeClr val="lt1"/>
          </a:lnRef>
          <a:fillRef idx="1">
            <a:schemeClr val="accent5"/>
          </a:fillRef>
          <a:effectRef idx="1">
            <a:schemeClr val="accent5"/>
          </a:effectRef>
          <a:fontRef idx="minor">
            <a:schemeClr val="lt1"/>
          </a:fontRef>
        </p:style>
        <p:txBody>
          <a:bodyPr/>
          <a:lstStyle/>
          <a:p>
            <a:pPr algn="just"/>
            <a:r>
              <a:rPr lang="es-MX" dirty="0" smtClean="0">
                <a:effectLst>
                  <a:glow rad="101600">
                    <a:schemeClr val="accent2">
                      <a:satMod val="175000"/>
                      <a:alpha val="40000"/>
                    </a:schemeClr>
                  </a:glow>
                </a:effectLst>
              </a:rPr>
              <a:t>El problema de justicia de la norma o del derecho se conoce como el problema deontológico del derecho</a:t>
            </a:r>
            <a:endParaRPr lang="es-MX" dirty="0" smtClean="0">
              <a:effectLst>
                <a:glow rad="63500">
                  <a:schemeClr val="accent5">
                    <a:satMod val="175000"/>
                    <a:alpha val="40000"/>
                  </a:schemeClr>
                </a:glow>
              </a:effectLst>
            </a:endParaRPr>
          </a:p>
        </p:txBody>
      </p:sp>
      <p:pic>
        <p:nvPicPr>
          <p:cNvPr id="34818" name="Picture 2"/>
          <p:cNvPicPr>
            <a:picLocks noChangeAspect="1" noChangeArrowheads="1"/>
          </p:cNvPicPr>
          <p:nvPr/>
        </p:nvPicPr>
        <p:blipFill>
          <a:blip r:embed="rId2"/>
          <a:srcRect/>
          <a:stretch>
            <a:fillRect/>
          </a:stretch>
        </p:blipFill>
        <p:spPr bwMode="auto">
          <a:xfrm>
            <a:off x="4214810" y="3429000"/>
            <a:ext cx="1752600" cy="26098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1975</TotalTime>
  <Words>1421</Words>
  <Application>Microsoft Office PowerPoint</Application>
  <PresentationFormat>Presentación en pantalla (4:3)</PresentationFormat>
  <Paragraphs>132</Paragraphs>
  <Slides>41</Slides>
  <Notes>0</Notes>
  <HiddenSlides>0</HiddenSlides>
  <MMClips>0</MMClips>
  <ScaleCrop>false</ScaleCrop>
  <HeadingPairs>
    <vt:vector size="4" baseType="variant">
      <vt:variant>
        <vt:lpstr>Tema</vt:lpstr>
      </vt:variant>
      <vt:variant>
        <vt:i4>1</vt:i4>
      </vt:variant>
      <vt:variant>
        <vt:lpstr>Títulos de diapositiva</vt:lpstr>
      </vt:variant>
      <vt:variant>
        <vt:i4>41</vt:i4>
      </vt:variant>
    </vt:vector>
  </HeadingPairs>
  <TitlesOfParts>
    <vt:vector size="42" baseType="lpstr">
      <vt:lpstr>Tema de Office</vt:lpstr>
      <vt:lpstr>Diapositiva 1</vt:lpstr>
      <vt:lpstr>CONTENIDO</vt:lpstr>
      <vt:lpstr>1. Criterios de valoración de la norma</vt:lpstr>
      <vt:lpstr>1. Criterios de valoración de la norma</vt:lpstr>
      <vt:lpstr>1. Criterios de valoración de la norma</vt:lpstr>
      <vt:lpstr>2. La norma justa</vt:lpstr>
      <vt:lpstr>2. La norma justa</vt:lpstr>
      <vt:lpstr>2. La norma justa</vt:lpstr>
      <vt:lpstr>2. La norma justa</vt:lpstr>
      <vt:lpstr>3. La norma válida</vt:lpstr>
      <vt:lpstr>3. La norma válida</vt:lpstr>
      <vt:lpstr>3. La norma válida</vt:lpstr>
      <vt:lpstr>3. La norma válida</vt:lpstr>
      <vt:lpstr>3. La norma válida</vt:lpstr>
      <vt:lpstr>3. La norma válida</vt:lpstr>
      <vt:lpstr>3. La norma válida</vt:lpstr>
      <vt:lpstr>3. La norma válida</vt:lpstr>
      <vt:lpstr>3. La norma válida</vt:lpstr>
      <vt:lpstr>3. La norma válida</vt:lpstr>
      <vt:lpstr>4. La norma eficaz</vt:lpstr>
      <vt:lpstr>4. La norma eficaz</vt:lpstr>
      <vt:lpstr>4. La norma eficaz</vt:lpstr>
      <vt:lpstr>4. La norma eficaz</vt:lpstr>
      <vt:lpstr>4. La norma eficaz</vt:lpstr>
      <vt:lpstr>5. Independencia de los criterios de valoración</vt:lpstr>
      <vt:lpstr>5. Independencia de los criterios de valoración</vt:lpstr>
      <vt:lpstr>5. Independencia de los criterios de valoración</vt:lpstr>
      <vt:lpstr>5. Independencia de los criterios de valoración</vt:lpstr>
      <vt:lpstr>5. Independencia de los criterios de valoración</vt:lpstr>
      <vt:lpstr>5. Independencia de los criterios de valoración</vt:lpstr>
      <vt:lpstr>5. Independencia de los criterios de valoración</vt:lpstr>
      <vt:lpstr>5. Independencia de los criterios de valoración</vt:lpstr>
      <vt:lpstr>5. Independencia de los criterios de valoración</vt:lpstr>
      <vt:lpstr>5. Independencia de los criterios de valoración</vt:lpstr>
      <vt:lpstr>5. Independencia de los criterios de valoración</vt:lpstr>
      <vt:lpstr>5. Independencia de los criterios de valoración</vt:lpstr>
      <vt:lpstr>5. Independencia de los criterios de valoración</vt:lpstr>
      <vt:lpstr>6. Ejercicio</vt:lpstr>
      <vt:lpstr>Ejercicio</vt:lpstr>
      <vt:lpstr>7. Referencias</vt:lpstr>
      <vt:lpstr>Referencias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Naturaleza de la Idea o Concepto</dc:title>
  <dc:creator>Master</dc:creator>
  <cp:lastModifiedBy>Master</cp:lastModifiedBy>
  <cp:revision>166</cp:revision>
  <dcterms:created xsi:type="dcterms:W3CDTF">2014-09-21T13:00:10Z</dcterms:created>
  <dcterms:modified xsi:type="dcterms:W3CDTF">2015-10-03T03:10:04Z</dcterms:modified>
</cp:coreProperties>
</file>