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77" r:id="rId3"/>
    <p:sldId id="279" r:id="rId4"/>
    <p:sldId id="278" r:id="rId5"/>
    <p:sldId id="283" r:id="rId6"/>
    <p:sldId id="280" r:id="rId7"/>
    <p:sldId id="281" r:id="rId8"/>
    <p:sldId id="282" r:id="rId9"/>
    <p:sldId id="284" r:id="rId10"/>
    <p:sldId id="296" r:id="rId11"/>
    <p:sldId id="285" r:id="rId12"/>
    <p:sldId id="297" r:id="rId13"/>
    <p:sldId id="286" r:id="rId14"/>
    <p:sldId id="291" r:id="rId15"/>
    <p:sldId id="290" r:id="rId16"/>
    <p:sldId id="292" r:id="rId17"/>
    <p:sldId id="288" r:id="rId18"/>
    <p:sldId id="293" r:id="rId19"/>
    <p:sldId id="294" r:id="rId20"/>
    <p:sldId id="289" r:id="rId21"/>
    <p:sldId id="295" r:id="rId22"/>
    <p:sldId id="298" r:id="rId23"/>
    <p:sldId id="299" r:id="rId24"/>
    <p:sldId id="300" r:id="rId25"/>
    <p:sldId id="301" r:id="rId26"/>
    <p:sldId id="302" r:id="rId27"/>
    <p:sldId id="257" r:id="rId28"/>
    <p:sldId id="272" r:id="rId29"/>
    <p:sldId id="303" r:id="rId30"/>
    <p:sldId id="259" r:id="rId31"/>
    <p:sldId id="273" r:id="rId32"/>
    <p:sldId id="306" r:id="rId33"/>
    <p:sldId id="260" r:id="rId34"/>
    <p:sldId id="274" r:id="rId35"/>
    <p:sldId id="307" r:id="rId36"/>
    <p:sldId id="268" r:id="rId37"/>
    <p:sldId id="275" r:id="rId38"/>
    <p:sldId id="261" r:id="rId39"/>
    <p:sldId id="276" r:id="rId40"/>
    <p:sldId id="305" r:id="rId41"/>
    <p:sldId id="308" r:id="rId42"/>
    <p:sldId id="304" r:id="rId43"/>
    <p:sldId id="309" r:id="rId44"/>
    <p:sldId id="314" r:id="rId45"/>
    <p:sldId id="311" r:id="rId46"/>
    <p:sldId id="313" r:id="rId47"/>
    <p:sldId id="312" r:id="rId48"/>
    <p:sldId id="310" r:id="rId49"/>
    <p:sldId id="316" r:id="rId50"/>
    <p:sldId id="315" r:id="rId51"/>
    <p:sldId id="318" r:id="rId52"/>
    <p:sldId id="317" r:id="rId53"/>
    <p:sldId id="319" r:id="rId54"/>
    <p:sldId id="320" r:id="rId55"/>
    <p:sldId id="321" r:id="rId56"/>
    <p:sldId id="322" r:id="rId57"/>
    <p:sldId id="325" r:id="rId58"/>
    <p:sldId id="326" r:id="rId59"/>
    <p:sldId id="323" r:id="rId60"/>
    <p:sldId id="324" r:id="rId61"/>
    <p:sldId id="327" r:id="rId62"/>
    <p:sldId id="328" r:id="rId63"/>
    <p:sldId id="329" r:id="rId64"/>
    <p:sldId id="331" r:id="rId65"/>
    <p:sldId id="330" r:id="rId66"/>
    <p:sldId id="334" r:id="rId67"/>
    <p:sldId id="333" r:id="rId68"/>
    <p:sldId id="332" r:id="rId69"/>
    <p:sldId id="335" r:id="rId70"/>
    <p:sldId id="337" r:id="rId71"/>
    <p:sldId id="267" r:id="rId72"/>
    <p:sldId id="336" r:id="rId73"/>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CCFF"/>
    <a:srgbClr val="FFCCCC"/>
    <a:srgbClr val="FF99FF"/>
    <a:srgbClr val="CC99FF"/>
    <a:srgbClr val="99CC00"/>
    <a:srgbClr val="99CCFF"/>
    <a:srgbClr val="66FF99"/>
    <a:srgbClr val="BCCA04"/>
    <a:srgbClr val="99FF66"/>
    <a:srgbClr val="66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84" autoAdjust="0"/>
    <p:restoredTop sz="94660"/>
  </p:normalViewPr>
  <p:slideViewPr>
    <p:cSldViewPr>
      <p:cViewPr varScale="1">
        <p:scale>
          <a:sx n="87" d="100"/>
          <a:sy n="87" d="100"/>
        </p:scale>
        <p:origin x="1494" y="90"/>
      </p:cViewPr>
      <p:guideLst>
        <p:guide orient="horz" pos="2160"/>
        <p:guide pos="2880"/>
      </p:guideLst>
    </p:cSldViewPr>
  </p:slideViewPr>
  <p:notesTextViewPr>
    <p:cViewPr>
      <p:scale>
        <a:sx n="100" d="100"/>
        <a:sy n="100" d="100"/>
      </p:scale>
      <p:origin x="0" y="0"/>
    </p:cViewPr>
  </p:notesTextViewPr>
  <p:sorterViewPr>
    <p:cViewPr varScale="1">
      <p:scale>
        <a:sx n="100" d="100"/>
        <a:sy n="100" d="100"/>
      </p:scale>
      <p:origin x="0" y="-8538"/>
    </p:cViewPr>
  </p:sorter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16" Type="http://schemas.openxmlformats.org/officeDocument/2006/relationships/slide" Target="slides/slide1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presProps" Target="presProps.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theme" Target="theme/theme1.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bg>
      <p:bgRef idx="1001">
        <a:schemeClr val="bg1"/>
      </p:bgRef>
    </p:bg>
    <p:spTree>
      <p:nvGrpSpPr>
        <p:cNvPr id="1" name=""/>
        <p:cNvGrpSpPr/>
        <p:nvPr/>
      </p:nvGrpSpPr>
      <p:grpSpPr>
        <a:xfrm>
          <a:off x="0" y="0"/>
          <a:ext cx="0" cy="0"/>
          <a:chOff x="0" y="0"/>
          <a:chExt cx="0" cy="0"/>
        </a:xfrm>
      </p:grpSpPr>
      <p:sp>
        <p:nvSpPr>
          <p:cNvPr id="8" name="7 Título"/>
          <p:cNvSpPr>
            <a:spLocks noGrp="1"/>
          </p:cNvSpPr>
          <p:nvPr>
            <p:ph type="ctrTitle"/>
          </p:nvPr>
        </p:nvSpPr>
        <p:spPr>
          <a:xfrm>
            <a:off x="2286000" y="3124200"/>
            <a:ext cx="6172200" cy="1894362"/>
          </a:xfrm>
        </p:spPr>
        <p:txBody>
          <a:bodyPr/>
          <a:lstStyle>
            <a:lvl1pPr>
              <a:defRPr b="1"/>
            </a:lvl1pPr>
          </a:lstStyle>
          <a:p>
            <a:r>
              <a:rPr kumimoji="0" lang="es-ES" smtClean="0"/>
              <a:t>Haga clic para modificar el estilo de título del patrón</a:t>
            </a:r>
            <a:endParaRPr kumimoji="0" lang="en-US"/>
          </a:p>
        </p:txBody>
      </p:sp>
      <p:sp>
        <p:nvSpPr>
          <p:cNvPr id="9" name="8 Subtítulo"/>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
        <p:nvSpPr>
          <p:cNvPr id="28" name="27 Marcador de fecha"/>
          <p:cNvSpPr>
            <a:spLocks noGrp="1"/>
          </p:cNvSpPr>
          <p:nvPr>
            <p:ph type="dt" sz="half" idx="10"/>
          </p:nvPr>
        </p:nvSpPr>
        <p:spPr bwMode="auto">
          <a:xfrm rot="5400000">
            <a:off x="7764621" y="1174097"/>
            <a:ext cx="2286000" cy="381000"/>
          </a:xfrm>
        </p:spPr>
        <p:txBody>
          <a:bodyPr/>
          <a:lstStyle/>
          <a:p>
            <a:fld id="{4BD37B8E-6365-4656-B2D8-CEB7CE837442}" type="datetimeFigureOut">
              <a:rPr lang="es-ES" smtClean="0"/>
              <a:t>02/10/2015</a:t>
            </a:fld>
            <a:endParaRPr lang="es-ES"/>
          </a:p>
        </p:txBody>
      </p:sp>
      <p:sp>
        <p:nvSpPr>
          <p:cNvPr id="17" name="16 Marcador de pie de página"/>
          <p:cNvSpPr>
            <a:spLocks noGrp="1"/>
          </p:cNvSpPr>
          <p:nvPr>
            <p:ph type="ftr" sz="quarter" idx="11"/>
          </p:nvPr>
        </p:nvSpPr>
        <p:spPr bwMode="auto">
          <a:xfrm rot="5400000">
            <a:off x="7077269" y="4181669"/>
            <a:ext cx="3657600" cy="384048"/>
          </a:xfrm>
        </p:spPr>
        <p:txBody>
          <a:bodyPr/>
          <a:lstStyle/>
          <a:p>
            <a:endParaRPr lang="es-ES"/>
          </a:p>
        </p:txBody>
      </p:sp>
      <p:sp>
        <p:nvSpPr>
          <p:cNvPr id="10" name="9 Rectángulo"/>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11 Rectángulo"/>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13 Rectángulo"/>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18 Rectángulo"/>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10 Conector recto"/>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17 Conector recto"/>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19 Conector recto"/>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15 Conector recto"/>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14 Conector recto"/>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21 Conector recto"/>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26 Rectángulo"/>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20 Elipse"/>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22 Elipse"/>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23 Elipse"/>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25 Elipse"/>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24 Elipse"/>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28 Marcador de número de diapositiva"/>
          <p:cNvSpPr>
            <a:spLocks noGrp="1"/>
          </p:cNvSpPr>
          <p:nvPr>
            <p:ph type="sldNum" sz="quarter" idx="12"/>
          </p:nvPr>
        </p:nvSpPr>
        <p:spPr bwMode="auto">
          <a:xfrm>
            <a:off x="1325544" y="4928702"/>
            <a:ext cx="609600" cy="517524"/>
          </a:xfrm>
        </p:spPr>
        <p:txBody>
          <a:bodyPr/>
          <a:lstStyle/>
          <a:p>
            <a:fld id="{495F331A-6EC3-47EC-8560-8B65EC6A39B2}" type="slidenum">
              <a:rPr lang="es-ES" smtClean="0"/>
              <a:t>‹Nº›</a:t>
            </a:fld>
            <a:endParaRPr lang="es-E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4BD37B8E-6365-4656-B2D8-CEB7CE837442}" type="datetimeFigureOut">
              <a:rPr lang="es-ES" smtClean="0"/>
              <a:t>02/10/2015</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495F331A-6EC3-47EC-8560-8B65EC6A39B2}" type="slidenum">
              <a:rPr lang="es-ES" smtClean="0"/>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9"/>
            <a:ext cx="1676400" cy="5851525"/>
          </a:xfrm>
        </p:spPr>
        <p:txBody>
          <a:bodyPr vert="eaVer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274638"/>
            <a:ext cx="6019800" cy="5851525"/>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4BD37B8E-6365-4656-B2D8-CEB7CE837442}" type="datetimeFigureOut">
              <a:rPr lang="es-ES" smtClean="0"/>
              <a:t>02/10/2015</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495F331A-6EC3-47EC-8560-8B65EC6A39B2}" type="slidenum">
              <a:rPr lang="es-ES" smtClean="0"/>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8" name="7 Marcador de contenido"/>
          <p:cNvSpPr>
            <a:spLocks noGrp="1"/>
          </p:cNvSpPr>
          <p:nvPr>
            <p:ph sz="quarter" idx="1"/>
          </p:nvPr>
        </p:nvSpPr>
        <p:spPr>
          <a:xfrm>
            <a:off x="457200" y="1600200"/>
            <a:ext cx="7467600" cy="4873752"/>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4"/>
          </p:nvPr>
        </p:nvSpPr>
        <p:spPr/>
        <p:txBody>
          <a:bodyPr rtlCol="0"/>
          <a:lstStyle/>
          <a:p>
            <a:fld id="{4BD37B8E-6365-4656-B2D8-CEB7CE837442}" type="datetimeFigureOut">
              <a:rPr lang="es-ES" smtClean="0"/>
              <a:t>02/10/2015</a:t>
            </a:fld>
            <a:endParaRPr lang="es-ES"/>
          </a:p>
        </p:txBody>
      </p:sp>
      <p:sp>
        <p:nvSpPr>
          <p:cNvPr id="9" name="8 Marcador de número de diapositiva"/>
          <p:cNvSpPr>
            <a:spLocks noGrp="1"/>
          </p:cNvSpPr>
          <p:nvPr>
            <p:ph type="sldNum" sz="quarter" idx="15"/>
          </p:nvPr>
        </p:nvSpPr>
        <p:spPr/>
        <p:txBody>
          <a:bodyPr rtlCol="0"/>
          <a:lstStyle/>
          <a:p>
            <a:fld id="{495F331A-6EC3-47EC-8560-8B65EC6A39B2}" type="slidenum">
              <a:rPr lang="es-ES" smtClean="0"/>
              <a:t>‹Nº›</a:t>
            </a:fld>
            <a:endParaRPr lang="es-ES"/>
          </a:p>
        </p:txBody>
      </p:sp>
      <p:sp>
        <p:nvSpPr>
          <p:cNvPr id="10" name="9 Marcador de pie de página"/>
          <p:cNvSpPr>
            <a:spLocks noGrp="1"/>
          </p:cNvSpPr>
          <p:nvPr>
            <p:ph type="ftr" sz="quarter" idx="16"/>
          </p:nvPr>
        </p:nvSpPr>
        <p:spPr/>
        <p:txBody>
          <a:bodyPr rtlCol="0"/>
          <a:lstStyle/>
          <a:p>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Ref idx="1001">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2286000" y="2895600"/>
            <a:ext cx="6172200" cy="2053590"/>
          </a:xfrm>
        </p:spPr>
        <p:txBody>
          <a:bodyPr/>
          <a:lstStyle>
            <a:lvl1pPr algn="l">
              <a:buNone/>
              <a:defRPr sz="3000" b="1" cap="small" baseline="0"/>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bwMode="auto">
          <a:xfrm rot="5400000">
            <a:off x="7763256" y="1170432"/>
            <a:ext cx="2286000" cy="381000"/>
          </a:xfrm>
        </p:spPr>
        <p:txBody>
          <a:bodyPr/>
          <a:lstStyle/>
          <a:p>
            <a:fld id="{4BD37B8E-6365-4656-B2D8-CEB7CE837442}" type="datetimeFigureOut">
              <a:rPr lang="es-ES" smtClean="0"/>
              <a:t>02/10/2015</a:t>
            </a:fld>
            <a:endParaRPr lang="es-ES"/>
          </a:p>
        </p:txBody>
      </p:sp>
      <p:sp>
        <p:nvSpPr>
          <p:cNvPr id="5" name="4 Marcador de pie de página"/>
          <p:cNvSpPr>
            <a:spLocks noGrp="1"/>
          </p:cNvSpPr>
          <p:nvPr>
            <p:ph type="ftr" sz="quarter" idx="11"/>
          </p:nvPr>
        </p:nvSpPr>
        <p:spPr bwMode="auto">
          <a:xfrm rot="5400000">
            <a:off x="7077456" y="4178808"/>
            <a:ext cx="3657600" cy="384048"/>
          </a:xfrm>
        </p:spPr>
        <p:txBody>
          <a:bodyPr/>
          <a:lstStyle/>
          <a:p>
            <a:endParaRPr lang="es-ES"/>
          </a:p>
        </p:txBody>
      </p:sp>
      <p:sp>
        <p:nvSpPr>
          <p:cNvPr id="9" name="8 Rectángulo"/>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9 Rectángulo"/>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10 Rectángulo"/>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11 Rectángulo"/>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12 Conector recto"/>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13 Conector recto"/>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14 Conector recto"/>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15 Conector recto"/>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16 Conector recto"/>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17 Rectángulo"/>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18 Elipse"/>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19 Elipse"/>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20 Elipse"/>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21 Elipse"/>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22 Elipse"/>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25 Conector recto"/>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5 Marcador de número de diapositiva"/>
          <p:cNvSpPr>
            <a:spLocks noGrp="1"/>
          </p:cNvSpPr>
          <p:nvPr>
            <p:ph type="sldNum" sz="quarter" idx="12"/>
          </p:nvPr>
        </p:nvSpPr>
        <p:spPr bwMode="auto">
          <a:xfrm>
            <a:off x="1340616" y="4928702"/>
            <a:ext cx="609600" cy="517524"/>
          </a:xfrm>
        </p:spPr>
        <p:txBody>
          <a:bodyPr/>
          <a:lstStyle/>
          <a:p>
            <a:fld id="{495F331A-6EC3-47EC-8560-8B65EC6A39B2}" type="slidenum">
              <a:rPr lang="es-ES" smtClean="0"/>
              <a:t>‹Nº›</a:t>
            </a:fld>
            <a:endParaRPr lang="es-E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5" name="4 Marcador de fecha"/>
          <p:cNvSpPr>
            <a:spLocks noGrp="1"/>
          </p:cNvSpPr>
          <p:nvPr>
            <p:ph type="dt" sz="half" idx="10"/>
          </p:nvPr>
        </p:nvSpPr>
        <p:spPr/>
        <p:txBody>
          <a:bodyPr/>
          <a:lstStyle/>
          <a:p>
            <a:fld id="{4BD37B8E-6365-4656-B2D8-CEB7CE837442}" type="datetimeFigureOut">
              <a:rPr lang="es-ES" smtClean="0"/>
              <a:t>02/10/2015</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495F331A-6EC3-47EC-8560-8B65EC6A39B2}" type="slidenum">
              <a:rPr lang="es-ES" smtClean="0"/>
              <a:t>‹Nº›</a:t>
            </a:fld>
            <a:endParaRPr lang="es-ES"/>
          </a:p>
        </p:txBody>
      </p:sp>
      <p:sp>
        <p:nvSpPr>
          <p:cNvPr id="9" name="8 Marcador de contenido"/>
          <p:cNvSpPr>
            <a:spLocks noGrp="1"/>
          </p:cNvSpPr>
          <p:nvPr>
            <p:ph sz="quarter" idx="1"/>
          </p:nvPr>
        </p:nvSpPr>
        <p:spPr>
          <a:xfrm>
            <a:off x="457200" y="1600200"/>
            <a:ext cx="3657600" cy="45720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1" name="10 Marcador de contenido"/>
          <p:cNvSpPr>
            <a:spLocks noGrp="1"/>
          </p:cNvSpPr>
          <p:nvPr>
            <p:ph sz="quarter" idx="2"/>
          </p:nvPr>
        </p:nvSpPr>
        <p:spPr>
          <a:xfrm>
            <a:off x="4270248" y="1600200"/>
            <a:ext cx="3657600" cy="45720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7543800" cy="1143000"/>
          </a:xfrm>
        </p:spPr>
        <p:txBody>
          <a:bodyPr anchor="b"/>
          <a:lstStyle>
            <a:lvl1pPr>
              <a:defRPr/>
            </a:lvl1pPr>
          </a:lstStyle>
          <a:p>
            <a:r>
              <a:rPr kumimoji="0" lang="es-ES" smtClean="0"/>
              <a:t>Haga clic para modificar el estilo de título del patrón</a:t>
            </a:r>
            <a:endParaRPr kumimoji="0" lang="en-US"/>
          </a:p>
        </p:txBody>
      </p:sp>
      <p:sp>
        <p:nvSpPr>
          <p:cNvPr id="7" name="6 Marcador de fecha"/>
          <p:cNvSpPr>
            <a:spLocks noGrp="1"/>
          </p:cNvSpPr>
          <p:nvPr>
            <p:ph type="dt" sz="half" idx="10"/>
          </p:nvPr>
        </p:nvSpPr>
        <p:spPr/>
        <p:txBody>
          <a:bodyPr/>
          <a:lstStyle/>
          <a:p>
            <a:fld id="{4BD37B8E-6365-4656-B2D8-CEB7CE837442}" type="datetimeFigureOut">
              <a:rPr lang="es-ES" smtClean="0"/>
              <a:t>02/10/2015</a:t>
            </a:fld>
            <a:endParaRPr lang="es-ES"/>
          </a:p>
        </p:txBody>
      </p:sp>
      <p:sp>
        <p:nvSpPr>
          <p:cNvPr id="8" name="7 Marcador de pie de página"/>
          <p:cNvSpPr>
            <a:spLocks noGrp="1"/>
          </p:cNvSpPr>
          <p:nvPr>
            <p:ph type="ftr" sz="quarter" idx="11"/>
          </p:nvPr>
        </p:nvSpPr>
        <p:spPr/>
        <p:txBody>
          <a:bodyPr/>
          <a:lstStyle/>
          <a:p>
            <a:endParaRPr lang="es-ES"/>
          </a:p>
        </p:txBody>
      </p:sp>
      <p:sp>
        <p:nvSpPr>
          <p:cNvPr id="9" name="8 Marcador de número de diapositiva"/>
          <p:cNvSpPr>
            <a:spLocks noGrp="1"/>
          </p:cNvSpPr>
          <p:nvPr>
            <p:ph type="sldNum" sz="quarter" idx="12"/>
          </p:nvPr>
        </p:nvSpPr>
        <p:spPr/>
        <p:txBody>
          <a:bodyPr/>
          <a:lstStyle/>
          <a:p>
            <a:fld id="{495F331A-6EC3-47EC-8560-8B65EC6A39B2}" type="slidenum">
              <a:rPr lang="es-ES" smtClean="0"/>
              <a:t>‹Nº›</a:t>
            </a:fld>
            <a:endParaRPr lang="es-ES"/>
          </a:p>
        </p:txBody>
      </p:sp>
      <p:sp>
        <p:nvSpPr>
          <p:cNvPr id="11" name="10 Marcador de contenido"/>
          <p:cNvSpPr>
            <a:spLocks noGrp="1"/>
          </p:cNvSpPr>
          <p:nvPr>
            <p:ph sz="quarter" idx="2"/>
          </p:nvPr>
        </p:nvSpPr>
        <p:spPr>
          <a:xfrm>
            <a:off x="457200" y="2362200"/>
            <a:ext cx="3657600" cy="38862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3" name="12 Marcador de contenido"/>
          <p:cNvSpPr>
            <a:spLocks noGrp="1"/>
          </p:cNvSpPr>
          <p:nvPr>
            <p:ph sz="quarter" idx="4"/>
          </p:nvPr>
        </p:nvSpPr>
        <p:spPr>
          <a:xfrm>
            <a:off x="4371975" y="2362200"/>
            <a:ext cx="3657600" cy="38862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2" name="11 Marcador de texto"/>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s-ES" smtClean="0"/>
              <a:t>Haga clic para modificar el estilo de texto del patrón</a:t>
            </a:r>
          </a:p>
        </p:txBody>
      </p:sp>
      <p:sp>
        <p:nvSpPr>
          <p:cNvPr id="14" name="13 Marcador de texto"/>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s-ES" smtClean="0"/>
              <a:t>Haga clic para modificar el estilo de texto del patrón</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6" name="5 Marcador de fecha"/>
          <p:cNvSpPr>
            <a:spLocks noGrp="1"/>
          </p:cNvSpPr>
          <p:nvPr>
            <p:ph type="dt" sz="half" idx="10"/>
          </p:nvPr>
        </p:nvSpPr>
        <p:spPr/>
        <p:txBody>
          <a:bodyPr rtlCol="0"/>
          <a:lstStyle/>
          <a:p>
            <a:fld id="{4BD37B8E-6365-4656-B2D8-CEB7CE837442}" type="datetimeFigureOut">
              <a:rPr lang="es-ES" smtClean="0"/>
              <a:t>02/10/2015</a:t>
            </a:fld>
            <a:endParaRPr lang="es-ES"/>
          </a:p>
        </p:txBody>
      </p:sp>
      <p:sp>
        <p:nvSpPr>
          <p:cNvPr id="7" name="6 Marcador de número de diapositiva"/>
          <p:cNvSpPr>
            <a:spLocks noGrp="1"/>
          </p:cNvSpPr>
          <p:nvPr>
            <p:ph type="sldNum" sz="quarter" idx="11"/>
          </p:nvPr>
        </p:nvSpPr>
        <p:spPr/>
        <p:txBody>
          <a:bodyPr rtlCol="0"/>
          <a:lstStyle/>
          <a:p>
            <a:fld id="{495F331A-6EC3-47EC-8560-8B65EC6A39B2}" type="slidenum">
              <a:rPr lang="es-ES" smtClean="0"/>
              <a:t>‹Nº›</a:t>
            </a:fld>
            <a:endParaRPr lang="es-ES"/>
          </a:p>
        </p:txBody>
      </p:sp>
      <p:sp>
        <p:nvSpPr>
          <p:cNvPr id="8" name="7 Marcador de pie de página"/>
          <p:cNvSpPr>
            <a:spLocks noGrp="1"/>
          </p:cNvSpPr>
          <p:nvPr>
            <p:ph type="ftr" sz="quarter" idx="12"/>
          </p:nvPr>
        </p:nvSpPr>
        <p:spPr/>
        <p:txBody>
          <a:bodyPr rtlCol="0"/>
          <a:lstStyle/>
          <a:p>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4BD37B8E-6365-4656-B2D8-CEB7CE837442}" type="datetimeFigureOut">
              <a:rPr lang="es-ES" smtClean="0"/>
              <a:t>02/10/2015</a:t>
            </a:fld>
            <a:endParaRPr lang="es-ES"/>
          </a:p>
        </p:txBody>
      </p:sp>
      <p:sp>
        <p:nvSpPr>
          <p:cNvPr id="3" name="2 Marcador de pie de página"/>
          <p:cNvSpPr>
            <a:spLocks noGrp="1"/>
          </p:cNvSpPr>
          <p:nvPr>
            <p:ph type="ftr" sz="quarter" idx="11"/>
          </p:nvPr>
        </p:nvSpPr>
        <p:spPr/>
        <p:txBody>
          <a:bodyPr/>
          <a:lstStyle/>
          <a:p>
            <a:endParaRPr lang="es-ES"/>
          </a:p>
        </p:txBody>
      </p:sp>
      <p:sp>
        <p:nvSpPr>
          <p:cNvPr id="4" name="3 Marcador de número de diapositiva"/>
          <p:cNvSpPr>
            <a:spLocks noGrp="1"/>
          </p:cNvSpPr>
          <p:nvPr>
            <p:ph type="sldNum" sz="quarter" idx="12"/>
          </p:nvPr>
        </p:nvSpPr>
        <p:spPr/>
        <p:txBody>
          <a:bodyPr/>
          <a:lstStyle/>
          <a:p>
            <a:fld id="{495F331A-6EC3-47EC-8560-8B65EC6A39B2}" type="slidenum">
              <a:rPr lang="es-ES" smtClean="0"/>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bg>
      <p:bgRef idx="1001">
        <a:schemeClr val="bg1"/>
      </p:bgRef>
    </p:bg>
    <p:spTree>
      <p:nvGrpSpPr>
        <p:cNvPr id="1" name=""/>
        <p:cNvGrpSpPr/>
        <p:nvPr/>
      </p:nvGrpSpPr>
      <p:grpSpPr>
        <a:xfrm>
          <a:off x="0" y="0"/>
          <a:ext cx="0" cy="0"/>
          <a:chOff x="0" y="0"/>
          <a:chExt cx="0" cy="0"/>
        </a:xfrm>
      </p:grpSpPr>
      <p:sp>
        <p:nvSpPr>
          <p:cNvPr id="10" name="9 Conector recto"/>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1 Título"/>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s-ES" smtClean="0"/>
              <a:t>Haga clic para modificar el estilo de texto del patrón</a:t>
            </a:r>
          </a:p>
        </p:txBody>
      </p:sp>
      <p:sp>
        <p:nvSpPr>
          <p:cNvPr id="8" name="7 Conector recto"/>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8 Conector recto"/>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10 Conector recto"/>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11 Rectángulo"/>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12 Conector recto"/>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13 Elipse"/>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17 Marcador de contenido"/>
          <p:cNvSpPr>
            <a:spLocks noGrp="1"/>
          </p:cNvSpPr>
          <p:nvPr>
            <p:ph sz="quarter" idx="1"/>
          </p:nvPr>
        </p:nvSpPr>
        <p:spPr>
          <a:xfrm>
            <a:off x="304800" y="274320"/>
            <a:ext cx="5638800" cy="6327648"/>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21" name="20 Marcador de fecha"/>
          <p:cNvSpPr>
            <a:spLocks noGrp="1"/>
          </p:cNvSpPr>
          <p:nvPr>
            <p:ph type="dt" sz="half" idx="14"/>
          </p:nvPr>
        </p:nvSpPr>
        <p:spPr/>
        <p:txBody>
          <a:bodyPr rtlCol="0"/>
          <a:lstStyle/>
          <a:p>
            <a:fld id="{4BD37B8E-6365-4656-B2D8-CEB7CE837442}" type="datetimeFigureOut">
              <a:rPr lang="es-ES" smtClean="0"/>
              <a:t>02/10/2015</a:t>
            </a:fld>
            <a:endParaRPr lang="es-ES"/>
          </a:p>
        </p:txBody>
      </p:sp>
      <p:sp>
        <p:nvSpPr>
          <p:cNvPr id="22" name="21 Marcador de número de diapositiva"/>
          <p:cNvSpPr>
            <a:spLocks noGrp="1"/>
          </p:cNvSpPr>
          <p:nvPr>
            <p:ph type="sldNum" sz="quarter" idx="15"/>
          </p:nvPr>
        </p:nvSpPr>
        <p:spPr/>
        <p:txBody>
          <a:bodyPr rtlCol="0"/>
          <a:lstStyle/>
          <a:p>
            <a:fld id="{495F331A-6EC3-47EC-8560-8B65EC6A39B2}" type="slidenum">
              <a:rPr lang="es-ES" smtClean="0"/>
              <a:t>‹Nº›</a:t>
            </a:fld>
            <a:endParaRPr lang="es-ES"/>
          </a:p>
        </p:txBody>
      </p:sp>
      <p:sp>
        <p:nvSpPr>
          <p:cNvPr id="23" name="22 Marcador de pie de página"/>
          <p:cNvSpPr>
            <a:spLocks noGrp="1"/>
          </p:cNvSpPr>
          <p:nvPr>
            <p:ph type="ftr" sz="quarter" idx="16"/>
          </p:nvPr>
        </p:nvSpPr>
        <p:spPr/>
        <p:txBody>
          <a:bodyPr rtlCol="0"/>
          <a:lstStyle/>
          <a:p>
            <a:endParaRPr lang="es-E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9" name="8 Conector recto"/>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12 Elipse"/>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1 Título"/>
          <p:cNvSpPr>
            <a:spLocks noGrp="1"/>
          </p:cNvSpPr>
          <p:nvPr>
            <p:ph type="title"/>
          </p:nvPr>
        </p:nvSpPr>
        <p:spPr>
          <a:xfrm rot="5400000">
            <a:off x="3350133" y="3200400"/>
            <a:ext cx="6309360" cy="457200"/>
          </a:xfrm>
        </p:spPr>
        <p:txBody>
          <a:bodyPr anchor="b"/>
          <a:lstStyle>
            <a:lvl1pPr algn="l">
              <a:buNone/>
              <a:defRPr sz="2000" b="1"/>
            </a:lvl1pPr>
          </a:lstStyle>
          <a:p>
            <a:r>
              <a:rPr kumimoji="0" lang="es-ES" smtClean="0"/>
              <a:t>Haga clic para modificar el estilo de título del patrón</a:t>
            </a:r>
            <a:endParaRPr kumimoji="0" lang="en-US"/>
          </a:p>
        </p:txBody>
      </p:sp>
      <p:sp>
        <p:nvSpPr>
          <p:cNvPr id="3" name="2 Marcador de posición de imagen"/>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s-ES" smtClean="0"/>
              <a:t>Haga clic en el icono para agregar una imagen</a:t>
            </a:r>
            <a:endParaRPr kumimoji="0" lang="en-US" dirty="0"/>
          </a:p>
        </p:txBody>
      </p:sp>
      <p:sp>
        <p:nvSpPr>
          <p:cNvPr id="4" name="3 Marcador de texto"/>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s-ES" smtClean="0"/>
              <a:t>Haga clic para modificar el estilo de texto del patrón</a:t>
            </a:r>
          </a:p>
        </p:txBody>
      </p:sp>
      <p:sp>
        <p:nvSpPr>
          <p:cNvPr id="10" name="9 Conector recto"/>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10 Rectángulo"/>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11 Conector recto"/>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18 Conector recto"/>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19 Conector recto"/>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16 Marcador de fecha"/>
          <p:cNvSpPr>
            <a:spLocks noGrp="1"/>
          </p:cNvSpPr>
          <p:nvPr>
            <p:ph type="dt" sz="half" idx="10"/>
          </p:nvPr>
        </p:nvSpPr>
        <p:spPr/>
        <p:txBody>
          <a:bodyPr rtlCol="0"/>
          <a:lstStyle/>
          <a:p>
            <a:fld id="{4BD37B8E-6365-4656-B2D8-CEB7CE837442}" type="datetimeFigureOut">
              <a:rPr lang="es-ES" smtClean="0"/>
              <a:t>02/10/2015</a:t>
            </a:fld>
            <a:endParaRPr lang="es-ES"/>
          </a:p>
        </p:txBody>
      </p:sp>
      <p:sp>
        <p:nvSpPr>
          <p:cNvPr id="18" name="17 Marcador de número de diapositiva"/>
          <p:cNvSpPr>
            <a:spLocks noGrp="1"/>
          </p:cNvSpPr>
          <p:nvPr>
            <p:ph type="sldNum" sz="quarter" idx="11"/>
          </p:nvPr>
        </p:nvSpPr>
        <p:spPr/>
        <p:txBody>
          <a:bodyPr rtlCol="0"/>
          <a:lstStyle/>
          <a:p>
            <a:fld id="{495F331A-6EC3-47EC-8560-8B65EC6A39B2}" type="slidenum">
              <a:rPr lang="es-ES" smtClean="0"/>
              <a:t>‹Nº›</a:t>
            </a:fld>
            <a:endParaRPr lang="es-ES"/>
          </a:p>
        </p:txBody>
      </p:sp>
      <p:sp>
        <p:nvSpPr>
          <p:cNvPr id="21" name="20 Marcador de pie de página"/>
          <p:cNvSpPr>
            <a:spLocks noGrp="1"/>
          </p:cNvSpPr>
          <p:nvPr>
            <p:ph type="ftr" sz="quarter" idx="12"/>
          </p:nvPr>
        </p:nvSpPr>
        <p:spPr/>
        <p:txBody>
          <a:bodyPr rtlCol="0"/>
          <a:lstStyle/>
          <a:p>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15 Conector recto"/>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21 Marcador de título"/>
          <p:cNvSpPr>
            <a:spLocks noGrp="1"/>
          </p:cNvSpPr>
          <p:nvPr>
            <p:ph type="title"/>
          </p:nvPr>
        </p:nvSpPr>
        <p:spPr>
          <a:xfrm>
            <a:off x="457200" y="274638"/>
            <a:ext cx="7467600" cy="1143000"/>
          </a:xfrm>
          <a:prstGeom prst="rect">
            <a:avLst/>
          </a:prstGeom>
        </p:spPr>
        <p:txBody>
          <a:bodyPr vert="horz" anchor="b">
            <a:normAutofit/>
          </a:bodyPr>
          <a:lstStyle/>
          <a:p>
            <a:r>
              <a:rPr kumimoji="0" lang="es-ES" smtClean="0"/>
              <a:t>Haga clic para modificar el estilo de título del patrón</a:t>
            </a:r>
            <a:endParaRPr kumimoji="0" lang="en-US"/>
          </a:p>
        </p:txBody>
      </p:sp>
      <p:sp>
        <p:nvSpPr>
          <p:cNvPr id="13" name="12 Marcador de texto"/>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4" name="13 Marcador de fecha"/>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4BD37B8E-6365-4656-B2D8-CEB7CE837442}" type="datetimeFigureOut">
              <a:rPr lang="es-ES" smtClean="0"/>
              <a:t>02/10/2015</a:t>
            </a:fld>
            <a:endParaRPr lang="es-ES"/>
          </a:p>
        </p:txBody>
      </p:sp>
      <p:sp>
        <p:nvSpPr>
          <p:cNvPr id="3" name="2 Marcador de pie de página"/>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es-ES"/>
          </a:p>
        </p:txBody>
      </p:sp>
      <p:sp>
        <p:nvSpPr>
          <p:cNvPr id="7" name="6 Conector recto"/>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8 Conector recto"/>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9 Rectángulo"/>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10 Conector recto"/>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11 Elipse"/>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22 Marcador de número de diapositiva"/>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495F331A-6EC3-47EC-8560-8B65EC6A39B2}" type="slidenum">
              <a:rPr lang="es-ES" smtClean="0"/>
              <a:t>‹Nº›</a:t>
            </a:fld>
            <a:endParaRPr lang="es-E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image" Target="../media/image19.jpg"/><Relationship Id="rId1" Type="http://schemas.openxmlformats.org/officeDocument/2006/relationships/slideLayout" Target="../slideLayouts/slideLayout6.xml"/><Relationship Id="rId4" Type="http://schemas.openxmlformats.org/officeDocument/2006/relationships/image" Target="../media/image21.jpg"/></Relationships>
</file>

<file path=ppt/slides/_rels/slide29.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image" Target="../media/image22.jp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image" Target="../media/image24.jpg"/><Relationship Id="rId1" Type="http://schemas.openxmlformats.org/officeDocument/2006/relationships/slideLayout" Target="../slideLayouts/slideLayout6.xml"/><Relationship Id="rId4" Type="http://schemas.openxmlformats.org/officeDocument/2006/relationships/image" Target="../media/image26.png"/></Relationships>
</file>

<file path=ppt/slides/_rels/slide32.xml.rels><?xml version="1.0" encoding="UTF-8" standalone="yes"?>
<Relationships xmlns="http://schemas.openxmlformats.org/package/2006/relationships"><Relationship Id="rId3" Type="http://schemas.openxmlformats.org/officeDocument/2006/relationships/image" Target="../media/image28.jpg"/><Relationship Id="rId2" Type="http://schemas.openxmlformats.org/officeDocument/2006/relationships/image" Target="../media/image27.jpg"/><Relationship Id="rId1" Type="http://schemas.openxmlformats.org/officeDocument/2006/relationships/slideLayout" Target="../slideLayouts/slideLayout6.xml"/><Relationship Id="rId5" Type="http://schemas.openxmlformats.org/officeDocument/2006/relationships/image" Target="../media/image30.jpg"/><Relationship Id="rId4" Type="http://schemas.openxmlformats.org/officeDocument/2006/relationships/image" Target="../media/image29.jp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32.jpg"/><Relationship Id="rId2" Type="http://schemas.openxmlformats.org/officeDocument/2006/relationships/image" Target="../media/image31.jpg"/><Relationship Id="rId1" Type="http://schemas.openxmlformats.org/officeDocument/2006/relationships/slideLayout" Target="../slideLayouts/slideLayout2.xml"/><Relationship Id="rId4" Type="http://schemas.openxmlformats.org/officeDocument/2006/relationships/image" Target="../media/image33.png"/></Relationships>
</file>

<file path=ppt/slides/_rels/slide35.xml.rels><?xml version="1.0" encoding="UTF-8" standalone="yes"?>
<Relationships xmlns="http://schemas.openxmlformats.org/package/2006/relationships"><Relationship Id="rId3" Type="http://schemas.openxmlformats.org/officeDocument/2006/relationships/image" Target="../media/image34.jpg"/><Relationship Id="rId2" Type="http://schemas.openxmlformats.org/officeDocument/2006/relationships/image" Target="../media/image31.jpg"/><Relationship Id="rId1" Type="http://schemas.openxmlformats.org/officeDocument/2006/relationships/slideLayout" Target="../slideLayouts/slideLayout2.xml"/><Relationship Id="rId4" Type="http://schemas.openxmlformats.org/officeDocument/2006/relationships/image" Target="../media/image35.jp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37.jpg"/><Relationship Id="rId2" Type="http://schemas.openxmlformats.org/officeDocument/2006/relationships/image" Target="../media/image36.jpg"/><Relationship Id="rId1" Type="http://schemas.openxmlformats.org/officeDocument/2006/relationships/slideLayout" Target="../slideLayouts/slideLayout2.xml"/><Relationship Id="rId6" Type="http://schemas.openxmlformats.org/officeDocument/2006/relationships/image" Target="../media/image40.jpg"/><Relationship Id="rId5" Type="http://schemas.openxmlformats.org/officeDocument/2006/relationships/image" Target="../media/image39.jpg"/><Relationship Id="rId4" Type="http://schemas.openxmlformats.org/officeDocument/2006/relationships/image" Target="../media/image38.jp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jp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44.jpg"/><Relationship Id="rId2" Type="http://schemas.openxmlformats.org/officeDocument/2006/relationships/image" Target="../media/image43.jpg"/><Relationship Id="rId1" Type="http://schemas.openxmlformats.org/officeDocument/2006/relationships/slideLayout" Target="../slideLayouts/slideLayout6.xml"/><Relationship Id="rId4" Type="http://schemas.openxmlformats.org/officeDocument/2006/relationships/image" Target="../media/image45.png"/></Relationships>
</file>

<file path=ppt/slides/_rels/slide41.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2" Type="http://schemas.openxmlformats.org/officeDocument/2006/relationships/image" Target="../media/image48.jpg"/><Relationship Id="rId1" Type="http://schemas.openxmlformats.org/officeDocument/2006/relationships/slideLayout" Target="../slideLayouts/slideLayout6.xml"/></Relationships>
</file>

<file path=ppt/slides/_rels/slide44.xml.rels><?xml version="1.0" encoding="UTF-8" standalone="yes"?>
<Relationships xmlns="http://schemas.openxmlformats.org/package/2006/relationships"><Relationship Id="rId2" Type="http://schemas.openxmlformats.org/officeDocument/2006/relationships/image" Target="../media/image49.jpg"/><Relationship Id="rId1" Type="http://schemas.openxmlformats.org/officeDocument/2006/relationships/slideLayout" Target="../slideLayouts/slideLayout6.xml"/></Relationships>
</file>

<file path=ppt/slides/_rels/slide45.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6.xml"/></Relationships>
</file>

<file path=ppt/slides/_rels/slide46.xml.rels><?xml version="1.0" encoding="UTF-8" standalone="yes"?>
<Relationships xmlns="http://schemas.openxmlformats.org/package/2006/relationships"><Relationship Id="rId2" Type="http://schemas.openxmlformats.org/officeDocument/2006/relationships/image" Target="../media/image51.jpg"/><Relationship Id="rId1" Type="http://schemas.openxmlformats.org/officeDocument/2006/relationships/slideLayout" Target="../slideLayouts/slideLayout6.xml"/></Relationships>
</file>

<file path=ppt/slides/_rels/slide47.xml.rels><?xml version="1.0" encoding="UTF-8" standalone="yes"?>
<Relationships xmlns="http://schemas.openxmlformats.org/package/2006/relationships"><Relationship Id="rId2" Type="http://schemas.openxmlformats.org/officeDocument/2006/relationships/image" Target="../media/image52.jpg"/><Relationship Id="rId1" Type="http://schemas.openxmlformats.org/officeDocument/2006/relationships/slideLayout" Target="../slideLayouts/slideLayout6.xml"/></Relationships>
</file>

<file path=ppt/slides/_rels/slide48.xml.rels><?xml version="1.0" encoding="UTF-8" standalone="yes"?>
<Relationships xmlns="http://schemas.openxmlformats.org/package/2006/relationships"><Relationship Id="rId3" Type="http://schemas.openxmlformats.org/officeDocument/2006/relationships/image" Target="../media/image54.jpg"/><Relationship Id="rId2" Type="http://schemas.openxmlformats.org/officeDocument/2006/relationships/image" Target="../media/image53.jpg"/><Relationship Id="rId1" Type="http://schemas.openxmlformats.org/officeDocument/2006/relationships/slideLayout" Target="../slideLayouts/slideLayout6.xml"/></Relationships>
</file>

<file path=ppt/slides/_rels/slide49.xml.rels><?xml version="1.0" encoding="UTF-8" standalone="yes"?>
<Relationships xmlns="http://schemas.openxmlformats.org/package/2006/relationships"><Relationship Id="rId2" Type="http://schemas.openxmlformats.org/officeDocument/2006/relationships/image" Target="../media/image55.jp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image" Target="../media/image56.jpg"/><Relationship Id="rId1" Type="http://schemas.openxmlformats.org/officeDocument/2006/relationships/slideLayout" Target="../slideLayouts/slideLayout6.xml"/></Relationships>
</file>

<file path=ppt/slides/_rels/slide51.xml.rels><?xml version="1.0" encoding="UTF-8" standalone="yes"?>
<Relationships xmlns="http://schemas.openxmlformats.org/package/2006/relationships"><Relationship Id="rId3" Type="http://schemas.openxmlformats.org/officeDocument/2006/relationships/image" Target="../media/image59.jpeg"/><Relationship Id="rId2" Type="http://schemas.openxmlformats.org/officeDocument/2006/relationships/image" Target="../media/image58.png"/><Relationship Id="rId1" Type="http://schemas.openxmlformats.org/officeDocument/2006/relationships/slideLayout" Target="../slideLayouts/slideLayout6.xml"/></Relationships>
</file>

<file path=ppt/slides/_rels/slide52.xml.rels><?xml version="1.0" encoding="UTF-8" standalone="yes"?>
<Relationships xmlns="http://schemas.openxmlformats.org/package/2006/relationships"><Relationship Id="rId2" Type="http://schemas.openxmlformats.org/officeDocument/2006/relationships/image" Target="../media/image60.jpg"/><Relationship Id="rId1" Type="http://schemas.openxmlformats.org/officeDocument/2006/relationships/slideLayout" Target="../slideLayouts/slideLayout6.xml"/></Relationships>
</file>

<file path=ppt/slides/_rels/slide53.xml.rels><?xml version="1.0" encoding="UTF-8" standalone="yes"?>
<Relationships xmlns="http://schemas.openxmlformats.org/package/2006/relationships"><Relationship Id="rId2" Type="http://schemas.openxmlformats.org/officeDocument/2006/relationships/image" Target="../media/image61.jpg"/><Relationship Id="rId1" Type="http://schemas.openxmlformats.org/officeDocument/2006/relationships/slideLayout" Target="../slideLayouts/slideLayout6.xml"/></Relationships>
</file>

<file path=ppt/slides/_rels/slide54.xml.rels><?xml version="1.0" encoding="UTF-8" standalone="yes"?>
<Relationships xmlns="http://schemas.openxmlformats.org/package/2006/relationships"><Relationship Id="rId3" Type="http://schemas.openxmlformats.org/officeDocument/2006/relationships/image" Target="../media/image63.jpg"/><Relationship Id="rId2" Type="http://schemas.openxmlformats.org/officeDocument/2006/relationships/image" Target="../media/image62.jpg"/><Relationship Id="rId1" Type="http://schemas.openxmlformats.org/officeDocument/2006/relationships/slideLayout" Target="../slideLayouts/slideLayout6.xml"/></Relationships>
</file>

<file path=ppt/slides/_rels/slide55.xml.rels><?xml version="1.0" encoding="UTF-8" standalone="yes"?>
<Relationships xmlns="http://schemas.openxmlformats.org/package/2006/relationships"><Relationship Id="rId2" Type="http://schemas.openxmlformats.org/officeDocument/2006/relationships/image" Target="../media/image64.png"/><Relationship Id="rId1" Type="http://schemas.openxmlformats.org/officeDocument/2006/relationships/slideLayout" Target="../slideLayouts/slideLayout6.xml"/></Relationships>
</file>

<file path=ppt/slides/_rels/slide56.xml.rels><?xml version="1.0" encoding="UTF-8" standalone="yes"?>
<Relationships xmlns="http://schemas.openxmlformats.org/package/2006/relationships"><Relationship Id="rId2" Type="http://schemas.openxmlformats.org/officeDocument/2006/relationships/image" Target="../media/image65.jpg"/><Relationship Id="rId1" Type="http://schemas.openxmlformats.org/officeDocument/2006/relationships/slideLayout" Target="../slideLayouts/slideLayout6.xml"/></Relationships>
</file>

<file path=ppt/slides/_rels/slide57.xml.rels><?xml version="1.0" encoding="UTF-8" standalone="yes"?>
<Relationships xmlns="http://schemas.openxmlformats.org/package/2006/relationships"><Relationship Id="rId2" Type="http://schemas.openxmlformats.org/officeDocument/2006/relationships/image" Target="../media/image66.png"/><Relationship Id="rId1" Type="http://schemas.openxmlformats.org/officeDocument/2006/relationships/slideLayout" Target="../slideLayouts/slideLayout6.xml"/></Relationships>
</file>

<file path=ppt/slides/_rels/slide58.xml.rels><?xml version="1.0" encoding="UTF-8" standalone="yes"?>
<Relationships xmlns="http://schemas.openxmlformats.org/package/2006/relationships"><Relationship Id="rId2" Type="http://schemas.openxmlformats.org/officeDocument/2006/relationships/image" Target="../media/image67.png"/><Relationship Id="rId1" Type="http://schemas.openxmlformats.org/officeDocument/2006/relationships/slideLayout" Target="../slideLayouts/slideLayout6.xml"/></Relationships>
</file>

<file path=ppt/slides/_rels/slide59.xml.rels><?xml version="1.0" encoding="UTF-8" standalone="yes"?>
<Relationships xmlns="http://schemas.openxmlformats.org/package/2006/relationships"><Relationship Id="rId3" Type="http://schemas.openxmlformats.org/officeDocument/2006/relationships/image" Target="../media/image69.jpg"/><Relationship Id="rId2" Type="http://schemas.openxmlformats.org/officeDocument/2006/relationships/image" Target="../media/image68.jp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image" Target="../media/image70.jpg"/><Relationship Id="rId1" Type="http://schemas.openxmlformats.org/officeDocument/2006/relationships/slideLayout" Target="../slideLayouts/slideLayout6.xml"/></Relationships>
</file>

<file path=ppt/slides/_rels/slide61.xml.rels><?xml version="1.0" encoding="UTF-8" standalone="yes"?>
<Relationships xmlns="http://schemas.openxmlformats.org/package/2006/relationships"><Relationship Id="rId3" Type="http://schemas.openxmlformats.org/officeDocument/2006/relationships/image" Target="../media/image72.jpg"/><Relationship Id="rId2" Type="http://schemas.openxmlformats.org/officeDocument/2006/relationships/image" Target="../media/image71.jpg"/><Relationship Id="rId1" Type="http://schemas.openxmlformats.org/officeDocument/2006/relationships/slideLayout" Target="../slideLayouts/slideLayout6.xml"/></Relationships>
</file>

<file path=ppt/slides/_rels/slide62.xml.rels><?xml version="1.0" encoding="UTF-8" standalone="yes"?>
<Relationships xmlns="http://schemas.openxmlformats.org/package/2006/relationships"><Relationship Id="rId3" Type="http://schemas.openxmlformats.org/officeDocument/2006/relationships/image" Target="../media/image74.jpg"/><Relationship Id="rId2" Type="http://schemas.openxmlformats.org/officeDocument/2006/relationships/image" Target="../media/image73.jpg"/><Relationship Id="rId1" Type="http://schemas.openxmlformats.org/officeDocument/2006/relationships/slideLayout" Target="../slideLayouts/slideLayout6.xml"/></Relationships>
</file>

<file path=ppt/slides/_rels/slide63.xml.rels><?xml version="1.0" encoding="UTF-8" standalone="yes"?>
<Relationships xmlns="http://schemas.openxmlformats.org/package/2006/relationships"><Relationship Id="rId2" Type="http://schemas.openxmlformats.org/officeDocument/2006/relationships/image" Target="../media/image75.jpg"/><Relationship Id="rId1" Type="http://schemas.openxmlformats.org/officeDocument/2006/relationships/slideLayout" Target="../slideLayouts/slideLayout6.xml"/></Relationships>
</file>

<file path=ppt/slides/_rels/slide64.xml.rels><?xml version="1.0" encoding="UTF-8" standalone="yes"?>
<Relationships xmlns="http://schemas.openxmlformats.org/package/2006/relationships"><Relationship Id="rId2" Type="http://schemas.openxmlformats.org/officeDocument/2006/relationships/image" Target="../media/image76.jpg"/><Relationship Id="rId1" Type="http://schemas.openxmlformats.org/officeDocument/2006/relationships/slideLayout" Target="../slideLayouts/slideLayout6.xml"/></Relationships>
</file>

<file path=ppt/slides/_rels/slide65.xml.rels><?xml version="1.0" encoding="UTF-8" standalone="yes"?>
<Relationships xmlns="http://schemas.openxmlformats.org/package/2006/relationships"><Relationship Id="rId2" Type="http://schemas.openxmlformats.org/officeDocument/2006/relationships/image" Target="../media/image77.jpg"/><Relationship Id="rId1" Type="http://schemas.openxmlformats.org/officeDocument/2006/relationships/slideLayout" Target="../slideLayouts/slideLayout6.xml"/></Relationships>
</file>

<file path=ppt/slides/_rels/slide66.xml.rels><?xml version="1.0" encoding="UTF-8" standalone="yes"?>
<Relationships xmlns="http://schemas.openxmlformats.org/package/2006/relationships"><Relationship Id="rId2" Type="http://schemas.openxmlformats.org/officeDocument/2006/relationships/image" Target="../media/image78.jpg"/><Relationship Id="rId1" Type="http://schemas.openxmlformats.org/officeDocument/2006/relationships/slideLayout" Target="../slideLayouts/slideLayout6.xml"/></Relationships>
</file>

<file path=ppt/slides/_rels/slide67.xml.rels><?xml version="1.0" encoding="UTF-8" standalone="yes"?>
<Relationships xmlns="http://schemas.openxmlformats.org/package/2006/relationships"><Relationship Id="rId2" Type="http://schemas.openxmlformats.org/officeDocument/2006/relationships/image" Target="../media/image79.png"/><Relationship Id="rId1" Type="http://schemas.openxmlformats.org/officeDocument/2006/relationships/slideLayout" Target="../slideLayouts/slideLayout6.xml"/></Relationships>
</file>

<file path=ppt/slides/_rels/slide68.xml.rels><?xml version="1.0" encoding="UTF-8" standalone="yes"?>
<Relationships xmlns="http://schemas.openxmlformats.org/package/2006/relationships"><Relationship Id="rId2" Type="http://schemas.openxmlformats.org/officeDocument/2006/relationships/image" Target="../media/image79.png"/><Relationship Id="rId1" Type="http://schemas.openxmlformats.org/officeDocument/2006/relationships/slideLayout" Target="../slideLayouts/slideLayout6.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14 Título"/>
          <p:cNvSpPr>
            <a:spLocks noGrp="1"/>
          </p:cNvSpPr>
          <p:nvPr>
            <p:ph type="title"/>
          </p:nvPr>
        </p:nvSpPr>
        <p:spPr/>
        <p:txBody>
          <a:bodyPr/>
          <a:lstStyle/>
          <a:p>
            <a:r>
              <a:rPr lang="es-ES" dirty="0" smtClean="0"/>
              <a:t>PSICOLOGIA</a:t>
            </a:r>
            <a:endParaRPr lang="es-ES" dirty="0"/>
          </a:p>
        </p:txBody>
      </p:sp>
      <p:sp>
        <p:nvSpPr>
          <p:cNvPr id="11" name="10 Marcador de contenido"/>
          <p:cNvSpPr>
            <a:spLocks noGrp="1"/>
          </p:cNvSpPr>
          <p:nvPr>
            <p:ph sz="quarter" idx="1"/>
          </p:nvPr>
        </p:nvSpPr>
        <p:spPr>
          <a:xfrm>
            <a:off x="457200" y="1484784"/>
            <a:ext cx="8147248" cy="4873752"/>
          </a:xfrm>
          <a:solidFill>
            <a:schemeClr val="accent1">
              <a:lumMod val="40000"/>
              <a:lumOff val="60000"/>
            </a:schemeClr>
          </a:solidFill>
        </p:spPr>
        <p:txBody>
          <a:bodyPr>
            <a:normAutofit/>
          </a:bodyPr>
          <a:lstStyle/>
          <a:p>
            <a:pPr algn="ctr"/>
            <a:endParaRPr lang="es-ES" dirty="0" smtClean="0"/>
          </a:p>
          <a:p>
            <a:pPr marL="0" indent="0" algn="ctr">
              <a:buNone/>
            </a:pPr>
            <a:r>
              <a:rPr lang="es-ES" b="1" dirty="0" smtClean="0">
                <a:latin typeface="Arial" panose="020B0604020202020204" pitchFamily="34" charset="0"/>
                <a:cs typeface="Arial" panose="020B0604020202020204" pitchFamily="34" charset="0"/>
              </a:rPr>
              <a:t>ASIGNATURA DE PSICOLOGÍA</a:t>
            </a:r>
          </a:p>
          <a:p>
            <a:pPr algn="ctr"/>
            <a:endParaRPr lang="es-ES" b="1" dirty="0">
              <a:latin typeface="Arial" panose="020B0604020202020204" pitchFamily="34" charset="0"/>
              <a:cs typeface="Arial" panose="020B0604020202020204" pitchFamily="34" charset="0"/>
            </a:endParaRPr>
          </a:p>
          <a:p>
            <a:pPr marL="0" indent="0" algn="ctr">
              <a:buNone/>
            </a:pPr>
            <a:r>
              <a:rPr lang="es-ES" b="1" dirty="0" smtClean="0">
                <a:latin typeface="Arial" panose="020B0604020202020204" pitchFamily="34" charset="0"/>
                <a:cs typeface="Arial" panose="020B0604020202020204" pitchFamily="34" charset="0"/>
              </a:rPr>
              <a:t>MÓDULO 1</a:t>
            </a:r>
            <a:r>
              <a:rPr lang="es-ES" b="1" dirty="0" smtClean="0">
                <a:latin typeface="Arial" panose="020B0604020202020204" pitchFamily="34" charset="0"/>
                <a:cs typeface="Arial" panose="020B0604020202020204" pitchFamily="34" charset="0"/>
              </a:rPr>
              <a:t>.</a:t>
            </a:r>
          </a:p>
          <a:p>
            <a:pPr marL="0" indent="0" algn="ctr">
              <a:buNone/>
            </a:pPr>
            <a:endParaRPr lang="es-ES" b="1" dirty="0" smtClean="0">
              <a:latin typeface="Arial" panose="020B0604020202020204" pitchFamily="34" charset="0"/>
              <a:cs typeface="Arial" panose="020B0604020202020204" pitchFamily="34" charset="0"/>
            </a:endParaRPr>
          </a:p>
          <a:p>
            <a:pPr marL="0" indent="0" algn="ctr">
              <a:buNone/>
            </a:pPr>
            <a:r>
              <a:rPr lang="es-ES" b="1" dirty="0" smtClean="0">
                <a:latin typeface="Arial" panose="020B0604020202020204" pitchFamily="34" charset="0"/>
                <a:cs typeface="Arial" panose="020B0604020202020204" pitchFamily="34" charset="0"/>
              </a:rPr>
              <a:t>Perspectivas </a:t>
            </a:r>
            <a:r>
              <a:rPr lang="es-ES" b="1" dirty="0" smtClean="0">
                <a:latin typeface="Arial" panose="020B0604020202020204" pitchFamily="34" charset="0"/>
                <a:cs typeface="Arial" panose="020B0604020202020204" pitchFamily="34" charset="0"/>
              </a:rPr>
              <a:t>para el estudio de la Psicología</a:t>
            </a:r>
          </a:p>
          <a:p>
            <a:pPr marL="0" indent="0" algn="ctr">
              <a:buNone/>
            </a:pPr>
            <a:r>
              <a:rPr lang="es-ES" b="1" dirty="0" smtClean="0">
                <a:latin typeface="Arial" panose="020B0604020202020204" pitchFamily="34" charset="0"/>
                <a:cs typeface="Arial" panose="020B0604020202020204" pitchFamily="34" charset="0"/>
              </a:rPr>
              <a:t>(Desarrollo de las Escuelas o Sistemas teóricos) </a:t>
            </a:r>
          </a:p>
          <a:p>
            <a:pPr marL="0" indent="0" algn="ctr">
              <a:buNone/>
            </a:pPr>
            <a:endParaRPr lang="es-ES" b="1" dirty="0" smtClean="0">
              <a:latin typeface="Arial" panose="020B0604020202020204" pitchFamily="34" charset="0"/>
              <a:cs typeface="Arial" panose="020B0604020202020204" pitchFamily="34" charset="0"/>
            </a:endParaRPr>
          </a:p>
          <a:p>
            <a:pPr marL="0" indent="0" algn="ctr">
              <a:buNone/>
            </a:pPr>
            <a:endParaRPr lang="es-ES" b="1" dirty="0" smtClean="0">
              <a:latin typeface="Arial" panose="020B0604020202020204" pitchFamily="34" charset="0"/>
              <a:cs typeface="Arial" panose="020B0604020202020204" pitchFamily="34" charset="0"/>
            </a:endParaRPr>
          </a:p>
          <a:p>
            <a:pPr marL="0" indent="0">
              <a:buNone/>
            </a:pPr>
            <a:r>
              <a:rPr lang="es-ES" b="1" dirty="0" smtClean="0">
                <a:latin typeface="Arial" panose="020B0604020202020204" pitchFamily="34" charset="0"/>
                <a:cs typeface="Arial" panose="020B0604020202020204" pitchFamily="34" charset="0"/>
              </a:rPr>
              <a:t>Profesora: Ma. de los Ángeles González Torres </a:t>
            </a:r>
          </a:p>
          <a:p>
            <a:pPr marL="0" indent="0" algn="r">
              <a:buNone/>
            </a:pPr>
            <a:r>
              <a:rPr lang="es-ES" sz="1400" dirty="0" smtClean="0">
                <a:latin typeface="Comic Sans MS" panose="030F0702030302020204" pitchFamily="66" charset="0"/>
              </a:rPr>
              <a:t>Febrero 2015</a:t>
            </a:r>
            <a:endParaRPr lang="es-ES" sz="1400" dirty="0">
              <a:latin typeface="Comic Sans MS" panose="030F0702030302020204" pitchFamily="66" charset="0"/>
            </a:endParaRPr>
          </a:p>
        </p:txBody>
      </p:sp>
      <p:sp>
        <p:nvSpPr>
          <p:cNvPr id="2" name="1 Rectángulo"/>
          <p:cNvSpPr/>
          <p:nvPr/>
        </p:nvSpPr>
        <p:spPr>
          <a:xfrm>
            <a:off x="323528" y="217139"/>
            <a:ext cx="8280920" cy="1111468"/>
          </a:xfrm>
          <a:prstGeom prst="rect">
            <a:avLst/>
          </a:prstGeom>
          <a:solidFill>
            <a:schemeClr val="accent4">
              <a:lumMod val="20000"/>
              <a:lumOff val="80000"/>
            </a:schemeClr>
          </a:solidFill>
        </p:spPr>
        <p:style>
          <a:lnRef idx="1">
            <a:schemeClr val="accent4"/>
          </a:lnRef>
          <a:fillRef idx="1002">
            <a:schemeClr val="lt2"/>
          </a:fillRef>
          <a:effectRef idx="1">
            <a:schemeClr val="accent4"/>
          </a:effectRef>
          <a:fontRef idx="minor">
            <a:schemeClr val="dk1"/>
          </a:fontRef>
        </p:style>
        <p:txBody>
          <a:bodyPr rtlCol="0" anchor="ctr"/>
          <a:lstStyle/>
          <a:p>
            <a:pPr lvl="0" algn="ctr">
              <a:spcBef>
                <a:spcPts val="600"/>
              </a:spcBef>
              <a:buClr>
                <a:srgbClr val="FE8637"/>
              </a:buClr>
              <a:buSzPct val="70000"/>
            </a:pPr>
            <a:r>
              <a:rPr lang="es-ES" sz="1600" b="1" dirty="0" smtClean="0">
                <a:solidFill>
                  <a:prstClr val="black"/>
                </a:solidFill>
              </a:rPr>
              <a:t>UNIVERSIDAD </a:t>
            </a:r>
            <a:r>
              <a:rPr lang="es-ES" sz="1600" b="1" dirty="0">
                <a:solidFill>
                  <a:prstClr val="black"/>
                </a:solidFill>
              </a:rPr>
              <a:t>AUTONOMA DEL ESTADO DE </a:t>
            </a:r>
            <a:r>
              <a:rPr lang="es-ES" sz="1600" b="1" dirty="0" smtClean="0">
                <a:solidFill>
                  <a:prstClr val="black"/>
                </a:solidFill>
              </a:rPr>
              <a:t>MEXICO</a:t>
            </a:r>
          </a:p>
          <a:p>
            <a:pPr lvl="0" algn="ctr">
              <a:spcBef>
                <a:spcPts val="600"/>
              </a:spcBef>
              <a:buClr>
                <a:srgbClr val="FE8637"/>
              </a:buClr>
              <a:buSzPct val="70000"/>
            </a:pPr>
            <a:r>
              <a:rPr lang="es-ES" sz="1600" b="1" dirty="0">
                <a:solidFill>
                  <a:prstClr val="black"/>
                </a:solidFill>
              </a:rPr>
              <a:t>PLANTEL “SOR JUANA INES DE LA CRUZ”</a:t>
            </a:r>
          </a:p>
          <a:p>
            <a:pPr marL="274320" lvl="0" indent="-274320" algn="ctr">
              <a:spcBef>
                <a:spcPts val="600"/>
              </a:spcBef>
              <a:buClr>
                <a:srgbClr val="FE8637"/>
              </a:buClr>
              <a:buSzPct val="70000"/>
              <a:buFont typeface="Wingdings"/>
              <a:buChar char=""/>
            </a:pPr>
            <a:endParaRPr lang="es-ES" sz="1600" dirty="0">
              <a:solidFill>
                <a:prstClr val="black"/>
              </a:solidFill>
            </a:endParaRPr>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23529" y="226013"/>
            <a:ext cx="1152128" cy="11025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452320" y="228597"/>
            <a:ext cx="1144876" cy="1040163"/>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418654"/>
            <a:ext cx="7467600" cy="418058"/>
          </a:xfrm>
          <a:solidFill>
            <a:schemeClr val="accent4">
              <a:lumMod val="60000"/>
              <a:lumOff val="40000"/>
            </a:schemeClr>
          </a:solidFill>
        </p:spPr>
        <p:txBody>
          <a:bodyPr>
            <a:normAutofit fontScale="90000"/>
          </a:bodyPr>
          <a:lstStyle/>
          <a:p>
            <a:pPr algn="ctr">
              <a:spcAft>
                <a:spcPts val="0"/>
              </a:spcAft>
            </a:pPr>
            <a:r>
              <a:rPr lang="es-ES" sz="2000" b="1" dirty="0" smtClean="0">
                <a:latin typeface="Comic Sans MS" panose="030F0702030302020204" pitchFamily="66" charset="0"/>
                <a:ea typeface="Times New Roman" panose="02020603050405020304" pitchFamily="18" charset="0"/>
                <a:cs typeface="Arial" panose="020B0604020202020204" pitchFamily="34" charset="0"/>
              </a:rPr>
              <a:t/>
            </a:r>
            <a:br>
              <a:rPr lang="es-ES" sz="2000" b="1" dirty="0" smtClean="0">
                <a:latin typeface="Comic Sans MS" panose="030F0702030302020204" pitchFamily="66" charset="0"/>
                <a:ea typeface="Times New Roman" panose="02020603050405020304" pitchFamily="18" charset="0"/>
                <a:cs typeface="Arial" panose="020B0604020202020204" pitchFamily="34" charset="0"/>
              </a:rPr>
            </a:br>
            <a:r>
              <a:rPr lang="es-ES" sz="2700" b="1" dirty="0" smtClean="0">
                <a:solidFill>
                  <a:schemeClr val="tx1"/>
                </a:solidFill>
                <a:latin typeface="Comic Sans MS" panose="030F0702030302020204" pitchFamily="66" charset="0"/>
                <a:ea typeface="Times New Roman" panose="02020603050405020304" pitchFamily="18" charset="0"/>
                <a:cs typeface="Arial" panose="020B0604020202020204" pitchFamily="34" charset="0"/>
              </a:rPr>
              <a:t>Preguntas detonantes</a:t>
            </a:r>
            <a:endParaRPr lang="es-MX" sz="2700" dirty="0">
              <a:solidFill>
                <a:schemeClr val="tx1"/>
              </a:solidFill>
              <a:latin typeface="Comic Sans MS" panose="030F0702030302020204" pitchFamily="66" charset="0"/>
            </a:endParaRPr>
          </a:p>
        </p:txBody>
      </p:sp>
      <p:sp>
        <p:nvSpPr>
          <p:cNvPr id="3" name="Marcador de contenido 2"/>
          <p:cNvSpPr>
            <a:spLocks noGrp="1"/>
          </p:cNvSpPr>
          <p:nvPr>
            <p:ph sz="quarter" idx="1"/>
          </p:nvPr>
        </p:nvSpPr>
        <p:spPr>
          <a:xfrm>
            <a:off x="457200" y="1340768"/>
            <a:ext cx="7467600" cy="2448272"/>
          </a:xfrm>
          <a:solidFill>
            <a:schemeClr val="accent2">
              <a:lumMod val="40000"/>
              <a:lumOff val="60000"/>
            </a:schemeClr>
          </a:solidFill>
        </p:spPr>
        <p:txBody>
          <a:bodyPr/>
          <a:lstStyle/>
          <a:p>
            <a:pPr marL="0" indent="0">
              <a:lnSpc>
                <a:spcPct val="200000"/>
              </a:lnSpc>
              <a:buNone/>
            </a:pPr>
            <a:r>
              <a:rPr lang="es-MX" dirty="0">
                <a:solidFill>
                  <a:srgbClr val="000000"/>
                </a:solidFill>
                <a:latin typeface="Comic Sans MS" panose="030F0702030302020204" pitchFamily="66" charset="0"/>
              </a:rPr>
              <a:t>¿Qué  sabes  sobre  la  psicología?  ,  ¿Qué  no </a:t>
            </a:r>
          </a:p>
          <a:p>
            <a:pPr marL="0" indent="0">
              <a:lnSpc>
                <a:spcPct val="200000"/>
              </a:lnSpc>
              <a:buNone/>
            </a:pPr>
            <a:r>
              <a:rPr lang="es-MX" dirty="0">
                <a:solidFill>
                  <a:srgbClr val="000000"/>
                </a:solidFill>
                <a:latin typeface="Comic Sans MS" panose="030F0702030302020204" pitchFamily="66" charset="0"/>
              </a:rPr>
              <a:t>sabes? , ¿Qué te gustaría aprender?</a:t>
            </a:r>
            <a:endParaRPr lang="es-MX" dirty="0">
              <a:latin typeface="Comic Sans MS" panose="030F0702030302020204" pitchFamily="66" charset="0"/>
            </a:endParaRPr>
          </a:p>
        </p:txBody>
      </p:sp>
      <p:pic>
        <p:nvPicPr>
          <p:cNvPr id="4" name="Imagen 3"/>
          <p:cNvPicPr>
            <a:picLocks noChangeAspect="1"/>
          </p:cNvPicPr>
          <p:nvPr/>
        </p:nvPicPr>
        <p:blipFill>
          <a:blip r:embed="rId2"/>
          <a:stretch>
            <a:fillRect/>
          </a:stretch>
        </p:blipFill>
        <p:spPr>
          <a:xfrm>
            <a:off x="2843808" y="3933056"/>
            <a:ext cx="2016224" cy="2376808"/>
          </a:xfrm>
          <a:prstGeom prst="rect">
            <a:avLst/>
          </a:prstGeom>
        </p:spPr>
      </p:pic>
    </p:spTree>
    <p:extLst>
      <p:ext uri="{BB962C8B-B14F-4D97-AF65-F5344CB8AC3E}">
        <p14:creationId xmlns:p14="http://schemas.microsoft.com/office/powerpoint/2010/main" val="393574097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7467600" cy="490066"/>
          </a:xfrm>
          <a:solidFill>
            <a:schemeClr val="accent4">
              <a:lumMod val="60000"/>
              <a:lumOff val="40000"/>
            </a:schemeClr>
          </a:solidFill>
        </p:spPr>
        <p:txBody>
          <a:bodyPr>
            <a:normAutofit/>
          </a:bodyPr>
          <a:lstStyle/>
          <a:p>
            <a:pPr algn="ctr"/>
            <a:r>
              <a:rPr lang="es-MX" sz="2400" b="1" dirty="0" smtClean="0">
                <a:solidFill>
                  <a:schemeClr val="tx1"/>
                </a:solidFill>
                <a:latin typeface="Comic Sans MS" panose="030F0702030302020204" pitchFamily="66" charset="0"/>
              </a:rPr>
              <a:t>Introducción</a:t>
            </a:r>
            <a:endParaRPr lang="es-MX" sz="2400" b="1" dirty="0">
              <a:solidFill>
                <a:schemeClr val="tx1"/>
              </a:solidFill>
              <a:latin typeface="Comic Sans MS" panose="030F0702030302020204" pitchFamily="66" charset="0"/>
            </a:endParaRPr>
          </a:p>
        </p:txBody>
      </p:sp>
      <p:sp>
        <p:nvSpPr>
          <p:cNvPr id="3" name="Marcador de contenido 2"/>
          <p:cNvSpPr>
            <a:spLocks noGrp="1"/>
          </p:cNvSpPr>
          <p:nvPr>
            <p:ph sz="quarter" idx="1"/>
          </p:nvPr>
        </p:nvSpPr>
        <p:spPr>
          <a:xfrm>
            <a:off x="457200" y="980728"/>
            <a:ext cx="8075240" cy="4873752"/>
          </a:xfrm>
        </p:spPr>
        <p:txBody>
          <a:bodyPr/>
          <a:lstStyle/>
          <a:p>
            <a:pPr algn="just">
              <a:lnSpc>
                <a:spcPct val="150000"/>
              </a:lnSpc>
              <a:spcAft>
                <a:spcPts val="0"/>
              </a:spcAft>
              <a:buClrTx/>
            </a:pPr>
            <a:r>
              <a:rPr lang="es-ES" dirty="0">
                <a:latin typeface="Arial Narrow" panose="020B0606020202030204" pitchFamily="34" charset="0"/>
                <a:ea typeface="Times New Roman" panose="02020603050405020304" pitchFamily="18" charset="0"/>
                <a:cs typeface="Arial" panose="020B0604020202020204" pitchFamily="34" charset="0"/>
              </a:rPr>
              <a:t>Es a finales del año 1800 (1870) que la gente intenta emplear el método científico para tratar de responder algunas de las preguntas que habían intrigado a los filósofos durante milenios. Únicamente entonces la psicología se llega a convertir en una disciplina formal separada de la filosofía (Ch. G. Morris, 2000).</a:t>
            </a:r>
            <a:endParaRPr lang="es-MX" dirty="0">
              <a:latin typeface="Times New Roman" panose="02020603050405020304" pitchFamily="18" charset="0"/>
              <a:ea typeface="Times New Roman" panose="02020603050405020304" pitchFamily="18" charset="0"/>
            </a:endParaRPr>
          </a:p>
          <a:p>
            <a:endParaRPr lang="es-MX" dirty="0"/>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43808" y="3861048"/>
            <a:ext cx="3364704" cy="2520280"/>
          </a:xfrm>
          <a:prstGeom prst="rect">
            <a:avLst/>
          </a:prstGeom>
        </p:spPr>
      </p:pic>
    </p:spTree>
    <p:extLst>
      <p:ext uri="{BB962C8B-B14F-4D97-AF65-F5344CB8AC3E}">
        <p14:creationId xmlns:p14="http://schemas.microsoft.com/office/powerpoint/2010/main" val="237867392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7467600" cy="490066"/>
          </a:xfrm>
          <a:solidFill>
            <a:schemeClr val="accent4">
              <a:lumMod val="60000"/>
              <a:lumOff val="40000"/>
            </a:schemeClr>
          </a:solidFill>
        </p:spPr>
        <p:txBody>
          <a:bodyPr>
            <a:normAutofit/>
          </a:bodyPr>
          <a:lstStyle/>
          <a:p>
            <a:r>
              <a:rPr lang="es-MX" sz="2400" b="1" dirty="0" smtClean="0">
                <a:solidFill>
                  <a:schemeClr val="tx1"/>
                </a:solidFill>
                <a:latin typeface="Comic Sans MS" panose="030F0702030302020204" pitchFamily="66" charset="0"/>
              </a:rPr>
              <a:t>Ejercicio</a:t>
            </a:r>
            <a:endParaRPr lang="es-MX" sz="2400" b="1" dirty="0">
              <a:solidFill>
                <a:schemeClr val="tx1"/>
              </a:solidFill>
              <a:latin typeface="Comic Sans MS" panose="030F0702030302020204" pitchFamily="66" charset="0"/>
            </a:endParaRPr>
          </a:p>
        </p:txBody>
      </p:sp>
      <p:sp>
        <p:nvSpPr>
          <p:cNvPr id="3" name="Marcador de contenido 2"/>
          <p:cNvSpPr>
            <a:spLocks noGrp="1"/>
          </p:cNvSpPr>
          <p:nvPr>
            <p:ph sz="quarter" idx="1"/>
          </p:nvPr>
        </p:nvSpPr>
        <p:spPr>
          <a:xfrm>
            <a:off x="673224" y="980728"/>
            <a:ext cx="7211144" cy="2952328"/>
          </a:xfrm>
        </p:spPr>
        <p:txBody>
          <a:bodyPr>
            <a:normAutofit fontScale="92500"/>
          </a:bodyPr>
          <a:lstStyle/>
          <a:p>
            <a:pPr marL="0" indent="0" algn="just">
              <a:lnSpc>
                <a:spcPct val="150000"/>
              </a:lnSpc>
              <a:buNone/>
            </a:pPr>
            <a:endParaRPr lang="es-MX" sz="2000" dirty="0" smtClean="0">
              <a:solidFill>
                <a:srgbClr val="000000"/>
              </a:solidFill>
              <a:latin typeface="Comic Sans MS" panose="030F0702030302020204" pitchFamily="66" charset="0"/>
            </a:endParaRPr>
          </a:p>
          <a:p>
            <a:pPr marL="0" indent="0" algn="just">
              <a:lnSpc>
                <a:spcPct val="150000"/>
              </a:lnSpc>
              <a:buNone/>
            </a:pPr>
            <a:r>
              <a:rPr lang="es-MX" sz="2000" dirty="0" smtClean="0">
                <a:solidFill>
                  <a:srgbClr val="000000"/>
                </a:solidFill>
                <a:latin typeface="Comic Sans MS" panose="030F0702030302020204" pitchFamily="66" charset="0"/>
              </a:rPr>
              <a:t>Previo a la </a:t>
            </a:r>
            <a:r>
              <a:rPr lang="es-MX" sz="2000" dirty="0">
                <a:solidFill>
                  <a:srgbClr val="000000"/>
                </a:solidFill>
                <a:latin typeface="Comic Sans MS" panose="030F0702030302020204" pitchFamily="66" charset="0"/>
              </a:rPr>
              <a:t>sesión</a:t>
            </a:r>
            <a:r>
              <a:rPr lang="es-MX" sz="2000" dirty="0" smtClean="0">
                <a:solidFill>
                  <a:srgbClr val="000000"/>
                </a:solidFill>
                <a:latin typeface="Comic Sans MS" panose="030F0702030302020204" pitchFamily="66" charset="0"/>
              </a:rPr>
              <a:t>, realiza de manera</a:t>
            </a:r>
            <a:r>
              <a:rPr lang="es-MX" sz="2000" dirty="0">
                <a:solidFill>
                  <a:srgbClr val="000000"/>
                </a:solidFill>
                <a:latin typeface="Comic Sans MS" panose="030F0702030302020204" pitchFamily="66" charset="0"/>
              </a:rPr>
              <a:t> </a:t>
            </a:r>
            <a:r>
              <a:rPr lang="es-MX" sz="2000" dirty="0" smtClean="0">
                <a:solidFill>
                  <a:srgbClr val="000000"/>
                </a:solidFill>
                <a:latin typeface="Comic Sans MS" panose="030F0702030302020204" pitchFamily="66" charset="0"/>
              </a:rPr>
              <a:t>individual investigación</a:t>
            </a:r>
            <a:r>
              <a:rPr lang="es-MX" sz="2000" dirty="0">
                <a:solidFill>
                  <a:srgbClr val="000000"/>
                </a:solidFill>
                <a:latin typeface="Comic Sans MS" panose="030F0702030302020204" pitchFamily="66" charset="0"/>
              </a:rPr>
              <a:t>  </a:t>
            </a:r>
            <a:endParaRPr lang="es-MX" sz="2000" dirty="0" smtClean="0">
              <a:solidFill>
                <a:srgbClr val="000000"/>
              </a:solidFill>
              <a:latin typeface="Comic Sans MS" panose="030F0702030302020204" pitchFamily="66" charset="0"/>
            </a:endParaRPr>
          </a:p>
          <a:p>
            <a:pPr marL="0" indent="0" algn="just">
              <a:lnSpc>
                <a:spcPct val="150000"/>
              </a:lnSpc>
              <a:buNone/>
            </a:pPr>
            <a:r>
              <a:rPr lang="es-MX" sz="2000" dirty="0" smtClean="0">
                <a:solidFill>
                  <a:srgbClr val="000000"/>
                </a:solidFill>
                <a:latin typeface="Comic Sans MS" panose="030F0702030302020204" pitchFamily="66" charset="0"/>
              </a:rPr>
              <a:t>documental del concepto de Psicología, características, </a:t>
            </a:r>
          </a:p>
          <a:p>
            <a:pPr marL="0" indent="0" algn="just">
              <a:lnSpc>
                <a:spcPct val="150000"/>
              </a:lnSpc>
              <a:buNone/>
            </a:pPr>
            <a:r>
              <a:rPr lang="es-MX" sz="2000" dirty="0" smtClean="0">
                <a:solidFill>
                  <a:srgbClr val="000000"/>
                </a:solidFill>
                <a:latin typeface="Comic Sans MS" panose="030F0702030302020204" pitchFamily="66" charset="0"/>
              </a:rPr>
              <a:t>objetivos, definición </a:t>
            </a:r>
            <a:r>
              <a:rPr lang="es-MX" sz="2000" dirty="0">
                <a:solidFill>
                  <a:srgbClr val="000000"/>
                </a:solidFill>
                <a:latin typeface="Comic Sans MS" panose="030F0702030302020204" pitchFamily="66" charset="0"/>
              </a:rPr>
              <a:t>etimológica</a:t>
            </a:r>
            <a:r>
              <a:rPr lang="es-MX" sz="2000" dirty="0" smtClean="0">
                <a:solidFill>
                  <a:srgbClr val="000000"/>
                </a:solidFill>
                <a:latin typeface="Comic Sans MS" panose="030F0702030302020204" pitchFamily="66" charset="0"/>
              </a:rPr>
              <a:t>, </a:t>
            </a:r>
            <a:r>
              <a:rPr lang="es-MX" sz="2000" dirty="0">
                <a:solidFill>
                  <a:srgbClr val="000000"/>
                </a:solidFill>
                <a:latin typeface="Comic Sans MS" panose="030F0702030302020204" pitchFamily="66" charset="0"/>
              </a:rPr>
              <a:t>e </a:t>
            </a:r>
            <a:r>
              <a:rPr lang="es-MX" sz="2000" dirty="0" smtClean="0">
                <a:solidFill>
                  <a:srgbClr val="000000"/>
                </a:solidFill>
                <a:latin typeface="Comic Sans MS" panose="030F0702030302020204" pitchFamily="66" charset="0"/>
              </a:rPr>
              <a:t>importancia del </a:t>
            </a:r>
            <a:r>
              <a:rPr lang="es-MX" sz="2000" dirty="0">
                <a:solidFill>
                  <a:srgbClr val="000000"/>
                </a:solidFill>
                <a:latin typeface="Comic Sans MS" panose="030F0702030302020204" pitchFamily="66" charset="0"/>
              </a:rPr>
              <a:t>estudio  </a:t>
            </a:r>
            <a:endParaRPr lang="es-MX" sz="2000" dirty="0" smtClean="0">
              <a:solidFill>
                <a:srgbClr val="000000"/>
              </a:solidFill>
              <a:latin typeface="Comic Sans MS" panose="030F0702030302020204" pitchFamily="66" charset="0"/>
            </a:endParaRPr>
          </a:p>
          <a:p>
            <a:pPr marL="0" indent="0" algn="just">
              <a:lnSpc>
                <a:spcPct val="150000"/>
              </a:lnSpc>
              <a:buNone/>
            </a:pPr>
            <a:r>
              <a:rPr lang="es-MX" sz="2000" dirty="0">
                <a:solidFill>
                  <a:srgbClr val="000000"/>
                </a:solidFill>
                <a:latin typeface="Comic Sans MS" panose="030F0702030302020204" pitchFamily="66" charset="0"/>
              </a:rPr>
              <a:t>d</a:t>
            </a:r>
            <a:r>
              <a:rPr lang="es-MX" sz="2000" dirty="0" smtClean="0">
                <a:solidFill>
                  <a:srgbClr val="000000"/>
                </a:solidFill>
                <a:latin typeface="Comic Sans MS" panose="030F0702030302020204" pitchFamily="66" charset="0"/>
              </a:rPr>
              <a:t>e la </a:t>
            </a:r>
            <a:r>
              <a:rPr lang="es-MX" sz="2000" dirty="0">
                <a:solidFill>
                  <a:srgbClr val="000000"/>
                </a:solidFill>
                <a:latin typeface="Comic Sans MS" panose="030F0702030302020204" pitchFamily="66" charset="0"/>
              </a:rPr>
              <a:t>psicología </a:t>
            </a:r>
            <a:r>
              <a:rPr lang="es-MX" sz="2000" dirty="0" smtClean="0">
                <a:solidFill>
                  <a:srgbClr val="000000"/>
                </a:solidFill>
                <a:latin typeface="Comic Sans MS" panose="030F0702030302020204" pitchFamily="66" charset="0"/>
              </a:rPr>
              <a:t>como ciencia</a:t>
            </a:r>
            <a:r>
              <a:rPr lang="es-MX" sz="2000" dirty="0">
                <a:solidFill>
                  <a:srgbClr val="000000"/>
                </a:solidFill>
                <a:latin typeface="Comic Sans MS" panose="030F0702030302020204" pitchFamily="66" charset="0"/>
              </a:rPr>
              <a:t>, a manera de </a:t>
            </a:r>
            <a:r>
              <a:rPr lang="es-MX" sz="2000" dirty="0" smtClean="0">
                <a:solidFill>
                  <a:srgbClr val="000000"/>
                </a:solidFill>
                <a:latin typeface="Comic Sans MS" panose="030F0702030302020204" pitchFamily="66" charset="0"/>
              </a:rPr>
              <a:t>conclusión.</a:t>
            </a:r>
            <a:endParaRPr lang="es-MX" sz="2000" dirty="0">
              <a:latin typeface="Comic Sans MS" panose="030F0702030302020204" pitchFamily="66" charset="0"/>
            </a:endParaRPr>
          </a:p>
        </p:txBody>
      </p:sp>
      <p:pic>
        <p:nvPicPr>
          <p:cNvPr id="4" name="Imagen 3"/>
          <p:cNvPicPr>
            <a:picLocks noChangeAspect="1"/>
          </p:cNvPicPr>
          <p:nvPr/>
        </p:nvPicPr>
        <p:blipFill>
          <a:blip r:embed="rId2"/>
          <a:stretch>
            <a:fillRect/>
          </a:stretch>
        </p:blipFill>
        <p:spPr>
          <a:xfrm>
            <a:off x="673224" y="3573016"/>
            <a:ext cx="1954679" cy="2304256"/>
          </a:xfrm>
          <a:prstGeom prst="rect">
            <a:avLst/>
          </a:prstGeom>
        </p:spPr>
      </p:pic>
    </p:spTree>
    <p:extLst>
      <p:ext uri="{BB962C8B-B14F-4D97-AF65-F5344CB8AC3E}">
        <p14:creationId xmlns:p14="http://schemas.microsoft.com/office/powerpoint/2010/main" val="299135862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7467600" cy="490066"/>
          </a:xfrm>
          <a:solidFill>
            <a:schemeClr val="accent4">
              <a:lumMod val="60000"/>
              <a:lumOff val="40000"/>
            </a:schemeClr>
          </a:solidFill>
        </p:spPr>
        <p:txBody>
          <a:bodyPr>
            <a:normAutofit/>
          </a:bodyPr>
          <a:lstStyle/>
          <a:p>
            <a:r>
              <a:rPr lang="es-ES" sz="2000" b="1" dirty="0" smtClean="0">
                <a:solidFill>
                  <a:schemeClr val="tx1"/>
                </a:solidFill>
                <a:latin typeface="Arial" panose="020B0604020202020204" pitchFamily="34" charset="0"/>
                <a:ea typeface="Times New Roman" panose="02020603050405020304" pitchFamily="18" charset="0"/>
              </a:rPr>
              <a:t>1. Perspectivas </a:t>
            </a:r>
            <a:r>
              <a:rPr lang="es-ES" sz="2000" b="1" dirty="0">
                <a:solidFill>
                  <a:schemeClr val="tx1"/>
                </a:solidFill>
                <a:latin typeface="Arial" panose="020B0604020202020204" pitchFamily="34" charset="0"/>
                <a:ea typeface="Times New Roman" panose="02020603050405020304" pitchFamily="18" charset="0"/>
              </a:rPr>
              <a:t>para el estudio de la Psicología </a:t>
            </a:r>
            <a:endParaRPr lang="es-MX" sz="2000" dirty="0">
              <a:solidFill>
                <a:schemeClr val="tx1"/>
              </a:solidFill>
            </a:endParaRPr>
          </a:p>
        </p:txBody>
      </p:sp>
      <p:sp>
        <p:nvSpPr>
          <p:cNvPr id="3" name="Marcador de contenido 2"/>
          <p:cNvSpPr>
            <a:spLocks noGrp="1"/>
          </p:cNvSpPr>
          <p:nvPr>
            <p:ph sz="quarter" idx="1"/>
          </p:nvPr>
        </p:nvSpPr>
        <p:spPr>
          <a:xfrm>
            <a:off x="457200" y="1124744"/>
            <a:ext cx="4690864" cy="5256584"/>
          </a:xfrm>
        </p:spPr>
        <p:txBody>
          <a:bodyPr>
            <a:normAutofit/>
          </a:bodyPr>
          <a:lstStyle/>
          <a:p>
            <a:pPr marL="0" indent="0">
              <a:buNone/>
            </a:pPr>
            <a:r>
              <a:rPr lang="es-ES" sz="2000" b="1" dirty="0">
                <a:latin typeface="Arial" panose="020B0604020202020204" pitchFamily="34" charset="0"/>
                <a:ea typeface="Times New Roman" panose="02020603050405020304" pitchFamily="18" charset="0"/>
              </a:rPr>
              <a:t>1.1</a:t>
            </a:r>
            <a:r>
              <a:rPr lang="es-MX" sz="2000" b="1" dirty="0">
                <a:latin typeface="Arial" panose="020B0604020202020204" pitchFamily="34" charset="0"/>
                <a:ea typeface="Times New Roman" panose="02020603050405020304" pitchFamily="18" charset="0"/>
              </a:rPr>
              <a:t>Concepto de Psicología como </a:t>
            </a:r>
            <a:r>
              <a:rPr lang="es-MX" sz="2000" b="1" dirty="0" smtClean="0">
                <a:latin typeface="Arial" panose="020B0604020202020204" pitchFamily="34" charset="0"/>
                <a:ea typeface="Times New Roman" panose="02020603050405020304" pitchFamily="18" charset="0"/>
              </a:rPr>
              <a:t>ciencia.</a:t>
            </a:r>
          </a:p>
          <a:p>
            <a:pPr marL="0" indent="0">
              <a:buNone/>
            </a:pPr>
            <a:endParaRPr lang="es-MX" sz="2000" b="1" dirty="0" smtClean="0">
              <a:latin typeface="Arial" panose="020B0604020202020204" pitchFamily="34" charset="0"/>
              <a:ea typeface="Times New Roman" panose="02020603050405020304" pitchFamily="18" charset="0"/>
            </a:endParaRPr>
          </a:p>
          <a:p>
            <a:pPr marL="0" indent="0" algn="just">
              <a:lnSpc>
                <a:spcPct val="150000"/>
              </a:lnSpc>
              <a:buNone/>
            </a:pPr>
            <a:r>
              <a:rPr lang="es-MX" sz="1800" dirty="0">
                <a:latin typeface="Comic Sans MS" panose="030F0702030302020204" pitchFamily="66" charset="0"/>
                <a:ea typeface="Times New Roman" panose="02020603050405020304" pitchFamily="18" charset="0"/>
              </a:rPr>
              <a:t>Al inicio del Renacimiento cuando el estudio se encauza hacia el hombre buscando una comprensión desde el punto de vista biológico, y al paso del tiempo surge el enfoque médico-biológico. </a:t>
            </a:r>
            <a:endParaRPr lang="es-MX" sz="1800" dirty="0" smtClean="0">
              <a:latin typeface="Comic Sans MS" panose="030F0702030302020204" pitchFamily="66" charset="0"/>
              <a:ea typeface="Times New Roman" panose="02020603050405020304" pitchFamily="18" charset="0"/>
            </a:endParaRPr>
          </a:p>
          <a:p>
            <a:pPr marL="0" indent="0" algn="just">
              <a:lnSpc>
                <a:spcPct val="150000"/>
              </a:lnSpc>
              <a:buNone/>
            </a:pPr>
            <a:endParaRPr lang="es-MX" sz="1800" dirty="0">
              <a:latin typeface="Comic Sans MS" panose="030F0702030302020204" pitchFamily="66" charset="0"/>
              <a:ea typeface="Times New Roman" panose="02020603050405020304" pitchFamily="18" charset="0"/>
            </a:endParaRPr>
          </a:p>
        </p:txBody>
      </p:sp>
      <p:pic>
        <p:nvPicPr>
          <p:cNvPr id="5" name="Imagen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81911" y="1700808"/>
            <a:ext cx="3109395" cy="3528392"/>
          </a:xfrm>
          <a:prstGeom prst="rect">
            <a:avLst/>
          </a:prstGeom>
        </p:spPr>
      </p:pic>
    </p:spTree>
    <p:extLst>
      <p:ext uri="{BB962C8B-B14F-4D97-AF65-F5344CB8AC3E}">
        <p14:creationId xmlns:p14="http://schemas.microsoft.com/office/powerpoint/2010/main" val="366284051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7467600" cy="490066"/>
          </a:xfrm>
          <a:solidFill>
            <a:schemeClr val="accent4">
              <a:lumMod val="60000"/>
              <a:lumOff val="40000"/>
            </a:schemeClr>
          </a:solidFill>
        </p:spPr>
        <p:txBody>
          <a:bodyPr>
            <a:normAutofit/>
          </a:bodyPr>
          <a:lstStyle/>
          <a:p>
            <a:r>
              <a:rPr lang="es-ES" sz="2000" b="1" dirty="0" smtClean="0">
                <a:solidFill>
                  <a:schemeClr val="tx1"/>
                </a:solidFill>
                <a:latin typeface="Arial" panose="020B0604020202020204" pitchFamily="34" charset="0"/>
                <a:ea typeface="Times New Roman" panose="02020603050405020304" pitchFamily="18" charset="0"/>
              </a:rPr>
              <a:t>1. Perspectivas </a:t>
            </a:r>
            <a:r>
              <a:rPr lang="es-ES" sz="2000" b="1" dirty="0">
                <a:solidFill>
                  <a:schemeClr val="tx1"/>
                </a:solidFill>
                <a:latin typeface="Arial" panose="020B0604020202020204" pitchFamily="34" charset="0"/>
                <a:ea typeface="Times New Roman" panose="02020603050405020304" pitchFamily="18" charset="0"/>
              </a:rPr>
              <a:t>para el estudio de la Psicología </a:t>
            </a:r>
            <a:endParaRPr lang="es-MX" sz="2000" dirty="0">
              <a:solidFill>
                <a:schemeClr val="tx1"/>
              </a:solidFill>
            </a:endParaRPr>
          </a:p>
        </p:txBody>
      </p:sp>
      <p:sp>
        <p:nvSpPr>
          <p:cNvPr id="3" name="Marcador de contenido 2"/>
          <p:cNvSpPr>
            <a:spLocks noGrp="1"/>
          </p:cNvSpPr>
          <p:nvPr>
            <p:ph sz="quarter" idx="1"/>
          </p:nvPr>
        </p:nvSpPr>
        <p:spPr>
          <a:xfrm>
            <a:off x="457200" y="1124744"/>
            <a:ext cx="4690864" cy="5256584"/>
          </a:xfrm>
        </p:spPr>
        <p:txBody>
          <a:bodyPr>
            <a:normAutofit/>
          </a:bodyPr>
          <a:lstStyle/>
          <a:p>
            <a:pPr marL="0" indent="0">
              <a:buNone/>
            </a:pPr>
            <a:r>
              <a:rPr lang="es-ES" sz="2000" b="1" dirty="0">
                <a:latin typeface="Arial" panose="020B0604020202020204" pitchFamily="34" charset="0"/>
                <a:ea typeface="Times New Roman" panose="02020603050405020304" pitchFamily="18" charset="0"/>
              </a:rPr>
              <a:t>1.1</a:t>
            </a:r>
            <a:r>
              <a:rPr lang="es-MX" sz="2000" b="1" dirty="0">
                <a:latin typeface="Arial" panose="020B0604020202020204" pitchFamily="34" charset="0"/>
                <a:ea typeface="Times New Roman" panose="02020603050405020304" pitchFamily="18" charset="0"/>
              </a:rPr>
              <a:t>Concepto de Psicología como </a:t>
            </a:r>
            <a:r>
              <a:rPr lang="es-MX" sz="2000" b="1" dirty="0" smtClean="0">
                <a:latin typeface="Arial" panose="020B0604020202020204" pitchFamily="34" charset="0"/>
                <a:ea typeface="Times New Roman" panose="02020603050405020304" pitchFamily="18" charset="0"/>
              </a:rPr>
              <a:t>ciencia.</a:t>
            </a:r>
          </a:p>
          <a:p>
            <a:pPr marL="0" indent="0" algn="just">
              <a:buNone/>
            </a:pPr>
            <a:endParaRPr lang="es-MX" sz="1800" dirty="0">
              <a:latin typeface="Comic Sans MS" panose="030F0702030302020204" pitchFamily="66" charset="0"/>
              <a:ea typeface="Times New Roman" panose="02020603050405020304" pitchFamily="18" charset="0"/>
            </a:endParaRPr>
          </a:p>
          <a:p>
            <a:pPr marL="0" indent="0" algn="just">
              <a:lnSpc>
                <a:spcPct val="115000"/>
              </a:lnSpc>
              <a:spcAft>
                <a:spcPts val="0"/>
              </a:spcAft>
              <a:buNone/>
            </a:pPr>
            <a:r>
              <a:rPr lang="es-MX" sz="1800" b="1" dirty="0">
                <a:latin typeface="Arial" panose="020B0604020202020204" pitchFamily="34" charset="0"/>
                <a:ea typeface="Times New Roman" panose="02020603050405020304" pitchFamily="18" charset="0"/>
              </a:rPr>
              <a:t>Definición etimológica</a:t>
            </a:r>
            <a:r>
              <a:rPr lang="es-MX" sz="1800" dirty="0">
                <a:latin typeface="Arial" panose="020B0604020202020204" pitchFamily="34" charset="0"/>
                <a:ea typeface="Times New Roman" panose="02020603050405020304" pitchFamily="18" charset="0"/>
              </a:rPr>
              <a:t>. </a:t>
            </a:r>
            <a:endParaRPr lang="es-MX" sz="1800" dirty="0">
              <a:latin typeface="Times New Roman" panose="02020603050405020304" pitchFamily="18" charset="0"/>
              <a:ea typeface="Times New Roman" panose="02020603050405020304" pitchFamily="18" charset="0"/>
            </a:endParaRPr>
          </a:p>
          <a:p>
            <a:pPr>
              <a:lnSpc>
                <a:spcPct val="150000"/>
              </a:lnSpc>
            </a:pPr>
            <a:r>
              <a:rPr lang="es-MX" sz="1800" dirty="0">
                <a:latin typeface="Arial" panose="020B0604020202020204" pitchFamily="34" charset="0"/>
                <a:ea typeface="Times New Roman" panose="02020603050405020304" pitchFamily="18" charset="0"/>
              </a:rPr>
              <a:t>La Psicología significa: [Gr. </a:t>
            </a:r>
            <a:r>
              <a:rPr lang="es-MX" sz="1800" dirty="0" err="1">
                <a:latin typeface="Arial" panose="020B0604020202020204" pitchFamily="34" charset="0"/>
                <a:ea typeface="Times New Roman" panose="02020603050405020304" pitchFamily="18" charset="0"/>
              </a:rPr>
              <a:t>Psyché</a:t>
            </a:r>
            <a:r>
              <a:rPr lang="es-MX" sz="1800" dirty="0">
                <a:latin typeface="Arial" panose="020B0604020202020204" pitchFamily="34" charset="0"/>
                <a:ea typeface="Times New Roman" panose="02020603050405020304" pitchFamily="18" charset="0"/>
              </a:rPr>
              <a:t>: alma, más logos: tratado]. “Es el estudio del alma” </a:t>
            </a:r>
            <a:endParaRPr lang="es-MX" sz="1800" dirty="0">
              <a:latin typeface="Comic Sans MS" panose="030F0702030302020204" pitchFamily="66" charset="0"/>
            </a:endParaRPr>
          </a:p>
        </p:txBody>
      </p:sp>
      <p:pic>
        <p:nvPicPr>
          <p:cNvPr id="5" name="Imagen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004048" y="1628800"/>
            <a:ext cx="3023136" cy="3960440"/>
          </a:xfrm>
          <a:prstGeom prst="rect">
            <a:avLst/>
          </a:prstGeom>
        </p:spPr>
      </p:pic>
    </p:spTree>
    <p:extLst>
      <p:ext uri="{BB962C8B-B14F-4D97-AF65-F5344CB8AC3E}">
        <p14:creationId xmlns:p14="http://schemas.microsoft.com/office/powerpoint/2010/main" val="264890018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7467600" cy="490066"/>
          </a:xfrm>
          <a:solidFill>
            <a:schemeClr val="accent4">
              <a:lumMod val="60000"/>
              <a:lumOff val="40000"/>
            </a:schemeClr>
          </a:solidFill>
        </p:spPr>
        <p:txBody>
          <a:bodyPr>
            <a:normAutofit/>
          </a:bodyPr>
          <a:lstStyle/>
          <a:p>
            <a:r>
              <a:rPr lang="es-ES" sz="2000" b="1" dirty="0" smtClean="0">
                <a:solidFill>
                  <a:schemeClr val="tx1"/>
                </a:solidFill>
                <a:latin typeface="Arial" panose="020B0604020202020204" pitchFamily="34" charset="0"/>
                <a:ea typeface="Times New Roman" panose="02020603050405020304" pitchFamily="18" charset="0"/>
              </a:rPr>
              <a:t>1. Perspectivas </a:t>
            </a:r>
            <a:r>
              <a:rPr lang="es-ES" sz="2000" b="1" dirty="0">
                <a:solidFill>
                  <a:schemeClr val="tx1"/>
                </a:solidFill>
                <a:latin typeface="Arial" panose="020B0604020202020204" pitchFamily="34" charset="0"/>
                <a:ea typeface="Times New Roman" panose="02020603050405020304" pitchFamily="18" charset="0"/>
              </a:rPr>
              <a:t>para el estudio de la Psicología </a:t>
            </a:r>
            <a:endParaRPr lang="es-MX" sz="2000" dirty="0">
              <a:solidFill>
                <a:schemeClr val="tx1"/>
              </a:solidFill>
            </a:endParaRPr>
          </a:p>
        </p:txBody>
      </p:sp>
      <p:sp>
        <p:nvSpPr>
          <p:cNvPr id="3" name="Marcador de contenido 2"/>
          <p:cNvSpPr>
            <a:spLocks noGrp="1"/>
          </p:cNvSpPr>
          <p:nvPr>
            <p:ph sz="quarter" idx="1"/>
          </p:nvPr>
        </p:nvSpPr>
        <p:spPr>
          <a:xfrm>
            <a:off x="457200" y="1124744"/>
            <a:ext cx="4690864" cy="5256584"/>
          </a:xfrm>
        </p:spPr>
        <p:txBody>
          <a:bodyPr>
            <a:normAutofit/>
          </a:bodyPr>
          <a:lstStyle/>
          <a:p>
            <a:pPr marL="0" indent="0">
              <a:buNone/>
            </a:pPr>
            <a:r>
              <a:rPr lang="es-ES" sz="2000" b="1" dirty="0">
                <a:latin typeface="Arial" panose="020B0604020202020204" pitchFamily="34" charset="0"/>
                <a:ea typeface="Times New Roman" panose="02020603050405020304" pitchFamily="18" charset="0"/>
              </a:rPr>
              <a:t>1.1</a:t>
            </a:r>
            <a:r>
              <a:rPr lang="es-MX" sz="2000" b="1" dirty="0">
                <a:latin typeface="Arial" panose="020B0604020202020204" pitchFamily="34" charset="0"/>
                <a:ea typeface="Times New Roman" panose="02020603050405020304" pitchFamily="18" charset="0"/>
              </a:rPr>
              <a:t>Concepto de Psicología como </a:t>
            </a:r>
            <a:r>
              <a:rPr lang="es-MX" sz="2000" b="1" dirty="0" smtClean="0">
                <a:latin typeface="Arial" panose="020B0604020202020204" pitchFamily="34" charset="0"/>
                <a:ea typeface="Times New Roman" panose="02020603050405020304" pitchFamily="18" charset="0"/>
              </a:rPr>
              <a:t>ciencia.</a:t>
            </a:r>
          </a:p>
          <a:p>
            <a:pPr marL="0" indent="0" algn="just">
              <a:buNone/>
            </a:pPr>
            <a:endParaRPr lang="es-MX" sz="1800" dirty="0">
              <a:latin typeface="Comic Sans MS" panose="030F0702030302020204" pitchFamily="66" charset="0"/>
              <a:ea typeface="Times New Roman" panose="02020603050405020304" pitchFamily="18" charset="0"/>
            </a:endParaRPr>
          </a:p>
          <a:p>
            <a:pPr marL="0" indent="0" algn="just">
              <a:lnSpc>
                <a:spcPct val="150000"/>
              </a:lnSpc>
              <a:buNone/>
            </a:pPr>
            <a:r>
              <a:rPr lang="es-MX" sz="1800" dirty="0" smtClean="0">
                <a:latin typeface="Comic Sans MS" panose="030F0702030302020204" pitchFamily="66" charset="0"/>
                <a:ea typeface="Times New Roman" panose="02020603050405020304" pitchFamily="18" charset="0"/>
              </a:rPr>
              <a:t>Fue </a:t>
            </a:r>
            <a:r>
              <a:rPr lang="es-MX" sz="1800" b="1" dirty="0">
                <a:latin typeface="Comic Sans MS" panose="030F0702030302020204" pitchFamily="66" charset="0"/>
                <a:ea typeface="Times New Roman" panose="02020603050405020304" pitchFamily="18" charset="0"/>
              </a:rPr>
              <a:t>Felipe </a:t>
            </a:r>
            <a:r>
              <a:rPr lang="es-MX" sz="1800" b="1" dirty="0" err="1">
                <a:latin typeface="Comic Sans MS" panose="030F0702030302020204" pitchFamily="66" charset="0"/>
                <a:ea typeface="Times New Roman" panose="02020603050405020304" pitchFamily="18" charset="0"/>
              </a:rPr>
              <a:t>Melanchton</a:t>
            </a:r>
            <a:r>
              <a:rPr lang="es-MX" sz="1800" dirty="0">
                <a:latin typeface="Comic Sans MS" panose="030F0702030302020204" pitchFamily="66" charset="0"/>
                <a:ea typeface="Times New Roman" panose="02020603050405020304" pitchFamily="18" charset="0"/>
              </a:rPr>
              <a:t>, quien </a:t>
            </a:r>
            <a:r>
              <a:rPr lang="es-MX" sz="1800" b="1" dirty="0">
                <a:latin typeface="Comic Sans MS" panose="030F0702030302020204" pitchFamily="66" charset="0"/>
                <a:ea typeface="Times New Roman" panose="02020603050405020304" pitchFamily="18" charset="0"/>
              </a:rPr>
              <a:t>acuña</a:t>
            </a:r>
            <a:r>
              <a:rPr lang="es-MX" sz="1800" dirty="0">
                <a:latin typeface="Comic Sans MS" panose="030F0702030302020204" pitchFamily="66" charset="0"/>
                <a:ea typeface="Times New Roman" panose="02020603050405020304" pitchFamily="18" charset="0"/>
              </a:rPr>
              <a:t> por primera vez, en el año de 1550, </a:t>
            </a:r>
            <a:r>
              <a:rPr lang="es-MX" sz="1800" b="1" dirty="0">
                <a:latin typeface="Comic Sans MS" panose="030F0702030302020204" pitchFamily="66" charset="0"/>
                <a:ea typeface="Times New Roman" panose="02020603050405020304" pitchFamily="18" charset="0"/>
              </a:rPr>
              <a:t>el término de psicología</a:t>
            </a:r>
            <a:r>
              <a:rPr lang="es-MX" sz="1800" dirty="0">
                <a:latin typeface="Comic Sans MS" panose="030F0702030302020204" pitchFamily="66" charset="0"/>
                <a:ea typeface="Times New Roman" panose="02020603050405020304" pitchFamily="18" charset="0"/>
              </a:rPr>
              <a:t>, usando dos palabras que los griegos emplearon siglos atrás, alma (del latín anima y éste del griego [</a:t>
            </a:r>
            <a:r>
              <a:rPr lang="es-MX" sz="1800" dirty="0" err="1">
                <a:latin typeface="Comic Sans MS" panose="030F0702030302020204" pitchFamily="66" charset="0"/>
                <a:ea typeface="Times New Roman" panose="02020603050405020304" pitchFamily="18" charset="0"/>
              </a:rPr>
              <a:t>anemos</a:t>
            </a:r>
            <a:r>
              <a:rPr lang="es-MX" sz="1800" dirty="0">
                <a:latin typeface="Comic Sans MS" panose="030F0702030302020204" pitchFamily="66" charset="0"/>
                <a:ea typeface="Times New Roman" panose="02020603050405020304" pitchFamily="18" charset="0"/>
              </a:rPr>
              <a:t>]) y ciencia (del latín </a:t>
            </a:r>
            <a:r>
              <a:rPr lang="es-MX" sz="1800" dirty="0" err="1">
                <a:latin typeface="Comic Sans MS" panose="030F0702030302020204" pitchFamily="66" charset="0"/>
                <a:ea typeface="Times New Roman" panose="02020603050405020304" pitchFamily="18" charset="0"/>
              </a:rPr>
              <a:t>scientia</a:t>
            </a:r>
            <a:r>
              <a:rPr lang="es-MX" sz="1800" dirty="0">
                <a:latin typeface="Comic Sans MS" panose="030F0702030302020204" pitchFamily="66" charset="0"/>
                <a:ea typeface="Times New Roman" panose="02020603050405020304" pitchFamily="18" charset="0"/>
              </a:rPr>
              <a:t> y relacionado con el griego [logos]). </a:t>
            </a:r>
            <a:endParaRPr lang="es-MX" sz="1800" dirty="0">
              <a:latin typeface="Comic Sans MS" panose="030F0702030302020204" pitchFamily="66" charset="0"/>
            </a:endParaRPr>
          </a:p>
        </p:txBody>
      </p:sp>
      <p:pic>
        <p:nvPicPr>
          <p:cNvPr id="6" name="Imagen 5"/>
          <p:cNvPicPr>
            <a:picLocks noChangeAspect="1"/>
          </p:cNvPicPr>
          <p:nvPr/>
        </p:nvPicPr>
        <p:blipFill>
          <a:blip r:embed="rId2"/>
          <a:stretch>
            <a:fillRect/>
          </a:stretch>
        </p:blipFill>
        <p:spPr>
          <a:xfrm>
            <a:off x="5290237" y="1843902"/>
            <a:ext cx="3170195" cy="3170195"/>
          </a:xfrm>
          <a:prstGeom prst="rect">
            <a:avLst/>
          </a:prstGeom>
        </p:spPr>
      </p:pic>
    </p:spTree>
    <p:extLst>
      <p:ext uri="{BB962C8B-B14F-4D97-AF65-F5344CB8AC3E}">
        <p14:creationId xmlns:p14="http://schemas.microsoft.com/office/powerpoint/2010/main" val="61242796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7467600" cy="490066"/>
          </a:xfrm>
          <a:solidFill>
            <a:schemeClr val="accent4">
              <a:lumMod val="60000"/>
              <a:lumOff val="40000"/>
            </a:schemeClr>
          </a:solidFill>
        </p:spPr>
        <p:txBody>
          <a:bodyPr>
            <a:normAutofit/>
          </a:bodyPr>
          <a:lstStyle/>
          <a:p>
            <a:r>
              <a:rPr lang="es-ES" sz="2000" b="1" dirty="0" smtClean="0">
                <a:solidFill>
                  <a:schemeClr val="tx1"/>
                </a:solidFill>
                <a:latin typeface="Arial" panose="020B0604020202020204" pitchFamily="34" charset="0"/>
                <a:ea typeface="Times New Roman" panose="02020603050405020304" pitchFamily="18" charset="0"/>
              </a:rPr>
              <a:t>1. Perspectivas </a:t>
            </a:r>
            <a:r>
              <a:rPr lang="es-ES" sz="2000" b="1" dirty="0">
                <a:solidFill>
                  <a:schemeClr val="tx1"/>
                </a:solidFill>
                <a:latin typeface="Arial" panose="020B0604020202020204" pitchFamily="34" charset="0"/>
                <a:ea typeface="Times New Roman" panose="02020603050405020304" pitchFamily="18" charset="0"/>
              </a:rPr>
              <a:t>para el estudio de la Psicología </a:t>
            </a:r>
            <a:endParaRPr lang="es-MX" sz="2000" dirty="0">
              <a:solidFill>
                <a:schemeClr val="tx1"/>
              </a:solidFill>
            </a:endParaRPr>
          </a:p>
        </p:txBody>
      </p:sp>
      <p:sp>
        <p:nvSpPr>
          <p:cNvPr id="3" name="Marcador de contenido 2"/>
          <p:cNvSpPr>
            <a:spLocks noGrp="1"/>
          </p:cNvSpPr>
          <p:nvPr>
            <p:ph sz="quarter" idx="1"/>
          </p:nvPr>
        </p:nvSpPr>
        <p:spPr>
          <a:xfrm>
            <a:off x="457200" y="980728"/>
            <a:ext cx="4690864" cy="5256584"/>
          </a:xfrm>
        </p:spPr>
        <p:txBody>
          <a:bodyPr>
            <a:normAutofit fontScale="92500" lnSpcReduction="20000"/>
          </a:bodyPr>
          <a:lstStyle/>
          <a:p>
            <a:pPr marL="0" indent="0">
              <a:buNone/>
            </a:pPr>
            <a:r>
              <a:rPr lang="es-ES" sz="2000" b="1" dirty="0">
                <a:latin typeface="Arial" panose="020B0604020202020204" pitchFamily="34" charset="0"/>
                <a:ea typeface="Times New Roman" panose="02020603050405020304" pitchFamily="18" charset="0"/>
              </a:rPr>
              <a:t>1.1</a:t>
            </a:r>
            <a:r>
              <a:rPr lang="es-MX" sz="2000" b="1" dirty="0">
                <a:latin typeface="Arial" panose="020B0604020202020204" pitchFamily="34" charset="0"/>
                <a:ea typeface="Times New Roman" panose="02020603050405020304" pitchFamily="18" charset="0"/>
              </a:rPr>
              <a:t>Concepto de Psicología como </a:t>
            </a:r>
            <a:r>
              <a:rPr lang="es-MX" sz="2000" b="1" dirty="0" smtClean="0">
                <a:latin typeface="Arial" panose="020B0604020202020204" pitchFamily="34" charset="0"/>
                <a:ea typeface="Times New Roman" panose="02020603050405020304" pitchFamily="18" charset="0"/>
              </a:rPr>
              <a:t>ciencia.</a:t>
            </a:r>
          </a:p>
          <a:p>
            <a:pPr marL="0" indent="0">
              <a:buNone/>
            </a:pPr>
            <a:endParaRPr lang="es-MX" sz="2000" b="1" dirty="0" smtClean="0">
              <a:latin typeface="Arial" panose="020B0604020202020204" pitchFamily="34" charset="0"/>
              <a:ea typeface="Times New Roman" panose="02020603050405020304" pitchFamily="18" charset="0"/>
            </a:endParaRPr>
          </a:p>
          <a:p>
            <a:pPr marL="0" indent="0" algn="just">
              <a:lnSpc>
                <a:spcPct val="115000"/>
              </a:lnSpc>
              <a:spcAft>
                <a:spcPts val="0"/>
              </a:spcAft>
              <a:buNone/>
            </a:pPr>
            <a:r>
              <a:rPr lang="es-MX" sz="1800" b="1" dirty="0">
                <a:latin typeface="Arial" panose="020B0604020202020204" pitchFamily="34" charset="0"/>
                <a:ea typeface="Times New Roman" panose="02020603050405020304" pitchFamily="18" charset="0"/>
              </a:rPr>
              <a:t>Definición científica</a:t>
            </a:r>
            <a:r>
              <a:rPr lang="es-MX" sz="1800" i="1" dirty="0">
                <a:latin typeface="Arial" panose="020B0604020202020204" pitchFamily="34" charset="0"/>
                <a:ea typeface="Times New Roman" panose="02020603050405020304" pitchFamily="18" charset="0"/>
              </a:rPr>
              <a:t>. </a:t>
            </a:r>
            <a:endParaRPr lang="es-MX" sz="1800" i="1" dirty="0" smtClean="0">
              <a:latin typeface="Arial" panose="020B0604020202020204" pitchFamily="34" charset="0"/>
              <a:ea typeface="Times New Roman" panose="02020603050405020304" pitchFamily="18" charset="0"/>
            </a:endParaRPr>
          </a:p>
          <a:p>
            <a:pPr marL="0" indent="0" algn="just">
              <a:lnSpc>
                <a:spcPct val="115000"/>
              </a:lnSpc>
              <a:spcAft>
                <a:spcPts val="0"/>
              </a:spcAft>
              <a:buNone/>
            </a:pPr>
            <a:endParaRPr lang="es-MX" sz="1800" i="1" dirty="0" smtClean="0">
              <a:latin typeface="Arial" panose="020B0604020202020204" pitchFamily="34" charset="0"/>
              <a:ea typeface="Times New Roman" panose="02020603050405020304" pitchFamily="18" charset="0"/>
            </a:endParaRPr>
          </a:p>
          <a:p>
            <a:pPr marL="0" indent="0" algn="just">
              <a:lnSpc>
                <a:spcPct val="115000"/>
              </a:lnSpc>
              <a:spcAft>
                <a:spcPts val="0"/>
              </a:spcAft>
              <a:buNone/>
            </a:pPr>
            <a:r>
              <a:rPr lang="es-MX" sz="1800" dirty="0" smtClean="0">
                <a:latin typeface="Arial" panose="020B0604020202020204" pitchFamily="34" charset="0"/>
                <a:ea typeface="Calibri" panose="020F0502020204030204" pitchFamily="34" charset="0"/>
              </a:rPr>
              <a:t>Por </a:t>
            </a:r>
            <a:r>
              <a:rPr lang="es-MX" sz="1800" dirty="0">
                <a:latin typeface="Arial" panose="020B0604020202020204" pitchFamily="34" charset="0"/>
                <a:ea typeface="Calibri" panose="020F0502020204030204" pitchFamily="34" charset="0"/>
              </a:rPr>
              <a:t>otro lado, se considera también que la psicología científica, estudia la conducta de los organismos. </a:t>
            </a:r>
            <a:endParaRPr lang="es-MX" sz="1800" dirty="0">
              <a:latin typeface="Times New Roman" panose="02020603050405020304" pitchFamily="18" charset="0"/>
              <a:ea typeface="Times New Roman" panose="02020603050405020304" pitchFamily="18" charset="0"/>
            </a:endParaRPr>
          </a:p>
          <a:p>
            <a:pPr marL="0" indent="0" algn="just">
              <a:buNone/>
            </a:pPr>
            <a:endParaRPr lang="es-MX" sz="1800" dirty="0">
              <a:latin typeface="Comic Sans MS" panose="030F0702030302020204" pitchFamily="66" charset="0"/>
              <a:ea typeface="Times New Roman" panose="02020603050405020304" pitchFamily="18" charset="0"/>
            </a:endParaRPr>
          </a:p>
          <a:p>
            <a:pPr marL="0" indent="0" algn="just">
              <a:lnSpc>
                <a:spcPct val="150000"/>
              </a:lnSpc>
              <a:buNone/>
            </a:pPr>
            <a:r>
              <a:rPr lang="es-MX" sz="1800" i="1" dirty="0" smtClean="0">
                <a:latin typeface="Arial" panose="020B0604020202020204" pitchFamily="34" charset="0"/>
                <a:ea typeface="Times New Roman" panose="02020603050405020304" pitchFamily="18" charset="0"/>
              </a:rPr>
              <a:t> </a:t>
            </a:r>
            <a:r>
              <a:rPr lang="es-MX" sz="1800" i="1" dirty="0">
                <a:latin typeface="Arial" panose="020B0604020202020204" pitchFamily="34" charset="0"/>
                <a:ea typeface="Times New Roman" panose="02020603050405020304" pitchFamily="18" charset="0"/>
              </a:rPr>
              <a:t>“La psicología es la ciencia que estudia la </a:t>
            </a:r>
            <a:r>
              <a:rPr lang="es-MX" sz="1800" b="1" i="1" dirty="0">
                <a:latin typeface="Arial" panose="020B0604020202020204" pitchFamily="34" charset="0"/>
                <a:ea typeface="Times New Roman" panose="02020603050405020304" pitchFamily="18" charset="0"/>
              </a:rPr>
              <a:t>conducta</a:t>
            </a:r>
            <a:r>
              <a:rPr lang="es-MX" sz="1800" i="1" dirty="0">
                <a:latin typeface="Arial" panose="020B0604020202020204" pitchFamily="34" charset="0"/>
                <a:ea typeface="Times New Roman" panose="02020603050405020304" pitchFamily="18" charset="0"/>
              </a:rPr>
              <a:t>, los </a:t>
            </a:r>
            <a:r>
              <a:rPr lang="es-MX" sz="1800" b="1" i="1" dirty="0">
                <a:latin typeface="Arial" panose="020B0604020202020204" pitchFamily="34" charset="0"/>
                <a:ea typeface="Times New Roman" panose="02020603050405020304" pitchFamily="18" charset="0"/>
              </a:rPr>
              <a:t>procesos mentales</a:t>
            </a:r>
            <a:r>
              <a:rPr lang="es-MX" sz="1800" i="1" dirty="0">
                <a:latin typeface="Arial" panose="020B0604020202020204" pitchFamily="34" charset="0"/>
                <a:ea typeface="Times New Roman" panose="02020603050405020304" pitchFamily="18" charset="0"/>
              </a:rPr>
              <a:t> y la </a:t>
            </a:r>
            <a:r>
              <a:rPr lang="es-MX" sz="1800" b="1" i="1" dirty="0">
                <a:latin typeface="Arial" panose="020B0604020202020204" pitchFamily="34" charset="0"/>
                <a:ea typeface="Times New Roman" panose="02020603050405020304" pitchFamily="18" charset="0"/>
              </a:rPr>
              <a:t>personalidad</a:t>
            </a:r>
            <a:r>
              <a:rPr lang="es-MX" sz="1800" i="1" dirty="0">
                <a:latin typeface="Arial" panose="020B0604020202020204" pitchFamily="34" charset="0"/>
                <a:ea typeface="Times New Roman" panose="02020603050405020304" pitchFamily="18" charset="0"/>
              </a:rPr>
              <a:t> del</a:t>
            </a:r>
            <a:r>
              <a:rPr lang="es-MX" sz="1800" b="1" i="1" dirty="0">
                <a:latin typeface="Arial" panose="020B0604020202020204" pitchFamily="34" charset="0"/>
                <a:ea typeface="Times New Roman" panose="02020603050405020304" pitchFamily="18" charset="0"/>
              </a:rPr>
              <a:t> hombre</a:t>
            </a:r>
            <a:r>
              <a:rPr lang="es-MX" sz="1800" i="1" dirty="0">
                <a:latin typeface="Arial" panose="020B0604020202020204" pitchFamily="34" charset="0"/>
                <a:ea typeface="Times New Roman" panose="02020603050405020304" pitchFamily="18" charset="0"/>
              </a:rPr>
              <a:t>, considerado individualmente, a lo largo de su vida y en su búsqueda por dar a ésta un sentido que le permita trascender más allá de sí mismo” (Zepeda Herrera, Fernando, 2003). </a:t>
            </a:r>
            <a:endParaRPr lang="es-MX" sz="1800" dirty="0">
              <a:latin typeface="Comic Sans MS" panose="030F0702030302020204" pitchFamily="66" charset="0"/>
            </a:endParaRPr>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48063" y="2204864"/>
            <a:ext cx="3430111" cy="3384376"/>
          </a:xfrm>
          <a:prstGeom prst="rect">
            <a:avLst/>
          </a:prstGeom>
        </p:spPr>
      </p:pic>
    </p:spTree>
    <p:extLst>
      <p:ext uri="{BB962C8B-B14F-4D97-AF65-F5344CB8AC3E}">
        <p14:creationId xmlns:p14="http://schemas.microsoft.com/office/powerpoint/2010/main" val="158801718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7467600" cy="418058"/>
          </a:xfrm>
          <a:solidFill>
            <a:schemeClr val="accent4">
              <a:lumMod val="60000"/>
              <a:lumOff val="40000"/>
            </a:schemeClr>
          </a:solidFill>
        </p:spPr>
        <p:txBody>
          <a:bodyPr/>
          <a:lstStyle/>
          <a:p>
            <a:r>
              <a:rPr lang="es-ES" sz="2000" b="1" dirty="0">
                <a:solidFill>
                  <a:prstClr val="black"/>
                </a:solidFill>
                <a:latin typeface="Arial" panose="020B0604020202020204" pitchFamily="34" charset="0"/>
                <a:ea typeface="Times New Roman" panose="02020603050405020304" pitchFamily="18" charset="0"/>
              </a:rPr>
              <a:t>1. Perspectivas para el estudio de la Psicología </a:t>
            </a:r>
            <a:endParaRPr lang="es-MX" dirty="0"/>
          </a:p>
        </p:txBody>
      </p:sp>
      <p:sp>
        <p:nvSpPr>
          <p:cNvPr id="3" name="Marcador de contenido 2"/>
          <p:cNvSpPr>
            <a:spLocks noGrp="1"/>
          </p:cNvSpPr>
          <p:nvPr>
            <p:ph sz="quarter" idx="1"/>
          </p:nvPr>
        </p:nvSpPr>
        <p:spPr>
          <a:xfrm>
            <a:off x="457200" y="980728"/>
            <a:ext cx="4906888" cy="5112568"/>
          </a:xfrm>
        </p:spPr>
        <p:txBody>
          <a:bodyPr>
            <a:normAutofit fontScale="92500"/>
          </a:bodyPr>
          <a:lstStyle/>
          <a:p>
            <a:pPr marL="0" indent="0" algn="just">
              <a:spcAft>
                <a:spcPts val="0"/>
              </a:spcAft>
              <a:buNone/>
            </a:pPr>
            <a:r>
              <a:rPr lang="es-MX" sz="1800" b="1" dirty="0">
                <a:latin typeface="Comic Sans MS" panose="030F0702030302020204" pitchFamily="66" charset="0"/>
                <a:ea typeface="Calibri" panose="020F0502020204030204" pitchFamily="34" charset="0"/>
              </a:rPr>
              <a:t>El objetivo de la psicología</a:t>
            </a:r>
            <a:r>
              <a:rPr lang="es-MX" sz="1800" b="1" dirty="0" smtClean="0">
                <a:latin typeface="Comic Sans MS" panose="030F0702030302020204" pitchFamily="66" charset="0"/>
                <a:ea typeface="Calibri" panose="020F0502020204030204" pitchFamily="34" charset="0"/>
              </a:rPr>
              <a:t>.</a:t>
            </a:r>
          </a:p>
          <a:p>
            <a:pPr marL="0" indent="0" algn="just">
              <a:spcAft>
                <a:spcPts val="0"/>
              </a:spcAft>
              <a:buNone/>
            </a:pPr>
            <a:endParaRPr lang="es-MX" sz="1800" dirty="0">
              <a:latin typeface="Comic Sans MS" panose="030F0702030302020204" pitchFamily="66" charset="0"/>
              <a:ea typeface="Times New Roman" panose="02020603050405020304" pitchFamily="18" charset="0"/>
            </a:endParaRPr>
          </a:p>
          <a:p>
            <a:pPr algn="just">
              <a:lnSpc>
                <a:spcPct val="150000"/>
              </a:lnSpc>
              <a:spcAft>
                <a:spcPts val="0"/>
              </a:spcAft>
              <a:buClrTx/>
              <a:buSzPct val="76000"/>
            </a:pPr>
            <a:r>
              <a:rPr lang="es-MX" sz="1800" dirty="0">
                <a:latin typeface="Comic Sans MS" panose="030F0702030302020204" pitchFamily="66" charset="0"/>
                <a:ea typeface="Times New Roman" panose="02020603050405020304" pitchFamily="18" charset="0"/>
              </a:rPr>
              <a:t>El objetivo de la psicología, para Charles G. Morris (2000), es: </a:t>
            </a:r>
            <a:r>
              <a:rPr lang="es-MX" sz="1800" b="1" i="1" dirty="0">
                <a:latin typeface="Comic Sans MS" panose="030F0702030302020204" pitchFamily="66" charset="0"/>
                <a:ea typeface="Times New Roman" panose="02020603050405020304" pitchFamily="18" charset="0"/>
              </a:rPr>
              <a:t>“la psicología es la ciencia de la conducta y los procesos mentales”</a:t>
            </a:r>
            <a:r>
              <a:rPr lang="es-MX" sz="1800" b="1" dirty="0">
                <a:latin typeface="Comic Sans MS" panose="030F0702030302020204" pitchFamily="66" charset="0"/>
                <a:ea typeface="Times New Roman" panose="02020603050405020304" pitchFamily="18" charset="0"/>
              </a:rPr>
              <a:t>.</a:t>
            </a:r>
            <a:r>
              <a:rPr lang="es-MX" sz="1800" dirty="0">
                <a:latin typeface="Comic Sans MS" panose="030F0702030302020204" pitchFamily="66" charset="0"/>
                <a:ea typeface="Times New Roman" panose="02020603050405020304" pitchFamily="18" charset="0"/>
              </a:rPr>
              <a:t> </a:t>
            </a:r>
            <a:endParaRPr lang="es-MX" sz="1800" dirty="0" smtClean="0">
              <a:latin typeface="Comic Sans MS" panose="030F0702030302020204" pitchFamily="66" charset="0"/>
              <a:ea typeface="Times New Roman" panose="02020603050405020304" pitchFamily="18" charset="0"/>
            </a:endParaRPr>
          </a:p>
          <a:p>
            <a:pPr algn="just">
              <a:lnSpc>
                <a:spcPct val="150000"/>
              </a:lnSpc>
              <a:spcAft>
                <a:spcPts val="0"/>
              </a:spcAft>
              <a:buClrTx/>
              <a:buSzPct val="76000"/>
            </a:pPr>
            <a:r>
              <a:rPr lang="es-MX" sz="1800" dirty="0" smtClean="0">
                <a:latin typeface="Comic Sans MS" panose="030F0702030302020204" pitchFamily="66" charset="0"/>
                <a:ea typeface="Times New Roman" panose="02020603050405020304" pitchFamily="18" charset="0"/>
              </a:rPr>
              <a:t>La </a:t>
            </a:r>
            <a:r>
              <a:rPr lang="es-MX" sz="1800" dirty="0">
                <a:latin typeface="Comic Sans MS" panose="030F0702030302020204" pitchFamily="66" charset="0"/>
                <a:ea typeface="Times New Roman" panose="02020603050405020304" pitchFamily="18" charset="0"/>
              </a:rPr>
              <a:t>palabra ciencia es clave. </a:t>
            </a:r>
            <a:endParaRPr lang="es-MX" sz="1800" dirty="0" smtClean="0">
              <a:latin typeface="Comic Sans MS" panose="030F0702030302020204" pitchFamily="66" charset="0"/>
              <a:ea typeface="Times New Roman" panose="02020603050405020304" pitchFamily="18" charset="0"/>
            </a:endParaRPr>
          </a:p>
          <a:p>
            <a:pPr algn="just">
              <a:lnSpc>
                <a:spcPct val="150000"/>
              </a:lnSpc>
              <a:spcAft>
                <a:spcPts val="0"/>
              </a:spcAft>
              <a:buClrTx/>
              <a:buSzPct val="76000"/>
            </a:pPr>
            <a:r>
              <a:rPr lang="es-MX" sz="1800" dirty="0" smtClean="0">
                <a:latin typeface="Comic Sans MS" panose="030F0702030302020204" pitchFamily="66" charset="0"/>
                <a:ea typeface="Times New Roman" panose="02020603050405020304" pitchFamily="18" charset="0"/>
              </a:rPr>
              <a:t>Los </a:t>
            </a:r>
            <a:r>
              <a:rPr lang="es-MX" sz="1800" dirty="0">
                <a:latin typeface="Comic Sans MS" panose="030F0702030302020204" pitchFamily="66" charset="0"/>
                <a:ea typeface="Times New Roman" panose="02020603050405020304" pitchFamily="18" charset="0"/>
              </a:rPr>
              <a:t>psicólogos se interesan por la conducta y los procesos mentales no observables que la moldean, pero se apoyan en el </a:t>
            </a:r>
            <a:r>
              <a:rPr lang="es-MX" sz="1800" b="1" dirty="0">
                <a:latin typeface="Comic Sans MS" panose="030F0702030302020204" pitchFamily="66" charset="0"/>
                <a:ea typeface="Times New Roman" panose="02020603050405020304" pitchFamily="18" charset="0"/>
              </a:rPr>
              <a:t>método científico </a:t>
            </a:r>
            <a:r>
              <a:rPr lang="es-MX" sz="1800" dirty="0">
                <a:latin typeface="Comic Sans MS" panose="030F0702030302020204" pitchFamily="66" charset="0"/>
                <a:ea typeface="Times New Roman" panose="02020603050405020304" pitchFamily="18" charset="0"/>
              </a:rPr>
              <a:t>para obtener respuestas a las interrogantes </a:t>
            </a:r>
            <a:r>
              <a:rPr lang="es-MX" sz="1800" dirty="0" smtClean="0">
                <a:latin typeface="Comic Sans MS" panose="030F0702030302020204" pitchFamily="66" charset="0"/>
                <a:ea typeface="Times New Roman" panose="02020603050405020304" pitchFamily="18" charset="0"/>
              </a:rPr>
              <a:t>psicológicas.</a:t>
            </a:r>
            <a:endParaRPr lang="es-MX" sz="1800" dirty="0">
              <a:latin typeface="Comic Sans MS" panose="030F0702030302020204" pitchFamily="66" charset="0"/>
              <a:ea typeface="Times New Roman" panose="02020603050405020304" pitchFamily="18" charset="0"/>
            </a:endParaRPr>
          </a:p>
          <a:p>
            <a:endParaRPr lang="es-MX" dirty="0"/>
          </a:p>
        </p:txBody>
      </p:sp>
      <p:pic>
        <p:nvPicPr>
          <p:cNvPr id="5" name="Imagen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64088" y="1908441"/>
            <a:ext cx="3168352" cy="3149931"/>
          </a:xfrm>
          <a:prstGeom prst="rect">
            <a:avLst/>
          </a:prstGeom>
        </p:spPr>
      </p:pic>
    </p:spTree>
    <p:extLst>
      <p:ext uri="{BB962C8B-B14F-4D97-AF65-F5344CB8AC3E}">
        <p14:creationId xmlns:p14="http://schemas.microsoft.com/office/powerpoint/2010/main" val="389876400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7467600" cy="418058"/>
          </a:xfrm>
          <a:solidFill>
            <a:schemeClr val="accent4">
              <a:lumMod val="60000"/>
              <a:lumOff val="40000"/>
            </a:schemeClr>
          </a:solidFill>
        </p:spPr>
        <p:txBody>
          <a:bodyPr/>
          <a:lstStyle/>
          <a:p>
            <a:r>
              <a:rPr lang="es-ES" sz="2000" b="1" dirty="0">
                <a:solidFill>
                  <a:prstClr val="black"/>
                </a:solidFill>
                <a:latin typeface="Arial" panose="020B0604020202020204" pitchFamily="34" charset="0"/>
                <a:ea typeface="Times New Roman" panose="02020603050405020304" pitchFamily="18" charset="0"/>
              </a:rPr>
              <a:t>1. Perspectivas para el estudio de la Psicología </a:t>
            </a:r>
            <a:endParaRPr lang="es-MX" dirty="0"/>
          </a:p>
        </p:txBody>
      </p:sp>
      <p:sp>
        <p:nvSpPr>
          <p:cNvPr id="3" name="Marcador de contenido 2"/>
          <p:cNvSpPr>
            <a:spLocks noGrp="1"/>
          </p:cNvSpPr>
          <p:nvPr>
            <p:ph sz="quarter" idx="1"/>
          </p:nvPr>
        </p:nvSpPr>
        <p:spPr>
          <a:xfrm>
            <a:off x="457200" y="980728"/>
            <a:ext cx="4906888" cy="5112568"/>
          </a:xfrm>
        </p:spPr>
        <p:txBody>
          <a:bodyPr>
            <a:normAutofit/>
          </a:bodyPr>
          <a:lstStyle/>
          <a:p>
            <a:pPr marL="0" indent="0" algn="just">
              <a:spcAft>
                <a:spcPts val="0"/>
              </a:spcAft>
              <a:buNone/>
            </a:pPr>
            <a:r>
              <a:rPr lang="es-MX" sz="1800" b="1" dirty="0">
                <a:latin typeface="Comic Sans MS" panose="030F0702030302020204" pitchFamily="66" charset="0"/>
                <a:ea typeface="Calibri" panose="020F0502020204030204" pitchFamily="34" charset="0"/>
              </a:rPr>
              <a:t>El objetivo de la psicología</a:t>
            </a:r>
            <a:r>
              <a:rPr lang="es-MX" sz="1800" b="1" dirty="0" smtClean="0">
                <a:latin typeface="Comic Sans MS" panose="030F0702030302020204" pitchFamily="66" charset="0"/>
                <a:ea typeface="Calibri" panose="020F0502020204030204" pitchFamily="34" charset="0"/>
              </a:rPr>
              <a:t>.</a:t>
            </a:r>
          </a:p>
          <a:p>
            <a:pPr marL="0" indent="0" algn="just">
              <a:spcAft>
                <a:spcPts val="0"/>
              </a:spcAft>
              <a:buNone/>
            </a:pPr>
            <a:r>
              <a:rPr lang="es-MX" sz="1900" dirty="0">
                <a:solidFill>
                  <a:prstClr val="black"/>
                </a:solidFill>
                <a:latin typeface="Comic Sans MS" panose="030F0702030302020204" pitchFamily="66" charset="0"/>
                <a:ea typeface="Times New Roman" panose="02020603050405020304" pitchFamily="18" charset="0"/>
              </a:rPr>
              <a:t>El objetivo de la psicología es el </a:t>
            </a:r>
            <a:r>
              <a:rPr lang="es-MX" sz="1900" b="1" dirty="0">
                <a:solidFill>
                  <a:prstClr val="black"/>
                </a:solidFill>
                <a:latin typeface="Comic Sans MS" panose="030F0702030302020204" pitchFamily="66" charset="0"/>
                <a:ea typeface="Times New Roman" panose="02020603050405020304" pitchFamily="18" charset="0"/>
              </a:rPr>
              <a:t>estudio</a:t>
            </a:r>
            <a:endParaRPr lang="es-MX" sz="1800" b="1" dirty="0" smtClean="0">
              <a:latin typeface="Comic Sans MS" panose="030F0702030302020204" pitchFamily="66" charset="0"/>
              <a:ea typeface="Calibri" panose="020F0502020204030204" pitchFamily="34" charset="0"/>
            </a:endParaRPr>
          </a:p>
          <a:p>
            <a:pPr marL="0" indent="0" algn="just">
              <a:spcAft>
                <a:spcPts val="0"/>
              </a:spcAft>
              <a:buNone/>
            </a:pPr>
            <a:endParaRPr lang="es-MX" sz="1900" dirty="0">
              <a:latin typeface="Comic Sans MS" panose="030F0702030302020204" pitchFamily="66" charset="0"/>
              <a:ea typeface="Times New Roman" panose="02020603050405020304" pitchFamily="18" charset="0"/>
            </a:endParaRPr>
          </a:p>
          <a:p>
            <a:pPr algn="just">
              <a:lnSpc>
                <a:spcPct val="115000"/>
              </a:lnSpc>
              <a:spcAft>
                <a:spcPts val="0"/>
              </a:spcAft>
              <a:buClrTx/>
            </a:pPr>
            <a:r>
              <a:rPr lang="es-MX" sz="1900" dirty="0">
                <a:solidFill>
                  <a:prstClr val="black"/>
                </a:solidFill>
                <a:latin typeface="Comic Sans MS" panose="030F0702030302020204" pitchFamily="66" charset="0"/>
                <a:ea typeface="Times New Roman" panose="02020603050405020304" pitchFamily="18" charset="0"/>
              </a:rPr>
              <a:t>El objetivo de la psicología es el </a:t>
            </a:r>
            <a:r>
              <a:rPr lang="es-MX" sz="1900" b="1" dirty="0">
                <a:solidFill>
                  <a:prstClr val="black"/>
                </a:solidFill>
                <a:latin typeface="Comic Sans MS" panose="030F0702030302020204" pitchFamily="66" charset="0"/>
                <a:ea typeface="Times New Roman" panose="02020603050405020304" pitchFamily="18" charset="0"/>
              </a:rPr>
              <a:t>estudio</a:t>
            </a:r>
            <a:r>
              <a:rPr lang="es-MX" sz="1900" dirty="0">
                <a:solidFill>
                  <a:prstClr val="black"/>
                </a:solidFill>
                <a:latin typeface="Comic Sans MS" panose="030F0702030302020204" pitchFamily="66" charset="0"/>
                <a:ea typeface="Times New Roman" panose="02020603050405020304" pitchFamily="18" charset="0"/>
              </a:rPr>
              <a:t> </a:t>
            </a:r>
            <a:r>
              <a:rPr lang="es-MX" sz="1900" dirty="0" smtClean="0">
                <a:latin typeface="Comic Sans MS" panose="030F0702030302020204" pitchFamily="66" charset="0"/>
                <a:ea typeface="Times New Roman" panose="02020603050405020304" pitchFamily="18" charset="0"/>
              </a:rPr>
              <a:t>del </a:t>
            </a:r>
            <a:r>
              <a:rPr lang="es-MX" sz="1900" b="1" dirty="0">
                <a:latin typeface="Comic Sans MS" panose="030F0702030302020204" pitchFamily="66" charset="0"/>
                <a:ea typeface="Times New Roman" panose="02020603050405020304" pitchFamily="18" charset="0"/>
              </a:rPr>
              <a:t>comportamiento</a:t>
            </a:r>
            <a:r>
              <a:rPr lang="es-MX" sz="1900" dirty="0">
                <a:latin typeface="Comic Sans MS" panose="030F0702030302020204" pitchFamily="66" charset="0"/>
                <a:ea typeface="Times New Roman" panose="02020603050405020304" pitchFamily="18" charset="0"/>
              </a:rPr>
              <a:t> del hombre y los procesos mentales, sus determinantes internos y externos y la interacción de éstos. Esto es, la </a:t>
            </a:r>
            <a:r>
              <a:rPr lang="es-MX" sz="1900" b="1" dirty="0">
                <a:latin typeface="Comic Sans MS" panose="030F0702030302020204" pitchFamily="66" charset="0"/>
                <a:ea typeface="Times New Roman" panose="02020603050405020304" pitchFamily="18" charset="0"/>
              </a:rPr>
              <a:t>conducta </a:t>
            </a:r>
            <a:r>
              <a:rPr lang="es-MX" sz="1900" dirty="0">
                <a:latin typeface="Comic Sans MS" panose="030F0702030302020204" pitchFamily="66" charset="0"/>
                <a:ea typeface="Times New Roman" panose="02020603050405020304" pitchFamily="18" charset="0"/>
              </a:rPr>
              <a:t>humana es el objeto de estudio de la Psicología</a:t>
            </a:r>
            <a:r>
              <a:rPr lang="es-MX" sz="1900" dirty="0" smtClean="0">
                <a:latin typeface="Comic Sans MS" panose="030F0702030302020204" pitchFamily="66" charset="0"/>
                <a:ea typeface="Times New Roman" panose="02020603050405020304" pitchFamily="18" charset="0"/>
              </a:rPr>
              <a:t>.</a:t>
            </a:r>
          </a:p>
          <a:p>
            <a:pPr algn="just">
              <a:lnSpc>
                <a:spcPct val="115000"/>
              </a:lnSpc>
              <a:spcAft>
                <a:spcPts val="0"/>
              </a:spcAft>
            </a:pPr>
            <a:endParaRPr lang="es-MX" sz="1900" dirty="0">
              <a:latin typeface="Comic Sans MS" panose="030F0702030302020204" pitchFamily="66" charset="0"/>
              <a:ea typeface="Times New Roman" panose="02020603050405020304" pitchFamily="18" charset="0"/>
            </a:endParaRPr>
          </a:p>
          <a:p>
            <a:pPr lvl="0" algn="just">
              <a:buClrTx/>
            </a:pPr>
            <a:r>
              <a:rPr lang="es-MX" sz="1900" dirty="0" smtClean="0">
                <a:solidFill>
                  <a:prstClr val="black"/>
                </a:solidFill>
                <a:latin typeface="Comic Sans MS" panose="030F0702030302020204" pitchFamily="66" charset="0"/>
                <a:ea typeface="Times New Roman" panose="02020603050405020304" pitchFamily="18" charset="0"/>
              </a:rPr>
              <a:t>¿Pero </a:t>
            </a:r>
            <a:r>
              <a:rPr lang="es-MX" sz="1900" dirty="0">
                <a:solidFill>
                  <a:prstClr val="black"/>
                </a:solidFill>
                <a:latin typeface="Comic Sans MS" panose="030F0702030302020204" pitchFamily="66" charset="0"/>
                <a:ea typeface="Times New Roman" panose="02020603050405020304" pitchFamily="18" charset="0"/>
              </a:rPr>
              <a:t>qué es la </a:t>
            </a:r>
            <a:r>
              <a:rPr lang="es-MX" sz="1900" dirty="0" smtClean="0">
                <a:solidFill>
                  <a:prstClr val="black"/>
                </a:solidFill>
                <a:latin typeface="Comic Sans MS" panose="030F0702030302020204" pitchFamily="66" charset="0"/>
                <a:ea typeface="Times New Roman" panose="02020603050405020304" pitchFamily="18" charset="0"/>
              </a:rPr>
              <a:t>conducta?</a:t>
            </a:r>
            <a:endParaRPr lang="es-MX" sz="1900" dirty="0">
              <a:solidFill>
                <a:prstClr val="black"/>
              </a:solidFill>
              <a:latin typeface="Comic Sans MS" panose="030F0702030302020204" pitchFamily="66" charset="0"/>
              <a:ea typeface="Times New Roman" panose="02020603050405020304" pitchFamily="18" charset="0"/>
            </a:endParaRPr>
          </a:p>
          <a:p>
            <a:pPr indent="0" algn="just">
              <a:spcAft>
                <a:spcPts val="0"/>
              </a:spcAft>
              <a:buNone/>
            </a:pPr>
            <a:r>
              <a:rPr lang="es-MX" dirty="0">
                <a:latin typeface="Arial" panose="020B0604020202020204" pitchFamily="34" charset="0"/>
                <a:ea typeface="Times New Roman" panose="02020603050405020304" pitchFamily="18" charset="0"/>
              </a:rPr>
              <a:t> </a:t>
            </a:r>
            <a:endParaRPr lang="es-MX" dirty="0">
              <a:latin typeface="Times New Roman" panose="02020603050405020304" pitchFamily="18" charset="0"/>
              <a:ea typeface="Times New Roman" panose="02020603050405020304" pitchFamily="18" charset="0"/>
            </a:endParaRPr>
          </a:p>
          <a:p>
            <a:endParaRPr lang="es-MX" dirty="0"/>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68400" y="1628800"/>
            <a:ext cx="3164039" cy="4058919"/>
          </a:xfrm>
          <a:prstGeom prst="rect">
            <a:avLst/>
          </a:prstGeom>
        </p:spPr>
      </p:pic>
    </p:spTree>
    <p:extLst>
      <p:ext uri="{BB962C8B-B14F-4D97-AF65-F5344CB8AC3E}">
        <p14:creationId xmlns:p14="http://schemas.microsoft.com/office/powerpoint/2010/main" val="339810364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7467600" cy="418058"/>
          </a:xfrm>
          <a:solidFill>
            <a:schemeClr val="accent4">
              <a:lumMod val="60000"/>
              <a:lumOff val="40000"/>
            </a:schemeClr>
          </a:solidFill>
        </p:spPr>
        <p:txBody>
          <a:bodyPr/>
          <a:lstStyle/>
          <a:p>
            <a:pPr algn="ctr"/>
            <a:r>
              <a:rPr lang="es-ES" sz="2000" b="1" dirty="0">
                <a:solidFill>
                  <a:prstClr val="black"/>
                </a:solidFill>
                <a:latin typeface="Arial" panose="020B0604020202020204" pitchFamily="34" charset="0"/>
                <a:ea typeface="Times New Roman" panose="02020603050405020304" pitchFamily="18" charset="0"/>
              </a:rPr>
              <a:t>1. Perspectivas para el estudio de la Psicología </a:t>
            </a:r>
            <a:endParaRPr lang="es-MX" dirty="0"/>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20072" y="2285045"/>
            <a:ext cx="3505210" cy="2800139"/>
          </a:xfrm>
          <a:prstGeom prst="rect">
            <a:avLst/>
          </a:prstGeom>
        </p:spPr>
      </p:pic>
      <p:sp>
        <p:nvSpPr>
          <p:cNvPr id="3" name="Marcador de contenido 2"/>
          <p:cNvSpPr>
            <a:spLocks noGrp="1"/>
          </p:cNvSpPr>
          <p:nvPr>
            <p:ph sz="quarter" idx="1"/>
          </p:nvPr>
        </p:nvSpPr>
        <p:spPr>
          <a:xfrm>
            <a:off x="457200" y="836712"/>
            <a:ext cx="4906888" cy="5544616"/>
          </a:xfrm>
        </p:spPr>
        <p:txBody>
          <a:bodyPr>
            <a:normAutofit fontScale="92500"/>
          </a:bodyPr>
          <a:lstStyle/>
          <a:p>
            <a:pPr marL="0" indent="0" algn="just">
              <a:spcAft>
                <a:spcPts val="0"/>
              </a:spcAft>
              <a:buNone/>
            </a:pPr>
            <a:r>
              <a:rPr lang="es-MX" sz="1800" b="1" dirty="0">
                <a:latin typeface="Comic Sans MS" panose="030F0702030302020204" pitchFamily="66" charset="0"/>
                <a:ea typeface="Calibri" panose="020F0502020204030204" pitchFamily="34" charset="0"/>
              </a:rPr>
              <a:t>El objetivo de la psicología</a:t>
            </a:r>
            <a:r>
              <a:rPr lang="es-MX" sz="1800" b="1" dirty="0" smtClean="0">
                <a:latin typeface="Comic Sans MS" panose="030F0702030302020204" pitchFamily="66" charset="0"/>
                <a:ea typeface="Calibri" panose="020F0502020204030204" pitchFamily="34" charset="0"/>
              </a:rPr>
              <a:t>.</a:t>
            </a:r>
          </a:p>
          <a:p>
            <a:pPr marL="0" indent="0" algn="just">
              <a:spcAft>
                <a:spcPts val="0"/>
              </a:spcAft>
              <a:buNone/>
            </a:pPr>
            <a:endParaRPr lang="es-MX" sz="1800" dirty="0">
              <a:latin typeface="Comic Sans MS" panose="030F0702030302020204" pitchFamily="66" charset="0"/>
              <a:ea typeface="Times New Roman" panose="02020603050405020304" pitchFamily="18" charset="0"/>
            </a:endParaRPr>
          </a:p>
          <a:p>
            <a:pPr algn="just">
              <a:lnSpc>
                <a:spcPct val="115000"/>
              </a:lnSpc>
              <a:spcAft>
                <a:spcPts val="0"/>
              </a:spcAft>
            </a:pPr>
            <a:r>
              <a:rPr lang="es-MX" sz="2100" b="1" dirty="0">
                <a:latin typeface="Comic Sans MS" panose="030F0702030302020204" pitchFamily="66" charset="0"/>
                <a:ea typeface="Times New Roman" panose="02020603050405020304" pitchFamily="18" charset="0"/>
              </a:rPr>
              <a:t>Definición de </a:t>
            </a:r>
            <a:r>
              <a:rPr lang="es-MX" sz="2100" b="1" dirty="0" smtClean="0">
                <a:latin typeface="Comic Sans MS" panose="030F0702030302020204" pitchFamily="66" charset="0"/>
                <a:ea typeface="Times New Roman" panose="02020603050405020304" pitchFamily="18" charset="0"/>
              </a:rPr>
              <a:t>conducta</a:t>
            </a:r>
            <a:r>
              <a:rPr lang="es-MX" sz="2100" dirty="0" smtClean="0">
                <a:latin typeface="Comic Sans MS" panose="030F0702030302020204" pitchFamily="66" charset="0"/>
                <a:ea typeface="Times New Roman" panose="02020603050405020304" pitchFamily="18" charset="0"/>
              </a:rPr>
              <a:t>. </a:t>
            </a:r>
          </a:p>
          <a:p>
            <a:pPr marL="0" indent="0">
              <a:lnSpc>
                <a:spcPct val="115000"/>
              </a:lnSpc>
              <a:spcAft>
                <a:spcPts val="0"/>
              </a:spcAft>
              <a:buNone/>
            </a:pPr>
            <a:r>
              <a:rPr lang="es-MX" sz="2100" dirty="0" smtClean="0">
                <a:latin typeface="Comic Sans MS" panose="030F0702030302020204" pitchFamily="66" charset="0"/>
                <a:ea typeface="Times New Roman" panose="02020603050405020304" pitchFamily="18" charset="0"/>
              </a:rPr>
              <a:t>Cualquier </a:t>
            </a:r>
            <a:r>
              <a:rPr lang="es-MX" sz="2100" dirty="0">
                <a:latin typeface="Comic Sans MS" panose="030F0702030302020204" pitchFamily="66" charset="0"/>
                <a:ea typeface="Times New Roman" panose="02020603050405020304" pitchFamily="18" charset="0"/>
              </a:rPr>
              <a:t>movimiento declarado observable que comprende al organismo. </a:t>
            </a:r>
            <a:endParaRPr lang="es-MX" sz="2100" dirty="0" smtClean="0">
              <a:latin typeface="Comic Sans MS" panose="030F0702030302020204" pitchFamily="66" charset="0"/>
              <a:ea typeface="Times New Roman" panose="02020603050405020304" pitchFamily="18" charset="0"/>
            </a:endParaRPr>
          </a:p>
          <a:p>
            <a:pPr marL="0" indent="0" algn="just">
              <a:lnSpc>
                <a:spcPct val="115000"/>
              </a:lnSpc>
              <a:spcAft>
                <a:spcPts val="0"/>
              </a:spcAft>
              <a:buNone/>
            </a:pPr>
            <a:endParaRPr lang="es-MX" sz="2100" dirty="0">
              <a:latin typeface="Comic Sans MS" panose="030F0702030302020204" pitchFamily="66" charset="0"/>
              <a:ea typeface="Times New Roman" panose="02020603050405020304" pitchFamily="18" charset="0"/>
            </a:endParaRPr>
          </a:p>
          <a:p>
            <a:pPr marL="0" indent="0" algn="just">
              <a:lnSpc>
                <a:spcPct val="115000"/>
              </a:lnSpc>
              <a:spcAft>
                <a:spcPts val="0"/>
              </a:spcAft>
              <a:buNone/>
            </a:pPr>
            <a:r>
              <a:rPr lang="es-MX" sz="2100" dirty="0" smtClean="0">
                <a:latin typeface="Comic Sans MS" panose="030F0702030302020204" pitchFamily="66" charset="0"/>
                <a:ea typeface="Times New Roman" panose="02020603050405020304" pitchFamily="18" charset="0"/>
              </a:rPr>
              <a:t>Generalmente </a:t>
            </a:r>
            <a:r>
              <a:rPr lang="es-MX" sz="2100" dirty="0">
                <a:latin typeface="Comic Sans MS" panose="030F0702030302020204" pitchFamily="66" charset="0"/>
                <a:ea typeface="Times New Roman" panose="02020603050405020304" pitchFamily="18" charset="0"/>
              </a:rPr>
              <a:t>se toma para comprender la conducta verbal lo mismo que los movimientos físicos, e incluye, aquellas acciones que pueden observarse con facilidad, tales como la actividad física, y la actividad oral, así como, los “procesos mentales”, como: la percepción, el pensamiento, el recuerdo, los sentimientos, etc.</a:t>
            </a:r>
          </a:p>
          <a:p>
            <a:endParaRPr lang="es-MX" dirty="0"/>
          </a:p>
        </p:txBody>
      </p:sp>
    </p:spTree>
    <p:extLst>
      <p:ext uri="{BB962C8B-B14F-4D97-AF65-F5344CB8AC3E}">
        <p14:creationId xmlns:p14="http://schemas.microsoft.com/office/powerpoint/2010/main" val="41683836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7467600" cy="418058"/>
          </a:xfrm>
          <a:solidFill>
            <a:schemeClr val="accent4">
              <a:lumMod val="60000"/>
              <a:lumOff val="40000"/>
            </a:schemeClr>
          </a:solidFill>
        </p:spPr>
        <p:txBody>
          <a:bodyPr>
            <a:normAutofit fontScale="90000"/>
          </a:bodyPr>
          <a:lstStyle/>
          <a:p>
            <a:r>
              <a:rPr lang="es-MX" sz="3200" b="1" cap="none" dirty="0" smtClean="0">
                <a:solidFill>
                  <a:prstClr val="black"/>
                </a:solidFill>
                <a:latin typeface="Calibri"/>
              </a:rPr>
              <a:t>Guion</a:t>
            </a:r>
            <a:r>
              <a:rPr lang="es-ES" sz="3200" b="1" cap="none" dirty="0" smtClean="0">
                <a:solidFill>
                  <a:prstClr val="black"/>
                </a:solidFill>
                <a:latin typeface="Calibri"/>
              </a:rPr>
              <a:t> </a:t>
            </a:r>
            <a:r>
              <a:rPr lang="es-ES" sz="3200" b="1" cap="none" dirty="0">
                <a:solidFill>
                  <a:prstClr val="black"/>
                </a:solidFill>
                <a:latin typeface="Calibri"/>
              </a:rPr>
              <a:t>explicativo</a:t>
            </a:r>
            <a:endParaRPr lang="es-MX" dirty="0"/>
          </a:p>
        </p:txBody>
      </p:sp>
      <p:sp>
        <p:nvSpPr>
          <p:cNvPr id="3" name="Marcador de contenido 2"/>
          <p:cNvSpPr>
            <a:spLocks noGrp="1"/>
          </p:cNvSpPr>
          <p:nvPr>
            <p:ph sz="quarter" idx="1"/>
          </p:nvPr>
        </p:nvSpPr>
        <p:spPr>
          <a:xfrm>
            <a:off x="457200" y="1124744"/>
            <a:ext cx="7467600" cy="4873752"/>
          </a:xfrm>
        </p:spPr>
        <p:txBody>
          <a:bodyPr/>
          <a:lstStyle/>
          <a:p>
            <a:pPr marL="0" indent="0" algn="just">
              <a:lnSpc>
                <a:spcPct val="150000"/>
              </a:lnSpc>
              <a:buClr>
                <a:prstClr val="black"/>
              </a:buClr>
              <a:buNone/>
              <a:defRPr/>
            </a:pPr>
            <a:r>
              <a:rPr lang="es-ES" sz="2000" b="1" dirty="0">
                <a:solidFill>
                  <a:prstClr val="black"/>
                </a:solidFill>
                <a:latin typeface="Comic Sans MS" panose="030F0702030302020204" pitchFamily="66" charset="0"/>
              </a:rPr>
              <a:t>El presente material de diapositivas que a continuación se muestran, pertenecen a la asignatura de Psicología que se imparte en sexto semestre. Específicamente se desarrolla el </a:t>
            </a:r>
            <a:r>
              <a:rPr lang="es-ES" sz="2000" b="1" dirty="0" smtClean="0">
                <a:solidFill>
                  <a:prstClr val="black"/>
                </a:solidFill>
                <a:latin typeface="Comic Sans MS" panose="030F0702030302020204" pitchFamily="66" charset="0"/>
              </a:rPr>
              <a:t>Módulo1: </a:t>
            </a:r>
            <a:r>
              <a:rPr lang="es-ES" sz="2000" b="1" dirty="0">
                <a:latin typeface="Comic Sans MS" panose="030F0702030302020204" pitchFamily="66" charset="0"/>
                <a:ea typeface="Times New Roman" panose="02020603050405020304" pitchFamily="18" charset="0"/>
              </a:rPr>
              <a:t>Perspectivas actuales para el estudio de la Psicología</a:t>
            </a:r>
            <a:r>
              <a:rPr lang="es-ES" sz="2000" b="1" dirty="0" smtClean="0">
                <a:solidFill>
                  <a:prstClr val="black"/>
                </a:solidFill>
                <a:latin typeface="Comic Sans MS" panose="030F0702030302020204" pitchFamily="66" charset="0"/>
              </a:rPr>
              <a:t>.</a:t>
            </a:r>
          </a:p>
          <a:p>
            <a:pPr marL="0" indent="0" algn="just">
              <a:lnSpc>
                <a:spcPct val="150000"/>
              </a:lnSpc>
              <a:buClr>
                <a:prstClr val="black"/>
              </a:buClr>
              <a:buNone/>
              <a:defRPr/>
            </a:pPr>
            <a:endParaRPr lang="es-ES" sz="2000" b="1" dirty="0">
              <a:solidFill>
                <a:prstClr val="black"/>
              </a:solidFill>
              <a:latin typeface="Comic Sans MS" panose="030F0702030302020204" pitchFamily="66" charset="0"/>
            </a:endParaRPr>
          </a:p>
          <a:p>
            <a:pPr marL="0" indent="0" algn="just">
              <a:lnSpc>
                <a:spcPct val="150000"/>
              </a:lnSpc>
              <a:buClr>
                <a:prstClr val="black"/>
              </a:buClr>
              <a:buNone/>
              <a:defRPr/>
            </a:pPr>
            <a:r>
              <a:rPr lang="es-ES" sz="2000" b="1" dirty="0" smtClean="0">
                <a:solidFill>
                  <a:prstClr val="black"/>
                </a:solidFill>
                <a:latin typeface="Comic Sans MS" panose="030F0702030302020204" pitchFamily="66" charset="0"/>
              </a:rPr>
              <a:t>El empleo de este material, </a:t>
            </a:r>
            <a:r>
              <a:rPr lang="es-ES" sz="2000" b="1" dirty="0">
                <a:solidFill>
                  <a:prstClr val="black"/>
                </a:solidFill>
                <a:latin typeface="Comic Sans MS" panose="030F0702030302020204" pitchFamily="66" charset="0"/>
              </a:rPr>
              <a:t>es </a:t>
            </a:r>
            <a:r>
              <a:rPr lang="es-ES" sz="2000" b="1" dirty="0" smtClean="0">
                <a:solidFill>
                  <a:prstClr val="black"/>
                </a:solidFill>
                <a:latin typeface="Comic Sans MS" panose="030F0702030302020204" pitchFamily="66" charset="0"/>
              </a:rPr>
              <a:t>de fácil manejo</a:t>
            </a:r>
            <a:r>
              <a:rPr lang="es-ES" sz="2000" b="1" dirty="0">
                <a:solidFill>
                  <a:prstClr val="black"/>
                </a:solidFill>
                <a:latin typeface="Comic Sans MS" panose="030F0702030302020204" pitchFamily="66" charset="0"/>
              </a:rPr>
              <a:t>.</a:t>
            </a:r>
            <a:r>
              <a:rPr lang="es-ES" sz="2000" b="1" dirty="0" smtClean="0">
                <a:solidFill>
                  <a:prstClr val="black"/>
                </a:solidFill>
                <a:latin typeface="Comic Sans MS" panose="030F0702030302020204" pitchFamily="66" charset="0"/>
              </a:rPr>
              <a:t> Además, se </a:t>
            </a:r>
            <a:r>
              <a:rPr lang="es-ES" sz="2000" b="1" dirty="0">
                <a:solidFill>
                  <a:prstClr val="black"/>
                </a:solidFill>
                <a:latin typeface="Comic Sans MS" panose="030F0702030302020204" pitchFamily="66" charset="0"/>
              </a:rPr>
              <a:t>pretendió presentar lo más representativo del material temático, con ilustraciones alusivas  al punto tratado.  </a:t>
            </a:r>
          </a:p>
          <a:p>
            <a:endParaRPr lang="es-MX" dirty="0"/>
          </a:p>
        </p:txBody>
      </p:sp>
    </p:spTree>
    <p:extLst>
      <p:ext uri="{BB962C8B-B14F-4D97-AF65-F5344CB8AC3E}">
        <p14:creationId xmlns:p14="http://schemas.microsoft.com/office/powerpoint/2010/main" val="361483289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7467600" cy="346050"/>
          </a:xfrm>
          <a:solidFill>
            <a:schemeClr val="accent4">
              <a:lumMod val="60000"/>
              <a:lumOff val="40000"/>
            </a:schemeClr>
          </a:solidFill>
        </p:spPr>
        <p:txBody>
          <a:bodyPr>
            <a:normAutofit fontScale="90000"/>
          </a:bodyPr>
          <a:lstStyle/>
          <a:p>
            <a:pPr algn="ctr"/>
            <a:r>
              <a:rPr lang="es-ES" sz="2000" b="1" dirty="0">
                <a:solidFill>
                  <a:prstClr val="black"/>
                </a:solidFill>
                <a:latin typeface="Arial" panose="020B0604020202020204" pitchFamily="34" charset="0"/>
                <a:ea typeface="Times New Roman" panose="02020603050405020304" pitchFamily="18" charset="0"/>
              </a:rPr>
              <a:t>1. Perspectivas para el estudio de la Psicología </a:t>
            </a:r>
            <a:endParaRPr lang="es-MX" dirty="0"/>
          </a:p>
        </p:txBody>
      </p:sp>
      <p:sp>
        <p:nvSpPr>
          <p:cNvPr id="3" name="Marcador de contenido 2"/>
          <p:cNvSpPr>
            <a:spLocks noGrp="1"/>
          </p:cNvSpPr>
          <p:nvPr>
            <p:ph sz="quarter" idx="1"/>
          </p:nvPr>
        </p:nvSpPr>
        <p:spPr>
          <a:xfrm>
            <a:off x="457200" y="908720"/>
            <a:ext cx="3754760" cy="4873752"/>
          </a:xfrm>
        </p:spPr>
        <p:txBody>
          <a:bodyPr>
            <a:normAutofit/>
          </a:bodyPr>
          <a:lstStyle/>
          <a:p>
            <a:pPr marL="0" indent="0" algn="just">
              <a:lnSpc>
                <a:spcPct val="115000"/>
              </a:lnSpc>
              <a:spcAft>
                <a:spcPts val="0"/>
              </a:spcAft>
              <a:buNone/>
            </a:pPr>
            <a:r>
              <a:rPr lang="es-MX" sz="2000" b="1" dirty="0">
                <a:latin typeface="Comic Sans MS" panose="030F0702030302020204" pitchFamily="66" charset="0"/>
                <a:ea typeface="Times New Roman" panose="02020603050405020304" pitchFamily="18" charset="0"/>
              </a:rPr>
              <a:t>Tipos de conducta</a:t>
            </a:r>
            <a:endParaRPr lang="es-MX" sz="2000" dirty="0">
              <a:latin typeface="Comic Sans MS" panose="030F0702030302020204" pitchFamily="66" charset="0"/>
              <a:ea typeface="Times New Roman" panose="02020603050405020304" pitchFamily="18" charset="0"/>
            </a:endParaRPr>
          </a:p>
          <a:p>
            <a:pPr algn="just">
              <a:lnSpc>
                <a:spcPct val="115000"/>
              </a:lnSpc>
              <a:spcAft>
                <a:spcPts val="0"/>
              </a:spcAft>
            </a:pPr>
            <a:endParaRPr lang="es-MX" sz="1800" dirty="0">
              <a:latin typeface="Comic Sans MS" panose="030F0702030302020204" pitchFamily="66" charset="0"/>
              <a:ea typeface="Times New Roman" panose="02020603050405020304" pitchFamily="18" charset="0"/>
            </a:endParaRPr>
          </a:p>
          <a:p>
            <a:pPr algn="just">
              <a:lnSpc>
                <a:spcPct val="115000"/>
              </a:lnSpc>
              <a:spcAft>
                <a:spcPts val="0"/>
              </a:spcAft>
              <a:buClrTx/>
            </a:pPr>
            <a:r>
              <a:rPr lang="es-MX" sz="1800" b="1" dirty="0">
                <a:latin typeface="Comic Sans MS" panose="030F0702030302020204" pitchFamily="66" charset="0"/>
                <a:ea typeface="Times New Roman" panose="02020603050405020304" pitchFamily="18" charset="0"/>
              </a:rPr>
              <a:t>Observable</a:t>
            </a:r>
            <a:r>
              <a:rPr lang="es-MX" sz="1800" b="1" dirty="0" smtClean="0">
                <a:latin typeface="Comic Sans MS" panose="030F0702030302020204" pitchFamily="66" charset="0"/>
                <a:ea typeface="Times New Roman" panose="02020603050405020304" pitchFamily="18" charset="0"/>
              </a:rPr>
              <a:t>.</a:t>
            </a:r>
          </a:p>
          <a:p>
            <a:pPr algn="just">
              <a:lnSpc>
                <a:spcPct val="115000"/>
              </a:lnSpc>
              <a:spcAft>
                <a:spcPts val="0"/>
              </a:spcAft>
            </a:pPr>
            <a:endParaRPr lang="es-MX" sz="1800" dirty="0">
              <a:latin typeface="Comic Sans MS" panose="030F0702030302020204" pitchFamily="66" charset="0"/>
              <a:ea typeface="Times New Roman" panose="02020603050405020304" pitchFamily="18" charset="0"/>
            </a:endParaRPr>
          </a:p>
          <a:p>
            <a:pPr lvl="0" algn="just">
              <a:lnSpc>
                <a:spcPct val="115000"/>
              </a:lnSpc>
              <a:spcAft>
                <a:spcPts val="0"/>
              </a:spcAft>
              <a:buClrTx/>
              <a:buFont typeface="Wingdings" panose="05000000000000000000" pitchFamily="2" charset="2"/>
              <a:buChar char="Ø"/>
            </a:pPr>
            <a:r>
              <a:rPr lang="es-MX" sz="1800" b="1" dirty="0">
                <a:latin typeface="Comic Sans MS" panose="030F0702030302020204" pitchFamily="66" charset="0"/>
                <a:ea typeface="Times New Roman" panose="02020603050405020304" pitchFamily="18" charset="0"/>
              </a:rPr>
              <a:t>Verbal</a:t>
            </a:r>
            <a:r>
              <a:rPr lang="es-MX" sz="1800" dirty="0">
                <a:latin typeface="Comic Sans MS" panose="030F0702030302020204" pitchFamily="66" charset="0"/>
                <a:ea typeface="Times New Roman" panose="02020603050405020304" pitchFamily="18" charset="0"/>
              </a:rPr>
              <a:t>, la expresión oral de los seres humanos</a:t>
            </a:r>
            <a:r>
              <a:rPr lang="es-MX" sz="1800" dirty="0" smtClean="0">
                <a:latin typeface="Comic Sans MS" panose="030F0702030302020204" pitchFamily="66" charset="0"/>
                <a:ea typeface="Times New Roman" panose="02020603050405020304" pitchFamily="18" charset="0"/>
              </a:rPr>
              <a:t>.</a:t>
            </a:r>
          </a:p>
          <a:p>
            <a:pPr marL="0" lvl="0" indent="0" algn="just">
              <a:lnSpc>
                <a:spcPct val="115000"/>
              </a:lnSpc>
              <a:spcAft>
                <a:spcPts val="0"/>
              </a:spcAft>
              <a:buNone/>
            </a:pPr>
            <a:endParaRPr lang="es-MX" sz="1800" dirty="0">
              <a:latin typeface="Comic Sans MS" panose="030F0702030302020204" pitchFamily="66" charset="0"/>
              <a:ea typeface="Times New Roman" panose="02020603050405020304" pitchFamily="18" charset="0"/>
            </a:endParaRPr>
          </a:p>
          <a:p>
            <a:pPr lvl="0" algn="just">
              <a:lnSpc>
                <a:spcPct val="115000"/>
              </a:lnSpc>
              <a:spcAft>
                <a:spcPts val="0"/>
              </a:spcAft>
              <a:buClrTx/>
              <a:buFont typeface="Wingdings" panose="05000000000000000000" pitchFamily="2" charset="2"/>
              <a:buChar char="Ø"/>
            </a:pPr>
            <a:r>
              <a:rPr lang="es-MX" sz="1800" b="1" dirty="0">
                <a:latin typeface="Comic Sans MS" panose="030F0702030302020204" pitchFamily="66" charset="0"/>
                <a:ea typeface="Times New Roman" panose="02020603050405020304" pitchFamily="18" charset="0"/>
              </a:rPr>
              <a:t>No verbal</a:t>
            </a:r>
            <a:r>
              <a:rPr lang="es-MX" sz="1800" dirty="0">
                <a:latin typeface="Comic Sans MS" panose="030F0702030302020204" pitchFamily="66" charset="0"/>
                <a:ea typeface="Times New Roman" panose="02020603050405020304" pitchFamily="18" charset="0"/>
              </a:rPr>
              <a:t>, Se le considera a todo tipo de movimiento y expresión corporal y la expresión gestual (mímica).</a:t>
            </a:r>
          </a:p>
          <a:p>
            <a:pPr marL="0" indent="0" algn="just">
              <a:lnSpc>
                <a:spcPct val="115000"/>
              </a:lnSpc>
              <a:spcAft>
                <a:spcPts val="0"/>
              </a:spcAft>
              <a:buNone/>
            </a:pPr>
            <a:r>
              <a:rPr lang="es-MX" dirty="0">
                <a:latin typeface="Arial" panose="020B0604020202020204" pitchFamily="34" charset="0"/>
                <a:ea typeface="Times New Roman" panose="02020603050405020304" pitchFamily="18" charset="0"/>
              </a:rPr>
              <a:t> </a:t>
            </a:r>
            <a:endParaRPr lang="es-MX" dirty="0">
              <a:latin typeface="Times New Roman" panose="02020603050405020304" pitchFamily="18" charset="0"/>
              <a:ea typeface="Times New Roman" panose="02020603050405020304" pitchFamily="18" charset="0"/>
            </a:endParaRPr>
          </a:p>
          <a:p>
            <a:endParaRPr lang="es-MX" dirty="0"/>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35711" y="1844824"/>
            <a:ext cx="3881851" cy="2664296"/>
          </a:xfrm>
          <a:prstGeom prst="rect">
            <a:avLst/>
          </a:prstGeom>
        </p:spPr>
      </p:pic>
    </p:spTree>
    <p:extLst>
      <p:ext uri="{BB962C8B-B14F-4D97-AF65-F5344CB8AC3E}">
        <p14:creationId xmlns:p14="http://schemas.microsoft.com/office/powerpoint/2010/main" val="251724217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7467600" cy="346050"/>
          </a:xfrm>
          <a:solidFill>
            <a:schemeClr val="accent4">
              <a:lumMod val="60000"/>
              <a:lumOff val="40000"/>
            </a:schemeClr>
          </a:solidFill>
        </p:spPr>
        <p:txBody>
          <a:bodyPr>
            <a:normAutofit fontScale="90000"/>
          </a:bodyPr>
          <a:lstStyle/>
          <a:p>
            <a:pPr algn="ctr"/>
            <a:r>
              <a:rPr lang="es-ES" sz="2000" b="1" dirty="0">
                <a:solidFill>
                  <a:prstClr val="black"/>
                </a:solidFill>
                <a:latin typeface="Arial" panose="020B0604020202020204" pitchFamily="34" charset="0"/>
                <a:ea typeface="Times New Roman" panose="02020603050405020304" pitchFamily="18" charset="0"/>
              </a:rPr>
              <a:t>1. Perspectivas para el estudio de la Psicología </a:t>
            </a:r>
            <a:endParaRPr lang="es-MX" dirty="0"/>
          </a:p>
        </p:txBody>
      </p:sp>
      <p:sp>
        <p:nvSpPr>
          <p:cNvPr id="3" name="Marcador de contenido 2"/>
          <p:cNvSpPr>
            <a:spLocks noGrp="1"/>
          </p:cNvSpPr>
          <p:nvPr>
            <p:ph sz="quarter" idx="1"/>
          </p:nvPr>
        </p:nvSpPr>
        <p:spPr>
          <a:xfrm>
            <a:off x="4561656" y="1579584"/>
            <a:ext cx="3754760" cy="4873752"/>
          </a:xfrm>
        </p:spPr>
        <p:txBody>
          <a:bodyPr>
            <a:normAutofit/>
          </a:bodyPr>
          <a:lstStyle/>
          <a:p>
            <a:pPr marL="0" indent="0" algn="just">
              <a:lnSpc>
                <a:spcPct val="115000"/>
              </a:lnSpc>
              <a:spcAft>
                <a:spcPts val="0"/>
              </a:spcAft>
              <a:buNone/>
            </a:pPr>
            <a:r>
              <a:rPr lang="es-MX" sz="2000" b="1" dirty="0">
                <a:latin typeface="Comic Sans MS" panose="030F0702030302020204" pitchFamily="66" charset="0"/>
                <a:ea typeface="Times New Roman" panose="02020603050405020304" pitchFamily="18" charset="0"/>
              </a:rPr>
              <a:t>Tipos de conducta</a:t>
            </a:r>
            <a:endParaRPr lang="es-MX" sz="2000" dirty="0">
              <a:latin typeface="Comic Sans MS" panose="030F0702030302020204" pitchFamily="66" charset="0"/>
              <a:ea typeface="Times New Roman" panose="02020603050405020304" pitchFamily="18" charset="0"/>
            </a:endParaRPr>
          </a:p>
          <a:p>
            <a:pPr marL="0" indent="0" algn="just">
              <a:lnSpc>
                <a:spcPct val="115000"/>
              </a:lnSpc>
              <a:spcAft>
                <a:spcPts val="0"/>
              </a:spcAft>
              <a:buNone/>
            </a:pPr>
            <a:endParaRPr lang="es-MX" sz="1800" dirty="0">
              <a:latin typeface="Comic Sans MS" panose="030F0702030302020204" pitchFamily="66" charset="0"/>
              <a:ea typeface="Times New Roman" panose="02020603050405020304" pitchFamily="18" charset="0"/>
            </a:endParaRPr>
          </a:p>
          <a:p>
            <a:pPr algn="just">
              <a:lnSpc>
                <a:spcPct val="115000"/>
              </a:lnSpc>
              <a:spcAft>
                <a:spcPts val="0"/>
              </a:spcAft>
            </a:pPr>
            <a:r>
              <a:rPr lang="es-MX" sz="1800" b="1" dirty="0">
                <a:latin typeface="Comic Sans MS" panose="030F0702030302020204" pitchFamily="66" charset="0"/>
                <a:ea typeface="Times New Roman" panose="02020603050405020304" pitchFamily="18" charset="0"/>
              </a:rPr>
              <a:t>No observable</a:t>
            </a:r>
            <a:r>
              <a:rPr lang="es-MX" sz="1800" b="1" dirty="0" smtClean="0">
                <a:latin typeface="Comic Sans MS" panose="030F0702030302020204" pitchFamily="66" charset="0"/>
                <a:ea typeface="Times New Roman" panose="02020603050405020304" pitchFamily="18" charset="0"/>
              </a:rPr>
              <a:t>.</a:t>
            </a:r>
          </a:p>
          <a:p>
            <a:pPr algn="just">
              <a:lnSpc>
                <a:spcPct val="115000"/>
              </a:lnSpc>
              <a:spcAft>
                <a:spcPts val="0"/>
              </a:spcAft>
            </a:pPr>
            <a:endParaRPr lang="es-MX" sz="1800" dirty="0">
              <a:latin typeface="Comic Sans MS" panose="030F0702030302020204" pitchFamily="66" charset="0"/>
              <a:ea typeface="Times New Roman" panose="02020603050405020304" pitchFamily="18" charset="0"/>
            </a:endParaRPr>
          </a:p>
          <a:p>
            <a:pPr lvl="0" algn="just">
              <a:lnSpc>
                <a:spcPct val="115000"/>
              </a:lnSpc>
              <a:spcAft>
                <a:spcPts val="0"/>
              </a:spcAft>
              <a:buClrTx/>
              <a:buFont typeface="Wingdings" panose="05000000000000000000" pitchFamily="2" charset="2"/>
              <a:buChar char="Ø"/>
            </a:pPr>
            <a:r>
              <a:rPr lang="es-MX" sz="1800" dirty="0">
                <a:latin typeface="Comic Sans MS" panose="030F0702030302020204" pitchFamily="66" charset="0"/>
                <a:ea typeface="Times New Roman" panose="02020603050405020304" pitchFamily="18" charset="0"/>
              </a:rPr>
              <a:t>Aquí se encuentran todos los procesos mentales, cognitivos, pensamientos, sentimientos, percepciones, etcétera</a:t>
            </a:r>
            <a:r>
              <a:rPr lang="es-MX" dirty="0">
                <a:latin typeface="Arial" panose="020B0604020202020204" pitchFamily="34" charset="0"/>
                <a:ea typeface="Times New Roman" panose="02020603050405020304" pitchFamily="18" charset="0"/>
              </a:rPr>
              <a:t>. </a:t>
            </a:r>
            <a:endParaRPr lang="es-MX" dirty="0">
              <a:latin typeface="Times New Roman" panose="02020603050405020304" pitchFamily="18" charset="0"/>
              <a:ea typeface="Times New Roman" panose="02020603050405020304" pitchFamily="18" charset="0"/>
            </a:endParaRPr>
          </a:p>
          <a:p>
            <a:endParaRPr lang="es-MX" dirty="0"/>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3528" y="1556792"/>
            <a:ext cx="3565863" cy="3456384"/>
          </a:xfrm>
          <a:prstGeom prst="rect">
            <a:avLst/>
          </a:prstGeom>
        </p:spPr>
      </p:pic>
    </p:spTree>
    <p:extLst>
      <p:ext uri="{BB962C8B-B14F-4D97-AF65-F5344CB8AC3E}">
        <p14:creationId xmlns:p14="http://schemas.microsoft.com/office/powerpoint/2010/main" val="243339845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7467600" cy="346050"/>
          </a:xfrm>
          <a:solidFill>
            <a:schemeClr val="accent4">
              <a:lumMod val="60000"/>
              <a:lumOff val="40000"/>
            </a:schemeClr>
          </a:solidFill>
        </p:spPr>
        <p:txBody>
          <a:bodyPr>
            <a:normAutofit fontScale="90000"/>
          </a:bodyPr>
          <a:lstStyle/>
          <a:p>
            <a:pPr algn="ctr"/>
            <a:r>
              <a:rPr lang="es-ES" sz="2000" b="1" dirty="0" smtClean="0">
                <a:solidFill>
                  <a:prstClr val="black"/>
                </a:solidFill>
                <a:latin typeface="Arial" panose="020B0604020202020204" pitchFamily="34" charset="0"/>
                <a:ea typeface="Times New Roman" panose="02020603050405020304" pitchFamily="18" charset="0"/>
              </a:rPr>
              <a:t>ejercicio</a:t>
            </a:r>
            <a:endParaRPr lang="es-MX" dirty="0"/>
          </a:p>
        </p:txBody>
      </p:sp>
      <p:sp>
        <p:nvSpPr>
          <p:cNvPr id="3" name="Marcador de contenido 2"/>
          <p:cNvSpPr>
            <a:spLocks noGrp="1"/>
          </p:cNvSpPr>
          <p:nvPr>
            <p:ph sz="quarter" idx="1"/>
          </p:nvPr>
        </p:nvSpPr>
        <p:spPr>
          <a:xfrm>
            <a:off x="683568" y="1124744"/>
            <a:ext cx="7272808" cy="1584176"/>
          </a:xfrm>
          <a:solidFill>
            <a:schemeClr val="accent2">
              <a:lumMod val="40000"/>
              <a:lumOff val="60000"/>
            </a:schemeClr>
          </a:solidFill>
          <a:ln>
            <a:solidFill>
              <a:schemeClr val="accent2">
                <a:lumMod val="75000"/>
              </a:schemeClr>
            </a:solidFill>
          </a:ln>
        </p:spPr>
        <p:txBody>
          <a:bodyPr>
            <a:normAutofit/>
          </a:bodyPr>
          <a:lstStyle/>
          <a:p>
            <a:pPr marL="0" indent="0">
              <a:lnSpc>
                <a:spcPct val="200000"/>
              </a:lnSpc>
              <a:buNone/>
            </a:pPr>
            <a:r>
              <a:rPr lang="es-MX" sz="2000" dirty="0" smtClean="0">
                <a:solidFill>
                  <a:srgbClr val="000000"/>
                </a:solidFill>
                <a:latin typeface="Calibri" panose="020F0502020204030204" pitchFamily="34" charset="0"/>
              </a:rPr>
              <a:t>Elabora una conclusión personal de la importancia de estudio de la conducta y el concepto de psicología.</a:t>
            </a:r>
          </a:p>
          <a:p>
            <a:pPr marL="0" indent="0">
              <a:lnSpc>
                <a:spcPct val="200000"/>
              </a:lnSpc>
              <a:buNone/>
            </a:pPr>
            <a:endParaRPr lang="es-MX" sz="2000" dirty="0">
              <a:solidFill>
                <a:srgbClr val="000000"/>
              </a:solidFill>
              <a:latin typeface="Calibri" panose="020F0502020204030204" pitchFamily="34" charset="0"/>
            </a:endParaRPr>
          </a:p>
        </p:txBody>
      </p:sp>
      <p:pic>
        <p:nvPicPr>
          <p:cNvPr id="4" name="Imagen 3"/>
          <p:cNvPicPr>
            <a:picLocks noChangeAspect="1"/>
          </p:cNvPicPr>
          <p:nvPr/>
        </p:nvPicPr>
        <p:blipFill>
          <a:blip r:embed="rId2"/>
          <a:stretch>
            <a:fillRect/>
          </a:stretch>
        </p:blipFill>
        <p:spPr>
          <a:xfrm>
            <a:off x="457200" y="3356992"/>
            <a:ext cx="2420322" cy="2853175"/>
          </a:xfrm>
          <a:prstGeom prst="rect">
            <a:avLst/>
          </a:prstGeom>
        </p:spPr>
      </p:pic>
    </p:spTree>
    <p:extLst>
      <p:ext uri="{BB962C8B-B14F-4D97-AF65-F5344CB8AC3E}">
        <p14:creationId xmlns:p14="http://schemas.microsoft.com/office/powerpoint/2010/main" val="36418888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7467600" cy="346050"/>
          </a:xfrm>
          <a:solidFill>
            <a:schemeClr val="accent4">
              <a:lumMod val="60000"/>
              <a:lumOff val="40000"/>
            </a:schemeClr>
          </a:solidFill>
        </p:spPr>
        <p:txBody>
          <a:bodyPr>
            <a:normAutofit fontScale="90000"/>
          </a:bodyPr>
          <a:lstStyle/>
          <a:p>
            <a:pPr algn="ctr"/>
            <a:r>
              <a:rPr lang="es-ES" sz="2000" b="1" dirty="0" smtClean="0">
                <a:solidFill>
                  <a:prstClr val="black"/>
                </a:solidFill>
                <a:latin typeface="Arial" panose="020B0604020202020204" pitchFamily="34" charset="0"/>
                <a:ea typeface="Times New Roman" panose="02020603050405020304" pitchFamily="18" charset="0"/>
              </a:rPr>
              <a:t>Preguntas detonantes</a:t>
            </a:r>
            <a:endParaRPr lang="es-MX" dirty="0"/>
          </a:p>
        </p:txBody>
      </p:sp>
      <p:sp>
        <p:nvSpPr>
          <p:cNvPr id="3" name="Marcador de contenido 2"/>
          <p:cNvSpPr>
            <a:spLocks noGrp="1"/>
          </p:cNvSpPr>
          <p:nvPr>
            <p:ph sz="quarter" idx="1"/>
          </p:nvPr>
        </p:nvSpPr>
        <p:spPr>
          <a:xfrm>
            <a:off x="683568" y="1124744"/>
            <a:ext cx="7272808" cy="3960440"/>
          </a:xfrm>
          <a:solidFill>
            <a:schemeClr val="bg1"/>
          </a:solidFill>
          <a:ln>
            <a:solidFill>
              <a:schemeClr val="bg1"/>
            </a:solidFill>
          </a:ln>
        </p:spPr>
        <p:txBody>
          <a:bodyPr>
            <a:normAutofit/>
          </a:bodyPr>
          <a:lstStyle/>
          <a:p>
            <a:pPr marL="60325" algn="just">
              <a:lnSpc>
                <a:spcPts val="1215"/>
              </a:lnSpc>
              <a:spcAft>
                <a:spcPts val="0"/>
              </a:spcAft>
            </a:pPr>
            <a:endParaRPr lang="en-US" sz="2000" spc="-5" dirty="0" smtClean="0">
              <a:latin typeface="Calibri" panose="020F0502020204030204" pitchFamily="34" charset="0"/>
              <a:ea typeface="Calibri" panose="020F0502020204030204" pitchFamily="34" charset="0"/>
              <a:cs typeface="Times New Roman" panose="02020603050405020304" pitchFamily="18" charset="0"/>
            </a:endParaRPr>
          </a:p>
          <a:p>
            <a:pPr marL="60325" algn="just">
              <a:lnSpc>
                <a:spcPct val="150000"/>
              </a:lnSpc>
              <a:spcAft>
                <a:spcPts val="0"/>
              </a:spcAft>
              <a:buClrTx/>
            </a:pPr>
            <a:r>
              <a:rPr lang="en-US" sz="2000" spc="-5" dirty="0" smtClean="0">
                <a:latin typeface="Calibri" panose="020F0502020204030204" pitchFamily="34" charset="0"/>
                <a:ea typeface="Calibri" panose="020F0502020204030204" pitchFamily="34" charset="0"/>
                <a:cs typeface="Times New Roman" panose="02020603050405020304" pitchFamily="18" charset="0"/>
              </a:rPr>
              <a:t>¿Quién es el padre de la psicología moderna? </a:t>
            </a:r>
          </a:p>
          <a:p>
            <a:pPr marL="60325" marR="59055" algn="just">
              <a:lnSpc>
                <a:spcPct val="150000"/>
              </a:lnSpc>
              <a:spcAft>
                <a:spcPts val="0"/>
              </a:spcAft>
              <a:buClrTx/>
            </a:pPr>
            <a:r>
              <a:rPr lang="en-US" sz="2000" spc="-5" dirty="0" smtClean="0">
                <a:latin typeface="Calibri" panose="020F0502020204030204" pitchFamily="34" charset="0"/>
                <a:ea typeface="Calibri" panose="020F0502020204030204" pitchFamily="34" charset="0"/>
                <a:cs typeface="Times New Roman" panose="02020603050405020304" pitchFamily="18" charset="0"/>
              </a:rPr>
              <a:t>¿</a:t>
            </a:r>
            <a:r>
              <a:rPr lang="en-US" sz="2000" spc="-5" dirty="0">
                <a:latin typeface="Calibri" panose="020F0502020204030204" pitchFamily="34" charset="0"/>
                <a:ea typeface="Calibri" panose="020F0502020204030204" pitchFamily="34" charset="0"/>
                <a:cs typeface="Times New Roman" panose="02020603050405020304" pitchFamily="18" charset="0"/>
              </a:rPr>
              <a:t>Qué</a:t>
            </a:r>
            <a:r>
              <a:rPr lang="en-US" sz="2000" spc="175" dirty="0">
                <a:latin typeface="Calibri" panose="020F0502020204030204" pitchFamily="34" charset="0"/>
                <a:ea typeface="Calibri" panose="020F0502020204030204" pitchFamily="34" charset="0"/>
                <a:cs typeface="Times New Roman" panose="02020603050405020304" pitchFamily="18" charset="0"/>
              </a:rPr>
              <a:t> </a:t>
            </a:r>
            <a:r>
              <a:rPr lang="en-US" sz="2000" spc="-5" dirty="0">
                <a:latin typeface="Calibri" panose="020F0502020204030204" pitchFamily="34" charset="0"/>
                <a:ea typeface="Calibri" panose="020F0502020204030204" pitchFamily="34" charset="0"/>
                <a:cs typeface="Times New Roman" panose="02020603050405020304" pitchFamily="18" charset="0"/>
              </a:rPr>
              <a:t>evento</a:t>
            </a:r>
            <a:r>
              <a:rPr lang="en-US" sz="2000" spc="175" dirty="0">
                <a:latin typeface="Calibri" panose="020F0502020204030204" pitchFamily="34" charset="0"/>
                <a:ea typeface="Calibri" panose="020F0502020204030204" pitchFamily="34" charset="0"/>
                <a:cs typeface="Times New Roman" panose="02020603050405020304" pitchFamily="18" charset="0"/>
              </a:rPr>
              <a:t> </a:t>
            </a:r>
            <a:r>
              <a:rPr lang="en-US" sz="2000" dirty="0">
                <a:latin typeface="Calibri" panose="020F0502020204030204" pitchFamily="34" charset="0"/>
                <a:ea typeface="Calibri" panose="020F0502020204030204" pitchFamily="34" charset="0"/>
                <a:cs typeface="Times New Roman" panose="02020603050405020304" pitchFamily="18" charset="0"/>
              </a:rPr>
              <a:t>hizo</a:t>
            </a:r>
            <a:r>
              <a:rPr lang="en-US" sz="2000" spc="170" dirty="0">
                <a:latin typeface="Calibri" panose="020F0502020204030204" pitchFamily="34" charset="0"/>
                <a:ea typeface="Calibri" panose="020F0502020204030204" pitchFamily="34" charset="0"/>
                <a:cs typeface="Times New Roman" panose="02020603050405020304" pitchFamily="18" charset="0"/>
              </a:rPr>
              <a:t> </a:t>
            </a:r>
            <a:r>
              <a:rPr lang="en-US" sz="2000" dirty="0">
                <a:latin typeface="Calibri" panose="020F0502020204030204" pitchFamily="34" charset="0"/>
                <a:ea typeface="Calibri" panose="020F0502020204030204" pitchFamily="34" charset="0"/>
                <a:cs typeface="Times New Roman" panose="02020603050405020304" pitchFamily="18" charset="0"/>
              </a:rPr>
              <a:t>que</a:t>
            </a:r>
            <a:r>
              <a:rPr lang="en-US" sz="2000" spc="180" dirty="0">
                <a:latin typeface="Calibri" panose="020F0502020204030204" pitchFamily="34" charset="0"/>
                <a:ea typeface="Calibri" panose="020F0502020204030204" pitchFamily="34" charset="0"/>
                <a:cs typeface="Times New Roman" panose="02020603050405020304" pitchFamily="18" charset="0"/>
              </a:rPr>
              <a:t> </a:t>
            </a:r>
            <a:r>
              <a:rPr lang="en-US" sz="2000" dirty="0">
                <a:latin typeface="Calibri" panose="020F0502020204030204" pitchFamily="34" charset="0"/>
                <a:ea typeface="Calibri" panose="020F0502020204030204" pitchFamily="34" charset="0"/>
                <a:cs typeface="Times New Roman" panose="02020603050405020304" pitchFamily="18" charset="0"/>
              </a:rPr>
              <a:t>se</a:t>
            </a:r>
            <a:r>
              <a:rPr lang="en-US" sz="2000" spc="175" dirty="0">
                <a:latin typeface="Calibri" panose="020F0502020204030204" pitchFamily="34" charset="0"/>
                <a:ea typeface="Calibri" panose="020F0502020204030204" pitchFamily="34" charset="0"/>
                <a:cs typeface="Times New Roman" panose="02020603050405020304" pitchFamily="18" charset="0"/>
              </a:rPr>
              <a:t> </a:t>
            </a:r>
            <a:r>
              <a:rPr lang="en-US" sz="2000" dirty="0">
                <a:latin typeface="Calibri" panose="020F0502020204030204" pitchFamily="34" charset="0"/>
                <a:ea typeface="Calibri" panose="020F0502020204030204" pitchFamily="34" charset="0"/>
                <a:cs typeface="Times New Roman" panose="02020603050405020304" pitchFamily="18" charset="0"/>
              </a:rPr>
              <a:t>convirtiera</a:t>
            </a:r>
            <a:r>
              <a:rPr lang="en-US" sz="2000" spc="185" dirty="0">
                <a:latin typeface="Calibri" panose="020F0502020204030204" pitchFamily="34" charset="0"/>
                <a:ea typeface="Calibri" panose="020F0502020204030204" pitchFamily="34" charset="0"/>
                <a:cs typeface="Times New Roman" panose="02020603050405020304" pitchFamily="18" charset="0"/>
              </a:rPr>
              <a:t> </a:t>
            </a:r>
            <a:r>
              <a:rPr lang="en-US" sz="2000" spc="-5" dirty="0">
                <a:latin typeface="Calibri" panose="020F0502020204030204" pitchFamily="34" charset="0"/>
                <a:ea typeface="Calibri" panose="020F0502020204030204" pitchFamily="34" charset="0"/>
                <a:cs typeface="Times New Roman" panose="02020603050405020304" pitchFamily="18" charset="0"/>
              </a:rPr>
              <a:t>en</a:t>
            </a:r>
            <a:r>
              <a:rPr lang="en-US" sz="2000" spc="100" dirty="0">
                <a:latin typeface="Calibri" panose="020F0502020204030204" pitchFamily="34" charset="0"/>
                <a:ea typeface="Calibri" panose="020F0502020204030204" pitchFamily="34" charset="0"/>
                <a:cs typeface="Times New Roman" panose="02020603050405020304" pitchFamily="18" charset="0"/>
              </a:rPr>
              <a:t> </a:t>
            </a:r>
            <a:r>
              <a:rPr lang="en-US" sz="2000" spc="-5" dirty="0">
                <a:latin typeface="Calibri" panose="020F0502020204030204" pitchFamily="34" charset="0"/>
                <a:ea typeface="Calibri" panose="020F0502020204030204" pitchFamily="34" charset="0"/>
                <a:cs typeface="Times New Roman" panose="02020603050405020304" pitchFamily="18" charset="0"/>
              </a:rPr>
              <a:t>ciencia</a:t>
            </a:r>
            <a:r>
              <a:rPr lang="en-US" sz="2000" spc="-95" dirty="0">
                <a:latin typeface="Calibri" panose="020F0502020204030204" pitchFamily="34" charset="0"/>
                <a:ea typeface="Calibri" panose="020F0502020204030204" pitchFamily="34" charset="0"/>
                <a:cs typeface="Times New Roman" panose="02020603050405020304" pitchFamily="18" charset="0"/>
              </a:rPr>
              <a:t> </a:t>
            </a:r>
            <a:r>
              <a:rPr lang="en-US" sz="2000" spc="-5" dirty="0">
                <a:latin typeface="Calibri" panose="020F0502020204030204" pitchFamily="34" charset="0"/>
                <a:ea typeface="Calibri" panose="020F0502020204030204" pitchFamily="34" charset="0"/>
                <a:cs typeface="Times New Roman" panose="02020603050405020304" pitchFamily="18" charset="0"/>
              </a:rPr>
              <a:t>independiente</a:t>
            </a:r>
            <a:r>
              <a:rPr lang="en-US" sz="2000" spc="-5" dirty="0" smtClean="0">
                <a:latin typeface="Calibri" panose="020F0502020204030204" pitchFamily="34" charset="0"/>
                <a:ea typeface="Calibri" panose="020F0502020204030204" pitchFamily="34" charset="0"/>
                <a:cs typeface="Times New Roman" panose="02020603050405020304" pitchFamily="18" charset="0"/>
              </a:rPr>
              <a:t>?</a:t>
            </a:r>
            <a:endParaRPr lang="es-MX" sz="2800" dirty="0">
              <a:latin typeface="Calibri" panose="020F0502020204030204" pitchFamily="34" charset="0"/>
              <a:ea typeface="Calibri" panose="020F0502020204030204" pitchFamily="34" charset="0"/>
              <a:cs typeface="Times New Roman" panose="02020603050405020304" pitchFamily="18" charset="0"/>
            </a:endParaRPr>
          </a:p>
          <a:p>
            <a:pPr marL="60325" algn="just">
              <a:lnSpc>
                <a:spcPct val="150000"/>
              </a:lnSpc>
              <a:spcBef>
                <a:spcPts val="5"/>
              </a:spcBef>
              <a:spcAft>
                <a:spcPts val="0"/>
              </a:spcAft>
              <a:buClrTx/>
            </a:pPr>
            <a:r>
              <a:rPr lang="en-US" sz="2000" spc="-5" dirty="0">
                <a:latin typeface="Calibri" panose="020F0502020204030204" pitchFamily="34" charset="0"/>
                <a:ea typeface="Calibri" panose="020F0502020204030204" pitchFamily="34" charset="0"/>
                <a:cs typeface="Times New Roman" panose="02020603050405020304" pitchFamily="18" charset="0"/>
              </a:rPr>
              <a:t>¿Existen</a:t>
            </a:r>
            <a:r>
              <a:rPr lang="en-US" sz="2000" spc="-50" dirty="0">
                <a:latin typeface="Calibri" panose="020F0502020204030204" pitchFamily="34" charset="0"/>
                <a:ea typeface="Calibri" panose="020F0502020204030204" pitchFamily="34" charset="0"/>
                <a:cs typeface="Times New Roman" panose="02020603050405020304" pitchFamily="18" charset="0"/>
              </a:rPr>
              <a:t> </a:t>
            </a:r>
            <a:r>
              <a:rPr lang="en-US" sz="2000" dirty="0">
                <a:latin typeface="Calibri" panose="020F0502020204030204" pitchFamily="34" charset="0"/>
                <a:ea typeface="Calibri" panose="020F0502020204030204" pitchFamily="34" charset="0"/>
                <a:cs typeface="Times New Roman" panose="02020603050405020304" pitchFamily="18" charset="0"/>
              </a:rPr>
              <a:t>otras</a:t>
            </a:r>
            <a:r>
              <a:rPr lang="en-US" sz="2000" spc="-55" dirty="0">
                <a:latin typeface="Calibri" panose="020F0502020204030204" pitchFamily="34" charset="0"/>
                <a:ea typeface="Calibri" panose="020F0502020204030204" pitchFamily="34" charset="0"/>
                <a:cs typeface="Times New Roman" panose="02020603050405020304" pitchFamily="18" charset="0"/>
              </a:rPr>
              <a:t> </a:t>
            </a:r>
            <a:r>
              <a:rPr lang="en-US" sz="2000" dirty="0">
                <a:latin typeface="Calibri" panose="020F0502020204030204" pitchFamily="34" charset="0"/>
                <a:ea typeface="Calibri" panose="020F0502020204030204" pitchFamily="34" charset="0"/>
                <a:cs typeface="Times New Roman" panose="02020603050405020304" pitchFamily="18" charset="0"/>
              </a:rPr>
              <a:t>escuelas</a:t>
            </a:r>
            <a:r>
              <a:rPr lang="en-US" sz="2000" dirty="0" smtClean="0">
                <a:latin typeface="Calibri" panose="020F0502020204030204" pitchFamily="34" charset="0"/>
                <a:ea typeface="Calibri" panose="020F0502020204030204" pitchFamily="34" charset="0"/>
                <a:cs typeface="Times New Roman" panose="02020603050405020304" pitchFamily="18" charset="0"/>
              </a:rPr>
              <a:t>?</a:t>
            </a:r>
            <a:endParaRPr lang="es-MX" sz="2800" dirty="0">
              <a:latin typeface="Calibri" panose="020F0502020204030204" pitchFamily="34" charset="0"/>
              <a:ea typeface="Calibri" panose="020F0502020204030204" pitchFamily="34" charset="0"/>
              <a:cs typeface="Times New Roman" panose="02020603050405020304" pitchFamily="18" charset="0"/>
            </a:endParaRPr>
          </a:p>
          <a:p>
            <a:pPr>
              <a:buClrTx/>
            </a:pPr>
            <a:r>
              <a:rPr lang="en-US" sz="2000" spc="-5" dirty="0">
                <a:latin typeface="Calibri" panose="020F0502020204030204" pitchFamily="34" charset="0"/>
                <a:ea typeface="Calibri" panose="020F0502020204030204" pitchFamily="34" charset="0"/>
                <a:cs typeface="Times New Roman" panose="02020603050405020304" pitchFamily="18" charset="0"/>
              </a:rPr>
              <a:t>¿Quiénes</a:t>
            </a:r>
            <a:r>
              <a:rPr lang="en-US" sz="2000" spc="40" dirty="0">
                <a:latin typeface="Calibri" panose="020F0502020204030204" pitchFamily="34" charset="0"/>
                <a:ea typeface="Calibri" panose="020F0502020204030204" pitchFamily="34" charset="0"/>
                <a:cs typeface="Times New Roman" panose="02020603050405020304" pitchFamily="18" charset="0"/>
              </a:rPr>
              <a:t> </a:t>
            </a:r>
            <a:r>
              <a:rPr lang="en-US" sz="2000" spc="-5" dirty="0">
                <a:latin typeface="Calibri" panose="020F0502020204030204" pitchFamily="34" charset="0"/>
                <a:ea typeface="Calibri" panose="020F0502020204030204" pitchFamily="34" charset="0"/>
                <a:cs typeface="Times New Roman" panose="02020603050405020304" pitchFamily="18" charset="0"/>
              </a:rPr>
              <a:t>son</a:t>
            </a:r>
            <a:r>
              <a:rPr lang="en-US" sz="2000" spc="40" dirty="0">
                <a:latin typeface="Calibri" panose="020F0502020204030204" pitchFamily="34" charset="0"/>
                <a:ea typeface="Calibri" panose="020F0502020204030204" pitchFamily="34" charset="0"/>
                <a:cs typeface="Times New Roman" panose="02020603050405020304" pitchFamily="18" charset="0"/>
              </a:rPr>
              <a:t> </a:t>
            </a:r>
            <a:r>
              <a:rPr lang="en-US" sz="2000" dirty="0">
                <a:latin typeface="Calibri" panose="020F0502020204030204" pitchFamily="34" charset="0"/>
                <a:ea typeface="Calibri" panose="020F0502020204030204" pitchFamily="34" charset="0"/>
                <a:cs typeface="Times New Roman" panose="02020603050405020304" pitchFamily="18" charset="0"/>
              </a:rPr>
              <a:t>los</a:t>
            </a:r>
            <a:r>
              <a:rPr lang="en-US" sz="2000" spc="30" dirty="0">
                <a:latin typeface="Calibri" panose="020F0502020204030204" pitchFamily="34" charset="0"/>
                <a:ea typeface="Calibri" panose="020F0502020204030204" pitchFamily="34" charset="0"/>
                <a:cs typeface="Times New Roman" panose="02020603050405020304" pitchFamily="18" charset="0"/>
              </a:rPr>
              <a:t> </a:t>
            </a:r>
            <a:r>
              <a:rPr lang="en-US" sz="2000" dirty="0">
                <a:latin typeface="Calibri" panose="020F0502020204030204" pitchFamily="34" charset="0"/>
                <a:ea typeface="Calibri" panose="020F0502020204030204" pitchFamily="34" charset="0"/>
                <a:cs typeface="Times New Roman" panose="02020603050405020304" pitchFamily="18" charset="0"/>
              </a:rPr>
              <a:t>principales</a:t>
            </a:r>
            <a:r>
              <a:rPr lang="en-US" sz="2000" spc="40" dirty="0">
                <a:latin typeface="Calibri" panose="020F0502020204030204" pitchFamily="34" charset="0"/>
                <a:ea typeface="Calibri" panose="020F0502020204030204" pitchFamily="34" charset="0"/>
                <a:cs typeface="Times New Roman" panose="02020603050405020304" pitchFamily="18" charset="0"/>
              </a:rPr>
              <a:t> </a:t>
            </a:r>
            <a:r>
              <a:rPr lang="en-US" sz="2000" spc="-5" dirty="0">
                <a:latin typeface="Calibri" panose="020F0502020204030204" pitchFamily="34" charset="0"/>
                <a:ea typeface="Calibri" panose="020F0502020204030204" pitchFamily="34" charset="0"/>
                <a:cs typeface="Times New Roman" panose="02020603050405020304" pitchFamily="18" charset="0"/>
              </a:rPr>
              <a:t>representantes,</a:t>
            </a:r>
            <a:r>
              <a:rPr lang="en-US" sz="2000" spc="215" dirty="0">
                <a:latin typeface="Calibri" panose="020F0502020204030204" pitchFamily="34" charset="0"/>
                <a:ea typeface="Calibri" panose="020F0502020204030204" pitchFamily="34" charset="0"/>
                <a:cs typeface="Times New Roman" panose="02020603050405020304" pitchFamily="18" charset="0"/>
              </a:rPr>
              <a:t> </a:t>
            </a:r>
            <a:r>
              <a:rPr lang="en-US" sz="2000" dirty="0">
                <a:latin typeface="Calibri" panose="020F0502020204030204" pitchFamily="34" charset="0"/>
                <a:ea typeface="Calibri" panose="020F0502020204030204" pitchFamily="34" charset="0"/>
                <a:cs typeface="Times New Roman" panose="02020603050405020304" pitchFamily="18" charset="0"/>
              </a:rPr>
              <a:t>cuales</a:t>
            </a:r>
            <a:r>
              <a:rPr lang="en-US" sz="2000" spc="195" dirty="0">
                <a:latin typeface="Calibri" panose="020F0502020204030204" pitchFamily="34" charset="0"/>
                <a:ea typeface="Calibri" panose="020F0502020204030204" pitchFamily="34" charset="0"/>
                <a:cs typeface="Times New Roman" panose="02020603050405020304" pitchFamily="18" charset="0"/>
              </a:rPr>
              <a:t> </a:t>
            </a:r>
            <a:r>
              <a:rPr lang="en-US" sz="2000" dirty="0">
                <a:latin typeface="Calibri" panose="020F0502020204030204" pitchFamily="34" charset="0"/>
                <a:ea typeface="Calibri" panose="020F0502020204030204" pitchFamily="34" charset="0"/>
                <a:cs typeface="Times New Roman" panose="02020603050405020304" pitchFamily="18" charset="0"/>
              </a:rPr>
              <a:t>sus</a:t>
            </a:r>
            <a:r>
              <a:rPr lang="en-US" sz="2000" spc="175" dirty="0">
                <a:latin typeface="Calibri" panose="020F0502020204030204" pitchFamily="34" charset="0"/>
                <a:ea typeface="Calibri" panose="020F0502020204030204" pitchFamily="34" charset="0"/>
                <a:cs typeface="Times New Roman" panose="02020603050405020304" pitchFamily="18" charset="0"/>
              </a:rPr>
              <a:t> </a:t>
            </a:r>
            <a:r>
              <a:rPr lang="en-US" sz="2000" spc="-5" dirty="0">
                <a:latin typeface="Calibri" panose="020F0502020204030204" pitchFamily="34" charset="0"/>
                <a:ea typeface="Calibri" panose="020F0502020204030204" pitchFamily="34" charset="0"/>
                <a:cs typeface="Times New Roman" panose="02020603050405020304" pitchFamily="18" charset="0"/>
              </a:rPr>
              <a:t>objetivos</a:t>
            </a:r>
            <a:r>
              <a:rPr lang="en-US" sz="2000" spc="200" dirty="0">
                <a:latin typeface="Calibri" panose="020F0502020204030204" pitchFamily="34" charset="0"/>
                <a:ea typeface="Calibri" panose="020F0502020204030204" pitchFamily="34" charset="0"/>
                <a:cs typeface="Times New Roman" panose="02020603050405020304" pitchFamily="18" charset="0"/>
              </a:rPr>
              <a:t> </a:t>
            </a:r>
            <a:r>
              <a:rPr lang="en-US" sz="2000" dirty="0">
                <a:latin typeface="Calibri" panose="020F0502020204030204" pitchFamily="34" charset="0"/>
                <a:ea typeface="Calibri" panose="020F0502020204030204" pitchFamily="34" charset="0"/>
                <a:cs typeface="Times New Roman" panose="02020603050405020304" pitchFamily="18" charset="0"/>
              </a:rPr>
              <a:t>de</a:t>
            </a:r>
            <a:r>
              <a:rPr lang="en-US" sz="2000" spc="210" dirty="0">
                <a:latin typeface="Calibri" panose="020F0502020204030204" pitchFamily="34" charset="0"/>
                <a:ea typeface="Calibri" panose="020F0502020204030204" pitchFamily="34" charset="0"/>
                <a:cs typeface="Times New Roman" panose="02020603050405020304" pitchFamily="18" charset="0"/>
              </a:rPr>
              <a:t> </a:t>
            </a:r>
            <a:r>
              <a:rPr lang="en-US" sz="2000" dirty="0">
                <a:latin typeface="Calibri" panose="020F0502020204030204" pitchFamily="34" charset="0"/>
                <a:ea typeface="Calibri" panose="020F0502020204030204" pitchFamily="34" charset="0"/>
                <a:cs typeface="Times New Roman" panose="02020603050405020304" pitchFamily="18" charset="0"/>
              </a:rPr>
              <a:t>estudio,</a:t>
            </a:r>
            <a:r>
              <a:rPr lang="en-US" sz="2000" spc="205" dirty="0">
                <a:latin typeface="Calibri" panose="020F0502020204030204" pitchFamily="34" charset="0"/>
                <a:ea typeface="Calibri" panose="020F0502020204030204" pitchFamily="34" charset="0"/>
                <a:cs typeface="Times New Roman" panose="02020603050405020304" pitchFamily="18" charset="0"/>
              </a:rPr>
              <a:t> </a:t>
            </a:r>
            <a:r>
              <a:rPr lang="en-US" sz="2000" spc="-5" dirty="0">
                <a:latin typeface="Calibri" panose="020F0502020204030204" pitchFamily="34" charset="0"/>
                <a:ea typeface="Calibri" panose="020F0502020204030204" pitchFamily="34" charset="0"/>
                <a:cs typeface="Times New Roman" panose="02020603050405020304" pitchFamily="18" charset="0"/>
              </a:rPr>
              <a:t>métodos,</a:t>
            </a:r>
            <a:r>
              <a:rPr lang="en-US" sz="2000" spc="115" dirty="0">
                <a:latin typeface="Calibri" panose="020F0502020204030204" pitchFamily="34" charset="0"/>
                <a:ea typeface="Calibri" panose="020F0502020204030204" pitchFamily="34" charset="0"/>
                <a:cs typeface="Times New Roman" panose="02020603050405020304" pitchFamily="18" charset="0"/>
              </a:rPr>
              <a:t> </a:t>
            </a:r>
            <a:r>
              <a:rPr lang="en-US" sz="2000" dirty="0">
                <a:latin typeface="Calibri" panose="020F0502020204030204" pitchFamily="34" charset="0"/>
                <a:ea typeface="Calibri" panose="020F0502020204030204" pitchFamily="34" charset="0"/>
                <a:cs typeface="Times New Roman" panose="02020603050405020304" pitchFamily="18" charset="0"/>
              </a:rPr>
              <a:t>aportaciones</a:t>
            </a:r>
            <a:r>
              <a:rPr lang="en-US" sz="2000" spc="140" dirty="0">
                <a:latin typeface="Calibri" panose="020F0502020204030204" pitchFamily="34" charset="0"/>
                <a:ea typeface="Calibri" panose="020F0502020204030204" pitchFamily="34" charset="0"/>
                <a:cs typeface="Times New Roman" panose="02020603050405020304" pitchFamily="18" charset="0"/>
              </a:rPr>
              <a:t> </a:t>
            </a:r>
            <a:r>
              <a:rPr lang="en-US" sz="2000" dirty="0">
                <a:latin typeface="Calibri" panose="020F0502020204030204" pitchFamily="34" charset="0"/>
                <a:ea typeface="Calibri" panose="020F0502020204030204" pitchFamily="34" charset="0"/>
                <a:cs typeface="Times New Roman" panose="02020603050405020304" pitchFamily="18" charset="0"/>
              </a:rPr>
              <a:t>de</a:t>
            </a:r>
            <a:r>
              <a:rPr lang="en-US" sz="2000" spc="140" dirty="0">
                <a:latin typeface="Calibri" panose="020F0502020204030204" pitchFamily="34" charset="0"/>
                <a:ea typeface="Calibri" panose="020F0502020204030204" pitchFamily="34" charset="0"/>
                <a:cs typeface="Times New Roman" panose="02020603050405020304" pitchFamily="18" charset="0"/>
              </a:rPr>
              <a:t> </a:t>
            </a:r>
            <a:r>
              <a:rPr lang="en-US" sz="2000" dirty="0">
                <a:latin typeface="Calibri" panose="020F0502020204030204" pitchFamily="34" charset="0"/>
                <a:ea typeface="Calibri" panose="020F0502020204030204" pitchFamily="34" charset="0"/>
                <a:cs typeface="Times New Roman" panose="02020603050405020304" pitchFamily="18" charset="0"/>
              </a:rPr>
              <a:t>las</a:t>
            </a:r>
            <a:r>
              <a:rPr lang="en-US" sz="2000" spc="140" dirty="0">
                <a:latin typeface="Calibri" panose="020F0502020204030204" pitchFamily="34" charset="0"/>
                <a:ea typeface="Calibri" panose="020F0502020204030204" pitchFamily="34" charset="0"/>
                <a:cs typeface="Times New Roman" panose="02020603050405020304" pitchFamily="18" charset="0"/>
              </a:rPr>
              <a:t> </a:t>
            </a:r>
            <a:r>
              <a:rPr lang="en-US" sz="2000" dirty="0">
                <a:latin typeface="Calibri" panose="020F0502020204030204" pitchFamily="34" charset="0"/>
                <a:ea typeface="Calibri" panose="020F0502020204030204" pitchFamily="34" charset="0"/>
                <a:cs typeface="Times New Roman" panose="02020603050405020304" pitchFamily="18" charset="0"/>
              </a:rPr>
              <a:t>teorías</a:t>
            </a:r>
            <a:r>
              <a:rPr lang="en-US" sz="2000" spc="140" dirty="0">
                <a:latin typeface="Calibri" panose="020F0502020204030204" pitchFamily="34" charset="0"/>
                <a:ea typeface="Calibri" panose="020F0502020204030204" pitchFamily="34" charset="0"/>
                <a:cs typeface="Times New Roman" panose="02020603050405020304" pitchFamily="18" charset="0"/>
              </a:rPr>
              <a:t> </a:t>
            </a:r>
            <a:r>
              <a:rPr lang="en-US" sz="2000" dirty="0">
                <a:latin typeface="Calibri" panose="020F0502020204030204" pitchFamily="34" charset="0"/>
                <a:ea typeface="Calibri" panose="020F0502020204030204" pitchFamily="34" charset="0"/>
                <a:cs typeface="Times New Roman" panose="02020603050405020304" pitchFamily="18" charset="0"/>
              </a:rPr>
              <a:t>y</a:t>
            </a:r>
            <a:r>
              <a:rPr lang="en-US" sz="2000" spc="160" dirty="0">
                <a:latin typeface="Calibri" panose="020F0502020204030204" pitchFamily="34" charset="0"/>
                <a:ea typeface="Calibri" panose="020F0502020204030204" pitchFamily="34" charset="0"/>
                <a:cs typeface="Times New Roman" panose="02020603050405020304" pitchFamily="18" charset="0"/>
              </a:rPr>
              <a:t> </a:t>
            </a:r>
            <a:r>
              <a:rPr lang="en-US" sz="2000" spc="-5" dirty="0">
                <a:latin typeface="Calibri" panose="020F0502020204030204" pitchFamily="34" charset="0"/>
                <a:ea typeface="Calibri" panose="020F0502020204030204" pitchFamily="34" charset="0"/>
                <a:cs typeface="Times New Roman" panose="02020603050405020304" pitchFamily="18" charset="0"/>
              </a:rPr>
              <a:t>en</a:t>
            </a:r>
            <a:r>
              <a:rPr lang="en-US" sz="2000" spc="150" dirty="0">
                <a:latin typeface="Calibri" panose="020F0502020204030204" pitchFamily="34" charset="0"/>
                <a:ea typeface="Calibri" panose="020F0502020204030204" pitchFamily="34" charset="0"/>
                <a:cs typeface="Times New Roman" panose="02020603050405020304" pitchFamily="18" charset="0"/>
              </a:rPr>
              <a:t> </a:t>
            </a:r>
            <a:r>
              <a:rPr lang="en-US" sz="2000" dirty="0">
                <a:latin typeface="Calibri" panose="020F0502020204030204" pitchFamily="34" charset="0"/>
                <a:ea typeface="Calibri" panose="020F0502020204030204" pitchFamily="34" charset="0"/>
                <a:cs typeface="Times New Roman" panose="02020603050405020304" pitchFamily="18" charset="0"/>
              </a:rPr>
              <a:t>qué</a:t>
            </a:r>
            <a:r>
              <a:rPr lang="en-US" sz="2000" spc="140" dirty="0">
                <a:latin typeface="Calibri" panose="020F0502020204030204" pitchFamily="34" charset="0"/>
                <a:ea typeface="Calibri" panose="020F0502020204030204" pitchFamily="34" charset="0"/>
                <a:cs typeface="Times New Roman" panose="02020603050405020304" pitchFamily="18" charset="0"/>
              </a:rPr>
              <a:t> </a:t>
            </a:r>
            <a:r>
              <a:rPr lang="en-US" sz="2000" spc="-5" dirty="0">
                <a:latin typeface="Calibri" panose="020F0502020204030204" pitchFamily="34" charset="0"/>
                <a:ea typeface="Calibri" panose="020F0502020204030204" pitchFamily="34" charset="0"/>
                <a:cs typeface="Times New Roman" panose="02020603050405020304" pitchFamily="18" charset="0"/>
              </a:rPr>
              <a:t>orden</a:t>
            </a:r>
            <a:r>
              <a:rPr lang="en-US" sz="2000" spc="150" dirty="0">
                <a:latin typeface="Calibri" panose="020F0502020204030204" pitchFamily="34" charset="0"/>
                <a:ea typeface="Calibri" panose="020F0502020204030204" pitchFamily="34" charset="0"/>
                <a:cs typeface="Times New Roman" panose="02020603050405020304" pitchFamily="18" charset="0"/>
              </a:rPr>
              <a:t> </a:t>
            </a:r>
            <a:r>
              <a:rPr lang="en-US" sz="2000" dirty="0">
                <a:latin typeface="Calibri" panose="020F0502020204030204" pitchFamily="34" charset="0"/>
                <a:ea typeface="Calibri" panose="020F0502020204030204" pitchFamily="34" charset="0"/>
                <a:cs typeface="Times New Roman" panose="02020603050405020304" pitchFamily="18" charset="0"/>
              </a:rPr>
              <a:t>cronológico</a:t>
            </a:r>
            <a:r>
              <a:rPr lang="en-US" sz="2000" spc="-100" dirty="0">
                <a:latin typeface="Calibri" panose="020F0502020204030204" pitchFamily="34" charset="0"/>
                <a:ea typeface="Calibri" panose="020F0502020204030204" pitchFamily="34" charset="0"/>
                <a:cs typeface="Times New Roman" panose="02020603050405020304" pitchFamily="18" charset="0"/>
              </a:rPr>
              <a:t> </a:t>
            </a:r>
            <a:r>
              <a:rPr lang="en-US" sz="2000" spc="-5" dirty="0">
                <a:latin typeface="Calibri" panose="020F0502020204030204" pitchFamily="34" charset="0"/>
                <a:ea typeface="Calibri" panose="020F0502020204030204" pitchFamily="34" charset="0"/>
                <a:cs typeface="Times New Roman" panose="02020603050405020304" pitchFamily="18" charset="0"/>
              </a:rPr>
              <a:t>surgieron</a:t>
            </a:r>
            <a:r>
              <a:rPr lang="en-US" sz="2000" spc="-5" dirty="0" smtClean="0">
                <a:latin typeface="Calibri" panose="020F0502020204030204" pitchFamily="34" charset="0"/>
                <a:ea typeface="Calibri" panose="020F0502020204030204" pitchFamily="34" charset="0"/>
                <a:cs typeface="Times New Roman" panose="02020603050405020304" pitchFamily="18" charset="0"/>
              </a:rPr>
              <a:t>?</a:t>
            </a:r>
            <a:endParaRPr lang="es-MX" sz="2000" dirty="0">
              <a:solidFill>
                <a:srgbClr val="000000"/>
              </a:solidFill>
              <a:latin typeface="Calibri" panose="020F0502020204030204" pitchFamily="34" charset="0"/>
            </a:endParaRPr>
          </a:p>
        </p:txBody>
      </p:sp>
    </p:spTree>
    <p:extLst>
      <p:ext uri="{BB962C8B-B14F-4D97-AF65-F5344CB8AC3E}">
        <p14:creationId xmlns:p14="http://schemas.microsoft.com/office/powerpoint/2010/main" val="68322276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7467600" cy="346050"/>
          </a:xfrm>
          <a:solidFill>
            <a:schemeClr val="accent4">
              <a:lumMod val="60000"/>
              <a:lumOff val="40000"/>
            </a:schemeClr>
          </a:solidFill>
        </p:spPr>
        <p:txBody>
          <a:bodyPr>
            <a:normAutofit fontScale="90000"/>
          </a:bodyPr>
          <a:lstStyle/>
          <a:p>
            <a:pPr algn="ctr"/>
            <a:r>
              <a:rPr lang="es-ES" sz="2000" b="1" dirty="0" smtClean="0">
                <a:solidFill>
                  <a:prstClr val="black"/>
                </a:solidFill>
                <a:latin typeface="Arial" panose="020B0604020202020204" pitchFamily="34" charset="0"/>
                <a:ea typeface="Times New Roman" panose="02020603050405020304" pitchFamily="18" charset="0"/>
              </a:rPr>
              <a:t>Preguntas detonantes</a:t>
            </a:r>
            <a:endParaRPr lang="es-MX" dirty="0"/>
          </a:p>
        </p:txBody>
      </p:sp>
      <p:sp>
        <p:nvSpPr>
          <p:cNvPr id="3" name="Marcador de contenido 2"/>
          <p:cNvSpPr>
            <a:spLocks noGrp="1"/>
          </p:cNvSpPr>
          <p:nvPr>
            <p:ph sz="quarter" idx="1"/>
          </p:nvPr>
        </p:nvSpPr>
        <p:spPr>
          <a:xfrm>
            <a:off x="683568" y="1124744"/>
            <a:ext cx="7272808" cy="3960440"/>
          </a:xfrm>
          <a:solidFill>
            <a:schemeClr val="bg1"/>
          </a:solidFill>
          <a:ln>
            <a:solidFill>
              <a:schemeClr val="bg1"/>
            </a:solidFill>
          </a:ln>
        </p:spPr>
        <p:txBody>
          <a:bodyPr>
            <a:normAutofit/>
          </a:bodyPr>
          <a:lstStyle/>
          <a:p>
            <a:pPr marL="60325" algn="just">
              <a:lnSpc>
                <a:spcPts val="1215"/>
              </a:lnSpc>
              <a:spcAft>
                <a:spcPts val="0"/>
              </a:spcAft>
            </a:pPr>
            <a:endParaRPr lang="en-US" sz="2000" spc="-5" dirty="0" smtClean="0">
              <a:latin typeface="Calibri" panose="020F0502020204030204" pitchFamily="34" charset="0"/>
              <a:ea typeface="Calibri" panose="020F0502020204030204" pitchFamily="34" charset="0"/>
              <a:cs typeface="Times New Roman" panose="02020603050405020304" pitchFamily="18" charset="0"/>
            </a:endParaRPr>
          </a:p>
          <a:p>
            <a:pPr marL="0" indent="0" algn="just">
              <a:lnSpc>
                <a:spcPts val="1210"/>
              </a:lnSpc>
              <a:spcAft>
                <a:spcPts val="0"/>
              </a:spcAft>
              <a:buNone/>
            </a:pPr>
            <a:r>
              <a:rPr lang="en-US" sz="2000" b="1" spc="-5" dirty="0" smtClean="0">
                <a:latin typeface="Calibri" panose="020F0502020204030204" pitchFamily="34" charset="0"/>
                <a:ea typeface="Calibri" panose="020F0502020204030204" pitchFamily="34" charset="0"/>
                <a:cs typeface="Times New Roman" panose="02020603050405020304" pitchFamily="18" charset="0"/>
              </a:rPr>
              <a:t>Trabajo</a:t>
            </a:r>
            <a:r>
              <a:rPr lang="en-US" sz="2000" b="1" spc="-70" dirty="0" smtClean="0">
                <a:latin typeface="Calibri" panose="020F0502020204030204" pitchFamily="34" charset="0"/>
                <a:ea typeface="Calibri" panose="020F0502020204030204" pitchFamily="34" charset="0"/>
                <a:cs typeface="Times New Roman" panose="02020603050405020304" pitchFamily="18" charset="0"/>
              </a:rPr>
              <a:t> </a:t>
            </a:r>
            <a:r>
              <a:rPr lang="en-US" sz="2000" b="1" spc="-5" dirty="0">
                <a:latin typeface="Calibri" panose="020F0502020204030204" pitchFamily="34" charset="0"/>
                <a:ea typeface="Calibri" panose="020F0502020204030204" pitchFamily="34" charset="0"/>
                <a:cs typeface="Times New Roman" panose="02020603050405020304" pitchFamily="18" charset="0"/>
              </a:rPr>
              <a:t>individual</a:t>
            </a:r>
            <a:r>
              <a:rPr lang="en-US" sz="2000" b="1" spc="-5" dirty="0" smtClean="0">
                <a:latin typeface="Calibri" panose="020F0502020204030204" pitchFamily="34" charset="0"/>
                <a:ea typeface="Calibri" panose="020F0502020204030204" pitchFamily="34" charset="0"/>
                <a:cs typeface="Times New Roman" panose="02020603050405020304" pitchFamily="18" charset="0"/>
              </a:rPr>
              <a:t>:</a:t>
            </a:r>
          </a:p>
          <a:p>
            <a:pPr marL="0" indent="0" algn="just">
              <a:lnSpc>
                <a:spcPts val="1210"/>
              </a:lnSpc>
              <a:spcAft>
                <a:spcPts val="0"/>
              </a:spcAft>
              <a:buNone/>
            </a:pPr>
            <a:endParaRPr lang="es-MX" sz="2800" dirty="0">
              <a:latin typeface="Calibri" panose="020F0502020204030204" pitchFamily="34" charset="0"/>
              <a:ea typeface="Calibri" panose="020F0502020204030204" pitchFamily="34" charset="0"/>
              <a:cs typeface="Times New Roman" panose="02020603050405020304" pitchFamily="18" charset="0"/>
            </a:endParaRPr>
          </a:p>
          <a:p>
            <a:pPr marR="57785" algn="just">
              <a:spcAft>
                <a:spcPts val="0"/>
              </a:spcAft>
              <a:buClrTx/>
              <a:buFont typeface="Wingdings" panose="05000000000000000000" pitchFamily="2" charset="2"/>
              <a:buChar char="q"/>
            </a:pPr>
            <a:r>
              <a:rPr lang="en-US" sz="2000" dirty="0">
                <a:latin typeface="Comic Sans MS" panose="030F0702030302020204" pitchFamily="66" charset="0"/>
                <a:ea typeface="Calibri" panose="020F0502020204030204" pitchFamily="34" charset="0"/>
                <a:cs typeface="Times New Roman" panose="02020603050405020304" pitchFamily="18" charset="0"/>
              </a:rPr>
              <a:t>En</a:t>
            </a:r>
            <a:r>
              <a:rPr lang="en-US" sz="2000" spc="145" dirty="0">
                <a:latin typeface="Comic Sans MS" panose="030F0702030302020204" pitchFamily="66" charset="0"/>
                <a:ea typeface="Calibri" panose="020F0502020204030204" pitchFamily="34" charset="0"/>
                <a:cs typeface="Times New Roman" panose="02020603050405020304" pitchFamily="18" charset="0"/>
              </a:rPr>
              <a:t> </a:t>
            </a:r>
            <a:r>
              <a:rPr lang="en-US" sz="2000" dirty="0">
                <a:latin typeface="Comic Sans MS" panose="030F0702030302020204" pitchFamily="66" charset="0"/>
                <a:ea typeface="Calibri" panose="020F0502020204030204" pitchFamily="34" charset="0"/>
                <a:cs typeface="Times New Roman" panose="02020603050405020304" pitchFamily="18" charset="0"/>
              </a:rPr>
              <a:t>trabajo</a:t>
            </a:r>
            <a:r>
              <a:rPr lang="en-US" sz="2000" spc="140" dirty="0">
                <a:latin typeface="Comic Sans MS" panose="030F0702030302020204" pitchFamily="66" charset="0"/>
                <a:ea typeface="Calibri" panose="020F0502020204030204" pitchFamily="34" charset="0"/>
                <a:cs typeface="Times New Roman" panose="02020603050405020304" pitchFamily="18" charset="0"/>
              </a:rPr>
              <a:t> </a:t>
            </a:r>
            <a:r>
              <a:rPr lang="en-US" sz="2000" spc="-5" dirty="0">
                <a:latin typeface="Comic Sans MS" panose="030F0702030302020204" pitchFamily="66" charset="0"/>
                <a:ea typeface="Calibri" panose="020F0502020204030204" pitchFamily="34" charset="0"/>
                <a:cs typeface="Times New Roman" panose="02020603050405020304" pitchFamily="18" charset="0"/>
              </a:rPr>
              <a:t>previo</a:t>
            </a:r>
            <a:r>
              <a:rPr lang="en-US" sz="2000" spc="155" dirty="0">
                <a:latin typeface="Comic Sans MS" panose="030F0702030302020204" pitchFamily="66" charset="0"/>
                <a:ea typeface="Calibri" panose="020F0502020204030204" pitchFamily="34" charset="0"/>
                <a:cs typeface="Times New Roman" panose="02020603050405020304" pitchFamily="18" charset="0"/>
              </a:rPr>
              <a:t> </a:t>
            </a:r>
            <a:r>
              <a:rPr lang="en-US" sz="2000" dirty="0">
                <a:latin typeface="Comic Sans MS" panose="030F0702030302020204" pitchFamily="66" charset="0"/>
                <a:ea typeface="Calibri" panose="020F0502020204030204" pitchFamily="34" charset="0"/>
                <a:cs typeface="Times New Roman" panose="02020603050405020304" pitchFamily="18" charset="0"/>
              </a:rPr>
              <a:t>Investiga</a:t>
            </a:r>
            <a:r>
              <a:rPr lang="en-US" sz="2000" spc="145" dirty="0">
                <a:latin typeface="Comic Sans MS" panose="030F0702030302020204" pitchFamily="66" charset="0"/>
                <a:ea typeface="Calibri" panose="020F0502020204030204" pitchFamily="34" charset="0"/>
                <a:cs typeface="Times New Roman" panose="02020603050405020304" pitchFamily="18" charset="0"/>
              </a:rPr>
              <a:t> </a:t>
            </a:r>
            <a:r>
              <a:rPr lang="en-US" sz="2000" spc="-5" dirty="0">
                <a:latin typeface="Comic Sans MS" panose="030F0702030302020204" pitchFamily="66" charset="0"/>
                <a:ea typeface="Calibri" panose="020F0502020204030204" pitchFamily="34" charset="0"/>
                <a:cs typeface="Times New Roman" panose="02020603050405020304" pitchFamily="18" charset="0"/>
              </a:rPr>
              <a:t>sobre:</a:t>
            </a:r>
            <a:r>
              <a:rPr lang="en-US" sz="2000" spc="110" dirty="0">
                <a:latin typeface="Comic Sans MS" panose="030F0702030302020204" pitchFamily="66" charset="0"/>
                <a:ea typeface="Calibri" panose="020F0502020204030204" pitchFamily="34" charset="0"/>
                <a:cs typeface="Times New Roman" panose="02020603050405020304" pitchFamily="18" charset="0"/>
              </a:rPr>
              <a:t> </a:t>
            </a:r>
            <a:r>
              <a:rPr lang="en-US" sz="2000" dirty="0">
                <a:latin typeface="Comic Sans MS" panose="030F0702030302020204" pitchFamily="66" charset="0"/>
                <a:ea typeface="Calibri" panose="020F0502020204030204" pitchFamily="34" charset="0"/>
                <a:cs typeface="Times New Roman" panose="02020603050405020304" pitchFamily="18" charset="0"/>
              </a:rPr>
              <a:t>postulados</a:t>
            </a:r>
            <a:r>
              <a:rPr lang="en-US" sz="2000" spc="40" dirty="0">
                <a:latin typeface="Comic Sans MS" panose="030F0702030302020204" pitchFamily="66" charset="0"/>
                <a:ea typeface="Calibri" panose="020F0502020204030204" pitchFamily="34" charset="0"/>
                <a:cs typeface="Times New Roman" panose="02020603050405020304" pitchFamily="18" charset="0"/>
              </a:rPr>
              <a:t> </a:t>
            </a:r>
            <a:r>
              <a:rPr lang="en-US" sz="2000" spc="-5" dirty="0">
                <a:latin typeface="Comic Sans MS" panose="030F0702030302020204" pitchFamily="66" charset="0"/>
                <a:ea typeface="Calibri" panose="020F0502020204030204" pitchFamily="34" charset="0"/>
                <a:cs typeface="Times New Roman" panose="02020603050405020304" pitchFamily="18" charset="0"/>
              </a:rPr>
              <a:t>y/o</a:t>
            </a:r>
            <a:r>
              <a:rPr lang="en-US" sz="2000" spc="100" dirty="0">
                <a:latin typeface="Comic Sans MS" panose="030F0702030302020204" pitchFamily="66" charset="0"/>
                <a:ea typeface="Calibri" panose="020F0502020204030204" pitchFamily="34" charset="0"/>
                <a:cs typeface="Times New Roman" panose="02020603050405020304" pitchFamily="18" charset="0"/>
              </a:rPr>
              <a:t> </a:t>
            </a:r>
            <a:r>
              <a:rPr lang="en-US" sz="2000" dirty="0">
                <a:latin typeface="Comic Sans MS" panose="030F0702030302020204" pitchFamily="66" charset="0"/>
                <a:ea typeface="Calibri" panose="020F0502020204030204" pitchFamily="34" charset="0"/>
                <a:cs typeface="Times New Roman" panose="02020603050405020304" pitchFamily="18" charset="0"/>
              </a:rPr>
              <a:t>perspectivas</a:t>
            </a:r>
            <a:r>
              <a:rPr lang="en-US" sz="2000" spc="45" dirty="0">
                <a:latin typeface="Comic Sans MS" panose="030F0702030302020204" pitchFamily="66" charset="0"/>
                <a:ea typeface="Calibri" panose="020F0502020204030204" pitchFamily="34" charset="0"/>
                <a:cs typeface="Times New Roman" panose="02020603050405020304" pitchFamily="18" charset="0"/>
              </a:rPr>
              <a:t> </a:t>
            </a:r>
            <a:r>
              <a:rPr lang="en-US" sz="2000" dirty="0">
                <a:latin typeface="Comic Sans MS" panose="030F0702030302020204" pitchFamily="66" charset="0"/>
                <a:ea typeface="Calibri" panose="020F0502020204030204" pitchFamily="34" charset="0"/>
                <a:cs typeface="Times New Roman" panose="02020603050405020304" pitchFamily="18" charset="0"/>
              </a:rPr>
              <a:t>para</a:t>
            </a:r>
            <a:r>
              <a:rPr lang="en-US" sz="2000" spc="60" dirty="0">
                <a:latin typeface="Comic Sans MS" panose="030F0702030302020204" pitchFamily="66" charset="0"/>
                <a:ea typeface="Calibri" panose="020F0502020204030204" pitchFamily="34" charset="0"/>
                <a:cs typeface="Times New Roman" panose="02020603050405020304" pitchFamily="18" charset="0"/>
              </a:rPr>
              <a:t> </a:t>
            </a:r>
            <a:r>
              <a:rPr lang="en-US" sz="2000" spc="-5" dirty="0">
                <a:latin typeface="Comic Sans MS" panose="030F0702030302020204" pitchFamily="66" charset="0"/>
                <a:ea typeface="Calibri" panose="020F0502020204030204" pitchFamily="34" charset="0"/>
                <a:cs typeface="Times New Roman" panose="02020603050405020304" pitchFamily="18" charset="0"/>
              </a:rPr>
              <a:t>el</a:t>
            </a:r>
            <a:r>
              <a:rPr lang="en-US" sz="2000" spc="135" dirty="0">
                <a:latin typeface="Comic Sans MS" panose="030F0702030302020204" pitchFamily="66" charset="0"/>
                <a:ea typeface="Calibri" panose="020F0502020204030204" pitchFamily="34" charset="0"/>
                <a:cs typeface="Times New Roman" panose="02020603050405020304" pitchFamily="18" charset="0"/>
              </a:rPr>
              <a:t> </a:t>
            </a:r>
            <a:r>
              <a:rPr lang="en-US" sz="2000" spc="-5" dirty="0">
                <a:latin typeface="Comic Sans MS" panose="030F0702030302020204" pitchFamily="66" charset="0"/>
                <a:ea typeface="Calibri" panose="020F0502020204030204" pitchFamily="34" charset="0"/>
                <a:cs typeface="Times New Roman" panose="02020603050405020304" pitchFamily="18" charset="0"/>
              </a:rPr>
              <a:t>estudio</a:t>
            </a:r>
            <a:r>
              <a:rPr lang="en-US" sz="2000" spc="-35" dirty="0">
                <a:latin typeface="Comic Sans MS" panose="030F0702030302020204" pitchFamily="66" charset="0"/>
                <a:ea typeface="Calibri" panose="020F0502020204030204" pitchFamily="34" charset="0"/>
                <a:cs typeface="Times New Roman" panose="02020603050405020304" pitchFamily="18" charset="0"/>
              </a:rPr>
              <a:t> </a:t>
            </a:r>
            <a:r>
              <a:rPr lang="en-US" sz="2000" dirty="0">
                <a:latin typeface="Comic Sans MS" panose="030F0702030302020204" pitchFamily="66" charset="0"/>
                <a:ea typeface="Calibri" panose="020F0502020204030204" pitchFamily="34" charset="0"/>
                <a:cs typeface="Times New Roman" panose="02020603050405020304" pitchFamily="18" charset="0"/>
              </a:rPr>
              <a:t>de</a:t>
            </a:r>
            <a:r>
              <a:rPr lang="en-US" sz="2000" spc="-30" dirty="0">
                <a:latin typeface="Comic Sans MS" panose="030F0702030302020204" pitchFamily="66" charset="0"/>
                <a:ea typeface="Calibri" panose="020F0502020204030204" pitchFamily="34" charset="0"/>
                <a:cs typeface="Times New Roman" panose="02020603050405020304" pitchFamily="18" charset="0"/>
              </a:rPr>
              <a:t> </a:t>
            </a:r>
            <a:r>
              <a:rPr lang="en-US" sz="2000" dirty="0">
                <a:latin typeface="Comic Sans MS" panose="030F0702030302020204" pitchFamily="66" charset="0"/>
                <a:ea typeface="Calibri" panose="020F0502020204030204" pitchFamily="34" charset="0"/>
                <a:cs typeface="Times New Roman" panose="02020603050405020304" pitchFamily="18" charset="0"/>
              </a:rPr>
              <a:t>la</a:t>
            </a:r>
            <a:r>
              <a:rPr lang="en-US" sz="2000" spc="-35" dirty="0">
                <a:latin typeface="Comic Sans MS" panose="030F0702030302020204" pitchFamily="66" charset="0"/>
                <a:ea typeface="Calibri" panose="020F0502020204030204" pitchFamily="34" charset="0"/>
                <a:cs typeface="Times New Roman" panose="02020603050405020304" pitchFamily="18" charset="0"/>
              </a:rPr>
              <a:t> </a:t>
            </a:r>
            <a:r>
              <a:rPr lang="en-US" sz="2000" dirty="0">
                <a:latin typeface="Comic Sans MS" panose="030F0702030302020204" pitchFamily="66" charset="0"/>
                <a:ea typeface="Calibri" panose="020F0502020204030204" pitchFamily="34" charset="0"/>
                <a:cs typeface="Times New Roman" panose="02020603050405020304" pitchFamily="18" charset="0"/>
              </a:rPr>
              <a:t>Psicología</a:t>
            </a:r>
            <a:r>
              <a:rPr lang="en-US" sz="2000" dirty="0" smtClean="0">
                <a:latin typeface="Comic Sans MS" panose="030F0702030302020204" pitchFamily="66" charset="0"/>
                <a:ea typeface="Calibri" panose="020F0502020204030204" pitchFamily="34" charset="0"/>
                <a:cs typeface="Times New Roman" panose="02020603050405020304" pitchFamily="18" charset="0"/>
              </a:rPr>
              <a:t>.</a:t>
            </a:r>
            <a:r>
              <a:rPr lang="en-US" sz="2000" dirty="0">
                <a:latin typeface="Comic Sans MS" panose="030F0702030302020204" pitchFamily="66" charset="0"/>
                <a:ea typeface="Calibri" panose="020F0502020204030204" pitchFamily="34" charset="0"/>
                <a:cs typeface="Times New Roman" panose="02020603050405020304" pitchFamily="18" charset="0"/>
              </a:rPr>
              <a:t> </a:t>
            </a:r>
            <a:endParaRPr lang="en-US" sz="2000" dirty="0" smtClean="0">
              <a:latin typeface="Comic Sans MS" panose="030F0702030302020204" pitchFamily="66" charset="0"/>
              <a:ea typeface="Calibri" panose="020F0502020204030204" pitchFamily="34" charset="0"/>
              <a:cs typeface="Times New Roman" panose="02020603050405020304" pitchFamily="18" charset="0"/>
            </a:endParaRPr>
          </a:p>
          <a:p>
            <a:pPr marR="57785" algn="just">
              <a:spcAft>
                <a:spcPts val="0"/>
              </a:spcAft>
              <a:buClrTx/>
              <a:buFont typeface="Wingdings" panose="05000000000000000000" pitchFamily="2" charset="2"/>
              <a:buChar char="q"/>
            </a:pPr>
            <a:endParaRPr lang="en-US" sz="2000" dirty="0">
              <a:latin typeface="Comic Sans MS" panose="030F0702030302020204" pitchFamily="66" charset="0"/>
              <a:ea typeface="Calibri" panose="020F0502020204030204" pitchFamily="34" charset="0"/>
              <a:cs typeface="Times New Roman" panose="02020603050405020304" pitchFamily="18" charset="0"/>
            </a:endParaRPr>
          </a:p>
          <a:p>
            <a:pPr marR="57785" algn="just">
              <a:spcAft>
                <a:spcPts val="0"/>
              </a:spcAft>
              <a:buClrTx/>
              <a:buFont typeface="Wingdings" panose="05000000000000000000" pitchFamily="2" charset="2"/>
              <a:buChar char="q"/>
            </a:pPr>
            <a:r>
              <a:rPr lang="en-US" sz="2000" dirty="0" smtClean="0">
                <a:latin typeface="Comic Sans MS" panose="030F0702030302020204" pitchFamily="66" charset="0"/>
                <a:ea typeface="Calibri" panose="020F0502020204030204" pitchFamily="34" charset="0"/>
                <a:cs typeface="Times New Roman" panose="02020603050405020304" pitchFamily="18" charset="0"/>
              </a:rPr>
              <a:t>Incluye</a:t>
            </a:r>
            <a:r>
              <a:rPr lang="en-US" sz="2000" spc="50" dirty="0" smtClean="0">
                <a:latin typeface="Comic Sans MS" panose="030F0702030302020204" pitchFamily="66" charset="0"/>
                <a:ea typeface="Calibri" panose="020F0502020204030204" pitchFamily="34" charset="0"/>
                <a:cs typeface="Times New Roman" panose="02020603050405020304" pitchFamily="18" charset="0"/>
              </a:rPr>
              <a:t> </a:t>
            </a:r>
            <a:r>
              <a:rPr lang="en-US" sz="2000" spc="-5" dirty="0">
                <a:latin typeface="Comic Sans MS" panose="030F0702030302020204" pitchFamily="66" charset="0"/>
                <a:ea typeface="Calibri" panose="020F0502020204030204" pitchFamily="34" charset="0"/>
                <a:cs typeface="Times New Roman" panose="02020603050405020304" pitchFamily="18" charset="0"/>
              </a:rPr>
              <a:t>en</a:t>
            </a:r>
            <a:r>
              <a:rPr lang="en-US" sz="2000" spc="60" dirty="0">
                <a:latin typeface="Comic Sans MS" panose="030F0702030302020204" pitchFamily="66" charset="0"/>
                <a:ea typeface="Calibri" panose="020F0502020204030204" pitchFamily="34" charset="0"/>
                <a:cs typeface="Times New Roman" panose="02020603050405020304" pitchFamily="18" charset="0"/>
              </a:rPr>
              <a:t> </a:t>
            </a:r>
            <a:r>
              <a:rPr lang="en-US" sz="2000" dirty="0">
                <a:latin typeface="Comic Sans MS" panose="030F0702030302020204" pitchFamily="66" charset="0"/>
                <a:ea typeface="Calibri" panose="020F0502020204030204" pitchFamily="34" charset="0"/>
                <a:cs typeface="Times New Roman" panose="02020603050405020304" pitchFamily="18" charset="0"/>
              </a:rPr>
              <a:t>un</a:t>
            </a:r>
            <a:r>
              <a:rPr lang="en-US" sz="2000" spc="70" dirty="0">
                <a:latin typeface="Comic Sans MS" panose="030F0702030302020204" pitchFamily="66" charset="0"/>
                <a:ea typeface="Calibri" panose="020F0502020204030204" pitchFamily="34" charset="0"/>
                <a:cs typeface="Times New Roman" panose="02020603050405020304" pitchFamily="18" charset="0"/>
              </a:rPr>
              <a:t> </a:t>
            </a:r>
            <a:r>
              <a:rPr lang="en-US" sz="2000" b="1" dirty="0">
                <a:latin typeface="Comic Sans MS" panose="030F0702030302020204" pitchFamily="66" charset="0"/>
                <a:ea typeface="Calibri" panose="020F0502020204030204" pitchFamily="34" charset="0"/>
                <a:cs typeface="Times New Roman" panose="02020603050405020304" pitchFamily="18" charset="0"/>
              </a:rPr>
              <a:t>cuadro</a:t>
            </a:r>
            <a:r>
              <a:rPr lang="en-US" sz="2000" b="1" spc="50" dirty="0">
                <a:latin typeface="Comic Sans MS" panose="030F0702030302020204" pitchFamily="66" charset="0"/>
                <a:ea typeface="Calibri" panose="020F0502020204030204" pitchFamily="34" charset="0"/>
                <a:cs typeface="Times New Roman" panose="02020603050405020304" pitchFamily="18" charset="0"/>
              </a:rPr>
              <a:t> </a:t>
            </a:r>
            <a:r>
              <a:rPr lang="en-US" sz="2000" b="1" spc="-5" dirty="0">
                <a:latin typeface="Comic Sans MS" panose="030F0702030302020204" pitchFamily="66" charset="0"/>
                <a:ea typeface="Calibri" panose="020F0502020204030204" pitchFamily="34" charset="0"/>
                <a:cs typeface="Times New Roman" panose="02020603050405020304" pitchFamily="18" charset="0"/>
              </a:rPr>
              <a:t>comparativo</a:t>
            </a:r>
            <a:r>
              <a:rPr lang="en-US" sz="2000" b="1" spc="75" dirty="0">
                <a:latin typeface="Comic Sans MS" panose="030F0702030302020204" pitchFamily="66" charset="0"/>
                <a:ea typeface="Calibri" panose="020F0502020204030204" pitchFamily="34" charset="0"/>
                <a:cs typeface="Times New Roman" panose="02020603050405020304" pitchFamily="18" charset="0"/>
              </a:rPr>
              <a:t> </a:t>
            </a:r>
            <a:r>
              <a:rPr lang="en-US" sz="2000" dirty="0">
                <a:latin typeface="Comic Sans MS" panose="030F0702030302020204" pitchFamily="66" charset="0"/>
                <a:ea typeface="Calibri" panose="020F0502020204030204" pitchFamily="34" charset="0"/>
                <a:cs typeface="Times New Roman" panose="02020603050405020304" pitchFamily="18" charset="0"/>
              </a:rPr>
              <a:t>con</a:t>
            </a:r>
            <a:r>
              <a:rPr lang="en-US" sz="2000" spc="135" dirty="0">
                <a:latin typeface="Comic Sans MS" panose="030F0702030302020204" pitchFamily="66" charset="0"/>
                <a:ea typeface="Calibri" panose="020F0502020204030204" pitchFamily="34" charset="0"/>
                <a:cs typeface="Times New Roman" panose="02020603050405020304" pitchFamily="18" charset="0"/>
              </a:rPr>
              <a:t> </a:t>
            </a:r>
            <a:r>
              <a:rPr lang="en-US" sz="2000" dirty="0">
                <a:latin typeface="Comic Sans MS" panose="030F0702030302020204" pitchFamily="66" charset="0"/>
                <a:ea typeface="Calibri" panose="020F0502020204030204" pitchFamily="34" charset="0"/>
                <a:cs typeface="Times New Roman" panose="02020603050405020304" pitchFamily="18" charset="0"/>
              </a:rPr>
              <a:t>las</a:t>
            </a:r>
            <a:r>
              <a:rPr lang="en-US" sz="2000" spc="-70" dirty="0">
                <a:latin typeface="Comic Sans MS" panose="030F0702030302020204" pitchFamily="66" charset="0"/>
                <a:ea typeface="Calibri" panose="020F0502020204030204" pitchFamily="34" charset="0"/>
                <a:cs typeface="Times New Roman" panose="02020603050405020304" pitchFamily="18" charset="0"/>
              </a:rPr>
              <a:t> </a:t>
            </a:r>
            <a:r>
              <a:rPr lang="en-US" sz="2000" dirty="0">
                <a:latin typeface="Comic Sans MS" panose="030F0702030302020204" pitchFamily="66" charset="0"/>
                <a:ea typeface="Calibri" panose="020F0502020204030204" pitchFamily="34" charset="0"/>
                <a:cs typeface="Times New Roman" panose="02020603050405020304" pitchFamily="18" charset="0"/>
              </a:rPr>
              <a:t>siguientes</a:t>
            </a:r>
            <a:r>
              <a:rPr lang="en-US" sz="2000" spc="-65" dirty="0">
                <a:latin typeface="Comic Sans MS" panose="030F0702030302020204" pitchFamily="66" charset="0"/>
                <a:ea typeface="Calibri" panose="020F0502020204030204" pitchFamily="34" charset="0"/>
                <a:cs typeface="Times New Roman" panose="02020603050405020304" pitchFamily="18" charset="0"/>
              </a:rPr>
              <a:t> </a:t>
            </a:r>
            <a:r>
              <a:rPr lang="en-US" sz="2000" dirty="0" smtClean="0">
                <a:latin typeface="Comic Sans MS" panose="030F0702030302020204" pitchFamily="66" charset="0"/>
                <a:ea typeface="Calibri" panose="020F0502020204030204" pitchFamily="34" charset="0"/>
                <a:cs typeface="Times New Roman" panose="02020603050405020304" pitchFamily="18" charset="0"/>
              </a:rPr>
              <a:t>características</a:t>
            </a:r>
          </a:p>
          <a:p>
            <a:pPr marR="57785" algn="just">
              <a:spcAft>
                <a:spcPts val="0"/>
              </a:spcAft>
              <a:buClrTx/>
              <a:buFont typeface="Wingdings" panose="05000000000000000000" pitchFamily="2" charset="2"/>
              <a:buChar char="q"/>
            </a:pPr>
            <a:endParaRPr lang="es-MX" sz="2800" dirty="0">
              <a:latin typeface="Calibri" panose="020F0502020204030204" pitchFamily="34" charset="0"/>
              <a:ea typeface="Calibri" panose="020F0502020204030204" pitchFamily="34" charset="0"/>
              <a:cs typeface="Times New Roman" panose="02020603050405020304" pitchFamily="18" charset="0"/>
            </a:endParaRPr>
          </a:p>
          <a:p>
            <a:pPr>
              <a:buClrTx/>
              <a:buFont typeface="Wingdings" panose="05000000000000000000" pitchFamily="2" charset="2"/>
              <a:buChar char="q"/>
            </a:pPr>
            <a:r>
              <a:rPr lang="en-US" sz="2000" spc="-5" dirty="0">
                <a:latin typeface="Comic Sans MS" panose="030F0702030302020204" pitchFamily="66" charset="0"/>
                <a:ea typeface="Calibri" panose="020F0502020204030204" pitchFamily="34" charset="0"/>
                <a:cs typeface="Times New Roman" panose="02020603050405020304" pitchFamily="18" charset="0"/>
              </a:rPr>
              <a:t>Nombre</a:t>
            </a:r>
            <a:r>
              <a:rPr lang="en-US" sz="2000" spc="165" dirty="0">
                <a:latin typeface="Comic Sans MS" panose="030F0702030302020204" pitchFamily="66" charset="0"/>
                <a:ea typeface="Calibri" panose="020F0502020204030204" pitchFamily="34" charset="0"/>
                <a:cs typeface="Times New Roman" panose="02020603050405020304" pitchFamily="18" charset="0"/>
              </a:rPr>
              <a:t> </a:t>
            </a:r>
            <a:r>
              <a:rPr lang="en-US" sz="2000" dirty="0">
                <a:latin typeface="Comic Sans MS" panose="030F0702030302020204" pitchFamily="66" charset="0"/>
                <a:ea typeface="Calibri" panose="020F0502020204030204" pitchFamily="34" charset="0"/>
                <a:cs typeface="Times New Roman" panose="02020603050405020304" pitchFamily="18" charset="0"/>
              </a:rPr>
              <a:t>de</a:t>
            </a:r>
            <a:r>
              <a:rPr lang="en-US" sz="2000" spc="170" dirty="0">
                <a:latin typeface="Comic Sans MS" panose="030F0702030302020204" pitchFamily="66" charset="0"/>
                <a:ea typeface="Calibri" panose="020F0502020204030204" pitchFamily="34" charset="0"/>
                <a:cs typeface="Times New Roman" panose="02020603050405020304" pitchFamily="18" charset="0"/>
              </a:rPr>
              <a:t> </a:t>
            </a:r>
            <a:r>
              <a:rPr lang="en-US" sz="2000" dirty="0">
                <a:latin typeface="Comic Sans MS" panose="030F0702030302020204" pitchFamily="66" charset="0"/>
                <a:ea typeface="Calibri" panose="020F0502020204030204" pitchFamily="34" charset="0"/>
                <a:cs typeface="Times New Roman" panose="02020603050405020304" pitchFamily="18" charset="0"/>
              </a:rPr>
              <a:t>la</a:t>
            </a:r>
            <a:r>
              <a:rPr lang="en-US" sz="2000" spc="185" dirty="0">
                <a:latin typeface="Comic Sans MS" panose="030F0702030302020204" pitchFamily="66" charset="0"/>
                <a:ea typeface="Calibri" panose="020F0502020204030204" pitchFamily="34" charset="0"/>
                <a:cs typeface="Times New Roman" panose="02020603050405020304" pitchFamily="18" charset="0"/>
              </a:rPr>
              <a:t> </a:t>
            </a:r>
            <a:r>
              <a:rPr lang="en-US" sz="2000" spc="-5" dirty="0">
                <a:latin typeface="Comic Sans MS" panose="030F0702030302020204" pitchFamily="66" charset="0"/>
                <a:ea typeface="Calibri" panose="020F0502020204030204" pitchFamily="34" charset="0"/>
                <a:cs typeface="Times New Roman" panose="02020603050405020304" pitchFamily="18" charset="0"/>
              </a:rPr>
              <a:t>escuela,</a:t>
            </a:r>
            <a:r>
              <a:rPr lang="en-US" sz="2000" spc="175" dirty="0">
                <a:latin typeface="Comic Sans MS" panose="030F0702030302020204" pitchFamily="66" charset="0"/>
                <a:ea typeface="Calibri" panose="020F0502020204030204" pitchFamily="34" charset="0"/>
                <a:cs typeface="Times New Roman" panose="02020603050405020304" pitchFamily="18" charset="0"/>
              </a:rPr>
              <a:t> </a:t>
            </a:r>
            <a:r>
              <a:rPr lang="en-US" sz="2000" dirty="0">
                <a:latin typeface="Comic Sans MS" panose="030F0702030302020204" pitchFamily="66" charset="0"/>
                <a:ea typeface="Calibri" panose="020F0502020204030204" pitchFamily="34" charset="0"/>
                <a:cs typeface="Times New Roman" panose="02020603050405020304" pitchFamily="18" charset="0"/>
              </a:rPr>
              <a:t>representante</a:t>
            </a:r>
            <a:r>
              <a:rPr lang="en-US" sz="2000" spc="140" dirty="0">
                <a:latin typeface="Comic Sans MS" panose="030F0702030302020204" pitchFamily="66" charset="0"/>
                <a:ea typeface="Calibri" panose="020F0502020204030204" pitchFamily="34" charset="0"/>
                <a:cs typeface="Times New Roman" panose="02020603050405020304" pitchFamily="18" charset="0"/>
              </a:rPr>
              <a:t> </a:t>
            </a:r>
            <a:r>
              <a:rPr lang="en-US" sz="2000" spc="-5" dirty="0">
                <a:latin typeface="Comic Sans MS" panose="030F0702030302020204" pitchFamily="66" charset="0"/>
                <a:ea typeface="Calibri" panose="020F0502020204030204" pitchFamily="34" charset="0"/>
                <a:cs typeface="Times New Roman" panose="02020603050405020304" pitchFamily="18" charset="0"/>
              </a:rPr>
              <a:t>(s),</a:t>
            </a:r>
            <a:r>
              <a:rPr lang="en-US" sz="2000" spc="120" dirty="0">
                <a:latin typeface="Comic Sans MS" panose="030F0702030302020204" pitchFamily="66" charset="0"/>
                <a:ea typeface="Calibri" panose="020F0502020204030204" pitchFamily="34" charset="0"/>
                <a:cs typeface="Times New Roman" panose="02020603050405020304" pitchFamily="18" charset="0"/>
              </a:rPr>
              <a:t> </a:t>
            </a:r>
            <a:r>
              <a:rPr lang="en-US" sz="2000" spc="-5" dirty="0">
                <a:latin typeface="Comic Sans MS" panose="030F0702030302020204" pitchFamily="66" charset="0"/>
                <a:ea typeface="Calibri" panose="020F0502020204030204" pitchFamily="34" charset="0"/>
                <a:cs typeface="Times New Roman" panose="02020603050405020304" pitchFamily="18" charset="0"/>
              </a:rPr>
              <a:t>objeto</a:t>
            </a:r>
            <a:r>
              <a:rPr lang="en-US" sz="2000" spc="125" dirty="0">
                <a:latin typeface="Comic Sans MS" panose="030F0702030302020204" pitchFamily="66" charset="0"/>
                <a:ea typeface="Calibri" panose="020F0502020204030204" pitchFamily="34" charset="0"/>
                <a:cs typeface="Times New Roman" panose="02020603050405020304" pitchFamily="18" charset="0"/>
              </a:rPr>
              <a:t> </a:t>
            </a:r>
            <a:r>
              <a:rPr lang="en-US" sz="2000" dirty="0">
                <a:latin typeface="Comic Sans MS" panose="030F0702030302020204" pitchFamily="66" charset="0"/>
                <a:ea typeface="Calibri" panose="020F0502020204030204" pitchFamily="34" charset="0"/>
                <a:cs typeface="Times New Roman" panose="02020603050405020304" pitchFamily="18" charset="0"/>
              </a:rPr>
              <a:t>de</a:t>
            </a:r>
            <a:r>
              <a:rPr lang="en-US" sz="2000" spc="130" dirty="0">
                <a:latin typeface="Comic Sans MS" panose="030F0702030302020204" pitchFamily="66" charset="0"/>
                <a:ea typeface="Calibri" panose="020F0502020204030204" pitchFamily="34" charset="0"/>
                <a:cs typeface="Times New Roman" panose="02020603050405020304" pitchFamily="18" charset="0"/>
              </a:rPr>
              <a:t> </a:t>
            </a:r>
            <a:r>
              <a:rPr lang="en-US" sz="2000" spc="-5" dirty="0" smtClean="0">
                <a:latin typeface="Comic Sans MS" panose="030F0702030302020204" pitchFamily="66" charset="0"/>
                <a:ea typeface="Calibri" panose="020F0502020204030204" pitchFamily="34" charset="0"/>
                <a:cs typeface="Times New Roman" panose="02020603050405020304" pitchFamily="18" charset="0"/>
              </a:rPr>
              <a:t>estudio, </a:t>
            </a:r>
            <a:r>
              <a:rPr lang="es-ES" sz="2000" dirty="0" smtClean="0">
                <a:solidFill>
                  <a:prstClr val="black"/>
                </a:solidFill>
                <a:latin typeface="Comic Sans MS" panose="030F0702030302020204" pitchFamily="66" charset="0"/>
                <a:ea typeface="Times New Roman" panose="02020603050405020304" pitchFamily="18" charset="0"/>
              </a:rPr>
              <a:t>lugar, fecha, método </a:t>
            </a:r>
            <a:r>
              <a:rPr lang="es-ES" sz="2000" dirty="0">
                <a:solidFill>
                  <a:prstClr val="black"/>
                </a:solidFill>
                <a:latin typeface="Comic Sans MS" panose="030F0702030302020204" pitchFamily="66" charset="0"/>
                <a:ea typeface="Times New Roman" panose="02020603050405020304" pitchFamily="18" charset="0"/>
              </a:rPr>
              <a:t>de </a:t>
            </a:r>
            <a:r>
              <a:rPr lang="es-ES" sz="2000" dirty="0" smtClean="0">
                <a:solidFill>
                  <a:prstClr val="black"/>
                </a:solidFill>
                <a:latin typeface="Comic Sans MS" panose="030F0702030302020204" pitchFamily="66" charset="0"/>
                <a:ea typeface="Times New Roman" panose="02020603050405020304" pitchFamily="18" charset="0"/>
              </a:rPr>
              <a:t>estudio</a:t>
            </a:r>
            <a:r>
              <a:rPr lang="es-ES" sz="2000" dirty="0">
                <a:solidFill>
                  <a:prstClr val="black"/>
                </a:solidFill>
                <a:latin typeface="Comic Sans MS" panose="030F0702030302020204" pitchFamily="66" charset="0"/>
                <a:ea typeface="Times New Roman" panose="02020603050405020304" pitchFamily="18" charset="0"/>
              </a:rPr>
              <a:t>,</a:t>
            </a:r>
            <a:r>
              <a:rPr lang="en-US" sz="2000" spc="125" dirty="0" smtClean="0">
                <a:latin typeface="Comic Sans MS" panose="030F0702030302020204" pitchFamily="66" charset="0"/>
                <a:ea typeface="Calibri" panose="020F0502020204030204" pitchFamily="34" charset="0"/>
                <a:cs typeface="Times New Roman" panose="02020603050405020304" pitchFamily="18" charset="0"/>
              </a:rPr>
              <a:t> </a:t>
            </a:r>
            <a:r>
              <a:rPr lang="en-US" sz="2000" dirty="0">
                <a:latin typeface="Comic Sans MS" panose="030F0702030302020204" pitchFamily="66" charset="0"/>
                <a:ea typeface="Calibri" panose="020F0502020204030204" pitchFamily="34" charset="0"/>
                <a:cs typeface="Times New Roman" panose="02020603050405020304" pitchFamily="18" charset="0"/>
              </a:rPr>
              <a:t>y</a:t>
            </a:r>
            <a:r>
              <a:rPr lang="en-US" sz="2000" spc="125" dirty="0">
                <a:latin typeface="Comic Sans MS" panose="030F0702030302020204" pitchFamily="66" charset="0"/>
                <a:ea typeface="Calibri" panose="020F0502020204030204" pitchFamily="34" charset="0"/>
                <a:cs typeface="Times New Roman" panose="02020603050405020304" pitchFamily="18" charset="0"/>
              </a:rPr>
              <a:t> </a:t>
            </a:r>
            <a:r>
              <a:rPr lang="en-US" sz="2000" dirty="0">
                <a:latin typeface="Comic Sans MS" panose="030F0702030302020204" pitchFamily="66" charset="0"/>
                <a:ea typeface="Calibri" panose="020F0502020204030204" pitchFamily="34" charset="0"/>
                <a:cs typeface="Times New Roman" panose="02020603050405020304" pitchFamily="18" charset="0"/>
              </a:rPr>
              <a:t>las</a:t>
            </a:r>
            <a:r>
              <a:rPr lang="en-US" sz="2000" spc="115" dirty="0">
                <a:latin typeface="Comic Sans MS" panose="030F0702030302020204" pitchFamily="66" charset="0"/>
                <a:ea typeface="Calibri" panose="020F0502020204030204" pitchFamily="34" charset="0"/>
                <a:cs typeface="Times New Roman" panose="02020603050405020304" pitchFamily="18" charset="0"/>
              </a:rPr>
              <a:t> </a:t>
            </a:r>
            <a:r>
              <a:rPr lang="en-US" sz="2000" dirty="0">
                <a:latin typeface="Comic Sans MS" panose="030F0702030302020204" pitchFamily="66" charset="0"/>
                <a:ea typeface="Calibri" panose="020F0502020204030204" pitchFamily="34" charset="0"/>
                <a:cs typeface="Times New Roman" panose="02020603050405020304" pitchFamily="18" charset="0"/>
              </a:rPr>
              <a:t>principales</a:t>
            </a:r>
            <a:r>
              <a:rPr lang="en-US" sz="2000" spc="115" dirty="0">
                <a:latin typeface="Comic Sans MS" panose="030F0702030302020204" pitchFamily="66" charset="0"/>
                <a:ea typeface="Calibri" panose="020F0502020204030204" pitchFamily="34" charset="0"/>
                <a:cs typeface="Times New Roman" panose="02020603050405020304" pitchFamily="18" charset="0"/>
              </a:rPr>
              <a:t> </a:t>
            </a:r>
            <a:r>
              <a:rPr lang="en-US" sz="2000" dirty="0">
                <a:latin typeface="Comic Sans MS" panose="030F0702030302020204" pitchFamily="66" charset="0"/>
                <a:ea typeface="Calibri" panose="020F0502020204030204" pitchFamily="34" charset="0"/>
                <a:cs typeface="Times New Roman" panose="02020603050405020304" pitchFamily="18" charset="0"/>
              </a:rPr>
              <a:t>aportaciones</a:t>
            </a:r>
            <a:r>
              <a:rPr lang="en-US" sz="2000" spc="-40" dirty="0">
                <a:latin typeface="Comic Sans MS" panose="030F0702030302020204" pitchFamily="66" charset="0"/>
                <a:ea typeface="Calibri" panose="020F0502020204030204" pitchFamily="34" charset="0"/>
                <a:cs typeface="Times New Roman" panose="02020603050405020304" pitchFamily="18" charset="0"/>
              </a:rPr>
              <a:t> </a:t>
            </a:r>
            <a:r>
              <a:rPr lang="en-US" sz="2000" dirty="0">
                <a:latin typeface="Comic Sans MS" panose="030F0702030302020204" pitchFamily="66" charset="0"/>
                <a:ea typeface="Calibri" panose="020F0502020204030204" pitchFamily="34" charset="0"/>
                <a:cs typeface="Times New Roman" panose="02020603050405020304" pitchFamily="18" charset="0"/>
              </a:rPr>
              <a:t>al</a:t>
            </a:r>
            <a:r>
              <a:rPr lang="en-US" sz="2000" spc="-35" dirty="0">
                <a:latin typeface="Comic Sans MS" panose="030F0702030302020204" pitchFamily="66" charset="0"/>
                <a:ea typeface="Calibri" panose="020F0502020204030204" pitchFamily="34" charset="0"/>
                <a:cs typeface="Times New Roman" panose="02020603050405020304" pitchFamily="18" charset="0"/>
              </a:rPr>
              <a:t> </a:t>
            </a:r>
            <a:r>
              <a:rPr lang="en-US" sz="2000" spc="-5" dirty="0">
                <a:latin typeface="Comic Sans MS" panose="030F0702030302020204" pitchFamily="66" charset="0"/>
                <a:ea typeface="Calibri" panose="020F0502020204030204" pitchFamily="34" charset="0"/>
                <a:cs typeface="Times New Roman" panose="02020603050405020304" pitchFamily="18" charset="0"/>
              </a:rPr>
              <a:t>campo</a:t>
            </a:r>
            <a:r>
              <a:rPr lang="en-US" sz="2000" spc="-30" dirty="0">
                <a:latin typeface="Comic Sans MS" panose="030F0702030302020204" pitchFamily="66" charset="0"/>
                <a:ea typeface="Calibri" panose="020F0502020204030204" pitchFamily="34" charset="0"/>
                <a:cs typeface="Times New Roman" panose="02020603050405020304" pitchFamily="18" charset="0"/>
              </a:rPr>
              <a:t> </a:t>
            </a:r>
            <a:r>
              <a:rPr lang="en-US" sz="2000" dirty="0">
                <a:latin typeface="Comic Sans MS" panose="030F0702030302020204" pitchFamily="66" charset="0"/>
                <a:ea typeface="Calibri" panose="020F0502020204030204" pitchFamily="34" charset="0"/>
                <a:cs typeface="Times New Roman" panose="02020603050405020304" pitchFamily="18" charset="0"/>
              </a:rPr>
              <a:t>de</a:t>
            </a:r>
            <a:r>
              <a:rPr lang="en-US" sz="2000" spc="-35" dirty="0">
                <a:latin typeface="Comic Sans MS" panose="030F0702030302020204" pitchFamily="66" charset="0"/>
                <a:ea typeface="Calibri" panose="020F0502020204030204" pitchFamily="34" charset="0"/>
                <a:cs typeface="Times New Roman" panose="02020603050405020304" pitchFamily="18" charset="0"/>
              </a:rPr>
              <a:t> </a:t>
            </a:r>
            <a:r>
              <a:rPr lang="en-US" sz="2000" dirty="0">
                <a:latin typeface="Comic Sans MS" panose="030F0702030302020204" pitchFamily="66" charset="0"/>
                <a:ea typeface="Calibri" panose="020F0502020204030204" pitchFamily="34" charset="0"/>
                <a:cs typeface="Times New Roman" panose="02020603050405020304" pitchFamily="18" charset="0"/>
              </a:rPr>
              <a:t>la</a:t>
            </a:r>
            <a:r>
              <a:rPr lang="en-US" sz="2000" spc="-30" dirty="0">
                <a:latin typeface="Comic Sans MS" panose="030F0702030302020204" pitchFamily="66" charset="0"/>
                <a:ea typeface="Calibri" panose="020F0502020204030204" pitchFamily="34" charset="0"/>
                <a:cs typeface="Times New Roman" panose="02020603050405020304" pitchFamily="18" charset="0"/>
              </a:rPr>
              <a:t> </a:t>
            </a:r>
            <a:r>
              <a:rPr lang="en-US" sz="2000" dirty="0">
                <a:latin typeface="Comic Sans MS" panose="030F0702030302020204" pitchFamily="66" charset="0"/>
                <a:ea typeface="Calibri" panose="020F0502020204030204" pitchFamily="34" charset="0"/>
                <a:cs typeface="Times New Roman" panose="02020603050405020304" pitchFamily="18" charset="0"/>
              </a:rPr>
              <a:t>Psicología</a:t>
            </a:r>
            <a:r>
              <a:rPr lang="en-US" sz="2000" dirty="0" smtClean="0">
                <a:latin typeface="Comic Sans MS" panose="030F0702030302020204" pitchFamily="66" charset="0"/>
                <a:ea typeface="Calibri" panose="020F0502020204030204" pitchFamily="34" charset="0"/>
                <a:cs typeface="Times New Roman" panose="02020603050405020304" pitchFamily="18" charset="0"/>
              </a:rPr>
              <a:t>.</a:t>
            </a:r>
            <a:r>
              <a:rPr lang="es-ES" sz="2000" dirty="0">
                <a:latin typeface="Comic Sans MS" panose="030F0702030302020204" pitchFamily="66" charset="0"/>
                <a:ea typeface="Times New Roman" panose="02020603050405020304" pitchFamily="18" charset="0"/>
              </a:rPr>
              <a:t> </a:t>
            </a:r>
            <a:r>
              <a:rPr lang="es-ES" sz="2000" dirty="0" smtClean="0">
                <a:latin typeface="Comic Sans MS" panose="030F0702030302020204" pitchFamily="66" charset="0"/>
                <a:ea typeface="Times New Roman" panose="02020603050405020304" pitchFamily="18" charset="0"/>
              </a:rPr>
              <a:t> </a:t>
            </a:r>
            <a:endParaRPr lang="es-MX" sz="2000" dirty="0">
              <a:solidFill>
                <a:srgbClr val="000000"/>
              </a:solidFill>
              <a:latin typeface="Comic Sans MS" panose="030F0702030302020204" pitchFamily="66" charset="0"/>
            </a:endParaRPr>
          </a:p>
        </p:txBody>
      </p:sp>
      <p:pic>
        <p:nvPicPr>
          <p:cNvPr id="4" name="Imagen 3"/>
          <p:cNvPicPr>
            <a:picLocks noChangeAspect="1"/>
          </p:cNvPicPr>
          <p:nvPr/>
        </p:nvPicPr>
        <p:blipFill>
          <a:blip r:embed="rId2"/>
          <a:stretch>
            <a:fillRect/>
          </a:stretch>
        </p:blipFill>
        <p:spPr>
          <a:xfrm>
            <a:off x="5796136" y="4797152"/>
            <a:ext cx="1512168" cy="1782606"/>
          </a:xfrm>
          <a:prstGeom prst="rect">
            <a:avLst/>
          </a:prstGeom>
        </p:spPr>
      </p:pic>
    </p:spTree>
    <p:extLst>
      <p:ext uri="{BB962C8B-B14F-4D97-AF65-F5344CB8AC3E}">
        <p14:creationId xmlns:p14="http://schemas.microsoft.com/office/powerpoint/2010/main" val="44141591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7467600" cy="346050"/>
          </a:xfrm>
          <a:solidFill>
            <a:schemeClr val="accent4">
              <a:lumMod val="60000"/>
              <a:lumOff val="40000"/>
            </a:schemeClr>
          </a:solidFill>
        </p:spPr>
        <p:txBody>
          <a:bodyPr>
            <a:noAutofit/>
          </a:bodyPr>
          <a:lstStyle/>
          <a:p>
            <a:pPr algn="ctr"/>
            <a:r>
              <a:rPr lang="es-MX" sz="1800" b="1" dirty="0">
                <a:solidFill>
                  <a:schemeClr val="tx1"/>
                </a:solidFill>
                <a:latin typeface="Comic Sans MS" panose="030F0702030302020204" pitchFamily="66" charset="0"/>
                <a:ea typeface="Times New Roman" panose="02020603050405020304" pitchFamily="18" charset="0"/>
              </a:rPr>
              <a:t>2.Perspectivas para el estudio de la Psicología</a:t>
            </a:r>
            <a:endParaRPr lang="es-MX" sz="1800" b="1" dirty="0">
              <a:solidFill>
                <a:schemeClr val="tx1"/>
              </a:solidFill>
              <a:latin typeface="Comic Sans MS" panose="030F0702030302020204" pitchFamily="66" charset="0"/>
            </a:endParaRPr>
          </a:p>
        </p:txBody>
      </p:sp>
      <p:sp>
        <p:nvSpPr>
          <p:cNvPr id="3" name="Marcador de contenido 2"/>
          <p:cNvSpPr>
            <a:spLocks noGrp="1"/>
          </p:cNvSpPr>
          <p:nvPr>
            <p:ph sz="quarter" idx="1"/>
          </p:nvPr>
        </p:nvSpPr>
        <p:spPr>
          <a:xfrm>
            <a:off x="683568" y="908720"/>
            <a:ext cx="3960440" cy="5616624"/>
          </a:xfrm>
          <a:solidFill>
            <a:schemeClr val="bg1"/>
          </a:solidFill>
          <a:ln>
            <a:solidFill>
              <a:schemeClr val="bg1"/>
            </a:solidFill>
          </a:ln>
        </p:spPr>
        <p:txBody>
          <a:bodyPr>
            <a:normAutofit fontScale="62500" lnSpcReduction="20000"/>
          </a:bodyPr>
          <a:lstStyle/>
          <a:p>
            <a:pPr marL="60325" algn="just">
              <a:lnSpc>
                <a:spcPts val="1215"/>
              </a:lnSpc>
              <a:spcAft>
                <a:spcPts val="0"/>
              </a:spcAft>
            </a:pPr>
            <a:endParaRPr lang="en-US" sz="2000" spc="-5" dirty="0" smtClean="0">
              <a:latin typeface="Calibri" panose="020F0502020204030204" pitchFamily="34" charset="0"/>
              <a:ea typeface="Calibri" panose="020F0502020204030204" pitchFamily="34" charset="0"/>
              <a:cs typeface="Times New Roman" panose="02020603050405020304" pitchFamily="18" charset="0"/>
            </a:endParaRPr>
          </a:p>
          <a:p>
            <a:pPr marL="0" indent="0" algn="just">
              <a:lnSpc>
                <a:spcPct val="160000"/>
              </a:lnSpc>
              <a:spcAft>
                <a:spcPts val="0"/>
              </a:spcAft>
              <a:buNone/>
            </a:pPr>
            <a:r>
              <a:rPr lang="es-MX" sz="2600" dirty="0">
                <a:latin typeface="Comic Sans MS" panose="030F0702030302020204" pitchFamily="66" charset="0"/>
                <a:ea typeface="Times New Roman" panose="02020603050405020304" pitchFamily="18" charset="0"/>
              </a:rPr>
              <a:t>En el desarrollo histórico </a:t>
            </a:r>
            <a:r>
              <a:rPr lang="es-MX" sz="2600" b="1" dirty="0">
                <a:latin typeface="Comic Sans MS" panose="030F0702030302020204" pitchFamily="66" charset="0"/>
                <a:ea typeface="Times New Roman" panose="02020603050405020304" pitchFamily="18" charset="0"/>
              </a:rPr>
              <a:t>científico</a:t>
            </a:r>
            <a:r>
              <a:rPr lang="es-MX" sz="2600" dirty="0">
                <a:latin typeface="Comic Sans MS" panose="030F0702030302020204" pitchFamily="66" charset="0"/>
                <a:ea typeface="Times New Roman" panose="02020603050405020304" pitchFamily="18" charset="0"/>
              </a:rPr>
              <a:t> de la psicología moderna se encuentran varias escuelas o sistemas teórico-metodológicos que han sido básicas para consolidar a la psicología como una disciplina organizada e independiente (con la aplicación del método científico), que le ha permitido a la psicología convertirse en ciencia, y evolucionar para cubrir las necesidades de los tiempos actuales. </a:t>
            </a:r>
          </a:p>
          <a:p>
            <a:pPr marL="0" indent="0" algn="just">
              <a:lnSpc>
                <a:spcPct val="160000"/>
              </a:lnSpc>
              <a:spcAft>
                <a:spcPts val="0"/>
              </a:spcAft>
              <a:buNone/>
            </a:pPr>
            <a:r>
              <a:rPr lang="es-MX" sz="1900" dirty="0">
                <a:latin typeface="Comic Sans MS" panose="030F0702030302020204" pitchFamily="66" charset="0"/>
                <a:ea typeface="Times New Roman" panose="02020603050405020304" pitchFamily="18" charset="0"/>
              </a:rPr>
              <a:t> </a:t>
            </a:r>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44008" y="1628800"/>
            <a:ext cx="3888432" cy="2160240"/>
          </a:xfrm>
          <a:prstGeom prst="rect">
            <a:avLst/>
          </a:prstGeom>
        </p:spPr>
      </p:pic>
    </p:spTree>
    <p:extLst>
      <p:ext uri="{BB962C8B-B14F-4D97-AF65-F5344CB8AC3E}">
        <p14:creationId xmlns:p14="http://schemas.microsoft.com/office/powerpoint/2010/main" val="241189787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7467600" cy="346050"/>
          </a:xfrm>
          <a:solidFill>
            <a:schemeClr val="accent4">
              <a:lumMod val="60000"/>
              <a:lumOff val="40000"/>
            </a:schemeClr>
          </a:solidFill>
        </p:spPr>
        <p:txBody>
          <a:bodyPr>
            <a:noAutofit/>
          </a:bodyPr>
          <a:lstStyle/>
          <a:p>
            <a:pPr algn="ctr"/>
            <a:r>
              <a:rPr lang="es-MX" sz="1800" b="1" dirty="0">
                <a:solidFill>
                  <a:schemeClr val="tx1"/>
                </a:solidFill>
                <a:latin typeface="Comic Sans MS" panose="030F0702030302020204" pitchFamily="66" charset="0"/>
                <a:ea typeface="Times New Roman" panose="02020603050405020304" pitchFamily="18" charset="0"/>
              </a:rPr>
              <a:t>2.Perspectivas para el estudio de la Psicología</a:t>
            </a:r>
            <a:endParaRPr lang="es-MX" sz="1800" b="1" dirty="0">
              <a:solidFill>
                <a:schemeClr val="tx1"/>
              </a:solidFill>
              <a:latin typeface="Comic Sans MS" panose="030F0702030302020204" pitchFamily="66" charset="0"/>
            </a:endParaRPr>
          </a:p>
        </p:txBody>
      </p:sp>
      <p:sp>
        <p:nvSpPr>
          <p:cNvPr id="3" name="Marcador de contenido 2"/>
          <p:cNvSpPr>
            <a:spLocks noGrp="1"/>
          </p:cNvSpPr>
          <p:nvPr>
            <p:ph sz="quarter" idx="1"/>
          </p:nvPr>
        </p:nvSpPr>
        <p:spPr>
          <a:xfrm>
            <a:off x="683568" y="908720"/>
            <a:ext cx="7632848" cy="1728192"/>
          </a:xfrm>
          <a:solidFill>
            <a:schemeClr val="bg1"/>
          </a:solidFill>
          <a:ln>
            <a:solidFill>
              <a:schemeClr val="bg1"/>
            </a:solidFill>
          </a:ln>
        </p:spPr>
        <p:txBody>
          <a:bodyPr>
            <a:normAutofit/>
          </a:bodyPr>
          <a:lstStyle/>
          <a:p>
            <a:pPr marL="0" indent="0" algn="just">
              <a:lnSpc>
                <a:spcPct val="160000"/>
              </a:lnSpc>
              <a:spcAft>
                <a:spcPts val="0"/>
              </a:spcAft>
              <a:buNone/>
            </a:pPr>
            <a:r>
              <a:rPr lang="es-MX" sz="1900" dirty="0">
                <a:latin typeface="Comic Sans MS" panose="030F0702030302020204" pitchFamily="66" charset="0"/>
                <a:ea typeface="Times New Roman" panose="02020603050405020304" pitchFamily="18" charset="0"/>
              </a:rPr>
              <a:t> </a:t>
            </a:r>
            <a:r>
              <a:rPr lang="es-MX" sz="1900" dirty="0" smtClean="0">
                <a:latin typeface="Comic Sans MS" panose="030F0702030302020204" pitchFamily="66" charset="0"/>
                <a:ea typeface="Times New Roman" panose="02020603050405020304" pitchFamily="18" charset="0"/>
              </a:rPr>
              <a:t>De </a:t>
            </a:r>
            <a:r>
              <a:rPr lang="es-MX" sz="1900" dirty="0">
                <a:latin typeface="Comic Sans MS" panose="030F0702030302020204" pitchFamily="66" charset="0"/>
                <a:ea typeface="Times New Roman" panose="02020603050405020304" pitchFamily="18" charset="0"/>
              </a:rPr>
              <a:t>estas escuelas teóricas solo se revisarán cuatro sistemas los cuales son considerados como los pilares, las fuerzas básicas: de la primera a la cuarta fuerza, que son los siguientes: </a:t>
            </a:r>
          </a:p>
          <a:p>
            <a:pPr algn="just">
              <a:spcAft>
                <a:spcPts val="0"/>
              </a:spcAft>
            </a:pPr>
            <a:endParaRPr lang="es-MX" sz="1900" dirty="0">
              <a:effectLst/>
              <a:latin typeface="Comic Sans MS" panose="030F0702030302020204" pitchFamily="66" charset="0"/>
              <a:ea typeface="Times New Roman" panose="02020603050405020304" pitchFamily="18" charset="0"/>
            </a:endParaRPr>
          </a:p>
        </p:txBody>
      </p:sp>
      <p:sp>
        <p:nvSpPr>
          <p:cNvPr id="4" name="Estrella de 6 puntas 3"/>
          <p:cNvSpPr/>
          <p:nvPr/>
        </p:nvSpPr>
        <p:spPr>
          <a:xfrm>
            <a:off x="3059832" y="3356992"/>
            <a:ext cx="2160240" cy="1933962"/>
          </a:xfrm>
          <a:prstGeom prst="star6">
            <a:avLst/>
          </a:prstGeom>
          <a:solidFill>
            <a:schemeClr val="bg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pic>
        <p:nvPicPr>
          <p:cNvPr id="6" name="Imagen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792999" y="3959231"/>
            <a:ext cx="693905" cy="693905"/>
          </a:xfrm>
          <a:prstGeom prst="rect">
            <a:avLst/>
          </a:prstGeom>
        </p:spPr>
      </p:pic>
      <p:sp>
        <p:nvSpPr>
          <p:cNvPr id="13" name="Marco 12"/>
          <p:cNvSpPr/>
          <p:nvPr/>
        </p:nvSpPr>
        <p:spPr>
          <a:xfrm>
            <a:off x="3203848" y="2636912"/>
            <a:ext cx="1944216" cy="648072"/>
          </a:xfrm>
          <a:prstGeom prst="frame">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solidFill>
                  <a:schemeClr val="tx1"/>
                </a:solidFill>
              </a:rPr>
              <a:t>Humanismo</a:t>
            </a:r>
            <a:endParaRPr lang="es-MX" dirty="0">
              <a:solidFill>
                <a:schemeClr val="tx1"/>
              </a:solidFill>
            </a:endParaRPr>
          </a:p>
        </p:txBody>
      </p:sp>
      <p:sp>
        <p:nvSpPr>
          <p:cNvPr id="14" name="Marco 13"/>
          <p:cNvSpPr/>
          <p:nvPr/>
        </p:nvSpPr>
        <p:spPr>
          <a:xfrm>
            <a:off x="971600" y="4005064"/>
            <a:ext cx="1944216" cy="576064"/>
          </a:xfrm>
          <a:prstGeom prst="fram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solidFill>
                  <a:schemeClr val="tx1"/>
                </a:solidFill>
              </a:rPr>
              <a:t>Psicoanálisis</a:t>
            </a:r>
            <a:endParaRPr lang="es-MX" dirty="0">
              <a:solidFill>
                <a:schemeClr val="tx1"/>
              </a:solidFill>
            </a:endParaRPr>
          </a:p>
        </p:txBody>
      </p:sp>
      <p:sp>
        <p:nvSpPr>
          <p:cNvPr id="15" name="Marco 14"/>
          <p:cNvSpPr/>
          <p:nvPr/>
        </p:nvSpPr>
        <p:spPr>
          <a:xfrm>
            <a:off x="5364088" y="4005064"/>
            <a:ext cx="2016224" cy="648072"/>
          </a:xfrm>
          <a:prstGeom prst="fram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solidFill>
                  <a:schemeClr val="tx1"/>
                </a:solidFill>
              </a:rPr>
              <a:t>Transpersonal</a:t>
            </a:r>
            <a:endParaRPr lang="es-MX" dirty="0">
              <a:solidFill>
                <a:schemeClr val="tx1"/>
              </a:solidFill>
            </a:endParaRPr>
          </a:p>
        </p:txBody>
      </p:sp>
      <p:sp>
        <p:nvSpPr>
          <p:cNvPr id="16" name="Marco 15"/>
          <p:cNvSpPr/>
          <p:nvPr/>
        </p:nvSpPr>
        <p:spPr>
          <a:xfrm>
            <a:off x="3203848" y="5445224"/>
            <a:ext cx="2088232" cy="576064"/>
          </a:xfrm>
          <a:prstGeom prst="frame">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solidFill>
                  <a:schemeClr val="tx1"/>
                </a:solidFill>
              </a:rPr>
              <a:t>Conductismo - Neoconductismo</a:t>
            </a:r>
            <a:endParaRPr lang="es-MX" dirty="0">
              <a:solidFill>
                <a:schemeClr val="tx1"/>
              </a:solidFill>
            </a:endParaRPr>
          </a:p>
        </p:txBody>
      </p:sp>
      <p:cxnSp>
        <p:nvCxnSpPr>
          <p:cNvPr id="18" name="Conector recto 17"/>
          <p:cNvCxnSpPr>
            <a:stCxn id="16" idx="1"/>
            <a:endCxn id="14" idx="2"/>
          </p:cNvCxnSpPr>
          <p:nvPr/>
        </p:nvCxnSpPr>
        <p:spPr>
          <a:xfrm flipH="1" flipV="1">
            <a:off x="1943708" y="4581128"/>
            <a:ext cx="1260140" cy="1152128"/>
          </a:xfrm>
          <a:prstGeom prst="line">
            <a:avLst/>
          </a:prstGeom>
        </p:spPr>
        <p:style>
          <a:lnRef idx="1">
            <a:schemeClr val="accent1"/>
          </a:lnRef>
          <a:fillRef idx="0">
            <a:schemeClr val="accent1"/>
          </a:fillRef>
          <a:effectRef idx="0">
            <a:schemeClr val="accent1"/>
          </a:effectRef>
          <a:fontRef idx="minor">
            <a:schemeClr val="tx1"/>
          </a:fontRef>
        </p:style>
      </p:cxnSp>
      <p:cxnSp>
        <p:nvCxnSpPr>
          <p:cNvPr id="20" name="Conector recto 19"/>
          <p:cNvCxnSpPr>
            <a:stCxn id="14" idx="0"/>
            <a:endCxn id="13" idx="1"/>
          </p:cNvCxnSpPr>
          <p:nvPr/>
        </p:nvCxnSpPr>
        <p:spPr>
          <a:xfrm flipV="1">
            <a:off x="1943708" y="2960948"/>
            <a:ext cx="1260140" cy="1044116"/>
          </a:xfrm>
          <a:prstGeom prst="line">
            <a:avLst/>
          </a:prstGeom>
        </p:spPr>
        <p:style>
          <a:lnRef idx="1">
            <a:schemeClr val="accent1"/>
          </a:lnRef>
          <a:fillRef idx="0">
            <a:schemeClr val="accent1"/>
          </a:fillRef>
          <a:effectRef idx="0">
            <a:schemeClr val="accent1"/>
          </a:effectRef>
          <a:fontRef idx="minor">
            <a:schemeClr val="tx1"/>
          </a:fontRef>
        </p:style>
      </p:cxnSp>
      <p:cxnSp>
        <p:nvCxnSpPr>
          <p:cNvPr id="22" name="Conector recto 21"/>
          <p:cNvCxnSpPr>
            <a:stCxn id="13" idx="3"/>
            <a:endCxn id="15" idx="0"/>
          </p:cNvCxnSpPr>
          <p:nvPr/>
        </p:nvCxnSpPr>
        <p:spPr>
          <a:xfrm>
            <a:off x="5148064" y="2960948"/>
            <a:ext cx="1224136" cy="1044116"/>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Conector recto 23"/>
          <p:cNvCxnSpPr>
            <a:stCxn id="15" idx="2"/>
            <a:endCxn id="16" idx="3"/>
          </p:cNvCxnSpPr>
          <p:nvPr/>
        </p:nvCxnSpPr>
        <p:spPr>
          <a:xfrm flipH="1">
            <a:off x="5292080" y="4653136"/>
            <a:ext cx="1080120" cy="108012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5120753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48816" y="274638"/>
            <a:ext cx="7035552" cy="490066"/>
          </a:xfrm>
          <a:solidFill>
            <a:schemeClr val="accent4">
              <a:lumMod val="60000"/>
              <a:lumOff val="40000"/>
            </a:schemeClr>
          </a:solidFill>
          <a:ln>
            <a:noFill/>
          </a:ln>
        </p:spPr>
        <p:txBody>
          <a:bodyPr>
            <a:normAutofit/>
          </a:bodyPr>
          <a:lstStyle/>
          <a:p>
            <a:pPr algn="ctr"/>
            <a:r>
              <a:rPr lang="es-ES" sz="2000" b="1" cap="none" dirty="0" smtClean="0">
                <a:ln w="0"/>
                <a:solidFill>
                  <a:schemeClr val="tx1"/>
                </a:solidFill>
                <a:effectLst>
                  <a:outerShdw blurRad="38100" dist="19050" dir="2700000" algn="tl" rotWithShape="0">
                    <a:schemeClr val="dk1">
                      <a:alpha val="40000"/>
                    </a:schemeClr>
                  </a:outerShdw>
                </a:effectLst>
                <a:latin typeface="Comic Sans MS" panose="030F0702030302020204" pitchFamily="66" charset="0"/>
                <a:cs typeface="Arial" panose="020B0604020202020204" pitchFamily="34" charset="0"/>
              </a:rPr>
              <a:t>PERSPECTIVAS TEORICAS DE LA PSICOLOGÍA</a:t>
            </a:r>
            <a:endParaRPr lang="es-ES" sz="2000" b="1" cap="none" dirty="0">
              <a:ln w="0"/>
              <a:solidFill>
                <a:schemeClr val="tx1"/>
              </a:solidFill>
              <a:effectLst>
                <a:outerShdw blurRad="38100" dist="19050" dir="2700000" algn="tl" rotWithShape="0">
                  <a:schemeClr val="dk1">
                    <a:alpha val="40000"/>
                  </a:schemeClr>
                </a:outerShdw>
              </a:effectLst>
              <a:latin typeface="Comic Sans MS" panose="030F0702030302020204" pitchFamily="66" charset="0"/>
            </a:endParaRPr>
          </a:p>
        </p:txBody>
      </p:sp>
      <p:graphicFrame>
        <p:nvGraphicFramePr>
          <p:cNvPr id="4" name="Marcador de contenido 3"/>
          <p:cNvGraphicFramePr>
            <a:graphicFrameLocks noGrp="1"/>
          </p:cNvGraphicFramePr>
          <p:nvPr>
            <p:ph sz="quarter" idx="1"/>
            <p:extLst>
              <p:ext uri="{D42A27DB-BD31-4B8C-83A1-F6EECF244321}">
                <p14:modId xmlns:p14="http://schemas.microsoft.com/office/powerpoint/2010/main" val="1130204857"/>
              </p:ext>
            </p:extLst>
          </p:nvPr>
        </p:nvGraphicFramePr>
        <p:xfrm>
          <a:off x="395536" y="980727"/>
          <a:ext cx="8003232" cy="5468022"/>
        </p:xfrm>
        <a:graphic>
          <a:graphicData uri="http://schemas.openxmlformats.org/drawingml/2006/table">
            <a:tbl>
              <a:tblPr firstRow="1" bandRow="1">
                <a:tableStyleId>{5C22544A-7EE6-4342-B048-85BDC9FD1C3A}</a:tableStyleId>
              </a:tblPr>
              <a:tblGrid>
                <a:gridCol w="1944216"/>
                <a:gridCol w="6059016"/>
              </a:tblGrid>
              <a:tr h="576065">
                <a:tc>
                  <a:txBody>
                    <a:bodyPr/>
                    <a:lstStyle/>
                    <a:p>
                      <a:pPr algn="r"/>
                      <a:r>
                        <a:rPr lang="es-MX" sz="1400" b="1" dirty="0" smtClean="0">
                          <a:solidFill>
                            <a:schemeClr val="tx1"/>
                          </a:solidFill>
                          <a:latin typeface="Comic Sans MS" panose="030F0702030302020204" pitchFamily="66" charset="0"/>
                        </a:rPr>
                        <a:t>Escuela</a:t>
                      </a:r>
                    </a:p>
                    <a:p>
                      <a:pPr algn="l"/>
                      <a:r>
                        <a:rPr lang="es-MX" sz="1400" b="1" dirty="0" smtClean="0">
                          <a:solidFill>
                            <a:schemeClr val="tx1"/>
                          </a:solidFill>
                          <a:latin typeface="Comic Sans MS" panose="030F0702030302020204" pitchFamily="66" charset="0"/>
                        </a:rPr>
                        <a:t>Características</a:t>
                      </a:r>
                      <a:endParaRPr lang="es-MX" sz="1400" b="1" dirty="0">
                        <a:solidFill>
                          <a:schemeClr val="tx1"/>
                        </a:solidFill>
                        <a:latin typeface="Comic Sans MS" panose="030F0702030302020204" pitchFamily="66"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s-MX" sz="1600" b="1" kern="1200" dirty="0" smtClean="0">
                          <a:solidFill>
                            <a:schemeClr val="tx1"/>
                          </a:solidFill>
                          <a:effectLst/>
                          <a:latin typeface="Comic Sans MS" panose="030F0702030302020204" pitchFamily="66" charset="0"/>
                          <a:ea typeface="+mn-ea"/>
                          <a:cs typeface="+mn-cs"/>
                        </a:rPr>
                        <a:t>CONDUCTISMO</a:t>
                      </a:r>
                      <a:endParaRPr lang="es-MX" sz="1600" b="1" dirty="0" smtClean="0">
                        <a:solidFill>
                          <a:schemeClr val="tx1"/>
                        </a:solidFill>
                        <a:latin typeface="Comic Sans MS" panose="030F0702030302020204" pitchFamily="66"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tr>
              <a:tr h="495374">
                <a:tc>
                  <a:txBody>
                    <a:bodyPr/>
                    <a:lstStyle/>
                    <a:p>
                      <a:pPr algn="l">
                        <a:lnSpc>
                          <a:spcPct val="115000"/>
                        </a:lnSpc>
                        <a:spcAft>
                          <a:spcPts val="0"/>
                        </a:spcAft>
                      </a:pPr>
                      <a:r>
                        <a:rPr lang="es-MX" sz="1400" b="1" dirty="0">
                          <a:effectLst/>
                          <a:latin typeface="Comic Sans MS" panose="030F0702030302020204" pitchFamily="66" charset="0"/>
                          <a:ea typeface="Calibri" panose="020F0502020204030204" pitchFamily="34" charset="0"/>
                          <a:cs typeface="Times New Roman" panose="02020603050405020304" pitchFamily="18" charset="0"/>
                        </a:rPr>
                        <a:t>ENFOQUE</a:t>
                      </a:r>
                    </a:p>
                    <a:p>
                      <a:pPr algn="l">
                        <a:lnSpc>
                          <a:spcPct val="115000"/>
                        </a:lnSpc>
                        <a:spcAft>
                          <a:spcPts val="0"/>
                        </a:spcAft>
                      </a:pPr>
                      <a:r>
                        <a:rPr lang="es-MX" sz="1400" b="1" dirty="0">
                          <a:effectLst/>
                          <a:latin typeface="Comic Sans MS" panose="030F0702030302020204" pitchFamily="66" charset="0"/>
                          <a:ea typeface="Calibri" panose="020F0502020204030204" pitchFamily="34" charset="0"/>
                          <a:cs typeface="Times New Roman" panose="02020603050405020304" pitchFamily="18" charset="0"/>
                        </a:rPr>
                        <a:t> </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tc>
                  <a:txBody>
                    <a:bodyPr/>
                    <a:lstStyle/>
                    <a:p>
                      <a:r>
                        <a:rPr kumimoji="0" lang="es-MX" sz="1600" b="1" kern="1200" dirty="0" smtClean="0">
                          <a:solidFill>
                            <a:schemeClr val="dk1"/>
                          </a:solidFill>
                          <a:effectLst/>
                          <a:latin typeface="Comic Sans MS" panose="030F0702030302020204" pitchFamily="66" charset="0"/>
                          <a:ea typeface="+mn-ea"/>
                          <a:cs typeface="+mn-cs"/>
                        </a:rPr>
                        <a:t>Conductista</a:t>
                      </a:r>
                      <a:endParaRPr lang="es-MX" sz="1600" b="1" dirty="0">
                        <a:latin typeface="Comic Sans MS" panose="030F0702030302020204" pitchFamily="66"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tr>
              <a:tr h="495374">
                <a:tc>
                  <a:txBody>
                    <a:bodyPr/>
                    <a:lstStyle/>
                    <a:p>
                      <a:pPr algn="l">
                        <a:lnSpc>
                          <a:spcPct val="115000"/>
                        </a:lnSpc>
                        <a:spcAft>
                          <a:spcPts val="0"/>
                        </a:spcAft>
                      </a:pPr>
                      <a:r>
                        <a:rPr lang="es-MX" sz="1400" b="1" dirty="0">
                          <a:effectLst/>
                          <a:latin typeface="Comic Sans MS" panose="030F0702030302020204" pitchFamily="66" charset="0"/>
                          <a:ea typeface="Calibri" panose="020F0502020204030204" pitchFamily="34" charset="0"/>
                          <a:cs typeface="Times New Roman" panose="02020603050405020304" pitchFamily="18" charset="0"/>
                        </a:rPr>
                        <a:t>REPRESEN-</a:t>
                      </a:r>
                    </a:p>
                    <a:p>
                      <a:pPr algn="l">
                        <a:lnSpc>
                          <a:spcPct val="115000"/>
                        </a:lnSpc>
                        <a:spcAft>
                          <a:spcPts val="0"/>
                        </a:spcAft>
                      </a:pPr>
                      <a:r>
                        <a:rPr lang="es-MX" sz="1400" b="1" dirty="0">
                          <a:effectLst/>
                          <a:latin typeface="Comic Sans MS" panose="030F0702030302020204" pitchFamily="66" charset="0"/>
                          <a:ea typeface="Calibri" panose="020F0502020204030204" pitchFamily="34" charset="0"/>
                          <a:cs typeface="Times New Roman" panose="02020603050405020304" pitchFamily="18" charset="0"/>
                        </a:rPr>
                        <a:t>TANTE</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tc>
                  <a:txBody>
                    <a:bodyPr/>
                    <a:lstStyle/>
                    <a:p>
                      <a:pPr algn="just">
                        <a:lnSpc>
                          <a:spcPct val="115000"/>
                        </a:lnSpc>
                        <a:spcAft>
                          <a:spcPts val="0"/>
                        </a:spcAft>
                      </a:pPr>
                      <a:r>
                        <a:rPr lang="es-MX" sz="1600" b="1" dirty="0" smtClean="0">
                          <a:effectLst/>
                          <a:latin typeface="Comic Sans MS" panose="030F0702030302020204" pitchFamily="66" charset="0"/>
                          <a:ea typeface="Calibri" panose="020F0502020204030204" pitchFamily="34" charset="0"/>
                          <a:cs typeface="Times New Roman" panose="02020603050405020304" pitchFamily="18" charset="0"/>
                        </a:rPr>
                        <a:t>John Watson (1878-1958). Doctorado</a:t>
                      </a:r>
                      <a:r>
                        <a:rPr lang="es-MX" sz="1600" b="1" baseline="0" dirty="0" smtClean="0">
                          <a:effectLst/>
                          <a:latin typeface="Comic Sans MS" panose="030F0702030302020204" pitchFamily="66" charset="0"/>
                          <a:ea typeface="Calibri" panose="020F0502020204030204" pitchFamily="34" charset="0"/>
                          <a:cs typeface="Times New Roman" panose="02020603050405020304" pitchFamily="18" charset="0"/>
                        </a:rPr>
                        <a:t> en psicología</a:t>
                      </a:r>
                      <a:endParaRPr lang="es-MX" sz="1600" b="1" dirty="0">
                        <a:effectLst/>
                        <a:latin typeface="Comic Sans MS" panose="030F0702030302020204" pitchFamily="66"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tr>
              <a:tr h="495374">
                <a:tc>
                  <a:txBody>
                    <a:bodyPr/>
                    <a:lstStyle/>
                    <a:p>
                      <a:pPr algn="l">
                        <a:lnSpc>
                          <a:spcPct val="115000"/>
                        </a:lnSpc>
                        <a:spcAft>
                          <a:spcPts val="0"/>
                        </a:spcAft>
                      </a:pPr>
                      <a:r>
                        <a:rPr lang="es-MX" sz="1400" b="1" dirty="0">
                          <a:effectLst/>
                          <a:latin typeface="Comic Sans MS" panose="030F0702030302020204" pitchFamily="66" charset="0"/>
                          <a:ea typeface="Calibri" panose="020F0502020204030204" pitchFamily="34" charset="0"/>
                          <a:cs typeface="Times New Roman" panose="02020603050405020304" pitchFamily="18" charset="0"/>
                        </a:rPr>
                        <a:t>LUGAR Y AÑO</a:t>
                      </a:r>
                    </a:p>
                    <a:p>
                      <a:pPr algn="l">
                        <a:lnSpc>
                          <a:spcPct val="115000"/>
                        </a:lnSpc>
                        <a:spcAft>
                          <a:spcPts val="0"/>
                        </a:spcAft>
                      </a:pPr>
                      <a:r>
                        <a:rPr lang="es-MX" sz="1400" b="1" dirty="0">
                          <a:effectLst/>
                          <a:latin typeface="Comic Sans MS" panose="030F0702030302020204" pitchFamily="66" charset="0"/>
                          <a:ea typeface="Calibri" panose="020F0502020204030204" pitchFamily="34" charset="0"/>
                          <a:cs typeface="Times New Roman" panose="02020603050405020304" pitchFamily="18" charset="0"/>
                        </a:rPr>
                        <a:t> </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tc>
                  <a:txBody>
                    <a:bodyPr/>
                    <a:lstStyle/>
                    <a:p>
                      <a:pPr algn="just">
                        <a:lnSpc>
                          <a:spcPct val="115000"/>
                        </a:lnSpc>
                        <a:spcAft>
                          <a:spcPts val="0"/>
                        </a:spcAft>
                      </a:pPr>
                      <a:r>
                        <a:rPr lang="es-MX" sz="1600" b="1" dirty="0">
                          <a:effectLst/>
                          <a:latin typeface="Comic Sans MS" panose="030F0702030302020204" pitchFamily="66" charset="0"/>
                          <a:ea typeface="Calibri" panose="020F0502020204030204" pitchFamily="34" charset="0"/>
                          <a:cs typeface="Times New Roman" panose="02020603050405020304" pitchFamily="18" charset="0"/>
                        </a:rPr>
                        <a:t>Univ. Chicago USA 1913-1924</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tr>
              <a:tr h="859156">
                <a:tc>
                  <a:txBody>
                    <a:bodyPr/>
                    <a:lstStyle/>
                    <a:p>
                      <a:pPr algn="l">
                        <a:lnSpc>
                          <a:spcPct val="115000"/>
                        </a:lnSpc>
                        <a:spcAft>
                          <a:spcPts val="0"/>
                        </a:spcAft>
                      </a:pPr>
                      <a:r>
                        <a:rPr lang="es-MX" sz="1400" b="1" dirty="0" smtClean="0">
                          <a:effectLst/>
                          <a:latin typeface="Comic Sans MS" panose="030F0702030302020204" pitchFamily="66" charset="0"/>
                          <a:ea typeface="Calibri" panose="020F0502020204030204" pitchFamily="34" charset="0"/>
                          <a:cs typeface="Times New Roman" panose="02020603050405020304" pitchFamily="18" charset="0"/>
                        </a:rPr>
                        <a:t>OBJETO </a:t>
                      </a:r>
                      <a:r>
                        <a:rPr lang="es-MX" sz="1400" b="1" dirty="0">
                          <a:effectLst/>
                          <a:latin typeface="Comic Sans MS" panose="030F0702030302020204" pitchFamily="66" charset="0"/>
                          <a:ea typeface="Calibri" panose="020F0502020204030204" pitchFamily="34" charset="0"/>
                          <a:cs typeface="Times New Roman" panose="02020603050405020304" pitchFamily="18" charset="0"/>
                        </a:rPr>
                        <a:t>DE ESTUDIO</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tc>
                  <a:txBody>
                    <a:bodyPr/>
                    <a:lstStyle/>
                    <a:p>
                      <a:pPr algn="just">
                        <a:lnSpc>
                          <a:spcPct val="115000"/>
                        </a:lnSpc>
                        <a:spcAft>
                          <a:spcPts val="0"/>
                        </a:spcAft>
                      </a:pPr>
                      <a:r>
                        <a:rPr lang="es-MX" sz="1600" b="1" dirty="0">
                          <a:effectLst/>
                          <a:latin typeface="Comic Sans MS" panose="030F0702030302020204" pitchFamily="66" charset="0"/>
                          <a:ea typeface="Calibri" panose="020F0502020204030204" pitchFamily="34" charset="0"/>
                          <a:cs typeface="Times New Roman" panose="02020603050405020304" pitchFamily="18" charset="0"/>
                        </a:rPr>
                        <a:t>Comportamiento animal; Los hechos observables; condicionamiento, un tipo de aprendizaje </a:t>
                      </a:r>
                      <a:r>
                        <a:rPr lang="es-MX" sz="1600" b="1" dirty="0" smtClean="0">
                          <a:effectLst/>
                          <a:latin typeface="Comic Sans MS" panose="030F0702030302020204" pitchFamily="66" charset="0"/>
                          <a:ea typeface="Calibri" panose="020F0502020204030204" pitchFamily="34" charset="0"/>
                          <a:cs typeface="Times New Roman" panose="02020603050405020304" pitchFamily="18" charset="0"/>
                        </a:rPr>
                        <a:t>E-R.</a:t>
                      </a:r>
                    </a:p>
                    <a:p>
                      <a:pPr algn="just">
                        <a:lnSpc>
                          <a:spcPct val="115000"/>
                        </a:lnSpc>
                        <a:spcAft>
                          <a:spcPts val="0"/>
                        </a:spcAft>
                      </a:pPr>
                      <a:r>
                        <a:rPr lang="es-MX" sz="1600" b="1" dirty="0" smtClean="0">
                          <a:effectLst/>
                          <a:latin typeface="Comic Sans MS" panose="030F0702030302020204" pitchFamily="66" charset="0"/>
                          <a:ea typeface="Calibri" panose="020F0502020204030204" pitchFamily="34" charset="0"/>
                          <a:cs typeface="Times New Roman" panose="02020603050405020304" pitchFamily="18" charset="0"/>
                        </a:rPr>
                        <a:t>La conducta humana también puede condicionarse. </a:t>
                      </a:r>
                      <a:endParaRPr lang="es-MX" sz="1600" b="1" dirty="0">
                        <a:effectLst/>
                        <a:latin typeface="Comic Sans MS" panose="030F0702030302020204" pitchFamily="66"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tr>
              <a:tr h="566638">
                <a:tc>
                  <a:txBody>
                    <a:bodyPr/>
                    <a:lstStyle/>
                    <a:p>
                      <a:pPr algn="l">
                        <a:lnSpc>
                          <a:spcPct val="115000"/>
                        </a:lnSpc>
                        <a:spcAft>
                          <a:spcPts val="0"/>
                        </a:spcAft>
                      </a:pPr>
                      <a:r>
                        <a:rPr lang="es-MX" sz="1400" b="1" dirty="0" smtClean="0">
                          <a:effectLst/>
                          <a:latin typeface="Comic Sans MS" panose="030F0702030302020204" pitchFamily="66" charset="0"/>
                          <a:ea typeface="Calibri" panose="020F0502020204030204" pitchFamily="34" charset="0"/>
                          <a:cs typeface="Times New Roman" panose="02020603050405020304" pitchFamily="18" charset="0"/>
                        </a:rPr>
                        <a:t>METODOS </a:t>
                      </a:r>
                      <a:r>
                        <a:rPr lang="es-MX" sz="1400" b="1" dirty="0">
                          <a:effectLst/>
                          <a:latin typeface="Comic Sans MS" panose="030F0702030302020204" pitchFamily="66" charset="0"/>
                          <a:ea typeface="Calibri" panose="020F0502020204030204" pitchFamily="34" charset="0"/>
                          <a:cs typeface="Times New Roman" panose="02020603050405020304" pitchFamily="18" charset="0"/>
                        </a:rPr>
                        <a:t>Y TECNICAS</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tc>
                  <a:txBody>
                    <a:bodyPr/>
                    <a:lstStyle/>
                    <a:p>
                      <a:pPr algn="just">
                        <a:lnSpc>
                          <a:spcPct val="115000"/>
                        </a:lnSpc>
                        <a:spcAft>
                          <a:spcPts val="0"/>
                        </a:spcAft>
                      </a:pPr>
                      <a:r>
                        <a:rPr lang="es-MX" sz="1600" b="1" dirty="0" smtClean="0">
                          <a:effectLst/>
                          <a:latin typeface="Comic Sans MS" panose="030F0702030302020204" pitchFamily="66" charset="0"/>
                          <a:ea typeface="Calibri" panose="020F0502020204030204" pitchFamily="34" charset="0"/>
                          <a:cs typeface="Times New Roman" panose="02020603050405020304" pitchFamily="18" charset="0"/>
                        </a:rPr>
                        <a:t>Método </a:t>
                      </a:r>
                      <a:r>
                        <a:rPr lang="es-MX" sz="1600" b="1" dirty="0">
                          <a:effectLst/>
                          <a:latin typeface="Comic Sans MS" panose="030F0702030302020204" pitchFamily="66" charset="0"/>
                          <a:ea typeface="Calibri" panose="020F0502020204030204" pitchFamily="34" charset="0"/>
                          <a:cs typeface="Times New Roman" panose="02020603050405020304" pitchFamily="18" charset="0"/>
                        </a:rPr>
                        <a:t>experimental.</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tr>
              <a:tr h="787028">
                <a:tc>
                  <a:txBody>
                    <a:bodyPr/>
                    <a:lstStyle/>
                    <a:p>
                      <a:pPr algn="l">
                        <a:lnSpc>
                          <a:spcPct val="115000"/>
                        </a:lnSpc>
                        <a:spcAft>
                          <a:spcPts val="0"/>
                        </a:spcAft>
                      </a:pPr>
                      <a:r>
                        <a:rPr lang="es-MX" sz="1400" b="1" dirty="0">
                          <a:effectLst/>
                          <a:latin typeface="Comic Sans MS" panose="030F0702030302020204" pitchFamily="66" charset="0"/>
                          <a:ea typeface="Calibri" panose="020F0502020204030204" pitchFamily="34" charset="0"/>
                          <a:cs typeface="Times New Roman" panose="02020603050405020304" pitchFamily="18" charset="0"/>
                        </a:rPr>
                        <a:t>SUJETOS DE ESTUDIO</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tc>
                  <a:txBody>
                    <a:bodyPr/>
                    <a:lstStyle/>
                    <a:p>
                      <a:pPr algn="just">
                        <a:lnSpc>
                          <a:spcPct val="115000"/>
                        </a:lnSpc>
                        <a:spcAft>
                          <a:spcPts val="0"/>
                        </a:spcAft>
                      </a:pPr>
                      <a:r>
                        <a:rPr lang="es-MX" sz="1600" b="1" dirty="0" smtClean="0">
                          <a:effectLst/>
                          <a:latin typeface="Comic Sans MS" panose="030F0702030302020204" pitchFamily="66" charset="0"/>
                          <a:ea typeface="Calibri" panose="020F0502020204030204" pitchFamily="34" charset="0"/>
                          <a:cs typeface="Times New Roman" panose="02020603050405020304" pitchFamily="18" charset="0"/>
                        </a:rPr>
                        <a:t>Animales</a:t>
                      </a:r>
                      <a:endParaRPr lang="es-MX" sz="1600" b="1" dirty="0">
                        <a:effectLst/>
                        <a:latin typeface="Comic Sans MS" panose="030F0702030302020204" pitchFamily="66"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tr>
              <a:tr h="1193013">
                <a:tc>
                  <a:txBody>
                    <a:bodyPr/>
                    <a:lstStyle/>
                    <a:p>
                      <a:pPr algn="l">
                        <a:lnSpc>
                          <a:spcPct val="115000"/>
                        </a:lnSpc>
                        <a:spcAft>
                          <a:spcPts val="0"/>
                        </a:spcAft>
                      </a:pPr>
                      <a:r>
                        <a:rPr lang="es-MX" sz="1400" b="1" smtClean="0">
                          <a:effectLst/>
                          <a:latin typeface="Comic Sans MS" panose="030F0702030302020204" pitchFamily="66" charset="0"/>
                          <a:ea typeface="Calibri" panose="020F0502020204030204" pitchFamily="34" charset="0"/>
                          <a:cs typeface="Times New Roman" panose="02020603050405020304" pitchFamily="18" charset="0"/>
                        </a:rPr>
                        <a:t>APORTACIONES</a:t>
                      </a:r>
                      <a:endParaRPr lang="es-MX" sz="1400" b="1" dirty="0">
                        <a:effectLst/>
                        <a:latin typeface="Comic Sans MS" panose="030F0702030302020204" pitchFamily="66"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tc>
                  <a:txBody>
                    <a:bodyPr/>
                    <a:lstStyle/>
                    <a:p>
                      <a:pPr algn="just">
                        <a:lnSpc>
                          <a:spcPct val="115000"/>
                        </a:lnSpc>
                        <a:spcAft>
                          <a:spcPts val="0"/>
                        </a:spcAft>
                      </a:pPr>
                      <a:r>
                        <a:rPr lang="es-MX" sz="1600" b="1" dirty="0">
                          <a:effectLst/>
                          <a:latin typeface="Comic Sans MS" panose="030F0702030302020204" pitchFamily="66" charset="0"/>
                          <a:ea typeface="Calibri" panose="020F0502020204030204" pitchFamily="34" charset="0"/>
                          <a:cs typeface="Times New Roman" panose="02020603050405020304" pitchFamily="18" charset="0"/>
                        </a:rPr>
                        <a:t>Estudios de aprendizaje E-R; importancia del ambiente.</a:t>
                      </a:r>
                    </a:p>
                    <a:p>
                      <a:pPr algn="just">
                        <a:lnSpc>
                          <a:spcPct val="115000"/>
                        </a:lnSpc>
                        <a:spcAft>
                          <a:spcPts val="0"/>
                        </a:spcAft>
                      </a:pPr>
                      <a:endParaRPr lang="es-MX" sz="1600" b="1" dirty="0" smtClean="0">
                        <a:effectLst/>
                        <a:latin typeface="Comic Sans MS" panose="030F0702030302020204" pitchFamily="66" charset="0"/>
                        <a:ea typeface="Calibri" panose="020F0502020204030204" pitchFamily="34" charset="0"/>
                        <a:cs typeface="Times New Roman" panose="02020603050405020304" pitchFamily="18" charset="0"/>
                      </a:endParaRPr>
                    </a:p>
                    <a:p>
                      <a:pPr algn="just">
                        <a:lnSpc>
                          <a:spcPct val="115000"/>
                        </a:lnSpc>
                        <a:spcAft>
                          <a:spcPts val="0"/>
                        </a:spcAft>
                      </a:pPr>
                      <a:r>
                        <a:rPr lang="es-MX" sz="1600" b="1" dirty="0" smtClean="0">
                          <a:effectLst/>
                          <a:latin typeface="Comic Sans MS" panose="030F0702030302020204" pitchFamily="66" charset="0"/>
                          <a:ea typeface="Calibri" panose="020F0502020204030204" pitchFamily="34" charset="0"/>
                          <a:cs typeface="Times New Roman" panose="02020603050405020304" pitchFamily="18" charset="0"/>
                        </a:rPr>
                        <a:t>PRIMERA FUERZA </a:t>
                      </a:r>
                      <a:endParaRPr lang="es-MX" sz="1600" b="1" dirty="0">
                        <a:effectLst/>
                        <a:latin typeface="Comic Sans MS" panose="030F0702030302020204" pitchFamily="66"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tr>
            </a:tbl>
          </a:graphicData>
        </a:graphic>
      </p:graphicFrame>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7467600" cy="562074"/>
          </a:xfrm>
          <a:solidFill>
            <a:schemeClr val="accent4">
              <a:lumMod val="40000"/>
              <a:lumOff val="60000"/>
            </a:schemeClr>
          </a:solidFill>
        </p:spPr>
        <p:txBody>
          <a:bodyPr>
            <a:normAutofit fontScale="90000"/>
          </a:bodyPr>
          <a:lstStyle/>
          <a:p>
            <a:pPr algn="ctr"/>
            <a:r>
              <a:rPr lang="es-MX" sz="3200" b="1" dirty="0" smtClean="0">
                <a:solidFill>
                  <a:schemeClr val="tx1"/>
                </a:solidFill>
                <a:latin typeface="Comic Sans MS" panose="030F0702030302020204" pitchFamily="66" charset="0"/>
              </a:rPr>
              <a:t/>
            </a:r>
            <a:br>
              <a:rPr lang="es-MX" sz="3200" b="1" dirty="0" smtClean="0">
                <a:solidFill>
                  <a:schemeClr val="tx1"/>
                </a:solidFill>
                <a:latin typeface="Comic Sans MS" panose="030F0702030302020204" pitchFamily="66" charset="0"/>
              </a:rPr>
            </a:br>
            <a:r>
              <a:rPr lang="es-MX" sz="3200" b="1" dirty="0">
                <a:solidFill>
                  <a:schemeClr val="tx1"/>
                </a:solidFill>
                <a:latin typeface="Comic Sans MS" panose="030F0702030302020204" pitchFamily="66" charset="0"/>
              </a:rPr>
              <a:t/>
            </a:r>
            <a:br>
              <a:rPr lang="es-MX" sz="3200" b="1" dirty="0">
                <a:solidFill>
                  <a:schemeClr val="tx1"/>
                </a:solidFill>
                <a:latin typeface="Comic Sans MS" panose="030F0702030302020204" pitchFamily="66" charset="0"/>
              </a:rPr>
            </a:br>
            <a:r>
              <a:rPr lang="es-MX" sz="3200" b="1" dirty="0" smtClean="0">
                <a:solidFill>
                  <a:schemeClr val="tx1"/>
                </a:solidFill>
                <a:latin typeface="Comic Sans MS" panose="030F0702030302020204" pitchFamily="66" charset="0"/>
              </a:rPr>
              <a:t/>
            </a:r>
            <a:br>
              <a:rPr lang="es-MX" sz="3200" b="1" dirty="0" smtClean="0">
                <a:solidFill>
                  <a:schemeClr val="tx1"/>
                </a:solidFill>
                <a:latin typeface="Comic Sans MS" panose="030F0702030302020204" pitchFamily="66" charset="0"/>
              </a:rPr>
            </a:br>
            <a:r>
              <a:rPr lang="es-MX" sz="3200" b="1" dirty="0">
                <a:solidFill>
                  <a:schemeClr val="tx1"/>
                </a:solidFill>
                <a:latin typeface="Comic Sans MS" panose="030F0702030302020204" pitchFamily="66" charset="0"/>
              </a:rPr>
              <a:t/>
            </a:r>
            <a:br>
              <a:rPr lang="es-MX" sz="3200" b="1" dirty="0">
                <a:solidFill>
                  <a:schemeClr val="tx1"/>
                </a:solidFill>
                <a:latin typeface="Comic Sans MS" panose="030F0702030302020204" pitchFamily="66" charset="0"/>
              </a:rPr>
            </a:br>
            <a:r>
              <a:rPr lang="es-MX" sz="2200" b="1" dirty="0">
                <a:solidFill>
                  <a:schemeClr val="tx1"/>
                </a:solidFill>
                <a:latin typeface="Comic Sans MS" panose="030F0702030302020204" pitchFamily="66" charset="0"/>
              </a:rPr>
              <a:t>CONDUCTISMO</a:t>
            </a:r>
            <a:endParaRPr lang="es-MX" sz="2200" dirty="0"/>
          </a:p>
        </p:txBody>
      </p:sp>
      <p:pic>
        <p:nvPicPr>
          <p:cNvPr id="3" name="Imagen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4793" y="1052736"/>
            <a:ext cx="2857500" cy="3154660"/>
          </a:xfrm>
          <a:prstGeom prst="rect">
            <a:avLst/>
          </a:prstGeom>
        </p:spPr>
      </p:pic>
      <p:pic>
        <p:nvPicPr>
          <p:cNvPr id="4" name="Imagen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60032" y="1052736"/>
            <a:ext cx="3064768" cy="3289548"/>
          </a:xfrm>
          <a:prstGeom prst="rect">
            <a:avLst/>
          </a:prstGeom>
        </p:spPr>
      </p:pic>
      <p:pic>
        <p:nvPicPr>
          <p:cNvPr id="6" name="Imagen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292293" y="4207396"/>
            <a:ext cx="2085565" cy="2448272"/>
          </a:xfrm>
          <a:prstGeom prst="rect">
            <a:avLst/>
          </a:prstGeom>
        </p:spPr>
      </p:pic>
      <p:sp>
        <p:nvSpPr>
          <p:cNvPr id="5" name="Rectángulo 4"/>
          <p:cNvSpPr/>
          <p:nvPr/>
        </p:nvSpPr>
        <p:spPr>
          <a:xfrm>
            <a:off x="395536" y="4342284"/>
            <a:ext cx="2880320" cy="31085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solidFill>
                  <a:schemeClr val="tx1"/>
                </a:solidFill>
              </a:rPr>
              <a:t>John Watson</a:t>
            </a:r>
            <a:endParaRPr lang="es-MX" dirty="0">
              <a:solidFill>
                <a:schemeClr val="tx1"/>
              </a:solidFill>
            </a:endParaRPr>
          </a:p>
        </p:txBody>
      </p:sp>
      <p:sp>
        <p:nvSpPr>
          <p:cNvPr id="7" name="Rectángulo 6"/>
          <p:cNvSpPr/>
          <p:nvPr/>
        </p:nvSpPr>
        <p:spPr>
          <a:xfrm>
            <a:off x="4952256" y="4437112"/>
            <a:ext cx="2880320" cy="21602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solidFill>
                  <a:schemeClr val="tx1"/>
                </a:solidFill>
              </a:rPr>
              <a:t>Bebé Albertito.</a:t>
            </a:r>
            <a:endParaRPr lang="es-MX" dirty="0">
              <a:solidFill>
                <a:schemeClr val="tx1"/>
              </a:solidFill>
            </a:endParaRPr>
          </a:p>
        </p:txBody>
      </p:sp>
    </p:spTree>
    <p:extLst>
      <p:ext uri="{BB962C8B-B14F-4D97-AF65-F5344CB8AC3E}">
        <p14:creationId xmlns:p14="http://schemas.microsoft.com/office/powerpoint/2010/main" val="356688234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7467600" cy="562074"/>
          </a:xfrm>
          <a:solidFill>
            <a:schemeClr val="accent4">
              <a:lumMod val="40000"/>
              <a:lumOff val="60000"/>
            </a:schemeClr>
          </a:solidFill>
        </p:spPr>
        <p:txBody>
          <a:bodyPr>
            <a:normAutofit fontScale="90000"/>
          </a:bodyPr>
          <a:lstStyle/>
          <a:p>
            <a:pPr algn="ctr"/>
            <a:r>
              <a:rPr lang="es-MX" sz="3200" b="1" dirty="0" smtClean="0">
                <a:solidFill>
                  <a:schemeClr val="tx1"/>
                </a:solidFill>
                <a:latin typeface="Comic Sans MS" panose="030F0702030302020204" pitchFamily="66" charset="0"/>
              </a:rPr>
              <a:t/>
            </a:r>
            <a:br>
              <a:rPr lang="es-MX" sz="3200" b="1" dirty="0" smtClean="0">
                <a:solidFill>
                  <a:schemeClr val="tx1"/>
                </a:solidFill>
                <a:latin typeface="Comic Sans MS" panose="030F0702030302020204" pitchFamily="66" charset="0"/>
              </a:rPr>
            </a:br>
            <a:r>
              <a:rPr lang="es-MX" sz="3200" b="1" dirty="0">
                <a:solidFill>
                  <a:schemeClr val="tx1"/>
                </a:solidFill>
                <a:latin typeface="Comic Sans MS" panose="030F0702030302020204" pitchFamily="66" charset="0"/>
              </a:rPr>
              <a:t/>
            </a:r>
            <a:br>
              <a:rPr lang="es-MX" sz="3200" b="1" dirty="0">
                <a:solidFill>
                  <a:schemeClr val="tx1"/>
                </a:solidFill>
                <a:latin typeface="Comic Sans MS" panose="030F0702030302020204" pitchFamily="66" charset="0"/>
              </a:rPr>
            </a:br>
            <a:r>
              <a:rPr lang="es-MX" sz="3200" b="1" dirty="0" smtClean="0">
                <a:solidFill>
                  <a:schemeClr val="tx1"/>
                </a:solidFill>
                <a:latin typeface="Comic Sans MS" panose="030F0702030302020204" pitchFamily="66" charset="0"/>
              </a:rPr>
              <a:t/>
            </a:r>
            <a:br>
              <a:rPr lang="es-MX" sz="3200" b="1" dirty="0" smtClean="0">
                <a:solidFill>
                  <a:schemeClr val="tx1"/>
                </a:solidFill>
                <a:latin typeface="Comic Sans MS" panose="030F0702030302020204" pitchFamily="66" charset="0"/>
              </a:rPr>
            </a:br>
            <a:r>
              <a:rPr lang="es-MX" sz="3200" b="1" dirty="0">
                <a:solidFill>
                  <a:schemeClr val="tx1"/>
                </a:solidFill>
                <a:latin typeface="Comic Sans MS" panose="030F0702030302020204" pitchFamily="66" charset="0"/>
              </a:rPr>
              <a:t/>
            </a:r>
            <a:br>
              <a:rPr lang="es-MX" sz="3200" b="1" dirty="0">
                <a:solidFill>
                  <a:schemeClr val="tx1"/>
                </a:solidFill>
                <a:latin typeface="Comic Sans MS" panose="030F0702030302020204" pitchFamily="66" charset="0"/>
              </a:rPr>
            </a:br>
            <a:r>
              <a:rPr lang="es-MX" sz="2200" b="1" dirty="0">
                <a:solidFill>
                  <a:schemeClr val="tx1"/>
                </a:solidFill>
                <a:latin typeface="Comic Sans MS" panose="030F0702030302020204" pitchFamily="66" charset="0"/>
              </a:rPr>
              <a:t>CONDUCTISMO</a:t>
            </a:r>
            <a:endParaRPr lang="es-MX" sz="2200" dirty="0"/>
          </a:p>
        </p:txBody>
      </p:sp>
      <p:pic>
        <p:nvPicPr>
          <p:cNvPr id="5" name="Imagen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35896" y="3068960"/>
            <a:ext cx="4643869" cy="2952328"/>
          </a:xfrm>
          <a:prstGeom prst="rect">
            <a:avLst/>
          </a:prstGeom>
        </p:spPr>
      </p:pic>
      <p:pic>
        <p:nvPicPr>
          <p:cNvPr id="7" name="Imagen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6376" y="1052736"/>
            <a:ext cx="2520280" cy="2736304"/>
          </a:xfrm>
          <a:prstGeom prst="rect">
            <a:avLst/>
          </a:prstGeom>
        </p:spPr>
      </p:pic>
      <p:sp>
        <p:nvSpPr>
          <p:cNvPr id="3" name="Rectángulo 2"/>
          <p:cNvSpPr/>
          <p:nvPr/>
        </p:nvSpPr>
        <p:spPr>
          <a:xfrm>
            <a:off x="395536" y="3933056"/>
            <a:ext cx="2592288" cy="28803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err="1" smtClean="0">
                <a:solidFill>
                  <a:schemeClr val="tx1"/>
                </a:solidFill>
                <a:latin typeface="Comic Sans MS" panose="030F0702030302020204" pitchFamily="66" charset="0"/>
              </a:rPr>
              <a:t>Ivan</a:t>
            </a:r>
            <a:r>
              <a:rPr lang="es-MX" dirty="0" smtClean="0">
                <a:solidFill>
                  <a:schemeClr val="tx1"/>
                </a:solidFill>
                <a:latin typeface="Comic Sans MS" panose="030F0702030302020204" pitchFamily="66" charset="0"/>
              </a:rPr>
              <a:t> </a:t>
            </a:r>
            <a:r>
              <a:rPr lang="es-MX" dirty="0" err="1" smtClean="0">
                <a:solidFill>
                  <a:schemeClr val="tx1"/>
                </a:solidFill>
                <a:latin typeface="Comic Sans MS" panose="030F0702030302020204" pitchFamily="66" charset="0"/>
              </a:rPr>
              <a:t>Pvlov</a:t>
            </a:r>
            <a:endParaRPr lang="es-MX" dirty="0">
              <a:solidFill>
                <a:schemeClr val="tx1"/>
              </a:solidFill>
              <a:latin typeface="Comic Sans MS" panose="030F0702030302020204" pitchFamily="66" charset="0"/>
            </a:endParaRPr>
          </a:p>
        </p:txBody>
      </p:sp>
    </p:spTree>
    <p:extLst>
      <p:ext uri="{BB962C8B-B14F-4D97-AF65-F5344CB8AC3E}">
        <p14:creationId xmlns:p14="http://schemas.microsoft.com/office/powerpoint/2010/main" val="354932753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7467600" cy="418058"/>
          </a:xfrm>
          <a:solidFill>
            <a:schemeClr val="accent4">
              <a:lumMod val="60000"/>
              <a:lumOff val="40000"/>
            </a:schemeClr>
          </a:solidFill>
        </p:spPr>
        <p:txBody>
          <a:bodyPr>
            <a:normAutofit fontScale="90000"/>
          </a:bodyPr>
          <a:lstStyle/>
          <a:p>
            <a:pPr algn="ctr"/>
            <a:r>
              <a:rPr lang="es-MX" b="1" spc="200" dirty="0">
                <a:solidFill>
                  <a:prstClr val="black"/>
                </a:solidFill>
                <a:latin typeface="Trebuchet MS"/>
              </a:rPr>
              <a:t>Contenidos temáticos del módulo 3</a:t>
            </a:r>
            <a:endParaRPr lang="es-MX" dirty="0"/>
          </a:p>
        </p:txBody>
      </p:sp>
      <p:sp>
        <p:nvSpPr>
          <p:cNvPr id="3" name="Marcador de contenido 2"/>
          <p:cNvSpPr>
            <a:spLocks noGrp="1"/>
          </p:cNvSpPr>
          <p:nvPr>
            <p:ph sz="quarter" idx="1"/>
          </p:nvPr>
        </p:nvSpPr>
        <p:spPr>
          <a:xfrm>
            <a:off x="457200" y="1052736"/>
            <a:ext cx="3657600" cy="4572000"/>
          </a:xfrm>
          <a:solidFill>
            <a:schemeClr val="accent1">
              <a:lumMod val="40000"/>
              <a:lumOff val="60000"/>
            </a:schemeClr>
          </a:solidFill>
        </p:spPr>
        <p:txBody>
          <a:bodyPr>
            <a:normAutofit fontScale="85000" lnSpcReduction="20000"/>
          </a:bodyPr>
          <a:lstStyle/>
          <a:p>
            <a:pPr marL="0" lvl="0" indent="0">
              <a:spcBef>
                <a:spcPts val="1800"/>
              </a:spcBef>
              <a:buClrTx/>
              <a:buSzPct val="100000"/>
              <a:buNone/>
              <a:defRPr/>
            </a:pPr>
            <a:r>
              <a:rPr lang="es-ES" sz="1900" b="1" dirty="0">
                <a:solidFill>
                  <a:prstClr val="black"/>
                </a:solidFill>
                <a:latin typeface="Calibri"/>
              </a:rPr>
              <a:t>Competencias </a:t>
            </a:r>
            <a:r>
              <a:rPr lang="es-ES" sz="1900" b="1" dirty="0" smtClean="0">
                <a:solidFill>
                  <a:prstClr val="black"/>
                </a:solidFill>
                <a:latin typeface="Calibri"/>
              </a:rPr>
              <a:t>Disciplinares básicas </a:t>
            </a:r>
          </a:p>
          <a:p>
            <a:pPr marL="0" lvl="0" indent="0">
              <a:spcBef>
                <a:spcPts val="1800"/>
              </a:spcBef>
              <a:buClrTx/>
              <a:buSzPct val="100000"/>
              <a:buNone/>
              <a:defRPr/>
            </a:pPr>
            <a:r>
              <a:rPr lang="es-ES" sz="1900" b="1" dirty="0" smtClean="0">
                <a:solidFill>
                  <a:prstClr val="black"/>
                </a:solidFill>
                <a:latin typeface="Calibri"/>
              </a:rPr>
              <a:t>Disciplinar </a:t>
            </a:r>
            <a:r>
              <a:rPr lang="es-ES" sz="1900" b="1" dirty="0">
                <a:solidFill>
                  <a:prstClr val="black"/>
                </a:solidFill>
                <a:latin typeface="Calibri"/>
              </a:rPr>
              <a:t>extendida </a:t>
            </a:r>
            <a:endParaRPr lang="es-ES" sz="1900" b="1" dirty="0" smtClean="0">
              <a:solidFill>
                <a:prstClr val="black"/>
              </a:solidFill>
              <a:latin typeface="Calibri"/>
            </a:endParaRPr>
          </a:p>
          <a:p>
            <a:pPr marL="0" lvl="0" indent="0">
              <a:spcBef>
                <a:spcPts val="1800"/>
              </a:spcBef>
              <a:buClrTx/>
              <a:buSzPct val="100000"/>
              <a:buNone/>
              <a:defRPr/>
            </a:pPr>
            <a:r>
              <a:rPr lang="es-ES" sz="1900" b="1" dirty="0" smtClean="0">
                <a:solidFill>
                  <a:prstClr val="black"/>
                </a:solidFill>
                <a:latin typeface="Calibri"/>
              </a:rPr>
              <a:t>Competencias Genéricas</a:t>
            </a:r>
            <a:r>
              <a:rPr lang="es-ES" sz="1900" b="1" dirty="0">
                <a:solidFill>
                  <a:prstClr val="black"/>
                </a:solidFill>
                <a:latin typeface="Calibri"/>
              </a:rPr>
              <a:t>. </a:t>
            </a:r>
          </a:p>
          <a:p>
            <a:pPr marL="0" lvl="0" indent="0">
              <a:spcBef>
                <a:spcPts val="1800"/>
              </a:spcBef>
              <a:buClrTx/>
              <a:buSzPct val="100000"/>
              <a:buNone/>
              <a:defRPr/>
            </a:pPr>
            <a:r>
              <a:rPr lang="es-ES" sz="1900" b="1" dirty="0">
                <a:solidFill>
                  <a:prstClr val="black"/>
                </a:solidFill>
                <a:latin typeface="Calibri"/>
              </a:rPr>
              <a:t>Propósito</a:t>
            </a:r>
          </a:p>
          <a:p>
            <a:pPr marL="0" lvl="0" indent="0">
              <a:spcBef>
                <a:spcPts val="1800"/>
              </a:spcBef>
              <a:buClrTx/>
              <a:buSzPct val="100000"/>
              <a:buNone/>
              <a:defRPr/>
            </a:pPr>
            <a:r>
              <a:rPr lang="es-ES" sz="1900" b="1" dirty="0">
                <a:solidFill>
                  <a:prstClr val="black"/>
                </a:solidFill>
                <a:latin typeface="Calibri"/>
              </a:rPr>
              <a:t>Preguntas </a:t>
            </a:r>
            <a:r>
              <a:rPr lang="es-ES" sz="1900" b="1" dirty="0" smtClean="0">
                <a:solidFill>
                  <a:prstClr val="black"/>
                </a:solidFill>
                <a:latin typeface="Calibri"/>
              </a:rPr>
              <a:t>detonantes</a:t>
            </a:r>
          </a:p>
          <a:p>
            <a:pPr>
              <a:spcAft>
                <a:spcPts val="0"/>
              </a:spcAft>
              <a:buClrTx/>
            </a:pPr>
            <a:r>
              <a:rPr lang="es-ES" sz="1900" b="1" dirty="0" smtClean="0">
                <a:solidFill>
                  <a:prstClr val="black"/>
                </a:solidFill>
                <a:latin typeface="Calibri"/>
              </a:rPr>
              <a:t>Tema 1</a:t>
            </a:r>
            <a:r>
              <a:rPr lang="es-ES" sz="2000" b="1" dirty="0" smtClean="0">
                <a:latin typeface="Arial Narrow" panose="020B0606020202030204" pitchFamily="34" charset="0"/>
                <a:ea typeface="Times New Roman" panose="02020603050405020304" pitchFamily="18" charset="0"/>
                <a:cs typeface="Arial" panose="020B0604020202020204" pitchFamily="34" charset="0"/>
              </a:rPr>
              <a:t>. </a:t>
            </a:r>
            <a:r>
              <a:rPr lang="es-ES" sz="2000" b="1" dirty="0">
                <a:latin typeface="Arial Narrow" panose="020B0606020202030204" pitchFamily="34" charset="0"/>
                <a:ea typeface="Times New Roman" panose="02020603050405020304" pitchFamily="18" charset="0"/>
                <a:cs typeface="Arial" panose="020B0604020202020204" pitchFamily="34" charset="0"/>
              </a:rPr>
              <a:t>Concepto de Psicología como </a:t>
            </a:r>
            <a:r>
              <a:rPr lang="es-ES" sz="2000" b="1" dirty="0" smtClean="0">
                <a:latin typeface="Arial Narrow" panose="020B0606020202030204" pitchFamily="34" charset="0"/>
                <a:ea typeface="Times New Roman" panose="02020603050405020304" pitchFamily="18" charset="0"/>
                <a:cs typeface="Arial" panose="020B0604020202020204" pitchFamily="34" charset="0"/>
              </a:rPr>
              <a:t>ciencia</a:t>
            </a:r>
          </a:p>
          <a:p>
            <a:pPr>
              <a:spcAft>
                <a:spcPts val="0"/>
              </a:spcAft>
              <a:buClrTx/>
            </a:pPr>
            <a:endParaRPr lang="es-MX" sz="2000" dirty="0">
              <a:latin typeface="Times New Roman" panose="02020603050405020304" pitchFamily="18" charset="0"/>
              <a:ea typeface="Times New Roman" panose="02020603050405020304" pitchFamily="18" charset="0"/>
            </a:endParaRPr>
          </a:p>
          <a:p>
            <a:pPr>
              <a:spcAft>
                <a:spcPts val="0"/>
              </a:spcAft>
              <a:buClrTx/>
            </a:pPr>
            <a:r>
              <a:rPr lang="es-ES" sz="2000" b="1" dirty="0">
                <a:latin typeface="Arial Narrow" panose="020B0606020202030204" pitchFamily="34" charset="0"/>
                <a:ea typeface="Times New Roman" panose="02020603050405020304" pitchFamily="18" charset="0"/>
                <a:cs typeface="Arial" panose="020B0604020202020204" pitchFamily="34" charset="0"/>
              </a:rPr>
              <a:t>2. Perspectivas para el estudio</a:t>
            </a:r>
            <a:endParaRPr lang="es-MX" sz="2000" dirty="0">
              <a:latin typeface="Times New Roman" panose="02020603050405020304" pitchFamily="18" charset="0"/>
              <a:ea typeface="Times New Roman" panose="02020603050405020304" pitchFamily="18" charset="0"/>
            </a:endParaRPr>
          </a:p>
          <a:p>
            <a:pPr marL="365760" lvl="1" indent="0">
              <a:buClrTx/>
              <a:buNone/>
            </a:pPr>
            <a:r>
              <a:rPr lang="es-ES" sz="1900" b="1" dirty="0">
                <a:latin typeface="Arial Narrow" panose="020B0606020202030204" pitchFamily="34" charset="0"/>
                <a:ea typeface="Times New Roman" panose="02020603050405020304" pitchFamily="18" charset="0"/>
                <a:cs typeface="Arial" panose="020B0604020202020204" pitchFamily="34" charset="0"/>
              </a:rPr>
              <a:t>de la </a:t>
            </a:r>
            <a:r>
              <a:rPr lang="es-ES" sz="1900" b="1" dirty="0" smtClean="0">
                <a:latin typeface="Arial Narrow" panose="020B0606020202030204" pitchFamily="34" charset="0"/>
                <a:ea typeface="Times New Roman" panose="02020603050405020304" pitchFamily="18" charset="0"/>
                <a:cs typeface="Arial" panose="020B0604020202020204" pitchFamily="34" charset="0"/>
              </a:rPr>
              <a:t>Psicología</a:t>
            </a:r>
            <a:endParaRPr lang="es-MX" sz="1900" dirty="0">
              <a:latin typeface="Times New Roman" panose="02020603050405020304" pitchFamily="18" charset="0"/>
              <a:ea typeface="Times New Roman" panose="02020603050405020304" pitchFamily="18" charset="0"/>
            </a:endParaRPr>
          </a:p>
          <a:p>
            <a:pPr marL="342900" lvl="0" indent="-342900">
              <a:spcAft>
                <a:spcPts val="0"/>
              </a:spcAft>
              <a:buClrTx/>
              <a:buFont typeface="Symbol" panose="05050102010706020507" pitchFamily="18" charset="2"/>
              <a:buChar char=""/>
            </a:pPr>
            <a:r>
              <a:rPr lang="es-ES" sz="2000" dirty="0" smtClean="0">
                <a:latin typeface="Arial Narrow" panose="020B0606020202030204" pitchFamily="34" charset="0"/>
                <a:ea typeface="Times New Roman" panose="02020603050405020304" pitchFamily="18" charset="0"/>
                <a:cs typeface="Arial" panose="020B0604020202020204" pitchFamily="34" charset="0"/>
              </a:rPr>
              <a:t>Conductismo</a:t>
            </a:r>
            <a:endParaRPr lang="es-MX" sz="2000" dirty="0">
              <a:latin typeface="Times New Roman" panose="02020603050405020304" pitchFamily="18" charset="0"/>
              <a:ea typeface="Times New Roman" panose="02020603050405020304" pitchFamily="18" charset="0"/>
            </a:endParaRPr>
          </a:p>
          <a:p>
            <a:pPr marL="342900" lvl="0" indent="-342900">
              <a:spcAft>
                <a:spcPts val="0"/>
              </a:spcAft>
              <a:buClrTx/>
              <a:buFont typeface="Symbol" panose="05050102010706020507" pitchFamily="18" charset="2"/>
              <a:buChar char=""/>
            </a:pPr>
            <a:r>
              <a:rPr lang="es-ES" sz="2000" dirty="0">
                <a:latin typeface="Arial Narrow" panose="020B0606020202030204" pitchFamily="34" charset="0"/>
                <a:ea typeface="Times New Roman" panose="02020603050405020304" pitchFamily="18" charset="0"/>
                <a:cs typeface="Arial" panose="020B0604020202020204" pitchFamily="34" charset="0"/>
              </a:rPr>
              <a:t>Psicoanálisis</a:t>
            </a:r>
            <a:endParaRPr lang="es-MX" sz="2000" dirty="0">
              <a:latin typeface="Times New Roman" panose="02020603050405020304" pitchFamily="18" charset="0"/>
              <a:ea typeface="Times New Roman" panose="02020603050405020304" pitchFamily="18" charset="0"/>
            </a:endParaRPr>
          </a:p>
          <a:p>
            <a:pPr marL="342900" lvl="0" indent="-342900">
              <a:spcAft>
                <a:spcPts val="0"/>
              </a:spcAft>
              <a:buClrTx/>
              <a:buFont typeface="Symbol" panose="05050102010706020507" pitchFamily="18" charset="2"/>
              <a:buChar char=""/>
            </a:pPr>
            <a:r>
              <a:rPr lang="es-ES" sz="2000" dirty="0">
                <a:latin typeface="Arial Narrow" panose="020B0606020202030204" pitchFamily="34" charset="0"/>
                <a:ea typeface="Times New Roman" panose="02020603050405020304" pitchFamily="18" charset="0"/>
                <a:cs typeface="Arial" panose="020B0604020202020204" pitchFamily="34" charset="0"/>
              </a:rPr>
              <a:t>Humanismo</a:t>
            </a:r>
            <a:endParaRPr lang="es-MX" sz="2000" dirty="0">
              <a:latin typeface="Times New Roman" panose="02020603050405020304" pitchFamily="18" charset="0"/>
              <a:ea typeface="Times New Roman" panose="02020603050405020304" pitchFamily="18" charset="0"/>
            </a:endParaRPr>
          </a:p>
          <a:p>
            <a:pPr marL="342900" lvl="0" indent="-342900">
              <a:spcAft>
                <a:spcPts val="0"/>
              </a:spcAft>
              <a:buClrTx/>
              <a:buFont typeface="Symbol" panose="05050102010706020507" pitchFamily="18" charset="2"/>
              <a:buChar char=""/>
            </a:pPr>
            <a:r>
              <a:rPr lang="es-ES" sz="2000" dirty="0">
                <a:latin typeface="Arial Narrow" panose="020B0606020202030204" pitchFamily="34" charset="0"/>
                <a:ea typeface="Times New Roman" panose="02020603050405020304" pitchFamily="18" charset="0"/>
                <a:cs typeface="Arial" panose="020B0604020202020204" pitchFamily="34" charset="0"/>
              </a:rPr>
              <a:t>Transpersonal</a:t>
            </a:r>
            <a:endParaRPr lang="es-MX" sz="2000" dirty="0">
              <a:latin typeface="Times New Roman" panose="02020603050405020304" pitchFamily="18" charset="0"/>
              <a:ea typeface="Times New Roman" panose="02020603050405020304" pitchFamily="18" charset="0"/>
            </a:endParaRPr>
          </a:p>
          <a:p>
            <a:pPr algn="r"/>
            <a:endParaRPr lang="es-MX" dirty="0"/>
          </a:p>
        </p:txBody>
      </p:sp>
      <p:sp>
        <p:nvSpPr>
          <p:cNvPr id="4" name="Marcador de contenido 3"/>
          <p:cNvSpPr>
            <a:spLocks noGrp="1"/>
          </p:cNvSpPr>
          <p:nvPr>
            <p:ph sz="quarter" idx="2"/>
          </p:nvPr>
        </p:nvSpPr>
        <p:spPr>
          <a:xfrm>
            <a:off x="4270248" y="1052736"/>
            <a:ext cx="3657600" cy="4572000"/>
          </a:xfrm>
          <a:solidFill>
            <a:schemeClr val="accent1">
              <a:lumMod val="40000"/>
              <a:lumOff val="60000"/>
            </a:schemeClr>
          </a:solidFill>
        </p:spPr>
        <p:txBody>
          <a:bodyPr>
            <a:normAutofit fontScale="85000" lnSpcReduction="20000"/>
          </a:bodyPr>
          <a:lstStyle/>
          <a:p>
            <a:pPr lvl="0">
              <a:buClrTx/>
            </a:pPr>
            <a:r>
              <a:rPr lang="es-ES" sz="2000" b="1" dirty="0">
                <a:solidFill>
                  <a:prstClr val="black"/>
                </a:solidFill>
                <a:latin typeface="Arial Narrow" panose="020B0606020202030204" pitchFamily="34" charset="0"/>
                <a:ea typeface="Times New Roman" panose="02020603050405020304" pitchFamily="18" charset="0"/>
                <a:cs typeface="Arial" panose="020B0604020202020204" pitchFamily="34" charset="0"/>
              </a:rPr>
              <a:t>3.Procesos </a:t>
            </a:r>
            <a:r>
              <a:rPr lang="es-ES" sz="2000" b="1" dirty="0" smtClean="0">
                <a:solidFill>
                  <a:prstClr val="black"/>
                </a:solidFill>
                <a:latin typeface="Arial Narrow" panose="020B0606020202030204" pitchFamily="34" charset="0"/>
                <a:ea typeface="Times New Roman" panose="02020603050405020304" pitchFamily="18" charset="0"/>
                <a:cs typeface="Arial" panose="020B0604020202020204" pitchFamily="34" charset="0"/>
              </a:rPr>
              <a:t>psicológicos</a:t>
            </a:r>
          </a:p>
          <a:p>
            <a:pPr lvl="0">
              <a:buClrTx/>
            </a:pPr>
            <a:r>
              <a:rPr lang="es-ES" sz="2000" dirty="0">
                <a:solidFill>
                  <a:prstClr val="black"/>
                </a:solidFill>
                <a:latin typeface="Arial Narrow" panose="020B0606020202030204" pitchFamily="34" charset="0"/>
                <a:ea typeface="Times New Roman" panose="02020603050405020304" pitchFamily="18" charset="0"/>
                <a:cs typeface="Arial" panose="020B0604020202020204" pitchFamily="34" charset="0"/>
              </a:rPr>
              <a:t>a. Concepto</a:t>
            </a:r>
            <a:endParaRPr lang="es-MX" sz="2000" dirty="0">
              <a:solidFill>
                <a:prstClr val="black"/>
              </a:solidFill>
              <a:latin typeface="Arial Narrow" panose="020B0606020202030204" pitchFamily="34" charset="0"/>
              <a:ea typeface="Times New Roman" panose="02020603050405020304" pitchFamily="18" charset="0"/>
            </a:endParaRPr>
          </a:p>
          <a:p>
            <a:pPr lvl="0">
              <a:buClrTx/>
            </a:pPr>
            <a:r>
              <a:rPr lang="es-ES" sz="2000" dirty="0">
                <a:solidFill>
                  <a:prstClr val="black"/>
                </a:solidFill>
                <a:latin typeface="Arial Narrow" panose="020B0606020202030204" pitchFamily="34" charset="0"/>
                <a:ea typeface="Times New Roman" panose="02020603050405020304" pitchFamily="18" charset="0"/>
                <a:cs typeface="Arial" panose="020B0604020202020204" pitchFamily="34" charset="0"/>
              </a:rPr>
              <a:t>b. Características del proceso</a:t>
            </a:r>
            <a:endParaRPr lang="es-MX" sz="2000" dirty="0">
              <a:solidFill>
                <a:prstClr val="black"/>
              </a:solidFill>
              <a:latin typeface="Arial Narrow" panose="020B0606020202030204" pitchFamily="34" charset="0"/>
              <a:ea typeface="Times New Roman" panose="02020603050405020304" pitchFamily="18" charset="0"/>
            </a:endParaRPr>
          </a:p>
          <a:p>
            <a:pPr lvl="0">
              <a:buClrTx/>
            </a:pPr>
            <a:r>
              <a:rPr lang="es-ES" sz="2000" dirty="0">
                <a:solidFill>
                  <a:prstClr val="black"/>
                </a:solidFill>
                <a:latin typeface="Arial Narrow" panose="020B0606020202030204" pitchFamily="34" charset="0"/>
                <a:ea typeface="Times New Roman" panose="02020603050405020304" pitchFamily="18" charset="0"/>
                <a:cs typeface="Arial" panose="020B0604020202020204" pitchFamily="34" charset="0"/>
              </a:rPr>
              <a:t>c. Referente teórico</a:t>
            </a:r>
            <a:endParaRPr lang="es-MX" sz="2000" dirty="0">
              <a:solidFill>
                <a:prstClr val="black"/>
              </a:solidFill>
              <a:latin typeface="Arial Narrow" panose="020B0606020202030204" pitchFamily="34" charset="0"/>
              <a:ea typeface="Times New Roman" panose="02020603050405020304" pitchFamily="18" charset="0"/>
            </a:endParaRPr>
          </a:p>
          <a:p>
            <a:pPr marL="342900" lvl="0" indent="-342900">
              <a:buClrTx/>
              <a:buFont typeface="Symbol" panose="05050102010706020507" pitchFamily="18" charset="2"/>
              <a:buChar char=""/>
            </a:pPr>
            <a:r>
              <a:rPr lang="es-ES" sz="2000" dirty="0">
                <a:solidFill>
                  <a:prstClr val="black"/>
                </a:solidFill>
                <a:latin typeface="Arial Narrow" panose="020B0606020202030204" pitchFamily="34" charset="0"/>
                <a:ea typeface="Times New Roman" panose="02020603050405020304" pitchFamily="18" charset="0"/>
                <a:cs typeface="Arial" panose="020B0604020202020204" pitchFamily="34" charset="0"/>
              </a:rPr>
              <a:t>Sensación</a:t>
            </a:r>
            <a:endParaRPr lang="es-MX" sz="2000" dirty="0">
              <a:solidFill>
                <a:prstClr val="black"/>
              </a:solidFill>
              <a:latin typeface="Arial Narrow" panose="020B0606020202030204" pitchFamily="34" charset="0"/>
              <a:ea typeface="Times New Roman" panose="02020603050405020304" pitchFamily="18" charset="0"/>
            </a:endParaRPr>
          </a:p>
          <a:p>
            <a:pPr marL="342900" lvl="0" indent="-342900">
              <a:buClrTx/>
              <a:buFont typeface="Symbol" panose="05050102010706020507" pitchFamily="18" charset="2"/>
              <a:buChar char=""/>
            </a:pPr>
            <a:r>
              <a:rPr lang="es-ES" sz="2000" dirty="0">
                <a:solidFill>
                  <a:prstClr val="black"/>
                </a:solidFill>
                <a:latin typeface="Arial Narrow" panose="020B0606020202030204" pitchFamily="34" charset="0"/>
                <a:ea typeface="Times New Roman" panose="02020603050405020304" pitchFamily="18" charset="0"/>
                <a:cs typeface="Arial" panose="020B0604020202020204" pitchFamily="34" charset="0"/>
              </a:rPr>
              <a:t>Percepción</a:t>
            </a:r>
            <a:endParaRPr lang="es-MX" sz="2000" dirty="0">
              <a:solidFill>
                <a:prstClr val="black"/>
              </a:solidFill>
              <a:latin typeface="Arial Narrow" panose="020B0606020202030204" pitchFamily="34" charset="0"/>
              <a:ea typeface="Times New Roman" panose="02020603050405020304" pitchFamily="18" charset="0"/>
            </a:endParaRPr>
          </a:p>
          <a:p>
            <a:pPr marL="342900" lvl="0" indent="-342900">
              <a:buClrTx/>
              <a:buFont typeface="Symbol" panose="05050102010706020507" pitchFamily="18" charset="2"/>
              <a:buChar char=""/>
            </a:pPr>
            <a:r>
              <a:rPr lang="es-ES" sz="2000" dirty="0">
                <a:solidFill>
                  <a:prstClr val="black"/>
                </a:solidFill>
                <a:latin typeface="Arial Narrow" panose="020B0606020202030204" pitchFamily="34" charset="0"/>
                <a:ea typeface="Times New Roman" panose="02020603050405020304" pitchFamily="18" charset="0"/>
                <a:cs typeface="Arial" panose="020B0604020202020204" pitchFamily="34" charset="0"/>
              </a:rPr>
              <a:t>Atención</a:t>
            </a:r>
            <a:endParaRPr lang="es-MX" sz="2000" dirty="0">
              <a:solidFill>
                <a:prstClr val="black"/>
              </a:solidFill>
              <a:latin typeface="Arial Narrow" panose="020B0606020202030204" pitchFamily="34" charset="0"/>
              <a:ea typeface="Times New Roman" panose="02020603050405020304" pitchFamily="18" charset="0"/>
            </a:endParaRPr>
          </a:p>
          <a:p>
            <a:pPr marL="342900" lvl="0" indent="-342900">
              <a:buClrTx/>
              <a:buFont typeface="Symbol" panose="05050102010706020507" pitchFamily="18" charset="2"/>
              <a:buChar char=""/>
            </a:pPr>
            <a:r>
              <a:rPr lang="es-ES" sz="2000" dirty="0">
                <a:solidFill>
                  <a:prstClr val="black"/>
                </a:solidFill>
                <a:latin typeface="Arial Narrow" panose="020B0606020202030204" pitchFamily="34" charset="0"/>
                <a:ea typeface="Times New Roman" panose="02020603050405020304" pitchFamily="18" charset="0"/>
                <a:cs typeface="Arial" panose="020B0604020202020204" pitchFamily="34" charset="0"/>
              </a:rPr>
              <a:t>Motivación</a:t>
            </a:r>
            <a:endParaRPr lang="es-MX" sz="2000" dirty="0">
              <a:solidFill>
                <a:prstClr val="black"/>
              </a:solidFill>
              <a:latin typeface="Arial Narrow" panose="020B0606020202030204" pitchFamily="34" charset="0"/>
              <a:ea typeface="Times New Roman" panose="02020603050405020304" pitchFamily="18" charset="0"/>
            </a:endParaRPr>
          </a:p>
          <a:p>
            <a:pPr marL="342900" lvl="0" indent="-342900">
              <a:buClrTx/>
              <a:buFont typeface="Symbol" panose="05050102010706020507" pitchFamily="18" charset="2"/>
              <a:buChar char=""/>
            </a:pPr>
            <a:r>
              <a:rPr lang="es-ES" sz="2000" dirty="0">
                <a:solidFill>
                  <a:prstClr val="black"/>
                </a:solidFill>
                <a:latin typeface="Arial Narrow" panose="020B0606020202030204" pitchFamily="34" charset="0"/>
                <a:ea typeface="Times New Roman" panose="02020603050405020304" pitchFamily="18" charset="0"/>
                <a:cs typeface="Arial" panose="020B0604020202020204" pitchFamily="34" charset="0"/>
              </a:rPr>
              <a:t>Emoción</a:t>
            </a:r>
            <a:endParaRPr lang="es-MX" sz="2000" dirty="0">
              <a:solidFill>
                <a:prstClr val="black"/>
              </a:solidFill>
              <a:latin typeface="Arial Narrow" panose="020B0606020202030204" pitchFamily="34" charset="0"/>
              <a:ea typeface="Times New Roman" panose="02020603050405020304" pitchFamily="18" charset="0"/>
            </a:endParaRPr>
          </a:p>
          <a:p>
            <a:pPr marL="342900" lvl="0" indent="-342900">
              <a:buClrTx/>
              <a:buFont typeface="Symbol" panose="05050102010706020507" pitchFamily="18" charset="2"/>
              <a:buChar char=""/>
            </a:pPr>
            <a:r>
              <a:rPr lang="es-ES" sz="2000" dirty="0">
                <a:solidFill>
                  <a:prstClr val="black"/>
                </a:solidFill>
                <a:latin typeface="Arial Narrow" panose="020B0606020202030204" pitchFamily="34" charset="0"/>
                <a:ea typeface="Times New Roman" panose="02020603050405020304" pitchFamily="18" charset="0"/>
                <a:cs typeface="Arial" panose="020B0604020202020204" pitchFamily="34" charset="0"/>
              </a:rPr>
              <a:t>Aprendizaje</a:t>
            </a:r>
            <a:endParaRPr lang="es-MX" sz="2000" dirty="0">
              <a:solidFill>
                <a:prstClr val="black"/>
              </a:solidFill>
              <a:latin typeface="Arial Narrow" panose="020B0606020202030204" pitchFamily="34" charset="0"/>
              <a:ea typeface="Times New Roman" panose="02020603050405020304" pitchFamily="18" charset="0"/>
            </a:endParaRPr>
          </a:p>
          <a:p>
            <a:pPr marL="342900" lvl="0" indent="-342900">
              <a:buClrTx/>
              <a:buFont typeface="Symbol" panose="05050102010706020507" pitchFamily="18" charset="2"/>
              <a:buChar char=""/>
            </a:pPr>
            <a:r>
              <a:rPr lang="es-ES" sz="2000" dirty="0" smtClean="0">
                <a:solidFill>
                  <a:prstClr val="black"/>
                </a:solidFill>
                <a:latin typeface="Arial Narrow" panose="020B0606020202030204" pitchFamily="34" charset="0"/>
                <a:ea typeface="Times New Roman" panose="02020603050405020304" pitchFamily="18" charset="0"/>
                <a:cs typeface="Arial" panose="020B0604020202020204" pitchFamily="34" charset="0"/>
              </a:rPr>
              <a:t>Memoria</a:t>
            </a:r>
          </a:p>
          <a:p>
            <a:pPr marL="342900" lvl="0" indent="-342900">
              <a:buClrTx/>
              <a:buFont typeface="Symbol" panose="05050102010706020507" pitchFamily="18" charset="2"/>
              <a:buChar char=""/>
            </a:pPr>
            <a:endParaRPr lang="es-MX" sz="2000" dirty="0">
              <a:solidFill>
                <a:prstClr val="black"/>
              </a:solidFill>
              <a:latin typeface="Arial Narrow" panose="020B0606020202030204" pitchFamily="34" charset="0"/>
              <a:ea typeface="Times New Roman" panose="02020603050405020304" pitchFamily="18" charset="0"/>
            </a:endParaRPr>
          </a:p>
          <a:p>
            <a:pPr lvl="0">
              <a:buClrTx/>
            </a:pPr>
            <a:r>
              <a:rPr lang="es-ES" sz="2000" b="1" dirty="0" smtClean="0">
                <a:solidFill>
                  <a:prstClr val="black"/>
                </a:solidFill>
                <a:latin typeface="Arial Narrow" panose="020B0606020202030204" pitchFamily="34" charset="0"/>
              </a:rPr>
              <a:t>Conclusión</a:t>
            </a:r>
          </a:p>
          <a:p>
            <a:pPr marL="0" lvl="0" indent="0">
              <a:buClrTx/>
              <a:buNone/>
            </a:pPr>
            <a:endParaRPr lang="es-ES" sz="2000" b="1" dirty="0" smtClean="0">
              <a:solidFill>
                <a:prstClr val="black"/>
              </a:solidFill>
              <a:latin typeface="Arial Narrow" panose="020B0606020202030204" pitchFamily="34" charset="0"/>
            </a:endParaRPr>
          </a:p>
          <a:p>
            <a:pPr lvl="0">
              <a:buClrTx/>
            </a:pPr>
            <a:r>
              <a:rPr lang="es-ES" sz="2000" b="1" dirty="0" smtClean="0">
                <a:solidFill>
                  <a:prstClr val="black"/>
                </a:solidFill>
                <a:latin typeface="Arial Narrow" panose="020B0606020202030204" pitchFamily="34" charset="0"/>
              </a:rPr>
              <a:t>Bibliografía</a:t>
            </a:r>
            <a:endParaRPr lang="es-ES" sz="2000" b="1" dirty="0">
              <a:solidFill>
                <a:prstClr val="black"/>
              </a:solidFill>
              <a:latin typeface="Arial Narrow" panose="020B0606020202030204" pitchFamily="34" charset="0"/>
            </a:endParaRPr>
          </a:p>
          <a:p>
            <a:endParaRPr lang="es-MX" dirty="0"/>
          </a:p>
        </p:txBody>
      </p:sp>
    </p:spTree>
    <p:extLst>
      <p:ext uri="{BB962C8B-B14F-4D97-AF65-F5344CB8AC3E}">
        <p14:creationId xmlns:p14="http://schemas.microsoft.com/office/powerpoint/2010/main" val="390047276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7 Marcador de contenido"/>
          <p:cNvSpPr>
            <a:spLocks noGrp="1"/>
          </p:cNvSpPr>
          <p:nvPr>
            <p:ph sz="quarter" idx="1"/>
          </p:nvPr>
        </p:nvSpPr>
        <p:spPr>
          <a:xfrm>
            <a:off x="457200" y="1412776"/>
            <a:ext cx="8147248" cy="5112568"/>
          </a:xfrm>
        </p:spPr>
        <p:txBody>
          <a:bodyPr>
            <a:normAutofit/>
          </a:bodyPr>
          <a:lstStyle/>
          <a:p>
            <a:pPr fontAlgn="t"/>
            <a:endParaRPr lang="es-MX" sz="9600" dirty="0"/>
          </a:p>
          <a:p>
            <a:pPr marL="0" indent="0" algn="ctr">
              <a:buNone/>
            </a:pPr>
            <a:endParaRPr lang="es-ES" sz="9600" dirty="0" smtClean="0"/>
          </a:p>
        </p:txBody>
      </p:sp>
      <p:sp>
        <p:nvSpPr>
          <p:cNvPr id="2" name="CuadroTexto 1"/>
          <p:cNvSpPr txBox="1"/>
          <p:nvPr/>
        </p:nvSpPr>
        <p:spPr>
          <a:xfrm>
            <a:off x="971600" y="332656"/>
            <a:ext cx="7200800" cy="400110"/>
          </a:xfrm>
          <a:prstGeom prst="rect">
            <a:avLst/>
          </a:prstGeom>
          <a:solidFill>
            <a:schemeClr val="accent4">
              <a:lumMod val="40000"/>
              <a:lumOff val="60000"/>
            </a:schemeClr>
          </a:solidFill>
        </p:spPr>
        <p:txBody>
          <a:bodyPr wrap="square" rtlCol="0">
            <a:spAutoFit/>
          </a:bodyPr>
          <a:lstStyle/>
          <a:p>
            <a:pPr algn="ctr"/>
            <a:r>
              <a:rPr lang="es-MX" sz="2000" b="1" dirty="0" smtClean="0">
                <a:latin typeface="Comic Sans MS" panose="030F0702030302020204" pitchFamily="66" charset="0"/>
              </a:rPr>
              <a:t>Perspectivas Psicológicas de la Psicología</a:t>
            </a:r>
            <a:endParaRPr lang="es-MX" sz="2000" b="1" dirty="0">
              <a:latin typeface="Comic Sans MS" panose="030F0702030302020204" pitchFamily="66" charset="0"/>
            </a:endParaRPr>
          </a:p>
        </p:txBody>
      </p:sp>
      <p:graphicFrame>
        <p:nvGraphicFramePr>
          <p:cNvPr id="3" name="Tabla 2"/>
          <p:cNvGraphicFramePr>
            <a:graphicFrameLocks noGrp="1"/>
          </p:cNvGraphicFramePr>
          <p:nvPr>
            <p:extLst>
              <p:ext uri="{D42A27DB-BD31-4B8C-83A1-F6EECF244321}">
                <p14:modId xmlns:p14="http://schemas.microsoft.com/office/powerpoint/2010/main" val="4136721777"/>
              </p:ext>
            </p:extLst>
          </p:nvPr>
        </p:nvGraphicFramePr>
        <p:xfrm>
          <a:off x="457200" y="836712"/>
          <a:ext cx="8003232" cy="4983861"/>
        </p:xfrm>
        <a:graphic>
          <a:graphicData uri="http://schemas.openxmlformats.org/drawingml/2006/table">
            <a:tbl>
              <a:tblPr firstRow="1" bandRow="1">
                <a:tableStyleId>{5C22544A-7EE6-4342-B048-85BDC9FD1C3A}</a:tableStyleId>
              </a:tblPr>
              <a:tblGrid>
                <a:gridCol w="1738536"/>
                <a:gridCol w="6264696"/>
              </a:tblGrid>
              <a:tr h="432048">
                <a:tc rowSpan="2">
                  <a:txBody>
                    <a:bodyPr/>
                    <a:lstStyle/>
                    <a:p>
                      <a:pPr algn="r"/>
                      <a:r>
                        <a:rPr lang="es-MX" sz="1400" b="1" dirty="0" smtClean="0">
                          <a:solidFill>
                            <a:schemeClr val="tx1"/>
                          </a:solidFill>
                          <a:latin typeface="Comic Sans MS" panose="030F0702030302020204" pitchFamily="66" charset="0"/>
                        </a:rPr>
                        <a:t>Escuela</a:t>
                      </a:r>
                    </a:p>
                    <a:p>
                      <a:r>
                        <a:rPr lang="es-MX" sz="1100" b="1" dirty="0" smtClean="0">
                          <a:solidFill>
                            <a:schemeClr val="tx1"/>
                          </a:solidFill>
                          <a:latin typeface="Comic Sans MS" panose="030F0702030302020204" pitchFamily="66" charset="0"/>
                        </a:rPr>
                        <a:t>Características</a:t>
                      </a:r>
                      <a:endParaRPr lang="es-MX" sz="1100" b="1" dirty="0">
                        <a:solidFill>
                          <a:schemeClr val="tx1"/>
                        </a:solidFill>
                        <a:latin typeface="Comic Sans MS" panose="030F0702030302020204" pitchFamily="66"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60000"/>
                        <a:lumOff val="40000"/>
                      </a:schemeClr>
                    </a:solidFill>
                  </a:tcPr>
                </a:tc>
                <a:tc>
                  <a:txBody>
                    <a:bodyPr/>
                    <a:lstStyle/>
                    <a:p>
                      <a:pPr algn="ctr"/>
                      <a:r>
                        <a:rPr lang="es-MX" b="1" dirty="0" smtClean="0">
                          <a:solidFill>
                            <a:schemeClr val="tx1"/>
                          </a:solidFill>
                          <a:latin typeface="Comic Sans MS" panose="030F0702030302020204" pitchFamily="66" charset="0"/>
                        </a:rPr>
                        <a:t>CONDUCTISMO</a:t>
                      </a:r>
                      <a:endParaRPr lang="es-MX" b="1" dirty="0">
                        <a:solidFill>
                          <a:schemeClr val="tx1"/>
                        </a:solidFill>
                        <a:latin typeface="Comic Sans MS" panose="030F0702030302020204" pitchFamily="66"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60000"/>
                        <a:lumOff val="40000"/>
                      </a:schemeClr>
                    </a:solidFill>
                  </a:tcPr>
                </a:tc>
              </a:tr>
              <a:tr h="243219">
                <a:tc vMerge="1">
                  <a:txBody>
                    <a:bodyPr/>
                    <a:lstStyle/>
                    <a:p>
                      <a:endParaRPr lang="es-MX"/>
                    </a:p>
                  </a:txBody>
                  <a:tcPr/>
                </a:tc>
                <a:tc>
                  <a:txBody>
                    <a:bodyPr/>
                    <a:lstStyle/>
                    <a:p>
                      <a:pPr algn="ctr">
                        <a:lnSpc>
                          <a:spcPct val="115000"/>
                        </a:lnSpc>
                        <a:spcAft>
                          <a:spcPts val="0"/>
                        </a:spcAft>
                      </a:pPr>
                      <a:r>
                        <a:rPr lang="es-MX" sz="1400" b="1" dirty="0" smtClean="0">
                          <a:effectLst/>
                          <a:latin typeface="Calibri" panose="020F0502020204030204" pitchFamily="34" charset="0"/>
                          <a:ea typeface="Calibri" panose="020F0502020204030204" pitchFamily="34" charset="0"/>
                          <a:cs typeface="Times New Roman" panose="02020603050405020304" pitchFamily="18" charset="0"/>
                        </a:rPr>
                        <a:t>NEOCONDUCTISMO</a:t>
                      </a:r>
                      <a:endParaRPr lang="es-MX"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60000"/>
                        <a:lumOff val="40000"/>
                      </a:schemeClr>
                    </a:solidFill>
                  </a:tcPr>
                </a:tc>
              </a:tr>
              <a:tr h="195839">
                <a:tc>
                  <a:txBody>
                    <a:bodyPr/>
                    <a:lstStyle/>
                    <a:p>
                      <a:pPr algn="l">
                        <a:lnSpc>
                          <a:spcPct val="100000"/>
                        </a:lnSpc>
                        <a:spcAft>
                          <a:spcPts val="0"/>
                        </a:spcAft>
                      </a:pPr>
                      <a:r>
                        <a:rPr lang="es-MX" sz="1200" b="1" dirty="0">
                          <a:effectLst/>
                          <a:latin typeface="Comic Sans MS" panose="030F0702030302020204" pitchFamily="66" charset="0"/>
                          <a:ea typeface="Calibri" panose="020F0502020204030204" pitchFamily="34" charset="0"/>
                          <a:cs typeface="Times New Roman" panose="02020603050405020304" pitchFamily="18" charset="0"/>
                        </a:rPr>
                        <a:t>ENFOQUE</a:t>
                      </a:r>
                      <a:endParaRPr lang="es-MX" sz="1200" dirty="0">
                        <a:effectLst/>
                        <a:latin typeface="Comic Sans MS" panose="030F0702030302020204" pitchFamily="66" charset="0"/>
                        <a:ea typeface="Calibri" panose="020F0502020204030204" pitchFamily="34" charset="0"/>
                        <a:cs typeface="Times New Roman" panose="02020603050405020304" pitchFamily="18" charset="0"/>
                      </a:endParaRPr>
                    </a:p>
                    <a:p>
                      <a:pPr algn="l">
                        <a:lnSpc>
                          <a:spcPct val="100000"/>
                        </a:lnSpc>
                        <a:spcAft>
                          <a:spcPts val="0"/>
                        </a:spcAft>
                      </a:pPr>
                      <a:r>
                        <a:rPr lang="es-MX" sz="1200" b="1" dirty="0">
                          <a:effectLst/>
                          <a:latin typeface="Comic Sans MS" panose="030F0702030302020204" pitchFamily="66" charset="0"/>
                          <a:ea typeface="Calibri" panose="020F0502020204030204" pitchFamily="34" charset="0"/>
                          <a:cs typeface="Times New Roman" panose="02020603050405020304" pitchFamily="18" charset="0"/>
                        </a:rPr>
                        <a:t> </a:t>
                      </a:r>
                      <a:endParaRPr lang="es-MX" sz="1200" dirty="0">
                        <a:effectLst/>
                        <a:latin typeface="Comic Sans MS" panose="030F0702030302020204" pitchFamily="66"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60000"/>
                        <a:lumOff val="40000"/>
                      </a:schemeClr>
                    </a:solidFill>
                  </a:tcPr>
                </a:tc>
                <a:tc>
                  <a:txBody>
                    <a:bodyPr/>
                    <a:lstStyle/>
                    <a:p>
                      <a:pPr algn="ctr">
                        <a:lnSpc>
                          <a:spcPct val="100000"/>
                        </a:lnSpc>
                        <a:spcAft>
                          <a:spcPts val="0"/>
                        </a:spcAft>
                      </a:pPr>
                      <a:r>
                        <a:rPr lang="es-MX" sz="1400" dirty="0">
                          <a:solidFill>
                            <a:schemeClr val="tx1"/>
                          </a:solidFill>
                          <a:effectLst/>
                          <a:latin typeface="Comic Sans MS" panose="030F0702030302020204" pitchFamily="66" charset="0"/>
                          <a:ea typeface="Calibri" panose="020F0502020204030204" pitchFamily="34" charset="0"/>
                          <a:cs typeface="Times New Roman" panose="02020603050405020304" pitchFamily="18" charset="0"/>
                        </a:rPr>
                        <a:t>Conductista</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60000"/>
                        <a:lumOff val="40000"/>
                      </a:schemeClr>
                    </a:solidFill>
                  </a:tcPr>
                </a:tc>
              </a:tr>
              <a:tr h="373290">
                <a:tc>
                  <a:txBody>
                    <a:bodyPr/>
                    <a:lstStyle/>
                    <a:p>
                      <a:pPr algn="l">
                        <a:lnSpc>
                          <a:spcPct val="115000"/>
                        </a:lnSpc>
                        <a:spcAft>
                          <a:spcPts val="0"/>
                        </a:spcAft>
                      </a:pPr>
                      <a:r>
                        <a:rPr lang="es-MX" sz="1200" b="1" dirty="0" smtClean="0">
                          <a:effectLst/>
                          <a:latin typeface="Comic Sans MS" panose="030F0702030302020204" pitchFamily="66" charset="0"/>
                          <a:ea typeface="Calibri" panose="020F0502020204030204" pitchFamily="34" charset="0"/>
                          <a:cs typeface="Times New Roman" panose="02020603050405020304" pitchFamily="18" charset="0"/>
                        </a:rPr>
                        <a:t>REPRESENTANTE</a:t>
                      </a:r>
                      <a:endParaRPr lang="es-MX" sz="1200" dirty="0">
                        <a:effectLst/>
                        <a:latin typeface="Comic Sans MS" panose="030F0702030302020204" pitchFamily="66"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60000"/>
                        <a:lumOff val="40000"/>
                      </a:schemeClr>
                    </a:solidFill>
                  </a:tcPr>
                </a:tc>
                <a:tc>
                  <a:txBody>
                    <a:bodyPr/>
                    <a:lstStyle/>
                    <a:p>
                      <a:pPr algn="just">
                        <a:lnSpc>
                          <a:spcPct val="115000"/>
                        </a:lnSpc>
                        <a:spcAft>
                          <a:spcPts val="0"/>
                        </a:spcAft>
                      </a:pPr>
                      <a:r>
                        <a:rPr lang="es-MX" sz="1400" dirty="0">
                          <a:solidFill>
                            <a:schemeClr val="tx1"/>
                          </a:solidFill>
                          <a:effectLst/>
                          <a:latin typeface="Comic Sans MS" panose="030F0702030302020204" pitchFamily="66" charset="0"/>
                          <a:ea typeface="Calibri" panose="020F0502020204030204" pitchFamily="34" charset="0"/>
                          <a:cs typeface="Times New Roman" panose="02020603050405020304" pitchFamily="18" charset="0"/>
                        </a:rPr>
                        <a:t> </a:t>
                      </a:r>
                      <a:r>
                        <a:rPr lang="es-MX" sz="1400" dirty="0" smtClean="0">
                          <a:solidFill>
                            <a:schemeClr val="tx1"/>
                          </a:solidFill>
                          <a:effectLst/>
                          <a:latin typeface="Comic Sans MS" panose="030F0702030302020204" pitchFamily="66" charset="0"/>
                          <a:ea typeface="Calibri" panose="020F0502020204030204" pitchFamily="34" charset="0"/>
                          <a:cs typeface="Times New Roman" panose="02020603050405020304" pitchFamily="18" charset="0"/>
                        </a:rPr>
                        <a:t>B.F</a:t>
                      </a:r>
                      <a:r>
                        <a:rPr lang="es-MX" sz="1400" dirty="0">
                          <a:solidFill>
                            <a:schemeClr val="tx1"/>
                          </a:solidFill>
                          <a:effectLst/>
                          <a:latin typeface="Comic Sans MS" panose="030F0702030302020204" pitchFamily="66" charset="0"/>
                          <a:ea typeface="Calibri" panose="020F0502020204030204" pitchFamily="34" charset="0"/>
                          <a:cs typeface="Times New Roman" panose="02020603050405020304" pitchFamily="18" charset="0"/>
                        </a:rPr>
                        <a:t>. </a:t>
                      </a:r>
                      <a:r>
                        <a:rPr lang="es-MX" sz="1400" dirty="0" err="1" smtClean="0">
                          <a:solidFill>
                            <a:schemeClr val="tx1"/>
                          </a:solidFill>
                          <a:effectLst/>
                          <a:latin typeface="Comic Sans MS" panose="030F0702030302020204" pitchFamily="66" charset="0"/>
                          <a:ea typeface="Calibri" panose="020F0502020204030204" pitchFamily="34" charset="0"/>
                          <a:cs typeface="Times New Roman" panose="02020603050405020304" pitchFamily="18" charset="0"/>
                        </a:rPr>
                        <a:t>Skinner</a:t>
                      </a:r>
                      <a:r>
                        <a:rPr lang="es-MX" sz="1400" baseline="0" dirty="0">
                          <a:solidFill>
                            <a:schemeClr val="tx1"/>
                          </a:solidFill>
                          <a:effectLst/>
                          <a:latin typeface="Comic Sans MS" panose="030F0702030302020204" pitchFamily="66" charset="0"/>
                          <a:ea typeface="Calibri" panose="020F0502020204030204" pitchFamily="34" charset="0"/>
                          <a:cs typeface="Times New Roman" panose="02020603050405020304" pitchFamily="18" charset="0"/>
                        </a:rPr>
                        <a:t> </a:t>
                      </a:r>
                      <a:r>
                        <a:rPr lang="es-MX" sz="1400" baseline="0" dirty="0" smtClean="0">
                          <a:solidFill>
                            <a:schemeClr val="tx1"/>
                          </a:solidFill>
                          <a:effectLst/>
                          <a:latin typeface="Comic Sans MS" panose="030F0702030302020204" pitchFamily="66" charset="0"/>
                          <a:ea typeface="Calibri" panose="020F0502020204030204" pitchFamily="34" charset="0"/>
                          <a:cs typeface="Times New Roman" panose="02020603050405020304" pitchFamily="18" charset="0"/>
                        </a:rPr>
                        <a:t>(1904-1994?)</a:t>
                      </a:r>
                      <a:endParaRPr lang="es-MX" sz="1400" dirty="0" smtClean="0">
                        <a:solidFill>
                          <a:schemeClr val="tx1"/>
                        </a:solidFill>
                        <a:effectLst/>
                        <a:latin typeface="Comic Sans MS" panose="030F0702030302020204" pitchFamily="66"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60000"/>
                        <a:lumOff val="40000"/>
                      </a:schemeClr>
                    </a:solidFill>
                  </a:tcPr>
                </a:tc>
              </a:tr>
              <a:tr h="416264">
                <a:tc>
                  <a:txBody>
                    <a:bodyPr/>
                    <a:lstStyle/>
                    <a:p>
                      <a:pPr algn="l">
                        <a:lnSpc>
                          <a:spcPct val="115000"/>
                        </a:lnSpc>
                        <a:spcAft>
                          <a:spcPts val="0"/>
                        </a:spcAft>
                      </a:pPr>
                      <a:r>
                        <a:rPr lang="es-MX" sz="1200" b="1" dirty="0" smtClean="0">
                          <a:effectLst/>
                          <a:latin typeface="Comic Sans MS" panose="030F0702030302020204" pitchFamily="66" charset="0"/>
                          <a:ea typeface="Calibri" panose="020F0502020204030204" pitchFamily="34" charset="0"/>
                          <a:cs typeface="Times New Roman" panose="02020603050405020304" pitchFamily="18" charset="0"/>
                        </a:rPr>
                        <a:t>LUGAR </a:t>
                      </a:r>
                      <a:r>
                        <a:rPr lang="es-MX" sz="1200" b="1" dirty="0">
                          <a:effectLst/>
                          <a:latin typeface="Comic Sans MS" panose="030F0702030302020204" pitchFamily="66" charset="0"/>
                          <a:ea typeface="Calibri" panose="020F0502020204030204" pitchFamily="34" charset="0"/>
                          <a:cs typeface="Times New Roman" panose="02020603050405020304" pitchFamily="18" charset="0"/>
                        </a:rPr>
                        <a:t>Y AÑO</a:t>
                      </a:r>
                      <a:endParaRPr lang="es-MX" sz="1200" dirty="0">
                        <a:effectLst/>
                        <a:latin typeface="Comic Sans MS" panose="030F0702030302020204" pitchFamily="66" charset="0"/>
                        <a:ea typeface="Calibri" panose="020F0502020204030204" pitchFamily="34" charset="0"/>
                        <a:cs typeface="Times New Roman" panose="02020603050405020304" pitchFamily="18" charset="0"/>
                      </a:endParaRPr>
                    </a:p>
                    <a:p>
                      <a:pPr algn="l">
                        <a:lnSpc>
                          <a:spcPct val="115000"/>
                        </a:lnSpc>
                        <a:spcAft>
                          <a:spcPts val="0"/>
                        </a:spcAft>
                      </a:pPr>
                      <a:r>
                        <a:rPr lang="es-MX" sz="1200" b="1" dirty="0">
                          <a:effectLst/>
                          <a:latin typeface="Comic Sans MS" panose="030F0702030302020204" pitchFamily="66" charset="0"/>
                          <a:ea typeface="Calibri" panose="020F0502020204030204" pitchFamily="34" charset="0"/>
                          <a:cs typeface="Times New Roman" panose="02020603050405020304" pitchFamily="18" charset="0"/>
                        </a:rPr>
                        <a:t> </a:t>
                      </a:r>
                      <a:endParaRPr lang="es-MX" sz="1200" dirty="0">
                        <a:effectLst/>
                        <a:latin typeface="Comic Sans MS" panose="030F0702030302020204" pitchFamily="66"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60000"/>
                        <a:lumOff val="40000"/>
                      </a:schemeClr>
                    </a:solidFill>
                  </a:tcPr>
                </a:tc>
                <a:tc>
                  <a:txBody>
                    <a:bodyPr/>
                    <a:lstStyle/>
                    <a:p>
                      <a:pPr algn="just">
                        <a:lnSpc>
                          <a:spcPct val="115000"/>
                        </a:lnSpc>
                        <a:spcAft>
                          <a:spcPts val="0"/>
                        </a:spcAft>
                      </a:pPr>
                      <a:r>
                        <a:rPr lang="es-MX" sz="1400" dirty="0">
                          <a:solidFill>
                            <a:schemeClr val="tx1"/>
                          </a:solidFill>
                          <a:effectLst/>
                          <a:latin typeface="Comic Sans MS" panose="030F0702030302020204" pitchFamily="66" charset="0"/>
                          <a:ea typeface="Calibri" panose="020F0502020204030204" pitchFamily="34" charset="0"/>
                          <a:cs typeface="Times New Roman" panose="02020603050405020304" pitchFamily="18" charset="0"/>
                        </a:rPr>
                        <a:t>Univ. </a:t>
                      </a:r>
                      <a:r>
                        <a:rPr lang="es-MX" sz="1400" dirty="0" err="1">
                          <a:solidFill>
                            <a:schemeClr val="tx1"/>
                          </a:solidFill>
                          <a:effectLst/>
                          <a:latin typeface="Comic Sans MS" panose="030F0702030302020204" pitchFamily="66" charset="0"/>
                          <a:ea typeface="Calibri" panose="020F0502020204030204" pitchFamily="34" charset="0"/>
                          <a:cs typeface="Times New Roman" panose="02020603050405020304" pitchFamily="18" charset="0"/>
                        </a:rPr>
                        <a:t>Minessota</a:t>
                      </a:r>
                      <a:r>
                        <a:rPr lang="es-MX" sz="1400" dirty="0">
                          <a:solidFill>
                            <a:schemeClr val="tx1"/>
                          </a:solidFill>
                          <a:effectLst/>
                          <a:latin typeface="Comic Sans MS" panose="030F0702030302020204" pitchFamily="66" charset="0"/>
                          <a:ea typeface="Calibri" panose="020F0502020204030204" pitchFamily="34" charset="0"/>
                          <a:cs typeface="Times New Roman" panose="02020603050405020304" pitchFamily="18" charset="0"/>
                        </a:rPr>
                        <a:t>, Indiana, </a:t>
                      </a:r>
                      <a:r>
                        <a:rPr lang="es-MX" sz="1400" dirty="0" smtClean="0">
                          <a:solidFill>
                            <a:schemeClr val="tx1"/>
                          </a:solidFill>
                          <a:effectLst/>
                          <a:latin typeface="Comic Sans MS" panose="030F0702030302020204" pitchFamily="66" charset="0"/>
                          <a:ea typeface="Calibri" panose="020F0502020204030204" pitchFamily="34" charset="0"/>
                          <a:cs typeface="Times New Roman" panose="02020603050405020304" pitchFamily="18" charset="0"/>
                        </a:rPr>
                        <a:t>1938-1990…</a:t>
                      </a:r>
                      <a:endParaRPr lang="es-MX" sz="1400" dirty="0">
                        <a:solidFill>
                          <a:schemeClr val="tx1"/>
                        </a:solidFill>
                        <a:effectLst/>
                        <a:latin typeface="Comic Sans MS" panose="030F0702030302020204" pitchFamily="66"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60000"/>
                        <a:lumOff val="40000"/>
                      </a:schemeClr>
                    </a:solidFill>
                  </a:tcPr>
                </a:tc>
              </a:tr>
              <a:tr h="827210">
                <a:tc>
                  <a:txBody>
                    <a:bodyPr/>
                    <a:lstStyle/>
                    <a:p>
                      <a:pPr algn="l">
                        <a:lnSpc>
                          <a:spcPct val="115000"/>
                        </a:lnSpc>
                        <a:spcAft>
                          <a:spcPts val="0"/>
                        </a:spcAft>
                      </a:pPr>
                      <a:r>
                        <a:rPr lang="es-MX" sz="1200" b="1" dirty="0" smtClean="0">
                          <a:effectLst/>
                          <a:latin typeface="Comic Sans MS" panose="030F0702030302020204" pitchFamily="66" charset="0"/>
                          <a:ea typeface="Calibri" panose="020F0502020204030204" pitchFamily="34" charset="0"/>
                          <a:cs typeface="Times New Roman" panose="02020603050405020304" pitchFamily="18" charset="0"/>
                        </a:rPr>
                        <a:t>OBJETO </a:t>
                      </a:r>
                      <a:r>
                        <a:rPr lang="es-MX" sz="1200" b="1" dirty="0">
                          <a:effectLst/>
                          <a:latin typeface="Comic Sans MS" panose="030F0702030302020204" pitchFamily="66" charset="0"/>
                          <a:ea typeface="Calibri" panose="020F0502020204030204" pitchFamily="34" charset="0"/>
                          <a:cs typeface="Times New Roman" panose="02020603050405020304" pitchFamily="18" charset="0"/>
                        </a:rPr>
                        <a:t>DE ESTUDIO</a:t>
                      </a:r>
                      <a:endParaRPr lang="es-MX" sz="1200" dirty="0">
                        <a:effectLst/>
                        <a:latin typeface="Comic Sans MS" panose="030F0702030302020204" pitchFamily="66"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60000"/>
                        <a:lumOff val="40000"/>
                      </a:schemeClr>
                    </a:solidFill>
                  </a:tcPr>
                </a:tc>
                <a:tc>
                  <a:txBody>
                    <a:bodyPr/>
                    <a:lstStyle/>
                    <a:p>
                      <a:pPr algn="just">
                        <a:lnSpc>
                          <a:spcPct val="115000"/>
                        </a:lnSpc>
                        <a:spcAft>
                          <a:spcPts val="0"/>
                        </a:spcAft>
                      </a:pPr>
                      <a:r>
                        <a:rPr lang="es-MX" sz="1400" dirty="0">
                          <a:solidFill>
                            <a:schemeClr val="tx1"/>
                          </a:solidFill>
                          <a:effectLst/>
                          <a:latin typeface="Comic Sans MS" panose="030F0702030302020204" pitchFamily="66" charset="0"/>
                          <a:ea typeface="Calibri" panose="020F0502020204030204" pitchFamily="34" charset="0"/>
                          <a:cs typeface="Times New Roman" panose="02020603050405020304" pitchFamily="18" charset="0"/>
                        </a:rPr>
                        <a:t>Condicionamiento Operante o Instrumental; Teoría del aprendizaje; </a:t>
                      </a:r>
                      <a:r>
                        <a:rPr lang="es-MX" sz="1400" dirty="0" smtClean="0">
                          <a:solidFill>
                            <a:schemeClr val="tx1"/>
                          </a:solidFill>
                          <a:effectLst/>
                          <a:latin typeface="Comic Sans MS" panose="030F0702030302020204" pitchFamily="66" charset="0"/>
                          <a:ea typeface="Calibri" panose="020F0502020204030204" pitchFamily="34" charset="0"/>
                          <a:cs typeface="Times New Roman" panose="02020603050405020304" pitchFamily="18" charset="0"/>
                        </a:rPr>
                        <a:t>Comportamiento </a:t>
                      </a:r>
                      <a:r>
                        <a:rPr lang="es-MX" sz="1400" dirty="0">
                          <a:solidFill>
                            <a:schemeClr val="tx1"/>
                          </a:solidFill>
                          <a:effectLst/>
                          <a:latin typeface="Comic Sans MS" panose="030F0702030302020204" pitchFamily="66" charset="0"/>
                          <a:ea typeface="Calibri" panose="020F0502020204030204" pitchFamily="34" charset="0"/>
                          <a:cs typeface="Times New Roman" panose="02020603050405020304" pitchFamily="18" charset="0"/>
                        </a:rPr>
                        <a:t>de hechos </a:t>
                      </a:r>
                      <a:r>
                        <a:rPr lang="es-MX" sz="1400" dirty="0" smtClean="0">
                          <a:solidFill>
                            <a:schemeClr val="tx1"/>
                          </a:solidFill>
                          <a:effectLst/>
                          <a:latin typeface="Comic Sans MS" panose="030F0702030302020204" pitchFamily="66" charset="0"/>
                          <a:ea typeface="Calibri" panose="020F0502020204030204" pitchFamily="34" charset="0"/>
                          <a:cs typeface="Times New Roman" panose="02020603050405020304" pitchFamily="18" charset="0"/>
                        </a:rPr>
                        <a:t>observables;</a:t>
                      </a:r>
                      <a:r>
                        <a:rPr lang="es-MX" sz="1400" baseline="0" dirty="0" smtClean="0">
                          <a:solidFill>
                            <a:schemeClr val="tx1"/>
                          </a:solidFill>
                          <a:effectLst/>
                          <a:latin typeface="Comic Sans MS" panose="030F0702030302020204" pitchFamily="66" charset="0"/>
                          <a:ea typeface="Calibri" panose="020F0502020204030204" pitchFamily="34" charset="0"/>
                          <a:cs typeface="Times New Roman" panose="02020603050405020304" pitchFamily="18" charset="0"/>
                        </a:rPr>
                        <a:t> Cambio de la conducta por medio del condicionamiento; Descubre las leyes naturales en el proceso.</a:t>
                      </a:r>
                      <a:endParaRPr lang="es-MX" sz="1400" dirty="0">
                        <a:solidFill>
                          <a:schemeClr val="tx1"/>
                        </a:solidFill>
                        <a:effectLst/>
                        <a:latin typeface="Comic Sans MS" panose="030F0702030302020204" pitchFamily="66"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60000"/>
                        <a:lumOff val="40000"/>
                      </a:schemeClr>
                    </a:solidFill>
                  </a:tcPr>
                </a:tc>
              </a:tr>
              <a:tr h="574533">
                <a:tc>
                  <a:txBody>
                    <a:bodyPr/>
                    <a:lstStyle/>
                    <a:p>
                      <a:pPr algn="l">
                        <a:lnSpc>
                          <a:spcPct val="115000"/>
                        </a:lnSpc>
                        <a:spcAft>
                          <a:spcPts val="0"/>
                        </a:spcAft>
                      </a:pPr>
                      <a:r>
                        <a:rPr lang="es-MX" sz="1200" b="1" dirty="0" smtClean="0">
                          <a:effectLst/>
                          <a:latin typeface="Comic Sans MS" panose="030F0702030302020204" pitchFamily="66" charset="0"/>
                          <a:ea typeface="Calibri" panose="020F0502020204030204" pitchFamily="34" charset="0"/>
                          <a:cs typeface="Times New Roman" panose="02020603050405020304" pitchFamily="18" charset="0"/>
                        </a:rPr>
                        <a:t>METODOS </a:t>
                      </a:r>
                      <a:r>
                        <a:rPr lang="es-MX" sz="1200" b="1" dirty="0">
                          <a:effectLst/>
                          <a:latin typeface="Comic Sans MS" panose="030F0702030302020204" pitchFamily="66" charset="0"/>
                          <a:ea typeface="Calibri" panose="020F0502020204030204" pitchFamily="34" charset="0"/>
                          <a:cs typeface="Times New Roman" panose="02020603050405020304" pitchFamily="18" charset="0"/>
                        </a:rPr>
                        <a:t>Y TECNICAS</a:t>
                      </a:r>
                      <a:endParaRPr lang="es-MX" sz="1200" dirty="0">
                        <a:effectLst/>
                        <a:latin typeface="Comic Sans MS" panose="030F0702030302020204" pitchFamily="66"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60000"/>
                        <a:lumOff val="40000"/>
                      </a:schemeClr>
                    </a:solidFill>
                  </a:tcPr>
                </a:tc>
                <a:tc>
                  <a:txBody>
                    <a:bodyPr/>
                    <a:lstStyle/>
                    <a:p>
                      <a:pPr algn="just">
                        <a:lnSpc>
                          <a:spcPct val="115000"/>
                        </a:lnSpc>
                        <a:spcAft>
                          <a:spcPts val="0"/>
                        </a:spcAft>
                      </a:pPr>
                      <a:r>
                        <a:rPr lang="es-MX" sz="1400" dirty="0">
                          <a:solidFill>
                            <a:schemeClr val="tx1"/>
                          </a:solidFill>
                          <a:effectLst/>
                          <a:latin typeface="Comic Sans MS" panose="030F0702030302020204" pitchFamily="66" charset="0"/>
                          <a:ea typeface="Calibri" panose="020F0502020204030204" pitchFamily="34" charset="0"/>
                          <a:cs typeface="Times New Roman" panose="02020603050405020304" pitchFamily="18" charset="0"/>
                        </a:rPr>
                        <a:t>Método científico-experimental; Programas de Reforzamiento.</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60000"/>
                        <a:lumOff val="40000"/>
                      </a:schemeClr>
                    </a:solidFill>
                  </a:tcPr>
                </a:tc>
              </a:tr>
              <a:tr h="289786">
                <a:tc>
                  <a:txBody>
                    <a:bodyPr/>
                    <a:lstStyle/>
                    <a:p>
                      <a:pPr algn="l">
                        <a:lnSpc>
                          <a:spcPct val="115000"/>
                        </a:lnSpc>
                        <a:spcAft>
                          <a:spcPts val="0"/>
                        </a:spcAft>
                      </a:pPr>
                      <a:r>
                        <a:rPr lang="es-MX" sz="1100" b="1" dirty="0">
                          <a:effectLst/>
                          <a:latin typeface="Comic Sans MS" panose="030F0702030302020204" pitchFamily="66" charset="0"/>
                          <a:ea typeface="Calibri" panose="020F0502020204030204" pitchFamily="34" charset="0"/>
                          <a:cs typeface="Times New Roman" panose="02020603050405020304" pitchFamily="18" charset="0"/>
                        </a:rPr>
                        <a:t>SUJETOS DE ESTUDIO</a:t>
                      </a:r>
                      <a:endParaRPr lang="es-MX" sz="1100" dirty="0">
                        <a:effectLst/>
                        <a:latin typeface="Comic Sans MS" panose="030F0702030302020204" pitchFamily="66"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60000"/>
                        <a:lumOff val="40000"/>
                      </a:schemeClr>
                    </a:solidFill>
                  </a:tcPr>
                </a:tc>
                <a:tc>
                  <a:txBody>
                    <a:bodyPr/>
                    <a:lstStyle/>
                    <a:p>
                      <a:pPr algn="just">
                        <a:lnSpc>
                          <a:spcPct val="115000"/>
                        </a:lnSpc>
                        <a:spcAft>
                          <a:spcPts val="0"/>
                        </a:spcAft>
                      </a:pPr>
                      <a:r>
                        <a:rPr lang="es-MX" sz="1400" dirty="0">
                          <a:solidFill>
                            <a:schemeClr val="tx1"/>
                          </a:solidFill>
                          <a:effectLst/>
                          <a:latin typeface="Comic Sans MS" panose="030F0702030302020204" pitchFamily="66" charset="0"/>
                          <a:ea typeface="Calibri" panose="020F0502020204030204" pitchFamily="34" charset="0"/>
                          <a:cs typeface="Times New Roman" panose="02020603050405020304" pitchFamily="18" charset="0"/>
                        </a:rPr>
                        <a:t>Seres humanos, y animales: ratas, palomas. </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60000"/>
                        <a:lumOff val="40000"/>
                      </a:schemeClr>
                    </a:solidFill>
                  </a:tcPr>
                </a:tc>
              </a:tr>
              <a:tr h="771062">
                <a:tc rowSpan="2">
                  <a:txBody>
                    <a:bodyPr/>
                    <a:lstStyle/>
                    <a:p>
                      <a:pPr algn="l">
                        <a:lnSpc>
                          <a:spcPct val="115000"/>
                        </a:lnSpc>
                        <a:spcAft>
                          <a:spcPts val="0"/>
                        </a:spcAft>
                      </a:pPr>
                      <a:r>
                        <a:rPr lang="es-MX" sz="1200" b="1" dirty="0" smtClean="0">
                          <a:effectLst/>
                          <a:latin typeface="Comic Sans MS" panose="030F0702030302020204" pitchFamily="66" charset="0"/>
                          <a:ea typeface="Calibri" panose="020F0502020204030204" pitchFamily="34" charset="0"/>
                          <a:cs typeface="Times New Roman" panose="02020603050405020304" pitchFamily="18" charset="0"/>
                        </a:rPr>
                        <a:t>APORTACIONES</a:t>
                      </a:r>
                      <a:endParaRPr lang="es-MX" sz="1200" dirty="0">
                        <a:effectLst/>
                        <a:latin typeface="Comic Sans MS" panose="030F0702030302020204" pitchFamily="66"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60000"/>
                        <a:lumOff val="40000"/>
                      </a:schemeClr>
                    </a:solidFill>
                  </a:tcPr>
                </a:tc>
                <a:tc>
                  <a:txBody>
                    <a:bodyPr/>
                    <a:lstStyle/>
                    <a:p>
                      <a:pPr marL="0" marR="0" lvl="0" indent="0" algn="just" defTabSz="914400" rtl="0" eaLnBrk="1" fontAlgn="auto" latinLnBrk="0" hangingPunct="1">
                        <a:lnSpc>
                          <a:spcPct val="115000"/>
                        </a:lnSpc>
                        <a:spcBef>
                          <a:spcPts val="0"/>
                        </a:spcBef>
                        <a:spcAft>
                          <a:spcPts val="0"/>
                        </a:spcAft>
                        <a:buClrTx/>
                        <a:buSzTx/>
                        <a:buFontTx/>
                        <a:buNone/>
                        <a:tabLst/>
                        <a:defRPr/>
                      </a:pPr>
                      <a:r>
                        <a:rPr kumimoji="0" lang="es-MX" sz="1400" b="0" i="0" u="none" strike="noStrike" kern="1200" cap="none" spc="0" normalizeH="0" baseline="0" noProof="0" dirty="0" smtClean="0">
                          <a:ln>
                            <a:noFill/>
                          </a:ln>
                          <a:solidFill>
                            <a:prstClr val="black"/>
                          </a:solidFill>
                          <a:effectLst/>
                          <a:uLnTx/>
                          <a:uFillTx/>
                          <a:latin typeface="Comic Sans MS" panose="030F0702030302020204" pitchFamily="66" charset="0"/>
                          <a:ea typeface="Calibri" panose="020F0502020204030204" pitchFamily="34" charset="0"/>
                          <a:cs typeface="Times New Roman" panose="02020603050405020304" pitchFamily="18" charset="0"/>
                        </a:rPr>
                        <a:t>Pedagogía; Temáticas de programación; añade el concepto de refuerzo; cuna del aire; Método científico aplicado al comportamiento  </a:t>
                      </a:r>
                    </a:p>
                    <a:p>
                      <a:pPr algn="just">
                        <a:lnSpc>
                          <a:spcPct val="115000"/>
                        </a:lnSpc>
                        <a:spcAft>
                          <a:spcPts val="0"/>
                        </a:spcAft>
                      </a:pPr>
                      <a:endParaRPr lang="es-MX" sz="1400" dirty="0">
                        <a:solidFill>
                          <a:schemeClr val="tx1"/>
                        </a:solidFill>
                        <a:effectLst/>
                        <a:latin typeface="Comic Sans MS" panose="030F0702030302020204" pitchFamily="66" charset="0"/>
                        <a:ea typeface="Calibri" panose="020F0502020204030204" pitchFamily="34" charset="0"/>
                        <a:cs typeface="Times New Roman" panose="02020603050405020304" pitchFamily="18" charset="0"/>
                      </a:endParaRPr>
                    </a:p>
                    <a:p>
                      <a:pPr marL="0" marR="0" lvl="0" indent="0" algn="ctr" defTabSz="914400" rtl="0" eaLnBrk="1" fontAlgn="auto" latinLnBrk="0" hangingPunct="1">
                        <a:lnSpc>
                          <a:spcPct val="115000"/>
                        </a:lnSpc>
                        <a:spcBef>
                          <a:spcPts val="0"/>
                        </a:spcBef>
                        <a:spcAft>
                          <a:spcPts val="0"/>
                        </a:spcAft>
                        <a:buClrTx/>
                        <a:buSzTx/>
                        <a:buFontTx/>
                        <a:buNone/>
                        <a:tabLst/>
                        <a:defRPr/>
                      </a:pPr>
                      <a:r>
                        <a:rPr kumimoji="0" lang="es-MX" sz="1400" b="1" i="0" u="none" strike="noStrike" kern="1200" cap="none" spc="0" normalizeH="0" baseline="0" noProof="0" dirty="0" smtClean="0">
                          <a:ln>
                            <a:noFill/>
                          </a:ln>
                          <a:solidFill>
                            <a:prstClr val="black"/>
                          </a:solidFill>
                          <a:effectLst/>
                          <a:uLnTx/>
                          <a:uFillTx/>
                          <a:latin typeface="Comic Sans MS" panose="030F0702030302020204" pitchFamily="66" charset="0"/>
                          <a:ea typeface="Calibri" panose="020F0502020204030204" pitchFamily="34" charset="0"/>
                          <a:cs typeface="Times New Roman" panose="02020603050405020304" pitchFamily="18" charset="0"/>
                        </a:rPr>
                        <a:t>PRIMERA FUERZA </a:t>
                      </a:r>
                      <a:endParaRPr kumimoji="0" lang="es-MX" sz="1400" b="0" i="0" u="none" strike="noStrike" kern="1200" cap="none" spc="0" normalizeH="0" baseline="0" noProof="0" dirty="0" smtClean="0">
                        <a:ln>
                          <a:noFill/>
                        </a:ln>
                        <a:solidFill>
                          <a:prstClr val="black"/>
                        </a:solidFill>
                        <a:effectLst/>
                        <a:uLnTx/>
                        <a:uFillTx/>
                        <a:latin typeface="Comic Sans MS" panose="030F0702030302020204" pitchFamily="66"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60000"/>
                        <a:lumOff val="40000"/>
                      </a:schemeClr>
                    </a:solidFill>
                  </a:tcPr>
                </a:tc>
              </a:tr>
              <a:tr h="378004">
                <a:tc vMerge="1">
                  <a:txBody>
                    <a:bodyPr/>
                    <a:lstStyle/>
                    <a:p>
                      <a:pPr algn="just">
                        <a:lnSpc>
                          <a:spcPct val="115000"/>
                        </a:lnSpc>
                        <a:spcAft>
                          <a:spcPts val="0"/>
                        </a:spcAft>
                      </a:pPr>
                      <a:endParaRPr lang="es-MX" sz="1400" dirty="0">
                        <a:solidFill>
                          <a:schemeClr val="tx1"/>
                        </a:solidFill>
                        <a:effectLst/>
                        <a:latin typeface="Comic Sans MS" panose="030F0702030302020204" pitchFamily="66" charset="0"/>
                        <a:ea typeface="Calibri" panose="020F0502020204030204" pitchFamily="34" charset="0"/>
                        <a:cs typeface="Times New Roman" panose="02020603050405020304" pitchFamily="18" charset="0"/>
                      </a:endParaRPr>
                    </a:p>
                  </a:txBody>
                  <a:tcPr marL="68580" marR="68580" marT="0" marB="0">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just">
                        <a:lnSpc>
                          <a:spcPct val="115000"/>
                        </a:lnSpc>
                        <a:spcAft>
                          <a:spcPts val="0"/>
                        </a:spcAft>
                      </a:pPr>
                      <a:endParaRPr lang="es-MX" sz="1400" dirty="0">
                        <a:solidFill>
                          <a:schemeClr val="tx1"/>
                        </a:solidFill>
                        <a:effectLst/>
                        <a:latin typeface="Comic Sans MS" panose="030F0702030302020204" pitchFamily="66"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60000"/>
                        <a:lumOff val="40000"/>
                      </a:schemeClr>
                    </a:solidFill>
                  </a:tcPr>
                </a:tc>
              </a:tr>
            </a:tbl>
          </a:graphicData>
        </a:graphic>
      </p:graphicFrame>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7467600" cy="418058"/>
          </a:xfrm>
          <a:solidFill>
            <a:schemeClr val="accent4">
              <a:lumMod val="40000"/>
              <a:lumOff val="60000"/>
            </a:schemeClr>
          </a:solidFill>
        </p:spPr>
        <p:txBody>
          <a:bodyPr>
            <a:normAutofit/>
          </a:bodyPr>
          <a:lstStyle/>
          <a:p>
            <a:pPr algn="ctr"/>
            <a:r>
              <a:rPr lang="es-MX" sz="2000" b="1" dirty="0">
                <a:solidFill>
                  <a:schemeClr val="tx1"/>
                </a:solidFill>
                <a:latin typeface="Comic Sans MS" panose="030F0702030302020204" pitchFamily="66" charset="0"/>
              </a:rPr>
              <a:t>CONDUCTISMO</a:t>
            </a:r>
            <a:endParaRPr lang="es-MX" sz="2000" dirty="0"/>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139952" y="4221088"/>
            <a:ext cx="3672408" cy="2190781"/>
          </a:xfrm>
          <a:prstGeom prst="rect">
            <a:avLst/>
          </a:prstGeom>
        </p:spPr>
      </p:pic>
      <p:pic>
        <p:nvPicPr>
          <p:cNvPr id="6" name="Imagen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40893" y="1013217"/>
            <a:ext cx="3708567" cy="2880320"/>
          </a:xfrm>
          <a:prstGeom prst="rect">
            <a:avLst/>
          </a:prstGeom>
        </p:spPr>
      </p:pic>
      <p:pic>
        <p:nvPicPr>
          <p:cNvPr id="8" name="Imagen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57200" y="1121270"/>
            <a:ext cx="3096344" cy="3066994"/>
          </a:xfrm>
          <a:prstGeom prst="rect">
            <a:avLst/>
          </a:prstGeom>
        </p:spPr>
      </p:pic>
      <p:sp>
        <p:nvSpPr>
          <p:cNvPr id="13" name="Rectángulo 12"/>
          <p:cNvSpPr/>
          <p:nvPr/>
        </p:nvSpPr>
        <p:spPr>
          <a:xfrm>
            <a:off x="467544" y="4437112"/>
            <a:ext cx="3096344" cy="28803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solidFill>
                  <a:schemeClr val="tx1"/>
                </a:solidFill>
              </a:rPr>
              <a:t> B. F. </a:t>
            </a:r>
            <a:r>
              <a:rPr lang="es-MX" dirty="0" err="1" smtClean="0">
                <a:solidFill>
                  <a:schemeClr val="tx1"/>
                </a:solidFill>
              </a:rPr>
              <a:t>Skinner</a:t>
            </a:r>
            <a:endParaRPr lang="es-MX" dirty="0">
              <a:solidFill>
                <a:schemeClr val="tx1"/>
              </a:solidFill>
            </a:endParaRPr>
          </a:p>
        </p:txBody>
      </p:sp>
    </p:spTree>
    <p:extLst>
      <p:ext uri="{BB962C8B-B14F-4D97-AF65-F5344CB8AC3E}">
        <p14:creationId xmlns:p14="http://schemas.microsoft.com/office/powerpoint/2010/main" val="1019596040"/>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agen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508104" y="3199631"/>
            <a:ext cx="3227887" cy="2974202"/>
          </a:xfrm>
          <a:prstGeom prst="rect">
            <a:avLst/>
          </a:prstGeom>
        </p:spPr>
      </p:pic>
      <p:sp>
        <p:nvSpPr>
          <p:cNvPr id="2" name="Título 1"/>
          <p:cNvSpPr>
            <a:spLocks noGrp="1"/>
          </p:cNvSpPr>
          <p:nvPr>
            <p:ph type="title"/>
          </p:nvPr>
        </p:nvSpPr>
        <p:spPr>
          <a:xfrm>
            <a:off x="457200" y="274638"/>
            <a:ext cx="7467600" cy="418058"/>
          </a:xfrm>
          <a:solidFill>
            <a:schemeClr val="accent4">
              <a:lumMod val="40000"/>
              <a:lumOff val="60000"/>
            </a:schemeClr>
          </a:solidFill>
        </p:spPr>
        <p:txBody>
          <a:bodyPr>
            <a:normAutofit/>
          </a:bodyPr>
          <a:lstStyle/>
          <a:p>
            <a:pPr algn="ctr"/>
            <a:r>
              <a:rPr lang="es-MX" sz="2000" b="1" dirty="0">
                <a:solidFill>
                  <a:schemeClr val="tx1"/>
                </a:solidFill>
                <a:latin typeface="Comic Sans MS" panose="030F0702030302020204" pitchFamily="66" charset="0"/>
              </a:rPr>
              <a:t>CONDUCTISMO</a:t>
            </a:r>
            <a:endParaRPr lang="es-MX" sz="2000" dirty="0"/>
          </a:p>
        </p:txBody>
      </p:sp>
      <p:pic>
        <p:nvPicPr>
          <p:cNvPr id="3" name="Imagen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793976" y="893512"/>
            <a:ext cx="2362200" cy="1933575"/>
          </a:xfrm>
          <a:prstGeom prst="rect">
            <a:avLst/>
          </a:prstGeom>
        </p:spPr>
      </p:pic>
      <p:pic>
        <p:nvPicPr>
          <p:cNvPr id="9" name="Imagen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23528" y="822149"/>
            <a:ext cx="2918182" cy="4009876"/>
          </a:xfrm>
          <a:prstGeom prst="rect">
            <a:avLst/>
          </a:prstGeom>
        </p:spPr>
      </p:pic>
      <p:pic>
        <p:nvPicPr>
          <p:cNvPr id="10" name="Imagen 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241710" y="3725199"/>
            <a:ext cx="1844908" cy="2472557"/>
          </a:xfrm>
          <a:prstGeom prst="rect">
            <a:avLst/>
          </a:prstGeom>
        </p:spPr>
      </p:pic>
    </p:spTree>
    <p:extLst>
      <p:ext uri="{BB962C8B-B14F-4D97-AF65-F5344CB8AC3E}">
        <p14:creationId xmlns:p14="http://schemas.microsoft.com/office/powerpoint/2010/main" val="244526218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a:xfrm>
            <a:off x="457200" y="427456"/>
            <a:ext cx="8219256" cy="5953872"/>
          </a:xfrm>
        </p:spPr>
        <p:txBody>
          <a:bodyPr>
            <a:noAutofit/>
          </a:bodyPr>
          <a:lstStyle/>
          <a:p>
            <a:pPr algn="ctr"/>
            <a:endParaRPr lang="es-ES" sz="2400" dirty="0" smtClean="0"/>
          </a:p>
          <a:p>
            <a:pPr algn="ctr"/>
            <a:endParaRPr lang="es-ES" dirty="0"/>
          </a:p>
          <a:p>
            <a:pPr algn="ctr"/>
            <a:endParaRPr lang="es-ES" sz="2400" dirty="0" smtClean="0"/>
          </a:p>
          <a:p>
            <a:pPr algn="ctr"/>
            <a:endParaRPr lang="es-ES" dirty="0"/>
          </a:p>
          <a:p>
            <a:pPr algn="ctr"/>
            <a:endParaRPr lang="es-ES" sz="2400" dirty="0" smtClean="0"/>
          </a:p>
          <a:p>
            <a:pPr marL="0" indent="0" algn="ctr">
              <a:buNone/>
            </a:pPr>
            <a:endParaRPr lang="es-ES" sz="2400" dirty="0" smtClean="0"/>
          </a:p>
        </p:txBody>
      </p:sp>
      <p:sp>
        <p:nvSpPr>
          <p:cNvPr id="2" name="CuadroTexto 1"/>
          <p:cNvSpPr txBox="1"/>
          <p:nvPr/>
        </p:nvSpPr>
        <p:spPr>
          <a:xfrm>
            <a:off x="1043608" y="260648"/>
            <a:ext cx="6912768" cy="369332"/>
          </a:xfrm>
          <a:prstGeom prst="rect">
            <a:avLst/>
          </a:prstGeom>
          <a:solidFill>
            <a:schemeClr val="accent4">
              <a:lumMod val="40000"/>
              <a:lumOff val="60000"/>
            </a:schemeClr>
          </a:solidFill>
        </p:spPr>
        <p:txBody>
          <a:bodyPr wrap="square" rtlCol="0">
            <a:spAutoFit/>
          </a:bodyPr>
          <a:lstStyle/>
          <a:p>
            <a:pPr algn="ctr"/>
            <a:r>
              <a:rPr lang="es-ES" b="1" dirty="0">
                <a:ln w="0"/>
                <a:effectLst>
                  <a:outerShdw blurRad="38100" dist="19050" dir="2700000" algn="tl" rotWithShape="0">
                    <a:schemeClr val="dk1">
                      <a:alpha val="40000"/>
                    </a:schemeClr>
                  </a:outerShdw>
                </a:effectLst>
                <a:latin typeface="Comic Sans MS" panose="030F0702030302020204" pitchFamily="66" charset="0"/>
                <a:cs typeface="Arial" panose="020B0604020202020204" pitchFamily="34" charset="0"/>
              </a:rPr>
              <a:t>PERSPECTIVAS TEORICAS DE LA PSICOLOGÍA</a:t>
            </a:r>
            <a:endParaRPr lang="es-MX" dirty="0"/>
          </a:p>
        </p:txBody>
      </p:sp>
      <p:graphicFrame>
        <p:nvGraphicFramePr>
          <p:cNvPr id="4" name="Tabla 3"/>
          <p:cNvGraphicFramePr>
            <a:graphicFrameLocks noGrp="1"/>
          </p:cNvGraphicFramePr>
          <p:nvPr>
            <p:extLst>
              <p:ext uri="{D42A27DB-BD31-4B8C-83A1-F6EECF244321}">
                <p14:modId xmlns:p14="http://schemas.microsoft.com/office/powerpoint/2010/main" val="4292272172"/>
              </p:ext>
            </p:extLst>
          </p:nvPr>
        </p:nvGraphicFramePr>
        <p:xfrm>
          <a:off x="457200" y="764704"/>
          <a:ext cx="7931224" cy="5379720"/>
        </p:xfrm>
        <a:graphic>
          <a:graphicData uri="http://schemas.openxmlformats.org/drawingml/2006/table">
            <a:tbl>
              <a:tblPr firstRow="1" bandRow="1">
                <a:tableStyleId>{5C22544A-7EE6-4342-B048-85BDC9FD1C3A}</a:tableStyleId>
              </a:tblPr>
              <a:tblGrid>
                <a:gridCol w="1450504"/>
                <a:gridCol w="6480720"/>
              </a:tblGrid>
              <a:tr h="448276">
                <a:tc>
                  <a:txBody>
                    <a:bodyPr/>
                    <a:lstStyle/>
                    <a:p>
                      <a:pPr algn="r"/>
                      <a:r>
                        <a:rPr lang="es-MX" sz="1400" b="1" dirty="0" smtClean="0">
                          <a:solidFill>
                            <a:schemeClr val="tx1"/>
                          </a:solidFill>
                          <a:latin typeface="Comic Sans MS" panose="030F0702030302020204" pitchFamily="66" charset="0"/>
                        </a:rPr>
                        <a:t>Escuela</a:t>
                      </a:r>
                    </a:p>
                    <a:p>
                      <a:r>
                        <a:rPr lang="es-MX" sz="1100" b="1" dirty="0" smtClean="0">
                          <a:solidFill>
                            <a:schemeClr val="tx1"/>
                          </a:solidFill>
                          <a:latin typeface="Comic Sans MS" panose="030F0702030302020204" pitchFamily="66" charset="0"/>
                        </a:rPr>
                        <a:t>Características</a:t>
                      </a:r>
                      <a:endParaRPr lang="es-MX" sz="1100" b="1" dirty="0">
                        <a:solidFill>
                          <a:schemeClr val="tx1"/>
                        </a:solidFill>
                        <a:latin typeface="Comic Sans MS" panose="030F0702030302020204" pitchFamily="66"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c>
                  <a:txBody>
                    <a:bodyPr/>
                    <a:lstStyle/>
                    <a:p>
                      <a:pPr algn="ctr">
                        <a:lnSpc>
                          <a:spcPct val="115000"/>
                        </a:lnSpc>
                        <a:spcAft>
                          <a:spcPts val="0"/>
                        </a:spcAft>
                      </a:pPr>
                      <a:r>
                        <a:rPr lang="es-MX" sz="1600" b="1" dirty="0">
                          <a:solidFill>
                            <a:schemeClr val="tx1"/>
                          </a:solidFill>
                          <a:effectLst/>
                          <a:latin typeface="Arial Narrow" panose="020B0606020202030204" pitchFamily="34" charset="0"/>
                          <a:ea typeface="Calibri" panose="020F0502020204030204" pitchFamily="34" charset="0"/>
                          <a:cs typeface="Times New Roman" panose="02020603050405020304" pitchFamily="18" charset="0"/>
                        </a:rPr>
                        <a:t>PSICOLOGIA DINAMICA PSICOANALITICA</a:t>
                      </a:r>
                      <a:endParaRPr lang="es-MX" sz="16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r>
              <a:tr h="175632">
                <a:tc>
                  <a:txBody>
                    <a:bodyPr/>
                    <a:lstStyle/>
                    <a:p>
                      <a:pPr algn="l">
                        <a:lnSpc>
                          <a:spcPct val="115000"/>
                        </a:lnSpc>
                        <a:spcAft>
                          <a:spcPts val="0"/>
                        </a:spcAft>
                      </a:pPr>
                      <a:r>
                        <a:rPr lang="es-MX" sz="1200" b="1" dirty="0">
                          <a:effectLst/>
                          <a:latin typeface="Comic Sans MS" panose="030F0702030302020204" pitchFamily="66" charset="0"/>
                          <a:ea typeface="Calibri" panose="020F0502020204030204" pitchFamily="34" charset="0"/>
                          <a:cs typeface="Times New Roman" panose="02020603050405020304" pitchFamily="18" charset="0"/>
                        </a:rPr>
                        <a:t>ENFOQUE</a:t>
                      </a:r>
                      <a:endParaRPr lang="es-MX" sz="1200" dirty="0">
                        <a:effectLst/>
                        <a:latin typeface="Comic Sans MS" panose="030F0702030302020204" pitchFamily="66" charset="0"/>
                        <a:ea typeface="Calibri" panose="020F0502020204030204" pitchFamily="34" charset="0"/>
                        <a:cs typeface="Times New Roman" panose="02020603050405020304" pitchFamily="18" charset="0"/>
                      </a:endParaRPr>
                    </a:p>
                    <a:p>
                      <a:pPr algn="l">
                        <a:lnSpc>
                          <a:spcPct val="115000"/>
                        </a:lnSpc>
                        <a:spcAft>
                          <a:spcPts val="0"/>
                        </a:spcAft>
                      </a:pPr>
                      <a:r>
                        <a:rPr lang="es-MX" sz="1200" b="1" dirty="0">
                          <a:effectLst/>
                          <a:latin typeface="Comic Sans MS" panose="030F0702030302020204" pitchFamily="66" charset="0"/>
                          <a:ea typeface="Calibri" panose="020F0502020204030204" pitchFamily="34" charset="0"/>
                          <a:cs typeface="Times New Roman" panose="02020603050405020304" pitchFamily="18" charset="0"/>
                        </a:rPr>
                        <a:t> </a:t>
                      </a:r>
                      <a:endParaRPr lang="es-MX" sz="1200" dirty="0">
                        <a:effectLst/>
                        <a:latin typeface="Comic Sans MS" panose="030F0702030302020204" pitchFamily="66"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c>
                  <a:txBody>
                    <a:bodyPr/>
                    <a:lstStyle/>
                    <a:p>
                      <a:pPr algn="just">
                        <a:lnSpc>
                          <a:spcPct val="115000"/>
                        </a:lnSpc>
                        <a:spcAft>
                          <a:spcPts val="0"/>
                        </a:spcAft>
                      </a:pPr>
                      <a:r>
                        <a:rPr lang="es-MX" sz="1600" dirty="0">
                          <a:effectLst/>
                          <a:latin typeface="Comic Sans MS" panose="030F0702030302020204" pitchFamily="66" charset="0"/>
                          <a:ea typeface="Calibri" panose="020F0502020204030204" pitchFamily="34" charset="0"/>
                          <a:cs typeface="Times New Roman" panose="02020603050405020304" pitchFamily="18" charset="0"/>
                        </a:rPr>
                        <a:t>Psicodinámico</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r>
              <a:tr h="201343">
                <a:tc>
                  <a:txBody>
                    <a:bodyPr/>
                    <a:lstStyle/>
                    <a:p>
                      <a:pPr algn="l">
                        <a:lnSpc>
                          <a:spcPct val="115000"/>
                        </a:lnSpc>
                        <a:spcAft>
                          <a:spcPts val="0"/>
                        </a:spcAft>
                      </a:pPr>
                      <a:r>
                        <a:rPr lang="es-MX" sz="1100" b="1" dirty="0" smtClean="0">
                          <a:effectLst/>
                          <a:latin typeface="Comic Sans MS" panose="030F0702030302020204" pitchFamily="66" charset="0"/>
                          <a:ea typeface="Calibri" panose="020F0502020204030204" pitchFamily="34" charset="0"/>
                          <a:cs typeface="Times New Roman" panose="02020603050405020304" pitchFamily="18" charset="0"/>
                        </a:rPr>
                        <a:t>REPRESENTANTE</a:t>
                      </a:r>
                      <a:endParaRPr lang="es-MX" sz="1100" dirty="0">
                        <a:effectLst/>
                        <a:latin typeface="Comic Sans MS" panose="030F0702030302020204" pitchFamily="66"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c>
                  <a:txBody>
                    <a:bodyPr/>
                    <a:lstStyle/>
                    <a:p>
                      <a:pPr algn="just">
                        <a:lnSpc>
                          <a:spcPct val="115000"/>
                        </a:lnSpc>
                        <a:spcAft>
                          <a:spcPts val="0"/>
                        </a:spcAft>
                      </a:pPr>
                      <a:r>
                        <a:rPr lang="es-MX" sz="1600" dirty="0" smtClean="0">
                          <a:effectLst/>
                          <a:latin typeface="Comic Sans MS" panose="030F0702030302020204" pitchFamily="66" charset="0"/>
                          <a:ea typeface="Calibri" panose="020F0502020204030204" pitchFamily="34" charset="0"/>
                          <a:cs typeface="Times New Roman" panose="02020603050405020304" pitchFamily="18" charset="0"/>
                        </a:rPr>
                        <a:t>Sigmund Freud (1856-1939)</a:t>
                      </a:r>
                      <a:endParaRPr lang="es-MX" sz="1600" dirty="0">
                        <a:effectLst/>
                        <a:latin typeface="Comic Sans MS" panose="030F0702030302020204" pitchFamily="66"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r>
              <a:tr h="198480">
                <a:tc>
                  <a:txBody>
                    <a:bodyPr/>
                    <a:lstStyle/>
                    <a:p>
                      <a:pPr algn="l">
                        <a:lnSpc>
                          <a:spcPct val="115000"/>
                        </a:lnSpc>
                        <a:spcAft>
                          <a:spcPts val="0"/>
                        </a:spcAft>
                      </a:pPr>
                      <a:r>
                        <a:rPr lang="es-MX" sz="1200" b="1" dirty="0">
                          <a:effectLst/>
                          <a:latin typeface="Comic Sans MS" panose="030F0702030302020204" pitchFamily="66" charset="0"/>
                          <a:ea typeface="Calibri" panose="020F0502020204030204" pitchFamily="34" charset="0"/>
                          <a:cs typeface="Times New Roman" panose="02020603050405020304" pitchFamily="18" charset="0"/>
                        </a:rPr>
                        <a:t>LUGAR Y AÑO</a:t>
                      </a:r>
                      <a:endParaRPr lang="es-MX" sz="1200" dirty="0">
                        <a:effectLst/>
                        <a:latin typeface="Comic Sans MS" panose="030F0702030302020204" pitchFamily="66" charset="0"/>
                        <a:ea typeface="Calibri" panose="020F0502020204030204" pitchFamily="34" charset="0"/>
                        <a:cs typeface="Times New Roman" panose="02020603050405020304" pitchFamily="18" charset="0"/>
                      </a:endParaRPr>
                    </a:p>
                    <a:p>
                      <a:pPr algn="l">
                        <a:lnSpc>
                          <a:spcPct val="115000"/>
                        </a:lnSpc>
                        <a:spcAft>
                          <a:spcPts val="0"/>
                        </a:spcAft>
                      </a:pPr>
                      <a:r>
                        <a:rPr lang="es-MX" sz="1200" b="1" dirty="0">
                          <a:effectLst/>
                          <a:latin typeface="Comic Sans MS" panose="030F0702030302020204" pitchFamily="66" charset="0"/>
                          <a:ea typeface="Calibri" panose="020F0502020204030204" pitchFamily="34" charset="0"/>
                          <a:cs typeface="Times New Roman" panose="02020603050405020304" pitchFamily="18" charset="0"/>
                        </a:rPr>
                        <a:t> </a:t>
                      </a:r>
                      <a:endParaRPr lang="es-MX" sz="1200" dirty="0">
                        <a:effectLst/>
                        <a:latin typeface="Comic Sans MS" panose="030F0702030302020204" pitchFamily="66"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c>
                  <a:txBody>
                    <a:bodyPr/>
                    <a:lstStyle/>
                    <a:p>
                      <a:pPr algn="just">
                        <a:lnSpc>
                          <a:spcPct val="115000"/>
                        </a:lnSpc>
                        <a:spcAft>
                          <a:spcPts val="0"/>
                        </a:spcAft>
                      </a:pPr>
                      <a:r>
                        <a:rPr lang="es-MX" sz="1600" dirty="0" smtClean="0">
                          <a:effectLst/>
                          <a:latin typeface="Comic Sans MS" panose="030F0702030302020204" pitchFamily="66" charset="0"/>
                          <a:ea typeface="Calibri" panose="020F0502020204030204" pitchFamily="34" charset="0"/>
                          <a:cs typeface="Times New Roman" panose="02020603050405020304" pitchFamily="18" charset="0"/>
                        </a:rPr>
                        <a:t>Austria, </a:t>
                      </a:r>
                      <a:r>
                        <a:rPr lang="es-MX" sz="1600" dirty="0">
                          <a:effectLst/>
                          <a:latin typeface="Comic Sans MS" panose="030F0702030302020204" pitchFamily="66" charset="0"/>
                          <a:ea typeface="Calibri" panose="020F0502020204030204" pitchFamily="34" charset="0"/>
                          <a:cs typeface="Times New Roman" panose="02020603050405020304" pitchFamily="18" charset="0"/>
                        </a:rPr>
                        <a:t>Viena 1900 – </a:t>
                      </a:r>
                      <a:r>
                        <a:rPr lang="es-MX" sz="1600" dirty="0" smtClean="0">
                          <a:effectLst/>
                          <a:latin typeface="Comic Sans MS" panose="030F0702030302020204" pitchFamily="66" charset="0"/>
                          <a:ea typeface="Calibri" panose="020F0502020204030204" pitchFamily="34" charset="0"/>
                          <a:cs typeface="Times New Roman" panose="02020603050405020304" pitchFamily="18" charset="0"/>
                        </a:rPr>
                        <a:t>1939…</a:t>
                      </a:r>
                      <a:endParaRPr lang="es-MX" sz="1600" dirty="0">
                        <a:effectLst/>
                        <a:latin typeface="Comic Sans MS" panose="030F0702030302020204" pitchFamily="66"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r>
              <a:tr h="598666">
                <a:tc>
                  <a:txBody>
                    <a:bodyPr/>
                    <a:lstStyle/>
                    <a:p>
                      <a:pPr algn="l">
                        <a:lnSpc>
                          <a:spcPct val="115000"/>
                        </a:lnSpc>
                        <a:spcAft>
                          <a:spcPts val="0"/>
                        </a:spcAft>
                      </a:pPr>
                      <a:r>
                        <a:rPr lang="es-MX" sz="1200" b="1" dirty="0" smtClean="0">
                          <a:effectLst/>
                          <a:latin typeface="Comic Sans MS" panose="030F0702030302020204" pitchFamily="66" charset="0"/>
                          <a:ea typeface="Calibri" panose="020F0502020204030204" pitchFamily="34" charset="0"/>
                          <a:cs typeface="Times New Roman" panose="02020603050405020304" pitchFamily="18" charset="0"/>
                        </a:rPr>
                        <a:t>OBJETO </a:t>
                      </a:r>
                      <a:r>
                        <a:rPr lang="es-MX" sz="1200" b="1" dirty="0">
                          <a:effectLst/>
                          <a:latin typeface="Comic Sans MS" panose="030F0702030302020204" pitchFamily="66" charset="0"/>
                          <a:ea typeface="Calibri" panose="020F0502020204030204" pitchFamily="34" charset="0"/>
                          <a:cs typeface="Times New Roman" panose="02020603050405020304" pitchFamily="18" charset="0"/>
                        </a:rPr>
                        <a:t>DE ESTUDIO</a:t>
                      </a:r>
                      <a:endParaRPr lang="es-MX" sz="1200" dirty="0">
                        <a:effectLst/>
                        <a:latin typeface="Comic Sans MS" panose="030F0702030302020204" pitchFamily="66"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c>
                  <a:txBody>
                    <a:bodyPr/>
                    <a:lstStyle/>
                    <a:p>
                      <a:pPr algn="just">
                        <a:lnSpc>
                          <a:spcPct val="115000"/>
                        </a:lnSpc>
                        <a:spcAft>
                          <a:spcPts val="0"/>
                        </a:spcAft>
                      </a:pPr>
                      <a:r>
                        <a:rPr lang="es-MX" sz="1600" dirty="0">
                          <a:effectLst/>
                          <a:latin typeface="Comic Sans MS" panose="030F0702030302020204" pitchFamily="66" charset="0"/>
                          <a:ea typeface="Calibri" panose="020F0502020204030204" pitchFamily="34" charset="0"/>
                          <a:cs typeface="Times New Roman" panose="02020603050405020304" pitchFamily="18" charset="0"/>
                        </a:rPr>
                        <a:t>Causas y motivos; dinámica o funcionamiento de la personalidad.</a:t>
                      </a:r>
                    </a:p>
                    <a:p>
                      <a:pPr algn="just">
                        <a:lnSpc>
                          <a:spcPct val="115000"/>
                        </a:lnSpc>
                        <a:spcAft>
                          <a:spcPts val="0"/>
                        </a:spcAft>
                      </a:pPr>
                      <a:r>
                        <a:rPr lang="es-MX" sz="1600" b="1" dirty="0" smtClean="0">
                          <a:effectLst/>
                          <a:latin typeface="Comic Sans MS" panose="030F0702030302020204" pitchFamily="66" charset="0"/>
                          <a:ea typeface="Calibri" panose="020F0502020204030204" pitchFamily="34" charset="0"/>
                          <a:cs typeface="Times New Roman" panose="02020603050405020304" pitchFamily="18" charset="0"/>
                        </a:rPr>
                        <a:t>Psicoanálisis</a:t>
                      </a:r>
                      <a:r>
                        <a:rPr lang="es-MX" sz="1600" dirty="0">
                          <a:effectLst/>
                          <a:latin typeface="Comic Sans MS" panose="030F0702030302020204" pitchFamily="66" charset="0"/>
                          <a:ea typeface="Calibri" panose="020F0502020204030204" pitchFamily="34" charset="0"/>
                          <a:cs typeface="Times New Roman" panose="02020603050405020304" pitchFamily="18" charset="0"/>
                        </a:rPr>
                        <a:t>: </a:t>
                      </a:r>
                      <a:r>
                        <a:rPr lang="es-MX" sz="1600" dirty="0" smtClean="0">
                          <a:effectLst/>
                          <a:latin typeface="Comic Sans MS" panose="030F0702030302020204" pitchFamily="66" charset="0"/>
                          <a:ea typeface="Calibri" panose="020F0502020204030204" pitchFamily="34" charset="0"/>
                          <a:cs typeface="Times New Roman" panose="02020603050405020304" pitchFamily="18" charset="0"/>
                        </a:rPr>
                        <a:t>Postula la</a:t>
                      </a:r>
                      <a:r>
                        <a:rPr lang="es-MX" sz="1600" baseline="0" dirty="0" smtClean="0">
                          <a:effectLst/>
                          <a:latin typeface="Comic Sans MS" panose="030F0702030302020204" pitchFamily="66" charset="0"/>
                          <a:ea typeface="Calibri" panose="020F0502020204030204" pitchFamily="34" charset="0"/>
                          <a:cs typeface="Times New Roman" panose="02020603050405020304" pitchFamily="18" charset="0"/>
                        </a:rPr>
                        <a:t> existencia d</a:t>
                      </a:r>
                      <a:r>
                        <a:rPr lang="es-MX" sz="1600" dirty="0" smtClean="0">
                          <a:effectLst/>
                          <a:latin typeface="Comic Sans MS" panose="030F0702030302020204" pitchFamily="66" charset="0"/>
                          <a:ea typeface="Calibri" panose="020F0502020204030204" pitchFamily="34" charset="0"/>
                          <a:cs typeface="Times New Roman" panose="02020603050405020304" pitchFamily="18" charset="0"/>
                        </a:rPr>
                        <a:t>el </a:t>
                      </a:r>
                      <a:r>
                        <a:rPr lang="es-MX" sz="1600" dirty="0">
                          <a:effectLst/>
                          <a:latin typeface="Comic Sans MS" panose="030F0702030302020204" pitchFamily="66" charset="0"/>
                          <a:ea typeface="Calibri" panose="020F0502020204030204" pitchFamily="34" charset="0"/>
                          <a:cs typeface="Times New Roman" panose="02020603050405020304" pitchFamily="18" charset="0"/>
                        </a:rPr>
                        <a:t>inconsciente; Teoría de la Personalidad; Método psicoterapéutico; Los impulsos biológicos sexuales; Motivos ocultos, deseos inconscientes que afectan la </a:t>
                      </a:r>
                      <a:r>
                        <a:rPr lang="es-MX" sz="1600" dirty="0" smtClean="0">
                          <a:effectLst/>
                          <a:latin typeface="Comic Sans MS" panose="030F0702030302020204" pitchFamily="66" charset="0"/>
                          <a:ea typeface="Calibri" panose="020F0502020204030204" pitchFamily="34" charset="0"/>
                          <a:cs typeface="Times New Roman" panose="02020603050405020304" pitchFamily="18" charset="0"/>
                        </a:rPr>
                        <a:t>conducta; Aplicación</a:t>
                      </a:r>
                      <a:r>
                        <a:rPr lang="es-MX" sz="1600" baseline="0" dirty="0" smtClean="0">
                          <a:effectLst/>
                          <a:latin typeface="Comic Sans MS" panose="030F0702030302020204" pitchFamily="66" charset="0"/>
                          <a:ea typeface="Calibri" panose="020F0502020204030204" pitchFamily="34" charset="0"/>
                          <a:cs typeface="Times New Roman" panose="02020603050405020304" pitchFamily="18" charset="0"/>
                        </a:rPr>
                        <a:t> inmediata de psicoterapia para individuos con comportamiento anormal</a:t>
                      </a:r>
                      <a:r>
                        <a:rPr lang="es-MX" sz="1600" dirty="0" smtClean="0">
                          <a:effectLst/>
                          <a:latin typeface="Comic Sans MS" panose="030F0702030302020204" pitchFamily="66" charset="0"/>
                          <a:ea typeface="Calibri" panose="020F0502020204030204" pitchFamily="34" charset="0"/>
                          <a:cs typeface="Times New Roman" panose="02020603050405020304" pitchFamily="18" charset="0"/>
                        </a:rPr>
                        <a:t>. </a:t>
                      </a:r>
                      <a:endParaRPr lang="es-MX" sz="1600" dirty="0">
                        <a:effectLst/>
                        <a:latin typeface="Comic Sans MS" panose="030F0702030302020204" pitchFamily="66"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r>
              <a:tr h="351873">
                <a:tc>
                  <a:txBody>
                    <a:bodyPr/>
                    <a:lstStyle/>
                    <a:p>
                      <a:pPr algn="l">
                        <a:lnSpc>
                          <a:spcPct val="115000"/>
                        </a:lnSpc>
                        <a:spcAft>
                          <a:spcPts val="0"/>
                        </a:spcAft>
                      </a:pPr>
                      <a:r>
                        <a:rPr lang="es-MX" sz="1200" b="1" dirty="0" smtClean="0">
                          <a:effectLst/>
                          <a:latin typeface="Comic Sans MS" panose="030F0702030302020204" pitchFamily="66" charset="0"/>
                          <a:ea typeface="Calibri" panose="020F0502020204030204" pitchFamily="34" charset="0"/>
                          <a:cs typeface="Times New Roman" panose="02020603050405020304" pitchFamily="18" charset="0"/>
                        </a:rPr>
                        <a:t>METODOS </a:t>
                      </a:r>
                      <a:r>
                        <a:rPr lang="es-MX" sz="1200" b="1" dirty="0">
                          <a:effectLst/>
                          <a:latin typeface="Comic Sans MS" panose="030F0702030302020204" pitchFamily="66" charset="0"/>
                          <a:ea typeface="Calibri" panose="020F0502020204030204" pitchFamily="34" charset="0"/>
                          <a:cs typeface="Times New Roman" panose="02020603050405020304" pitchFamily="18" charset="0"/>
                        </a:rPr>
                        <a:t>Y TECNICAS</a:t>
                      </a:r>
                      <a:endParaRPr lang="es-MX" sz="1200" dirty="0">
                        <a:effectLst/>
                        <a:latin typeface="Comic Sans MS" panose="030F0702030302020204" pitchFamily="66"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c>
                  <a:txBody>
                    <a:bodyPr/>
                    <a:lstStyle/>
                    <a:p>
                      <a:pPr algn="just">
                        <a:lnSpc>
                          <a:spcPct val="115000"/>
                        </a:lnSpc>
                        <a:spcAft>
                          <a:spcPts val="0"/>
                        </a:spcAft>
                      </a:pPr>
                      <a:r>
                        <a:rPr lang="es-MX" sz="1600" dirty="0">
                          <a:effectLst/>
                          <a:latin typeface="Comic Sans MS" panose="030F0702030302020204" pitchFamily="66" charset="0"/>
                          <a:ea typeface="Calibri" panose="020F0502020204030204" pitchFamily="34" charset="0"/>
                          <a:cs typeface="Times New Roman" panose="02020603050405020304" pitchFamily="18" charset="0"/>
                        </a:rPr>
                        <a:t>Observación, entrevista, asociación libre, </a:t>
                      </a:r>
                      <a:r>
                        <a:rPr lang="es-MX" sz="1600" dirty="0" smtClean="0">
                          <a:effectLst/>
                          <a:latin typeface="Comic Sans MS" panose="030F0702030302020204" pitchFamily="66" charset="0"/>
                          <a:ea typeface="Calibri" panose="020F0502020204030204" pitchFamily="34" charset="0"/>
                          <a:cs typeface="Times New Roman" panose="02020603050405020304" pitchFamily="18" charset="0"/>
                        </a:rPr>
                        <a:t>catarsis, hipnosis,</a:t>
                      </a:r>
                      <a:r>
                        <a:rPr lang="es-MX" sz="1600" baseline="0" dirty="0" smtClean="0">
                          <a:effectLst/>
                          <a:latin typeface="Comic Sans MS" panose="030F0702030302020204" pitchFamily="66" charset="0"/>
                          <a:ea typeface="Calibri" panose="020F0502020204030204" pitchFamily="34" charset="0"/>
                          <a:cs typeface="Times New Roman" panose="02020603050405020304" pitchFamily="18" charset="0"/>
                        </a:rPr>
                        <a:t> interpretación de los sueños</a:t>
                      </a:r>
                      <a:r>
                        <a:rPr lang="es-MX" sz="1600" dirty="0" smtClean="0">
                          <a:effectLst/>
                          <a:latin typeface="Comic Sans MS" panose="030F0702030302020204" pitchFamily="66" charset="0"/>
                          <a:ea typeface="Calibri" panose="020F0502020204030204" pitchFamily="34" charset="0"/>
                          <a:cs typeface="Times New Roman" panose="02020603050405020304" pitchFamily="18" charset="0"/>
                        </a:rPr>
                        <a:t>.</a:t>
                      </a:r>
                      <a:endParaRPr lang="es-MX" sz="1600" dirty="0">
                        <a:effectLst/>
                        <a:latin typeface="Comic Sans MS" panose="030F0702030302020204" pitchFamily="66"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r>
              <a:tr h="351873">
                <a:tc>
                  <a:txBody>
                    <a:bodyPr/>
                    <a:lstStyle/>
                    <a:p>
                      <a:pPr algn="l">
                        <a:lnSpc>
                          <a:spcPct val="115000"/>
                        </a:lnSpc>
                        <a:spcAft>
                          <a:spcPts val="0"/>
                        </a:spcAft>
                      </a:pPr>
                      <a:r>
                        <a:rPr lang="es-MX" sz="1200" b="1" dirty="0">
                          <a:effectLst/>
                          <a:latin typeface="Comic Sans MS" panose="030F0702030302020204" pitchFamily="66" charset="0"/>
                          <a:ea typeface="Calibri" panose="020F0502020204030204" pitchFamily="34" charset="0"/>
                          <a:cs typeface="Times New Roman" panose="02020603050405020304" pitchFamily="18" charset="0"/>
                        </a:rPr>
                        <a:t>SUJETOS DE ESTUDIO</a:t>
                      </a:r>
                      <a:endParaRPr lang="es-MX" sz="1200" dirty="0">
                        <a:effectLst/>
                        <a:latin typeface="Comic Sans MS" panose="030F0702030302020204" pitchFamily="66"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c>
                  <a:txBody>
                    <a:bodyPr/>
                    <a:lstStyle/>
                    <a:p>
                      <a:pPr algn="just">
                        <a:lnSpc>
                          <a:spcPct val="115000"/>
                        </a:lnSpc>
                        <a:spcAft>
                          <a:spcPts val="0"/>
                        </a:spcAft>
                      </a:pPr>
                      <a:r>
                        <a:rPr lang="es-MX" sz="1600" dirty="0" smtClean="0">
                          <a:effectLst/>
                          <a:latin typeface="Comic Sans MS" panose="030F0702030302020204" pitchFamily="66" charset="0"/>
                          <a:ea typeface="Calibri" panose="020F0502020204030204" pitchFamily="34" charset="0"/>
                          <a:cs typeface="Times New Roman" panose="02020603050405020304" pitchFamily="18" charset="0"/>
                        </a:rPr>
                        <a:t>Seres </a:t>
                      </a:r>
                      <a:r>
                        <a:rPr lang="es-MX" sz="1600" dirty="0">
                          <a:effectLst/>
                          <a:latin typeface="Comic Sans MS" panose="030F0702030302020204" pitchFamily="66" charset="0"/>
                          <a:ea typeface="Calibri" panose="020F0502020204030204" pitchFamily="34" charset="0"/>
                          <a:cs typeface="Times New Roman" panose="02020603050405020304" pitchFamily="18" charset="0"/>
                        </a:rPr>
                        <a:t>humanos</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r>
              <a:tr h="598666">
                <a:tc>
                  <a:txBody>
                    <a:bodyPr/>
                    <a:lstStyle/>
                    <a:p>
                      <a:pPr algn="l">
                        <a:lnSpc>
                          <a:spcPct val="115000"/>
                        </a:lnSpc>
                        <a:spcAft>
                          <a:spcPts val="0"/>
                        </a:spcAft>
                      </a:pPr>
                      <a:r>
                        <a:rPr lang="es-MX" sz="1200" b="1" dirty="0" smtClean="0">
                          <a:effectLst/>
                          <a:latin typeface="Comic Sans MS" panose="030F0702030302020204" pitchFamily="66" charset="0"/>
                          <a:ea typeface="Calibri" panose="020F0502020204030204" pitchFamily="34" charset="0"/>
                          <a:cs typeface="Times New Roman" panose="02020603050405020304" pitchFamily="18" charset="0"/>
                        </a:rPr>
                        <a:t>APORTACIONES</a:t>
                      </a:r>
                      <a:endParaRPr lang="es-MX" sz="1200" dirty="0">
                        <a:effectLst/>
                        <a:latin typeface="Comic Sans MS" panose="030F0702030302020204" pitchFamily="66"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c>
                  <a:txBody>
                    <a:bodyPr/>
                    <a:lstStyle/>
                    <a:p>
                      <a:pPr algn="just">
                        <a:lnSpc>
                          <a:spcPct val="115000"/>
                        </a:lnSpc>
                        <a:spcAft>
                          <a:spcPts val="0"/>
                        </a:spcAft>
                      </a:pPr>
                      <a:r>
                        <a:rPr lang="es-MX" sz="1600" dirty="0">
                          <a:effectLst/>
                          <a:latin typeface="Comic Sans MS" panose="030F0702030302020204" pitchFamily="66" charset="0"/>
                          <a:ea typeface="Calibri" panose="020F0502020204030204" pitchFamily="34" charset="0"/>
                          <a:cs typeface="Times New Roman" panose="02020603050405020304" pitchFamily="18" charset="0"/>
                        </a:rPr>
                        <a:t>El Psicoanálisis como subsistema.</a:t>
                      </a:r>
                    </a:p>
                    <a:p>
                      <a:pPr algn="just">
                        <a:lnSpc>
                          <a:spcPct val="115000"/>
                        </a:lnSpc>
                        <a:spcAft>
                          <a:spcPts val="0"/>
                        </a:spcAft>
                      </a:pPr>
                      <a:r>
                        <a:rPr lang="es-MX" sz="1600" dirty="0" smtClean="0">
                          <a:effectLst/>
                          <a:latin typeface="Comic Sans MS" panose="030F0702030302020204" pitchFamily="66" charset="0"/>
                          <a:ea typeface="Calibri" panose="020F0502020204030204" pitchFamily="34" charset="0"/>
                          <a:cs typeface="Times New Roman" panose="02020603050405020304" pitchFamily="18" charset="0"/>
                        </a:rPr>
                        <a:t>Psicoanálisis</a:t>
                      </a:r>
                      <a:r>
                        <a:rPr lang="es-MX" sz="1600" dirty="0">
                          <a:effectLst/>
                          <a:latin typeface="Comic Sans MS" panose="030F0702030302020204" pitchFamily="66" charset="0"/>
                          <a:ea typeface="Calibri" panose="020F0502020204030204" pitchFamily="34" charset="0"/>
                          <a:cs typeface="Times New Roman" panose="02020603050405020304" pitchFamily="18" charset="0"/>
                        </a:rPr>
                        <a:t>: Teoría de la personalidad; Estructura </a:t>
                      </a:r>
                      <a:r>
                        <a:rPr lang="es-MX" sz="1600" dirty="0" err="1">
                          <a:effectLst/>
                          <a:latin typeface="Comic Sans MS" panose="030F0702030302020204" pitchFamily="66" charset="0"/>
                          <a:ea typeface="Calibri" panose="020F0502020204030204" pitchFamily="34" charset="0"/>
                          <a:cs typeface="Times New Roman" panose="02020603050405020304" pitchFamily="18" charset="0"/>
                        </a:rPr>
                        <a:t>intrapsíquica</a:t>
                      </a:r>
                      <a:r>
                        <a:rPr lang="es-MX" sz="1600" dirty="0">
                          <a:effectLst/>
                          <a:latin typeface="Comic Sans MS" panose="030F0702030302020204" pitchFamily="66" charset="0"/>
                          <a:ea typeface="Calibri" panose="020F0502020204030204" pitchFamily="34" charset="0"/>
                          <a:cs typeface="Times New Roman" panose="02020603050405020304" pitchFamily="18" charset="0"/>
                        </a:rPr>
                        <a:t>, tratamiento de desórdenes neuróticos y mentales. </a:t>
                      </a:r>
                      <a:endParaRPr lang="es-MX" sz="1600" dirty="0" smtClean="0">
                        <a:effectLst/>
                        <a:latin typeface="Comic Sans MS" panose="030F0702030302020204" pitchFamily="66" charset="0"/>
                        <a:ea typeface="Calibri" panose="020F0502020204030204" pitchFamily="34" charset="0"/>
                        <a:cs typeface="Times New Roman" panose="02020603050405020304" pitchFamily="18" charset="0"/>
                      </a:endParaRPr>
                    </a:p>
                    <a:p>
                      <a:pPr marL="0" marR="0" indent="0" algn="just" defTabSz="914400" rtl="0" eaLnBrk="1" fontAlgn="auto" latinLnBrk="0" hangingPunct="1">
                        <a:lnSpc>
                          <a:spcPct val="115000"/>
                        </a:lnSpc>
                        <a:spcBef>
                          <a:spcPts val="0"/>
                        </a:spcBef>
                        <a:spcAft>
                          <a:spcPts val="0"/>
                        </a:spcAft>
                        <a:buClrTx/>
                        <a:buSzTx/>
                        <a:buFontTx/>
                        <a:buNone/>
                        <a:tabLst/>
                        <a:defRPr/>
                      </a:pPr>
                      <a:r>
                        <a:rPr lang="es-MX" sz="1600" b="1" dirty="0" smtClean="0">
                          <a:effectLst/>
                          <a:latin typeface="Comic Sans MS" panose="030F0702030302020204" pitchFamily="66" charset="0"/>
                          <a:ea typeface="Calibri" panose="020F0502020204030204" pitchFamily="34" charset="0"/>
                          <a:cs typeface="Times New Roman" panose="02020603050405020304" pitchFamily="18" charset="0"/>
                        </a:rPr>
                        <a:t>SEGUNDA FUERZA </a:t>
                      </a:r>
                      <a:endParaRPr lang="es-MX" sz="1600" dirty="0" smtClean="0">
                        <a:effectLst/>
                        <a:latin typeface="Comic Sans MS" panose="030F0702030302020204" pitchFamily="66"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r>
            </a:tbl>
          </a:graphicData>
        </a:graphic>
      </p:graphicFrame>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7467600" cy="418058"/>
          </a:xfrm>
          <a:solidFill>
            <a:schemeClr val="accent4">
              <a:lumMod val="40000"/>
              <a:lumOff val="60000"/>
            </a:schemeClr>
          </a:solidFill>
        </p:spPr>
        <p:txBody>
          <a:bodyPr>
            <a:normAutofit/>
          </a:bodyPr>
          <a:lstStyle/>
          <a:p>
            <a:pPr algn="ctr"/>
            <a:r>
              <a:rPr lang="es-MX" sz="2000" b="1" dirty="0">
                <a:solidFill>
                  <a:schemeClr val="tx1"/>
                </a:solidFill>
                <a:latin typeface="Arial Narrow" panose="020B0606020202030204" pitchFamily="34" charset="0"/>
                <a:ea typeface="Calibri" panose="020F0502020204030204" pitchFamily="34" charset="0"/>
                <a:cs typeface="Times New Roman" panose="02020603050405020304" pitchFamily="18" charset="0"/>
              </a:rPr>
              <a:t>PSICOANALITICA</a:t>
            </a:r>
            <a:endParaRPr lang="es-MX" sz="2000" dirty="0"/>
          </a:p>
        </p:txBody>
      </p:sp>
      <p:pic>
        <p:nvPicPr>
          <p:cNvPr id="4" name="Marcador de contenido 3"/>
          <p:cNvPicPr>
            <a:picLocks noGrp="1" noChangeAspect="1"/>
          </p:cNvPicPr>
          <p:nvPr>
            <p:ph sz="quarter" idx="1"/>
          </p:nvPr>
        </p:nvPicPr>
        <p:blipFill>
          <a:blip r:embed="rId2">
            <a:extLst>
              <a:ext uri="{28A0092B-C50C-407E-A947-70E740481C1C}">
                <a14:useLocalDpi xmlns:a14="http://schemas.microsoft.com/office/drawing/2010/main" val="0"/>
              </a:ext>
            </a:extLst>
          </a:blip>
          <a:stretch>
            <a:fillRect/>
          </a:stretch>
        </p:blipFill>
        <p:spPr>
          <a:xfrm>
            <a:off x="484535" y="826976"/>
            <a:ext cx="1976731" cy="2602024"/>
          </a:xfrm>
        </p:spPr>
      </p:pic>
      <p:pic>
        <p:nvPicPr>
          <p:cNvPr id="6" name="Imagen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61266" y="3933056"/>
            <a:ext cx="2897651" cy="2393202"/>
          </a:xfrm>
          <a:prstGeom prst="rect">
            <a:avLst/>
          </a:prstGeom>
        </p:spPr>
      </p:pic>
      <p:pic>
        <p:nvPicPr>
          <p:cNvPr id="3" name="Imagen 2"/>
          <p:cNvPicPr>
            <a:picLocks noChangeAspect="1"/>
          </p:cNvPicPr>
          <p:nvPr/>
        </p:nvPicPr>
        <p:blipFill>
          <a:blip r:embed="rId4"/>
          <a:stretch>
            <a:fillRect/>
          </a:stretch>
        </p:blipFill>
        <p:spPr>
          <a:xfrm>
            <a:off x="5217767" y="692696"/>
            <a:ext cx="3384376" cy="3574827"/>
          </a:xfrm>
          <a:prstGeom prst="rect">
            <a:avLst/>
          </a:prstGeom>
        </p:spPr>
      </p:pic>
    </p:spTree>
    <p:extLst>
      <p:ext uri="{BB962C8B-B14F-4D97-AF65-F5344CB8AC3E}">
        <p14:creationId xmlns:p14="http://schemas.microsoft.com/office/powerpoint/2010/main" val="1531875148"/>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7467600" cy="418058"/>
          </a:xfrm>
          <a:solidFill>
            <a:schemeClr val="accent4">
              <a:lumMod val="40000"/>
              <a:lumOff val="60000"/>
            </a:schemeClr>
          </a:solidFill>
        </p:spPr>
        <p:txBody>
          <a:bodyPr>
            <a:normAutofit/>
          </a:bodyPr>
          <a:lstStyle/>
          <a:p>
            <a:pPr algn="ctr"/>
            <a:r>
              <a:rPr lang="es-MX" sz="2000" b="1" dirty="0">
                <a:solidFill>
                  <a:schemeClr val="tx1"/>
                </a:solidFill>
                <a:latin typeface="Arial Narrow" panose="020B0606020202030204" pitchFamily="34" charset="0"/>
                <a:ea typeface="Calibri" panose="020F0502020204030204" pitchFamily="34" charset="0"/>
                <a:cs typeface="Times New Roman" panose="02020603050405020304" pitchFamily="18" charset="0"/>
              </a:rPr>
              <a:t>PSICOANALITICA</a:t>
            </a:r>
            <a:endParaRPr lang="es-MX" sz="2000" dirty="0"/>
          </a:p>
        </p:txBody>
      </p:sp>
      <p:pic>
        <p:nvPicPr>
          <p:cNvPr id="4" name="Marcador de contenido 3"/>
          <p:cNvPicPr>
            <a:picLocks noGrp="1" noChangeAspect="1"/>
          </p:cNvPicPr>
          <p:nvPr>
            <p:ph sz="quarter" idx="1"/>
          </p:nvPr>
        </p:nvPicPr>
        <p:blipFill>
          <a:blip r:embed="rId2">
            <a:extLst>
              <a:ext uri="{28A0092B-C50C-407E-A947-70E740481C1C}">
                <a14:useLocalDpi xmlns:a14="http://schemas.microsoft.com/office/drawing/2010/main" val="0"/>
              </a:ext>
            </a:extLst>
          </a:blip>
          <a:stretch>
            <a:fillRect/>
          </a:stretch>
        </p:blipFill>
        <p:spPr>
          <a:xfrm>
            <a:off x="323528" y="908719"/>
            <a:ext cx="2088232" cy="2748795"/>
          </a:xfrm>
        </p:spPr>
      </p:pic>
      <p:pic>
        <p:nvPicPr>
          <p:cNvPr id="5" name="Imagen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22615" y="913397"/>
            <a:ext cx="2646299" cy="3188790"/>
          </a:xfrm>
          <a:prstGeom prst="rect">
            <a:avLst/>
          </a:prstGeom>
        </p:spPr>
      </p:pic>
      <p:pic>
        <p:nvPicPr>
          <p:cNvPr id="3" name="Imagen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627784" y="2403668"/>
            <a:ext cx="2657475" cy="4048125"/>
          </a:xfrm>
          <a:prstGeom prst="rect">
            <a:avLst/>
          </a:prstGeom>
        </p:spPr>
      </p:pic>
    </p:spTree>
    <p:extLst>
      <p:ext uri="{BB962C8B-B14F-4D97-AF65-F5344CB8AC3E}">
        <p14:creationId xmlns:p14="http://schemas.microsoft.com/office/powerpoint/2010/main" val="3663715766"/>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332656"/>
            <a:ext cx="7467600" cy="369332"/>
          </a:xfrm>
        </p:spPr>
        <p:txBody>
          <a:bodyPr>
            <a:normAutofit fontScale="90000"/>
          </a:bodyPr>
          <a:lstStyle/>
          <a:p>
            <a:r>
              <a:rPr lang="es-ES" dirty="0" smtClean="0"/>
              <a:t> </a:t>
            </a:r>
            <a:endParaRPr lang="es-ES" dirty="0"/>
          </a:p>
        </p:txBody>
      </p:sp>
      <p:sp>
        <p:nvSpPr>
          <p:cNvPr id="3" name="2 Marcador de contenido"/>
          <p:cNvSpPr>
            <a:spLocks noGrp="1"/>
          </p:cNvSpPr>
          <p:nvPr>
            <p:ph sz="quarter" idx="1"/>
          </p:nvPr>
        </p:nvSpPr>
        <p:spPr>
          <a:xfrm>
            <a:off x="457200" y="1196752"/>
            <a:ext cx="7467600" cy="4873752"/>
          </a:xfrm>
        </p:spPr>
        <p:txBody>
          <a:bodyPr>
            <a:normAutofit/>
          </a:bodyPr>
          <a:lstStyle/>
          <a:p>
            <a:pPr marL="0" indent="0">
              <a:buNone/>
            </a:pPr>
            <a:r>
              <a:rPr lang="es-ES" sz="2400" dirty="0" smtClean="0"/>
              <a:t> </a:t>
            </a:r>
            <a:endParaRPr lang="es-ES" sz="2400" dirty="0"/>
          </a:p>
        </p:txBody>
      </p:sp>
      <p:sp>
        <p:nvSpPr>
          <p:cNvPr id="5" name="Rectángulo 4"/>
          <p:cNvSpPr/>
          <p:nvPr/>
        </p:nvSpPr>
        <p:spPr>
          <a:xfrm>
            <a:off x="971600" y="332656"/>
            <a:ext cx="6953200" cy="369332"/>
          </a:xfrm>
          <a:prstGeom prst="rect">
            <a:avLst/>
          </a:prstGeom>
          <a:solidFill>
            <a:schemeClr val="accent4">
              <a:lumMod val="40000"/>
              <a:lumOff val="60000"/>
            </a:schemeClr>
          </a:solidFill>
        </p:spPr>
        <p:txBody>
          <a:bodyPr wrap="square">
            <a:spAutoFit/>
          </a:bodyPr>
          <a:lstStyle/>
          <a:p>
            <a:pPr algn="ctr"/>
            <a:r>
              <a:rPr lang="es-ES" b="1" dirty="0">
                <a:ln w="0"/>
                <a:effectLst>
                  <a:outerShdw blurRad="38100" dist="19050" dir="2700000" algn="tl" rotWithShape="0">
                    <a:schemeClr val="dk1">
                      <a:alpha val="40000"/>
                    </a:schemeClr>
                  </a:outerShdw>
                </a:effectLst>
                <a:latin typeface="Comic Sans MS" panose="030F0702030302020204" pitchFamily="66" charset="0"/>
                <a:cs typeface="Arial" panose="020B0604020202020204" pitchFamily="34" charset="0"/>
              </a:rPr>
              <a:t>PERSPECTIVAS TEORICAS DE LA PSICOLOGÍA</a:t>
            </a:r>
            <a:endParaRPr lang="es-MX" dirty="0"/>
          </a:p>
        </p:txBody>
      </p:sp>
      <p:graphicFrame>
        <p:nvGraphicFramePr>
          <p:cNvPr id="6" name="Tabla 5"/>
          <p:cNvGraphicFramePr>
            <a:graphicFrameLocks noGrp="1"/>
          </p:cNvGraphicFramePr>
          <p:nvPr>
            <p:extLst>
              <p:ext uri="{D42A27DB-BD31-4B8C-83A1-F6EECF244321}">
                <p14:modId xmlns:p14="http://schemas.microsoft.com/office/powerpoint/2010/main" val="2114099488"/>
              </p:ext>
            </p:extLst>
          </p:nvPr>
        </p:nvGraphicFramePr>
        <p:xfrm>
          <a:off x="611560" y="980728"/>
          <a:ext cx="7776864" cy="5249487"/>
        </p:xfrm>
        <a:graphic>
          <a:graphicData uri="http://schemas.openxmlformats.org/drawingml/2006/table">
            <a:tbl>
              <a:tblPr firstRow="1" bandRow="1">
                <a:tableStyleId>{5C22544A-7EE6-4342-B048-85BDC9FD1C3A}</a:tableStyleId>
              </a:tblPr>
              <a:tblGrid>
                <a:gridCol w="1512168"/>
                <a:gridCol w="6264696"/>
              </a:tblGrid>
              <a:tr h="545195">
                <a:tc>
                  <a:txBody>
                    <a:bodyPr/>
                    <a:lstStyle/>
                    <a:p>
                      <a:pPr algn="r"/>
                      <a:r>
                        <a:rPr lang="es-MX" sz="1400" b="1" dirty="0" smtClean="0">
                          <a:solidFill>
                            <a:schemeClr val="tx1"/>
                          </a:solidFill>
                          <a:latin typeface="Comic Sans MS" panose="030F0702030302020204" pitchFamily="66" charset="0"/>
                        </a:rPr>
                        <a:t>Escuela</a:t>
                      </a:r>
                    </a:p>
                    <a:p>
                      <a:r>
                        <a:rPr lang="es-MX" sz="1100" b="1" dirty="0" smtClean="0">
                          <a:solidFill>
                            <a:schemeClr val="tx1"/>
                          </a:solidFill>
                          <a:latin typeface="Comic Sans MS" panose="030F0702030302020204" pitchFamily="66" charset="0"/>
                        </a:rPr>
                        <a:t>Características</a:t>
                      </a:r>
                      <a:endParaRPr lang="es-MX" sz="1100" b="1" dirty="0">
                        <a:solidFill>
                          <a:schemeClr val="tx1"/>
                        </a:solidFill>
                        <a:latin typeface="Comic Sans MS" panose="030F0702030302020204" pitchFamily="66"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CCC"/>
                    </a:solidFill>
                  </a:tcPr>
                </a:tc>
                <a:tc>
                  <a:txBody>
                    <a:bodyPr/>
                    <a:lstStyle/>
                    <a:p>
                      <a:pPr algn="ctr">
                        <a:lnSpc>
                          <a:spcPct val="115000"/>
                        </a:lnSpc>
                        <a:spcAft>
                          <a:spcPts val="0"/>
                        </a:spcAft>
                      </a:pPr>
                      <a:r>
                        <a:rPr lang="es-MX" sz="1600" b="1" dirty="0" smtClean="0">
                          <a:solidFill>
                            <a:schemeClr val="tx1"/>
                          </a:solidFill>
                          <a:effectLst/>
                          <a:latin typeface="Comic Sans MS" panose="030F0702030302020204" pitchFamily="66" charset="0"/>
                          <a:ea typeface="Calibri" panose="020F0502020204030204" pitchFamily="34" charset="0"/>
                          <a:cs typeface="Times New Roman" panose="02020603050405020304" pitchFamily="18" charset="0"/>
                        </a:rPr>
                        <a:t>HUMANISTA-EXISTENCIALISTA</a:t>
                      </a:r>
                      <a:endParaRPr lang="es-MX" sz="1600" dirty="0">
                        <a:solidFill>
                          <a:schemeClr val="tx1"/>
                        </a:solidFill>
                        <a:effectLst/>
                        <a:latin typeface="Comic Sans MS" panose="030F0702030302020204" pitchFamily="66"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CCC"/>
                    </a:solidFill>
                  </a:tcPr>
                </a:tc>
              </a:tr>
              <a:tr h="318900">
                <a:tc>
                  <a:txBody>
                    <a:bodyPr/>
                    <a:lstStyle/>
                    <a:p>
                      <a:pPr algn="l">
                        <a:lnSpc>
                          <a:spcPct val="115000"/>
                        </a:lnSpc>
                        <a:spcAft>
                          <a:spcPts val="0"/>
                        </a:spcAft>
                      </a:pPr>
                      <a:r>
                        <a:rPr lang="es-MX" sz="1200" b="1" dirty="0">
                          <a:effectLst/>
                          <a:latin typeface="Comic Sans MS" panose="030F0702030302020204" pitchFamily="66" charset="0"/>
                          <a:ea typeface="Calibri" panose="020F0502020204030204" pitchFamily="34" charset="0"/>
                          <a:cs typeface="Times New Roman" panose="02020603050405020304" pitchFamily="18" charset="0"/>
                        </a:rPr>
                        <a:t>ENFOQUE</a:t>
                      </a:r>
                      <a:endParaRPr lang="es-MX" sz="1200" dirty="0">
                        <a:effectLst/>
                        <a:latin typeface="Comic Sans MS" panose="030F0702030302020204" pitchFamily="66" charset="0"/>
                        <a:ea typeface="Calibri" panose="020F0502020204030204" pitchFamily="34" charset="0"/>
                        <a:cs typeface="Times New Roman" panose="02020603050405020304" pitchFamily="18" charset="0"/>
                      </a:endParaRPr>
                    </a:p>
                    <a:p>
                      <a:pPr algn="l">
                        <a:lnSpc>
                          <a:spcPct val="115000"/>
                        </a:lnSpc>
                        <a:spcAft>
                          <a:spcPts val="0"/>
                        </a:spcAft>
                      </a:pPr>
                      <a:r>
                        <a:rPr lang="es-MX" sz="1200" b="1" dirty="0">
                          <a:effectLst/>
                          <a:latin typeface="Comic Sans MS" panose="030F0702030302020204" pitchFamily="66" charset="0"/>
                          <a:ea typeface="Calibri" panose="020F0502020204030204" pitchFamily="34" charset="0"/>
                          <a:cs typeface="Times New Roman" panose="02020603050405020304" pitchFamily="18" charset="0"/>
                        </a:rPr>
                        <a:t> </a:t>
                      </a:r>
                      <a:endParaRPr lang="es-MX" sz="1200" dirty="0">
                        <a:effectLst/>
                        <a:latin typeface="Comic Sans MS" panose="030F0702030302020204" pitchFamily="66"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CCC"/>
                    </a:solidFill>
                  </a:tcPr>
                </a:tc>
                <a:tc>
                  <a:txBody>
                    <a:bodyPr/>
                    <a:lstStyle/>
                    <a:p>
                      <a:pPr algn="just">
                        <a:lnSpc>
                          <a:spcPct val="115000"/>
                        </a:lnSpc>
                        <a:spcAft>
                          <a:spcPts val="0"/>
                        </a:spcAft>
                      </a:pPr>
                      <a:r>
                        <a:rPr lang="es-MX" sz="1400" dirty="0">
                          <a:effectLst/>
                          <a:latin typeface="Comic Sans MS" panose="030F0702030302020204" pitchFamily="66" charset="0"/>
                          <a:ea typeface="Calibri" panose="020F0502020204030204" pitchFamily="34" charset="0"/>
                          <a:cs typeface="Times New Roman" panose="02020603050405020304" pitchFamily="18" charset="0"/>
                        </a:rPr>
                        <a:t>Humanista</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CCC"/>
                    </a:solidFill>
                  </a:tcPr>
                </a:tc>
              </a:tr>
              <a:tr h="485399">
                <a:tc>
                  <a:txBody>
                    <a:bodyPr/>
                    <a:lstStyle/>
                    <a:p>
                      <a:pPr algn="l">
                        <a:lnSpc>
                          <a:spcPct val="115000"/>
                        </a:lnSpc>
                        <a:spcAft>
                          <a:spcPts val="0"/>
                        </a:spcAft>
                      </a:pPr>
                      <a:r>
                        <a:rPr lang="es-MX" sz="1200" b="1" dirty="0" smtClean="0">
                          <a:effectLst/>
                          <a:latin typeface="Comic Sans MS" panose="030F0702030302020204" pitchFamily="66" charset="0"/>
                          <a:ea typeface="Calibri" panose="020F0502020204030204" pitchFamily="34" charset="0"/>
                          <a:cs typeface="Times New Roman" panose="02020603050405020304" pitchFamily="18" charset="0"/>
                        </a:rPr>
                        <a:t>REPRESENTANTE</a:t>
                      </a:r>
                      <a:endParaRPr lang="es-MX" sz="1200" dirty="0">
                        <a:effectLst/>
                        <a:latin typeface="Comic Sans MS" panose="030F0702030302020204" pitchFamily="66"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CCC"/>
                    </a:solidFill>
                  </a:tcPr>
                </a:tc>
                <a:tc>
                  <a:txBody>
                    <a:bodyPr/>
                    <a:lstStyle/>
                    <a:p>
                      <a:pPr algn="just">
                        <a:lnSpc>
                          <a:spcPct val="115000"/>
                        </a:lnSpc>
                        <a:spcAft>
                          <a:spcPts val="0"/>
                        </a:spcAft>
                      </a:pPr>
                      <a:r>
                        <a:rPr lang="es-MX" sz="1400" dirty="0" smtClean="0">
                          <a:effectLst/>
                          <a:latin typeface="Comic Sans MS" panose="030F0702030302020204" pitchFamily="66" charset="0"/>
                          <a:ea typeface="Calibri" panose="020F0502020204030204" pitchFamily="34" charset="0"/>
                          <a:cs typeface="Times New Roman" panose="02020603050405020304" pitchFamily="18" charset="0"/>
                        </a:rPr>
                        <a:t>Carl Rogers (1902-1987)</a:t>
                      </a:r>
                      <a:endParaRPr lang="es-MX" sz="1400" dirty="0">
                        <a:effectLst/>
                        <a:latin typeface="Comic Sans MS" panose="030F0702030302020204" pitchFamily="66" charset="0"/>
                        <a:ea typeface="Calibri" panose="020F0502020204030204" pitchFamily="34" charset="0"/>
                        <a:cs typeface="Times New Roman" panose="02020603050405020304" pitchFamily="18" charset="0"/>
                      </a:endParaRPr>
                    </a:p>
                    <a:p>
                      <a:pPr algn="just">
                        <a:lnSpc>
                          <a:spcPct val="115000"/>
                        </a:lnSpc>
                        <a:spcAft>
                          <a:spcPts val="0"/>
                        </a:spcAft>
                      </a:pPr>
                      <a:r>
                        <a:rPr lang="es-MX" sz="1400" dirty="0" smtClean="0">
                          <a:effectLst/>
                          <a:latin typeface="Comic Sans MS" panose="030F0702030302020204" pitchFamily="66" charset="0"/>
                          <a:ea typeface="Calibri" panose="020F0502020204030204" pitchFamily="34" charset="0"/>
                          <a:cs typeface="Times New Roman" panose="02020603050405020304" pitchFamily="18" charset="0"/>
                        </a:rPr>
                        <a:t>Abraham </a:t>
                      </a:r>
                      <a:r>
                        <a:rPr lang="es-MX" sz="1400" dirty="0" err="1" smtClean="0">
                          <a:effectLst/>
                          <a:latin typeface="Comic Sans MS" panose="030F0702030302020204" pitchFamily="66" charset="0"/>
                          <a:ea typeface="Calibri" panose="020F0502020204030204" pitchFamily="34" charset="0"/>
                          <a:cs typeface="Times New Roman" panose="02020603050405020304" pitchFamily="18" charset="0"/>
                        </a:rPr>
                        <a:t>Maslow</a:t>
                      </a:r>
                      <a:r>
                        <a:rPr lang="es-MX" sz="1400" dirty="0" smtClean="0">
                          <a:effectLst/>
                          <a:latin typeface="Comic Sans MS" panose="030F0702030302020204" pitchFamily="66" charset="0"/>
                          <a:ea typeface="Calibri" panose="020F0502020204030204" pitchFamily="34" charset="0"/>
                          <a:cs typeface="Times New Roman" panose="02020603050405020304" pitchFamily="18" charset="0"/>
                        </a:rPr>
                        <a:t> (1908-1970)</a:t>
                      </a:r>
                      <a:endParaRPr lang="es-MX" sz="1400" dirty="0">
                        <a:effectLst/>
                        <a:latin typeface="Comic Sans MS" panose="030F0702030302020204" pitchFamily="66"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CCC"/>
                    </a:solidFill>
                  </a:tcPr>
                </a:tc>
              </a:tr>
              <a:tr h="201541">
                <a:tc>
                  <a:txBody>
                    <a:bodyPr/>
                    <a:lstStyle/>
                    <a:p>
                      <a:pPr algn="l">
                        <a:lnSpc>
                          <a:spcPct val="115000"/>
                        </a:lnSpc>
                        <a:spcAft>
                          <a:spcPts val="0"/>
                        </a:spcAft>
                      </a:pPr>
                      <a:r>
                        <a:rPr lang="es-MX" sz="1200" b="1" dirty="0">
                          <a:effectLst/>
                          <a:latin typeface="Comic Sans MS" panose="030F0702030302020204" pitchFamily="66" charset="0"/>
                          <a:ea typeface="Calibri" panose="020F0502020204030204" pitchFamily="34" charset="0"/>
                          <a:cs typeface="Times New Roman" panose="02020603050405020304" pitchFamily="18" charset="0"/>
                        </a:rPr>
                        <a:t>LUGAR Y AÑO</a:t>
                      </a:r>
                      <a:endParaRPr lang="es-MX" sz="1200" dirty="0">
                        <a:effectLst/>
                        <a:latin typeface="Comic Sans MS" panose="030F0702030302020204" pitchFamily="66" charset="0"/>
                        <a:ea typeface="Calibri" panose="020F0502020204030204" pitchFamily="34" charset="0"/>
                        <a:cs typeface="Times New Roman" panose="02020603050405020304" pitchFamily="18" charset="0"/>
                      </a:endParaRPr>
                    </a:p>
                    <a:p>
                      <a:pPr algn="l">
                        <a:lnSpc>
                          <a:spcPct val="115000"/>
                        </a:lnSpc>
                        <a:spcAft>
                          <a:spcPts val="0"/>
                        </a:spcAft>
                      </a:pPr>
                      <a:r>
                        <a:rPr lang="es-MX" sz="1200" b="1" dirty="0">
                          <a:effectLst/>
                          <a:latin typeface="Comic Sans MS" panose="030F0702030302020204" pitchFamily="66" charset="0"/>
                          <a:ea typeface="Calibri" panose="020F0502020204030204" pitchFamily="34" charset="0"/>
                          <a:cs typeface="Times New Roman" panose="02020603050405020304" pitchFamily="18" charset="0"/>
                        </a:rPr>
                        <a:t> </a:t>
                      </a:r>
                      <a:endParaRPr lang="es-MX" sz="1200" dirty="0">
                        <a:effectLst/>
                        <a:latin typeface="Comic Sans MS" panose="030F0702030302020204" pitchFamily="66"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CCC"/>
                    </a:solidFill>
                  </a:tcPr>
                </a:tc>
                <a:tc>
                  <a:txBody>
                    <a:bodyPr/>
                    <a:lstStyle/>
                    <a:p>
                      <a:pPr algn="just">
                        <a:lnSpc>
                          <a:spcPct val="115000"/>
                        </a:lnSpc>
                        <a:spcAft>
                          <a:spcPts val="0"/>
                        </a:spcAft>
                      </a:pPr>
                      <a:r>
                        <a:rPr lang="es-MX" sz="1400" dirty="0">
                          <a:effectLst/>
                          <a:latin typeface="Comic Sans MS" panose="030F0702030302020204" pitchFamily="66" charset="0"/>
                          <a:ea typeface="Calibri" panose="020F0502020204030204" pitchFamily="34" charset="0"/>
                          <a:cs typeface="Times New Roman" panose="02020603050405020304" pitchFamily="18" charset="0"/>
                        </a:rPr>
                        <a:t>USA </a:t>
                      </a:r>
                      <a:r>
                        <a:rPr lang="es-MX" sz="1400" dirty="0" smtClean="0">
                          <a:effectLst/>
                          <a:latin typeface="Comic Sans MS" panose="030F0702030302020204" pitchFamily="66" charset="0"/>
                          <a:ea typeface="Calibri" panose="020F0502020204030204" pitchFamily="34" charset="0"/>
                          <a:cs typeface="Times New Roman" panose="02020603050405020304" pitchFamily="18" charset="0"/>
                        </a:rPr>
                        <a:t>1945-1970…</a:t>
                      </a:r>
                      <a:endParaRPr lang="es-MX" sz="1400" dirty="0">
                        <a:effectLst/>
                        <a:latin typeface="Comic Sans MS" panose="030F0702030302020204" pitchFamily="66"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CCC"/>
                    </a:solidFill>
                  </a:tcPr>
                </a:tc>
              </a:tr>
              <a:tr h="485399">
                <a:tc>
                  <a:txBody>
                    <a:bodyPr/>
                    <a:lstStyle/>
                    <a:p>
                      <a:pPr algn="l">
                        <a:lnSpc>
                          <a:spcPct val="115000"/>
                        </a:lnSpc>
                        <a:spcAft>
                          <a:spcPts val="0"/>
                        </a:spcAft>
                      </a:pPr>
                      <a:r>
                        <a:rPr lang="es-MX" sz="1200" b="1" dirty="0" smtClean="0">
                          <a:effectLst/>
                          <a:latin typeface="Comic Sans MS" panose="030F0702030302020204" pitchFamily="66" charset="0"/>
                          <a:ea typeface="Calibri" panose="020F0502020204030204" pitchFamily="34" charset="0"/>
                          <a:cs typeface="Times New Roman" panose="02020603050405020304" pitchFamily="18" charset="0"/>
                        </a:rPr>
                        <a:t>OBJETO </a:t>
                      </a:r>
                      <a:r>
                        <a:rPr lang="es-MX" sz="1200" b="1" dirty="0">
                          <a:effectLst/>
                          <a:latin typeface="Comic Sans MS" panose="030F0702030302020204" pitchFamily="66" charset="0"/>
                          <a:ea typeface="Calibri" panose="020F0502020204030204" pitchFamily="34" charset="0"/>
                          <a:cs typeface="Times New Roman" panose="02020603050405020304" pitchFamily="18" charset="0"/>
                        </a:rPr>
                        <a:t>DE ESTUDIO</a:t>
                      </a:r>
                      <a:endParaRPr lang="es-MX" sz="1200" dirty="0">
                        <a:effectLst/>
                        <a:latin typeface="Comic Sans MS" panose="030F0702030302020204" pitchFamily="66"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CCC"/>
                    </a:solidFill>
                  </a:tcPr>
                </a:tc>
                <a:tc>
                  <a:txBody>
                    <a:bodyPr/>
                    <a:lstStyle/>
                    <a:p>
                      <a:pPr algn="just">
                        <a:lnSpc>
                          <a:spcPct val="115000"/>
                        </a:lnSpc>
                        <a:spcAft>
                          <a:spcPts val="0"/>
                        </a:spcAft>
                      </a:pPr>
                      <a:r>
                        <a:rPr lang="es-MX" sz="1400" dirty="0" err="1">
                          <a:effectLst/>
                          <a:latin typeface="Comic Sans MS" panose="030F0702030302020204" pitchFamily="66" charset="0"/>
                          <a:ea typeface="Calibri" panose="020F0502020204030204" pitchFamily="34" charset="0"/>
                          <a:cs typeface="Times New Roman" panose="02020603050405020304" pitchFamily="18" charset="0"/>
                        </a:rPr>
                        <a:t>Maslow</a:t>
                      </a:r>
                      <a:r>
                        <a:rPr lang="es-MX" sz="1400" dirty="0">
                          <a:effectLst/>
                          <a:latin typeface="Comic Sans MS" panose="030F0702030302020204" pitchFamily="66" charset="0"/>
                          <a:ea typeface="Calibri" panose="020F0502020204030204" pitchFamily="34" charset="0"/>
                          <a:cs typeface="Times New Roman" panose="02020603050405020304" pitchFamily="18" charset="0"/>
                        </a:rPr>
                        <a:t>: experiencias humanas únicas: amor, odio, esperanza, responsabilidad.</a:t>
                      </a:r>
                    </a:p>
                    <a:p>
                      <a:pPr algn="just">
                        <a:lnSpc>
                          <a:spcPct val="115000"/>
                        </a:lnSpc>
                        <a:spcAft>
                          <a:spcPts val="0"/>
                        </a:spcAft>
                      </a:pPr>
                      <a:r>
                        <a:rPr lang="es-MX" sz="1400" dirty="0">
                          <a:effectLst/>
                          <a:latin typeface="Comic Sans MS" panose="030F0702030302020204" pitchFamily="66" charset="0"/>
                          <a:ea typeface="Calibri" panose="020F0502020204030204" pitchFamily="34" charset="0"/>
                          <a:cs typeface="Times New Roman" panose="02020603050405020304" pitchFamily="18" charset="0"/>
                        </a:rPr>
                        <a:t>Rogers: nuevas formas de tratamiento; reeducación, aprender a realizar su </a:t>
                      </a:r>
                      <a:r>
                        <a:rPr lang="es-MX" sz="1400" dirty="0" smtClean="0">
                          <a:effectLst/>
                          <a:latin typeface="Comic Sans MS" panose="030F0702030302020204" pitchFamily="66" charset="0"/>
                          <a:ea typeface="Calibri" panose="020F0502020204030204" pitchFamily="34" charset="0"/>
                          <a:cs typeface="Times New Roman" panose="02020603050405020304" pitchFamily="18" charset="0"/>
                        </a:rPr>
                        <a:t>potencial; La falta de sentido y enajenación de la vida moderna.</a:t>
                      </a:r>
                    </a:p>
                    <a:p>
                      <a:pPr algn="just">
                        <a:lnSpc>
                          <a:spcPct val="115000"/>
                        </a:lnSpc>
                        <a:spcAft>
                          <a:spcPts val="0"/>
                        </a:spcAft>
                      </a:pPr>
                      <a:r>
                        <a:rPr lang="es-MX" sz="1400" dirty="0" smtClean="0">
                          <a:effectLst/>
                          <a:latin typeface="Comic Sans MS" panose="030F0702030302020204" pitchFamily="66" charset="0"/>
                          <a:ea typeface="Calibri" panose="020F0502020204030204" pitchFamily="34" charset="0"/>
                          <a:cs typeface="Times New Roman" panose="02020603050405020304" pitchFamily="18" charset="0"/>
                        </a:rPr>
                        <a:t>Existencialismo: restaurar el sentido interno de identidad y fuerza de voluntad.</a:t>
                      </a:r>
                      <a:endParaRPr lang="es-MX" sz="1400" dirty="0">
                        <a:effectLst/>
                        <a:latin typeface="Comic Sans MS" panose="030F0702030302020204" pitchFamily="66"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CCC"/>
                    </a:solidFill>
                  </a:tcPr>
                </a:tc>
              </a:tr>
              <a:tr h="485399">
                <a:tc>
                  <a:txBody>
                    <a:bodyPr/>
                    <a:lstStyle/>
                    <a:p>
                      <a:pPr algn="l">
                        <a:lnSpc>
                          <a:spcPct val="115000"/>
                        </a:lnSpc>
                        <a:spcAft>
                          <a:spcPts val="0"/>
                        </a:spcAft>
                      </a:pPr>
                      <a:r>
                        <a:rPr lang="es-MX" sz="1200" b="1" dirty="0" smtClean="0">
                          <a:effectLst/>
                          <a:latin typeface="Comic Sans MS" panose="030F0702030302020204" pitchFamily="66" charset="0"/>
                          <a:ea typeface="Calibri" panose="020F0502020204030204" pitchFamily="34" charset="0"/>
                          <a:cs typeface="Times New Roman" panose="02020603050405020304" pitchFamily="18" charset="0"/>
                        </a:rPr>
                        <a:t>METODOS </a:t>
                      </a:r>
                      <a:r>
                        <a:rPr lang="es-MX" sz="1200" b="1" dirty="0">
                          <a:effectLst/>
                          <a:latin typeface="Comic Sans MS" panose="030F0702030302020204" pitchFamily="66" charset="0"/>
                          <a:ea typeface="Calibri" panose="020F0502020204030204" pitchFamily="34" charset="0"/>
                          <a:cs typeface="Times New Roman" panose="02020603050405020304" pitchFamily="18" charset="0"/>
                        </a:rPr>
                        <a:t>Y TECNICAS</a:t>
                      </a:r>
                      <a:endParaRPr lang="es-MX" sz="1200" dirty="0">
                        <a:effectLst/>
                        <a:latin typeface="Comic Sans MS" panose="030F0702030302020204" pitchFamily="66"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CCC"/>
                    </a:solidFill>
                  </a:tcPr>
                </a:tc>
                <a:tc>
                  <a:txBody>
                    <a:bodyPr/>
                    <a:lstStyle/>
                    <a:p>
                      <a:pPr algn="just">
                        <a:lnSpc>
                          <a:spcPct val="115000"/>
                        </a:lnSpc>
                        <a:spcAft>
                          <a:spcPts val="0"/>
                        </a:spcAft>
                      </a:pPr>
                      <a:r>
                        <a:rPr lang="es-MX" sz="1400" dirty="0">
                          <a:effectLst/>
                          <a:latin typeface="Comic Sans MS" panose="030F0702030302020204" pitchFamily="66" charset="0"/>
                          <a:ea typeface="Calibri" panose="020F0502020204030204" pitchFamily="34" charset="0"/>
                          <a:cs typeface="Times New Roman" panose="02020603050405020304" pitchFamily="18" charset="0"/>
                        </a:rPr>
                        <a:t>Método no directivo, observación, entrevista, terapia centrada en el cliente.</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CCC"/>
                    </a:solidFill>
                  </a:tcPr>
                </a:tc>
              </a:tr>
              <a:tr h="427948">
                <a:tc>
                  <a:txBody>
                    <a:bodyPr/>
                    <a:lstStyle/>
                    <a:p>
                      <a:pPr algn="l">
                        <a:lnSpc>
                          <a:spcPct val="115000"/>
                        </a:lnSpc>
                        <a:spcAft>
                          <a:spcPts val="0"/>
                        </a:spcAft>
                      </a:pPr>
                      <a:r>
                        <a:rPr lang="es-MX" sz="1100" b="1" dirty="0">
                          <a:effectLst/>
                          <a:latin typeface="Comic Sans MS" panose="030F0702030302020204" pitchFamily="66" charset="0"/>
                          <a:ea typeface="Calibri" panose="020F0502020204030204" pitchFamily="34" charset="0"/>
                          <a:cs typeface="Times New Roman" panose="02020603050405020304" pitchFamily="18" charset="0"/>
                        </a:rPr>
                        <a:t>SUJETOS DE ESTUDIO</a:t>
                      </a:r>
                      <a:endParaRPr lang="es-MX" sz="1100" dirty="0">
                        <a:effectLst/>
                        <a:latin typeface="Comic Sans MS" panose="030F0702030302020204" pitchFamily="66"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CCC"/>
                    </a:solidFill>
                  </a:tcPr>
                </a:tc>
                <a:tc>
                  <a:txBody>
                    <a:bodyPr/>
                    <a:lstStyle/>
                    <a:p>
                      <a:pPr algn="just">
                        <a:lnSpc>
                          <a:spcPct val="115000"/>
                        </a:lnSpc>
                        <a:spcAft>
                          <a:spcPts val="0"/>
                        </a:spcAft>
                      </a:pPr>
                      <a:r>
                        <a:rPr lang="es-MX" sz="1400" dirty="0" smtClean="0">
                          <a:effectLst/>
                          <a:latin typeface="Comic Sans MS" panose="030F0702030302020204" pitchFamily="66" charset="0"/>
                          <a:ea typeface="Calibri" panose="020F0502020204030204" pitchFamily="34" charset="0"/>
                          <a:cs typeface="Times New Roman" panose="02020603050405020304" pitchFamily="18" charset="0"/>
                        </a:rPr>
                        <a:t>Seres </a:t>
                      </a:r>
                      <a:r>
                        <a:rPr lang="es-MX" sz="1400" dirty="0">
                          <a:effectLst/>
                          <a:latin typeface="Comic Sans MS" panose="030F0702030302020204" pitchFamily="66" charset="0"/>
                          <a:ea typeface="Calibri" panose="020F0502020204030204" pitchFamily="34" charset="0"/>
                          <a:cs typeface="Times New Roman" panose="02020603050405020304" pitchFamily="18" charset="0"/>
                        </a:rPr>
                        <a:t>humanos</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CCC"/>
                    </a:solidFill>
                  </a:tcPr>
                </a:tc>
              </a:tr>
              <a:tr h="427948">
                <a:tc>
                  <a:txBody>
                    <a:bodyPr/>
                    <a:lstStyle/>
                    <a:p>
                      <a:pPr algn="l">
                        <a:lnSpc>
                          <a:spcPct val="115000"/>
                        </a:lnSpc>
                        <a:spcAft>
                          <a:spcPts val="0"/>
                        </a:spcAft>
                      </a:pPr>
                      <a:r>
                        <a:rPr lang="es-MX" sz="1200" b="1" dirty="0" smtClean="0">
                          <a:effectLst/>
                          <a:latin typeface="Comic Sans MS" panose="030F0702030302020204" pitchFamily="66" charset="0"/>
                          <a:ea typeface="Calibri" panose="020F0502020204030204" pitchFamily="34" charset="0"/>
                          <a:cs typeface="Times New Roman" panose="02020603050405020304" pitchFamily="18" charset="0"/>
                        </a:rPr>
                        <a:t>APORTACIONES</a:t>
                      </a:r>
                      <a:endParaRPr lang="es-MX" sz="1200" dirty="0">
                        <a:effectLst/>
                        <a:latin typeface="Comic Sans MS" panose="030F0702030302020204" pitchFamily="66"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CCC"/>
                    </a:solidFill>
                  </a:tcPr>
                </a:tc>
                <a:tc>
                  <a:txBody>
                    <a:bodyPr/>
                    <a:lstStyle/>
                    <a:p>
                      <a:pPr algn="just">
                        <a:lnSpc>
                          <a:spcPct val="115000"/>
                        </a:lnSpc>
                        <a:spcAft>
                          <a:spcPts val="0"/>
                        </a:spcAft>
                      </a:pPr>
                      <a:r>
                        <a:rPr lang="es-MX" sz="1400" dirty="0">
                          <a:effectLst/>
                          <a:latin typeface="Comic Sans MS" panose="030F0702030302020204" pitchFamily="66" charset="0"/>
                          <a:ea typeface="Calibri" panose="020F0502020204030204" pitchFamily="34" charset="0"/>
                          <a:cs typeface="Times New Roman" panose="02020603050405020304" pitchFamily="18" charset="0"/>
                        </a:rPr>
                        <a:t>Psicoterapia no directiva, reeducación, el sujeto descubre sus propios valores</a:t>
                      </a:r>
                      <a:r>
                        <a:rPr lang="es-MX" sz="1400" dirty="0" smtClean="0">
                          <a:effectLst/>
                          <a:latin typeface="Comic Sans MS" panose="030F0702030302020204" pitchFamily="66" charset="0"/>
                          <a:ea typeface="Calibri" panose="020F0502020204030204" pitchFamily="34" charset="0"/>
                          <a:cs typeface="Times New Roman" panose="02020603050405020304" pitchFamily="18" charset="0"/>
                        </a:rPr>
                        <a:t>.</a:t>
                      </a:r>
                    </a:p>
                    <a:p>
                      <a:pPr algn="just">
                        <a:lnSpc>
                          <a:spcPct val="115000"/>
                        </a:lnSpc>
                        <a:spcAft>
                          <a:spcPts val="0"/>
                        </a:spcAft>
                      </a:pPr>
                      <a:endParaRPr lang="es-MX" sz="1400" dirty="0">
                        <a:effectLst/>
                        <a:latin typeface="Comic Sans MS" panose="030F0702030302020204" pitchFamily="66" charset="0"/>
                        <a:ea typeface="Calibri" panose="020F0502020204030204" pitchFamily="34" charset="0"/>
                        <a:cs typeface="Times New Roman" panose="02020603050405020304" pitchFamily="18" charset="0"/>
                      </a:endParaRPr>
                    </a:p>
                    <a:p>
                      <a:pPr algn="just">
                        <a:lnSpc>
                          <a:spcPct val="115000"/>
                        </a:lnSpc>
                        <a:spcAft>
                          <a:spcPts val="0"/>
                        </a:spcAft>
                      </a:pPr>
                      <a:r>
                        <a:rPr lang="es-MX" sz="1400" b="1" dirty="0" smtClean="0">
                          <a:effectLst/>
                          <a:latin typeface="Comic Sans MS" panose="030F0702030302020204" pitchFamily="66" charset="0"/>
                          <a:ea typeface="Calibri" panose="020F0502020204030204" pitchFamily="34" charset="0"/>
                          <a:cs typeface="Times New Roman" panose="02020603050405020304" pitchFamily="18" charset="0"/>
                        </a:rPr>
                        <a:t>TERCERA FUERZA </a:t>
                      </a:r>
                      <a:endParaRPr lang="es-MX" sz="1400" dirty="0">
                        <a:effectLst/>
                        <a:latin typeface="Comic Sans MS" panose="030F0702030302020204" pitchFamily="66"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CCC"/>
                    </a:solidFill>
                  </a:tcPr>
                </a:tc>
              </a:tr>
            </a:tbl>
          </a:graphicData>
        </a:graphic>
      </p:graphicFrame>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7467600" cy="346050"/>
          </a:xfrm>
          <a:solidFill>
            <a:schemeClr val="accent4">
              <a:lumMod val="40000"/>
              <a:lumOff val="60000"/>
            </a:schemeClr>
          </a:solidFill>
        </p:spPr>
        <p:txBody>
          <a:bodyPr>
            <a:normAutofit fontScale="90000"/>
          </a:bodyPr>
          <a:lstStyle/>
          <a:p>
            <a:pPr algn="ctr"/>
            <a:r>
              <a:rPr lang="es-MX" sz="2000" b="1" dirty="0">
                <a:solidFill>
                  <a:schemeClr val="tx1"/>
                </a:solidFill>
                <a:latin typeface="Comic Sans MS" panose="030F0702030302020204" pitchFamily="66" charset="0"/>
                <a:ea typeface="Calibri" panose="020F0502020204030204" pitchFamily="34" charset="0"/>
                <a:cs typeface="Times New Roman" panose="02020603050405020304" pitchFamily="18" charset="0"/>
              </a:rPr>
              <a:t>HUMANISTA</a:t>
            </a:r>
            <a:endParaRPr lang="es-MX" sz="2000" dirty="0"/>
          </a:p>
        </p:txBody>
      </p:sp>
      <p:pic>
        <p:nvPicPr>
          <p:cNvPr id="4" name="Marcador de contenido 3"/>
          <p:cNvPicPr>
            <a:picLocks noGrp="1" noChangeAspect="1"/>
          </p:cNvPicPr>
          <p:nvPr>
            <p:ph sz="quarter" idx="1"/>
          </p:nvPr>
        </p:nvPicPr>
        <p:blipFill>
          <a:blip r:embed="rId2">
            <a:extLst>
              <a:ext uri="{28A0092B-C50C-407E-A947-70E740481C1C}">
                <a14:useLocalDpi xmlns:a14="http://schemas.microsoft.com/office/drawing/2010/main" val="0"/>
              </a:ext>
            </a:extLst>
          </a:blip>
          <a:stretch>
            <a:fillRect/>
          </a:stretch>
        </p:blipFill>
        <p:spPr>
          <a:xfrm>
            <a:off x="6560476" y="4509120"/>
            <a:ext cx="1524000" cy="1095375"/>
          </a:xfrm>
        </p:spPr>
      </p:pic>
      <p:pic>
        <p:nvPicPr>
          <p:cNvPr id="5" name="Imagen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71263" y="1044547"/>
            <a:ext cx="3364458" cy="2198557"/>
          </a:xfrm>
          <a:prstGeom prst="rect">
            <a:avLst/>
          </a:prstGeom>
        </p:spPr>
      </p:pic>
      <p:pic>
        <p:nvPicPr>
          <p:cNvPr id="6" name="Imagen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61728" y="4113832"/>
            <a:ext cx="1247775" cy="1885950"/>
          </a:xfrm>
          <a:prstGeom prst="rect">
            <a:avLst/>
          </a:prstGeom>
        </p:spPr>
      </p:pic>
      <p:pic>
        <p:nvPicPr>
          <p:cNvPr id="8" name="Imagen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23528" y="1044548"/>
            <a:ext cx="1676400" cy="2198557"/>
          </a:xfrm>
          <a:prstGeom prst="rect">
            <a:avLst/>
          </a:prstGeom>
        </p:spPr>
      </p:pic>
      <p:pic>
        <p:nvPicPr>
          <p:cNvPr id="9" name="Imagen 8"/>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588224" y="1044548"/>
            <a:ext cx="1845940" cy="2386991"/>
          </a:xfrm>
          <a:prstGeom prst="rect">
            <a:avLst/>
          </a:prstGeom>
        </p:spPr>
      </p:pic>
      <p:sp>
        <p:nvSpPr>
          <p:cNvPr id="3" name="Rectángulo 2"/>
          <p:cNvSpPr/>
          <p:nvPr/>
        </p:nvSpPr>
        <p:spPr>
          <a:xfrm>
            <a:off x="323528" y="3356992"/>
            <a:ext cx="1947735" cy="309971"/>
          </a:xfrm>
          <a:prstGeom prst="rect">
            <a:avLst/>
          </a:prstGeom>
          <a:solidFill>
            <a:schemeClr val="accent2">
              <a:lumMod val="60000"/>
              <a:lumOff val="40000"/>
            </a:schemeClr>
          </a:solidFill>
          <a:ln>
            <a:solidFill>
              <a:schemeClr val="accent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600" dirty="0" smtClean="0">
                <a:solidFill>
                  <a:schemeClr val="tx1"/>
                </a:solidFill>
                <a:latin typeface="Comic Sans MS" panose="030F0702030302020204" pitchFamily="66" charset="0"/>
              </a:rPr>
              <a:t>Abraham </a:t>
            </a:r>
            <a:r>
              <a:rPr lang="es-MX" sz="1600" dirty="0" err="1" smtClean="0">
                <a:solidFill>
                  <a:schemeClr val="tx1"/>
                </a:solidFill>
                <a:latin typeface="Comic Sans MS" panose="030F0702030302020204" pitchFamily="66" charset="0"/>
              </a:rPr>
              <a:t>Maslow</a:t>
            </a:r>
            <a:endParaRPr lang="es-MX" sz="1600" dirty="0">
              <a:solidFill>
                <a:schemeClr val="tx1"/>
              </a:solidFill>
              <a:latin typeface="Comic Sans MS" panose="030F0702030302020204" pitchFamily="66" charset="0"/>
            </a:endParaRPr>
          </a:p>
        </p:txBody>
      </p:sp>
      <p:sp>
        <p:nvSpPr>
          <p:cNvPr id="7" name="Rectángulo 6"/>
          <p:cNvSpPr/>
          <p:nvPr/>
        </p:nvSpPr>
        <p:spPr>
          <a:xfrm>
            <a:off x="6704492" y="3534451"/>
            <a:ext cx="1611924" cy="398605"/>
          </a:xfrm>
          <a:prstGeom prst="rect">
            <a:avLst/>
          </a:prstGeom>
          <a:solidFill>
            <a:srgbClr val="92D05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600" dirty="0" smtClean="0">
                <a:solidFill>
                  <a:schemeClr val="tx1"/>
                </a:solidFill>
                <a:latin typeface="Comic Sans MS" panose="030F0702030302020204" pitchFamily="66" charset="0"/>
              </a:rPr>
              <a:t>Carl Rogers</a:t>
            </a:r>
            <a:endParaRPr lang="es-MX" sz="1600" dirty="0">
              <a:solidFill>
                <a:schemeClr val="tx1"/>
              </a:solidFill>
              <a:latin typeface="Comic Sans MS" panose="030F0702030302020204" pitchFamily="66" charset="0"/>
            </a:endParaRPr>
          </a:p>
        </p:txBody>
      </p:sp>
    </p:spTree>
    <p:extLst>
      <p:ext uri="{BB962C8B-B14F-4D97-AF65-F5344CB8AC3E}">
        <p14:creationId xmlns:p14="http://schemas.microsoft.com/office/powerpoint/2010/main" val="3041528051"/>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a:xfrm>
            <a:off x="457200" y="1268760"/>
            <a:ext cx="8219256" cy="5616624"/>
          </a:xfrm>
        </p:spPr>
        <p:txBody>
          <a:bodyPr>
            <a:normAutofit/>
          </a:bodyPr>
          <a:lstStyle/>
          <a:p>
            <a:pPr marL="0" lvl="0" indent="0" algn="ctr">
              <a:buClr>
                <a:srgbClr val="FE8637"/>
              </a:buClr>
              <a:buNone/>
            </a:pPr>
            <a:endParaRPr lang="es-ES" dirty="0" smtClean="0">
              <a:solidFill>
                <a:prstClr val="black"/>
              </a:solidFill>
            </a:endParaRPr>
          </a:p>
          <a:p>
            <a:pPr marL="0" lvl="0" indent="0" algn="ctr">
              <a:buClr>
                <a:srgbClr val="FE8637"/>
              </a:buClr>
              <a:buNone/>
            </a:pPr>
            <a:endParaRPr lang="es-ES" dirty="0">
              <a:solidFill>
                <a:prstClr val="black"/>
              </a:solidFill>
            </a:endParaRPr>
          </a:p>
          <a:p>
            <a:pPr marL="0" lvl="0" indent="0" algn="ctr">
              <a:buClr>
                <a:srgbClr val="FE8637"/>
              </a:buClr>
              <a:buNone/>
            </a:pPr>
            <a:endParaRPr lang="es-ES" dirty="0" smtClean="0">
              <a:solidFill>
                <a:prstClr val="black"/>
              </a:solidFill>
            </a:endParaRPr>
          </a:p>
          <a:p>
            <a:endParaRPr lang="es-ES" sz="2400" dirty="0"/>
          </a:p>
        </p:txBody>
      </p:sp>
      <p:sp>
        <p:nvSpPr>
          <p:cNvPr id="2" name="CuadroTexto 1"/>
          <p:cNvSpPr txBox="1"/>
          <p:nvPr/>
        </p:nvSpPr>
        <p:spPr>
          <a:xfrm>
            <a:off x="1187624" y="332656"/>
            <a:ext cx="6840760" cy="369332"/>
          </a:xfrm>
          <a:prstGeom prst="rect">
            <a:avLst/>
          </a:prstGeom>
          <a:solidFill>
            <a:schemeClr val="accent4">
              <a:lumMod val="40000"/>
              <a:lumOff val="60000"/>
            </a:schemeClr>
          </a:solidFill>
        </p:spPr>
        <p:txBody>
          <a:bodyPr wrap="square" rtlCol="0">
            <a:spAutoFit/>
          </a:bodyPr>
          <a:lstStyle/>
          <a:p>
            <a:pPr algn="ctr"/>
            <a:r>
              <a:rPr lang="es-ES" b="1">
                <a:ln w="0"/>
                <a:effectLst>
                  <a:outerShdw blurRad="38100" dist="19050" dir="2700000" algn="tl" rotWithShape="0">
                    <a:schemeClr val="dk1">
                      <a:alpha val="40000"/>
                    </a:schemeClr>
                  </a:outerShdw>
                </a:effectLst>
                <a:latin typeface="Comic Sans MS" panose="030F0702030302020204" pitchFamily="66" charset="0"/>
                <a:cs typeface="Arial" panose="020B0604020202020204" pitchFamily="34" charset="0"/>
              </a:rPr>
              <a:t>PERSPECTIVAS TEORICAS DE LA PSICOLOGÍA</a:t>
            </a:r>
            <a:endParaRPr lang="es-MX" dirty="0"/>
          </a:p>
        </p:txBody>
      </p:sp>
      <p:graphicFrame>
        <p:nvGraphicFramePr>
          <p:cNvPr id="4" name="Tabla 3"/>
          <p:cNvGraphicFramePr>
            <a:graphicFrameLocks noGrp="1"/>
          </p:cNvGraphicFramePr>
          <p:nvPr>
            <p:extLst>
              <p:ext uri="{D42A27DB-BD31-4B8C-83A1-F6EECF244321}">
                <p14:modId xmlns:p14="http://schemas.microsoft.com/office/powerpoint/2010/main" val="972120341"/>
              </p:ext>
            </p:extLst>
          </p:nvPr>
        </p:nvGraphicFramePr>
        <p:xfrm>
          <a:off x="611560" y="836709"/>
          <a:ext cx="7920880" cy="5580050"/>
        </p:xfrm>
        <a:graphic>
          <a:graphicData uri="http://schemas.openxmlformats.org/drawingml/2006/table">
            <a:tbl>
              <a:tblPr firstRow="1" bandRow="1">
                <a:tableStyleId>{5C22544A-7EE6-4342-B048-85BDC9FD1C3A}</a:tableStyleId>
              </a:tblPr>
              <a:tblGrid>
                <a:gridCol w="1512168"/>
                <a:gridCol w="6408712"/>
              </a:tblGrid>
              <a:tr h="360043">
                <a:tc>
                  <a:txBody>
                    <a:bodyPr/>
                    <a:lstStyle/>
                    <a:p>
                      <a:pPr algn="r"/>
                      <a:r>
                        <a:rPr lang="es-MX" sz="1400" b="1" dirty="0" smtClean="0">
                          <a:solidFill>
                            <a:schemeClr val="tx1"/>
                          </a:solidFill>
                          <a:latin typeface="Comic Sans MS" panose="030F0702030302020204" pitchFamily="66" charset="0"/>
                        </a:rPr>
                        <a:t>Escuela</a:t>
                      </a:r>
                    </a:p>
                    <a:p>
                      <a:r>
                        <a:rPr lang="es-MX" sz="1100" b="1" dirty="0" smtClean="0">
                          <a:solidFill>
                            <a:schemeClr val="tx1"/>
                          </a:solidFill>
                          <a:latin typeface="Comic Sans MS" panose="030F0702030302020204" pitchFamily="66" charset="0"/>
                        </a:rPr>
                        <a:t>Características</a:t>
                      </a:r>
                      <a:endParaRPr lang="es-MX" sz="1100" b="1" dirty="0">
                        <a:solidFill>
                          <a:schemeClr val="tx1"/>
                        </a:solidFill>
                        <a:latin typeface="Comic Sans MS" panose="030F0702030302020204" pitchFamily="66"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40000"/>
                        <a:lumOff val="60000"/>
                      </a:schemeClr>
                    </a:solidFill>
                  </a:tcPr>
                </a:tc>
                <a:tc>
                  <a:txBody>
                    <a:bodyPr/>
                    <a:lstStyle/>
                    <a:p>
                      <a:pPr algn="ctr"/>
                      <a:r>
                        <a:rPr lang="es-MX" dirty="0" smtClean="0">
                          <a:solidFill>
                            <a:schemeClr val="tx1"/>
                          </a:solidFill>
                          <a:latin typeface="Comic Sans MS" panose="030F0702030302020204" pitchFamily="66" charset="0"/>
                        </a:rPr>
                        <a:t>TRANSPERSONAL</a:t>
                      </a:r>
                      <a:endParaRPr lang="es-MX" dirty="0">
                        <a:solidFill>
                          <a:schemeClr val="tx1"/>
                        </a:solidFill>
                        <a:latin typeface="Comic Sans MS" panose="030F0702030302020204" pitchFamily="66"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40000"/>
                        <a:lumOff val="60000"/>
                      </a:schemeClr>
                    </a:solidFill>
                  </a:tcPr>
                </a:tc>
              </a:tr>
              <a:tr h="492938">
                <a:tc>
                  <a:txBody>
                    <a:bodyPr/>
                    <a:lstStyle/>
                    <a:p>
                      <a:pPr algn="l">
                        <a:lnSpc>
                          <a:spcPct val="115000"/>
                        </a:lnSpc>
                        <a:spcAft>
                          <a:spcPts val="0"/>
                        </a:spcAft>
                      </a:pPr>
                      <a:r>
                        <a:rPr lang="es-MX" sz="1200" b="1" dirty="0">
                          <a:effectLst/>
                          <a:latin typeface="Comic Sans MS" panose="030F0702030302020204" pitchFamily="66" charset="0"/>
                          <a:ea typeface="Calibri" panose="020F0502020204030204" pitchFamily="34" charset="0"/>
                          <a:cs typeface="Times New Roman" panose="02020603050405020304" pitchFamily="18" charset="0"/>
                        </a:rPr>
                        <a:t>ENFOQUE</a:t>
                      </a:r>
                      <a:endParaRPr lang="es-MX" sz="1200" dirty="0">
                        <a:effectLst/>
                        <a:latin typeface="Comic Sans MS" panose="030F0702030302020204" pitchFamily="66" charset="0"/>
                        <a:ea typeface="Calibri" panose="020F0502020204030204" pitchFamily="34" charset="0"/>
                        <a:cs typeface="Times New Roman" panose="02020603050405020304" pitchFamily="18" charset="0"/>
                      </a:endParaRPr>
                    </a:p>
                    <a:p>
                      <a:pPr algn="l">
                        <a:lnSpc>
                          <a:spcPct val="115000"/>
                        </a:lnSpc>
                        <a:spcAft>
                          <a:spcPts val="0"/>
                        </a:spcAft>
                      </a:pPr>
                      <a:r>
                        <a:rPr lang="es-MX" sz="1200" b="1" dirty="0">
                          <a:effectLst/>
                          <a:latin typeface="Comic Sans MS" panose="030F0702030302020204" pitchFamily="66" charset="0"/>
                          <a:ea typeface="Calibri" panose="020F0502020204030204" pitchFamily="34" charset="0"/>
                          <a:cs typeface="Times New Roman" panose="02020603050405020304" pitchFamily="18" charset="0"/>
                        </a:rPr>
                        <a:t> </a:t>
                      </a:r>
                      <a:endParaRPr lang="es-MX" sz="1200" dirty="0">
                        <a:effectLst/>
                        <a:latin typeface="Comic Sans MS" panose="030F0702030302020204" pitchFamily="66"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40000"/>
                        <a:lumOff val="60000"/>
                      </a:schemeClr>
                    </a:solidFill>
                  </a:tcPr>
                </a:tc>
                <a:tc>
                  <a:txBody>
                    <a:bodyPr/>
                    <a:lstStyle/>
                    <a:p>
                      <a:r>
                        <a:rPr lang="es-MX" sz="1600" dirty="0" smtClean="0">
                          <a:latin typeface="Comic Sans MS" panose="030F0702030302020204" pitchFamily="66" charset="0"/>
                        </a:rPr>
                        <a:t>Transpersonal/terapéutico</a:t>
                      </a:r>
                      <a:r>
                        <a:rPr lang="es-MX" dirty="0" smtClean="0">
                          <a:latin typeface="Comic Sans MS" panose="030F0702030302020204" pitchFamily="66" charset="0"/>
                        </a:rPr>
                        <a:t> </a:t>
                      </a:r>
                      <a:endParaRPr lang="es-MX" dirty="0">
                        <a:latin typeface="Comic Sans MS" panose="030F0702030302020204" pitchFamily="66"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40000"/>
                        <a:lumOff val="60000"/>
                      </a:schemeClr>
                    </a:solidFill>
                  </a:tcPr>
                </a:tc>
              </a:tr>
              <a:tr h="391242">
                <a:tc>
                  <a:txBody>
                    <a:bodyPr/>
                    <a:lstStyle/>
                    <a:p>
                      <a:pPr algn="l">
                        <a:lnSpc>
                          <a:spcPct val="115000"/>
                        </a:lnSpc>
                        <a:spcAft>
                          <a:spcPts val="0"/>
                        </a:spcAft>
                      </a:pPr>
                      <a:r>
                        <a:rPr lang="es-MX" sz="1200" b="1" dirty="0" smtClean="0">
                          <a:effectLst/>
                          <a:latin typeface="Comic Sans MS" panose="030F0702030302020204" pitchFamily="66" charset="0"/>
                          <a:ea typeface="Calibri" panose="020F0502020204030204" pitchFamily="34" charset="0"/>
                          <a:cs typeface="Times New Roman" panose="02020603050405020304" pitchFamily="18" charset="0"/>
                        </a:rPr>
                        <a:t>REPRESEN</a:t>
                      </a:r>
                    </a:p>
                    <a:p>
                      <a:pPr algn="l">
                        <a:lnSpc>
                          <a:spcPct val="115000"/>
                        </a:lnSpc>
                        <a:spcAft>
                          <a:spcPts val="0"/>
                        </a:spcAft>
                      </a:pPr>
                      <a:r>
                        <a:rPr lang="es-MX" sz="1200" b="1" dirty="0" smtClean="0">
                          <a:effectLst/>
                          <a:latin typeface="Comic Sans MS" panose="030F0702030302020204" pitchFamily="66" charset="0"/>
                          <a:ea typeface="Calibri" panose="020F0502020204030204" pitchFamily="34" charset="0"/>
                          <a:cs typeface="Times New Roman" panose="02020603050405020304" pitchFamily="18" charset="0"/>
                        </a:rPr>
                        <a:t>TANTES</a:t>
                      </a:r>
                      <a:endParaRPr lang="es-MX" sz="1200" dirty="0">
                        <a:effectLst/>
                        <a:latin typeface="Comic Sans MS" panose="030F0702030302020204" pitchFamily="66"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40000"/>
                        <a:lumOff val="60000"/>
                      </a:schemeClr>
                    </a:solidFill>
                  </a:tcPr>
                </a:tc>
                <a:tc>
                  <a:txBody>
                    <a:bodyPr/>
                    <a:lstStyle/>
                    <a:p>
                      <a:r>
                        <a:rPr lang="es-MX" sz="1600" dirty="0" err="1" smtClean="0">
                          <a:latin typeface="Comic Sans MS" panose="030F0702030302020204" pitchFamily="66" charset="0"/>
                        </a:rPr>
                        <a:t>Stanislav</a:t>
                      </a:r>
                      <a:r>
                        <a:rPr lang="es-MX" sz="1600" dirty="0" smtClean="0">
                          <a:latin typeface="Comic Sans MS" panose="030F0702030302020204" pitchFamily="66" charset="0"/>
                        </a:rPr>
                        <a:t> </a:t>
                      </a:r>
                      <a:r>
                        <a:rPr lang="es-MX" sz="1600" dirty="0" err="1" smtClean="0">
                          <a:latin typeface="Comic Sans MS" panose="030F0702030302020204" pitchFamily="66" charset="0"/>
                        </a:rPr>
                        <a:t>Grof</a:t>
                      </a:r>
                      <a:r>
                        <a:rPr lang="es-MX" sz="1600" dirty="0" smtClean="0">
                          <a:latin typeface="Comic Sans MS" panose="030F0702030302020204" pitchFamily="66" charset="0"/>
                        </a:rPr>
                        <a:t>, Abraham </a:t>
                      </a:r>
                      <a:r>
                        <a:rPr lang="es-MX" sz="1600" dirty="0" err="1" smtClean="0">
                          <a:latin typeface="Comic Sans MS" panose="030F0702030302020204" pitchFamily="66" charset="0"/>
                        </a:rPr>
                        <a:t>Maslow</a:t>
                      </a:r>
                      <a:r>
                        <a:rPr lang="es-MX" sz="1600" dirty="0" smtClean="0">
                          <a:latin typeface="Comic Sans MS" panose="030F0702030302020204" pitchFamily="66" charset="0"/>
                        </a:rPr>
                        <a:t>, </a:t>
                      </a:r>
                      <a:r>
                        <a:rPr lang="es-MX" sz="1600" dirty="0" err="1" smtClean="0">
                          <a:latin typeface="Comic Sans MS" panose="030F0702030302020204" pitchFamily="66" charset="0"/>
                        </a:rPr>
                        <a:t>Antony</a:t>
                      </a:r>
                      <a:r>
                        <a:rPr lang="es-MX" sz="1600" dirty="0" smtClean="0">
                          <a:latin typeface="Comic Sans MS" panose="030F0702030302020204" pitchFamily="66" charset="0"/>
                        </a:rPr>
                        <a:t> </a:t>
                      </a:r>
                      <a:r>
                        <a:rPr lang="es-MX" sz="1600" dirty="0" err="1" smtClean="0">
                          <a:latin typeface="Comic Sans MS" panose="030F0702030302020204" pitchFamily="66" charset="0"/>
                        </a:rPr>
                        <a:t>Sutich</a:t>
                      </a:r>
                      <a:r>
                        <a:rPr lang="es-MX" sz="1600" dirty="0" smtClean="0">
                          <a:latin typeface="Comic Sans MS" panose="030F0702030302020204" pitchFamily="66" charset="0"/>
                        </a:rPr>
                        <a:t>, Miles Vich</a:t>
                      </a:r>
                      <a:endParaRPr lang="es-MX" sz="1600" dirty="0">
                        <a:latin typeface="Comic Sans MS" panose="030F0702030302020204" pitchFamily="66"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40000"/>
                        <a:lumOff val="60000"/>
                      </a:schemeClr>
                    </a:solidFill>
                  </a:tcPr>
                </a:tc>
              </a:tr>
              <a:tr h="336183">
                <a:tc>
                  <a:txBody>
                    <a:bodyPr/>
                    <a:lstStyle/>
                    <a:p>
                      <a:pPr algn="l">
                        <a:lnSpc>
                          <a:spcPct val="115000"/>
                        </a:lnSpc>
                        <a:spcAft>
                          <a:spcPts val="0"/>
                        </a:spcAft>
                      </a:pPr>
                      <a:r>
                        <a:rPr lang="es-MX" sz="1200" b="1" dirty="0">
                          <a:effectLst/>
                          <a:latin typeface="Comic Sans MS" panose="030F0702030302020204" pitchFamily="66" charset="0"/>
                          <a:ea typeface="Calibri" panose="020F0502020204030204" pitchFamily="34" charset="0"/>
                          <a:cs typeface="Times New Roman" panose="02020603050405020304" pitchFamily="18" charset="0"/>
                        </a:rPr>
                        <a:t>LUGAR Y AÑO</a:t>
                      </a:r>
                      <a:endParaRPr lang="es-MX" sz="1200" dirty="0">
                        <a:effectLst/>
                        <a:latin typeface="Comic Sans MS" panose="030F0702030302020204" pitchFamily="66" charset="0"/>
                        <a:ea typeface="Calibri" panose="020F0502020204030204" pitchFamily="34" charset="0"/>
                        <a:cs typeface="Times New Roman" panose="02020603050405020304" pitchFamily="18" charset="0"/>
                      </a:endParaRPr>
                    </a:p>
                    <a:p>
                      <a:pPr algn="l">
                        <a:lnSpc>
                          <a:spcPct val="115000"/>
                        </a:lnSpc>
                        <a:spcAft>
                          <a:spcPts val="0"/>
                        </a:spcAft>
                      </a:pPr>
                      <a:r>
                        <a:rPr lang="es-MX" sz="1200" b="1" dirty="0">
                          <a:effectLst/>
                          <a:latin typeface="Comic Sans MS" panose="030F0702030302020204" pitchFamily="66" charset="0"/>
                          <a:ea typeface="Calibri" panose="020F0502020204030204" pitchFamily="34" charset="0"/>
                          <a:cs typeface="Times New Roman" panose="02020603050405020304" pitchFamily="18" charset="0"/>
                        </a:rPr>
                        <a:t> </a:t>
                      </a:r>
                      <a:endParaRPr lang="es-MX" sz="1200" dirty="0">
                        <a:effectLst/>
                        <a:latin typeface="Comic Sans MS" panose="030F0702030302020204" pitchFamily="66"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40000"/>
                        <a:lumOff val="60000"/>
                      </a:schemeClr>
                    </a:solidFill>
                  </a:tcPr>
                </a:tc>
                <a:tc>
                  <a:txBody>
                    <a:bodyPr/>
                    <a:lstStyle/>
                    <a:p>
                      <a:r>
                        <a:rPr lang="es-MX" sz="1600" dirty="0" smtClean="0">
                          <a:latin typeface="Comic Sans MS" panose="030F0702030302020204" pitchFamily="66" charset="0"/>
                        </a:rPr>
                        <a:t>USA 1972, 1990,</a:t>
                      </a:r>
                      <a:r>
                        <a:rPr lang="es-MX" sz="1600" baseline="0" dirty="0" smtClean="0">
                          <a:latin typeface="Comic Sans MS" panose="030F0702030302020204" pitchFamily="66" charset="0"/>
                        </a:rPr>
                        <a:t> </a:t>
                      </a:r>
                      <a:endParaRPr lang="es-MX" sz="1600" dirty="0">
                        <a:latin typeface="Comic Sans MS" panose="030F0702030302020204" pitchFamily="66"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40000"/>
                        <a:lumOff val="60000"/>
                      </a:schemeClr>
                    </a:solidFill>
                  </a:tcPr>
                </a:tc>
              </a:tr>
              <a:tr h="559115">
                <a:tc>
                  <a:txBody>
                    <a:bodyPr/>
                    <a:lstStyle/>
                    <a:p>
                      <a:pPr algn="l">
                        <a:lnSpc>
                          <a:spcPct val="115000"/>
                        </a:lnSpc>
                        <a:spcAft>
                          <a:spcPts val="0"/>
                        </a:spcAft>
                      </a:pPr>
                      <a:r>
                        <a:rPr lang="es-MX" sz="1200" b="1" dirty="0" smtClean="0">
                          <a:effectLst/>
                          <a:latin typeface="Comic Sans MS" panose="030F0702030302020204" pitchFamily="66" charset="0"/>
                          <a:ea typeface="Calibri" panose="020F0502020204030204" pitchFamily="34" charset="0"/>
                          <a:cs typeface="Times New Roman" panose="02020603050405020304" pitchFamily="18" charset="0"/>
                        </a:rPr>
                        <a:t>OBJETO </a:t>
                      </a:r>
                      <a:r>
                        <a:rPr lang="es-MX" sz="1200" b="1" dirty="0">
                          <a:effectLst/>
                          <a:latin typeface="Comic Sans MS" panose="030F0702030302020204" pitchFamily="66" charset="0"/>
                          <a:ea typeface="Calibri" panose="020F0502020204030204" pitchFamily="34" charset="0"/>
                          <a:cs typeface="Times New Roman" panose="02020603050405020304" pitchFamily="18" charset="0"/>
                        </a:rPr>
                        <a:t>DE ESTUDIO</a:t>
                      </a:r>
                      <a:endParaRPr lang="es-MX" sz="1200" dirty="0">
                        <a:effectLst/>
                        <a:latin typeface="Comic Sans MS" panose="030F0702030302020204" pitchFamily="66"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40000"/>
                        <a:lumOff val="60000"/>
                      </a:schemeClr>
                    </a:solidFill>
                  </a:tcPr>
                </a:tc>
                <a:tc>
                  <a:txBody>
                    <a:bodyPr/>
                    <a:lstStyle/>
                    <a:p>
                      <a:r>
                        <a:rPr lang="es-MX" sz="1400" dirty="0" smtClean="0">
                          <a:latin typeface="Comic Sans MS" panose="030F0702030302020204" pitchFamily="66" charset="0"/>
                        </a:rPr>
                        <a:t>El hombre: su cuerpo-mente y espíritu; el hombre vaya más allá en experiencias, procesos y eventos que trascienden (el sentido de si mismo), para experimentar una realidad</a:t>
                      </a:r>
                      <a:r>
                        <a:rPr lang="es-MX" sz="1400" baseline="0" dirty="0" smtClean="0">
                          <a:latin typeface="Comic Sans MS" panose="030F0702030302020204" pitchFamily="66" charset="0"/>
                        </a:rPr>
                        <a:t> mayor; </a:t>
                      </a:r>
                      <a:r>
                        <a:rPr lang="es-MX" sz="1400" dirty="0" smtClean="0">
                          <a:latin typeface="Comic Sans MS" panose="030F0702030302020204" pitchFamily="66" charset="0"/>
                        </a:rPr>
                        <a:t> Modificar estados de conciencia (más allá del ego y la personalidad); Autorrealización y autotrascendencia; identificarse con una consciencia mayor;  conectar lo psicológico con lo espiritual, lograr alcance de niveles óptimos de bienestar</a:t>
                      </a:r>
                      <a:r>
                        <a:rPr lang="es-MX" sz="1400" baseline="0" dirty="0" smtClean="0">
                          <a:latin typeface="Comic Sans MS" panose="030F0702030302020204" pitchFamily="66" charset="0"/>
                        </a:rPr>
                        <a:t> y salud psicológica</a:t>
                      </a:r>
                      <a:endParaRPr lang="es-MX" sz="1400" dirty="0">
                        <a:latin typeface="Comic Sans MS" panose="030F0702030302020204" pitchFamily="66"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40000"/>
                        <a:lumOff val="60000"/>
                      </a:schemeClr>
                    </a:solidFill>
                  </a:tcPr>
                </a:tc>
              </a:tr>
              <a:tr h="559115">
                <a:tc>
                  <a:txBody>
                    <a:bodyPr/>
                    <a:lstStyle/>
                    <a:p>
                      <a:pPr algn="l">
                        <a:lnSpc>
                          <a:spcPct val="115000"/>
                        </a:lnSpc>
                        <a:spcAft>
                          <a:spcPts val="0"/>
                        </a:spcAft>
                      </a:pPr>
                      <a:r>
                        <a:rPr lang="es-MX" sz="1200" b="1" dirty="0" smtClean="0">
                          <a:effectLst/>
                          <a:latin typeface="Comic Sans MS" panose="030F0702030302020204" pitchFamily="66" charset="0"/>
                          <a:ea typeface="Calibri" panose="020F0502020204030204" pitchFamily="34" charset="0"/>
                          <a:cs typeface="Times New Roman" panose="02020603050405020304" pitchFamily="18" charset="0"/>
                        </a:rPr>
                        <a:t>METODOS </a:t>
                      </a:r>
                      <a:r>
                        <a:rPr lang="es-MX" sz="1200" b="1" dirty="0">
                          <a:effectLst/>
                          <a:latin typeface="Comic Sans MS" panose="030F0702030302020204" pitchFamily="66" charset="0"/>
                          <a:ea typeface="Calibri" panose="020F0502020204030204" pitchFamily="34" charset="0"/>
                          <a:cs typeface="Times New Roman" panose="02020603050405020304" pitchFamily="18" charset="0"/>
                        </a:rPr>
                        <a:t>Y TECNICAS</a:t>
                      </a:r>
                      <a:endParaRPr lang="es-MX" sz="1200" dirty="0">
                        <a:effectLst/>
                        <a:latin typeface="Comic Sans MS" panose="030F0702030302020204" pitchFamily="66"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40000"/>
                        <a:lumOff val="60000"/>
                      </a:schemeClr>
                    </a:solidFill>
                  </a:tcPr>
                </a:tc>
                <a:tc>
                  <a:txBody>
                    <a:bodyPr/>
                    <a:lstStyle/>
                    <a:p>
                      <a:r>
                        <a:rPr lang="es-MX" sz="1600" dirty="0" smtClean="0">
                          <a:latin typeface="Comic Sans MS" panose="030F0702030302020204" pitchFamily="66" charset="0"/>
                        </a:rPr>
                        <a:t>Metodología empírica (práctica); Aplicación terapéutica; Practica la psicología más principios espirituales; Paralelismo</a:t>
                      </a:r>
                      <a:r>
                        <a:rPr lang="es-MX" sz="1600" baseline="0" dirty="0" smtClean="0">
                          <a:latin typeface="Comic Sans MS" panose="030F0702030302020204" pitchFamily="66" charset="0"/>
                        </a:rPr>
                        <a:t> con descubrimientos científicos de vanguardia.</a:t>
                      </a:r>
                      <a:endParaRPr lang="es-MX" sz="1600" dirty="0">
                        <a:latin typeface="Comic Sans MS" panose="030F0702030302020204" pitchFamily="66"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40000"/>
                        <a:lumOff val="60000"/>
                      </a:schemeClr>
                    </a:solidFill>
                  </a:tcPr>
                </a:tc>
              </a:tr>
              <a:tr h="336248">
                <a:tc>
                  <a:txBody>
                    <a:bodyPr/>
                    <a:lstStyle/>
                    <a:p>
                      <a:pPr algn="l">
                        <a:lnSpc>
                          <a:spcPct val="115000"/>
                        </a:lnSpc>
                        <a:spcAft>
                          <a:spcPts val="0"/>
                        </a:spcAft>
                      </a:pPr>
                      <a:r>
                        <a:rPr lang="es-MX" sz="1200" b="1" dirty="0">
                          <a:effectLst/>
                          <a:latin typeface="Comic Sans MS" panose="030F0702030302020204" pitchFamily="66" charset="0"/>
                          <a:ea typeface="Calibri" panose="020F0502020204030204" pitchFamily="34" charset="0"/>
                          <a:cs typeface="Times New Roman" panose="02020603050405020304" pitchFamily="18" charset="0"/>
                        </a:rPr>
                        <a:t>SUJETOS DE ESTUDIO</a:t>
                      </a:r>
                      <a:endParaRPr lang="es-MX" sz="1200" dirty="0">
                        <a:effectLst/>
                        <a:latin typeface="Comic Sans MS" panose="030F0702030302020204" pitchFamily="66"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40000"/>
                        <a:lumOff val="60000"/>
                      </a:schemeClr>
                    </a:solidFill>
                  </a:tcPr>
                </a:tc>
                <a:tc>
                  <a:txBody>
                    <a:bodyPr/>
                    <a:lstStyle/>
                    <a:p>
                      <a:r>
                        <a:rPr lang="es-MX" sz="1400" dirty="0" smtClean="0">
                          <a:latin typeface="Comic Sans MS" panose="030F0702030302020204" pitchFamily="66" charset="0"/>
                        </a:rPr>
                        <a:t>Seres humanos.</a:t>
                      </a:r>
                      <a:endParaRPr lang="es-MX" sz="1400" dirty="0">
                        <a:latin typeface="Comic Sans MS" panose="030F0702030302020204" pitchFamily="66"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40000"/>
                        <a:lumOff val="60000"/>
                      </a:schemeClr>
                    </a:solidFill>
                  </a:tcPr>
                </a:tc>
              </a:tr>
              <a:tr h="559115">
                <a:tc>
                  <a:txBody>
                    <a:bodyPr/>
                    <a:lstStyle/>
                    <a:p>
                      <a:pPr algn="l">
                        <a:lnSpc>
                          <a:spcPct val="115000"/>
                        </a:lnSpc>
                        <a:spcAft>
                          <a:spcPts val="0"/>
                        </a:spcAft>
                      </a:pPr>
                      <a:r>
                        <a:rPr lang="es-MX" sz="1200" b="1" dirty="0" smtClean="0">
                          <a:effectLst/>
                          <a:latin typeface="Comic Sans MS" panose="030F0702030302020204" pitchFamily="66" charset="0"/>
                          <a:ea typeface="Calibri" panose="020F0502020204030204" pitchFamily="34" charset="0"/>
                          <a:cs typeface="Times New Roman" panose="02020603050405020304" pitchFamily="18" charset="0"/>
                        </a:rPr>
                        <a:t>APORTACIONES</a:t>
                      </a:r>
                      <a:endParaRPr lang="es-MX" sz="1200" dirty="0">
                        <a:effectLst/>
                        <a:latin typeface="Comic Sans MS" panose="030F0702030302020204" pitchFamily="66"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40000"/>
                        <a:lumOff val="60000"/>
                      </a:schemeClr>
                    </a:solidFill>
                  </a:tcPr>
                </a:tc>
                <a:tc>
                  <a:txBody>
                    <a:bodyPr/>
                    <a:lstStyle/>
                    <a:p>
                      <a:r>
                        <a:rPr lang="es-MX" sz="1400" dirty="0" smtClean="0">
                          <a:latin typeface="Comic Sans MS" panose="030F0702030302020204" pitchFamily="66" charset="0"/>
                        </a:rPr>
                        <a:t>Paralelismo</a:t>
                      </a:r>
                      <a:r>
                        <a:rPr lang="es-MX" sz="1400" baseline="0" dirty="0" smtClean="0">
                          <a:latin typeface="Comic Sans MS" panose="030F0702030302020204" pitchFamily="66" charset="0"/>
                        </a:rPr>
                        <a:t> con descubrimientos científicos de vanguardia; Leyes espirituales; Autorrealización; </a:t>
                      </a:r>
                      <a:r>
                        <a:rPr lang="es-MX" sz="1400" baseline="0" dirty="0" err="1" smtClean="0">
                          <a:latin typeface="Comic Sans MS" panose="030F0702030302020204" pitchFamily="66" charset="0"/>
                        </a:rPr>
                        <a:t>Autotrascencdencia</a:t>
                      </a:r>
                      <a:r>
                        <a:rPr lang="es-MX" sz="1400" baseline="0" dirty="0" smtClean="0">
                          <a:latin typeface="Comic Sans MS" panose="030F0702030302020204" pitchFamily="66" charset="0"/>
                        </a:rPr>
                        <a:t>.</a:t>
                      </a:r>
                    </a:p>
                    <a:p>
                      <a:endParaRPr lang="es-MX" sz="1400" baseline="0" dirty="0" smtClean="0">
                        <a:latin typeface="Comic Sans MS" panose="030F0702030302020204" pitchFamily="66" charset="0"/>
                      </a:endParaRPr>
                    </a:p>
                    <a:p>
                      <a:r>
                        <a:rPr lang="es-MX" sz="1400" b="1" baseline="0" dirty="0" smtClean="0">
                          <a:latin typeface="Comic Sans MS" panose="030F0702030302020204" pitchFamily="66" charset="0"/>
                        </a:rPr>
                        <a:t>CUARTA FUERZA.</a:t>
                      </a:r>
                      <a:endParaRPr lang="es-MX" sz="1400" b="1" dirty="0">
                        <a:latin typeface="Comic Sans MS" panose="030F0702030302020204" pitchFamily="66"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40000"/>
                        <a:lumOff val="60000"/>
                      </a:schemeClr>
                    </a:solidFill>
                  </a:tcPr>
                </a:tc>
              </a:tr>
            </a:tbl>
          </a:graphicData>
        </a:graphic>
      </p:graphicFrame>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188640"/>
            <a:ext cx="7467600" cy="360040"/>
          </a:xfrm>
          <a:solidFill>
            <a:schemeClr val="accent4">
              <a:lumMod val="40000"/>
              <a:lumOff val="60000"/>
            </a:schemeClr>
          </a:solidFill>
        </p:spPr>
        <p:txBody>
          <a:bodyPr>
            <a:normAutofit fontScale="90000"/>
          </a:bodyPr>
          <a:lstStyle/>
          <a:p>
            <a:pPr algn="ctr"/>
            <a:r>
              <a:rPr lang="es-MX" dirty="0">
                <a:solidFill>
                  <a:schemeClr val="tx1"/>
                </a:solidFill>
                <a:latin typeface="Comic Sans MS" panose="030F0702030302020204" pitchFamily="66" charset="0"/>
              </a:rPr>
              <a:t/>
            </a:r>
            <a:br>
              <a:rPr lang="es-MX" dirty="0">
                <a:solidFill>
                  <a:schemeClr val="tx1"/>
                </a:solidFill>
                <a:latin typeface="Comic Sans MS" panose="030F0702030302020204" pitchFamily="66" charset="0"/>
              </a:rPr>
            </a:br>
            <a:r>
              <a:rPr lang="es-MX" sz="2200" dirty="0">
                <a:solidFill>
                  <a:schemeClr val="tx1"/>
                </a:solidFill>
                <a:latin typeface="Comic Sans MS" panose="030F0702030302020204" pitchFamily="66" charset="0"/>
              </a:rPr>
              <a:t>TRANSPERSONAL</a:t>
            </a:r>
            <a:endParaRPr lang="es-MX" sz="2200" dirty="0"/>
          </a:p>
        </p:txBody>
      </p:sp>
      <p:pic>
        <p:nvPicPr>
          <p:cNvPr id="8" name="Imagen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1560" y="692696"/>
            <a:ext cx="3753849" cy="3384376"/>
          </a:xfrm>
          <a:prstGeom prst="rect">
            <a:avLst/>
          </a:prstGeom>
        </p:spPr>
      </p:pic>
      <p:pic>
        <p:nvPicPr>
          <p:cNvPr id="11" name="Imagen 10"/>
          <p:cNvPicPr>
            <a:picLocks noChangeAspect="1"/>
          </p:cNvPicPr>
          <p:nvPr/>
        </p:nvPicPr>
        <p:blipFill>
          <a:blip r:embed="rId3"/>
          <a:stretch>
            <a:fillRect/>
          </a:stretch>
        </p:blipFill>
        <p:spPr>
          <a:xfrm>
            <a:off x="4788024" y="3212976"/>
            <a:ext cx="3451474" cy="2664296"/>
          </a:xfrm>
          <a:prstGeom prst="rect">
            <a:avLst/>
          </a:prstGeom>
        </p:spPr>
      </p:pic>
    </p:spTree>
    <p:extLst>
      <p:ext uri="{BB962C8B-B14F-4D97-AF65-F5344CB8AC3E}">
        <p14:creationId xmlns:p14="http://schemas.microsoft.com/office/powerpoint/2010/main" val="145503896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332656"/>
            <a:ext cx="7467600" cy="504056"/>
          </a:xfrm>
          <a:solidFill>
            <a:schemeClr val="accent4">
              <a:lumMod val="60000"/>
              <a:lumOff val="40000"/>
            </a:schemeClr>
          </a:solidFill>
        </p:spPr>
        <p:txBody>
          <a:bodyPr>
            <a:normAutofit/>
          </a:bodyPr>
          <a:lstStyle/>
          <a:p>
            <a:pPr algn="ctr"/>
            <a:r>
              <a:rPr lang="es-MX" sz="2000" b="1" cap="none" dirty="0">
                <a:solidFill>
                  <a:prstClr val="black"/>
                </a:solidFill>
                <a:latin typeface="Comic Sans MS" panose="030F0702030302020204" pitchFamily="66" charset="0"/>
                <a:ea typeface="Tahoma" pitchFamily="34" charset="0"/>
                <a:cs typeface="Tahoma" pitchFamily="34" charset="0"/>
              </a:rPr>
              <a:t>COMPETENCIA DISCIPLINAR </a:t>
            </a:r>
            <a:r>
              <a:rPr lang="es-MX" sz="2000" b="1" cap="none" dirty="0" smtClean="0">
                <a:solidFill>
                  <a:prstClr val="black"/>
                </a:solidFill>
                <a:latin typeface="Comic Sans MS" panose="030F0702030302020204" pitchFamily="66" charset="0"/>
                <a:ea typeface="Tahoma" pitchFamily="34" charset="0"/>
                <a:cs typeface="Tahoma" pitchFamily="34" charset="0"/>
              </a:rPr>
              <a:t>BÁSICAS</a:t>
            </a:r>
            <a:endParaRPr lang="es-MX" sz="2000" dirty="0">
              <a:latin typeface="Comic Sans MS" panose="030F0702030302020204" pitchFamily="66" charset="0"/>
            </a:endParaRPr>
          </a:p>
        </p:txBody>
      </p:sp>
      <p:sp>
        <p:nvSpPr>
          <p:cNvPr id="3" name="Marcador de contenido 2"/>
          <p:cNvSpPr>
            <a:spLocks noGrp="1"/>
          </p:cNvSpPr>
          <p:nvPr>
            <p:ph sz="quarter" idx="1"/>
          </p:nvPr>
        </p:nvSpPr>
        <p:spPr>
          <a:xfrm>
            <a:off x="457200" y="1124744"/>
            <a:ext cx="7467600" cy="4873752"/>
          </a:xfrm>
        </p:spPr>
        <p:txBody>
          <a:bodyPr>
            <a:normAutofit/>
          </a:bodyPr>
          <a:lstStyle/>
          <a:p>
            <a:pPr marL="0" indent="0" algn="just">
              <a:lnSpc>
                <a:spcPct val="115000"/>
              </a:lnSpc>
              <a:spcAft>
                <a:spcPts val="0"/>
              </a:spcAft>
              <a:buNone/>
              <a:tabLst>
                <a:tab pos="1066800" algn="l"/>
                <a:tab pos="1536700" algn="l"/>
                <a:tab pos="1739900" algn="l"/>
                <a:tab pos="1993900" algn="l"/>
                <a:tab pos="2413000" algn="l"/>
                <a:tab pos="2895600" algn="l"/>
                <a:tab pos="3289300" algn="l"/>
                <a:tab pos="3365500" algn="l"/>
              </a:tabLst>
            </a:pPr>
            <a:r>
              <a:rPr lang="es-AR" sz="2000" b="1" dirty="0">
                <a:latin typeface="Comic Sans MS" panose="030F0702030302020204" pitchFamily="66" charset="0"/>
                <a:ea typeface="Times New Roman" panose="02020603050405020304" pitchFamily="18" charset="0"/>
              </a:rPr>
              <a:t>1</a:t>
            </a:r>
            <a:r>
              <a:rPr lang="es-AR" sz="2000" dirty="0">
                <a:latin typeface="Comic Sans MS" panose="030F0702030302020204" pitchFamily="66" charset="0"/>
                <a:ea typeface="Times New Roman" panose="02020603050405020304" pitchFamily="18" charset="0"/>
              </a:rPr>
              <a:t>.</a:t>
            </a:r>
            <a:r>
              <a:rPr lang="es-AR" sz="2000" spc="5" dirty="0">
                <a:latin typeface="Comic Sans MS" panose="030F0702030302020204" pitchFamily="66" charset="0"/>
                <a:ea typeface="Times New Roman" panose="02020603050405020304" pitchFamily="18" charset="0"/>
              </a:rPr>
              <a:t> Identifica</a:t>
            </a:r>
            <a:r>
              <a:rPr lang="es-AR" sz="2000" dirty="0">
                <a:latin typeface="Comic Sans MS" panose="030F0702030302020204" pitchFamily="66" charset="0"/>
                <a:ea typeface="Times New Roman" panose="02020603050405020304" pitchFamily="18" charset="0"/>
              </a:rPr>
              <a:t> </a:t>
            </a:r>
            <a:r>
              <a:rPr lang="es-AR" sz="2000" spc="-5" dirty="0">
                <a:latin typeface="Comic Sans MS" panose="030F0702030302020204" pitchFamily="66" charset="0"/>
                <a:ea typeface="Times New Roman" panose="02020603050405020304" pitchFamily="18" charset="0"/>
              </a:rPr>
              <a:t>e</a:t>
            </a:r>
            <a:r>
              <a:rPr lang="es-AR" sz="2000" dirty="0">
                <a:latin typeface="Comic Sans MS" panose="030F0702030302020204" pitchFamily="66" charset="0"/>
                <a:ea typeface="Times New Roman" panose="02020603050405020304" pitchFamily="18" charset="0"/>
              </a:rPr>
              <a:t>l c</a:t>
            </a:r>
            <a:r>
              <a:rPr lang="es-AR" sz="2000" spc="-5" dirty="0">
                <a:latin typeface="Comic Sans MS" panose="030F0702030302020204" pitchFamily="66" charset="0"/>
                <a:ea typeface="Times New Roman" panose="02020603050405020304" pitchFamily="18" charset="0"/>
              </a:rPr>
              <a:t>o</a:t>
            </a:r>
            <a:r>
              <a:rPr lang="es-AR" sz="2000" dirty="0">
                <a:latin typeface="Comic Sans MS" panose="030F0702030302020204" pitchFamily="66" charset="0"/>
                <a:ea typeface="Times New Roman" panose="02020603050405020304" pitchFamily="18" charset="0"/>
              </a:rPr>
              <a:t>no</a:t>
            </a:r>
            <a:r>
              <a:rPr lang="es-AR" sz="2000" spc="15" dirty="0">
                <a:latin typeface="Comic Sans MS" panose="030F0702030302020204" pitchFamily="66" charset="0"/>
                <a:ea typeface="Times New Roman" panose="02020603050405020304" pitchFamily="18" charset="0"/>
              </a:rPr>
              <a:t>c</a:t>
            </a:r>
            <a:r>
              <a:rPr lang="es-AR" sz="2000" spc="-10" dirty="0">
                <a:latin typeface="Comic Sans MS" panose="030F0702030302020204" pitchFamily="66" charset="0"/>
                <a:ea typeface="Times New Roman" panose="02020603050405020304" pitchFamily="18" charset="0"/>
              </a:rPr>
              <a:t>i</a:t>
            </a:r>
            <a:r>
              <a:rPr lang="es-AR" sz="2000" dirty="0">
                <a:latin typeface="Comic Sans MS" panose="030F0702030302020204" pitchFamily="66" charset="0"/>
                <a:ea typeface="Times New Roman" panose="02020603050405020304" pitchFamily="18" charset="0"/>
              </a:rPr>
              <a:t>m</a:t>
            </a:r>
            <a:r>
              <a:rPr lang="es-AR" sz="2000" spc="-10" dirty="0">
                <a:latin typeface="Comic Sans MS" panose="030F0702030302020204" pitchFamily="66" charset="0"/>
                <a:ea typeface="Times New Roman" panose="02020603050405020304" pitchFamily="18" charset="0"/>
              </a:rPr>
              <a:t>i</a:t>
            </a:r>
            <a:r>
              <a:rPr lang="es-AR" sz="2000" spc="-5" dirty="0">
                <a:latin typeface="Comic Sans MS" panose="030F0702030302020204" pitchFamily="66" charset="0"/>
                <a:ea typeface="Times New Roman" panose="02020603050405020304" pitchFamily="18" charset="0"/>
              </a:rPr>
              <a:t>e</a:t>
            </a:r>
            <a:r>
              <a:rPr lang="es-AR" sz="2000" dirty="0">
                <a:latin typeface="Comic Sans MS" panose="030F0702030302020204" pitchFamily="66" charset="0"/>
                <a:ea typeface="Times New Roman" panose="02020603050405020304" pitchFamily="18" charset="0"/>
              </a:rPr>
              <a:t>n</a:t>
            </a:r>
            <a:r>
              <a:rPr lang="es-AR" sz="2000" spc="5" dirty="0">
                <a:latin typeface="Comic Sans MS" panose="030F0702030302020204" pitchFamily="66" charset="0"/>
                <a:ea typeface="Times New Roman" panose="02020603050405020304" pitchFamily="18" charset="0"/>
              </a:rPr>
              <a:t>t</a:t>
            </a:r>
            <a:r>
              <a:rPr lang="es-AR" sz="2000" dirty="0">
                <a:latin typeface="Comic Sans MS" panose="030F0702030302020204" pitchFamily="66" charset="0"/>
                <a:ea typeface="Times New Roman" panose="02020603050405020304" pitchFamily="18" charset="0"/>
              </a:rPr>
              <a:t>o </a:t>
            </a:r>
            <a:r>
              <a:rPr lang="es-AR" sz="2000" spc="15" dirty="0">
                <a:latin typeface="Comic Sans MS" panose="030F0702030302020204" pitchFamily="66" charset="0"/>
                <a:ea typeface="Times New Roman" panose="02020603050405020304" pitchFamily="18" charset="0"/>
              </a:rPr>
              <a:t>s</a:t>
            </a:r>
            <a:r>
              <a:rPr lang="es-AR" sz="2000" dirty="0">
                <a:latin typeface="Comic Sans MS" panose="030F0702030302020204" pitchFamily="66" charset="0"/>
                <a:ea typeface="Times New Roman" panose="02020603050405020304" pitchFamily="18" charset="0"/>
              </a:rPr>
              <a:t>o</a:t>
            </a:r>
            <a:r>
              <a:rPr lang="es-AR" sz="2000" spc="-5" dirty="0">
                <a:latin typeface="Comic Sans MS" panose="030F0702030302020204" pitchFamily="66" charset="0"/>
                <a:ea typeface="Times New Roman" panose="02020603050405020304" pitchFamily="18" charset="0"/>
              </a:rPr>
              <a:t>c</a:t>
            </a:r>
            <a:r>
              <a:rPr lang="es-AR" sz="2000" spc="-10" dirty="0">
                <a:latin typeface="Comic Sans MS" panose="030F0702030302020204" pitchFamily="66" charset="0"/>
                <a:ea typeface="Times New Roman" panose="02020603050405020304" pitchFamily="18" charset="0"/>
              </a:rPr>
              <a:t>i</a:t>
            </a:r>
            <a:r>
              <a:rPr lang="es-AR" sz="2000" spc="15" dirty="0">
                <a:latin typeface="Comic Sans MS" panose="030F0702030302020204" pitchFamily="66" charset="0"/>
                <a:ea typeface="Times New Roman" panose="02020603050405020304" pitchFamily="18" charset="0"/>
              </a:rPr>
              <a:t>a</a:t>
            </a:r>
            <a:r>
              <a:rPr lang="es-AR" sz="2000" dirty="0">
                <a:latin typeface="Comic Sans MS" panose="030F0702030302020204" pitchFamily="66" charset="0"/>
                <a:ea typeface="Times New Roman" panose="02020603050405020304" pitchFamily="18" charset="0"/>
              </a:rPr>
              <a:t>l y h</a:t>
            </a:r>
            <a:r>
              <a:rPr lang="es-AR" sz="2000" spc="5" dirty="0">
                <a:latin typeface="Comic Sans MS" panose="030F0702030302020204" pitchFamily="66" charset="0"/>
                <a:ea typeface="Times New Roman" panose="02020603050405020304" pitchFamily="18" charset="0"/>
              </a:rPr>
              <a:t>u</a:t>
            </a:r>
            <a:r>
              <a:rPr lang="es-AR" sz="2000" dirty="0">
                <a:latin typeface="Comic Sans MS" panose="030F0702030302020204" pitchFamily="66" charset="0"/>
                <a:ea typeface="Times New Roman" panose="02020603050405020304" pitchFamily="18" charset="0"/>
              </a:rPr>
              <a:t>m</a:t>
            </a:r>
            <a:r>
              <a:rPr lang="es-AR" sz="2000" spc="-5" dirty="0">
                <a:latin typeface="Comic Sans MS" panose="030F0702030302020204" pitchFamily="66" charset="0"/>
                <a:ea typeface="Times New Roman" panose="02020603050405020304" pitchFamily="18" charset="0"/>
              </a:rPr>
              <a:t>a</a:t>
            </a:r>
            <a:r>
              <a:rPr lang="es-AR" sz="2000" dirty="0">
                <a:latin typeface="Comic Sans MS" panose="030F0702030302020204" pitchFamily="66" charset="0"/>
                <a:ea typeface="Times New Roman" panose="02020603050405020304" pitchFamily="18" charset="0"/>
              </a:rPr>
              <a:t>n</a:t>
            </a:r>
            <a:r>
              <a:rPr lang="es-AR" sz="2000" spc="-5" dirty="0">
                <a:latin typeface="Comic Sans MS" panose="030F0702030302020204" pitchFamily="66" charset="0"/>
                <a:ea typeface="Times New Roman" panose="02020603050405020304" pitchFamily="18" charset="0"/>
              </a:rPr>
              <a:t>is</a:t>
            </a:r>
            <a:r>
              <a:rPr lang="es-AR" sz="2000" spc="5" dirty="0">
                <a:latin typeface="Comic Sans MS" panose="030F0702030302020204" pitchFamily="66" charset="0"/>
                <a:ea typeface="Times New Roman" panose="02020603050405020304" pitchFamily="18" charset="0"/>
              </a:rPr>
              <a:t>t</a:t>
            </a:r>
            <a:r>
              <a:rPr lang="es-AR" sz="2000" dirty="0">
                <a:latin typeface="Comic Sans MS" panose="030F0702030302020204" pitchFamily="66" charset="0"/>
                <a:ea typeface="Times New Roman" panose="02020603050405020304" pitchFamily="18" charset="0"/>
              </a:rPr>
              <a:t>a c</a:t>
            </a:r>
            <a:r>
              <a:rPr lang="es-AR" sz="2000" spc="-5" dirty="0">
                <a:latin typeface="Comic Sans MS" panose="030F0702030302020204" pitchFamily="66" charset="0"/>
                <a:ea typeface="Times New Roman" panose="02020603050405020304" pitchFamily="18" charset="0"/>
              </a:rPr>
              <a:t>o</a:t>
            </a:r>
            <a:r>
              <a:rPr lang="es-AR" sz="2000" dirty="0">
                <a:latin typeface="Comic Sans MS" panose="030F0702030302020204" pitchFamily="66" charset="0"/>
                <a:ea typeface="Times New Roman" panose="02020603050405020304" pitchFamily="18" charset="0"/>
              </a:rPr>
              <a:t>mo  u</a:t>
            </a:r>
            <a:r>
              <a:rPr lang="es-AR" sz="2000" spc="5" dirty="0">
                <a:latin typeface="Comic Sans MS" panose="030F0702030302020204" pitchFamily="66" charset="0"/>
                <a:ea typeface="Times New Roman" panose="02020603050405020304" pitchFamily="18" charset="0"/>
              </a:rPr>
              <a:t>n</a:t>
            </a:r>
            <a:r>
              <a:rPr lang="es-AR" sz="2000" dirty="0">
                <a:latin typeface="Comic Sans MS" panose="030F0702030302020204" pitchFamily="66" charset="0"/>
                <a:ea typeface="Times New Roman" panose="02020603050405020304" pitchFamily="18" charset="0"/>
              </a:rPr>
              <a:t>a c</a:t>
            </a:r>
            <a:r>
              <a:rPr lang="es-AR" sz="2000" spc="-5" dirty="0">
                <a:latin typeface="Comic Sans MS" panose="030F0702030302020204" pitchFamily="66" charset="0"/>
                <a:ea typeface="Times New Roman" panose="02020603050405020304" pitchFamily="18" charset="0"/>
              </a:rPr>
              <a:t>o</a:t>
            </a:r>
            <a:r>
              <a:rPr lang="es-AR" sz="2000" dirty="0">
                <a:latin typeface="Comic Sans MS" panose="030F0702030302020204" pitchFamily="66" charset="0"/>
                <a:ea typeface="Times New Roman" panose="02020603050405020304" pitchFamily="18" charset="0"/>
              </a:rPr>
              <a:t>n</a:t>
            </a:r>
            <a:r>
              <a:rPr lang="es-AR" sz="2000" spc="-5" dirty="0">
                <a:latin typeface="Comic Sans MS" panose="030F0702030302020204" pitchFamily="66" charset="0"/>
                <a:ea typeface="Times New Roman" panose="02020603050405020304" pitchFamily="18" charset="0"/>
              </a:rPr>
              <a:t>s</a:t>
            </a:r>
            <a:r>
              <a:rPr lang="es-AR" sz="2000" spc="5" dirty="0">
                <a:latin typeface="Comic Sans MS" panose="030F0702030302020204" pitchFamily="66" charset="0"/>
                <a:ea typeface="Times New Roman" panose="02020603050405020304" pitchFamily="18" charset="0"/>
              </a:rPr>
              <a:t>t</a:t>
            </a:r>
            <a:r>
              <a:rPr lang="es-AR" sz="2000" dirty="0">
                <a:latin typeface="Comic Sans MS" panose="030F0702030302020204" pitchFamily="66" charset="0"/>
                <a:ea typeface="Times New Roman" panose="02020603050405020304" pitchFamily="18" charset="0"/>
              </a:rPr>
              <a:t>rucc</a:t>
            </a:r>
            <a:r>
              <a:rPr lang="es-AR" sz="2000" spc="-10" dirty="0">
                <a:latin typeface="Comic Sans MS" panose="030F0702030302020204" pitchFamily="66" charset="0"/>
                <a:ea typeface="Times New Roman" panose="02020603050405020304" pitchFamily="18" charset="0"/>
              </a:rPr>
              <a:t>i</a:t>
            </a:r>
            <a:r>
              <a:rPr lang="es-AR" sz="2000" dirty="0">
                <a:latin typeface="Comic Sans MS" panose="030F0702030302020204" pitchFamily="66" charset="0"/>
                <a:ea typeface="Times New Roman" panose="02020603050405020304" pitchFamily="18" charset="0"/>
              </a:rPr>
              <a:t>ón </a:t>
            </a:r>
            <a:r>
              <a:rPr lang="es-AR" sz="2000" spc="15" dirty="0">
                <a:latin typeface="Comic Sans MS" panose="030F0702030302020204" pitchFamily="66" charset="0"/>
                <a:ea typeface="Times New Roman" panose="02020603050405020304" pitchFamily="18" charset="0"/>
              </a:rPr>
              <a:t>e</a:t>
            </a:r>
            <a:r>
              <a:rPr lang="es-AR" sz="2000" dirty="0">
                <a:latin typeface="Comic Sans MS" panose="030F0702030302020204" pitchFamily="66" charset="0"/>
                <a:ea typeface="Times New Roman" panose="02020603050405020304" pitchFamily="18" charset="0"/>
              </a:rPr>
              <a:t>n c</a:t>
            </a:r>
            <a:r>
              <a:rPr lang="es-AR" sz="2000" spc="-5" dirty="0">
                <a:latin typeface="Comic Sans MS" panose="030F0702030302020204" pitchFamily="66" charset="0"/>
                <a:ea typeface="Times New Roman" panose="02020603050405020304" pitchFamily="18" charset="0"/>
              </a:rPr>
              <a:t>o</a:t>
            </a:r>
            <a:r>
              <a:rPr lang="es-AR" sz="2000" dirty="0">
                <a:latin typeface="Comic Sans MS" panose="030F0702030302020204" pitchFamily="66" charset="0"/>
                <a:ea typeface="Times New Roman" panose="02020603050405020304" pitchFamily="18" charset="0"/>
              </a:rPr>
              <a:t>n</a:t>
            </a:r>
            <a:r>
              <a:rPr lang="es-AR" sz="2000" spc="-5" dirty="0">
                <a:latin typeface="Comic Sans MS" panose="030F0702030302020204" pitchFamily="66" charset="0"/>
                <a:ea typeface="Times New Roman" panose="02020603050405020304" pitchFamily="18" charset="0"/>
              </a:rPr>
              <a:t>s</a:t>
            </a:r>
            <a:r>
              <a:rPr lang="es-AR" sz="2000" spc="5" dirty="0">
                <a:latin typeface="Comic Sans MS" panose="030F0702030302020204" pitchFamily="66" charset="0"/>
                <a:ea typeface="Times New Roman" panose="02020603050405020304" pitchFamily="18" charset="0"/>
              </a:rPr>
              <a:t>t</a:t>
            </a:r>
            <a:r>
              <a:rPr lang="es-AR" sz="2000" spc="-5" dirty="0">
                <a:latin typeface="Comic Sans MS" panose="030F0702030302020204" pitchFamily="66" charset="0"/>
                <a:ea typeface="Times New Roman" panose="02020603050405020304" pitchFamily="18" charset="0"/>
              </a:rPr>
              <a:t>a</a:t>
            </a:r>
            <a:r>
              <a:rPr lang="es-AR" sz="2000" dirty="0">
                <a:latin typeface="Comic Sans MS" panose="030F0702030302020204" pitchFamily="66" charset="0"/>
                <a:ea typeface="Times New Roman" panose="02020603050405020304" pitchFamily="18" charset="0"/>
              </a:rPr>
              <a:t>n</a:t>
            </a:r>
            <a:r>
              <a:rPr lang="es-AR" sz="2000" spc="5" dirty="0">
                <a:latin typeface="Comic Sans MS" panose="030F0702030302020204" pitchFamily="66" charset="0"/>
                <a:ea typeface="Times New Roman" panose="02020603050405020304" pitchFamily="18" charset="0"/>
              </a:rPr>
              <a:t>t</a:t>
            </a:r>
            <a:r>
              <a:rPr lang="es-AR" sz="2000" dirty="0">
                <a:latin typeface="Comic Sans MS" panose="030F0702030302020204" pitchFamily="66" charset="0"/>
                <a:ea typeface="Times New Roman" panose="02020603050405020304" pitchFamily="18" charset="0"/>
              </a:rPr>
              <a:t>e </a:t>
            </a:r>
            <a:r>
              <a:rPr lang="es-AR" sz="2000" spc="5" dirty="0">
                <a:latin typeface="Comic Sans MS" panose="030F0702030302020204" pitchFamily="66" charset="0"/>
                <a:ea typeface="Times New Roman" panose="02020603050405020304" pitchFamily="18" charset="0"/>
              </a:rPr>
              <a:t>t</a:t>
            </a:r>
            <a:r>
              <a:rPr lang="es-AR" sz="2000" dirty="0">
                <a:latin typeface="Comic Sans MS" panose="030F0702030302020204" pitchFamily="66" charset="0"/>
                <a:ea typeface="Times New Roman" panose="02020603050405020304" pitchFamily="18" charset="0"/>
              </a:rPr>
              <a:t>r</a:t>
            </a:r>
            <a:r>
              <a:rPr lang="es-AR" sz="2000" spc="-5" dirty="0">
                <a:latin typeface="Comic Sans MS" panose="030F0702030302020204" pitchFamily="66" charset="0"/>
                <a:ea typeface="Times New Roman" panose="02020603050405020304" pitchFamily="18" charset="0"/>
              </a:rPr>
              <a:t>a</a:t>
            </a:r>
            <a:r>
              <a:rPr lang="es-AR" sz="2000" dirty="0">
                <a:latin typeface="Comic Sans MS" panose="030F0702030302020204" pitchFamily="66" charset="0"/>
                <a:ea typeface="Times New Roman" panose="02020603050405020304" pitchFamily="18" charset="0"/>
              </a:rPr>
              <a:t>n</a:t>
            </a:r>
            <a:r>
              <a:rPr lang="es-AR" sz="2000" spc="-5" dirty="0">
                <a:latin typeface="Comic Sans MS" panose="030F0702030302020204" pitchFamily="66" charset="0"/>
                <a:ea typeface="Times New Roman" panose="02020603050405020304" pitchFamily="18" charset="0"/>
              </a:rPr>
              <a:t>s</a:t>
            </a:r>
            <a:r>
              <a:rPr lang="es-AR" sz="2000" dirty="0">
                <a:latin typeface="Comic Sans MS" panose="030F0702030302020204" pitchFamily="66" charset="0"/>
                <a:ea typeface="Times New Roman" panose="02020603050405020304" pitchFamily="18" charset="0"/>
              </a:rPr>
              <a:t>form</a:t>
            </a:r>
            <a:r>
              <a:rPr lang="es-AR" sz="2000" spc="-5" dirty="0">
                <a:latin typeface="Comic Sans MS" panose="030F0702030302020204" pitchFamily="66" charset="0"/>
                <a:ea typeface="Times New Roman" panose="02020603050405020304" pitchFamily="18" charset="0"/>
              </a:rPr>
              <a:t>a</a:t>
            </a:r>
            <a:r>
              <a:rPr lang="es-AR" sz="2000" dirty="0">
                <a:latin typeface="Comic Sans MS" panose="030F0702030302020204" pitchFamily="66" charset="0"/>
                <a:ea typeface="Times New Roman" panose="02020603050405020304" pitchFamily="18" charset="0"/>
              </a:rPr>
              <a:t>c</a:t>
            </a:r>
            <a:r>
              <a:rPr lang="es-AR" sz="2000" spc="-10" dirty="0">
                <a:latin typeface="Comic Sans MS" panose="030F0702030302020204" pitchFamily="66" charset="0"/>
                <a:ea typeface="Times New Roman" panose="02020603050405020304" pitchFamily="18" charset="0"/>
              </a:rPr>
              <a:t>i</a:t>
            </a:r>
            <a:r>
              <a:rPr lang="es-AR" sz="2000" dirty="0">
                <a:latin typeface="Comic Sans MS" panose="030F0702030302020204" pitchFamily="66" charset="0"/>
                <a:ea typeface="Times New Roman" panose="02020603050405020304" pitchFamily="18" charset="0"/>
              </a:rPr>
              <a:t>ón</a:t>
            </a:r>
            <a:r>
              <a:rPr lang="es-AR" sz="2000" dirty="0" smtClean="0">
                <a:latin typeface="Comic Sans MS" panose="030F0702030302020204" pitchFamily="66" charset="0"/>
                <a:ea typeface="Times New Roman" panose="02020603050405020304" pitchFamily="18" charset="0"/>
              </a:rPr>
              <a:t>.</a:t>
            </a:r>
          </a:p>
          <a:p>
            <a:pPr algn="just">
              <a:lnSpc>
                <a:spcPct val="115000"/>
              </a:lnSpc>
              <a:spcAft>
                <a:spcPts val="0"/>
              </a:spcAft>
              <a:tabLst>
                <a:tab pos="1066800" algn="l"/>
                <a:tab pos="1536700" algn="l"/>
                <a:tab pos="1739900" algn="l"/>
                <a:tab pos="1993900" algn="l"/>
                <a:tab pos="2413000" algn="l"/>
                <a:tab pos="2895600" algn="l"/>
                <a:tab pos="3289300" algn="l"/>
                <a:tab pos="3365500" algn="l"/>
              </a:tabLst>
            </a:pPr>
            <a:endParaRPr lang="es-MX" sz="2000" dirty="0">
              <a:latin typeface="Comic Sans MS" panose="030F0702030302020204" pitchFamily="66" charset="0"/>
              <a:ea typeface="Times New Roman" panose="02020603050405020304" pitchFamily="18" charset="0"/>
            </a:endParaRPr>
          </a:p>
          <a:p>
            <a:pPr marL="0" indent="0" algn="just">
              <a:lnSpc>
                <a:spcPct val="115000"/>
              </a:lnSpc>
              <a:spcBef>
                <a:spcPts val="25"/>
              </a:spcBef>
              <a:spcAft>
                <a:spcPts val="0"/>
              </a:spcAft>
              <a:buNone/>
            </a:pPr>
            <a:r>
              <a:rPr lang="es-AR" sz="2000" b="1" spc="5" dirty="0">
                <a:latin typeface="Comic Sans MS" panose="030F0702030302020204" pitchFamily="66" charset="0"/>
                <a:ea typeface="Times New Roman" panose="02020603050405020304" pitchFamily="18" charset="0"/>
              </a:rPr>
              <a:t>4</a:t>
            </a:r>
            <a:r>
              <a:rPr lang="es-AR" sz="2000" b="1" dirty="0">
                <a:latin typeface="Comic Sans MS" panose="030F0702030302020204" pitchFamily="66" charset="0"/>
                <a:ea typeface="Times New Roman" panose="02020603050405020304" pitchFamily="18" charset="0"/>
              </a:rPr>
              <a:t>.</a:t>
            </a:r>
            <a:r>
              <a:rPr lang="es-AR" sz="2000" b="1" spc="40" dirty="0">
                <a:latin typeface="Comic Sans MS" panose="030F0702030302020204" pitchFamily="66" charset="0"/>
                <a:ea typeface="Times New Roman" panose="02020603050405020304" pitchFamily="18" charset="0"/>
              </a:rPr>
              <a:t> </a:t>
            </a:r>
            <a:r>
              <a:rPr lang="es-AR" sz="2000" dirty="0">
                <a:latin typeface="Comic Sans MS" panose="030F0702030302020204" pitchFamily="66" charset="0"/>
                <a:ea typeface="Times New Roman" panose="02020603050405020304" pitchFamily="18" charset="0"/>
              </a:rPr>
              <a:t>V</a:t>
            </a:r>
            <a:r>
              <a:rPr lang="es-AR" sz="2000" spc="-5" dirty="0">
                <a:latin typeface="Comic Sans MS" panose="030F0702030302020204" pitchFamily="66" charset="0"/>
                <a:ea typeface="Times New Roman" panose="02020603050405020304" pitchFamily="18" charset="0"/>
              </a:rPr>
              <a:t>a</a:t>
            </a:r>
            <a:r>
              <a:rPr lang="es-AR" sz="2000" spc="-10" dirty="0">
                <a:latin typeface="Comic Sans MS" panose="030F0702030302020204" pitchFamily="66" charset="0"/>
                <a:ea typeface="Times New Roman" panose="02020603050405020304" pitchFamily="18" charset="0"/>
              </a:rPr>
              <a:t>l</a:t>
            </a:r>
            <a:r>
              <a:rPr lang="es-AR" sz="2000" dirty="0">
                <a:latin typeface="Comic Sans MS" panose="030F0702030302020204" pitchFamily="66" charset="0"/>
                <a:ea typeface="Times New Roman" panose="02020603050405020304" pitchFamily="18" charset="0"/>
              </a:rPr>
              <a:t>ora </a:t>
            </a:r>
            <a:r>
              <a:rPr lang="es-AR" sz="2000" spc="-10" dirty="0">
                <a:latin typeface="Comic Sans MS" panose="030F0702030302020204" pitchFamily="66" charset="0"/>
                <a:ea typeface="Times New Roman" panose="02020603050405020304" pitchFamily="18" charset="0"/>
              </a:rPr>
              <a:t>l</a:t>
            </a:r>
            <a:r>
              <a:rPr lang="es-AR" sz="2000" spc="-5" dirty="0">
                <a:latin typeface="Comic Sans MS" panose="030F0702030302020204" pitchFamily="66" charset="0"/>
                <a:ea typeface="Times New Roman" panose="02020603050405020304" pitchFamily="18" charset="0"/>
              </a:rPr>
              <a:t>a</a:t>
            </a:r>
            <a:r>
              <a:rPr lang="es-AR" sz="2000" dirty="0">
                <a:latin typeface="Comic Sans MS" panose="030F0702030302020204" pitchFamily="66" charset="0"/>
                <a:ea typeface="Times New Roman" panose="02020603050405020304" pitchFamily="18" charset="0"/>
              </a:rPr>
              <a:t>s</a:t>
            </a:r>
            <a:r>
              <a:rPr lang="es-AR" sz="2000" spc="5" dirty="0">
                <a:latin typeface="Comic Sans MS" panose="030F0702030302020204" pitchFamily="66" charset="0"/>
                <a:ea typeface="Times New Roman" panose="02020603050405020304" pitchFamily="18" charset="0"/>
              </a:rPr>
              <a:t> d</a:t>
            </a:r>
            <a:r>
              <a:rPr lang="es-AR" sz="2000" spc="-10" dirty="0">
                <a:latin typeface="Comic Sans MS" panose="030F0702030302020204" pitchFamily="66" charset="0"/>
                <a:ea typeface="Times New Roman" panose="02020603050405020304" pitchFamily="18" charset="0"/>
              </a:rPr>
              <a:t>i</a:t>
            </a:r>
            <a:r>
              <a:rPr lang="es-AR" sz="2000" dirty="0">
                <a:latin typeface="Comic Sans MS" panose="030F0702030302020204" pitchFamily="66" charset="0"/>
                <a:ea typeface="Times New Roman" panose="02020603050405020304" pitchFamily="18" charset="0"/>
              </a:rPr>
              <a:t>f</a:t>
            </a:r>
            <a:r>
              <a:rPr lang="es-AR" sz="2000" spc="-5" dirty="0">
                <a:latin typeface="Comic Sans MS" panose="030F0702030302020204" pitchFamily="66" charset="0"/>
                <a:ea typeface="Times New Roman" panose="02020603050405020304" pitchFamily="18" charset="0"/>
              </a:rPr>
              <a:t>e</a:t>
            </a:r>
            <a:r>
              <a:rPr lang="es-AR" sz="2000" spc="20" dirty="0">
                <a:latin typeface="Comic Sans MS" panose="030F0702030302020204" pitchFamily="66" charset="0"/>
                <a:ea typeface="Times New Roman" panose="02020603050405020304" pitchFamily="18" charset="0"/>
              </a:rPr>
              <a:t>r</a:t>
            </a:r>
            <a:r>
              <a:rPr lang="es-AR" sz="2000" spc="-5" dirty="0">
                <a:latin typeface="Comic Sans MS" panose="030F0702030302020204" pitchFamily="66" charset="0"/>
                <a:ea typeface="Times New Roman" panose="02020603050405020304" pitchFamily="18" charset="0"/>
              </a:rPr>
              <a:t>e</a:t>
            </a:r>
            <a:r>
              <a:rPr lang="es-AR" sz="2000" dirty="0">
                <a:latin typeface="Comic Sans MS" panose="030F0702030302020204" pitchFamily="66" charset="0"/>
                <a:ea typeface="Times New Roman" panose="02020603050405020304" pitchFamily="18" charset="0"/>
              </a:rPr>
              <a:t>nc</a:t>
            </a:r>
            <a:r>
              <a:rPr lang="es-AR" sz="2000" spc="-10" dirty="0">
                <a:latin typeface="Comic Sans MS" panose="030F0702030302020204" pitchFamily="66" charset="0"/>
                <a:ea typeface="Times New Roman" panose="02020603050405020304" pitchFamily="18" charset="0"/>
              </a:rPr>
              <a:t>i</a:t>
            </a:r>
            <a:r>
              <a:rPr lang="es-AR" sz="2000" spc="15" dirty="0">
                <a:latin typeface="Comic Sans MS" panose="030F0702030302020204" pitchFamily="66" charset="0"/>
                <a:ea typeface="Times New Roman" panose="02020603050405020304" pitchFamily="18" charset="0"/>
              </a:rPr>
              <a:t>a</a:t>
            </a:r>
            <a:r>
              <a:rPr lang="es-AR" sz="2000" dirty="0">
                <a:latin typeface="Comic Sans MS" panose="030F0702030302020204" pitchFamily="66" charset="0"/>
                <a:ea typeface="Times New Roman" panose="02020603050405020304" pitchFamily="18" charset="0"/>
              </a:rPr>
              <a:t>s</a:t>
            </a:r>
            <a:r>
              <a:rPr lang="es-AR" sz="2000" spc="5" dirty="0">
                <a:latin typeface="Comic Sans MS" panose="030F0702030302020204" pitchFamily="66" charset="0"/>
                <a:ea typeface="Times New Roman" panose="02020603050405020304" pitchFamily="18" charset="0"/>
              </a:rPr>
              <a:t> </a:t>
            </a:r>
            <a:r>
              <a:rPr lang="es-AR" sz="2000" spc="-5" dirty="0">
                <a:latin typeface="Comic Sans MS" panose="030F0702030302020204" pitchFamily="66" charset="0"/>
                <a:ea typeface="Times New Roman" panose="02020603050405020304" pitchFamily="18" charset="0"/>
              </a:rPr>
              <a:t>s</a:t>
            </a:r>
            <a:r>
              <a:rPr lang="es-AR" sz="2000" dirty="0">
                <a:latin typeface="Comic Sans MS" panose="030F0702030302020204" pitchFamily="66" charset="0"/>
                <a:ea typeface="Times New Roman" panose="02020603050405020304" pitchFamily="18" charset="0"/>
              </a:rPr>
              <a:t>o</a:t>
            </a:r>
            <a:r>
              <a:rPr lang="es-AR" sz="2000" spc="15" dirty="0">
                <a:latin typeface="Comic Sans MS" panose="030F0702030302020204" pitchFamily="66" charset="0"/>
                <a:ea typeface="Times New Roman" panose="02020603050405020304" pitchFamily="18" charset="0"/>
              </a:rPr>
              <a:t>c</a:t>
            </a:r>
            <a:r>
              <a:rPr lang="es-AR" sz="2000" spc="-10" dirty="0">
                <a:latin typeface="Comic Sans MS" panose="030F0702030302020204" pitchFamily="66" charset="0"/>
                <a:ea typeface="Times New Roman" panose="02020603050405020304" pitchFamily="18" charset="0"/>
              </a:rPr>
              <a:t>i</a:t>
            </a:r>
            <a:r>
              <a:rPr lang="es-AR" sz="2000" spc="-5" dirty="0">
                <a:latin typeface="Comic Sans MS" panose="030F0702030302020204" pitchFamily="66" charset="0"/>
                <a:ea typeface="Times New Roman" panose="02020603050405020304" pitchFamily="18" charset="0"/>
              </a:rPr>
              <a:t>a</a:t>
            </a:r>
            <a:r>
              <a:rPr lang="es-AR" sz="2000" spc="10" dirty="0">
                <a:latin typeface="Comic Sans MS" panose="030F0702030302020204" pitchFamily="66" charset="0"/>
                <a:ea typeface="Times New Roman" panose="02020603050405020304" pitchFamily="18" charset="0"/>
              </a:rPr>
              <a:t>l</a:t>
            </a:r>
            <a:r>
              <a:rPr lang="es-AR" sz="2000" spc="-5" dirty="0">
                <a:latin typeface="Comic Sans MS" panose="030F0702030302020204" pitchFamily="66" charset="0"/>
                <a:ea typeface="Times New Roman" panose="02020603050405020304" pitchFamily="18" charset="0"/>
              </a:rPr>
              <a:t>es</a:t>
            </a:r>
            <a:r>
              <a:rPr lang="es-AR" sz="2000" dirty="0">
                <a:latin typeface="Comic Sans MS" panose="030F0702030302020204" pitchFamily="66" charset="0"/>
                <a:ea typeface="Times New Roman" panose="02020603050405020304" pitchFamily="18" charset="0"/>
              </a:rPr>
              <a:t>,</a:t>
            </a:r>
            <a:r>
              <a:rPr lang="es-AR" sz="2000" spc="5" dirty="0">
                <a:latin typeface="Comic Sans MS" panose="030F0702030302020204" pitchFamily="66" charset="0"/>
                <a:ea typeface="Times New Roman" panose="02020603050405020304" pitchFamily="18" charset="0"/>
              </a:rPr>
              <a:t> p</a:t>
            </a:r>
            <a:r>
              <a:rPr lang="es-AR" sz="2000" dirty="0">
                <a:latin typeface="Comic Sans MS" panose="030F0702030302020204" pitchFamily="66" charset="0"/>
                <a:ea typeface="Times New Roman" panose="02020603050405020304" pitchFamily="18" charset="0"/>
              </a:rPr>
              <a:t>o</a:t>
            </a:r>
            <a:r>
              <a:rPr lang="es-AR" sz="2000" spc="10" dirty="0">
                <a:latin typeface="Comic Sans MS" panose="030F0702030302020204" pitchFamily="66" charset="0"/>
                <a:ea typeface="Times New Roman" panose="02020603050405020304" pitchFamily="18" charset="0"/>
              </a:rPr>
              <a:t>l</a:t>
            </a:r>
            <a:r>
              <a:rPr lang="es-AR" sz="2000" spc="-10" dirty="0">
                <a:latin typeface="Comic Sans MS" panose="030F0702030302020204" pitchFamily="66" charset="0"/>
                <a:ea typeface="Times New Roman" panose="02020603050405020304" pitchFamily="18" charset="0"/>
              </a:rPr>
              <a:t>í</a:t>
            </a:r>
            <a:r>
              <a:rPr lang="es-AR" sz="2000" spc="5" dirty="0">
                <a:latin typeface="Comic Sans MS" panose="030F0702030302020204" pitchFamily="66" charset="0"/>
                <a:ea typeface="Times New Roman" panose="02020603050405020304" pitchFamily="18" charset="0"/>
              </a:rPr>
              <a:t>t</a:t>
            </a:r>
            <a:r>
              <a:rPr lang="es-AR" sz="2000" spc="-10" dirty="0">
                <a:latin typeface="Comic Sans MS" panose="030F0702030302020204" pitchFamily="66" charset="0"/>
                <a:ea typeface="Times New Roman" panose="02020603050405020304" pitchFamily="18" charset="0"/>
              </a:rPr>
              <a:t>i</a:t>
            </a:r>
            <a:r>
              <a:rPr lang="es-AR" sz="2000" dirty="0">
                <a:latin typeface="Comic Sans MS" panose="030F0702030302020204" pitchFamily="66" charset="0"/>
                <a:ea typeface="Times New Roman" panose="02020603050405020304" pitchFamily="18" charset="0"/>
              </a:rPr>
              <a:t>c</a:t>
            </a:r>
            <a:r>
              <a:rPr lang="es-AR" sz="2000" spc="15" dirty="0">
                <a:latin typeface="Comic Sans MS" panose="030F0702030302020204" pitchFamily="66" charset="0"/>
                <a:ea typeface="Times New Roman" panose="02020603050405020304" pitchFamily="18" charset="0"/>
              </a:rPr>
              <a:t>a</a:t>
            </a:r>
            <a:r>
              <a:rPr lang="es-AR" sz="2000" spc="-5" dirty="0">
                <a:latin typeface="Comic Sans MS" panose="030F0702030302020204" pitchFamily="66" charset="0"/>
                <a:ea typeface="Times New Roman" panose="02020603050405020304" pitchFamily="18" charset="0"/>
              </a:rPr>
              <a:t>s</a:t>
            </a:r>
            <a:r>
              <a:rPr lang="es-AR" sz="2000" dirty="0">
                <a:latin typeface="Comic Sans MS" panose="030F0702030302020204" pitchFamily="66" charset="0"/>
                <a:ea typeface="Times New Roman" panose="02020603050405020304" pitchFamily="18" charset="0"/>
              </a:rPr>
              <a:t>, </a:t>
            </a:r>
            <a:r>
              <a:rPr lang="es-AR" sz="2000" spc="-5" dirty="0">
                <a:latin typeface="Comic Sans MS" panose="030F0702030302020204" pitchFamily="66" charset="0"/>
                <a:ea typeface="Times New Roman" panose="02020603050405020304" pitchFamily="18" charset="0"/>
              </a:rPr>
              <a:t>e</a:t>
            </a:r>
            <a:r>
              <a:rPr lang="es-AR" sz="2000" dirty="0">
                <a:latin typeface="Comic Sans MS" panose="030F0702030302020204" pitchFamily="66" charset="0"/>
                <a:ea typeface="Times New Roman" panose="02020603050405020304" pitchFamily="18" charset="0"/>
              </a:rPr>
              <a:t>c</a:t>
            </a:r>
            <a:r>
              <a:rPr lang="es-AR" sz="2000" spc="-5" dirty="0">
                <a:latin typeface="Comic Sans MS" panose="030F0702030302020204" pitchFamily="66" charset="0"/>
                <a:ea typeface="Times New Roman" panose="02020603050405020304" pitchFamily="18" charset="0"/>
              </a:rPr>
              <a:t>o</a:t>
            </a:r>
            <a:r>
              <a:rPr lang="es-AR" sz="2000" dirty="0">
                <a:latin typeface="Comic Sans MS" panose="030F0702030302020204" pitchFamily="66" charset="0"/>
                <a:ea typeface="Times New Roman" panose="02020603050405020304" pitchFamily="18" charset="0"/>
              </a:rPr>
              <a:t>nóm</a:t>
            </a:r>
            <a:r>
              <a:rPr lang="es-AR" sz="2000" spc="-10" dirty="0">
                <a:latin typeface="Comic Sans MS" panose="030F0702030302020204" pitchFamily="66" charset="0"/>
                <a:ea typeface="Times New Roman" panose="02020603050405020304" pitchFamily="18" charset="0"/>
              </a:rPr>
              <a:t>i</a:t>
            </a:r>
            <a:r>
              <a:rPr lang="es-AR" sz="2000" dirty="0">
                <a:latin typeface="Comic Sans MS" panose="030F0702030302020204" pitchFamily="66" charset="0"/>
                <a:ea typeface="Times New Roman" panose="02020603050405020304" pitchFamily="18" charset="0"/>
              </a:rPr>
              <a:t>c</a:t>
            </a:r>
            <a:r>
              <a:rPr lang="es-AR" sz="2000" spc="15" dirty="0">
                <a:latin typeface="Comic Sans MS" panose="030F0702030302020204" pitchFamily="66" charset="0"/>
                <a:ea typeface="Times New Roman" panose="02020603050405020304" pitchFamily="18" charset="0"/>
              </a:rPr>
              <a:t>a</a:t>
            </a:r>
            <a:r>
              <a:rPr lang="es-AR" sz="2000" spc="-5" dirty="0">
                <a:latin typeface="Comic Sans MS" panose="030F0702030302020204" pitchFamily="66" charset="0"/>
                <a:ea typeface="Times New Roman" panose="02020603050405020304" pitchFamily="18" charset="0"/>
              </a:rPr>
              <a:t>s</a:t>
            </a:r>
            <a:r>
              <a:rPr lang="es-AR" sz="2000" dirty="0">
                <a:latin typeface="Comic Sans MS" panose="030F0702030302020204" pitchFamily="66" charset="0"/>
                <a:ea typeface="Times New Roman" panose="02020603050405020304" pitchFamily="18" charset="0"/>
              </a:rPr>
              <a:t>,</a:t>
            </a:r>
            <a:r>
              <a:rPr lang="es-AR" sz="2000" spc="125" dirty="0">
                <a:latin typeface="Comic Sans MS" panose="030F0702030302020204" pitchFamily="66" charset="0"/>
                <a:ea typeface="Times New Roman" panose="02020603050405020304" pitchFamily="18" charset="0"/>
              </a:rPr>
              <a:t> </a:t>
            </a:r>
            <a:r>
              <a:rPr lang="es-AR" sz="2000" spc="-5" dirty="0">
                <a:latin typeface="Comic Sans MS" panose="030F0702030302020204" pitchFamily="66" charset="0"/>
                <a:ea typeface="Times New Roman" panose="02020603050405020304" pitchFamily="18" charset="0"/>
              </a:rPr>
              <a:t>é</a:t>
            </a:r>
            <a:r>
              <a:rPr lang="es-AR" sz="2000" spc="5" dirty="0">
                <a:latin typeface="Comic Sans MS" panose="030F0702030302020204" pitchFamily="66" charset="0"/>
                <a:ea typeface="Times New Roman" panose="02020603050405020304" pitchFamily="18" charset="0"/>
              </a:rPr>
              <a:t>t</a:t>
            </a:r>
            <a:r>
              <a:rPr lang="es-AR" sz="2000" dirty="0">
                <a:latin typeface="Comic Sans MS" panose="030F0702030302020204" pitchFamily="66" charset="0"/>
                <a:ea typeface="Times New Roman" panose="02020603050405020304" pitchFamily="18" charset="0"/>
              </a:rPr>
              <a:t>n</a:t>
            </a:r>
            <a:r>
              <a:rPr lang="es-AR" sz="2000" spc="-5" dirty="0">
                <a:latin typeface="Comic Sans MS" panose="030F0702030302020204" pitchFamily="66" charset="0"/>
                <a:ea typeface="Times New Roman" panose="02020603050405020304" pitchFamily="18" charset="0"/>
              </a:rPr>
              <a:t>i</a:t>
            </a:r>
            <a:r>
              <a:rPr lang="es-AR" sz="2000" dirty="0">
                <a:latin typeface="Comic Sans MS" panose="030F0702030302020204" pitchFamily="66" charset="0"/>
                <a:ea typeface="Times New Roman" panose="02020603050405020304" pitchFamily="18" charset="0"/>
              </a:rPr>
              <a:t>c</a:t>
            </a:r>
            <a:r>
              <a:rPr lang="es-AR" sz="2000" spc="15" dirty="0">
                <a:latin typeface="Comic Sans MS" panose="030F0702030302020204" pitchFamily="66" charset="0"/>
                <a:ea typeface="Times New Roman" panose="02020603050405020304" pitchFamily="18" charset="0"/>
              </a:rPr>
              <a:t>a</a:t>
            </a:r>
            <a:r>
              <a:rPr lang="es-AR" sz="2000" spc="-5" dirty="0">
                <a:latin typeface="Comic Sans MS" panose="030F0702030302020204" pitchFamily="66" charset="0"/>
                <a:ea typeface="Times New Roman" panose="02020603050405020304" pitchFamily="18" charset="0"/>
              </a:rPr>
              <a:t>s</a:t>
            </a:r>
            <a:r>
              <a:rPr lang="es-AR" sz="2000" dirty="0">
                <a:latin typeface="Comic Sans MS" panose="030F0702030302020204" pitchFamily="66" charset="0"/>
                <a:ea typeface="Times New Roman" panose="02020603050405020304" pitchFamily="18" charset="0"/>
              </a:rPr>
              <a:t>,</a:t>
            </a:r>
            <a:r>
              <a:rPr lang="es-AR" sz="2000" spc="125" dirty="0">
                <a:latin typeface="Comic Sans MS" panose="030F0702030302020204" pitchFamily="66" charset="0"/>
                <a:ea typeface="Times New Roman" panose="02020603050405020304" pitchFamily="18" charset="0"/>
              </a:rPr>
              <a:t> </a:t>
            </a:r>
            <a:r>
              <a:rPr lang="es-AR" sz="2000" dirty="0">
                <a:latin typeface="Comic Sans MS" panose="030F0702030302020204" pitchFamily="66" charset="0"/>
                <a:ea typeface="Times New Roman" panose="02020603050405020304" pitchFamily="18" charset="0"/>
              </a:rPr>
              <a:t>cu</a:t>
            </a:r>
            <a:r>
              <a:rPr lang="es-AR" sz="2000" spc="-10" dirty="0">
                <a:latin typeface="Comic Sans MS" panose="030F0702030302020204" pitchFamily="66" charset="0"/>
                <a:ea typeface="Times New Roman" panose="02020603050405020304" pitchFamily="18" charset="0"/>
              </a:rPr>
              <a:t>l</a:t>
            </a:r>
            <a:r>
              <a:rPr lang="es-AR" sz="2000" spc="5" dirty="0">
                <a:latin typeface="Comic Sans MS" panose="030F0702030302020204" pitchFamily="66" charset="0"/>
                <a:ea typeface="Times New Roman" panose="02020603050405020304" pitchFamily="18" charset="0"/>
              </a:rPr>
              <a:t>t</a:t>
            </a:r>
            <a:r>
              <a:rPr lang="es-AR" sz="2000" dirty="0">
                <a:latin typeface="Comic Sans MS" panose="030F0702030302020204" pitchFamily="66" charset="0"/>
                <a:ea typeface="Times New Roman" panose="02020603050405020304" pitchFamily="18" charset="0"/>
              </a:rPr>
              <a:t>ur</a:t>
            </a:r>
            <a:r>
              <a:rPr lang="es-AR" sz="2000" spc="-5" dirty="0">
                <a:latin typeface="Comic Sans MS" panose="030F0702030302020204" pitchFamily="66" charset="0"/>
                <a:ea typeface="Times New Roman" panose="02020603050405020304" pitchFamily="18" charset="0"/>
              </a:rPr>
              <a:t>a</a:t>
            </a:r>
            <a:r>
              <a:rPr lang="es-AR" sz="2000" spc="10" dirty="0">
                <a:latin typeface="Comic Sans MS" panose="030F0702030302020204" pitchFamily="66" charset="0"/>
                <a:ea typeface="Times New Roman" panose="02020603050405020304" pitchFamily="18" charset="0"/>
              </a:rPr>
              <a:t>l</a:t>
            </a:r>
            <a:r>
              <a:rPr lang="es-AR" sz="2000" spc="-5" dirty="0">
                <a:latin typeface="Comic Sans MS" panose="030F0702030302020204" pitchFamily="66" charset="0"/>
                <a:ea typeface="Times New Roman" panose="02020603050405020304" pitchFamily="18" charset="0"/>
              </a:rPr>
              <a:t>e</a:t>
            </a:r>
            <a:r>
              <a:rPr lang="es-AR" sz="2000" dirty="0">
                <a:latin typeface="Comic Sans MS" panose="030F0702030302020204" pitchFamily="66" charset="0"/>
                <a:ea typeface="Times New Roman" panose="02020603050405020304" pitchFamily="18" charset="0"/>
              </a:rPr>
              <a:t>s</a:t>
            </a:r>
            <a:r>
              <a:rPr lang="es-AR" sz="2000" spc="120" dirty="0">
                <a:latin typeface="Comic Sans MS" panose="030F0702030302020204" pitchFamily="66" charset="0"/>
                <a:ea typeface="Times New Roman" panose="02020603050405020304" pitchFamily="18" charset="0"/>
              </a:rPr>
              <a:t> </a:t>
            </a:r>
            <a:r>
              <a:rPr lang="es-AR" sz="2000" dirty="0">
                <a:latin typeface="Comic Sans MS" panose="030F0702030302020204" pitchFamily="66" charset="0"/>
                <a:ea typeface="Times New Roman" panose="02020603050405020304" pitchFamily="18" charset="0"/>
              </a:rPr>
              <a:t>y</a:t>
            </a:r>
            <a:r>
              <a:rPr lang="es-AR" sz="2000" spc="130" dirty="0">
                <a:latin typeface="Comic Sans MS" panose="030F0702030302020204" pitchFamily="66" charset="0"/>
                <a:ea typeface="Times New Roman" panose="02020603050405020304" pitchFamily="18" charset="0"/>
              </a:rPr>
              <a:t> </a:t>
            </a:r>
            <a:r>
              <a:rPr lang="es-AR" sz="2000" spc="5" dirty="0">
                <a:latin typeface="Comic Sans MS" panose="030F0702030302020204" pitchFamily="66" charset="0"/>
                <a:ea typeface="Times New Roman" panose="02020603050405020304" pitchFamily="18" charset="0"/>
              </a:rPr>
              <a:t>d</a:t>
            </a:r>
            <a:r>
              <a:rPr lang="es-AR" sz="2000" dirty="0">
                <a:latin typeface="Comic Sans MS" panose="030F0702030302020204" pitchFamily="66" charset="0"/>
                <a:ea typeface="Times New Roman" panose="02020603050405020304" pitchFamily="18" charset="0"/>
              </a:rPr>
              <a:t>e</a:t>
            </a:r>
            <a:r>
              <a:rPr lang="es-AR" sz="2000" spc="120" dirty="0">
                <a:latin typeface="Comic Sans MS" panose="030F0702030302020204" pitchFamily="66" charset="0"/>
                <a:ea typeface="Times New Roman" panose="02020603050405020304" pitchFamily="18" charset="0"/>
              </a:rPr>
              <a:t> </a:t>
            </a:r>
            <a:r>
              <a:rPr lang="es-AR" sz="2000" spc="5" dirty="0">
                <a:latin typeface="Comic Sans MS" panose="030F0702030302020204" pitchFamily="66" charset="0"/>
                <a:ea typeface="Times New Roman" panose="02020603050405020304" pitchFamily="18" charset="0"/>
              </a:rPr>
              <a:t>g</a:t>
            </a:r>
            <a:r>
              <a:rPr lang="es-AR" sz="2000" spc="-5" dirty="0">
                <a:latin typeface="Comic Sans MS" panose="030F0702030302020204" pitchFamily="66" charset="0"/>
                <a:ea typeface="Times New Roman" panose="02020603050405020304" pitchFamily="18" charset="0"/>
              </a:rPr>
              <a:t>é</a:t>
            </a:r>
            <a:r>
              <a:rPr lang="es-AR" sz="2000" dirty="0">
                <a:latin typeface="Comic Sans MS" panose="030F0702030302020204" pitchFamily="66" charset="0"/>
                <a:ea typeface="Times New Roman" panose="02020603050405020304" pitchFamily="18" charset="0"/>
              </a:rPr>
              <a:t>n</a:t>
            </a:r>
            <a:r>
              <a:rPr lang="es-AR" sz="2000" spc="-5" dirty="0">
                <a:latin typeface="Comic Sans MS" panose="030F0702030302020204" pitchFamily="66" charset="0"/>
                <a:ea typeface="Times New Roman" panose="02020603050405020304" pitchFamily="18" charset="0"/>
              </a:rPr>
              <a:t>e</a:t>
            </a:r>
            <a:r>
              <a:rPr lang="es-AR" sz="2000" dirty="0">
                <a:latin typeface="Comic Sans MS" panose="030F0702030302020204" pitchFamily="66" charset="0"/>
                <a:ea typeface="Times New Roman" panose="02020603050405020304" pitchFamily="18" charset="0"/>
              </a:rPr>
              <a:t>ro</a:t>
            </a:r>
            <a:r>
              <a:rPr lang="es-AR" sz="2000" spc="145" dirty="0">
                <a:latin typeface="Comic Sans MS" panose="030F0702030302020204" pitchFamily="66" charset="0"/>
                <a:ea typeface="Times New Roman" panose="02020603050405020304" pitchFamily="18" charset="0"/>
              </a:rPr>
              <a:t> </a:t>
            </a:r>
            <a:r>
              <a:rPr lang="es-AR" sz="2000" dirty="0">
                <a:latin typeface="Comic Sans MS" panose="030F0702030302020204" pitchFamily="66" charset="0"/>
                <a:ea typeface="Times New Roman" panose="02020603050405020304" pitchFamily="18" charset="0"/>
              </a:rPr>
              <a:t>y </a:t>
            </a:r>
            <a:r>
              <a:rPr lang="es-AR" sz="2000" spc="-10" dirty="0">
                <a:latin typeface="Comic Sans MS" panose="030F0702030302020204" pitchFamily="66" charset="0"/>
                <a:ea typeface="Times New Roman" panose="02020603050405020304" pitchFamily="18" charset="0"/>
              </a:rPr>
              <a:t>l</a:t>
            </a:r>
            <a:r>
              <a:rPr lang="es-AR" sz="2000" spc="-5" dirty="0">
                <a:latin typeface="Comic Sans MS" panose="030F0702030302020204" pitchFamily="66" charset="0"/>
                <a:ea typeface="Times New Roman" panose="02020603050405020304" pitchFamily="18" charset="0"/>
              </a:rPr>
              <a:t>a</a:t>
            </a:r>
            <a:r>
              <a:rPr lang="es-AR" sz="2000" dirty="0">
                <a:latin typeface="Comic Sans MS" panose="030F0702030302020204" pitchFamily="66" charset="0"/>
                <a:ea typeface="Times New Roman" panose="02020603050405020304" pitchFamily="18" charset="0"/>
              </a:rPr>
              <a:t>s </a:t>
            </a:r>
            <a:r>
              <a:rPr lang="es-AR" sz="2000" spc="5" dirty="0">
                <a:latin typeface="Comic Sans MS" panose="030F0702030302020204" pitchFamily="66" charset="0"/>
                <a:ea typeface="Times New Roman" panose="02020603050405020304" pitchFamily="18" charset="0"/>
              </a:rPr>
              <a:t>d</a:t>
            </a:r>
            <a:r>
              <a:rPr lang="es-AR" sz="2000" spc="-5" dirty="0">
                <a:latin typeface="Comic Sans MS" panose="030F0702030302020204" pitchFamily="66" charset="0"/>
                <a:ea typeface="Times New Roman" panose="02020603050405020304" pitchFamily="18" charset="0"/>
              </a:rPr>
              <a:t>es</a:t>
            </a:r>
            <a:r>
              <a:rPr lang="es-AR" sz="2000" spc="-10" dirty="0">
                <a:latin typeface="Comic Sans MS" panose="030F0702030302020204" pitchFamily="66" charset="0"/>
                <a:ea typeface="Times New Roman" panose="02020603050405020304" pitchFamily="18" charset="0"/>
              </a:rPr>
              <a:t>i</a:t>
            </a:r>
            <a:r>
              <a:rPr lang="es-AR" sz="2000" spc="5" dirty="0">
                <a:latin typeface="Comic Sans MS" panose="030F0702030302020204" pitchFamily="66" charset="0"/>
                <a:ea typeface="Times New Roman" panose="02020603050405020304" pitchFamily="18" charset="0"/>
              </a:rPr>
              <a:t>g</a:t>
            </a:r>
            <a:r>
              <a:rPr lang="es-AR" sz="2000" dirty="0">
                <a:latin typeface="Comic Sans MS" panose="030F0702030302020204" pitchFamily="66" charset="0"/>
                <a:ea typeface="Times New Roman" panose="02020603050405020304" pitchFamily="18" charset="0"/>
              </a:rPr>
              <a:t>u</a:t>
            </a:r>
            <a:r>
              <a:rPr lang="es-AR" sz="2000" spc="-5" dirty="0">
                <a:latin typeface="Comic Sans MS" panose="030F0702030302020204" pitchFamily="66" charset="0"/>
                <a:ea typeface="Times New Roman" panose="02020603050405020304" pitchFamily="18" charset="0"/>
              </a:rPr>
              <a:t>a</a:t>
            </a:r>
            <a:r>
              <a:rPr lang="es-AR" sz="2000" spc="-10" dirty="0">
                <a:latin typeface="Comic Sans MS" panose="030F0702030302020204" pitchFamily="66" charset="0"/>
                <a:ea typeface="Times New Roman" panose="02020603050405020304" pitchFamily="18" charset="0"/>
              </a:rPr>
              <a:t>l</a:t>
            </a:r>
            <a:r>
              <a:rPr lang="es-AR" sz="2000" spc="5" dirty="0">
                <a:latin typeface="Comic Sans MS" panose="030F0702030302020204" pitchFamily="66" charset="0"/>
                <a:ea typeface="Times New Roman" panose="02020603050405020304" pitchFamily="18" charset="0"/>
              </a:rPr>
              <a:t>d</a:t>
            </a:r>
            <a:r>
              <a:rPr lang="es-AR" sz="2000" spc="-5" dirty="0">
                <a:latin typeface="Comic Sans MS" panose="030F0702030302020204" pitchFamily="66" charset="0"/>
                <a:ea typeface="Times New Roman" panose="02020603050405020304" pitchFamily="18" charset="0"/>
              </a:rPr>
              <a:t>a</a:t>
            </a:r>
            <a:r>
              <a:rPr lang="es-AR" sz="2000" spc="5" dirty="0">
                <a:latin typeface="Comic Sans MS" panose="030F0702030302020204" pitchFamily="66" charset="0"/>
                <a:ea typeface="Times New Roman" panose="02020603050405020304" pitchFamily="18" charset="0"/>
              </a:rPr>
              <a:t>d</a:t>
            </a:r>
            <a:r>
              <a:rPr lang="es-AR" sz="2000" spc="15" dirty="0">
                <a:latin typeface="Comic Sans MS" panose="030F0702030302020204" pitchFamily="66" charset="0"/>
                <a:ea typeface="Times New Roman" panose="02020603050405020304" pitchFamily="18" charset="0"/>
              </a:rPr>
              <a:t>e</a:t>
            </a:r>
            <a:r>
              <a:rPr lang="es-AR" sz="2000" dirty="0">
                <a:latin typeface="Comic Sans MS" panose="030F0702030302020204" pitchFamily="66" charset="0"/>
                <a:ea typeface="Times New Roman" panose="02020603050405020304" pitchFamily="18" charset="0"/>
              </a:rPr>
              <a:t>s </a:t>
            </a:r>
            <a:r>
              <a:rPr lang="es-AR" sz="2000" spc="5" dirty="0">
                <a:latin typeface="Comic Sans MS" panose="030F0702030302020204" pitchFamily="66" charset="0"/>
                <a:ea typeface="Times New Roman" panose="02020603050405020304" pitchFamily="18" charset="0"/>
              </a:rPr>
              <a:t>q</a:t>
            </a:r>
            <a:r>
              <a:rPr lang="es-AR" sz="2000" dirty="0">
                <a:latin typeface="Comic Sans MS" panose="030F0702030302020204" pitchFamily="66" charset="0"/>
                <a:ea typeface="Times New Roman" panose="02020603050405020304" pitchFamily="18" charset="0"/>
              </a:rPr>
              <a:t>ue </a:t>
            </a:r>
            <a:r>
              <a:rPr lang="es-AR" sz="2000" spc="-10" dirty="0">
                <a:latin typeface="Comic Sans MS" panose="030F0702030302020204" pitchFamily="66" charset="0"/>
                <a:ea typeface="Times New Roman" panose="02020603050405020304" pitchFamily="18" charset="0"/>
              </a:rPr>
              <a:t>i</a:t>
            </a:r>
            <a:r>
              <a:rPr lang="es-AR" sz="2000" dirty="0">
                <a:latin typeface="Comic Sans MS" panose="030F0702030302020204" pitchFamily="66" charset="0"/>
                <a:ea typeface="Times New Roman" panose="02020603050405020304" pitchFamily="18" charset="0"/>
              </a:rPr>
              <a:t>n</a:t>
            </a:r>
            <a:r>
              <a:rPr lang="es-AR" sz="2000" spc="10" dirty="0">
                <a:latin typeface="Comic Sans MS" panose="030F0702030302020204" pitchFamily="66" charset="0"/>
                <a:ea typeface="Times New Roman" panose="02020603050405020304" pitchFamily="18" charset="0"/>
              </a:rPr>
              <a:t>d</a:t>
            </a:r>
            <a:r>
              <a:rPr lang="es-AR" sz="2000" dirty="0">
                <a:latin typeface="Comic Sans MS" panose="030F0702030302020204" pitchFamily="66" charset="0"/>
                <a:ea typeface="Times New Roman" panose="02020603050405020304" pitchFamily="18" charset="0"/>
              </a:rPr>
              <a:t>uc</a:t>
            </a:r>
            <a:r>
              <a:rPr lang="es-AR" sz="2000" spc="-5" dirty="0">
                <a:latin typeface="Comic Sans MS" panose="030F0702030302020204" pitchFamily="66" charset="0"/>
                <a:ea typeface="Times New Roman" panose="02020603050405020304" pitchFamily="18" charset="0"/>
              </a:rPr>
              <a:t>e</a:t>
            </a:r>
            <a:r>
              <a:rPr lang="es-AR" sz="2000" dirty="0">
                <a:latin typeface="Comic Sans MS" panose="030F0702030302020204" pitchFamily="66" charset="0"/>
                <a:ea typeface="Times New Roman" panose="02020603050405020304" pitchFamily="18" charset="0"/>
              </a:rPr>
              <a:t>n</a:t>
            </a:r>
            <a:r>
              <a:rPr lang="es-AR" sz="2000" dirty="0" smtClean="0">
                <a:latin typeface="Comic Sans MS" panose="030F0702030302020204" pitchFamily="66" charset="0"/>
                <a:ea typeface="Times New Roman" panose="02020603050405020304" pitchFamily="18" charset="0"/>
              </a:rPr>
              <a:t>.</a:t>
            </a:r>
          </a:p>
          <a:p>
            <a:pPr algn="just">
              <a:lnSpc>
                <a:spcPct val="115000"/>
              </a:lnSpc>
              <a:spcBef>
                <a:spcPts val="25"/>
              </a:spcBef>
              <a:spcAft>
                <a:spcPts val="0"/>
              </a:spcAft>
            </a:pPr>
            <a:endParaRPr lang="es-MX" sz="2000" dirty="0">
              <a:latin typeface="Comic Sans MS" panose="030F0702030302020204" pitchFamily="66" charset="0"/>
              <a:ea typeface="Times New Roman" panose="02020603050405020304" pitchFamily="18" charset="0"/>
            </a:endParaRPr>
          </a:p>
          <a:p>
            <a:pPr marL="0" indent="0" algn="just">
              <a:lnSpc>
                <a:spcPct val="115000"/>
              </a:lnSpc>
              <a:spcAft>
                <a:spcPts val="0"/>
              </a:spcAft>
              <a:buNone/>
            </a:pPr>
            <a:r>
              <a:rPr lang="es-AR" sz="2000" b="1" spc="5" dirty="0">
                <a:latin typeface="Comic Sans MS" panose="030F0702030302020204" pitchFamily="66" charset="0"/>
                <a:ea typeface="Times New Roman" panose="02020603050405020304" pitchFamily="18" charset="0"/>
              </a:rPr>
              <a:t>10</a:t>
            </a:r>
            <a:r>
              <a:rPr lang="es-AR" sz="2000" b="1" dirty="0">
                <a:latin typeface="Comic Sans MS" panose="030F0702030302020204" pitchFamily="66" charset="0"/>
                <a:ea typeface="Times New Roman" panose="02020603050405020304" pitchFamily="18" charset="0"/>
              </a:rPr>
              <a:t>.</a:t>
            </a:r>
            <a:r>
              <a:rPr lang="es-AR" sz="2000" dirty="0">
                <a:latin typeface="Comic Sans MS" panose="030F0702030302020204" pitchFamily="66" charset="0"/>
                <a:ea typeface="Times New Roman" panose="02020603050405020304" pitchFamily="18" charset="0"/>
              </a:rPr>
              <a:t> Valora </a:t>
            </a:r>
            <a:r>
              <a:rPr lang="es-AR" sz="2000" spc="5" dirty="0">
                <a:latin typeface="Comic Sans MS" panose="030F0702030302020204" pitchFamily="66" charset="0"/>
                <a:ea typeface="Times New Roman" panose="02020603050405020304" pitchFamily="18" charset="0"/>
              </a:rPr>
              <a:t>d</a:t>
            </a:r>
            <a:r>
              <a:rPr lang="es-AR" sz="2000" spc="-10" dirty="0">
                <a:latin typeface="Comic Sans MS" panose="030F0702030302020204" pitchFamily="66" charset="0"/>
                <a:ea typeface="Times New Roman" panose="02020603050405020304" pitchFamily="18" charset="0"/>
              </a:rPr>
              <a:t>i</a:t>
            </a:r>
            <a:r>
              <a:rPr lang="es-AR" sz="2000" spc="-5" dirty="0">
                <a:latin typeface="Comic Sans MS" panose="030F0702030302020204" pitchFamily="66" charset="0"/>
                <a:ea typeface="Times New Roman" panose="02020603050405020304" pitchFamily="18" charset="0"/>
              </a:rPr>
              <a:t>s</a:t>
            </a:r>
            <a:r>
              <a:rPr lang="es-AR" sz="2000" spc="5" dirty="0">
                <a:latin typeface="Comic Sans MS" panose="030F0702030302020204" pitchFamily="66" charset="0"/>
                <a:ea typeface="Times New Roman" panose="02020603050405020304" pitchFamily="18" charset="0"/>
              </a:rPr>
              <a:t>t</a:t>
            </a:r>
            <a:r>
              <a:rPr lang="es-AR" sz="2000" spc="-10" dirty="0">
                <a:latin typeface="Comic Sans MS" panose="030F0702030302020204" pitchFamily="66" charset="0"/>
                <a:ea typeface="Times New Roman" panose="02020603050405020304" pitchFamily="18" charset="0"/>
              </a:rPr>
              <a:t>i</a:t>
            </a:r>
            <a:r>
              <a:rPr lang="es-AR" sz="2000" dirty="0">
                <a:latin typeface="Comic Sans MS" panose="030F0702030302020204" pitchFamily="66" charset="0"/>
                <a:ea typeface="Times New Roman" panose="02020603050405020304" pitchFamily="18" charset="0"/>
              </a:rPr>
              <a:t>n</a:t>
            </a:r>
            <a:r>
              <a:rPr lang="es-AR" sz="2000" spc="5" dirty="0">
                <a:latin typeface="Comic Sans MS" panose="030F0702030302020204" pitchFamily="66" charset="0"/>
                <a:ea typeface="Times New Roman" panose="02020603050405020304" pitchFamily="18" charset="0"/>
              </a:rPr>
              <a:t>t</a:t>
            </a:r>
            <a:r>
              <a:rPr lang="es-AR" sz="2000" spc="-5" dirty="0">
                <a:latin typeface="Comic Sans MS" panose="030F0702030302020204" pitchFamily="66" charset="0"/>
                <a:ea typeface="Times New Roman" panose="02020603050405020304" pitchFamily="18" charset="0"/>
              </a:rPr>
              <a:t>a</a:t>
            </a:r>
            <a:r>
              <a:rPr lang="es-AR" sz="2000" dirty="0">
                <a:latin typeface="Comic Sans MS" panose="030F0702030302020204" pitchFamily="66" charset="0"/>
                <a:ea typeface="Times New Roman" panose="02020603050405020304" pitchFamily="18" charset="0"/>
              </a:rPr>
              <a:t>s </a:t>
            </a:r>
            <a:r>
              <a:rPr lang="es-AR" sz="2000" spc="5" dirty="0">
                <a:latin typeface="Comic Sans MS" panose="030F0702030302020204" pitchFamily="66" charset="0"/>
                <a:ea typeface="Times New Roman" panose="02020603050405020304" pitchFamily="18" charset="0"/>
              </a:rPr>
              <a:t>p</a:t>
            </a:r>
            <a:r>
              <a:rPr lang="es-AR" sz="2000" dirty="0">
                <a:latin typeface="Comic Sans MS" panose="030F0702030302020204" pitchFamily="66" charset="0"/>
                <a:ea typeface="Times New Roman" panose="02020603050405020304" pitchFamily="18" charset="0"/>
              </a:rPr>
              <a:t>r</a:t>
            </a:r>
            <a:r>
              <a:rPr lang="es-AR" sz="2000" spc="-5" dirty="0">
                <a:latin typeface="Comic Sans MS" panose="030F0702030302020204" pitchFamily="66" charset="0"/>
                <a:ea typeface="Times New Roman" panose="02020603050405020304" pitchFamily="18" charset="0"/>
              </a:rPr>
              <a:t>á</a:t>
            </a:r>
            <a:r>
              <a:rPr lang="es-AR" sz="2000" dirty="0">
                <a:latin typeface="Comic Sans MS" panose="030F0702030302020204" pitchFamily="66" charset="0"/>
                <a:ea typeface="Times New Roman" panose="02020603050405020304" pitchFamily="18" charset="0"/>
              </a:rPr>
              <a:t>c</a:t>
            </a:r>
            <a:r>
              <a:rPr lang="es-AR" sz="2000" spc="5" dirty="0">
                <a:latin typeface="Comic Sans MS" panose="030F0702030302020204" pitchFamily="66" charset="0"/>
                <a:ea typeface="Times New Roman" panose="02020603050405020304" pitchFamily="18" charset="0"/>
              </a:rPr>
              <a:t>t</a:t>
            </a:r>
            <a:r>
              <a:rPr lang="es-AR" sz="2000" spc="-10" dirty="0">
                <a:latin typeface="Comic Sans MS" panose="030F0702030302020204" pitchFamily="66" charset="0"/>
                <a:ea typeface="Times New Roman" panose="02020603050405020304" pitchFamily="18" charset="0"/>
              </a:rPr>
              <a:t>i</a:t>
            </a:r>
            <a:r>
              <a:rPr lang="es-AR" sz="2000" dirty="0">
                <a:latin typeface="Comic Sans MS" panose="030F0702030302020204" pitchFamily="66" charset="0"/>
                <a:ea typeface="Times New Roman" panose="02020603050405020304" pitchFamily="18" charset="0"/>
              </a:rPr>
              <a:t>c</a:t>
            </a:r>
            <a:r>
              <a:rPr lang="es-AR" sz="2000" spc="-5" dirty="0">
                <a:latin typeface="Comic Sans MS" panose="030F0702030302020204" pitchFamily="66" charset="0"/>
                <a:ea typeface="Times New Roman" panose="02020603050405020304" pitchFamily="18" charset="0"/>
              </a:rPr>
              <a:t>a</a:t>
            </a:r>
            <a:r>
              <a:rPr lang="es-AR" sz="2000" dirty="0">
                <a:latin typeface="Comic Sans MS" panose="030F0702030302020204" pitchFamily="66" charset="0"/>
                <a:ea typeface="Times New Roman" panose="02020603050405020304" pitchFamily="18" charset="0"/>
              </a:rPr>
              <a:t>s </a:t>
            </a:r>
            <a:r>
              <a:rPr lang="es-AR" sz="2000" spc="-5" dirty="0">
                <a:latin typeface="Comic Sans MS" panose="030F0702030302020204" pitchFamily="66" charset="0"/>
                <a:ea typeface="Times New Roman" panose="02020603050405020304" pitchFamily="18" charset="0"/>
              </a:rPr>
              <a:t>s</a:t>
            </a:r>
            <a:r>
              <a:rPr lang="es-AR" sz="2000" dirty="0">
                <a:latin typeface="Comic Sans MS" panose="030F0702030302020204" pitchFamily="66" charset="0"/>
                <a:ea typeface="Times New Roman" panose="02020603050405020304" pitchFamily="18" charset="0"/>
              </a:rPr>
              <a:t>o</a:t>
            </a:r>
            <a:r>
              <a:rPr lang="es-AR" sz="2000" spc="-5" dirty="0">
                <a:latin typeface="Comic Sans MS" panose="030F0702030302020204" pitchFamily="66" charset="0"/>
                <a:ea typeface="Times New Roman" panose="02020603050405020304" pitchFamily="18" charset="0"/>
              </a:rPr>
              <a:t>c</a:t>
            </a:r>
            <a:r>
              <a:rPr lang="es-AR" sz="2000" spc="-10" dirty="0">
                <a:latin typeface="Comic Sans MS" panose="030F0702030302020204" pitchFamily="66" charset="0"/>
                <a:ea typeface="Times New Roman" panose="02020603050405020304" pitchFamily="18" charset="0"/>
              </a:rPr>
              <a:t>i</a:t>
            </a:r>
            <a:r>
              <a:rPr lang="es-AR" sz="2000" spc="15" dirty="0">
                <a:latin typeface="Comic Sans MS" panose="030F0702030302020204" pitchFamily="66" charset="0"/>
                <a:ea typeface="Times New Roman" panose="02020603050405020304" pitchFamily="18" charset="0"/>
              </a:rPr>
              <a:t>a</a:t>
            </a:r>
            <a:r>
              <a:rPr lang="es-AR" sz="2000" spc="-10" dirty="0">
                <a:latin typeface="Comic Sans MS" panose="030F0702030302020204" pitchFamily="66" charset="0"/>
                <a:ea typeface="Times New Roman" panose="02020603050405020304" pitchFamily="18" charset="0"/>
              </a:rPr>
              <a:t>l</a:t>
            </a:r>
            <a:r>
              <a:rPr lang="es-AR" sz="2000" spc="15" dirty="0">
                <a:latin typeface="Comic Sans MS" panose="030F0702030302020204" pitchFamily="66" charset="0"/>
                <a:ea typeface="Times New Roman" panose="02020603050405020304" pitchFamily="18" charset="0"/>
              </a:rPr>
              <a:t>e</a:t>
            </a:r>
            <a:r>
              <a:rPr lang="es-AR" sz="2000" dirty="0">
                <a:latin typeface="Comic Sans MS" panose="030F0702030302020204" pitchFamily="66" charset="0"/>
                <a:ea typeface="Times New Roman" panose="02020603050405020304" pitchFamily="18" charset="0"/>
              </a:rPr>
              <a:t>s m</a:t>
            </a:r>
            <a:r>
              <a:rPr lang="es-AR" sz="2000" spc="-5" dirty="0">
                <a:latin typeface="Comic Sans MS" panose="030F0702030302020204" pitchFamily="66" charset="0"/>
                <a:ea typeface="Times New Roman" panose="02020603050405020304" pitchFamily="18" charset="0"/>
              </a:rPr>
              <a:t>e</a:t>
            </a:r>
            <a:r>
              <a:rPr lang="es-AR" sz="2000" spc="5" dirty="0">
                <a:latin typeface="Comic Sans MS" panose="030F0702030302020204" pitchFamily="66" charset="0"/>
                <a:ea typeface="Times New Roman" panose="02020603050405020304" pitchFamily="18" charset="0"/>
              </a:rPr>
              <a:t>d</a:t>
            </a:r>
            <a:r>
              <a:rPr lang="es-AR" sz="2000" spc="-10" dirty="0">
                <a:latin typeface="Comic Sans MS" panose="030F0702030302020204" pitchFamily="66" charset="0"/>
                <a:ea typeface="Times New Roman" panose="02020603050405020304" pitchFamily="18" charset="0"/>
              </a:rPr>
              <a:t>i</a:t>
            </a:r>
            <a:r>
              <a:rPr lang="es-AR" sz="2000" spc="-5" dirty="0">
                <a:latin typeface="Comic Sans MS" panose="030F0702030302020204" pitchFamily="66" charset="0"/>
                <a:ea typeface="Times New Roman" panose="02020603050405020304" pitchFamily="18" charset="0"/>
              </a:rPr>
              <a:t>a</a:t>
            </a:r>
            <a:r>
              <a:rPr lang="es-AR" sz="2000" dirty="0">
                <a:latin typeface="Comic Sans MS" panose="030F0702030302020204" pitchFamily="66" charset="0"/>
                <a:ea typeface="Times New Roman" panose="02020603050405020304" pitchFamily="18" charset="0"/>
              </a:rPr>
              <a:t>n</a:t>
            </a:r>
            <a:r>
              <a:rPr lang="es-AR" sz="2000" spc="5" dirty="0">
                <a:latin typeface="Comic Sans MS" panose="030F0702030302020204" pitchFamily="66" charset="0"/>
                <a:ea typeface="Times New Roman" panose="02020603050405020304" pitchFamily="18" charset="0"/>
              </a:rPr>
              <a:t>t</a:t>
            </a:r>
            <a:r>
              <a:rPr lang="es-AR" sz="2000" dirty="0">
                <a:latin typeface="Comic Sans MS" panose="030F0702030302020204" pitchFamily="66" charset="0"/>
                <a:ea typeface="Times New Roman" panose="02020603050405020304" pitchFamily="18" charset="0"/>
              </a:rPr>
              <a:t>e </a:t>
            </a:r>
            <a:r>
              <a:rPr lang="es-AR" sz="2000" spc="15" dirty="0">
                <a:latin typeface="Comic Sans MS" panose="030F0702030302020204" pitchFamily="66" charset="0"/>
                <a:ea typeface="Times New Roman" panose="02020603050405020304" pitchFamily="18" charset="0"/>
              </a:rPr>
              <a:t>e</a:t>
            </a:r>
            <a:r>
              <a:rPr lang="es-AR" sz="2000" dirty="0">
                <a:latin typeface="Comic Sans MS" panose="030F0702030302020204" pitchFamily="66" charset="0"/>
                <a:ea typeface="Times New Roman" panose="02020603050405020304" pitchFamily="18" charset="0"/>
              </a:rPr>
              <a:t>l r</a:t>
            </a:r>
            <a:r>
              <a:rPr lang="es-AR" sz="2000" spc="-5" dirty="0">
                <a:latin typeface="Comic Sans MS" panose="030F0702030302020204" pitchFamily="66" charset="0"/>
                <a:ea typeface="Times New Roman" panose="02020603050405020304" pitchFamily="18" charset="0"/>
              </a:rPr>
              <a:t>e</a:t>
            </a:r>
            <a:r>
              <a:rPr lang="es-AR" sz="2000" spc="20" dirty="0">
                <a:latin typeface="Comic Sans MS" panose="030F0702030302020204" pitchFamily="66" charset="0"/>
                <a:ea typeface="Times New Roman" panose="02020603050405020304" pitchFamily="18" charset="0"/>
              </a:rPr>
              <a:t>c</a:t>
            </a:r>
            <a:r>
              <a:rPr lang="es-AR" sz="2000" dirty="0">
                <a:latin typeface="Comic Sans MS" panose="030F0702030302020204" pitchFamily="66" charset="0"/>
                <a:ea typeface="Times New Roman" panose="02020603050405020304" pitchFamily="18" charset="0"/>
              </a:rPr>
              <a:t>on</a:t>
            </a:r>
            <a:r>
              <a:rPr lang="es-AR" sz="2000" spc="-5" dirty="0">
                <a:latin typeface="Comic Sans MS" panose="030F0702030302020204" pitchFamily="66" charset="0"/>
                <a:ea typeface="Times New Roman" panose="02020603050405020304" pitchFamily="18" charset="0"/>
              </a:rPr>
              <a:t>o</a:t>
            </a:r>
            <a:r>
              <a:rPr lang="es-AR" sz="2000" dirty="0">
                <a:latin typeface="Comic Sans MS" panose="030F0702030302020204" pitchFamily="66" charset="0"/>
                <a:ea typeface="Times New Roman" panose="02020603050405020304" pitchFamily="18" charset="0"/>
              </a:rPr>
              <a:t>c</a:t>
            </a:r>
            <a:r>
              <a:rPr lang="es-AR" sz="2000" spc="-10" dirty="0">
                <a:latin typeface="Comic Sans MS" panose="030F0702030302020204" pitchFamily="66" charset="0"/>
                <a:ea typeface="Times New Roman" panose="02020603050405020304" pitchFamily="18" charset="0"/>
              </a:rPr>
              <a:t>i</a:t>
            </a:r>
            <a:r>
              <a:rPr lang="es-AR" sz="2000" dirty="0">
                <a:latin typeface="Comic Sans MS" panose="030F0702030302020204" pitchFamily="66" charset="0"/>
                <a:ea typeface="Times New Roman" panose="02020603050405020304" pitchFamily="18" charset="0"/>
              </a:rPr>
              <a:t>m</a:t>
            </a:r>
            <a:r>
              <a:rPr lang="es-AR" sz="2000" spc="10" dirty="0">
                <a:latin typeface="Comic Sans MS" panose="030F0702030302020204" pitchFamily="66" charset="0"/>
                <a:ea typeface="Times New Roman" panose="02020603050405020304" pitchFamily="18" charset="0"/>
              </a:rPr>
              <a:t>i</a:t>
            </a:r>
            <a:r>
              <a:rPr lang="es-AR" sz="2000" spc="-5" dirty="0">
                <a:latin typeface="Comic Sans MS" panose="030F0702030302020204" pitchFamily="66" charset="0"/>
                <a:ea typeface="Times New Roman" panose="02020603050405020304" pitchFamily="18" charset="0"/>
              </a:rPr>
              <a:t>e</a:t>
            </a:r>
            <a:r>
              <a:rPr lang="es-AR" sz="2000" dirty="0">
                <a:latin typeface="Comic Sans MS" panose="030F0702030302020204" pitchFamily="66" charset="0"/>
                <a:ea typeface="Times New Roman" panose="02020603050405020304" pitchFamily="18" charset="0"/>
              </a:rPr>
              <a:t>n</a:t>
            </a:r>
            <a:r>
              <a:rPr lang="es-AR" sz="2000" spc="5" dirty="0">
                <a:latin typeface="Comic Sans MS" panose="030F0702030302020204" pitchFamily="66" charset="0"/>
                <a:ea typeface="Times New Roman" panose="02020603050405020304" pitchFamily="18" charset="0"/>
              </a:rPr>
              <a:t>t</a:t>
            </a:r>
            <a:r>
              <a:rPr lang="es-AR" sz="2000" dirty="0">
                <a:latin typeface="Comic Sans MS" panose="030F0702030302020204" pitchFamily="66" charset="0"/>
                <a:ea typeface="Times New Roman" panose="02020603050405020304" pitchFamily="18" charset="0"/>
              </a:rPr>
              <a:t>o</a:t>
            </a:r>
            <a:r>
              <a:rPr lang="es-AR" sz="2000" spc="5" dirty="0">
                <a:latin typeface="Comic Sans MS" panose="030F0702030302020204" pitchFamily="66" charset="0"/>
                <a:ea typeface="Times New Roman" panose="02020603050405020304" pitchFamily="18" charset="0"/>
              </a:rPr>
              <a:t> d</a:t>
            </a:r>
            <a:r>
              <a:rPr lang="es-AR" sz="2000" dirty="0">
                <a:latin typeface="Comic Sans MS" panose="030F0702030302020204" pitchFamily="66" charset="0"/>
                <a:ea typeface="Times New Roman" panose="02020603050405020304" pitchFamily="18" charset="0"/>
              </a:rPr>
              <a:t>e</a:t>
            </a:r>
            <a:r>
              <a:rPr lang="es-AR" sz="2000" spc="20" dirty="0">
                <a:latin typeface="Comic Sans MS" panose="030F0702030302020204" pitchFamily="66" charset="0"/>
                <a:ea typeface="Times New Roman" panose="02020603050405020304" pitchFamily="18" charset="0"/>
              </a:rPr>
              <a:t> </a:t>
            </a:r>
            <a:r>
              <a:rPr lang="es-AR" sz="2000" spc="-5" dirty="0">
                <a:latin typeface="Comic Sans MS" panose="030F0702030302020204" pitchFamily="66" charset="0"/>
                <a:ea typeface="Times New Roman" panose="02020603050405020304" pitchFamily="18" charset="0"/>
              </a:rPr>
              <a:t>s</a:t>
            </a:r>
            <a:r>
              <a:rPr lang="es-AR" sz="2000" dirty="0">
                <a:latin typeface="Comic Sans MS" panose="030F0702030302020204" pitchFamily="66" charset="0"/>
                <a:ea typeface="Times New Roman" panose="02020603050405020304" pitchFamily="18" charset="0"/>
              </a:rPr>
              <a:t>us </a:t>
            </a:r>
            <a:r>
              <a:rPr lang="es-AR" sz="2000" spc="15" dirty="0">
                <a:latin typeface="Comic Sans MS" panose="030F0702030302020204" pitchFamily="66" charset="0"/>
                <a:ea typeface="Times New Roman" panose="02020603050405020304" pitchFamily="18" charset="0"/>
              </a:rPr>
              <a:t>s</a:t>
            </a:r>
            <a:r>
              <a:rPr lang="es-AR" sz="2000" spc="-10" dirty="0">
                <a:latin typeface="Comic Sans MS" panose="030F0702030302020204" pitchFamily="66" charset="0"/>
                <a:ea typeface="Times New Roman" panose="02020603050405020304" pitchFamily="18" charset="0"/>
              </a:rPr>
              <a:t>i</a:t>
            </a:r>
            <a:r>
              <a:rPr lang="es-AR" sz="2000" spc="5" dirty="0">
                <a:latin typeface="Comic Sans MS" panose="030F0702030302020204" pitchFamily="66" charset="0"/>
                <a:ea typeface="Times New Roman" panose="02020603050405020304" pitchFamily="18" charset="0"/>
              </a:rPr>
              <a:t>g</a:t>
            </a:r>
            <a:r>
              <a:rPr lang="es-AR" sz="2000" dirty="0">
                <a:latin typeface="Comic Sans MS" panose="030F0702030302020204" pitchFamily="66" charset="0"/>
                <a:ea typeface="Times New Roman" panose="02020603050405020304" pitchFamily="18" charset="0"/>
              </a:rPr>
              <a:t>n</a:t>
            </a:r>
            <a:r>
              <a:rPr lang="es-AR" sz="2000" spc="-5" dirty="0">
                <a:latin typeface="Comic Sans MS" panose="030F0702030302020204" pitchFamily="66" charset="0"/>
                <a:ea typeface="Times New Roman" panose="02020603050405020304" pitchFamily="18" charset="0"/>
              </a:rPr>
              <a:t>i</a:t>
            </a:r>
            <a:r>
              <a:rPr lang="es-AR" sz="2000" dirty="0">
                <a:latin typeface="Comic Sans MS" panose="030F0702030302020204" pitchFamily="66" charset="0"/>
                <a:ea typeface="Times New Roman" panose="02020603050405020304" pitchFamily="18" charset="0"/>
              </a:rPr>
              <a:t>f</a:t>
            </a:r>
            <a:r>
              <a:rPr lang="es-AR" sz="2000" spc="-5" dirty="0">
                <a:latin typeface="Comic Sans MS" panose="030F0702030302020204" pitchFamily="66" charset="0"/>
                <a:ea typeface="Times New Roman" panose="02020603050405020304" pitchFamily="18" charset="0"/>
              </a:rPr>
              <a:t>i</a:t>
            </a:r>
            <a:r>
              <a:rPr lang="es-AR" sz="2000" dirty="0">
                <a:latin typeface="Comic Sans MS" panose="030F0702030302020204" pitchFamily="66" charset="0"/>
                <a:ea typeface="Times New Roman" panose="02020603050405020304" pitchFamily="18" charset="0"/>
              </a:rPr>
              <a:t>c</a:t>
            </a:r>
            <a:r>
              <a:rPr lang="es-AR" sz="2000" spc="-5" dirty="0">
                <a:latin typeface="Comic Sans MS" panose="030F0702030302020204" pitchFamily="66" charset="0"/>
                <a:ea typeface="Times New Roman" panose="02020603050405020304" pitchFamily="18" charset="0"/>
              </a:rPr>
              <a:t>a</a:t>
            </a:r>
            <a:r>
              <a:rPr lang="es-AR" sz="2000" spc="5" dirty="0">
                <a:latin typeface="Comic Sans MS" panose="030F0702030302020204" pitchFamily="66" charset="0"/>
                <a:ea typeface="Times New Roman" panose="02020603050405020304" pitchFamily="18" charset="0"/>
              </a:rPr>
              <a:t>d</a:t>
            </a:r>
            <a:r>
              <a:rPr lang="es-AR" sz="2000" spc="15" dirty="0">
                <a:latin typeface="Comic Sans MS" panose="030F0702030302020204" pitchFamily="66" charset="0"/>
                <a:ea typeface="Times New Roman" panose="02020603050405020304" pitchFamily="18" charset="0"/>
              </a:rPr>
              <a:t>os dentro de un sistema cultural, con una actitud de respecto.</a:t>
            </a:r>
            <a:endParaRPr lang="es-MX" sz="2000" dirty="0">
              <a:effectLst/>
              <a:latin typeface="Comic Sans MS" panose="030F0702030302020204" pitchFamily="66" charset="0"/>
              <a:ea typeface="Times New Roman" panose="02020603050405020304" pitchFamily="18" charset="0"/>
            </a:endParaRPr>
          </a:p>
        </p:txBody>
      </p:sp>
    </p:spTree>
    <p:extLst>
      <p:ext uri="{BB962C8B-B14F-4D97-AF65-F5344CB8AC3E}">
        <p14:creationId xmlns:p14="http://schemas.microsoft.com/office/powerpoint/2010/main" val="41715424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188640"/>
            <a:ext cx="7467600" cy="360040"/>
          </a:xfrm>
          <a:solidFill>
            <a:schemeClr val="accent4">
              <a:lumMod val="40000"/>
              <a:lumOff val="60000"/>
            </a:schemeClr>
          </a:solidFill>
        </p:spPr>
        <p:txBody>
          <a:bodyPr>
            <a:normAutofit fontScale="90000"/>
          </a:bodyPr>
          <a:lstStyle/>
          <a:p>
            <a:pPr algn="ctr"/>
            <a:r>
              <a:rPr lang="es-MX" dirty="0">
                <a:solidFill>
                  <a:schemeClr val="tx1"/>
                </a:solidFill>
                <a:latin typeface="Comic Sans MS" panose="030F0702030302020204" pitchFamily="66" charset="0"/>
              </a:rPr>
              <a:t/>
            </a:r>
            <a:br>
              <a:rPr lang="es-MX" dirty="0">
                <a:solidFill>
                  <a:schemeClr val="tx1"/>
                </a:solidFill>
                <a:latin typeface="Comic Sans MS" panose="030F0702030302020204" pitchFamily="66" charset="0"/>
              </a:rPr>
            </a:br>
            <a:r>
              <a:rPr lang="es-MX" sz="2200" dirty="0">
                <a:solidFill>
                  <a:schemeClr val="tx1"/>
                </a:solidFill>
                <a:latin typeface="Comic Sans MS" panose="030F0702030302020204" pitchFamily="66" charset="0"/>
              </a:rPr>
              <a:t>TRANSPERSONAL</a:t>
            </a:r>
            <a:endParaRPr lang="es-MX" sz="2200" dirty="0"/>
          </a:p>
        </p:txBody>
      </p:sp>
      <p:pic>
        <p:nvPicPr>
          <p:cNvPr id="5" name="Imagen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9552" y="3356992"/>
            <a:ext cx="3800870" cy="2846984"/>
          </a:xfrm>
          <a:prstGeom prst="rect">
            <a:avLst/>
          </a:prstGeom>
        </p:spPr>
      </p:pic>
      <p:pic>
        <p:nvPicPr>
          <p:cNvPr id="7" name="Imagen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60032" y="836712"/>
            <a:ext cx="3534230" cy="3456384"/>
          </a:xfrm>
          <a:prstGeom prst="rect">
            <a:avLst/>
          </a:prstGeom>
        </p:spPr>
      </p:pic>
      <p:pic>
        <p:nvPicPr>
          <p:cNvPr id="9" name="Imagen 8"/>
          <p:cNvPicPr>
            <a:picLocks noChangeAspect="1"/>
          </p:cNvPicPr>
          <p:nvPr/>
        </p:nvPicPr>
        <p:blipFill>
          <a:blip r:embed="rId4"/>
          <a:stretch>
            <a:fillRect/>
          </a:stretch>
        </p:blipFill>
        <p:spPr>
          <a:xfrm>
            <a:off x="539552" y="554951"/>
            <a:ext cx="2924064" cy="2225977"/>
          </a:xfrm>
          <a:prstGeom prst="rect">
            <a:avLst/>
          </a:prstGeom>
        </p:spPr>
      </p:pic>
    </p:spTree>
    <p:extLst>
      <p:ext uri="{BB962C8B-B14F-4D97-AF65-F5344CB8AC3E}">
        <p14:creationId xmlns:p14="http://schemas.microsoft.com/office/powerpoint/2010/main" val="806300968"/>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7467600" cy="346050"/>
          </a:xfrm>
          <a:solidFill>
            <a:schemeClr val="accent4">
              <a:lumMod val="60000"/>
              <a:lumOff val="40000"/>
            </a:schemeClr>
          </a:solidFill>
        </p:spPr>
        <p:txBody>
          <a:bodyPr>
            <a:normAutofit fontScale="90000"/>
          </a:bodyPr>
          <a:lstStyle/>
          <a:p>
            <a:r>
              <a:rPr lang="es-ES" sz="2000" b="1" cap="none" dirty="0" smtClean="0">
                <a:solidFill>
                  <a:prstClr val="black"/>
                </a:solidFill>
                <a:latin typeface="Arial" panose="020B0604020202020204" pitchFamily="34" charset="0"/>
                <a:ea typeface="Times New Roman" panose="02020603050405020304" pitchFamily="18" charset="0"/>
                <a:cs typeface="+mn-cs"/>
              </a:rPr>
              <a:t>Ejercicio: </a:t>
            </a:r>
            <a:r>
              <a:rPr lang="en-US" sz="1800" b="1" cap="none" spc="-5" dirty="0" smtClean="0">
                <a:solidFill>
                  <a:prstClr val="black"/>
                </a:solidFill>
                <a:latin typeface="Calibri" panose="020F0502020204030204" pitchFamily="34" charset="0"/>
                <a:ea typeface="Calibri" panose="020F0502020204030204" pitchFamily="34" charset="0"/>
                <a:cs typeface="Times New Roman" panose="02020603050405020304" pitchFamily="18" charset="0"/>
              </a:rPr>
              <a:t> </a:t>
            </a:r>
            <a:r>
              <a:rPr lang="en-US" sz="1800" b="1" cap="none" spc="-5" dirty="0">
                <a:solidFill>
                  <a:prstClr val="black"/>
                </a:solidFill>
                <a:latin typeface="Calibri" panose="020F0502020204030204" pitchFamily="34" charset="0"/>
                <a:ea typeface="Calibri" panose="020F0502020204030204" pitchFamily="34" charset="0"/>
                <a:cs typeface="Times New Roman" panose="02020603050405020304" pitchFamily="18" charset="0"/>
              </a:rPr>
              <a:t>Trabajo</a:t>
            </a:r>
            <a:r>
              <a:rPr lang="en-US" sz="1800" b="1" cap="none" dirty="0">
                <a:solidFill>
                  <a:prstClr val="black"/>
                </a:solidFill>
                <a:latin typeface="Calibri" panose="020F0502020204030204" pitchFamily="34" charset="0"/>
                <a:ea typeface="Calibri" panose="020F0502020204030204" pitchFamily="34" charset="0"/>
                <a:cs typeface="Times New Roman" panose="02020603050405020304" pitchFamily="18" charset="0"/>
              </a:rPr>
              <a:t> </a:t>
            </a:r>
            <a:r>
              <a:rPr lang="en-US" sz="1800" b="1" cap="none" spc="-5" dirty="0" smtClean="0">
                <a:solidFill>
                  <a:prstClr val="black"/>
                </a:solidFill>
                <a:latin typeface="Calibri" panose="020F0502020204030204" pitchFamily="34" charset="0"/>
                <a:ea typeface="Calibri" panose="020F0502020204030204" pitchFamily="34" charset="0"/>
                <a:cs typeface="Times New Roman" panose="02020603050405020304" pitchFamily="18" charset="0"/>
              </a:rPr>
              <a:t>extra</a:t>
            </a:r>
            <a:r>
              <a:rPr lang="en-US" sz="1800" b="1" cap="none" spc="5" dirty="0" smtClean="0">
                <a:solidFill>
                  <a:prstClr val="black"/>
                </a:solidFill>
                <a:latin typeface="Calibri" panose="020F0502020204030204" pitchFamily="34" charset="0"/>
                <a:ea typeface="Calibri" panose="020F0502020204030204" pitchFamily="34" charset="0"/>
                <a:cs typeface="Times New Roman" panose="02020603050405020304" pitchFamily="18" charset="0"/>
              </a:rPr>
              <a:t> </a:t>
            </a:r>
            <a:r>
              <a:rPr lang="es-MX" sz="1800" b="1" cap="none" dirty="0" smtClean="0">
                <a:solidFill>
                  <a:prstClr val="black"/>
                </a:solidFill>
                <a:latin typeface="Calibri" panose="020F0502020204030204" pitchFamily="34" charset="0"/>
                <a:ea typeface="Calibri" panose="020F0502020204030204" pitchFamily="34" charset="0"/>
                <a:cs typeface="Times New Roman" panose="02020603050405020304" pitchFamily="18" charset="0"/>
              </a:rPr>
              <a:t>clase</a:t>
            </a:r>
            <a:r>
              <a:rPr lang="es-MX" sz="1800" b="1" cap="none" spc="5" dirty="0" smtClean="0">
                <a:solidFill>
                  <a:prstClr val="black"/>
                </a:solidFill>
                <a:latin typeface="Calibri" panose="020F0502020204030204" pitchFamily="34" charset="0"/>
                <a:ea typeface="Calibri" panose="020F0502020204030204" pitchFamily="34" charset="0"/>
                <a:cs typeface="Times New Roman" panose="02020603050405020304" pitchFamily="18" charset="0"/>
              </a:rPr>
              <a:t> </a:t>
            </a:r>
            <a:endParaRPr lang="es-MX" dirty="0"/>
          </a:p>
        </p:txBody>
      </p:sp>
      <p:sp>
        <p:nvSpPr>
          <p:cNvPr id="3" name="Marcador de contenido 2"/>
          <p:cNvSpPr>
            <a:spLocks noGrp="1"/>
          </p:cNvSpPr>
          <p:nvPr>
            <p:ph sz="quarter" idx="1"/>
          </p:nvPr>
        </p:nvSpPr>
        <p:spPr>
          <a:xfrm>
            <a:off x="683568" y="1124744"/>
            <a:ext cx="7272808" cy="2736304"/>
          </a:xfrm>
          <a:solidFill>
            <a:schemeClr val="bg1"/>
          </a:solidFill>
          <a:ln>
            <a:solidFill>
              <a:schemeClr val="bg1"/>
            </a:solidFill>
          </a:ln>
        </p:spPr>
        <p:txBody>
          <a:bodyPr>
            <a:normAutofit/>
          </a:bodyPr>
          <a:lstStyle/>
          <a:p>
            <a:pPr marL="0" indent="0" algn="just">
              <a:lnSpc>
                <a:spcPts val="1215"/>
              </a:lnSpc>
              <a:spcAft>
                <a:spcPts val="0"/>
              </a:spcAft>
              <a:buNone/>
            </a:pPr>
            <a:r>
              <a:rPr lang="es-ES" sz="2000" b="1" dirty="0" smtClean="0">
                <a:latin typeface="Arial" panose="020B0604020202020204" pitchFamily="34" charset="0"/>
                <a:ea typeface="Times New Roman" panose="02020603050405020304" pitchFamily="18" charset="0"/>
              </a:rPr>
              <a:t> </a:t>
            </a:r>
            <a:endParaRPr lang="es-ES" sz="2000" dirty="0" smtClean="0">
              <a:latin typeface="Arial" panose="020B0604020202020204" pitchFamily="34" charset="0"/>
              <a:ea typeface="Times New Roman" panose="02020603050405020304" pitchFamily="18" charset="0"/>
            </a:endParaRPr>
          </a:p>
        </p:txBody>
      </p:sp>
      <p:sp>
        <p:nvSpPr>
          <p:cNvPr id="5" name="Rectángulo 4"/>
          <p:cNvSpPr/>
          <p:nvPr/>
        </p:nvSpPr>
        <p:spPr>
          <a:xfrm>
            <a:off x="708650" y="1700808"/>
            <a:ext cx="7391741" cy="2266198"/>
          </a:xfrm>
          <a:prstGeom prst="rect">
            <a:avLst/>
          </a:prstGeom>
          <a:solidFill>
            <a:schemeClr val="accent1">
              <a:lumMod val="40000"/>
              <a:lumOff val="6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50000"/>
              </a:lnSpc>
            </a:pPr>
            <a:endParaRPr lang="es-MX" sz="2000" dirty="0" smtClean="0">
              <a:solidFill>
                <a:schemeClr val="tx1"/>
              </a:solidFill>
              <a:latin typeface="Comic Sans MS" panose="030F0702030302020204" pitchFamily="66" charset="0"/>
              <a:ea typeface="Calibri" panose="020F0502020204030204" pitchFamily="34" charset="0"/>
              <a:cs typeface="Times New Roman" panose="02020603050405020304" pitchFamily="18" charset="0"/>
            </a:endParaRPr>
          </a:p>
          <a:p>
            <a:pPr algn="just">
              <a:lnSpc>
                <a:spcPct val="150000"/>
              </a:lnSpc>
            </a:pPr>
            <a:endParaRPr lang="es-MX" sz="2000" dirty="0">
              <a:solidFill>
                <a:schemeClr val="tx1"/>
              </a:solidFill>
              <a:latin typeface="Comic Sans MS" panose="030F0702030302020204" pitchFamily="66" charset="0"/>
              <a:ea typeface="Calibri" panose="020F0502020204030204" pitchFamily="34" charset="0"/>
              <a:cs typeface="Times New Roman" panose="02020603050405020304" pitchFamily="18" charset="0"/>
            </a:endParaRPr>
          </a:p>
          <a:p>
            <a:pPr algn="just">
              <a:lnSpc>
                <a:spcPct val="150000"/>
              </a:lnSpc>
            </a:pPr>
            <a:endParaRPr lang="es-MX" sz="2000" dirty="0" smtClean="0">
              <a:solidFill>
                <a:schemeClr val="tx1"/>
              </a:solidFill>
              <a:latin typeface="Comic Sans MS" panose="030F0702030302020204" pitchFamily="66" charset="0"/>
              <a:ea typeface="Calibri" panose="020F0502020204030204" pitchFamily="34" charset="0"/>
              <a:cs typeface="Times New Roman" panose="02020603050405020304" pitchFamily="18" charset="0"/>
            </a:endParaRPr>
          </a:p>
          <a:p>
            <a:pPr algn="just">
              <a:lnSpc>
                <a:spcPct val="150000"/>
              </a:lnSpc>
            </a:pPr>
            <a:r>
              <a:rPr lang="es-MX" sz="2000" dirty="0" smtClean="0">
                <a:solidFill>
                  <a:schemeClr val="tx1"/>
                </a:solidFill>
                <a:latin typeface="Comic Sans MS" panose="030F0702030302020204" pitchFamily="66" charset="0"/>
                <a:ea typeface="Calibri" panose="020F0502020204030204" pitchFamily="34" charset="0"/>
                <a:cs typeface="Times New Roman" panose="02020603050405020304" pitchFamily="18" charset="0"/>
              </a:rPr>
              <a:t>Investiga</a:t>
            </a:r>
            <a:r>
              <a:rPr lang="es-MX" sz="2000" spc="5" dirty="0" smtClean="0">
                <a:solidFill>
                  <a:schemeClr val="tx1"/>
                </a:solidFill>
                <a:latin typeface="Comic Sans MS" panose="030F0702030302020204" pitchFamily="66" charset="0"/>
                <a:ea typeface="Calibri" panose="020F0502020204030204" pitchFamily="34" charset="0"/>
                <a:cs typeface="Times New Roman" panose="02020603050405020304" pitchFamily="18" charset="0"/>
              </a:rPr>
              <a:t> </a:t>
            </a:r>
            <a:r>
              <a:rPr lang="es-MX" sz="2000" dirty="0" smtClean="0">
                <a:solidFill>
                  <a:schemeClr val="tx1"/>
                </a:solidFill>
                <a:latin typeface="Comic Sans MS" panose="030F0702030302020204" pitchFamily="66" charset="0"/>
                <a:ea typeface="Calibri" panose="020F0502020204030204" pitchFamily="34" charset="0"/>
                <a:cs typeface="Times New Roman" panose="02020603050405020304" pitchFamily="18" charset="0"/>
              </a:rPr>
              <a:t>los</a:t>
            </a:r>
            <a:r>
              <a:rPr lang="es-MX" sz="2000" spc="5" dirty="0" smtClean="0">
                <a:solidFill>
                  <a:schemeClr val="tx1"/>
                </a:solidFill>
                <a:latin typeface="Comic Sans MS" panose="030F0702030302020204" pitchFamily="66" charset="0"/>
                <a:ea typeface="Calibri" panose="020F0502020204030204" pitchFamily="34" charset="0"/>
                <a:cs typeface="Times New Roman" panose="02020603050405020304" pitchFamily="18" charset="0"/>
              </a:rPr>
              <a:t> </a:t>
            </a:r>
            <a:r>
              <a:rPr lang="es-MX" sz="2000" dirty="0" smtClean="0">
                <a:solidFill>
                  <a:schemeClr val="tx1"/>
                </a:solidFill>
                <a:latin typeface="Comic Sans MS" panose="030F0702030302020204" pitchFamily="66" charset="0"/>
                <a:ea typeface="Calibri" panose="020F0502020204030204" pitchFamily="34" charset="0"/>
                <a:cs typeface="Times New Roman" panose="02020603050405020304" pitchFamily="18" charset="0"/>
              </a:rPr>
              <a:t>conceptos</a:t>
            </a:r>
            <a:r>
              <a:rPr lang="es-MX" sz="2000" spc="10" dirty="0" smtClean="0">
                <a:solidFill>
                  <a:schemeClr val="tx1"/>
                </a:solidFill>
                <a:latin typeface="Comic Sans MS" panose="030F0702030302020204" pitchFamily="66" charset="0"/>
                <a:ea typeface="Calibri" panose="020F0502020204030204" pitchFamily="34" charset="0"/>
                <a:cs typeface="Times New Roman" panose="02020603050405020304" pitchFamily="18" charset="0"/>
              </a:rPr>
              <a:t> </a:t>
            </a:r>
            <a:r>
              <a:rPr lang="es-MX" sz="2000" dirty="0" smtClean="0">
                <a:solidFill>
                  <a:schemeClr val="tx1"/>
                </a:solidFill>
                <a:latin typeface="Comic Sans MS" panose="030F0702030302020204" pitchFamily="66" charset="0"/>
                <a:ea typeface="Calibri" panose="020F0502020204030204" pitchFamily="34" charset="0"/>
                <a:cs typeface="Times New Roman" panose="02020603050405020304" pitchFamily="18" charset="0"/>
              </a:rPr>
              <a:t>de</a:t>
            </a:r>
            <a:r>
              <a:rPr lang="es-MX" sz="2000" spc="140" dirty="0" smtClean="0">
                <a:solidFill>
                  <a:schemeClr val="tx1"/>
                </a:solidFill>
                <a:latin typeface="Comic Sans MS" panose="030F0702030302020204" pitchFamily="66" charset="0"/>
                <a:ea typeface="Calibri" panose="020F0502020204030204" pitchFamily="34" charset="0"/>
                <a:cs typeface="Times New Roman" panose="02020603050405020304" pitchFamily="18" charset="0"/>
              </a:rPr>
              <a:t> </a:t>
            </a:r>
            <a:r>
              <a:rPr lang="es-MX" sz="2000" dirty="0" smtClean="0">
                <a:solidFill>
                  <a:schemeClr val="tx1"/>
                </a:solidFill>
                <a:latin typeface="Comic Sans MS" panose="030F0702030302020204" pitchFamily="66" charset="0"/>
                <a:ea typeface="Calibri" panose="020F0502020204030204" pitchFamily="34" charset="0"/>
                <a:cs typeface="Times New Roman" panose="02020603050405020304" pitchFamily="18" charset="0"/>
              </a:rPr>
              <a:t>los</a:t>
            </a:r>
            <a:r>
              <a:rPr lang="es-MX" sz="2000" spc="210" dirty="0" smtClean="0">
                <a:solidFill>
                  <a:schemeClr val="tx1"/>
                </a:solidFill>
                <a:latin typeface="Comic Sans MS" panose="030F0702030302020204" pitchFamily="66" charset="0"/>
                <a:ea typeface="Calibri" panose="020F0502020204030204" pitchFamily="34" charset="0"/>
                <a:cs typeface="Times New Roman" panose="02020603050405020304" pitchFamily="18" charset="0"/>
              </a:rPr>
              <a:t> </a:t>
            </a:r>
            <a:r>
              <a:rPr lang="es-MX" sz="2000" dirty="0" smtClean="0">
                <a:solidFill>
                  <a:schemeClr val="tx1"/>
                </a:solidFill>
                <a:latin typeface="Comic Sans MS" panose="030F0702030302020204" pitchFamily="66" charset="0"/>
                <a:ea typeface="Calibri" panose="020F0502020204030204" pitchFamily="34" charset="0"/>
                <a:cs typeface="Times New Roman" panose="02020603050405020304" pitchFamily="18" charset="0"/>
              </a:rPr>
              <a:t>procesos</a:t>
            </a:r>
            <a:r>
              <a:rPr lang="es-MX" sz="2000" spc="210" dirty="0" smtClean="0">
                <a:solidFill>
                  <a:schemeClr val="tx1"/>
                </a:solidFill>
                <a:latin typeface="Comic Sans MS" panose="030F0702030302020204" pitchFamily="66" charset="0"/>
                <a:ea typeface="Calibri" panose="020F0502020204030204" pitchFamily="34" charset="0"/>
                <a:cs typeface="Times New Roman" panose="02020603050405020304" pitchFamily="18" charset="0"/>
              </a:rPr>
              <a:t> </a:t>
            </a:r>
            <a:r>
              <a:rPr lang="es-MX" sz="2000" spc="5" dirty="0" smtClean="0">
                <a:solidFill>
                  <a:schemeClr val="tx1"/>
                </a:solidFill>
                <a:latin typeface="Comic Sans MS" panose="030F0702030302020204" pitchFamily="66" charset="0"/>
                <a:ea typeface="Calibri" panose="020F0502020204030204" pitchFamily="34" charset="0"/>
                <a:cs typeface="Times New Roman" panose="02020603050405020304" pitchFamily="18" charset="0"/>
              </a:rPr>
              <a:t>de</a:t>
            </a:r>
            <a:r>
              <a:rPr lang="es-MX" sz="2000" spc="210" dirty="0" smtClean="0">
                <a:solidFill>
                  <a:schemeClr val="tx1"/>
                </a:solidFill>
                <a:latin typeface="Comic Sans MS" panose="030F0702030302020204" pitchFamily="66" charset="0"/>
                <a:ea typeface="Calibri" panose="020F0502020204030204" pitchFamily="34" charset="0"/>
                <a:cs typeface="Times New Roman" panose="02020603050405020304" pitchFamily="18" charset="0"/>
              </a:rPr>
              <a:t> </a:t>
            </a:r>
            <a:r>
              <a:rPr lang="es-MX" sz="2000" dirty="0" smtClean="0">
                <a:solidFill>
                  <a:schemeClr val="tx1"/>
                </a:solidFill>
                <a:latin typeface="Comic Sans MS" panose="030F0702030302020204" pitchFamily="66" charset="0"/>
                <a:ea typeface="Calibri" panose="020F0502020204030204" pitchFamily="34" charset="0"/>
                <a:cs typeface="Times New Roman" panose="02020603050405020304" pitchFamily="18" charset="0"/>
              </a:rPr>
              <a:t>sensación,</a:t>
            </a:r>
            <a:r>
              <a:rPr lang="es-MX" sz="2000" spc="220" dirty="0" smtClean="0">
                <a:solidFill>
                  <a:schemeClr val="tx1"/>
                </a:solidFill>
                <a:latin typeface="Comic Sans MS" panose="030F0702030302020204" pitchFamily="66" charset="0"/>
                <a:ea typeface="Calibri" panose="020F0502020204030204" pitchFamily="34" charset="0"/>
                <a:cs typeface="Times New Roman" panose="02020603050405020304" pitchFamily="18" charset="0"/>
              </a:rPr>
              <a:t> </a:t>
            </a:r>
            <a:r>
              <a:rPr lang="es-MX" sz="2000" spc="-5" dirty="0" smtClean="0">
                <a:solidFill>
                  <a:schemeClr val="tx1"/>
                </a:solidFill>
                <a:latin typeface="Comic Sans MS" panose="030F0702030302020204" pitchFamily="66" charset="0"/>
                <a:ea typeface="Calibri" panose="020F0502020204030204" pitchFamily="34" charset="0"/>
                <a:cs typeface="Times New Roman" panose="02020603050405020304" pitchFamily="18" charset="0"/>
              </a:rPr>
              <a:t>percepción,</a:t>
            </a:r>
            <a:r>
              <a:rPr lang="es-MX" sz="2000" spc="110" dirty="0" smtClean="0">
                <a:solidFill>
                  <a:schemeClr val="tx1"/>
                </a:solidFill>
                <a:latin typeface="Comic Sans MS" panose="030F0702030302020204" pitchFamily="66" charset="0"/>
                <a:ea typeface="Calibri" panose="020F0502020204030204" pitchFamily="34" charset="0"/>
                <a:cs typeface="Times New Roman" panose="02020603050405020304" pitchFamily="18" charset="0"/>
              </a:rPr>
              <a:t> </a:t>
            </a:r>
            <a:r>
              <a:rPr lang="es-MX" sz="2000" dirty="0" smtClean="0">
                <a:solidFill>
                  <a:schemeClr val="tx1"/>
                </a:solidFill>
                <a:latin typeface="Comic Sans MS" panose="030F0702030302020204" pitchFamily="66" charset="0"/>
                <a:ea typeface="Calibri" panose="020F0502020204030204" pitchFamily="34" charset="0"/>
                <a:cs typeface="Times New Roman" panose="02020603050405020304" pitchFamily="18" charset="0"/>
              </a:rPr>
              <a:t>atención,</a:t>
            </a:r>
            <a:r>
              <a:rPr lang="es-MX" sz="2000" spc="200" dirty="0" smtClean="0">
                <a:solidFill>
                  <a:schemeClr val="tx1"/>
                </a:solidFill>
                <a:latin typeface="Comic Sans MS" panose="030F0702030302020204" pitchFamily="66" charset="0"/>
                <a:ea typeface="Calibri" panose="020F0502020204030204" pitchFamily="34" charset="0"/>
                <a:cs typeface="Times New Roman" panose="02020603050405020304" pitchFamily="18" charset="0"/>
              </a:rPr>
              <a:t> </a:t>
            </a:r>
            <a:r>
              <a:rPr lang="es-MX" sz="2000" spc="-5" dirty="0" smtClean="0">
                <a:solidFill>
                  <a:schemeClr val="tx1"/>
                </a:solidFill>
                <a:latin typeface="Comic Sans MS" panose="030F0702030302020204" pitchFamily="66" charset="0"/>
                <a:ea typeface="Calibri" panose="020F0502020204030204" pitchFamily="34" charset="0"/>
                <a:cs typeface="Times New Roman" panose="02020603050405020304" pitchFamily="18" charset="0"/>
              </a:rPr>
              <a:t>motivación,</a:t>
            </a:r>
            <a:r>
              <a:rPr lang="es-MX" sz="2000" spc="205" dirty="0" smtClean="0">
                <a:solidFill>
                  <a:schemeClr val="tx1"/>
                </a:solidFill>
                <a:latin typeface="Comic Sans MS" panose="030F0702030302020204" pitchFamily="66" charset="0"/>
                <a:ea typeface="Calibri" panose="020F0502020204030204" pitchFamily="34" charset="0"/>
                <a:cs typeface="Times New Roman" panose="02020603050405020304" pitchFamily="18" charset="0"/>
              </a:rPr>
              <a:t> </a:t>
            </a:r>
            <a:r>
              <a:rPr lang="es-MX" sz="2000" dirty="0" smtClean="0">
                <a:solidFill>
                  <a:schemeClr val="tx1"/>
                </a:solidFill>
                <a:latin typeface="Comic Sans MS" panose="030F0702030302020204" pitchFamily="66" charset="0"/>
                <a:ea typeface="Calibri" panose="020F0502020204030204" pitchFamily="34" charset="0"/>
                <a:cs typeface="Times New Roman" panose="02020603050405020304" pitchFamily="18" charset="0"/>
              </a:rPr>
              <a:t>emoción,</a:t>
            </a:r>
            <a:r>
              <a:rPr lang="es-MX" sz="2000" spc="205" dirty="0" smtClean="0">
                <a:solidFill>
                  <a:schemeClr val="tx1"/>
                </a:solidFill>
                <a:latin typeface="Comic Sans MS" panose="030F0702030302020204" pitchFamily="66" charset="0"/>
                <a:ea typeface="Calibri" panose="020F0502020204030204" pitchFamily="34" charset="0"/>
                <a:cs typeface="Times New Roman" panose="02020603050405020304" pitchFamily="18" charset="0"/>
              </a:rPr>
              <a:t> </a:t>
            </a:r>
            <a:r>
              <a:rPr lang="es-MX" sz="2000" spc="-5" dirty="0" smtClean="0">
                <a:solidFill>
                  <a:schemeClr val="tx1"/>
                </a:solidFill>
                <a:latin typeface="Comic Sans MS" panose="030F0702030302020204" pitchFamily="66" charset="0"/>
                <a:ea typeface="Calibri" panose="020F0502020204030204" pitchFamily="34" charset="0"/>
                <a:cs typeface="Times New Roman" panose="02020603050405020304" pitchFamily="18" charset="0"/>
              </a:rPr>
              <a:t>aprendizaje</a:t>
            </a:r>
            <a:r>
              <a:rPr lang="es-MX" sz="2000" spc="195" dirty="0" smtClean="0">
                <a:solidFill>
                  <a:schemeClr val="tx1"/>
                </a:solidFill>
                <a:latin typeface="Comic Sans MS" panose="030F0702030302020204" pitchFamily="66" charset="0"/>
                <a:ea typeface="Calibri" panose="020F0502020204030204" pitchFamily="34" charset="0"/>
                <a:cs typeface="Times New Roman" panose="02020603050405020304" pitchFamily="18" charset="0"/>
              </a:rPr>
              <a:t> </a:t>
            </a:r>
            <a:r>
              <a:rPr lang="es-MX" sz="2000" dirty="0" smtClean="0">
                <a:solidFill>
                  <a:schemeClr val="tx1"/>
                </a:solidFill>
                <a:latin typeface="Comic Sans MS" panose="030F0702030302020204" pitchFamily="66" charset="0"/>
                <a:ea typeface="Calibri" panose="020F0502020204030204" pitchFamily="34" charset="0"/>
                <a:cs typeface="Times New Roman" panose="02020603050405020304" pitchFamily="18" charset="0"/>
              </a:rPr>
              <a:t>y</a:t>
            </a:r>
            <a:r>
              <a:rPr lang="es-MX" sz="2000" spc="210" dirty="0" smtClean="0">
                <a:solidFill>
                  <a:schemeClr val="tx1"/>
                </a:solidFill>
                <a:latin typeface="Comic Sans MS" panose="030F0702030302020204" pitchFamily="66" charset="0"/>
                <a:ea typeface="Calibri" panose="020F0502020204030204" pitchFamily="34" charset="0"/>
                <a:cs typeface="Times New Roman" panose="02020603050405020304" pitchFamily="18" charset="0"/>
              </a:rPr>
              <a:t> </a:t>
            </a:r>
            <a:r>
              <a:rPr lang="es-MX" sz="2000" spc="-5" dirty="0" smtClean="0">
                <a:solidFill>
                  <a:schemeClr val="tx1"/>
                </a:solidFill>
                <a:latin typeface="Comic Sans MS" panose="030F0702030302020204" pitchFamily="66" charset="0"/>
                <a:ea typeface="Calibri" panose="020F0502020204030204" pitchFamily="34" charset="0"/>
                <a:cs typeface="Times New Roman" panose="02020603050405020304" pitchFamily="18" charset="0"/>
              </a:rPr>
              <a:t>memoria.</a:t>
            </a:r>
          </a:p>
          <a:p>
            <a:pPr algn="ctr">
              <a:lnSpc>
                <a:spcPct val="150000"/>
              </a:lnSpc>
            </a:pPr>
            <a:endParaRPr lang="es-MX" sz="2000" spc="-5" dirty="0">
              <a:solidFill>
                <a:schemeClr val="tx1"/>
              </a:solidFill>
              <a:latin typeface="Comic Sans MS" panose="030F0702030302020204" pitchFamily="66" charset="0"/>
              <a:cs typeface="Times New Roman" panose="02020603050405020304" pitchFamily="18" charset="0"/>
            </a:endParaRPr>
          </a:p>
          <a:p>
            <a:pPr algn="ctr"/>
            <a:endParaRPr lang="es-MX" spc="-5" dirty="0" smtClean="0">
              <a:solidFill>
                <a:schemeClr val="tx1"/>
              </a:solidFill>
              <a:latin typeface="Calibri" panose="020F0502020204030204" pitchFamily="34" charset="0"/>
              <a:cs typeface="Times New Roman" panose="02020603050405020304" pitchFamily="18" charset="0"/>
            </a:endParaRPr>
          </a:p>
          <a:p>
            <a:pPr algn="ctr"/>
            <a:endParaRPr lang="es-MX" spc="-5" dirty="0">
              <a:solidFill>
                <a:schemeClr val="tx1"/>
              </a:solidFill>
              <a:latin typeface="Calibri" panose="020F0502020204030204" pitchFamily="34" charset="0"/>
              <a:cs typeface="Times New Roman" panose="02020603050405020304" pitchFamily="18" charset="0"/>
            </a:endParaRPr>
          </a:p>
          <a:p>
            <a:pPr algn="ctr"/>
            <a:endParaRPr lang="es-MX" spc="-5" dirty="0" smtClean="0">
              <a:solidFill>
                <a:schemeClr val="tx1"/>
              </a:solidFill>
              <a:latin typeface="Calibri" panose="020F0502020204030204" pitchFamily="34" charset="0"/>
              <a:cs typeface="Times New Roman" panose="02020603050405020304" pitchFamily="18" charset="0"/>
            </a:endParaRPr>
          </a:p>
          <a:p>
            <a:pPr algn="ctr"/>
            <a:endParaRPr lang="es-MX" spc="-5" dirty="0">
              <a:solidFill>
                <a:schemeClr val="tx1"/>
              </a:solidFill>
              <a:latin typeface="Calibri" panose="020F0502020204030204" pitchFamily="34" charset="0"/>
              <a:cs typeface="Times New Roman" panose="02020603050405020304" pitchFamily="18" charset="0"/>
            </a:endParaRPr>
          </a:p>
          <a:p>
            <a:pPr algn="ctr"/>
            <a:endParaRPr lang="es-MX" spc="-5" dirty="0" smtClean="0">
              <a:solidFill>
                <a:schemeClr val="tx1"/>
              </a:solidFill>
              <a:latin typeface="Calibri" panose="020F0502020204030204" pitchFamily="34" charset="0"/>
              <a:cs typeface="Times New Roman" panose="02020603050405020304" pitchFamily="18" charset="0"/>
            </a:endParaRPr>
          </a:p>
          <a:p>
            <a:pPr algn="ctr"/>
            <a:endParaRPr lang="es-MX" dirty="0">
              <a:solidFill>
                <a:schemeClr val="tx1"/>
              </a:solidFill>
            </a:endParaRPr>
          </a:p>
        </p:txBody>
      </p:sp>
      <p:pic>
        <p:nvPicPr>
          <p:cNvPr id="6" name="Imagen 5"/>
          <p:cNvPicPr>
            <a:picLocks noChangeAspect="1"/>
          </p:cNvPicPr>
          <p:nvPr/>
        </p:nvPicPr>
        <p:blipFill>
          <a:blip r:embed="rId2"/>
          <a:stretch>
            <a:fillRect/>
          </a:stretch>
        </p:blipFill>
        <p:spPr>
          <a:xfrm>
            <a:off x="5004048" y="4581128"/>
            <a:ext cx="1511939" cy="1780186"/>
          </a:xfrm>
          <a:prstGeom prst="rect">
            <a:avLst/>
          </a:prstGeom>
        </p:spPr>
      </p:pic>
    </p:spTree>
    <p:extLst>
      <p:ext uri="{BB962C8B-B14F-4D97-AF65-F5344CB8AC3E}">
        <p14:creationId xmlns:p14="http://schemas.microsoft.com/office/powerpoint/2010/main" val="145307352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188640"/>
            <a:ext cx="7467600" cy="360040"/>
          </a:xfrm>
          <a:solidFill>
            <a:schemeClr val="accent4">
              <a:lumMod val="40000"/>
              <a:lumOff val="60000"/>
            </a:schemeClr>
          </a:solidFill>
        </p:spPr>
        <p:txBody>
          <a:bodyPr>
            <a:normAutofit fontScale="90000"/>
          </a:bodyPr>
          <a:lstStyle/>
          <a:p>
            <a:pPr algn="ctr"/>
            <a:r>
              <a:rPr lang="es-MX" dirty="0">
                <a:solidFill>
                  <a:schemeClr val="tx1"/>
                </a:solidFill>
                <a:latin typeface="Comic Sans MS" panose="030F0702030302020204" pitchFamily="66" charset="0"/>
              </a:rPr>
              <a:t/>
            </a:r>
            <a:br>
              <a:rPr lang="es-MX" dirty="0">
                <a:solidFill>
                  <a:schemeClr val="tx1"/>
                </a:solidFill>
                <a:latin typeface="Comic Sans MS" panose="030F0702030302020204" pitchFamily="66" charset="0"/>
              </a:rPr>
            </a:br>
            <a:r>
              <a:rPr lang="es-ES" sz="2400" b="1" dirty="0">
                <a:solidFill>
                  <a:schemeClr val="tx1"/>
                </a:solidFill>
                <a:latin typeface="Arial" panose="020B0604020202020204" pitchFamily="34" charset="0"/>
                <a:ea typeface="Times New Roman" panose="02020603050405020304" pitchFamily="18" charset="0"/>
              </a:rPr>
              <a:t>3. Procesos </a:t>
            </a:r>
            <a:r>
              <a:rPr lang="es-ES" sz="2400" b="1" dirty="0" smtClean="0">
                <a:solidFill>
                  <a:schemeClr val="tx1"/>
                </a:solidFill>
                <a:latin typeface="Arial" panose="020B0604020202020204" pitchFamily="34" charset="0"/>
                <a:ea typeface="Times New Roman" panose="02020603050405020304" pitchFamily="18" charset="0"/>
              </a:rPr>
              <a:t>psicológicos</a:t>
            </a:r>
            <a:endParaRPr lang="es-MX" sz="2200" dirty="0">
              <a:solidFill>
                <a:schemeClr val="tx1"/>
              </a:solidFill>
            </a:endParaRPr>
          </a:p>
        </p:txBody>
      </p:sp>
      <p:sp>
        <p:nvSpPr>
          <p:cNvPr id="9" name="Rectángulo 8"/>
          <p:cNvSpPr/>
          <p:nvPr/>
        </p:nvSpPr>
        <p:spPr>
          <a:xfrm>
            <a:off x="611560" y="764704"/>
            <a:ext cx="4176464" cy="4493538"/>
          </a:xfrm>
          <a:prstGeom prst="rect">
            <a:avLst/>
          </a:prstGeom>
        </p:spPr>
        <p:txBody>
          <a:bodyPr wrap="square">
            <a:spAutoFit/>
          </a:bodyPr>
          <a:lstStyle/>
          <a:p>
            <a:pPr algn="just"/>
            <a:r>
              <a:rPr lang="es-ES" dirty="0" smtClean="0">
                <a:latin typeface="Comic Sans MS" panose="030F0702030302020204" pitchFamily="66" charset="0"/>
                <a:ea typeface="Times New Roman" panose="02020603050405020304" pitchFamily="18" charset="0"/>
              </a:rPr>
              <a:t>“El ser humano funciona armónicamente, pues está formado por un conjunto de sistemas que trabajan por un mismo objetivo: el beneficio  del ser humano</a:t>
            </a:r>
          </a:p>
          <a:p>
            <a:pPr algn="just"/>
            <a:endParaRPr lang="es-ES" dirty="0">
              <a:latin typeface="Comic Sans MS" panose="030F0702030302020204" pitchFamily="66" charset="0"/>
              <a:ea typeface="Times New Roman" panose="02020603050405020304" pitchFamily="18" charset="0"/>
            </a:endParaRPr>
          </a:p>
          <a:p>
            <a:pPr algn="just"/>
            <a:r>
              <a:rPr lang="es-ES" dirty="0" smtClean="0">
                <a:latin typeface="Comic Sans MS" panose="030F0702030302020204" pitchFamily="66" charset="0"/>
                <a:ea typeface="Times New Roman" panose="02020603050405020304" pitchFamily="18" charset="0"/>
              </a:rPr>
              <a:t>Los sistemas están formados por órganos y los órganos se forman de un conjunto de tejidos. A su vez los tejidos están compuestos por células y la célula es la mínima unidad indivisible con vida. Todo esto representa un modelo de organización” (</a:t>
            </a:r>
            <a:r>
              <a:rPr lang="es-ES" dirty="0" err="1" smtClean="0">
                <a:latin typeface="Comic Sans MS" panose="030F0702030302020204" pitchFamily="66" charset="0"/>
                <a:ea typeface="Times New Roman" panose="02020603050405020304" pitchFamily="18" charset="0"/>
              </a:rPr>
              <a:t>Rosanna</a:t>
            </a:r>
            <a:r>
              <a:rPr lang="es-ES" dirty="0" smtClean="0">
                <a:latin typeface="Comic Sans MS" panose="030F0702030302020204" pitchFamily="66" charset="0"/>
                <a:ea typeface="Times New Roman" panose="02020603050405020304" pitchFamily="18" charset="0"/>
              </a:rPr>
              <a:t> </a:t>
            </a:r>
            <a:r>
              <a:rPr lang="es-ES" dirty="0" err="1" smtClean="0">
                <a:latin typeface="Comic Sans MS" panose="030F0702030302020204" pitchFamily="66" charset="0"/>
                <a:ea typeface="Times New Roman" panose="02020603050405020304" pitchFamily="18" charset="0"/>
              </a:rPr>
              <a:t>Pecorelli</a:t>
            </a:r>
            <a:r>
              <a:rPr lang="es-ES" dirty="0" smtClean="0">
                <a:latin typeface="Comic Sans MS" panose="030F0702030302020204" pitchFamily="66" charset="0"/>
                <a:ea typeface="Times New Roman" panose="02020603050405020304" pitchFamily="18" charset="0"/>
              </a:rPr>
              <a:t>, 2014).</a:t>
            </a:r>
          </a:p>
          <a:p>
            <a:endParaRPr lang="es-ES" sz="1600" dirty="0">
              <a:latin typeface="Comic Sans MS" panose="030F0702030302020204" pitchFamily="66" charset="0"/>
              <a:ea typeface="Times New Roman" panose="02020603050405020304" pitchFamily="18" charset="0"/>
            </a:endParaRPr>
          </a:p>
        </p:txBody>
      </p:sp>
      <p:pic>
        <p:nvPicPr>
          <p:cNvPr id="10" name="Imagen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932040" y="980728"/>
            <a:ext cx="2884507" cy="3816424"/>
          </a:xfrm>
          <a:prstGeom prst="rect">
            <a:avLst/>
          </a:prstGeom>
        </p:spPr>
      </p:pic>
    </p:spTree>
    <p:extLst>
      <p:ext uri="{BB962C8B-B14F-4D97-AF65-F5344CB8AC3E}">
        <p14:creationId xmlns:p14="http://schemas.microsoft.com/office/powerpoint/2010/main" val="4074480606"/>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188640"/>
            <a:ext cx="7467600" cy="360040"/>
          </a:xfrm>
          <a:solidFill>
            <a:schemeClr val="accent4">
              <a:lumMod val="40000"/>
              <a:lumOff val="60000"/>
            </a:schemeClr>
          </a:solidFill>
        </p:spPr>
        <p:txBody>
          <a:bodyPr>
            <a:normAutofit fontScale="90000"/>
          </a:bodyPr>
          <a:lstStyle/>
          <a:p>
            <a:pPr algn="ctr"/>
            <a:r>
              <a:rPr lang="es-MX" dirty="0">
                <a:solidFill>
                  <a:schemeClr val="tx1"/>
                </a:solidFill>
                <a:latin typeface="Comic Sans MS" panose="030F0702030302020204" pitchFamily="66" charset="0"/>
              </a:rPr>
              <a:t/>
            </a:r>
            <a:br>
              <a:rPr lang="es-MX" dirty="0">
                <a:solidFill>
                  <a:schemeClr val="tx1"/>
                </a:solidFill>
                <a:latin typeface="Comic Sans MS" panose="030F0702030302020204" pitchFamily="66" charset="0"/>
              </a:rPr>
            </a:br>
            <a:r>
              <a:rPr lang="es-ES" sz="2400" b="1" dirty="0">
                <a:solidFill>
                  <a:schemeClr val="tx1"/>
                </a:solidFill>
                <a:latin typeface="Arial" panose="020B0604020202020204" pitchFamily="34" charset="0"/>
                <a:ea typeface="Times New Roman" panose="02020603050405020304" pitchFamily="18" charset="0"/>
              </a:rPr>
              <a:t>3. Procesos </a:t>
            </a:r>
            <a:r>
              <a:rPr lang="es-ES" sz="2400" b="1" dirty="0" smtClean="0">
                <a:solidFill>
                  <a:schemeClr val="tx1"/>
                </a:solidFill>
                <a:latin typeface="Arial" panose="020B0604020202020204" pitchFamily="34" charset="0"/>
                <a:ea typeface="Times New Roman" panose="02020603050405020304" pitchFamily="18" charset="0"/>
              </a:rPr>
              <a:t>psicológicos</a:t>
            </a:r>
            <a:endParaRPr lang="es-MX" sz="2200" dirty="0">
              <a:solidFill>
                <a:schemeClr val="tx1"/>
              </a:solidFill>
            </a:endParaRPr>
          </a:p>
        </p:txBody>
      </p:sp>
      <p:sp>
        <p:nvSpPr>
          <p:cNvPr id="9" name="Rectángulo 8"/>
          <p:cNvSpPr/>
          <p:nvPr/>
        </p:nvSpPr>
        <p:spPr>
          <a:xfrm>
            <a:off x="611560" y="908720"/>
            <a:ext cx="3456384" cy="3077766"/>
          </a:xfrm>
          <a:prstGeom prst="rect">
            <a:avLst/>
          </a:prstGeom>
        </p:spPr>
        <p:txBody>
          <a:bodyPr wrap="square">
            <a:spAutoFit/>
          </a:bodyPr>
          <a:lstStyle/>
          <a:p>
            <a:endParaRPr lang="es-ES" sz="1600" dirty="0">
              <a:latin typeface="Comic Sans MS" panose="030F0702030302020204" pitchFamily="66" charset="0"/>
              <a:ea typeface="Times New Roman" panose="02020603050405020304" pitchFamily="18" charset="0"/>
            </a:endParaRPr>
          </a:p>
          <a:p>
            <a:pPr algn="just">
              <a:lnSpc>
                <a:spcPct val="150000"/>
              </a:lnSpc>
            </a:pPr>
            <a:r>
              <a:rPr lang="es-ES" dirty="0" smtClean="0">
                <a:latin typeface="Comic Sans MS" panose="030F0702030302020204" pitchFamily="66" charset="0"/>
                <a:ea typeface="Times New Roman" panose="02020603050405020304" pitchFamily="18" charset="0"/>
              </a:rPr>
              <a:t>Los seres humanos utilizamos sistemas corporales biológicos para, como se dijo antes, su beneficio, y poder conocer y relacionarse con el mundo que lo rodea. </a:t>
            </a:r>
          </a:p>
          <a:p>
            <a:endParaRPr lang="es-ES" sz="1600" dirty="0" smtClean="0">
              <a:latin typeface="Comic Sans MS" panose="030F0702030302020204" pitchFamily="66" charset="0"/>
              <a:ea typeface="Times New Roman" panose="02020603050405020304" pitchFamily="18" charset="0"/>
            </a:endParaRPr>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55976" y="859021"/>
            <a:ext cx="3810000" cy="2527300"/>
          </a:xfrm>
          <a:prstGeom prst="rect">
            <a:avLst/>
          </a:prstGeom>
        </p:spPr>
      </p:pic>
    </p:spTree>
    <p:extLst>
      <p:ext uri="{BB962C8B-B14F-4D97-AF65-F5344CB8AC3E}">
        <p14:creationId xmlns:p14="http://schemas.microsoft.com/office/powerpoint/2010/main" val="3191994437"/>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188640"/>
            <a:ext cx="7467600" cy="360040"/>
          </a:xfrm>
          <a:solidFill>
            <a:schemeClr val="accent4">
              <a:lumMod val="40000"/>
              <a:lumOff val="60000"/>
            </a:schemeClr>
          </a:solidFill>
        </p:spPr>
        <p:txBody>
          <a:bodyPr>
            <a:normAutofit fontScale="90000"/>
          </a:bodyPr>
          <a:lstStyle/>
          <a:p>
            <a:pPr algn="ctr"/>
            <a:r>
              <a:rPr lang="es-MX" dirty="0">
                <a:solidFill>
                  <a:schemeClr val="tx1"/>
                </a:solidFill>
                <a:latin typeface="Comic Sans MS" panose="030F0702030302020204" pitchFamily="66" charset="0"/>
              </a:rPr>
              <a:t/>
            </a:r>
            <a:br>
              <a:rPr lang="es-MX" dirty="0">
                <a:solidFill>
                  <a:schemeClr val="tx1"/>
                </a:solidFill>
                <a:latin typeface="Comic Sans MS" panose="030F0702030302020204" pitchFamily="66" charset="0"/>
              </a:rPr>
            </a:br>
            <a:r>
              <a:rPr lang="es-ES" sz="2400" b="1" dirty="0">
                <a:solidFill>
                  <a:schemeClr val="tx1"/>
                </a:solidFill>
                <a:latin typeface="Arial" panose="020B0604020202020204" pitchFamily="34" charset="0"/>
                <a:ea typeface="Times New Roman" panose="02020603050405020304" pitchFamily="18" charset="0"/>
              </a:rPr>
              <a:t>3. Procesos </a:t>
            </a:r>
            <a:r>
              <a:rPr lang="es-ES" sz="2400" b="1" dirty="0" smtClean="0">
                <a:solidFill>
                  <a:schemeClr val="tx1"/>
                </a:solidFill>
                <a:latin typeface="Arial" panose="020B0604020202020204" pitchFamily="34" charset="0"/>
                <a:ea typeface="Times New Roman" panose="02020603050405020304" pitchFamily="18" charset="0"/>
              </a:rPr>
              <a:t>psicológicos</a:t>
            </a:r>
            <a:endParaRPr lang="es-MX" sz="2200" dirty="0">
              <a:solidFill>
                <a:schemeClr val="tx1"/>
              </a:solidFill>
            </a:endParaRPr>
          </a:p>
        </p:txBody>
      </p:sp>
      <p:sp>
        <p:nvSpPr>
          <p:cNvPr id="9" name="Rectángulo 8"/>
          <p:cNvSpPr/>
          <p:nvPr/>
        </p:nvSpPr>
        <p:spPr>
          <a:xfrm>
            <a:off x="385590" y="692696"/>
            <a:ext cx="3744416" cy="3293209"/>
          </a:xfrm>
          <a:prstGeom prst="rect">
            <a:avLst/>
          </a:prstGeom>
        </p:spPr>
        <p:txBody>
          <a:bodyPr wrap="square">
            <a:spAutoFit/>
          </a:bodyPr>
          <a:lstStyle/>
          <a:p>
            <a:endParaRPr lang="es-ES" sz="1600" dirty="0">
              <a:latin typeface="Comic Sans MS" panose="030F0702030302020204" pitchFamily="66" charset="0"/>
              <a:ea typeface="Times New Roman" panose="02020603050405020304" pitchFamily="18" charset="0"/>
            </a:endParaRPr>
          </a:p>
          <a:p>
            <a:endParaRPr lang="es-ES" dirty="0" smtClean="0">
              <a:latin typeface="Comic Sans MS" panose="030F0702030302020204" pitchFamily="66" charset="0"/>
              <a:ea typeface="Times New Roman" panose="02020603050405020304" pitchFamily="18" charset="0"/>
            </a:endParaRPr>
          </a:p>
          <a:p>
            <a:pPr algn="just"/>
            <a:r>
              <a:rPr lang="es-ES" dirty="0" smtClean="0">
                <a:latin typeface="Comic Sans MS" panose="030F0702030302020204" pitchFamily="66" charset="0"/>
                <a:ea typeface="Times New Roman" panose="02020603050405020304" pitchFamily="18" charset="0"/>
              </a:rPr>
              <a:t>El hombre es el único animal sobre la Tierra que tiene un mayor desarrollo evolutivo de su sistema nervioso, y éste de alguna forma determina la diferencia intelectual entre los animales y el hombre.</a:t>
            </a:r>
          </a:p>
          <a:p>
            <a:endParaRPr lang="es-ES" sz="1600" dirty="0" smtClean="0">
              <a:latin typeface="Comic Sans MS" panose="030F0702030302020204" pitchFamily="66" charset="0"/>
              <a:ea typeface="Times New Roman" panose="02020603050405020304" pitchFamily="18" charset="0"/>
            </a:endParaRPr>
          </a:p>
          <a:p>
            <a:r>
              <a:rPr lang="es-ES" sz="1600" dirty="0" smtClean="0">
                <a:latin typeface="Comic Sans MS" panose="030F0702030302020204" pitchFamily="66" charset="0"/>
                <a:ea typeface="Times New Roman" panose="02020603050405020304" pitchFamily="18" charset="0"/>
              </a:rPr>
              <a:t> </a:t>
            </a:r>
          </a:p>
          <a:p>
            <a:r>
              <a:rPr lang="es-ES" sz="1600" dirty="0" smtClean="0">
                <a:latin typeface="Comic Sans MS" panose="030F0702030302020204" pitchFamily="66" charset="0"/>
                <a:ea typeface="Times New Roman" panose="02020603050405020304" pitchFamily="18" charset="0"/>
              </a:rPr>
              <a:t>Iniciaremos con Sensación</a:t>
            </a:r>
            <a:endParaRPr lang="es-MX" sz="1600" dirty="0">
              <a:latin typeface="Comic Sans MS" panose="030F0702030302020204" pitchFamily="66" charset="0"/>
            </a:endParaRPr>
          </a:p>
        </p:txBody>
      </p:sp>
      <p:pic>
        <p:nvPicPr>
          <p:cNvPr id="3" name="Imagen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55976" y="1393617"/>
            <a:ext cx="2520280" cy="2592288"/>
          </a:xfrm>
          <a:prstGeom prst="rect">
            <a:avLst/>
          </a:prstGeom>
        </p:spPr>
      </p:pic>
    </p:spTree>
    <p:extLst>
      <p:ext uri="{BB962C8B-B14F-4D97-AF65-F5344CB8AC3E}">
        <p14:creationId xmlns:p14="http://schemas.microsoft.com/office/powerpoint/2010/main" val="2694972651"/>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188640"/>
            <a:ext cx="7467600" cy="360040"/>
          </a:xfrm>
          <a:solidFill>
            <a:schemeClr val="accent4">
              <a:lumMod val="40000"/>
              <a:lumOff val="60000"/>
            </a:schemeClr>
          </a:solidFill>
        </p:spPr>
        <p:txBody>
          <a:bodyPr>
            <a:normAutofit fontScale="90000"/>
          </a:bodyPr>
          <a:lstStyle/>
          <a:p>
            <a:pPr algn="ctr"/>
            <a:r>
              <a:rPr lang="es-MX" dirty="0">
                <a:solidFill>
                  <a:schemeClr val="tx1"/>
                </a:solidFill>
                <a:latin typeface="Comic Sans MS" panose="030F0702030302020204" pitchFamily="66" charset="0"/>
              </a:rPr>
              <a:t/>
            </a:r>
            <a:br>
              <a:rPr lang="es-MX" dirty="0">
                <a:solidFill>
                  <a:schemeClr val="tx1"/>
                </a:solidFill>
                <a:latin typeface="Comic Sans MS" panose="030F0702030302020204" pitchFamily="66" charset="0"/>
              </a:rPr>
            </a:br>
            <a:r>
              <a:rPr lang="es-ES" sz="2400" b="1" dirty="0">
                <a:solidFill>
                  <a:schemeClr val="tx1"/>
                </a:solidFill>
                <a:latin typeface="Arial" panose="020B0604020202020204" pitchFamily="34" charset="0"/>
                <a:ea typeface="Times New Roman" panose="02020603050405020304" pitchFamily="18" charset="0"/>
              </a:rPr>
              <a:t>3. Procesos </a:t>
            </a:r>
            <a:r>
              <a:rPr lang="es-ES" sz="2400" b="1" dirty="0" smtClean="0">
                <a:solidFill>
                  <a:schemeClr val="tx1"/>
                </a:solidFill>
                <a:latin typeface="Arial" panose="020B0604020202020204" pitchFamily="34" charset="0"/>
                <a:ea typeface="Times New Roman" panose="02020603050405020304" pitchFamily="18" charset="0"/>
              </a:rPr>
              <a:t>psicológicos</a:t>
            </a:r>
            <a:endParaRPr lang="es-MX" sz="2200" dirty="0">
              <a:solidFill>
                <a:schemeClr val="tx1"/>
              </a:solidFill>
            </a:endParaRPr>
          </a:p>
        </p:txBody>
      </p:sp>
      <p:sp>
        <p:nvSpPr>
          <p:cNvPr id="9" name="Rectángulo 8"/>
          <p:cNvSpPr/>
          <p:nvPr/>
        </p:nvSpPr>
        <p:spPr>
          <a:xfrm>
            <a:off x="457200" y="620688"/>
            <a:ext cx="3744416" cy="5678478"/>
          </a:xfrm>
          <a:prstGeom prst="rect">
            <a:avLst/>
          </a:prstGeom>
        </p:spPr>
        <p:txBody>
          <a:bodyPr wrap="square">
            <a:spAutoFit/>
          </a:bodyPr>
          <a:lstStyle/>
          <a:p>
            <a:pPr lvl="0"/>
            <a:r>
              <a:rPr lang="es-ES" sz="1600" b="1" dirty="0" smtClean="0">
                <a:solidFill>
                  <a:prstClr val="black"/>
                </a:solidFill>
                <a:latin typeface="Comic Sans MS" panose="030F0702030302020204" pitchFamily="66" charset="0"/>
                <a:ea typeface="Times New Roman" panose="02020603050405020304" pitchFamily="18" charset="0"/>
              </a:rPr>
              <a:t>Definición de Sensación</a:t>
            </a:r>
            <a:endParaRPr lang="es-MX" sz="1600" b="1" dirty="0">
              <a:solidFill>
                <a:prstClr val="black"/>
              </a:solidFill>
              <a:latin typeface="Comic Sans MS" panose="030F0702030302020204" pitchFamily="66" charset="0"/>
            </a:endParaRPr>
          </a:p>
          <a:p>
            <a:endParaRPr lang="es-ES" sz="1600" dirty="0">
              <a:latin typeface="Comic Sans MS" panose="030F0702030302020204" pitchFamily="66" charset="0"/>
              <a:ea typeface="Times New Roman" panose="02020603050405020304" pitchFamily="18" charset="0"/>
            </a:endParaRPr>
          </a:p>
          <a:p>
            <a:pPr algn="just">
              <a:spcAft>
                <a:spcPts val="0"/>
              </a:spcAft>
            </a:pPr>
            <a:endParaRPr lang="es-ES" dirty="0" smtClean="0">
              <a:latin typeface="Comic Sans MS" panose="030F0702030302020204" pitchFamily="66" charset="0"/>
              <a:ea typeface="Times New Roman" panose="02020603050405020304" pitchFamily="18" charset="0"/>
            </a:endParaRPr>
          </a:p>
          <a:p>
            <a:pPr algn="just">
              <a:lnSpc>
                <a:spcPct val="150000"/>
              </a:lnSpc>
              <a:spcAft>
                <a:spcPts val="0"/>
              </a:spcAft>
            </a:pPr>
            <a:r>
              <a:rPr lang="es-ES" dirty="0" smtClean="0">
                <a:latin typeface="Comic Sans MS" panose="030F0702030302020204" pitchFamily="66" charset="0"/>
                <a:ea typeface="Times New Roman" panose="02020603050405020304" pitchFamily="18" charset="0"/>
              </a:rPr>
              <a:t>El </a:t>
            </a:r>
            <a:r>
              <a:rPr lang="es-ES" dirty="0">
                <a:latin typeface="Comic Sans MS" panose="030F0702030302020204" pitchFamily="66" charset="0"/>
                <a:ea typeface="Times New Roman" panose="02020603050405020304" pitchFamily="18" charset="0"/>
              </a:rPr>
              <a:t>mundo de las sensaciones es el mundo de nuestra relación con el exterior; pero también lo es de la interacción con nosotros mismo (Zepeda H. F., </a:t>
            </a:r>
            <a:r>
              <a:rPr lang="es-MX" dirty="0">
                <a:latin typeface="Comic Sans MS" panose="030F0702030302020204" pitchFamily="66" charset="0"/>
                <a:ea typeface="Times New Roman" panose="02020603050405020304" pitchFamily="18" charset="0"/>
              </a:rPr>
              <a:t>2003</a:t>
            </a:r>
            <a:r>
              <a:rPr lang="es-ES" dirty="0">
                <a:latin typeface="Comic Sans MS" panose="030F0702030302020204" pitchFamily="66" charset="0"/>
                <a:ea typeface="Times New Roman" panose="02020603050405020304" pitchFamily="18" charset="0"/>
              </a:rPr>
              <a:t>, p 99).</a:t>
            </a:r>
            <a:endParaRPr lang="es-MX" dirty="0">
              <a:latin typeface="Comic Sans MS" panose="030F0702030302020204" pitchFamily="66" charset="0"/>
              <a:ea typeface="Times New Roman" panose="02020603050405020304" pitchFamily="18" charset="0"/>
            </a:endParaRPr>
          </a:p>
          <a:p>
            <a:pPr>
              <a:lnSpc>
                <a:spcPct val="150000"/>
              </a:lnSpc>
            </a:pPr>
            <a:endParaRPr lang="es-ES" dirty="0" smtClean="0">
              <a:latin typeface="Comic Sans MS" panose="030F0702030302020204" pitchFamily="66" charset="0"/>
              <a:ea typeface="Times New Roman" panose="02020603050405020304" pitchFamily="18" charset="0"/>
            </a:endParaRPr>
          </a:p>
          <a:p>
            <a:pPr algn="just">
              <a:lnSpc>
                <a:spcPct val="150000"/>
              </a:lnSpc>
            </a:pPr>
            <a:r>
              <a:rPr lang="es-MX" dirty="0">
                <a:latin typeface="Arial" panose="020B0604020202020204" pitchFamily="34" charset="0"/>
                <a:ea typeface="Times New Roman" panose="02020603050405020304" pitchFamily="18" charset="0"/>
              </a:rPr>
              <a:t>Es el proceso o experiencia elemental que es provocada cuando un estímulo excita un receptor (Zepeda Herrera, F., 2003, p. 99). </a:t>
            </a:r>
            <a:endParaRPr lang="es-ES" sz="1600" dirty="0" smtClean="0">
              <a:latin typeface="Comic Sans MS" panose="030F0702030302020204" pitchFamily="66" charset="0"/>
              <a:ea typeface="Times New Roman" panose="02020603050405020304" pitchFamily="18" charset="0"/>
            </a:endParaRPr>
          </a:p>
          <a:p>
            <a:r>
              <a:rPr lang="es-ES" sz="1600" dirty="0" smtClean="0">
                <a:latin typeface="Comic Sans MS" panose="030F0702030302020204" pitchFamily="66" charset="0"/>
                <a:ea typeface="Times New Roman" panose="02020603050405020304" pitchFamily="18" charset="0"/>
              </a:rPr>
              <a:t> </a:t>
            </a:r>
          </a:p>
        </p:txBody>
      </p:sp>
      <p:pic>
        <p:nvPicPr>
          <p:cNvPr id="5" name="Imagen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44008" y="1124744"/>
            <a:ext cx="3493868" cy="3312368"/>
          </a:xfrm>
          <a:prstGeom prst="rect">
            <a:avLst/>
          </a:prstGeom>
        </p:spPr>
      </p:pic>
    </p:spTree>
    <p:extLst>
      <p:ext uri="{BB962C8B-B14F-4D97-AF65-F5344CB8AC3E}">
        <p14:creationId xmlns:p14="http://schemas.microsoft.com/office/powerpoint/2010/main" val="27412468"/>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188640"/>
            <a:ext cx="7467600" cy="360040"/>
          </a:xfrm>
          <a:solidFill>
            <a:schemeClr val="accent4">
              <a:lumMod val="40000"/>
              <a:lumOff val="60000"/>
            </a:schemeClr>
          </a:solidFill>
        </p:spPr>
        <p:txBody>
          <a:bodyPr>
            <a:normAutofit fontScale="90000"/>
          </a:bodyPr>
          <a:lstStyle/>
          <a:p>
            <a:pPr algn="ctr"/>
            <a:r>
              <a:rPr lang="es-MX" dirty="0">
                <a:solidFill>
                  <a:schemeClr val="tx1"/>
                </a:solidFill>
                <a:latin typeface="Comic Sans MS" panose="030F0702030302020204" pitchFamily="66" charset="0"/>
              </a:rPr>
              <a:t/>
            </a:r>
            <a:br>
              <a:rPr lang="es-MX" dirty="0">
                <a:solidFill>
                  <a:schemeClr val="tx1"/>
                </a:solidFill>
                <a:latin typeface="Comic Sans MS" panose="030F0702030302020204" pitchFamily="66" charset="0"/>
              </a:rPr>
            </a:br>
            <a:r>
              <a:rPr lang="es-ES" sz="2400" b="1" dirty="0">
                <a:solidFill>
                  <a:schemeClr val="tx1"/>
                </a:solidFill>
                <a:latin typeface="Arial" panose="020B0604020202020204" pitchFamily="34" charset="0"/>
                <a:ea typeface="Times New Roman" panose="02020603050405020304" pitchFamily="18" charset="0"/>
              </a:rPr>
              <a:t>3. Procesos </a:t>
            </a:r>
            <a:r>
              <a:rPr lang="es-ES" sz="2400" b="1" dirty="0" smtClean="0">
                <a:solidFill>
                  <a:schemeClr val="tx1"/>
                </a:solidFill>
                <a:latin typeface="Arial" panose="020B0604020202020204" pitchFamily="34" charset="0"/>
                <a:ea typeface="Times New Roman" panose="02020603050405020304" pitchFamily="18" charset="0"/>
              </a:rPr>
              <a:t>psicológicos</a:t>
            </a:r>
            <a:endParaRPr lang="es-MX" sz="2200" dirty="0">
              <a:solidFill>
                <a:schemeClr val="tx1"/>
              </a:solidFill>
            </a:endParaRPr>
          </a:p>
        </p:txBody>
      </p:sp>
      <p:sp>
        <p:nvSpPr>
          <p:cNvPr id="9" name="Rectángulo 8"/>
          <p:cNvSpPr/>
          <p:nvPr/>
        </p:nvSpPr>
        <p:spPr>
          <a:xfrm>
            <a:off x="457200" y="620688"/>
            <a:ext cx="3744416" cy="6063198"/>
          </a:xfrm>
          <a:prstGeom prst="rect">
            <a:avLst/>
          </a:prstGeom>
        </p:spPr>
        <p:txBody>
          <a:bodyPr wrap="square">
            <a:spAutoFit/>
          </a:bodyPr>
          <a:lstStyle/>
          <a:p>
            <a:pPr lvl="0"/>
            <a:r>
              <a:rPr lang="es-ES" sz="1600" b="1" dirty="0">
                <a:solidFill>
                  <a:prstClr val="black"/>
                </a:solidFill>
                <a:latin typeface="Comic Sans MS" panose="030F0702030302020204" pitchFamily="66" charset="0"/>
                <a:ea typeface="Times New Roman" panose="02020603050405020304" pitchFamily="18" charset="0"/>
              </a:rPr>
              <a:t>Definición de Sensación</a:t>
            </a:r>
            <a:endParaRPr lang="es-MX" sz="1600" b="1" dirty="0">
              <a:solidFill>
                <a:prstClr val="black"/>
              </a:solidFill>
              <a:latin typeface="Comic Sans MS" panose="030F0702030302020204" pitchFamily="66" charset="0"/>
            </a:endParaRPr>
          </a:p>
          <a:p>
            <a:endParaRPr lang="es-ES" sz="1600" dirty="0">
              <a:latin typeface="Comic Sans MS" panose="030F0702030302020204" pitchFamily="66" charset="0"/>
              <a:ea typeface="Times New Roman" panose="02020603050405020304" pitchFamily="18" charset="0"/>
            </a:endParaRPr>
          </a:p>
          <a:p>
            <a:pPr algn="just">
              <a:spcAft>
                <a:spcPts val="0"/>
              </a:spcAft>
            </a:pPr>
            <a:endParaRPr lang="es-ES" dirty="0">
              <a:latin typeface="Comic Sans MS" panose="030F0702030302020204" pitchFamily="66" charset="0"/>
              <a:ea typeface="Times New Roman" panose="02020603050405020304" pitchFamily="18" charset="0"/>
            </a:endParaRPr>
          </a:p>
          <a:p>
            <a:pPr algn="just">
              <a:spcAft>
                <a:spcPts val="0"/>
              </a:spcAft>
            </a:pPr>
            <a:r>
              <a:rPr lang="es-MX" dirty="0" smtClean="0">
                <a:latin typeface="Comic Sans MS" panose="030F0702030302020204" pitchFamily="66" charset="0"/>
                <a:ea typeface="Times New Roman" panose="02020603050405020304" pitchFamily="18" charset="0"/>
              </a:rPr>
              <a:t>Por ejemplo</a:t>
            </a:r>
          </a:p>
          <a:p>
            <a:pPr algn="just">
              <a:spcAft>
                <a:spcPts val="0"/>
              </a:spcAft>
            </a:pPr>
            <a:r>
              <a:rPr lang="es-MX" dirty="0" smtClean="0">
                <a:latin typeface="Comic Sans MS" panose="030F0702030302020204" pitchFamily="66" charset="0"/>
                <a:ea typeface="Times New Roman" panose="02020603050405020304" pitchFamily="18" charset="0"/>
              </a:rPr>
              <a:t> </a:t>
            </a:r>
          </a:p>
          <a:p>
            <a:pPr algn="just">
              <a:lnSpc>
                <a:spcPct val="150000"/>
              </a:lnSpc>
              <a:spcAft>
                <a:spcPts val="0"/>
              </a:spcAft>
            </a:pPr>
            <a:r>
              <a:rPr lang="es-MX" dirty="0" smtClean="0">
                <a:latin typeface="Comic Sans MS" panose="030F0702030302020204" pitchFamily="66" charset="0"/>
                <a:ea typeface="Times New Roman" panose="02020603050405020304" pitchFamily="18" charset="0"/>
              </a:rPr>
              <a:t>Cuando </a:t>
            </a:r>
            <a:r>
              <a:rPr lang="es-MX" dirty="0">
                <a:latin typeface="Comic Sans MS" panose="030F0702030302020204" pitchFamily="66" charset="0"/>
                <a:ea typeface="Times New Roman" panose="02020603050405020304" pitchFamily="18" charset="0"/>
              </a:rPr>
              <a:t>nuestros ojos son estimulados por un rojo intenso, o nuestros oídos captan un sonido estruendoso, o en nuestras papilas gustativas experimentamos un sabor ligeramente amargo, estamos sintiendo; en nuestro organismo ocurre una </a:t>
            </a:r>
            <a:r>
              <a:rPr lang="es-MX" dirty="0" smtClean="0">
                <a:latin typeface="Comic Sans MS" panose="030F0702030302020204" pitchFamily="66" charset="0"/>
                <a:ea typeface="Times New Roman" panose="02020603050405020304" pitchFamily="18" charset="0"/>
              </a:rPr>
              <a:t>sensación</a:t>
            </a:r>
            <a:r>
              <a:rPr lang="es-MX" dirty="0">
                <a:solidFill>
                  <a:prstClr val="black"/>
                </a:solidFill>
                <a:latin typeface="Comic Sans MS" panose="030F0702030302020204" pitchFamily="66" charset="0"/>
                <a:ea typeface="Times New Roman" panose="02020603050405020304" pitchFamily="18" charset="0"/>
              </a:rPr>
              <a:t> (Zepeda Herrera, F., 2003, p. 99</a:t>
            </a:r>
            <a:r>
              <a:rPr lang="es-MX" dirty="0" smtClean="0">
                <a:solidFill>
                  <a:prstClr val="black"/>
                </a:solidFill>
                <a:latin typeface="Comic Sans MS" panose="030F0702030302020204" pitchFamily="66" charset="0"/>
                <a:ea typeface="Times New Roman" panose="02020603050405020304" pitchFamily="18" charset="0"/>
              </a:rPr>
              <a:t>).</a:t>
            </a:r>
            <a:endParaRPr lang="es-ES" dirty="0" smtClean="0">
              <a:latin typeface="Comic Sans MS" panose="030F0702030302020204" pitchFamily="66" charset="0"/>
              <a:ea typeface="Times New Roman" panose="02020603050405020304" pitchFamily="18" charset="0"/>
            </a:endParaRPr>
          </a:p>
          <a:p>
            <a:endParaRPr lang="es-ES" sz="1600" dirty="0" smtClean="0">
              <a:latin typeface="Comic Sans MS" panose="030F0702030302020204" pitchFamily="66" charset="0"/>
              <a:ea typeface="Times New Roman" panose="02020603050405020304" pitchFamily="18" charset="0"/>
            </a:endParaRPr>
          </a:p>
          <a:p>
            <a:r>
              <a:rPr lang="es-ES" sz="1600" dirty="0" smtClean="0">
                <a:latin typeface="Comic Sans MS" panose="030F0702030302020204" pitchFamily="66" charset="0"/>
                <a:ea typeface="Times New Roman" panose="02020603050405020304" pitchFamily="18" charset="0"/>
              </a:rPr>
              <a:t> </a:t>
            </a:r>
          </a:p>
        </p:txBody>
      </p:sp>
      <p:pic>
        <p:nvPicPr>
          <p:cNvPr id="10" name="Imagen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55976" y="2004378"/>
            <a:ext cx="4317108" cy="2880320"/>
          </a:xfrm>
          <a:prstGeom prst="rect">
            <a:avLst/>
          </a:prstGeom>
        </p:spPr>
      </p:pic>
    </p:spTree>
    <p:extLst>
      <p:ext uri="{BB962C8B-B14F-4D97-AF65-F5344CB8AC3E}">
        <p14:creationId xmlns:p14="http://schemas.microsoft.com/office/powerpoint/2010/main" val="262391803"/>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188640"/>
            <a:ext cx="7467600" cy="360040"/>
          </a:xfrm>
          <a:solidFill>
            <a:schemeClr val="accent4">
              <a:lumMod val="40000"/>
              <a:lumOff val="60000"/>
            </a:schemeClr>
          </a:solidFill>
        </p:spPr>
        <p:txBody>
          <a:bodyPr>
            <a:normAutofit fontScale="90000"/>
          </a:bodyPr>
          <a:lstStyle/>
          <a:p>
            <a:pPr algn="ctr"/>
            <a:r>
              <a:rPr lang="es-MX" dirty="0">
                <a:solidFill>
                  <a:schemeClr val="tx1"/>
                </a:solidFill>
                <a:latin typeface="Comic Sans MS" panose="030F0702030302020204" pitchFamily="66" charset="0"/>
              </a:rPr>
              <a:t/>
            </a:r>
            <a:br>
              <a:rPr lang="es-MX" dirty="0">
                <a:solidFill>
                  <a:schemeClr val="tx1"/>
                </a:solidFill>
                <a:latin typeface="Comic Sans MS" panose="030F0702030302020204" pitchFamily="66" charset="0"/>
              </a:rPr>
            </a:br>
            <a:r>
              <a:rPr lang="es-ES" sz="2400" b="1" dirty="0">
                <a:solidFill>
                  <a:schemeClr val="tx1"/>
                </a:solidFill>
                <a:latin typeface="Arial" panose="020B0604020202020204" pitchFamily="34" charset="0"/>
                <a:ea typeface="Times New Roman" panose="02020603050405020304" pitchFamily="18" charset="0"/>
              </a:rPr>
              <a:t>3. Procesos </a:t>
            </a:r>
            <a:r>
              <a:rPr lang="es-ES" sz="2400" b="1" dirty="0" smtClean="0">
                <a:solidFill>
                  <a:schemeClr val="tx1"/>
                </a:solidFill>
                <a:latin typeface="Arial" panose="020B0604020202020204" pitchFamily="34" charset="0"/>
                <a:ea typeface="Times New Roman" panose="02020603050405020304" pitchFamily="18" charset="0"/>
              </a:rPr>
              <a:t>psicológicos</a:t>
            </a:r>
            <a:endParaRPr lang="es-MX" sz="2200" dirty="0">
              <a:solidFill>
                <a:schemeClr val="tx1"/>
              </a:solidFill>
            </a:endParaRPr>
          </a:p>
        </p:txBody>
      </p:sp>
      <p:sp>
        <p:nvSpPr>
          <p:cNvPr id="9" name="Rectángulo 8"/>
          <p:cNvSpPr/>
          <p:nvPr/>
        </p:nvSpPr>
        <p:spPr>
          <a:xfrm>
            <a:off x="611560" y="908720"/>
            <a:ext cx="3744416" cy="3053144"/>
          </a:xfrm>
          <a:prstGeom prst="rect">
            <a:avLst/>
          </a:prstGeom>
        </p:spPr>
        <p:txBody>
          <a:bodyPr wrap="square">
            <a:spAutoFit/>
          </a:bodyPr>
          <a:lstStyle/>
          <a:p>
            <a:endParaRPr lang="es-ES" sz="1600" dirty="0">
              <a:latin typeface="Comic Sans MS" panose="030F0702030302020204" pitchFamily="66" charset="0"/>
              <a:ea typeface="Times New Roman" panose="02020603050405020304" pitchFamily="18" charset="0"/>
            </a:endParaRPr>
          </a:p>
          <a:p>
            <a:pPr algn="just">
              <a:lnSpc>
                <a:spcPct val="115000"/>
              </a:lnSpc>
              <a:spcAft>
                <a:spcPts val="0"/>
              </a:spcAft>
            </a:pPr>
            <a:r>
              <a:rPr lang="es-ES" b="1" dirty="0" smtClean="0">
                <a:latin typeface="Comic Sans MS" panose="030F0702030302020204" pitchFamily="66" charset="0"/>
                <a:ea typeface="Times New Roman" panose="02020603050405020304" pitchFamily="18" charset="0"/>
              </a:rPr>
              <a:t>Definición</a:t>
            </a:r>
            <a:r>
              <a:rPr lang="es-ES" dirty="0" smtClean="0">
                <a:latin typeface="Comic Sans MS" panose="030F0702030302020204" pitchFamily="66" charset="0"/>
                <a:ea typeface="Times New Roman" panose="02020603050405020304" pitchFamily="18" charset="0"/>
              </a:rPr>
              <a:t> </a:t>
            </a:r>
            <a:r>
              <a:rPr lang="es-ES" b="1" dirty="0">
                <a:latin typeface="Comic Sans MS" panose="030F0702030302020204" pitchFamily="66" charset="0"/>
                <a:ea typeface="Times New Roman" panose="02020603050405020304" pitchFamily="18" charset="0"/>
              </a:rPr>
              <a:t>de la</a:t>
            </a:r>
            <a:r>
              <a:rPr lang="es-ES" dirty="0">
                <a:latin typeface="Comic Sans MS" panose="030F0702030302020204" pitchFamily="66" charset="0"/>
                <a:ea typeface="Times New Roman" panose="02020603050405020304" pitchFamily="18" charset="0"/>
              </a:rPr>
              <a:t> </a:t>
            </a:r>
            <a:r>
              <a:rPr lang="es-MX" b="1" dirty="0">
                <a:latin typeface="Comic Sans MS" panose="030F0702030302020204" pitchFamily="66" charset="0"/>
                <a:ea typeface="Times New Roman" panose="02020603050405020304" pitchFamily="18" charset="0"/>
              </a:rPr>
              <a:t>percepción.</a:t>
            </a:r>
            <a:r>
              <a:rPr lang="es-MX" dirty="0">
                <a:latin typeface="Comic Sans MS" panose="030F0702030302020204" pitchFamily="66" charset="0"/>
                <a:ea typeface="Times New Roman" panose="02020603050405020304" pitchFamily="18" charset="0"/>
              </a:rPr>
              <a:t> </a:t>
            </a:r>
            <a:endParaRPr lang="es-MX" dirty="0" smtClean="0">
              <a:latin typeface="Comic Sans MS" panose="030F0702030302020204" pitchFamily="66" charset="0"/>
              <a:ea typeface="Times New Roman" panose="02020603050405020304" pitchFamily="18" charset="0"/>
            </a:endParaRPr>
          </a:p>
          <a:p>
            <a:pPr algn="just">
              <a:lnSpc>
                <a:spcPct val="115000"/>
              </a:lnSpc>
              <a:spcAft>
                <a:spcPts val="0"/>
              </a:spcAft>
            </a:pPr>
            <a:endParaRPr lang="es-MX" dirty="0">
              <a:latin typeface="Comic Sans MS" panose="030F0702030302020204" pitchFamily="66" charset="0"/>
              <a:ea typeface="Times New Roman" panose="02020603050405020304" pitchFamily="18" charset="0"/>
            </a:endParaRPr>
          </a:p>
          <a:p>
            <a:pPr algn="just">
              <a:lnSpc>
                <a:spcPct val="150000"/>
              </a:lnSpc>
              <a:spcAft>
                <a:spcPts val="0"/>
              </a:spcAft>
            </a:pPr>
            <a:r>
              <a:rPr lang="es-MX" dirty="0" smtClean="0">
                <a:latin typeface="Comic Sans MS" panose="030F0702030302020204" pitchFamily="66" charset="0"/>
                <a:ea typeface="Times New Roman" panose="02020603050405020304" pitchFamily="18" charset="0"/>
              </a:rPr>
              <a:t>Es </a:t>
            </a:r>
            <a:r>
              <a:rPr lang="es-MX" dirty="0">
                <a:latin typeface="Comic Sans MS" panose="030F0702030302020204" pitchFamily="66" charset="0"/>
                <a:ea typeface="Times New Roman" panose="02020603050405020304" pitchFamily="18" charset="0"/>
              </a:rPr>
              <a:t>la manera en que nuestro cerebro organiza los sentimientos y sensaciones que recibimos, a través de los estímulos, para interpretarlos.</a:t>
            </a:r>
            <a:endParaRPr lang="es-MX" dirty="0">
              <a:effectLst/>
              <a:latin typeface="Comic Sans MS" panose="030F0702030302020204" pitchFamily="66" charset="0"/>
              <a:ea typeface="Times New Roman" panose="02020603050405020304" pitchFamily="18" charset="0"/>
            </a:endParaRPr>
          </a:p>
        </p:txBody>
      </p:sp>
      <p:pic>
        <p:nvPicPr>
          <p:cNvPr id="5" name="Imagen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73754" y="1628800"/>
            <a:ext cx="3151046" cy="3151046"/>
          </a:xfrm>
          <a:prstGeom prst="rect">
            <a:avLst/>
          </a:prstGeom>
        </p:spPr>
      </p:pic>
    </p:spTree>
    <p:extLst>
      <p:ext uri="{BB962C8B-B14F-4D97-AF65-F5344CB8AC3E}">
        <p14:creationId xmlns:p14="http://schemas.microsoft.com/office/powerpoint/2010/main" val="3766931492"/>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188640"/>
            <a:ext cx="7467600" cy="360040"/>
          </a:xfrm>
          <a:solidFill>
            <a:schemeClr val="accent4">
              <a:lumMod val="40000"/>
              <a:lumOff val="60000"/>
            </a:schemeClr>
          </a:solidFill>
        </p:spPr>
        <p:txBody>
          <a:bodyPr>
            <a:normAutofit fontScale="90000"/>
          </a:bodyPr>
          <a:lstStyle/>
          <a:p>
            <a:pPr algn="ctr"/>
            <a:r>
              <a:rPr lang="es-MX" dirty="0">
                <a:solidFill>
                  <a:schemeClr val="tx1"/>
                </a:solidFill>
                <a:latin typeface="Comic Sans MS" panose="030F0702030302020204" pitchFamily="66" charset="0"/>
              </a:rPr>
              <a:t/>
            </a:r>
            <a:br>
              <a:rPr lang="es-MX" dirty="0">
                <a:solidFill>
                  <a:schemeClr val="tx1"/>
                </a:solidFill>
                <a:latin typeface="Comic Sans MS" panose="030F0702030302020204" pitchFamily="66" charset="0"/>
              </a:rPr>
            </a:br>
            <a:r>
              <a:rPr lang="es-ES" sz="2400" b="1" dirty="0">
                <a:solidFill>
                  <a:schemeClr val="tx1"/>
                </a:solidFill>
                <a:latin typeface="Arial" panose="020B0604020202020204" pitchFamily="34" charset="0"/>
                <a:ea typeface="Times New Roman" panose="02020603050405020304" pitchFamily="18" charset="0"/>
              </a:rPr>
              <a:t>3. Procesos </a:t>
            </a:r>
            <a:r>
              <a:rPr lang="es-ES" sz="2400" b="1" dirty="0" smtClean="0">
                <a:solidFill>
                  <a:schemeClr val="tx1"/>
                </a:solidFill>
                <a:latin typeface="Arial" panose="020B0604020202020204" pitchFamily="34" charset="0"/>
                <a:ea typeface="Times New Roman" panose="02020603050405020304" pitchFamily="18" charset="0"/>
              </a:rPr>
              <a:t>psicológicos</a:t>
            </a:r>
            <a:endParaRPr lang="es-MX" sz="2200" dirty="0">
              <a:solidFill>
                <a:schemeClr val="tx1"/>
              </a:solidFill>
            </a:endParaRPr>
          </a:p>
        </p:txBody>
      </p:sp>
      <p:sp>
        <p:nvSpPr>
          <p:cNvPr id="9" name="Rectángulo 8"/>
          <p:cNvSpPr/>
          <p:nvPr/>
        </p:nvSpPr>
        <p:spPr>
          <a:xfrm>
            <a:off x="467544" y="908720"/>
            <a:ext cx="3744416" cy="3908762"/>
          </a:xfrm>
          <a:prstGeom prst="rect">
            <a:avLst/>
          </a:prstGeom>
        </p:spPr>
        <p:txBody>
          <a:bodyPr wrap="square">
            <a:spAutoFit/>
          </a:bodyPr>
          <a:lstStyle/>
          <a:p>
            <a:pPr>
              <a:spcAft>
                <a:spcPts val="0"/>
              </a:spcAft>
            </a:pPr>
            <a:endParaRPr lang="es-ES" sz="1600" b="1" dirty="0" smtClean="0">
              <a:latin typeface="Arial" panose="020B0604020202020204" pitchFamily="34" charset="0"/>
              <a:ea typeface="Times New Roman" panose="02020603050405020304" pitchFamily="18" charset="0"/>
            </a:endParaRPr>
          </a:p>
          <a:p>
            <a:pPr>
              <a:spcAft>
                <a:spcPts val="0"/>
              </a:spcAft>
            </a:pPr>
            <a:r>
              <a:rPr lang="es-ES" sz="1600" b="1" dirty="0" smtClean="0">
                <a:latin typeface="Comic Sans MS" panose="030F0702030302020204" pitchFamily="66" charset="0"/>
                <a:ea typeface="Times New Roman" panose="02020603050405020304" pitchFamily="18" charset="0"/>
              </a:rPr>
              <a:t>Los </a:t>
            </a:r>
            <a:r>
              <a:rPr lang="es-ES" sz="1600" b="1" dirty="0">
                <a:latin typeface="Comic Sans MS" panose="030F0702030302020204" pitchFamily="66" charset="0"/>
                <a:ea typeface="Times New Roman" panose="02020603050405020304" pitchFamily="18" charset="0"/>
              </a:rPr>
              <a:t>sentidos en el hombre</a:t>
            </a:r>
            <a:endParaRPr lang="es-MX" sz="1600" dirty="0">
              <a:latin typeface="Comic Sans MS" panose="030F0702030302020204" pitchFamily="66" charset="0"/>
              <a:ea typeface="Times New Roman" panose="02020603050405020304" pitchFamily="18" charset="0"/>
            </a:endParaRPr>
          </a:p>
          <a:p>
            <a:pPr>
              <a:spcAft>
                <a:spcPts val="0"/>
              </a:spcAft>
            </a:pPr>
            <a:r>
              <a:rPr lang="es-ES" sz="1600" dirty="0">
                <a:latin typeface="Comic Sans MS" panose="030F0702030302020204" pitchFamily="66" charset="0"/>
                <a:ea typeface="Times New Roman" panose="02020603050405020304" pitchFamily="18" charset="0"/>
              </a:rPr>
              <a:t> </a:t>
            </a:r>
            <a:endParaRPr lang="es-MX" sz="1600" dirty="0">
              <a:latin typeface="Comic Sans MS" panose="030F0702030302020204" pitchFamily="66" charset="0"/>
              <a:ea typeface="Times New Roman" panose="02020603050405020304" pitchFamily="18" charset="0"/>
            </a:endParaRPr>
          </a:p>
          <a:p>
            <a:pPr algn="just">
              <a:lnSpc>
                <a:spcPct val="150000"/>
              </a:lnSpc>
              <a:spcAft>
                <a:spcPts val="0"/>
              </a:spcAft>
            </a:pPr>
            <a:r>
              <a:rPr lang="es-ES" sz="1600" dirty="0">
                <a:latin typeface="Comic Sans MS" panose="030F0702030302020204" pitchFamily="66" charset="0"/>
                <a:ea typeface="Times New Roman" panose="02020603050405020304" pitchFamily="18" charset="0"/>
              </a:rPr>
              <a:t>Aunque tradicionalmente se reconocen cinco sentidos, se han logrado identificar en algunos órganos otras modalidades que ayudan al hombre a captar mayor información sobre el medio exterior o sobre si mismo. </a:t>
            </a:r>
            <a:endParaRPr lang="es-ES" sz="1600" dirty="0" smtClean="0">
              <a:latin typeface="Comic Sans MS" panose="030F0702030302020204" pitchFamily="66" charset="0"/>
              <a:ea typeface="Times New Roman" panose="02020603050405020304" pitchFamily="18" charset="0"/>
            </a:endParaRPr>
          </a:p>
          <a:p>
            <a:endParaRPr lang="es-ES" sz="1600" dirty="0" smtClean="0">
              <a:latin typeface="Comic Sans MS" panose="030F0702030302020204" pitchFamily="66" charset="0"/>
              <a:ea typeface="Times New Roman" panose="02020603050405020304" pitchFamily="18" charset="0"/>
            </a:endParaRPr>
          </a:p>
          <a:p>
            <a:r>
              <a:rPr lang="es-ES" sz="1600" dirty="0" smtClean="0">
                <a:latin typeface="Comic Sans MS" panose="030F0702030302020204" pitchFamily="66" charset="0"/>
                <a:ea typeface="Times New Roman" panose="02020603050405020304" pitchFamily="18" charset="0"/>
              </a:rPr>
              <a:t> </a:t>
            </a:r>
          </a:p>
        </p:txBody>
      </p:sp>
      <p:pic>
        <p:nvPicPr>
          <p:cNvPr id="6" name="Imagen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067944" y="4149080"/>
            <a:ext cx="1728192" cy="2295039"/>
          </a:xfrm>
          <a:prstGeom prst="rect">
            <a:avLst/>
          </a:prstGeom>
        </p:spPr>
      </p:pic>
      <p:pic>
        <p:nvPicPr>
          <p:cNvPr id="7" name="Imagen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64410" y="1268760"/>
            <a:ext cx="4066383" cy="2448272"/>
          </a:xfrm>
          <a:prstGeom prst="rect">
            <a:avLst/>
          </a:prstGeom>
        </p:spPr>
      </p:pic>
    </p:spTree>
    <p:extLst>
      <p:ext uri="{BB962C8B-B14F-4D97-AF65-F5344CB8AC3E}">
        <p14:creationId xmlns:p14="http://schemas.microsoft.com/office/powerpoint/2010/main" val="2854429656"/>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188640"/>
            <a:ext cx="7467600" cy="360040"/>
          </a:xfrm>
          <a:solidFill>
            <a:schemeClr val="accent4">
              <a:lumMod val="40000"/>
              <a:lumOff val="60000"/>
            </a:schemeClr>
          </a:solidFill>
        </p:spPr>
        <p:txBody>
          <a:bodyPr>
            <a:normAutofit fontScale="90000"/>
          </a:bodyPr>
          <a:lstStyle/>
          <a:p>
            <a:pPr algn="ctr"/>
            <a:r>
              <a:rPr lang="es-MX" dirty="0">
                <a:solidFill>
                  <a:schemeClr val="tx1"/>
                </a:solidFill>
                <a:latin typeface="Comic Sans MS" panose="030F0702030302020204" pitchFamily="66" charset="0"/>
              </a:rPr>
              <a:t/>
            </a:r>
            <a:br>
              <a:rPr lang="es-MX" dirty="0">
                <a:solidFill>
                  <a:schemeClr val="tx1"/>
                </a:solidFill>
                <a:latin typeface="Comic Sans MS" panose="030F0702030302020204" pitchFamily="66" charset="0"/>
              </a:rPr>
            </a:br>
            <a:r>
              <a:rPr lang="es-ES" sz="2400" b="1" dirty="0">
                <a:solidFill>
                  <a:schemeClr val="tx1"/>
                </a:solidFill>
                <a:latin typeface="Arial" panose="020B0604020202020204" pitchFamily="34" charset="0"/>
                <a:ea typeface="Times New Roman" panose="02020603050405020304" pitchFamily="18" charset="0"/>
              </a:rPr>
              <a:t>3. Procesos </a:t>
            </a:r>
            <a:r>
              <a:rPr lang="es-ES" sz="2400" b="1" dirty="0" smtClean="0">
                <a:solidFill>
                  <a:schemeClr val="tx1"/>
                </a:solidFill>
                <a:latin typeface="Arial" panose="020B0604020202020204" pitchFamily="34" charset="0"/>
                <a:ea typeface="Times New Roman" panose="02020603050405020304" pitchFamily="18" charset="0"/>
              </a:rPr>
              <a:t>psicológicos</a:t>
            </a:r>
            <a:endParaRPr lang="es-MX" sz="2200" dirty="0">
              <a:solidFill>
                <a:schemeClr val="tx1"/>
              </a:solidFill>
            </a:endParaRPr>
          </a:p>
        </p:txBody>
      </p:sp>
      <p:sp>
        <p:nvSpPr>
          <p:cNvPr id="9" name="Rectángulo 8"/>
          <p:cNvSpPr/>
          <p:nvPr/>
        </p:nvSpPr>
        <p:spPr>
          <a:xfrm>
            <a:off x="539552" y="692696"/>
            <a:ext cx="4320480" cy="5287601"/>
          </a:xfrm>
          <a:prstGeom prst="rect">
            <a:avLst/>
          </a:prstGeom>
        </p:spPr>
        <p:txBody>
          <a:bodyPr wrap="square">
            <a:spAutoFit/>
          </a:bodyPr>
          <a:lstStyle/>
          <a:p>
            <a:pPr>
              <a:spcAft>
                <a:spcPts val="0"/>
              </a:spcAft>
            </a:pPr>
            <a:r>
              <a:rPr lang="es-ES" sz="1600" b="1" dirty="0">
                <a:latin typeface="Comic Sans MS" panose="030F0702030302020204" pitchFamily="66" charset="0"/>
                <a:ea typeface="Times New Roman" panose="02020603050405020304" pitchFamily="18" charset="0"/>
              </a:rPr>
              <a:t>Los sentidos en el </a:t>
            </a:r>
            <a:r>
              <a:rPr lang="es-ES" sz="1600" b="1" dirty="0" smtClean="0">
                <a:latin typeface="Comic Sans MS" panose="030F0702030302020204" pitchFamily="66" charset="0"/>
                <a:ea typeface="Times New Roman" panose="02020603050405020304" pitchFamily="18" charset="0"/>
              </a:rPr>
              <a:t>hombre</a:t>
            </a:r>
          </a:p>
          <a:p>
            <a:pPr>
              <a:spcAft>
                <a:spcPts val="0"/>
              </a:spcAft>
            </a:pPr>
            <a:endParaRPr lang="es-ES" sz="1600" b="1" dirty="0">
              <a:latin typeface="Comic Sans MS" panose="030F0702030302020204" pitchFamily="66" charset="0"/>
              <a:ea typeface="Times New Roman" panose="02020603050405020304" pitchFamily="18" charset="0"/>
            </a:endParaRPr>
          </a:p>
          <a:p>
            <a:pPr lvl="0" algn="just">
              <a:lnSpc>
                <a:spcPct val="150000"/>
              </a:lnSpc>
            </a:pPr>
            <a:r>
              <a:rPr lang="es-ES" sz="1600" dirty="0">
                <a:solidFill>
                  <a:prstClr val="black"/>
                </a:solidFill>
                <a:latin typeface="Comic Sans MS" panose="030F0702030302020204" pitchFamily="66" charset="0"/>
                <a:ea typeface="Times New Roman" panose="02020603050405020304" pitchFamily="18" charset="0"/>
              </a:rPr>
              <a:t>Los sentidos en el hombre son</a:t>
            </a:r>
            <a:r>
              <a:rPr lang="es-ES" sz="1600" dirty="0" smtClean="0">
                <a:solidFill>
                  <a:prstClr val="black"/>
                </a:solidFill>
                <a:latin typeface="Comic Sans MS" panose="030F0702030302020204" pitchFamily="66" charset="0"/>
                <a:ea typeface="Times New Roman" panose="02020603050405020304" pitchFamily="18" charset="0"/>
              </a:rPr>
              <a:t>:</a:t>
            </a:r>
          </a:p>
          <a:p>
            <a:pPr lvl="0" algn="just">
              <a:lnSpc>
                <a:spcPct val="150000"/>
              </a:lnSpc>
            </a:pPr>
            <a:endParaRPr lang="es-ES" sz="1600" dirty="0" smtClean="0">
              <a:solidFill>
                <a:prstClr val="black"/>
              </a:solidFill>
              <a:latin typeface="Comic Sans MS" panose="030F0702030302020204" pitchFamily="66" charset="0"/>
              <a:ea typeface="Times New Roman" panose="02020603050405020304" pitchFamily="18" charset="0"/>
            </a:endParaRPr>
          </a:p>
          <a:p>
            <a:pPr lvl="0" algn="just">
              <a:lnSpc>
                <a:spcPct val="115000"/>
              </a:lnSpc>
              <a:spcAft>
                <a:spcPts val="0"/>
              </a:spcAft>
            </a:pPr>
            <a:r>
              <a:rPr lang="es-ES" sz="1600" b="1" dirty="0">
                <a:latin typeface="Comic Sans MS" panose="030F0702030302020204" pitchFamily="66" charset="0"/>
                <a:ea typeface="Times New Roman" panose="02020603050405020304" pitchFamily="18" charset="0"/>
              </a:rPr>
              <a:t>Visión</a:t>
            </a:r>
            <a:r>
              <a:rPr lang="es-ES" sz="1600" dirty="0">
                <a:latin typeface="Comic Sans MS" panose="030F0702030302020204" pitchFamily="66" charset="0"/>
                <a:ea typeface="Times New Roman" panose="02020603050405020304" pitchFamily="18" charset="0"/>
              </a:rPr>
              <a:t>. En el ojo existen dos tipos de células receptoras: los conos, distinguen los colores y los bastones, ambas células ayudan a captar la intensidad de los estímulos luminosos. </a:t>
            </a:r>
            <a:endParaRPr lang="es-ES" sz="1600" dirty="0" smtClean="0">
              <a:latin typeface="Comic Sans MS" panose="030F0702030302020204" pitchFamily="66" charset="0"/>
              <a:ea typeface="Times New Roman" panose="02020603050405020304" pitchFamily="18" charset="0"/>
            </a:endParaRPr>
          </a:p>
          <a:p>
            <a:pPr lvl="0" algn="just">
              <a:lnSpc>
                <a:spcPct val="115000"/>
              </a:lnSpc>
              <a:spcAft>
                <a:spcPts val="0"/>
              </a:spcAft>
            </a:pPr>
            <a:endParaRPr lang="es-ES" sz="1600" dirty="0">
              <a:latin typeface="Comic Sans MS" panose="030F0702030302020204" pitchFamily="66" charset="0"/>
              <a:ea typeface="Times New Roman" panose="02020603050405020304" pitchFamily="18" charset="0"/>
            </a:endParaRPr>
          </a:p>
          <a:p>
            <a:pPr lvl="0" algn="just">
              <a:lnSpc>
                <a:spcPct val="115000"/>
              </a:lnSpc>
              <a:spcAft>
                <a:spcPts val="0"/>
              </a:spcAft>
            </a:pPr>
            <a:r>
              <a:rPr lang="es-ES" sz="1600" dirty="0" smtClean="0">
                <a:latin typeface="Comic Sans MS" panose="030F0702030302020204" pitchFamily="66" charset="0"/>
                <a:ea typeface="Times New Roman" panose="02020603050405020304" pitchFamily="18" charset="0"/>
              </a:rPr>
              <a:t>Del estudio de la visión se han derivado conclusiones acerca de la adaptación del ser humano a la oscuridad y a la luz, la identificación de tonos, saturaciones y brillo en los mismos. Con estos hallazgos se ha ayudado a la arquitectura, el diseño gráfico, la cinematografía, la informática, etc. (Zepeda Herrera</a:t>
            </a:r>
            <a:r>
              <a:rPr lang="es-MX" sz="1600" dirty="0" smtClean="0">
                <a:latin typeface="Comic Sans MS" panose="030F0702030302020204" pitchFamily="66" charset="0"/>
                <a:ea typeface="Times New Roman" panose="02020603050405020304" pitchFamily="18" charset="0"/>
              </a:rPr>
              <a:t>, 2003, p. </a:t>
            </a:r>
            <a:r>
              <a:rPr lang="es-ES" sz="1600" dirty="0" smtClean="0">
                <a:latin typeface="Comic Sans MS" panose="030F0702030302020204" pitchFamily="66" charset="0"/>
                <a:ea typeface="Times New Roman" panose="02020603050405020304" pitchFamily="18" charset="0"/>
              </a:rPr>
              <a:t>102).</a:t>
            </a:r>
            <a:endParaRPr lang="es-MX" sz="1600" dirty="0" smtClean="0">
              <a:latin typeface="Comic Sans MS" panose="030F0702030302020204" pitchFamily="66" charset="0"/>
              <a:ea typeface="Times New Roman" panose="02020603050405020304" pitchFamily="18" charset="0"/>
            </a:endParaRPr>
          </a:p>
        </p:txBody>
      </p:sp>
      <p:pic>
        <p:nvPicPr>
          <p:cNvPr id="3" name="Imagen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076056" y="1052735"/>
            <a:ext cx="2736304" cy="3447743"/>
          </a:xfrm>
          <a:prstGeom prst="rect">
            <a:avLst/>
          </a:prstGeom>
        </p:spPr>
      </p:pic>
    </p:spTree>
    <p:extLst>
      <p:ext uri="{BB962C8B-B14F-4D97-AF65-F5344CB8AC3E}">
        <p14:creationId xmlns:p14="http://schemas.microsoft.com/office/powerpoint/2010/main" val="233633618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332656"/>
            <a:ext cx="7467600" cy="504056"/>
          </a:xfrm>
          <a:solidFill>
            <a:schemeClr val="accent4">
              <a:lumMod val="60000"/>
              <a:lumOff val="40000"/>
            </a:schemeClr>
          </a:solidFill>
        </p:spPr>
        <p:txBody>
          <a:bodyPr>
            <a:normAutofit/>
          </a:bodyPr>
          <a:lstStyle/>
          <a:p>
            <a:pPr lvl="0" algn="just">
              <a:lnSpc>
                <a:spcPct val="115000"/>
              </a:lnSpc>
              <a:spcBef>
                <a:spcPts val="600"/>
              </a:spcBef>
              <a:buClr>
                <a:srgbClr val="FE8637"/>
              </a:buClr>
              <a:buSzPct val="70000"/>
              <a:tabLst>
                <a:tab pos="1066800" algn="l"/>
                <a:tab pos="1536700" algn="l"/>
                <a:tab pos="1739900" algn="l"/>
                <a:tab pos="1993900" algn="l"/>
                <a:tab pos="2413000" algn="l"/>
                <a:tab pos="2895600" algn="l"/>
                <a:tab pos="3289300" algn="l"/>
                <a:tab pos="3365500" algn="l"/>
              </a:tabLst>
            </a:pPr>
            <a:r>
              <a:rPr lang="es-ES" sz="2000" b="1" cap="none" dirty="0">
                <a:solidFill>
                  <a:prstClr val="black"/>
                </a:solidFill>
                <a:latin typeface="Comic Sans MS" panose="030F0702030302020204" pitchFamily="66" charset="0"/>
                <a:ea typeface="Times New Roman" panose="02020603050405020304" pitchFamily="18" charset="0"/>
                <a:cs typeface="+mn-cs"/>
              </a:rPr>
              <a:t>Competencias Disciplinares Extendidas</a:t>
            </a:r>
            <a:endParaRPr lang="es-MX" sz="2000" cap="none" dirty="0">
              <a:solidFill>
                <a:prstClr val="black"/>
              </a:solidFill>
              <a:latin typeface="Comic Sans MS" panose="030F0702030302020204" pitchFamily="66" charset="0"/>
              <a:ea typeface="Times New Roman" panose="02020603050405020304" pitchFamily="18" charset="0"/>
              <a:cs typeface="+mn-cs"/>
            </a:endParaRPr>
          </a:p>
        </p:txBody>
      </p:sp>
      <p:sp>
        <p:nvSpPr>
          <p:cNvPr id="3" name="Marcador de contenido 2"/>
          <p:cNvSpPr>
            <a:spLocks noGrp="1"/>
          </p:cNvSpPr>
          <p:nvPr>
            <p:ph sz="quarter" idx="1"/>
          </p:nvPr>
        </p:nvSpPr>
        <p:spPr>
          <a:xfrm>
            <a:off x="457200" y="1124744"/>
            <a:ext cx="7467600" cy="4873752"/>
          </a:xfrm>
        </p:spPr>
        <p:txBody>
          <a:bodyPr/>
          <a:lstStyle/>
          <a:p>
            <a:pPr algn="just">
              <a:lnSpc>
                <a:spcPct val="115000"/>
              </a:lnSpc>
              <a:spcAft>
                <a:spcPts val="0"/>
              </a:spcAft>
              <a:buClrTx/>
            </a:pPr>
            <a:r>
              <a:rPr lang="es-AR" sz="2000" b="1" spc="5" dirty="0">
                <a:latin typeface="Comic Sans MS" panose="030F0702030302020204" pitchFamily="66" charset="0"/>
                <a:ea typeface="Times New Roman" panose="02020603050405020304" pitchFamily="18" charset="0"/>
              </a:rPr>
              <a:t>3</a:t>
            </a:r>
            <a:r>
              <a:rPr lang="es-AR" sz="2000" b="1" dirty="0">
                <a:latin typeface="Comic Sans MS" panose="030F0702030302020204" pitchFamily="66" charset="0"/>
                <a:ea typeface="Times New Roman" panose="02020603050405020304" pitchFamily="18" charset="0"/>
              </a:rPr>
              <a:t>.</a:t>
            </a:r>
            <a:r>
              <a:rPr lang="es-AR" sz="2000" b="1" spc="95" dirty="0">
                <a:latin typeface="Comic Sans MS" panose="030F0702030302020204" pitchFamily="66" charset="0"/>
                <a:ea typeface="Times New Roman" panose="02020603050405020304" pitchFamily="18" charset="0"/>
              </a:rPr>
              <a:t> </a:t>
            </a:r>
            <a:r>
              <a:rPr lang="es-AR" sz="2000" spc="10" dirty="0">
                <a:latin typeface="Comic Sans MS" panose="030F0702030302020204" pitchFamily="66" charset="0"/>
                <a:ea typeface="Times New Roman" panose="02020603050405020304" pitchFamily="18" charset="0"/>
              </a:rPr>
              <a:t>P</a:t>
            </a:r>
            <a:r>
              <a:rPr lang="es-AR" sz="2000" dirty="0">
                <a:latin typeface="Comic Sans MS" panose="030F0702030302020204" pitchFamily="66" charset="0"/>
                <a:ea typeface="Times New Roman" panose="02020603050405020304" pitchFamily="18" charset="0"/>
              </a:rPr>
              <a:t>r</a:t>
            </a:r>
            <a:r>
              <a:rPr lang="es-AR" sz="2000" spc="-5" dirty="0">
                <a:latin typeface="Comic Sans MS" panose="030F0702030302020204" pitchFamily="66" charset="0"/>
                <a:ea typeface="Times New Roman" panose="02020603050405020304" pitchFamily="18" charset="0"/>
              </a:rPr>
              <a:t>o</a:t>
            </a:r>
            <a:r>
              <a:rPr lang="es-AR" sz="2000" spc="5" dirty="0">
                <a:latin typeface="Comic Sans MS" panose="030F0702030302020204" pitchFamily="66" charset="0"/>
                <a:ea typeface="Times New Roman" panose="02020603050405020304" pitchFamily="18" charset="0"/>
              </a:rPr>
              <a:t>p</a:t>
            </a:r>
            <a:r>
              <a:rPr lang="es-AR" sz="2000" dirty="0">
                <a:latin typeface="Comic Sans MS" panose="030F0702030302020204" pitchFamily="66" charset="0"/>
                <a:ea typeface="Times New Roman" panose="02020603050405020304" pitchFamily="18" charset="0"/>
              </a:rPr>
              <a:t>one</a:t>
            </a:r>
            <a:r>
              <a:rPr lang="es-AR" sz="2000" spc="80" dirty="0">
                <a:latin typeface="Comic Sans MS" panose="030F0702030302020204" pitchFamily="66" charset="0"/>
                <a:ea typeface="Times New Roman" panose="02020603050405020304" pitchFamily="18" charset="0"/>
              </a:rPr>
              <a:t> </a:t>
            </a:r>
            <a:r>
              <a:rPr lang="es-AR" sz="2000" spc="-5" dirty="0">
                <a:latin typeface="Comic Sans MS" panose="030F0702030302020204" pitchFamily="66" charset="0"/>
                <a:ea typeface="Times New Roman" panose="02020603050405020304" pitchFamily="18" charset="0"/>
              </a:rPr>
              <a:t>s</a:t>
            </a:r>
            <a:r>
              <a:rPr lang="es-AR" sz="2000" dirty="0">
                <a:latin typeface="Comic Sans MS" panose="030F0702030302020204" pitchFamily="66" charset="0"/>
                <a:ea typeface="Times New Roman" panose="02020603050405020304" pitchFamily="18" charset="0"/>
              </a:rPr>
              <a:t>o</a:t>
            </a:r>
            <a:r>
              <a:rPr lang="es-AR" sz="2000" spc="-10" dirty="0">
                <a:latin typeface="Comic Sans MS" panose="030F0702030302020204" pitchFamily="66" charset="0"/>
                <a:ea typeface="Times New Roman" panose="02020603050405020304" pitchFamily="18" charset="0"/>
              </a:rPr>
              <a:t>l</a:t>
            </a:r>
            <a:r>
              <a:rPr lang="es-AR" sz="2000" dirty="0">
                <a:latin typeface="Comic Sans MS" panose="030F0702030302020204" pitchFamily="66" charset="0"/>
                <a:ea typeface="Times New Roman" panose="02020603050405020304" pitchFamily="18" charset="0"/>
              </a:rPr>
              <a:t>uc</a:t>
            </a:r>
            <a:r>
              <a:rPr lang="es-AR" sz="2000" spc="-10" dirty="0">
                <a:latin typeface="Comic Sans MS" panose="030F0702030302020204" pitchFamily="66" charset="0"/>
                <a:ea typeface="Times New Roman" panose="02020603050405020304" pitchFamily="18" charset="0"/>
              </a:rPr>
              <a:t>i</a:t>
            </a:r>
            <a:r>
              <a:rPr lang="es-AR" sz="2000" dirty="0">
                <a:latin typeface="Comic Sans MS" panose="030F0702030302020204" pitchFamily="66" charset="0"/>
                <a:ea typeface="Times New Roman" panose="02020603050405020304" pitchFamily="18" charset="0"/>
              </a:rPr>
              <a:t>on</a:t>
            </a:r>
            <a:r>
              <a:rPr lang="es-AR" sz="2000" spc="-5" dirty="0">
                <a:latin typeface="Comic Sans MS" panose="030F0702030302020204" pitchFamily="66" charset="0"/>
                <a:ea typeface="Times New Roman" panose="02020603050405020304" pitchFamily="18" charset="0"/>
              </a:rPr>
              <a:t>e</a:t>
            </a:r>
            <a:r>
              <a:rPr lang="es-AR" sz="2000" dirty="0">
                <a:latin typeface="Comic Sans MS" panose="030F0702030302020204" pitchFamily="66" charset="0"/>
                <a:ea typeface="Times New Roman" panose="02020603050405020304" pitchFamily="18" charset="0"/>
              </a:rPr>
              <a:t>s</a:t>
            </a:r>
            <a:r>
              <a:rPr lang="es-AR" sz="2000" spc="80" dirty="0">
                <a:latin typeface="Comic Sans MS" panose="030F0702030302020204" pitchFamily="66" charset="0"/>
                <a:ea typeface="Times New Roman" panose="02020603050405020304" pitchFamily="18" charset="0"/>
              </a:rPr>
              <a:t> </a:t>
            </a:r>
            <a:r>
              <a:rPr lang="es-AR" sz="2000" dirty="0">
                <a:latin typeface="Comic Sans MS" panose="030F0702030302020204" pitchFamily="66" charset="0"/>
                <a:ea typeface="Times New Roman" panose="02020603050405020304" pitchFamily="18" charset="0"/>
              </a:rPr>
              <a:t>a</a:t>
            </a:r>
            <a:r>
              <a:rPr lang="es-AR" sz="2000" spc="80" dirty="0">
                <a:latin typeface="Comic Sans MS" panose="030F0702030302020204" pitchFamily="66" charset="0"/>
                <a:ea typeface="Times New Roman" panose="02020603050405020304" pitchFamily="18" charset="0"/>
              </a:rPr>
              <a:t> </a:t>
            </a:r>
            <a:r>
              <a:rPr lang="es-AR" sz="2000" spc="5" dirty="0">
                <a:latin typeface="Comic Sans MS" panose="030F0702030302020204" pitchFamily="66" charset="0"/>
                <a:ea typeface="Times New Roman" panose="02020603050405020304" pitchFamily="18" charset="0"/>
              </a:rPr>
              <a:t>p</a:t>
            </a:r>
            <a:r>
              <a:rPr lang="es-AR" sz="2000" dirty="0">
                <a:latin typeface="Comic Sans MS" panose="030F0702030302020204" pitchFamily="66" charset="0"/>
                <a:ea typeface="Times New Roman" panose="02020603050405020304" pitchFamily="18" charset="0"/>
              </a:rPr>
              <a:t>r</a:t>
            </a:r>
            <a:r>
              <a:rPr lang="es-AR" sz="2000" spc="-5" dirty="0">
                <a:latin typeface="Comic Sans MS" panose="030F0702030302020204" pitchFamily="66" charset="0"/>
                <a:ea typeface="Times New Roman" panose="02020603050405020304" pitchFamily="18" charset="0"/>
              </a:rPr>
              <a:t>o</a:t>
            </a:r>
            <a:r>
              <a:rPr lang="es-AR" sz="2000" spc="5" dirty="0">
                <a:latin typeface="Comic Sans MS" panose="030F0702030302020204" pitchFamily="66" charset="0"/>
                <a:ea typeface="Times New Roman" panose="02020603050405020304" pitchFamily="18" charset="0"/>
              </a:rPr>
              <a:t>b</a:t>
            </a:r>
            <a:r>
              <a:rPr lang="es-AR" sz="2000" spc="-10" dirty="0">
                <a:latin typeface="Comic Sans MS" panose="030F0702030302020204" pitchFamily="66" charset="0"/>
                <a:ea typeface="Times New Roman" panose="02020603050405020304" pitchFamily="18" charset="0"/>
              </a:rPr>
              <a:t>l</a:t>
            </a:r>
            <a:r>
              <a:rPr lang="es-AR" sz="2000" spc="-5" dirty="0">
                <a:latin typeface="Comic Sans MS" panose="030F0702030302020204" pitchFamily="66" charset="0"/>
                <a:ea typeface="Times New Roman" panose="02020603050405020304" pitchFamily="18" charset="0"/>
              </a:rPr>
              <a:t>e</a:t>
            </a:r>
            <a:r>
              <a:rPr lang="es-AR" sz="2000" spc="20" dirty="0">
                <a:latin typeface="Comic Sans MS" panose="030F0702030302020204" pitchFamily="66" charset="0"/>
                <a:ea typeface="Times New Roman" panose="02020603050405020304" pitchFamily="18" charset="0"/>
              </a:rPr>
              <a:t>m</a:t>
            </a:r>
            <a:r>
              <a:rPr lang="es-AR" sz="2000" spc="-5" dirty="0">
                <a:latin typeface="Comic Sans MS" panose="030F0702030302020204" pitchFamily="66" charset="0"/>
                <a:ea typeface="Times New Roman" panose="02020603050405020304" pitchFamily="18" charset="0"/>
              </a:rPr>
              <a:t>a</a:t>
            </a:r>
            <a:r>
              <a:rPr lang="es-AR" sz="2000" dirty="0">
                <a:latin typeface="Comic Sans MS" panose="030F0702030302020204" pitchFamily="66" charset="0"/>
                <a:ea typeface="Times New Roman" panose="02020603050405020304" pitchFamily="18" charset="0"/>
              </a:rPr>
              <a:t>s</a:t>
            </a:r>
            <a:r>
              <a:rPr lang="es-AR" sz="2000" spc="80" dirty="0">
                <a:latin typeface="Comic Sans MS" panose="030F0702030302020204" pitchFamily="66" charset="0"/>
                <a:ea typeface="Times New Roman" panose="02020603050405020304" pitchFamily="18" charset="0"/>
              </a:rPr>
              <a:t> </a:t>
            </a:r>
            <a:r>
              <a:rPr lang="es-AR" sz="2000" spc="5" dirty="0">
                <a:latin typeface="Comic Sans MS" panose="030F0702030302020204" pitchFamily="66" charset="0"/>
                <a:ea typeface="Times New Roman" panose="02020603050405020304" pitchFamily="18" charset="0"/>
              </a:rPr>
              <a:t>d</a:t>
            </a:r>
            <a:r>
              <a:rPr lang="es-AR" sz="2000" dirty="0">
                <a:latin typeface="Comic Sans MS" panose="030F0702030302020204" pitchFamily="66" charset="0"/>
                <a:ea typeface="Times New Roman" panose="02020603050405020304" pitchFamily="18" charset="0"/>
              </a:rPr>
              <a:t>e</a:t>
            </a:r>
            <a:r>
              <a:rPr lang="es-AR" sz="2000" spc="80" dirty="0">
                <a:latin typeface="Comic Sans MS" panose="030F0702030302020204" pitchFamily="66" charset="0"/>
                <a:ea typeface="Times New Roman" panose="02020603050405020304" pitchFamily="18" charset="0"/>
              </a:rPr>
              <a:t> </a:t>
            </a:r>
            <a:r>
              <a:rPr lang="es-AR" sz="2000" spc="-5" dirty="0">
                <a:latin typeface="Comic Sans MS" panose="030F0702030302020204" pitchFamily="66" charset="0"/>
                <a:ea typeface="Times New Roman" panose="02020603050405020304" pitchFamily="18" charset="0"/>
              </a:rPr>
              <a:t>s</a:t>
            </a:r>
            <a:r>
              <a:rPr lang="es-AR" sz="2000" dirty="0">
                <a:latin typeface="Comic Sans MS" panose="030F0702030302020204" pitchFamily="66" charset="0"/>
                <a:ea typeface="Times New Roman" panose="02020603050405020304" pitchFamily="18" charset="0"/>
              </a:rPr>
              <a:t>u</a:t>
            </a:r>
            <a:r>
              <a:rPr lang="es-AR" sz="2000" spc="110" dirty="0">
                <a:latin typeface="Comic Sans MS" panose="030F0702030302020204" pitchFamily="66" charset="0"/>
                <a:ea typeface="Times New Roman" panose="02020603050405020304" pitchFamily="18" charset="0"/>
              </a:rPr>
              <a:t> </a:t>
            </a:r>
            <a:r>
              <a:rPr lang="es-AR" sz="2000" spc="-5" dirty="0">
                <a:latin typeface="Comic Sans MS" panose="030F0702030302020204" pitchFamily="66" charset="0"/>
                <a:ea typeface="Times New Roman" panose="02020603050405020304" pitchFamily="18" charset="0"/>
              </a:rPr>
              <a:t>e</a:t>
            </a:r>
            <a:r>
              <a:rPr lang="es-AR" sz="2000" dirty="0">
                <a:latin typeface="Comic Sans MS" panose="030F0702030302020204" pitchFamily="66" charset="0"/>
                <a:ea typeface="Times New Roman" panose="02020603050405020304" pitchFamily="18" charset="0"/>
              </a:rPr>
              <a:t>n</a:t>
            </a:r>
            <a:r>
              <a:rPr lang="es-AR" sz="2000" spc="5" dirty="0">
                <a:latin typeface="Comic Sans MS" panose="030F0702030302020204" pitchFamily="66" charset="0"/>
                <a:ea typeface="Times New Roman" panose="02020603050405020304" pitchFamily="18" charset="0"/>
              </a:rPr>
              <a:t>t</a:t>
            </a:r>
            <a:r>
              <a:rPr lang="es-AR" sz="2000" dirty="0">
                <a:latin typeface="Comic Sans MS" panose="030F0702030302020204" pitchFamily="66" charset="0"/>
                <a:ea typeface="Times New Roman" panose="02020603050405020304" pitchFamily="18" charset="0"/>
              </a:rPr>
              <a:t>orno</a:t>
            </a:r>
            <a:r>
              <a:rPr lang="es-AR" sz="2000" spc="85" dirty="0">
                <a:latin typeface="Comic Sans MS" panose="030F0702030302020204" pitchFamily="66" charset="0"/>
                <a:ea typeface="Times New Roman" panose="02020603050405020304" pitchFamily="18" charset="0"/>
              </a:rPr>
              <a:t> </a:t>
            </a:r>
            <a:r>
              <a:rPr lang="es-AR" sz="2000" dirty="0">
                <a:latin typeface="Comic Sans MS" panose="030F0702030302020204" pitchFamily="66" charset="0"/>
                <a:ea typeface="Times New Roman" panose="02020603050405020304" pitchFamily="18" charset="0"/>
              </a:rPr>
              <a:t>c</a:t>
            </a:r>
            <a:r>
              <a:rPr lang="es-AR" sz="2000" spc="-5" dirty="0">
                <a:latin typeface="Comic Sans MS" panose="030F0702030302020204" pitchFamily="66" charset="0"/>
                <a:ea typeface="Times New Roman" panose="02020603050405020304" pitchFamily="18" charset="0"/>
              </a:rPr>
              <a:t>o</a:t>
            </a:r>
            <a:r>
              <a:rPr lang="es-AR" sz="2000" dirty="0">
                <a:latin typeface="Comic Sans MS" panose="030F0702030302020204" pitchFamily="66" charset="0"/>
                <a:ea typeface="Times New Roman" panose="02020603050405020304" pitchFamily="18" charset="0"/>
              </a:rPr>
              <a:t>n</a:t>
            </a:r>
            <a:r>
              <a:rPr lang="es-AR" sz="2000" spc="90" dirty="0">
                <a:latin typeface="Comic Sans MS" panose="030F0702030302020204" pitchFamily="66" charset="0"/>
                <a:ea typeface="Times New Roman" panose="02020603050405020304" pitchFamily="18" charset="0"/>
              </a:rPr>
              <a:t> </a:t>
            </a:r>
            <a:r>
              <a:rPr lang="es-AR" sz="2000" dirty="0">
                <a:latin typeface="Comic Sans MS" panose="030F0702030302020204" pitchFamily="66" charset="0"/>
                <a:ea typeface="Times New Roman" panose="02020603050405020304" pitchFamily="18" charset="0"/>
              </a:rPr>
              <a:t>u</a:t>
            </a:r>
            <a:r>
              <a:rPr lang="es-AR" sz="2000" spc="5" dirty="0">
                <a:latin typeface="Comic Sans MS" panose="030F0702030302020204" pitchFamily="66" charset="0"/>
                <a:ea typeface="Times New Roman" panose="02020603050405020304" pitchFamily="18" charset="0"/>
              </a:rPr>
              <a:t>n</a:t>
            </a:r>
            <a:r>
              <a:rPr lang="es-AR" sz="2000" dirty="0">
                <a:latin typeface="Comic Sans MS" panose="030F0702030302020204" pitchFamily="66" charset="0"/>
                <a:ea typeface="Times New Roman" panose="02020603050405020304" pitchFamily="18" charset="0"/>
              </a:rPr>
              <a:t>a </a:t>
            </a:r>
            <a:r>
              <a:rPr lang="es-AR" sz="2000" spc="-5" dirty="0">
                <a:latin typeface="Comic Sans MS" panose="030F0702030302020204" pitchFamily="66" charset="0"/>
                <a:ea typeface="Times New Roman" panose="02020603050405020304" pitchFamily="18" charset="0"/>
              </a:rPr>
              <a:t>a</a:t>
            </a:r>
            <a:r>
              <a:rPr lang="es-AR" sz="2000" dirty="0">
                <a:latin typeface="Comic Sans MS" panose="030F0702030302020204" pitchFamily="66" charset="0"/>
                <a:ea typeface="Times New Roman" panose="02020603050405020304" pitchFamily="18" charset="0"/>
              </a:rPr>
              <a:t>c</a:t>
            </a:r>
            <a:r>
              <a:rPr lang="es-AR" sz="2000" spc="5" dirty="0">
                <a:latin typeface="Comic Sans MS" panose="030F0702030302020204" pitchFamily="66" charset="0"/>
                <a:ea typeface="Times New Roman" panose="02020603050405020304" pitchFamily="18" charset="0"/>
              </a:rPr>
              <a:t>t</a:t>
            </a:r>
            <a:r>
              <a:rPr lang="es-AR" sz="2000" spc="-10" dirty="0">
                <a:latin typeface="Comic Sans MS" panose="030F0702030302020204" pitchFamily="66" charset="0"/>
                <a:ea typeface="Times New Roman" panose="02020603050405020304" pitchFamily="18" charset="0"/>
              </a:rPr>
              <a:t>i</a:t>
            </a:r>
            <a:r>
              <a:rPr lang="es-AR" sz="2000" spc="5" dirty="0">
                <a:latin typeface="Comic Sans MS" panose="030F0702030302020204" pitchFamily="66" charset="0"/>
                <a:ea typeface="Times New Roman" panose="02020603050405020304" pitchFamily="18" charset="0"/>
              </a:rPr>
              <a:t>t</a:t>
            </a:r>
            <a:r>
              <a:rPr lang="es-AR" sz="2000" dirty="0">
                <a:latin typeface="Comic Sans MS" panose="030F0702030302020204" pitchFamily="66" charset="0"/>
                <a:ea typeface="Times New Roman" panose="02020603050405020304" pitchFamily="18" charset="0"/>
              </a:rPr>
              <a:t>ud</a:t>
            </a:r>
            <a:r>
              <a:rPr lang="es-AR" sz="2000" spc="15" dirty="0">
                <a:latin typeface="Comic Sans MS" panose="030F0702030302020204" pitchFamily="66" charset="0"/>
                <a:ea typeface="Times New Roman" panose="02020603050405020304" pitchFamily="18" charset="0"/>
              </a:rPr>
              <a:t> </a:t>
            </a:r>
            <a:r>
              <a:rPr lang="es-AR" sz="2000" dirty="0">
                <a:latin typeface="Comic Sans MS" panose="030F0702030302020204" pitchFamily="66" charset="0"/>
                <a:ea typeface="Times New Roman" panose="02020603050405020304" pitchFamily="18" charset="0"/>
              </a:rPr>
              <a:t>cr</a:t>
            </a:r>
            <a:r>
              <a:rPr lang="es-AR" sz="2000" spc="-10" dirty="0">
                <a:latin typeface="Comic Sans MS" panose="030F0702030302020204" pitchFamily="66" charset="0"/>
                <a:ea typeface="Times New Roman" panose="02020603050405020304" pitchFamily="18" charset="0"/>
              </a:rPr>
              <a:t>í</a:t>
            </a:r>
            <a:r>
              <a:rPr lang="es-AR" sz="2000" spc="5" dirty="0">
                <a:latin typeface="Comic Sans MS" panose="030F0702030302020204" pitchFamily="66" charset="0"/>
                <a:ea typeface="Times New Roman" panose="02020603050405020304" pitchFamily="18" charset="0"/>
              </a:rPr>
              <a:t>t</a:t>
            </a:r>
            <a:r>
              <a:rPr lang="es-AR" sz="2000" spc="-10" dirty="0">
                <a:latin typeface="Comic Sans MS" panose="030F0702030302020204" pitchFamily="66" charset="0"/>
                <a:ea typeface="Times New Roman" panose="02020603050405020304" pitchFamily="18" charset="0"/>
              </a:rPr>
              <a:t>i</a:t>
            </a:r>
            <a:r>
              <a:rPr lang="es-AR" sz="2000" dirty="0">
                <a:latin typeface="Comic Sans MS" panose="030F0702030302020204" pitchFamily="66" charset="0"/>
                <a:ea typeface="Times New Roman" panose="02020603050405020304" pitchFamily="18" charset="0"/>
              </a:rPr>
              <a:t>ca y</a:t>
            </a:r>
            <a:r>
              <a:rPr lang="es-AR" sz="2000" spc="10" dirty="0">
                <a:latin typeface="Comic Sans MS" panose="030F0702030302020204" pitchFamily="66" charset="0"/>
                <a:ea typeface="Times New Roman" panose="02020603050405020304" pitchFamily="18" charset="0"/>
              </a:rPr>
              <a:t> </a:t>
            </a:r>
            <a:r>
              <a:rPr lang="es-AR" sz="2000" dirty="0">
                <a:latin typeface="Comic Sans MS" panose="030F0702030302020204" pitchFamily="66" charset="0"/>
                <a:ea typeface="Times New Roman" panose="02020603050405020304" pitchFamily="18" charset="0"/>
              </a:rPr>
              <a:t>r</a:t>
            </a:r>
            <a:r>
              <a:rPr lang="es-AR" sz="2000" spc="-5" dirty="0">
                <a:latin typeface="Comic Sans MS" panose="030F0702030302020204" pitchFamily="66" charset="0"/>
                <a:ea typeface="Times New Roman" panose="02020603050405020304" pitchFamily="18" charset="0"/>
              </a:rPr>
              <a:t>e</a:t>
            </a:r>
            <a:r>
              <a:rPr lang="es-AR" sz="2000" dirty="0">
                <a:latin typeface="Comic Sans MS" panose="030F0702030302020204" pitchFamily="66" charset="0"/>
                <a:ea typeface="Times New Roman" panose="02020603050405020304" pitchFamily="18" charset="0"/>
              </a:rPr>
              <a:t>f</a:t>
            </a:r>
            <a:r>
              <a:rPr lang="es-AR" sz="2000" spc="10" dirty="0">
                <a:latin typeface="Comic Sans MS" panose="030F0702030302020204" pitchFamily="66" charset="0"/>
                <a:ea typeface="Times New Roman" panose="02020603050405020304" pitchFamily="18" charset="0"/>
              </a:rPr>
              <a:t>l</a:t>
            </a:r>
            <a:r>
              <a:rPr lang="es-AR" sz="2000" spc="-5" dirty="0">
                <a:latin typeface="Comic Sans MS" panose="030F0702030302020204" pitchFamily="66" charset="0"/>
                <a:ea typeface="Times New Roman" panose="02020603050405020304" pitchFamily="18" charset="0"/>
              </a:rPr>
              <a:t>e</a:t>
            </a:r>
            <a:r>
              <a:rPr lang="es-AR" sz="2000" spc="5" dirty="0">
                <a:latin typeface="Comic Sans MS" panose="030F0702030302020204" pitchFamily="66" charset="0"/>
                <a:ea typeface="Times New Roman" panose="02020603050405020304" pitchFamily="18" charset="0"/>
              </a:rPr>
              <a:t>x</a:t>
            </a:r>
            <a:r>
              <a:rPr lang="es-AR" sz="2000" spc="-10" dirty="0">
                <a:latin typeface="Comic Sans MS" panose="030F0702030302020204" pitchFamily="66" charset="0"/>
                <a:ea typeface="Times New Roman" panose="02020603050405020304" pitchFamily="18" charset="0"/>
              </a:rPr>
              <a:t>i</a:t>
            </a:r>
            <a:r>
              <a:rPr lang="es-AR" sz="2000" dirty="0">
                <a:latin typeface="Comic Sans MS" panose="030F0702030302020204" pitchFamily="66" charset="0"/>
                <a:ea typeface="Times New Roman" panose="02020603050405020304" pitchFamily="18" charset="0"/>
              </a:rPr>
              <a:t>v</a:t>
            </a:r>
            <a:r>
              <a:rPr lang="es-AR" sz="2000" spc="-5" dirty="0">
                <a:latin typeface="Comic Sans MS" panose="030F0702030302020204" pitchFamily="66" charset="0"/>
                <a:ea typeface="Times New Roman" panose="02020603050405020304" pitchFamily="18" charset="0"/>
              </a:rPr>
              <a:t>a</a:t>
            </a:r>
            <a:r>
              <a:rPr lang="es-AR" sz="2000" dirty="0">
                <a:latin typeface="Comic Sans MS" panose="030F0702030302020204" pitchFamily="66" charset="0"/>
                <a:ea typeface="Times New Roman" panose="02020603050405020304" pitchFamily="18" charset="0"/>
              </a:rPr>
              <a:t>,</a:t>
            </a:r>
            <a:r>
              <a:rPr lang="es-AR" sz="2000" spc="5" dirty="0">
                <a:latin typeface="Comic Sans MS" panose="030F0702030302020204" pitchFamily="66" charset="0"/>
                <a:ea typeface="Times New Roman" panose="02020603050405020304" pitchFamily="18" charset="0"/>
              </a:rPr>
              <a:t> </a:t>
            </a:r>
            <a:r>
              <a:rPr lang="es-AR" sz="2000" dirty="0">
                <a:latin typeface="Comic Sans MS" panose="030F0702030302020204" pitchFamily="66" charset="0"/>
                <a:ea typeface="Times New Roman" panose="02020603050405020304" pitchFamily="18" charset="0"/>
              </a:rPr>
              <a:t>cr</a:t>
            </a:r>
            <a:r>
              <a:rPr lang="es-AR" sz="2000" spc="10" dirty="0">
                <a:latin typeface="Comic Sans MS" panose="030F0702030302020204" pitchFamily="66" charset="0"/>
                <a:ea typeface="Times New Roman" panose="02020603050405020304" pitchFamily="18" charset="0"/>
              </a:rPr>
              <a:t>e</a:t>
            </a:r>
            <a:r>
              <a:rPr lang="es-AR" sz="2000" spc="-5" dirty="0">
                <a:latin typeface="Comic Sans MS" panose="030F0702030302020204" pitchFamily="66" charset="0"/>
                <a:ea typeface="Times New Roman" panose="02020603050405020304" pitchFamily="18" charset="0"/>
              </a:rPr>
              <a:t>a</a:t>
            </a:r>
            <a:r>
              <a:rPr lang="es-AR" sz="2000" dirty="0">
                <a:latin typeface="Comic Sans MS" panose="030F0702030302020204" pitchFamily="66" charset="0"/>
                <a:ea typeface="Times New Roman" panose="02020603050405020304" pitchFamily="18" charset="0"/>
              </a:rPr>
              <a:t>n</a:t>
            </a:r>
            <a:r>
              <a:rPr lang="es-AR" sz="2000" spc="10" dirty="0">
                <a:latin typeface="Comic Sans MS" panose="030F0702030302020204" pitchFamily="66" charset="0"/>
                <a:ea typeface="Times New Roman" panose="02020603050405020304" pitchFamily="18" charset="0"/>
              </a:rPr>
              <a:t>d</a:t>
            </a:r>
            <a:r>
              <a:rPr lang="es-AR" sz="2000" dirty="0">
                <a:latin typeface="Comic Sans MS" panose="030F0702030302020204" pitchFamily="66" charset="0"/>
                <a:ea typeface="Times New Roman" panose="02020603050405020304" pitchFamily="18" charset="0"/>
              </a:rPr>
              <a:t>o</a:t>
            </a:r>
            <a:r>
              <a:rPr lang="es-AR" sz="2000" spc="5" dirty="0">
                <a:latin typeface="Comic Sans MS" panose="030F0702030302020204" pitchFamily="66" charset="0"/>
                <a:ea typeface="Times New Roman" panose="02020603050405020304" pitchFamily="18" charset="0"/>
              </a:rPr>
              <a:t> </a:t>
            </a:r>
            <a:r>
              <a:rPr lang="es-AR" sz="2000" dirty="0">
                <a:latin typeface="Comic Sans MS" panose="030F0702030302020204" pitchFamily="66" charset="0"/>
                <a:ea typeface="Times New Roman" panose="02020603050405020304" pitchFamily="18" charset="0"/>
              </a:rPr>
              <a:t>c</a:t>
            </a:r>
            <a:r>
              <a:rPr lang="es-AR" sz="2000" spc="-5" dirty="0">
                <a:latin typeface="Comic Sans MS" panose="030F0702030302020204" pitchFamily="66" charset="0"/>
                <a:ea typeface="Times New Roman" panose="02020603050405020304" pitchFamily="18" charset="0"/>
              </a:rPr>
              <a:t>o</a:t>
            </a:r>
            <a:r>
              <a:rPr lang="es-AR" sz="2000" dirty="0">
                <a:latin typeface="Comic Sans MS" panose="030F0702030302020204" pitchFamily="66" charset="0"/>
                <a:ea typeface="Times New Roman" panose="02020603050405020304" pitchFamily="18" charset="0"/>
              </a:rPr>
              <a:t>n</a:t>
            </a:r>
            <a:r>
              <a:rPr lang="es-AR" sz="2000" spc="20" dirty="0">
                <a:latin typeface="Comic Sans MS" panose="030F0702030302020204" pitchFamily="66" charset="0"/>
                <a:ea typeface="Times New Roman" panose="02020603050405020304" pitchFamily="18" charset="0"/>
              </a:rPr>
              <a:t>c</a:t>
            </a:r>
            <a:r>
              <a:rPr lang="es-AR" sz="2000" spc="-10" dirty="0">
                <a:latin typeface="Comic Sans MS" panose="030F0702030302020204" pitchFamily="66" charset="0"/>
                <a:ea typeface="Times New Roman" panose="02020603050405020304" pitchFamily="18" charset="0"/>
              </a:rPr>
              <a:t>i</a:t>
            </a:r>
            <a:r>
              <a:rPr lang="es-AR" sz="2000" spc="-5" dirty="0">
                <a:latin typeface="Comic Sans MS" panose="030F0702030302020204" pitchFamily="66" charset="0"/>
                <a:ea typeface="Times New Roman" panose="02020603050405020304" pitchFamily="18" charset="0"/>
              </a:rPr>
              <a:t>e</a:t>
            </a:r>
            <a:r>
              <a:rPr lang="es-AR" sz="2000" dirty="0">
                <a:latin typeface="Comic Sans MS" panose="030F0702030302020204" pitchFamily="66" charset="0"/>
                <a:ea typeface="Times New Roman" panose="02020603050405020304" pitchFamily="18" charset="0"/>
              </a:rPr>
              <a:t>nc</a:t>
            </a:r>
            <a:r>
              <a:rPr lang="es-AR" sz="2000" spc="-10" dirty="0">
                <a:latin typeface="Comic Sans MS" panose="030F0702030302020204" pitchFamily="66" charset="0"/>
                <a:ea typeface="Times New Roman" panose="02020603050405020304" pitchFamily="18" charset="0"/>
              </a:rPr>
              <a:t>i</a:t>
            </a:r>
            <a:r>
              <a:rPr lang="es-AR" sz="2000" dirty="0">
                <a:latin typeface="Comic Sans MS" panose="030F0702030302020204" pitchFamily="66" charset="0"/>
                <a:ea typeface="Times New Roman" panose="02020603050405020304" pitchFamily="18" charset="0"/>
              </a:rPr>
              <a:t>a</a:t>
            </a:r>
            <a:r>
              <a:rPr lang="es-AR" sz="2000" spc="5" dirty="0">
                <a:latin typeface="Comic Sans MS" panose="030F0702030302020204" pitchFamily="66" charset="0"/>
                <a:ea typeface="Times New Roman" panose="02020603050405020304" pitchFamily="18" charset="0"/>
              </a:rPr>
              <a:t> d</a:t>
            </a:r>
            <a:r>
              <a:rPr lang="es-AR" sz="2000" dirty="0">
                <a:latin typeface="Comic Sans MS" panose="030F0702030302020204" pitchFamily="66" charset="0"/>
                <a:ea typeface="Times New Roman" panose="02020603050405020304" pitchFamily="18" charset="0"/>
              </a:rPr>
              <a:t>e</a:t>
            </a:r>
            <a:r>
              <a:rPr lang="es-AR" sz="2000" spc="20" dirty="0">
                <a:latin typeface="Comic Sans MS" panose="030F0702030302020204" pitchFamily="66" charset="0"/>
                <a:ea typeface="Times New Roman" panose="02020603050405020304" pitchFamily="18" charset="0"/>
              </a:rPr>
              <a:t> </a:t>
            </a:r>
            <a:r>
              <a:rPr lang="es-AR" sz="2000" spc="-10" dirty="0">
                <a:latin typeface="Comic Sans MS" panose="030F0702030302020204" pitchFamily="66" charset="0"/>
                <a:ea typeface="Times New Roman" panose="02020603050405020304" pitchFamily="18" charset="0"/>
              </a:rPr>
              <a:t>l</a:t>
            </a:r>
            <a:r>
              <a:rPr lang="es-AR" sz="2000" dirty="0">
                <a:latin typeface="Comic Sans MS" panose="030F0702030302020204" pitchFamily="66" charset="0"/>
                <a:ea typeface="Times New Roman" panose="02020603050405020304" pitchFamily="18" charset="0"/>
              </a:rPr>
              <a:t>a </a:t>
            </a:r>
            <a:r>
              <a:rPr lang="es-AR" sz="2000" spc="-10" dirty="0">
                <a:latin typeface="Comic Sans MS" panose="030F0702030302020204" pitchFamily="66" charset="0"/>
                <a:ea typeface="Times New Roman" panose="02020603050405020304" pitchFamily="18" charset="0"/>
              </a:rPr>
              <a:t>i</a:t>
            </a:r>
            <a:r>
              <a:rPr lang="es-AR" sz="2000" dirty="0">
                <a:latin typeface="Comic Sans MS" panose="030F0702030302020204" pitchFamily="66" charset="0"/>
                <a:ea typeface="Times New Roman" panose="02020603050405020304" pitchFamily="18" charset="0"/>
              </a:rPr>
              <a:t>m</a:t>
            </a:r>
            <a:r>
              <a:rPr lang="es-AR" sz="2000" spc="5" dirty="0">
                <a:latin typeface="Comic Sans MS" panose="030F0702030302020204" pitchFamily="66" charset="0"/>
                <a:ea typeface="Times New Roman" panose="02020603050405020304" pitchFamily="18" charset="0"/>
              </a:rPr>
              <a:t>p</a:t>
            </a:r>
            <a:r>
              <a:rPr lang="es-AR" sz="2000" dirty="0">
                <a:latin typeface="Comic Sans MS" panose="030F0702030302020204" pitchFamily="66" charset="0"/>
                <a:ea typeface="Times New Roman" panose="02020603050405020304" pitchFamily="18" charset="0"/>
              </a:rPr>
              <a:t>ort</a:t>
            </a:r>
            <a:r>
              <a:rPr lang="es-AR" sz="2000" spc="-5" dirty="0">
                <a:latin typeface="Comic Sans MS" panose="030F0702030302020204" pitchFamily="66" charset="0"/>
                <a:ea typeface="Times New Roman" panose="02020603050405020304" pitchFamily="18" charset="0"/>
              </a:rPr>
              <a:t>a</a:t>
            </a:r>
            <a:r>
              <a:rPr lang="es-AR" sz="2000" dirty="0">
                <a:latin typeface="Comic Sans MS" panose="030F0702030302020204" pitchFamily="66" charset="0"/>
                <a:ea typeface="Times New Roman" panose="02020603050405020304" pitchFamily="18" charset="0"/>
              </a:rPr>
              <a:t>nc</a:t>
            </a:r>
            <a:r>
              <a:rPr lang="es-AR" sz="2000" spc="-10" dirty="0">
                <a:latin typeface="Comic Sans MS" panose="030F0702030302020204" pitchFamily="66" charset="0"/>
                <a:ea typeface="Times New Roman" panose="02020603050405020304" pitchFamily="18" charset="0"/>
              </a:rPr>
              <a:t>i</a:t>
            </a:r>
            <a:r>
              <a:rPr lang="es-AR" sz="2000" dirty="0">
                <a:latin typeface="Comic Sans MS" panose="030F0702030302020204" pitchFamily="66" charset="0"/>
                <a:ea typeface="Times New Roman" panose="02020603050405020304" pitchFamily="18" charset="0"/>
              </a:rPr>
              <a:t>a</a:t>
            </a:r>
            <a:r>
              <a:rPr lang="es-AR" sz="2000" spc="5" dirty="0">
                <a:latin typeface="Comic Sans MS" panose="030F0702030302020204" pitchFamily="66" charset="0"/>
                <a:ea typeface="Times New Roman" panose="02020603050405020304" pitchFamily="18" charset="0"/>
              </a:rPr>
              <a:t> q</a:t>
            </a:r>
            <a:r>
              <a:rPr lang="es-AR" sz="2000" dirty="0">
                <a:latin typeface="Comic Sans MS" panose="030F0702030302020204" pitchFamily="66" charset="0"/>
                <a:ea typeface="Times New Roman" panose="02020603050405020304" pitchFamily="18" charset="0"/>
              </a:rPr>
              <a:t>ue</a:t>
            </a:r>
            <a:r>
              <a:rPr lang="es-AR" sz="2000" spc="5" dirty="0">
                <a:latin typeface="Comic Sans MS" panose="030F0702030302020204" pitchFamily="66" charset="0"/>
                <a:ea typeface="Times New Roman" panose="02020603050405020304" pitchFamily="18" charset="0"/>
              </a:rPr>
              <a:t> t</a:t>
            </a:r>
            <a:r>
              <a:rPr lang="es-AR" sz="2000" spc="10" dirty="0">
                <a:latin typeface="Comic Sans MS" panose="030F0702030302020204" pitchFamily="66" charset="0"/>
                <a:ea typeface="Times New Roman" panose="02020603050405020304" pitchFamily="18" charset="0"/>
              </a:rPr>
              <a:t>i</a:t>
            </a:r>
            <a:r>
              <a:rPr lang="es-AR" sz="2000" spc="-5" dirty="0">
                <a:latin typeface="Comic Sans MS" panose="030F0702030302020204" pitchFamily="66" charset="0"/>
                <a:ea typeface="Times New Roman" panose="02020603050405020304" pitchFamily="18" charset="0"/>
              </a:rPr>
              <a:t>e</a:t>
            </a:r>
            <a:r>
              <a:rPr lang="es-AR" sz="2000" dirty="0">
                <a:latin typeface="Comic Sans MS" panose="030F0702030302020204" pitchFamily="66" charset="0"/>
                <a:ea typeface="Times New Roman" panose="02020603050405020304" pitchFamily="18" charset="0"/>
              </a:rPr>
              <a:t>ne</a:t>
            </a:r>
            <a:r>
              <a:rPr lang="es-AR" sz="2000" spc="5" dirty="0">
                <a:latin typeface="Comic Sans MS" panose="030F0702030302020204" pitchFamily="66" charset="0"/>
                <a:ea typeface="Times New Roman" panose="02020603050405020304" pitchFamily="18" charset="0"/>
              </a:rPr>
              <a:t> </a:t>
            </a:r>
            <a:r>
              <a:rPr lang="es-AR" sz="2000" spc="15" dirty="0">
                <a:latin typeface="Comic Sans MS" panose="030F0702030302020204" pitchFamily="66" charset="0"/>
                <a:ea typeface="Times New Roman" panose="02020603050405020304" pitchFamily="18" charset="0"/>
              </a:rPr>
              <a:t>e</a:t>
            </a:r>
            <a:r>
              <a:rPr lang="es-AR" sz="2000" dirty="0">
                <a:latin typeface="Comic Sans MS" panose="030F0702030302020204" pitchFamily="66" charset="0"/>
                <a:ea typeface="Times New Roman" panose="02020603050405020304" pitchFamily="18" charset="0"/>
              </a:rPr>
              <a:t>l </a:t>
            </a:r>
            <a:r>
              <a:rPr lang="es-AR" sz="2000" spc="-5" dirty="0">
                <a:latin typeface="Comic Sans MS" panose="030F0702030302020204" pitchFamily="66" charset="0"/>
                <a:ea typeface="Times New Roman" panose="02020603050405020304" pitchFamily="18" charset="0"/>
              </a:rPr>
              <a:t>e</a:t>
            </a:r>
            <a:r>
              <a:rPr lang="es-AR" sz="2000" spc="5" dirty="0">
                <a:latin typeface="Comic Sans MS" panose="030F0702030302020204" pitchFamily="66" charset="0"/>
                <a:ea typeface="Times New Roman" panose="02020603050405020304" pitchFamily="18" charset="0"/>
              </a:rPr>
              <a:t>q</a:t>
            </a:r>
            <a:r>
              <a:rPr lang="es-AR" sz="2000" dirty="0">
                <a:latin typeface="Comic Sans MS" panose="030F0702030302020204" pitchFamily="66" charset="0"/>
                <a:ea typeface="Times New Roman" panose="02020603050405020304" pitchFamily="18" charset="0"/>
              </a:rPr>
              <a:t>u</a:t>
            </a:r>
            <a:r>
              <a:rPr lang="es-AR" sz="2000" spc="15" dirty="0">
                <a:latin typeface="Comic Sans MS" panose="030F0702030302020204" pitchFamily="66" charset="0"/>
                <a:ea typeface="Times New Roman" panose="02020603050405020304" pitchFamily="18" charset="0"/>
              </a:rPr>
              <a:t>i</a:t>
            </a:r>
            <a:r>
              <a:rPr lang="es-AR" sz="2000" spc="-10" dirty="0">
                <a:latin typeface="Comic Sans MS" panose="030F0702030302020204" pitchFamily="66" charset="0"/>
                <a:ea typeface="Times New Roman" panose="02020603050405020304" pitchFamily="18" charset="0"/>
              </a:rPr>
              <a:t>li</a:t>
            </a:r>
            <a:r>
              <a:rPr lang="es-AR" sz="2000" spc="5" dirty="0">
                <a:latin typeface="Comic Sans MS" panose="030F0702030302020204" pitchFamily="66" charset="0"/>
                <a:ea typeface="Times New Roman" panose="02020603050405020304" pitchFamily="18" charset="0"/>
              </a:rPr>
              <a:t>b</a:t>
            </a:r>
            <a:r>
              <a:rPr lang="es-AR" sz="2000" dirty="0">
                <a:latin typeface="Comic Sans MS" panose="030F0702030302020204" pitchFamily="66" charset="0"/>
                <a:ea typeface="Times New Roman" panose="02020603050405020304" pitchFamily="18" charset="0"/>
              </a:rPr>
              <a:t>r</a:t>
            </a:r>
            <a:r>
              <a:rPr lang="es-AR" sz="2000" spc="-10" dirty="0">
                <a:latin typeface="Comic Sans MS" panose="030F0702030302020204" pitchFamily="66" charset="0"/>
                <a:ea typeface="Times New Roman" panose="02020603050405020304" pitchFamily="18" charset="0"/>
              </a:rPr>
              <a:t>i</a:t>
            </a:r>
            <a:r>
              <a:rPr lang="es-AR" sz="2000" dirty="0">
                <a:latin typeface="Comic Sans MS" panose="030F0702030302020204" pitchFamily="66" charset="0"/>
                <a:ea typeface="Times New Roman" panose="02020603050405020304" pitchFamily="18" charset="0"/>
              </a:rPr>
              <a:t>o</a:t>
            </a:r>
            <a:r>
              <a:rPr lang="es-AR" sz="2000" spc="25" dirty="0">
                <a:latin typeface="Comic Sans MS" panose="030F0702030302020204" pitchFamily="66" charset="0"/>
                <a:ea typeface="Times New Roman" panose="02020603050405020304" pitchFamily="18" charset="0"/>
              </a:rPr>
              <a:t> </a:t>
            </a:r>
            <a:r>
              <a:rPr lang="es-AR" sz="2000" spc="-5" dirty="0">
                <a:latin typeface="Comic Sans MS" panose="030F0702030302020204" pitchFamily="66" charset="0"/>
                <a:ea typeface="Times New Roman" panose="02020603050405020304" pitchFamily="18" charset="0"/>
              </a:rPr>
              <a:t>e</a:t>
            </a:r>
            <a:r>
              <a:rPr lang="es-AR" sz="2000" dirty="0">
                <a:latin typeface="Comic Sans MS" panose="030F0702030302020204" pitchFamily="66" charset="0"/>
                <a:ea typeface="Times New Roman" panose="02020603050405020304" pitchFamily="18" charset="0"/>
              </a:rPr>
              <a:t>n</a:t>
            </a:r>
            <a:r>
              <a:rPr lang="es-AR" sz="2000" spc="30" dirty="0">
                <a:latin typeface="Comic Sans MS" panose="030F0702030302020204" pitchFamily="66" charset="0"/>
                <a:ea typeface="Times New Roman" panose="02020603050405020304" pitchFamily="18" charset="0"/>
              </a:rPr>
              <a:t> </a:t>
            </a:r>
            <a:r>
              <a:rPr lang="es-AR" sz="2000" spc="-10" dirty="0">
                <a:latin typeface="Comic Sans MS" panose="030F0702030302020204" pitchFamily="66" charset="0"/>
                <a:ea typeface="Times New Roman" panose="02020603050405020304" pitchFamily="18" charset="0"/>
              </a:rPr>
              <a:t>l</a:t>
            </a:r>
            <a:r>
              <a:rPr lang="es-AR" sz="2000" dirty="0">
                <a:latin typeface="Comic Sans MS" panose="030F0702030302020204" pitchFamily="66" charset="0"/>
                <a:ea typeface="Times New Roman" panose="02020603050405020304" pitchFamily="18" charset="0"/>
              </a:rPr>
              <a:t>a</a:t>
            </a:r>
            <a:r>
              <a:rPr lang="es-AR" sz="2000" spc="25" dirty="0">
                <a:latin typeface="Comic Sans MS" panose="030F0702030302020204" pitchFamily="66" charset="0"/>
                <a:ea typeface="Times New Roman" panose="02020603050405020304" pitchFamily="18" charset="0"/>
              </a:rPr>
              <a:t> </a:t>
            </a:r>
            <a:r>
              <a:rPr lang="es-AR" sz="2000" dirty="0">
                <a:latin typeface="Comic Sans MS" panose="030F0702030302020204" pitchFamily="66" charset="0"/>
                <a:ea typeface="Times New Roman" panose="02020603050405020304" pitchFamily="18" charset="0"/>
              </a:rPr>
              <a:t>r</a:t>
            </a:r>
            <a:r>
              <a:rPr lang="es-AR" sz="2000" spc="-5" dirty="0">
                <a:latin typeface="Comic Sans MS" panose="030F0702030302020204" pitchFamily="66" charset="0"/>
                <a:ea typeface="Times New Roman" panose="02020603050405020304" pitchFamily="18" charset="0"/>
              </a:rPr>
              <a:t>e</a:t>
            </a:r>
            <a:r>
              <a:rPr lang="es-AR" sz="2000" spc="-10" dirty="0">
                <a:latin typeface="Comic Sans MS" panose="030F0702030302020204" pitchFamily="66" charset="0"/>
                <a:ea typeface="Times New Roman" panose="02020603050405020304" pitchFamily="18" charset="0"/>
              </a:rPr>
              <a:t>l</a:t>
            </a:r>
            <a:r>
              <a:rPr lang="es-AR" sz="2000" spc="-5" dirty="0">
                <a:latin typeface="Comic Sans MS" panose="030F0702030302020204" pitchFamily="66" charset="0"/>
                <a:ea typeface="Times New Roman" panose="02020603050405020304" pitchFamily="18" charset="0"/>
              </a:rPr>
              <a:t>a</a:t>
            </a:r>
            <a:r>
              <a:rPr lang="es-AR" sz="2000" spc="20" dirty="0">
                <a:latin typeface="Comic Sans MS" panose="030F0702030302020204" pitchFamily="66" charset="0"/>
                <a:ea typeface="Times New Roman" panose="02020603050405020304" pitchFamily="18" charset="0"/>
              </a:rPr>
              <a:t>c</a:t>
            </a:r>
            <a:r>
              <a:rPr lang="es-AR" sz="2000" spc="-10" dirty="0">
                <a:latin typeface="Comic Sans MS" panose="030F0702030302020204" pitchFamily="66" charset="0"/>
                <a:ea typeface="Times New Roman" panose="02020603050405020304" pitchFamily="18" charset="0"/>
              </a:rPr>
              <a:t>i</a:t>
            </a:r>
            <a:r>
              <a:rPr lang="es-AR" sz="2000" dirty="0">
                <a:latin typeface="Comic Sans MS" panose="030F0702030302020204" pitchFamily="66" charset="0"/>
                <a:ea typeface="Times New Roman" panose="02020603050405020304" pitchFamily="18" charset="0"/>
              </a:rPr>
              <a:t>ón</a:t>
            </a:r>
            <a:r>
              <a:rPr lang="es-AR" sz="2000" spc="10" dirty="0">
                <a:latin typeface="Comic Sans MS" panose="030F0702030302020204" pitchFamily="66" charset="0"/>
                <a:ea typeface="Times New Roman" panose="02020603050405020304" pitchFamily="18" charset="0"/>
              </a:rPr>
              <a:t> </a:t>
            </a:r>
            <a:r>
              <a:rPr lang="es-AR" sz="2000" spc="15" dirty="0">
                <a:latin typeface="Comic Sans MS" panose="030F0702030302020204" pitchFamily="66" charset="0"/>
                <a:ea typeface="Times New Roman" panose="02020603050405020304" pitchFamily="18" charset="0"/>
              </a:rPr>
              <a:t>s</a:t>
            </a:r>
            <a:r>
              <a:rPr lang="es-AR" sz="2000" spc="-5" dirty="0">
                <a:latin typeface="Comic Sans MS" panose="030F0702030302020204" pitchFamily="66" charset="0"/>
                <a:ea typeface="Times New Roman" panose="02020603050405020304" pitchFamily="18" charset="0"/>
              </a:rPr>
              <a:t>e</a:t>
            </a:r>
            <a:r>
              <a:rPr lang="es-AR" sz="2000" dirty="0">
                <a:latin typeface="Comic Sans MS" panose="030F0702030302020204" pitchFamily="66" charset="0"/>
                <a:ea typeface="Times New Roman" panose="02020603050405020304" pitchFamily="18" charset="0"/>
              </a:rPr>
              <a:t>r h</a:t>
            </a:r>
            <a:r>
              <a:rPr lang="es-AR" sz="2000" spc="5" dirty="0">
                <a:latin typeface="Comic Sans MS" panose="030F0702030302020204" pitchFamily="66" charset="0"/>
                <a:ea typeface="Times New Roman" panose="02020603050405020304" pitchFamily="18" charset="0"/>
              </a:rPr>
              <a:t>u</a:t>
            </a:r>
            <a:r>
              <a:rPr lang="es-AR" sz="2000" dirty="0">
                <a:latin typeface="Comic Sans MS" panose="030F0702030302020204" pitchFamily="66" charset="0"/>
                <a:ea typeface="Times New Roman" panose="02020603050405020304" pitchFamily="18" charset="0"/>
              </a:rPr>
              <a:t>m</a:t>
            </a:r>
            <a:r>
              <a:rPr lang="es-AR" sz="2000" spc="-5" dirty="0">
                <a:latin typeface="Comic Sans MS" panose="030F0702030302020204" pitchFamily="66" charset="0"/>
                <a:ea typeface="Times New Roman" panose="02020603050405020304" pitchFamily="18" charset="0"/>
              </a:rPr>
              <a:t>a</a:t>
            </a:r>
            <a:r>
              <a:rPr lang="es-AR" sz="2000" dirty="0">
                <a:latin typeface="Comic Sans MS" panose="030F0702030302020204" pitchFamily="66" charset="0"/>
                <a:ea typeface="Times New Roman" panose="02020603050405020304" pitchFamily="18" charset="0"/>
              </a:rPr>
              <a:t>no</a:t>
            </a:r>
            <a:r>
              <a:rPr lang="es-AR" sz="2000" spc="-5" dirty="0">
                <a:latin typeface="Comic Sans MS" panose="030F0702030302020204" pitchFamily="66" charset="0"/>
                <a:ea typeface="Times New Roman" panose="02020603050405020304" pitchFamily="18" charset="0"/>
              </a:rPr>
              <a:t>-</a:t>
            </a:r>
            <a:r>
              <a:rPr lang="es-AR" sz="2000" dirty="0">
                <a:latin typeface="Comic Sans MS" panose="030F0702030302020204" pitchFamily="66" charset="0"/>
                <a:ea typeface="Times New Roman" panose="02020603050405020304" pitchFamily="18" charset="0"/>
              </a:rPr>
              <a:t>n</a:t>
            </a:r>
            <a:r>
              <a:rPr lang="es-AR" sz="2000" spc="-5" dirty="0">
                <a:latin typeface="Comic Sans MS" panose="030F0702030302020204" pitchFamily="66" charset="0"/>
                <a:ea typeface="Times New Roman" panose="02020603050405020304" pitchFamily="18" charset="0"/>
              </a:rPr>
              <a:t>a</a:t>
            </a:r>
            <a:r>
              <a:rPr lang="es-AR" sz="2000" spc="5" dirty="0">
                <a:latin typeface="Comic Sans MS" panose="030F0702030302020204" pitchFamily="66" charset="0"/>
                <a:ea typeface="Times New Roman" panose="02020603050405020304" pitchFamily="18" charset="0"/>
              </a:rPr>
              <a:t>t</a:t>
            </a:r>
            <a:r>
              <a:rPr lang="es-AR" sz="2000" dirty="0">
                <a:latin typeface="Comic Sans MS" panose="030F0702030302020204" pitchFamily="66" charset="0"/>
                <a:ea typeface="Times New Roman" panose="02020603050405020304" pitchFamily="18" charset="0"/>
              </a:rPr>
              <a:t>ur</a:t>
            </a:r>
            <a:r>
              <a:rPr lang="es-AR" sz="2000" spc="-5" dirty="0">
                <a:latin typeface="Comic Sans MS" panose="030F0702030302020204" pitchFamily="66" charset="0"/>
                <a:ea typeface="Times New Roman" panose="02020603050405020304" pitchFamily="18" charset="0"/>
              </a:rPr>
              <a:t>a</a:t>
            </a:r>
            <a:r>
              <a:rPr lang="es-AR" sz="2000" spc="-10" dirty="0">
                <a:latin typeface="Comic Sans MS" panose="030F0702030302020204" pitchFamily="66" charset="0"/>
                <a:ea typeface="Times New Roman" panose="02020603050405020304" pitchFamily="18" charset="0"/>
              </a:rPr>
              <a:t>l</a:t>
            </a:r>
            <a:r>
              <a:rPr lang="es-AR" sz="2000" spc="-5" dirty="0">
                <a:latin typeface="Comic Sans MS" panose="030F0702030302020204" pitchFamily="66" charset="0"/>
                <a:ea typeface="Times New Roman" panose="02020603050405020304" pitchFamily="18" charset="0"/>
              </a:rPr>
              <a:t>ez</a:t>
            </a:r>
            <a:r>
              <a:rPr lang="es-AR" sz="2000" spc="15" dirty="0">
                <a:latin typeface="Comic Sans MS" panose="030F0702030302020204" pitchFamily="66" charset="0"/>
                <a:ea typeface="Times New Roman" panose="02020603050405020304" pitchFamily="18" charset="0"/>
              </a:rPr>
              <a:t>a</a:t>
            </a:r>
            <a:r>
              <a:rPr lang="es-AR" sz="2000" dirty="0" smtClean="0">
                <a:latin typeface="Comic Sans MS" panose="030F0702030302020204" pitchFamily="66" charset="0"/>
                <a:ea typeface="Times New Roman" panose="02020603050405020304" pitchFamily="18" charset="0"/>
              </a:rPr>
              <a:t>.</a:t>
            </a:r>
          </a:p>
          <a:p>
            <a:pPr algn="just">
              <a:lnSpc>
                <a:spcPct val="115000"/>
              </a:lnSpc>
              <a:spcAft>
                <a:spcPts val="0"/>
              </a:spcAft>
            </a:pPr>
            <a:endParaRPr lang="es-MX" sz="2000" dirty="0">
              <a:latin typeface="Comic Sans MS" panose="030F0702030302020204" pitchFamily="66" charset="0"/>
              <a:ea typeface="Times New Roman" panose="02020603050405020304" pitchFamily="18" charset="0"/>
            </a:endParaRPr>
          </a:p>
          <a:p>
            <a:pPr algn="just">
              <a:lnSpc>
                <a:spcPct val="115000"/>
              </a:lnSpc>
              <a:spcBef>
                <a:spcPts val="20"/>
              </a:spcBef>
              <a:spcAft>
                <a:spcPts val="0"/>
              </a:spcAft>
              <a:buClrTx/>
            </a:pPr>
            <a:r>
              <a:rPr lang="es-AR" sz="2000" b="1" spc="5" dirty="0">
                <a:latin typeface="Comic Sans MS" panose="030F0702030302020204" pitchFamily="66" charset="0"/>
                <a:ea typeface="Times New Roman" panose="02020603050405020304" pitchFamily="18" charset="0"/>
              </a:rPr>
              <a:t>8</a:t>
            </a:r>
            <a:r>
              <a:rPr lang="es-AR" sz="2000" dirty="0">
                <a:latin typeface="Comic Sans MS" panose="030F0702030302020204" pitchFamily="66" charset="0"/>
                <a:ea typeface="Times New Roman" panose="02020603050405020304" pitchFamily="18" charset="0"/>
              </a:rPr>
              <a:t>.</a:t>
            </a:r>
            <a:r>
              <a:rPr lang="es-AR" sz="2000" spc="5" dirty="0">
                <a:latin typeface="Comic Sans MS" panose="030F0702030302020204" pitchFamily="66" charset="0"/>
                <a:ea typeface="Times New Roman" panose="02020603050405020304" pitchFamily="18" charset="0"/>
              </a:rPr>
              <a:t> </a:t>
            </a:r>
            <a:r>
              <a:rPr lang="es-AR" sz="2000" spc="10" dirty="0">
                <a:latin typeface="Comic Sans MS" panose="030F0702030302020204" pitchFamily="66" charset="0"/>
                <a:ea typeface="Times New Roman" panose="02020603050405020304" pitchFamily="18" charset="0"/>
              </a:rPr>
              <a:t>P</a:t>
            </a:r>
            <a:r>
              <a:rPr lang="es-AR" sz="2000" dirty="0">
                <a:latin typeface="Comic Sans MS" panose="030F0702030302020204" pitchFamily="66" charset="0"/>
                <a:ea typeface="Times New Roman" panose="02020603050405020304" pitchFamily="18" charset="0"/>
              </a:rPr>
              <a:t>r</a:t>
            </a:r>
            <a:r>
              <a:rPr lang="es-AR" sz="2000" spc="-5" dirty="0">
                <a:latin typeface="Comic Sans MS" panose="030F0702030302020204" pitchFamily="66" charset="0"/>
                <a:ea typeface="Times New Roman" panose="02020603050405020304" pitchFamily="18" charset="0"/>
              </a:rPr>
              <a:t>o</a:t>
            </a:r>
            <a:r>
              <a:rPr lang="es-AR" sz="2000" spc="5" dirty="0">
                <a:latin typeface="Comic Sans MS" panose="030F0702030302020204" pitchFamily="66" charset="0"/>
                <a:ea typeface="Times New Roman" panose="02020603050405020304" pitchFamily="18" charset="0"/>
              </a:rPr>
              <a:t>p</a:t>
            </a:r>
            <a:r>
              <a:rPr lang="es-AR" sz="2000" dirty="0">
                <a:latin typeface="Comic Sans MS" panose="030F0702030302020204" pitchFamily="66" charset="0"/>
                <a:ea typeface="Times New Roman" panose="02020603050405020304" pitchFamily="18" charset="0"/>
              </a:rPr>
              <a:t>one </a:t>
            </a:r>
            <a:r>
              <a:rPr lang="es-AR" sz="2000" spc="-5" dirty="0">
                <a:latin typeface="Comic Sans MS" panose="030F0702030302020204" pitchFamily="66" charset="0"/>
                <a:ea typeface="Times New Roman" panose="02020603050405020304" pitchFamily="18" charset="0"/>
              </a:rPr>
              <a:t>a</a:t>
            </a:r>
            <a:r>
              <a:rPr lang="es-AR" sz="2000" spc="-10" dirty="0">
                <a:latin typeface="Comic Sans MS" panose="030F0702030302020204" pitchFamily="66" charset="0"/>
                <a:ea typeface="Times New Roman" panose="02020603050405020304" pitchFamily="18" charset="0"/>
              </a:rPr>
              <a:t>l</a:t>
            </a:r>
            <a:r>
              <a:rPr lang="es-AR" sz="2000" spc="5" dirty="0">
                <a:latin typeface="Comic Sans MS" panose="030F0702030302020204" pitchFamily="66" charset="0"/>
                <a:ea typeface="Times New Roman" panose="02020603050405020304" pitchFamily="18" charset="0"/>
              </a:rPr>
              <a:t>t</a:t>
            </a:r>
            <a:r>
              <a:rPr lang="es-AR" sz="2000" spc="-5" dirty="0">
                <a:latin typeface="Comic Sans MS" panose="030F0702030302020204" pitchFamily="66" charset="0"/>
                <a:ea typeface="Times New Roman" panose="02020603050405020304" pitchFamily="18" charset="0"/>
              </a:rPr>
              <a:t>e</a:t>
            </a:r>
            <a:r>
              <a:rPr lang="es-AR" sz="2000" dirty="0">
                <a:latin typeface="Comic Sans MS" panose="030F0702030302020204" pitchFamily="66" charset="0"/>
                <a:ea typeface="Times New Roman" panose="02020603050405020304" pitchFamily="18" charset="0"/>
              </a:rPr>
              <a:t>rn</a:t>
            </a:r>
            <a:r>
              <a:rPr lang="es-AR" sz="2000" spc="-5" dirty="0">
                <a:latin typeface="Comic Sans MS" panose="030F0702030302020204" pitchFamily="66" charset="0"/>
                <a:ea typeface="Times New Roman" panose="02020603050405020304" pitchFamily="18" charset="0"/>
              </a:rPr>
              <a:t>a</a:t>
            </a:r>
            <a:r>
              <a:rPr lang="es-AR" sz="2000" spc="5" dirty="0">
                <a:latin typeface="Comic Sans MS" panose="030F0702030302020204" pitchFamily="66" charset="0"/>
                <a:ea typeface="Times New Roman" panose="02020603050405020304" pitchFamily="18" charset="0"/>
              </a:rPr>
              <a:t>t</a:t>
            </a:r>
            <a:r>
              <a:rPr lang="es-AR" sz="2000" spc="-10" dirty="0">
                <a:latin typeface="Comic Sans MS" panose="030F0702030302020204" pitchFamily="66" charset="0"/>
                <a:ea typeface="Times New Roman" panose="02020603050405020304" pitchFamily="18" charset="0"/>
              </a:rPr>
              <a:t>i</a:t>
            </a:r>
            <a:r>
              <a:rPr lang="es-AR" sz="2000" dirty="0">
                <a:latin typeface="Comic Sans MS" panose="030F0702030302020204" pitchFamily="66" charset="0"/>
                <a:ea typeface="Times New Roman" panose="02020603050405020304" pitchFamily="18" charset="0"/>
              </a:rPr>
              <a:t>v</a:t>
            </a:r>
            <a:r>
              <a:rPr lang="es-AR" sz="2000" spc="-5" dirty="0">
                <a:latin typeface="Comic Sans MS" panose="030F0702030302020204" pitchFamily="66" charset="0"/>
                <a:ea typeface="Times New Roman" panose="02020603050405020304" pitchFamily="18" charset="0"/>
              </a:rPr>
              <a:t>a</a:t>
            </a:r>
            <a:r>
              <a:rPr lang="es-AR" sz="2000" dirty="0">
                <a:latin typeface="Comic Sans MS" panose="030F0702030302020204" pitchFamily="66" charset="0"/>
                <a:ea typeface="Times New Roman" panose="02020603050405020304" pitchFamily="18" charset="0"/>
              </a:rPr>
              <a:t>s </a:t>
            </a:r>
            <a:r>
              <a:rPr lang="es-AR" sz="2000" spc="5" dirty="0">
                <a:latin typeface="Comic Sans MS" panose="030F0702030302020204" pitchFamily="66" charset="0"/>
                <a:ea typeface="Times New Roman" panose="02020603050405020304" pitchFamily="18" charset="0"/>
              </a:rPr>
              <a:t>d</a:t>
            </a:r>
            <a:r>
              <a:rPr lang="es-AR" sz="2000" dirty="0">
                <a:latin typeface="Comic Sans MS" panose="030F0702030302020204" pitchFamily="66" charset="0"/>
                <a:ea typeface="Times New Roman" panose="02020603050405020304" pitchFamily="18" charset="0"/>
              </a:rPr>
              <a:t>e </a:t>
            </a:r>
            <a:r>
              <a:rPr lang="es-AR" sz="2000" spc="-5" dirty="0">
                <a:latin typeface="Comic Sans MS" panose="030F0702030302020204" pitchFamily="66" charset="0"/>
                <a:ea typeface="Times New Roman" panose="02020603050405020304" pitchFamily="18" charset="0"/>
              </a:rPr>
              <a:t>s</a:t>
            </a:r>
            <a:r>
              <a:rPr lang="es-AR" sz="2000" dirty="0">
                <a:latin typeface="Comic Sans MS" panose="030F0702030302020204" pitchFamily="66" charset="0"/>
                <a:ea typeface="Times New Roman" panose="02020603050405020304" pitchFamily="18" charset="0"/>
              </a:rPr>
              <a:t>o</a:t>
            </a:r>
            <a:r>
              <a:rPr lang="es-AR" sz="2000" spc="-10" dirty="0">
                <a:latin typeface="Comic Sans MS" panose="030F0702030302020204" pitchFamily="66" charset="0"/>
                <a:ea typeface="Times New Roman" panose="02020603050405020304" pitchFamily="18" charset="0"/>
              </a:rPr>
              <a:t>l</a:t>
            </a:r>
            <a:r>
              <a:rPr lang="es-AR" sz="2000" dirty="0">
                <a:latin typeface="Comic Sans MS" panose="030F0702030302020204" pitchFamily="66" charset="0"/>
                <a:ea typeface="Times New Roman" panose="02020603050405020304" pitchFamily="18" charset="0"/>
              </a:rPr>
              <a:t>uc</a:t>
            </a:r>
            <a:r>
              <a:rPr lang="es-AR" sz="2000" spc="-10" dirty="0">
                <a:latin typeface="Comic Sans MS" panose="030F0702030302020204" pitchFamily="66" charset="0"/>
                <a:ea typeface="Times New Roman" panose="02020603050405020304" pitchFamily="18" charset="0"/>
              </a:rPr>
              <a:t>i</a:t>
            </a:r>
            <a:r>
              <a:rPr lang="es-AR" sz="2000" dirty="0">
                <a:latin typeface="Comic Sans MS" panose="030F0702030302020204" pitchFamily="66" charset="0"/>
                <a:ea typeface="Times New Roman" panose="02020603050405020304" pitchFamily="18" charset="0"/>
              </a:rPr>
              <a:t>ón</a:t>
            </a:r>
            <a:r>
              <a:rPr lang="es-AR" sz="2000" spc="5" dirty="0">
                <a:latin typeface="Comic Sans MS" panose="030F0702030302020204" pitchFamily="66" charset="0"/>
                <a:ea typeface="Times New Roman" panose="02020603050405020304" pitchFamily="18" charset="0"/>
              </a:rPr>
              <a:t> </a:t>
            </a:r>
            <a:r>
              <a:rPr lang="es-AR" sz="2000" dirty="0">
                <a:latin typeface="Comic Sans MS" panose="030F0702030302020204" pitchFamily="66" charset="0"/>
                <a:ea typeface="Times New Roman" panose="02020603050405020304" pitchFamily="18" charset="0"/>
              </a:rPr>
              <a:t>a</a:t>
            </a:r>
            <a:r>
              <a:rPr lang="es-AR" sz="2000" spc="5" dirty="0">
                <a:latin typeface="Comic Sans MS" panose="030F0702030302020204" pitchFamily="66" charset="0"/>
                <a:ea typeface="Times New Roman" panose="02020603050405020304" pitchFamily="18" charset="0"/>
              </a:rPr>
              <a:t> p</a:t>
            </a:r>
            <a:r>
              <a:rPr lang="es-AR" sz="2000" dirty="0">
                <a:latin typeface="Comic Sans MS" panose="030F0702030302020204" pitchFamily="66" charset="0"/>
                <a:ea typeface="Times New Roman" panose="02020603050405020304" pitchFamily="18" charset="0"/>
              </a:rPr>
              <a:t>r</a:t>
            </a:r>
            <a:r>
              <a:rPr lang="es-AR" sz="2000" spc="-5" dirty="0">
                <a:latin typeface="Comic Sans MS" panose="030F0702030302020204" pitchFamily="66" charset="0"/>
                <a:ea typeface="Times New Roman" panose="02020603050405020304" pitchFamily="18" charset="0"/>
              </a:rPr>
              <a:t>o</a:t>
            </a:r>
            <a:r>
              <a:rPr lang="es-AR" sz="2000" spc="5" dirty="0">
                <a:latin typeface="Comic Sans MS" panose="030F0702030302020204" pitchFamily="66" charset="0"/>
                <a:ea typeface="Times New Roman" panose="02020603050405020304" pitchFamily="18" charset="0"/>
              </a:rPr>
              <a:t>b</a:t>
            </a:r>
            <a:r>
              <a:rPr lang="es-AR" sz="2000" spc="-10" dirty="0">
                <a:latin typeface="Comic Sans MS" panose="030F0702030302020204" pitchFamily="66" charset="0"/>
                <a:ea typeface="Times New Roman" panose="02020603050405020304" pitchFamily="18" charset="0"/>
              </a:rPr>
              <a:t>l</a:t>
            </a:r>
            <a:r>
              <a:rPr lang="es-AR" sz="2000" spc="-5" dirty="0">
                <a:latin typeface="Comic Sans MS" panose="030F0702030302020204" pitchFamily="66" charset="0"/>
                <a:ea typeface="Times New Roman" panose="02020603050405020304" pitchFamily="18" charset="0"/>
              </a:rPr>
              <a:t>e</a:t>
            </a:r>
            <a:r>
              <a:rPr lang="es-AR" sz="2000" dirty="0">
                <a:latin typeface="Comic Sans MS" panose="030F0702030302020204" pitchFamily="66" charset="0"/>
                <a:ea typeface="Times New Roman" panose="02020603050405020304" pitchFamily="18" charset="0"/>
              </a:rPr>
              <a:t>m</a:t>
            </a:r>
            <a:r>
              <a:rPr lang="es-AR" sz="2000" spc="-5" dirty="0">
                <a:latin typeface="Comic Sans MS" panose="030F0702030302020204" pitchFamily="66" charset="0"/>
                <a:ea typeface="Times New Roman" panose="02020603050405020304" pitchFamily="18" charset="0"/>
              </a:rPr>
              <a:t>a</a:t>
            </a:r>
            <a:r>
              <a:rPr lang="es-AR" sz="2000" dirty="0">
                <a:latin typeface="Comic Sans MS" panose="030F0702030302020204" pitchFamily="66" charset="0"/>
                <a:ea typeface="Times New Roman" panose="02020603050405020304" pitchFamily="18" charset="0"/>
              </a:rPr>
              <a:t>s </a:t>
            </a:r>
            <a:r>
              <a:rPr lang="es-AR" sz="2000" spc="5" dirty="0">
                <a:latin typeface="Comic Sans MS" panose="030F0702030302020204" pitchFamily="66" charset="0"/>
                <a:ea typeface="Times New Roman" panose="02020603050405020304" pitchFamily="18" charset="0"/>
              </a:rPr>
              <a:t>d</a:t>
            </a:r>
            <a:r>
              <a:rPr lang="es-AR" sz="2000" dirty="0">
                <a:latin typeface="Comic Sans MS" panose="030F0702030302020204" pitchFamily="66" charset="0"/>
                <a:ea typeface="Times New Roman" panose="02020603050405020304" pitchFamily="18" charset="0"/>
              </a:rPr>
              <a:t>e c</a:t>
            </a:r>
            <a:r>
              <a:rPr lang="es-AR" sz="2000" spc="-5" dirty="0">
                <a:latin typeface="Comic Sans MS" panose="030F0702030302020204" pitchFamily="66" charset="0"/>
                <a:ea typeface="Times New Roman" panose="02020603050405020304" pitchFamily="18" charset="0"/>
              </a:rPr>
              <a:t>o</a:t>
            </a:r>
            <a:r>
              <a:rPr lang="es-AR" sz="2000" dirty="0">
                <a:latin typeface="Comic Sans MS" panose="030F0702030302020204" pitchFamily="66" charset="0"/>
                <a:ea typeface="Times New Roman" panose="02020603050405020304" pitchFamily="18" charset="0"/>
              </a:rPr>
              <a:t>n</a:t>
            </a:r>
            <a:r>
              <a:rPr lang="es-AR" sz="2000" spc="5" dirty="0">
                <a:latin typeface="Comic Sans MS" panose="030F0702030302020204" pitchFamily="66" charset="0"/>
                <a:ea typeface="Times New Roman" panose="02020603050405020304" pitchFamily="18" charset="0"/>
              </a:rPr>
              <a:t>v</a:t>
            </a:r>
            <a:r>
              <a:rPr lang="es-AR" sz="2000" spc="-10" dirty="0">
                <a:latin typeface="Comic Sans MS" panose="030F0702030302020204" pitchFamily="66" charset="0"/>
                <a:ea typeface="Times New Roman" panose="02020603050405020304" pitchFamily="18" charset="0"/>
              </a:rPr>
              <a:t>i</a:t>
            </a:r>
            <a:r>
              <a:rPr lang="es-AR" sz="2000" dirty="0">
                <a:latin typeface="Comic Sans MS" panose="030F0702030302020204" pitchFamily="66" charset="0"/>
                <a:ea typeface="Times New Roman" panose="02020603050405020304" pitchFamily="18" charset="0"/>
              </a:rPr>
              <a:t>v</a:t>
            </a:r>
            <a:r>
              <a:rPr lang="es-AR" sz="2000" spc="-5" dirty="0">
                <a:latin typeface="Comic Sans MS" panose="030F0702030302020204" pitchFamily="66" charset="0"/>
                <a:ea typeface="Times New Roman" panose="02020603050405020304" pitchFamily="18" charset="0"/>
              </a:rPr>
              <a:t>e</a:t>
            </a:r>
            <a:r>
              <a:rPr lang="es-AR" sz="2000" dirty="0">
                <a:latin typeface="Comic Sans MS" panose="030F0702030302020204" pitchFamily="66" charset="0"/>
                <a:ea typeface="Times New Roman" panose="02020603050405020304" pitchFamily="18" charset="0"/>
              </a:rPr>
              <a:t>nc</a:t>
            </a:r>
            <a:r>
              <a:rPr lang="es-AR" sz="2000" spc="-10" dirty="0">
                <a:latin typeface="Comic Sans MS" panose="030F0702030302020204" pitchFamily="66" charset="0"/>
                <a:ea typeface="Times New Roman" panose="02020603050405020304" pitchFamily="18" charset="0"/>
              </a:rPr>
              <a:t>i</a:t>
            </a:r>
            <a:r>
              <a:rPr lang="es-AR" sz="2000" dirty="0">
                <a:latin typeface="Comic Sans MS" panose="030F0702030302020204" pitchFamily="66" charset="0"/>
                <a:ea typeface="Times New Roman" panose="02020603050405020304" pitchFamily="18" charset="0"/>
              </a:rPr>
              <a:t>a </a:t>
            </a:r>
            <a:r>
              <a:rPr lang="es-AR" sz="2000" spc="5" dirty="0">
                <a:latin typeface="Comic Sans MS" panose="030F0702030302020204" pitchFamily="66" charset="0"/>
                <a:ea typeface="Times New Roman" panose="02020603050405020304" pitchFamily="18" charset="0"/>
              </a:rPr>
              <a:t>d</a:t>
            </a:r>
            <a:r>
              <a:rPr lang="es-AR" sz="2000" dirty="0">
                <a:latin typeface="Comic Sans MS" panose="030F0702030302020204" pitchFamily="66" charset="0"/>
                <a:ea typeface="Times New Roman" panose="02020603050405020304" pitchFamily="18" charset="0"/>
              </a:rPr>
              <a:t>e </a:t>
            </a:r>
            <a:r>
              <a:rPr lang="es-AR" sz="2000" spc="-5" dirty="0">
                <a:latin typeface="Comic Sans MS" panose="030F0702030302020204" pitchFamily="66" charset="0"/>
                <a:ea typeface="Times New Roman" panose="02020603050405020304" pitchFamily="18" charset="0"/>
              </a:rPr>
              <a:t>a</a:t>
            </a:r>
            <a:r>
              <a:rPr lang="es-AR" sz="2000" dirty="0">
                <a:latin typeface="Comic Sans MS" panose="030F0702030302020204" pitchFamily="66" charset="0"/>
                <a:ea typeface="Times New Roman" panose="02020603050405020304" pitchFamily="18" charset="0"/>
              </a:rPr>
              <a:t>cu</a:t>
            </a:r>
            <a:r>
              <a:rPr lang="es-AR" sz="2000" spc="-5" dirty="0">
                <a:latin typeface="Comic Sans MS" panose="030F0702030302020204" pitchFamily="66" charset="0"/>
                <a:ea typeface="Times New Roman" panose="02020603050405020304" pitchFamily="18" charset="0"/>
              </a:rPr>
              <a:t>e</a:t>
            </a:r>
            <a:r>
              <a:rPr lang="es-AR" sz="2000" dirty="0">
                <a:latin typeface="Comic Sans MS" panose="030F0702030302020204" pitchFamily="66" charset="0"/>
                <a:ea typeface="Times New Roman" panose="02020603050405020304" pitchFamily="18" charset="0"/>
              </a:rPr>
              <a:t>r</a:t>
            </a:r>
            <a:r>
              <a:rPr lang="es-AR" sz="2000" spc="5" dirty="0">
                <a:latin typeface="Comic Sans MS" panose="030F0702030302020204" pitchFamily="66" charset="0"/>
                <a:ea typeface="Times New Roman" panose="02020603050405020304" pitchFamily="18" charset="0"/>
              </a:rPr>
              <a:t>d</a:t>
            </a:r>
            <a:r>
              <a:rPr lang="es-AR" sz="2000" dirty="0">
                <a:latin typeface="Comic Sans MS" panose="030F0702030302020204" pitchFamily="66" charset="0"/>
                <a:ea typeface="Times New Roman" panose="02020603050405020304" pitchFamily="18" charset="0"/>
              </a:rPr>
              <a:t>o a </a:t>
            </a:r>
            <a:r>
              <a:rPr lang="es-AR" sz="2000" spc="-10" dirty="0">
                <a:latin typeface="Comic Sans MS" panose="030F0702030302020204" pitchFamily="66" charset="0"/>
                <a:ea typeface="Times New Roman" panose="02020603050405020304" pitchFamily="18" charset="0"/>
              </a:rPr>
              <a:t>l</a:t>
            </a:r>
            <a:r>
              <a:rPr lang="es-AR" sz="2000" dirty="0">
                <a:latin typeface="Comic Sans MS" panose="030F0702030302020204" pitchFamily="66" charset="0"/>
                <a:ea typeface="Times New Roman" panose="02020603050405020304" pitchFamily="18" charset="0"/>
              </a:rPr>
              <a:t>a n</a:t>
            </a:r>
            <a:r>
              <a:rPr lang="es-AR" sz="2000" spc="-5" dirty="0">
                <a:latin typeface="Comic Sans MS" panose="030F0702030302020204" pitchFamily="66" charset="0"/>
                <a:ea typeface="Times New Roman" panose="02020603050405020304" pitchFamily="18" charset="0"/>
              </a:rPr>
              <a:t>a</a:t>
            </a:r>
            <a:r>
              <a:rPr lang="es-AR" sz="2000" spc="5" dirty="0">
                <a:latin typeface="Comic Sans MS" panose="030F0702030302020204" pitchFamily="66" charset="0"/>
                <a:ea typeface="Times New Roman" panose="02020603050405020304" pitchFamily="18" charset="0"/>
              </a:rPr>
              <a:t>t</a:t>
            </a:r>
            <a:r>
              <a:rPr lang="es-AR" sz="2000" dirty="0">
                <a:latin typeface="Comic Sans MS" panose="030F0702030302020204" pitchFamily="66" charset="0"/>
                <a:ea typeface="Times New Roman" panose="02020603050405020304" pitchFamily="18" charset="0"/>
              </a:rPr>
              <a:t>ur</a:t>
            </a:r>
            <a:r>
              <a:rPr lang="es-AR" sz="2000" spc="15" dirty="0">
                <a:latin typeface="Comic Sans MS" panose="030F0702030302020204" pitchFamily="66" charset="0"/>
                <a:ea typeface="Times New Roman" panose="02020603050405020304" pitchFamily="18" charset="0"/>
              </a:rPr>
              <a:t>a</a:t>
            </a:r>
            <a:r>
              <a:rPr lang="es-AR" sz="2000" spc="-10" dirty="0">
                <a:latin typeface="Comic Sans MS" panose="030F0702030302020204" pitchFamily="66" charset="0"/>
                <a:ea typeface="Times New Roman" panose="02020603050405020304" pitchFamily="18" charset="0"/>
              </a:rPr>
              <a:t>l</a:t>
            </a:r>
            <a:r>
              <a:rPr lang="es-AR" sz="2000" spc="-5" dirty="0">
                <a:latin typeface="Comic Sans MS" panose="030F0702030302020204" pitchFamily="66" charset="0"/>
                <a:ea typeface="Times New Roman" panose="02020603050405020304" pitchFamily="18" charset="0"/>
              </a:rPr>
              <a:t>ez</a:t>
            </a:r>
            <a:r>
              <a:rPr lang="es-AR" sz="2000" dirty="0">
                <a:latin typeface="Comic Sans MS" panose="030F0702030302020204" pitchFamily="66" charset="0"/>
                <a:ea typeface="Times New Roman" panose="02020603050405020304" pitchFamily="18" charset="0"/>
              </a:rPr>
              <a:t>a </a:t>
            </a:r>
            <a:r>
              <a:rPr lang="es-AR" sz="2000" spc="5" dirty="0">
                <a:latin typeface="Comic Sans MS" panose="030F0702030302020204" pitchFamily="66" charset="0"/>
                <a:ea typeface="Times New Roman" panose="02020603050405020304" pitchFamily="18" charset="0"/>
              </a:rPr>
              <a:t>p</a:t>
            </a:r>
            <a:r>
              <a:rPr lang="es-AR" sz="2000" dirty="0">
                <a:latin typeface="Comic Sans MS" panose="030F0702030302020204" pitchFamily="66" charset="0"/>
                <a:ea typeface="Times New Roman" panose="02020603050405020304" pitchFamily="18" charset="0"/>
              </a:rPr>
              <a:t>r</a:t>
            </a:r>
            <a:r>
              <a:rPr lang="es-AR" sz="2000" spc="-5" dirty="0">
                <a:latin typeface="Comic Sans MS" panose="030F0702030302020204" pitchFamily="66" charset="0"/>
                <a:ea typeface="Times New Roman" panose="02020603050405020304" pitchFamily="18" charset="0"/>
              </a:rPr>
              <a:t>o</a:t>
            </a:r>
            <a:r>
              <a:rPr lang="es-AR" sz="2000" spc="5" dirty="0">
                <a:latin typeface="Comic Sans MS" panose="030F0702030302020204" pitchFamily="66" charset="0"/>
                <a:ea typeface="Times New Roman" panose="02020603050405020304" pitchFamily="18" charset="0"/>
              </a:rPr>
              <a:t>p</a:t>
            </a:r>
            <a:r>
              <a:rPr lang="es-AR" sz="2000" spc="-10" dirty="0">
                <a:latin typeface="Comic Sans MS" panose="030F0702030302020204" pitchFamily="66" charset="0"/>
                <a:ea typeface="Times New Roman" panose="02020603050405020304" pitchFamily="18" charset="0"/>
              </a:rPr>
              <a:t>i</a:t>
            </a:r>
            <a:r>
              <a:rPr lang="es-AR" sz="2000" dirty="0">
                <a:latin typeface="Comic Sans MS" panose="030F0702030302020204" pitchFamily="66" charset="0"/>
                <a:ea typeface="Times New Roman" panose="02020603050405020304" pitchFamily="18" charset="0"/>
              </a:rPr>
              <a:t>a </a:t>
            </a:r>
            <a:r>
              <a:rPr lang="es-AR" sz="2000" spc="5" dirty="0">
                <a:latin typeface="Comic Sans MS" panose="030F0702030302020204" pitchFamily="66" charset="0"/>
                <a:ea typeface="Times New Roman" panose="02020603050405020304" pitchFamily="18" charset="0"/>
              </a:rPr>
              <a:t>d</a:t>
            </a:r>
            <a:r>
              <a:rPr lang="es-AR" sz="2000" spc="-5" dirty="0">
                <a:latin typeface="Comic Sans MS" panose="030F0702030302020204" pitchFamily="66" charset="0"/>
                <a:ea typeface="Times New Roman" panose="02020603050405020304" pitchFamily="18" charset="0"/>
              </a:rPr>
              <a:t>e</a:t>
            </a:r>
            <a:r>
              <a:rPr lang="es-AR" sz="2000" dirty="0">
                <a:latin typeface="Comic Sans MS" panose="030F0702030302020204" pitchFamily="66" charset="0"/>
                <a:ea typeface="Times New Roman" panose="02020603050405020304" pitchFamily="18" charset="0"/>
              </a:rPr>
              <a:t>l </a:t>
            </a:r>
            <a:r>
              <a:rPr lang="es-AR" sz="2000" spc="-5" dirty="0">
                <a:latin typeface="Comic Sans MS" panose="030F0702030302020204" pitchFamily="66" charset="0"/>
                <a:ea typeface="Times New Roman" panose="02020603050405020304" pitchFamily="18" charset="0"/>
              </a:rPr>
              <a:t>s</a:t>
            </a:r>
            <a:r>
              <a:rPr lang="es-AR" sz="2000" spc="15" dirty="0">
                <a:latin typeface="Comic Sans MS" panose="030F0702030302020204" pitchFamily="66" charset="0"/>
                <a:ea typeface="Times New Roman" panose="02020603050405020304" pitchFamily="18" charset="0"/>
              </a:rPr>
              <a:t>e</a:t>
            </a:r>
            <a:r>
              <a:rPr lang="es-AR" sz="2000" dirty="0">
                <a:latin typeface="Comic Sans MS" panose="030F0702030302020204" pitchFamily="66" charset="0"/>
                <a:ea typeface="Times New Roman" panose="02020603050405020304" pitchFamily="18" charset="0"/>
              </a:rPr>
              <a:t>r h</a:t>
            </a:r>
            <a:r>
              <a:rPr lang="es-AR" sz="2000" spc="5" dirty="0">
                <a:latin typeface="Comic Sans MS" panose="030F0702030302020204" pitchFamily="66" charset="0"/>
                <a:ea typeface="Times New Roman" panose="02020603050405020304" pitchFamily="18" charset="0"/>
              </a:rPr>
              <a:t>u</a:t>
            </a:r>
            <a:r>
              <a:rPr lang="es-AR" sz="2000" dirty="0">
                <a:latin typeface="Comic Sans MS" panose="030F0702030302020204" pitchFamily="66" charset="0"/>
                <a:ea typeface="Times New Roman" panose="02020603050405020304" pitchFamily="18" charset="0"/>
              </a:rPr>
              <a:t>m</a:t>
            </a:r>
            <a:r>
              <a:rPr lang="es-AR" sz="2000" spc="-5" dirty="0">
                <a:latin typeface="Comic Sans MS" panose="030F0702030302020204" pitchFamily="66" charset="0"/>
                <a:ea typeface="Times New Roman" panose="02020603050405020304" pitchFamily="18" charset="0"/>
              </a:rPr>
              <a:t>a</a:t>
            </a:r>
            <a:r>
              <a:rPr lang="es-AR" sz="2000" dirty="0">
                <a:latin typeface="Comic Sans MS" panose="030F0702030302020204" pitchFamily="66" charset="0"/>
                <a:ea typeface="Times New Roman" panose="02020603050405020304" pitchFamily="18" charset="0"/>
              </a:rPr>
              <a:t>no</a:t>
            </a:r>
            <a:r>
              <a:rPr lang="es-AR" sz="2000" spc="5" dirty="0">
                <a:latin typeface="Comic Sans MS" panose="030F0702030302020204" pitchFamily="66" charset="0"/>
                <a:ea typeface="Times New Roman" panose="02020603050405020304" pitchFamily="18" charset="0"/>
              </a:rPr>
              <a:t> </a:t>
            </a:r>
            <a:r>
              <a:rPr lang="es-AR" sz="2000" dirty="0">
                <a:latin typeface="Comic Sans MS" panose="030F0702030302020204" pitchFamily="66" charset="0"/>
                <a:ea typeface="Times New Roman" panose="02020603050405020304" pitchFamily="18" charset="0"/>
              </a:rPr>
              <a:t>y</a:t>
            </a:r>
            <a:r>
              <a:rPr lang="es-AR" sz="2000" spc="10" dirty="0">
                <a:latin typeface="Comic Sans MS" panose="030F0702030302020204" pitchFamily="66" charset="0"/>
                <a:ea typeface="Times New Roman" panose="02020603050405020304" pitchFamily="18" charset="0"/>
              </a:rPr>
              <a:t> </a:t>
            </a:r>
            <a:r>
              <a:rPr lang="es-AR" sz="2000" spc="-5" dirty="0">
                <a:latin typeface="Comic Sans MS" panose="030F0702030302020204" pitchFamily="66" charset="0"/>
                <a:ea typeface="Times New Roman" panose="02020603050405020304" pitchFamily="18" charset="0"/>
              </a:rPr>
              <a:t>s</a:t>
            </a:r>
            <a:r>
              <a:rPr lang="es-AR" sz="2000" dirty="0">
                <a:latin typeface="Comic Sans MS" panose="030F0702030302020204" pitchFamily="66" charset="0"/>
                <a:ea typeface="Times New Roman" panose="02020603050405020304" pitchFamily="18" charset="0"/>
              </a:rPr>
              <a:t>u</a:t>
            </a:r>
            <a:r>
              <a:rPr lang="es-AR" sz="2000" spc="10" dirty="0">
                <a:latin typeface="Comic Sans MS" panose="030F0702030302020204" pitchFamily="66" charset="0"/>
                <a:ea typeface="Times New Roman" panose="02020603050405020304" pitchFamily="18" charset="0"/>
              </a:rPr>
              <a:t> </a:t>
            </a:r>
            <a:r>
              <a:rPr lang="es-AR" sz="2000" dirty="0">
                <a:latin typeface="Comic Sans MS" panose="030F0702030302020204" pitchFamily="66" charset="0"/>
                <a:ea typeface="Times New Roman" panose="02020603050405020304" pitchFamily="18" charset="0"/>
              </a:rPr>
              <a:t>c</a:t>
            </a:r>
            <a:r>
              <a:rPr lang="es-AR" sz="2000" spc="-5" dirty="0">
                <a:latin typeface="Comic Sans MS" panose="030F0702030302020204" pitchFamily="66" charset="0"/>
                <a:ea typeface="Times New Roman" panose="02020603050405020304" pitchFamily="18" charset="0"/>
              </a:rPr>
              <a:t>o</a:t>
            </a:r>
            <a:r>
              <a:rPr lang="es-AR" sz="2000" dirty="0">
                <a:latin typeface="Comic Sans MS" panose="030F0702030302020204" pitchFamily="66" charset="0"/>
                <a:ea typeface="Times New Roman" panose="02020603050405020304" pitchFamily="18" charset="0"/>
              </a:rPr>
              <a:t>n</a:t>
            </a:r>
            <a:r>
              <a:rPr lang="es-AR" sz="2000" spc="5" dirty="0">
                <a:latin typeface="Comic Sans MS" panose="030F0702030302020204" pitchFamily="66" charset="0"/>
                <a:ea typeface="Times New Roman" panose="02020603050405020304" pitchFamily="18" charset="0"/>
              </a:rPr>
              <a:t>t</a:t>
            </a:r>
            <a:r>
              <a:rPr lang="es-AR" sz="2000" spc="-5" dirty="0">
                <a:latin typeface="Comic Sans MS" panose="030F0702030302020204" pitchFamily="66" charset="0"/>
                <a:ea typeface="Times New Roman" panose="02020603050405020304" pitchFamily="18" charset="0"/>
              </a:rPr>
              <a:t>e</a:t>
            </a:r>
            <a:r>
              <a:rPr lang="es-AR" sz="2000" spc="5" dirty="0">
                <a:latin typeface="Comic Sans MS" panose="030F0702030302020204" pitchFamily="66" charset="0"/>
                <a:ea typeface="Times New Roman" panose="02020603050405020304" pitchFamily="18" charset="0"/>
              </a:rPr>
              <a:t>xt</a:t>
            </a:r>
            <a:r>
              <a:rPr lang="es-AR" sz="2000" dirty="0">
                <a:latin typeface="Comic Sans MS" panose="030F0702030302020204" pitchFamily="66" charset="0"/>
                <a:ea typeface="Times New Roman" panose="02020603050405020304" pitchFamily="18" charset="0"/>
              </a:rPr>
              <a:t>o</a:t>
            </a:r>
            <a:r>
              <a:rPr lang="es-AR" sz="2000" spc="-15" dirty="0">
                <a:latin typeface="Comic Sans MS" panose="030F0702030302020204" pitchFamily="66" charset="0"/>
                <a:ea typeface="Times New Roman" panose="02020603050405020304" pitchFamily="18" charset="0"/>
              </a:rPr>
              <a:t> </a:t>
            </a:r>
            <a:r>
              <a:rPr lang="es-AR" sz="2000" spc="-10" dirty="0">
                <a:latin typeface="Comic Sans MS" panose="030F0702030302020204" pitchFamily="66" charset="0"/>
                <a:ea typeface="Times New Roman" panose="02020603050405020304" pitchFamily="18" charset="0"/>
              </a:rPr>
              <a:t>i</a:t>
            </a:r>
            <a:r>
              <a:rPr lang="es-AR" sz="2000" spc="5" dirty="0">
                <a:latin typeface="Comic Sans MS" panose="030F0702030302020204" pitchFamily="66" charset="0"/>
                <a:ea typeface="Times New Roman" panose="02020603050405020304" pitchFamily="18" charset="0"/>
              </a:rPr>
              <a:t>d</a:t>
            </a:r>
            <a:r>
              <a:rPr lang="es-AR" sz="2000" spc="-5" dirty="0">
                <a:latin typeface="Comic Sans MS" panose="030F0702030302020204" pitchFamily="66" charset="0"/>
                <a:ea typeface="Times New Roman" panose="02020603050405020304" pitchFamily="18" charset="0"/>
              </a:rPr>
              <a:t>e</a:t>
            </a:r>
            <a:r>
              <a:rPr lang="es-AR" sz="2000" dirty="0">
                <a:latin typeface="Comic Sans MS" panose="030F0702030302020204" pitchFamily="66" charset="0"/>
                <a:ea typeface="Times New Roman" panose="02020603050405020304" pitchFamily="18" charset="0"/>
              </a:rPr>
              <a:t>o</a:t>
            </a:r>
            <a:r>
              <a:rPr lang="es-AR" sz="2000" spc="-10" dirty="0">
                <a:latin typeface="Comic Sans MS" panose="030F0702030302020204" pitchFamily="66" charset="0"/>
                <a:ea typeface="Times New Roman" panose="02020603050405020304" pitchFamily="18" charset="0"/>
              </a:rPr>
              <a:t>l</a:t>
            </a:r>
            <a:r>
              <a:rPr lang="es-AR" sz="2000" dirty="0">
                <a:latin typeface="Comic Sans MS" panose="030F0702030302020204" pitchFamily="66" charset="0"/>
                <a:ea typeface="Times New Roman" panose="02020603050405020304" pitchFamily="18" charset="0"/>
              </a:rPr>
              <a:t>ó</a:t>
            </a:r>
            <a:r>
              <a:rPr lang="es-AR" sz="2000" spc="5" dirty="0">
                <a:latin typeface="Comic Sans MS" panose="030F0702030302020204" pitchFamily="66" charset="0"/>
                <a:ea typeface="Times New Roman" panose="02020603050405020304" pitchFamily="18" charset="0"/>
              </a:rPr>
              <a:t>g</a:t>
            </a:r>
            <a:r>
              <a:rPr lang="es-AR" sz="2000" spc="-10" dirty="0">
                <a:latin typeface="Comic Sans MS" panose="030F0702030302020204" pitchFamily="66" charset="0"/>
                <a:ea typeface="Times New Roman" panose="02020603050405020304" pitchFamily="18" charset="0"/>
              </a:rPr>
              <a:t>i</a:t>
            </a:r>
            <a:r>
              <a:rPr lang="es-AR" sz="2000" dirty="0">
                <a:latin typeface="Comic Sans MS" panose="030F0702030302020204" pitchFamily="66" charset="0"/>
                <a:ea typeface="Times New Roman" panose="02020603050405020304" pitchFamily="18" charset="0"/>
              </a:rPr>
              <a:t>c</a:t>
            </a:r>
            <a:r>
              <a:rPr lang="es-AR" sz="2000" spc="-5" dirty="0">
                <a:latin typeface="Comic Sans MS" panose="030F0702030302020204" pitchFamily="66" charset="0"/>
                <a:ea typeface="Times New Roman" panose="02020603050405020304" pitchFamily="18" charset="0"/>
              </a:rPr>
              <a:t>o</a:t>
            </a:r>
            <a:r>
              <a:rPr lang="es-AR" sz="2000" dirty="0">
                <a:latin typeface="Comic Sans MS" panose="030F0702030302020204" pitchFamily="66" charset="0"/>
                <a:ea typeface="Times New Roman" panose="02020603050405020304" pitchFamily="18" charset="0"/>
              </a:rPr>
              <a:t>,</a:t>
            </a:r>
            <a:r>
              <a:rPr lang="es-AR" sz="2000" spc="5" dirty="0">
                <a:latin typeface="Comic Sans MS" panose="030F0702030302020204" pitchFamily="66" charset="0"/>
                <a:ea typeface="Times New Roman" panose="02020603050405020304" pitchFamily="18" charset="0"/>
              </a:rPr>
              <a:t> p</a:t>
            </a:r>
            <a:r>
              <a:rPr lang="es-AR" sz="2000" dirty="0">
                <a:latin typeface="Comic Sans MS" panose="030F0702030302020204" pitchFamily="66" charset="0"/>
                <a:ea typeface="Times New Roman" panose="02020603050405020304" pitchFamily="18" charset="0"/>
              </a:rPr>
              <a:t>o</a:t>
            </a:r>
            <a:r>
              <a:rPr lang="es-AR" sz="2000" spc="-10" dirty="0">
                <a:latin typeface="Comic Sans MS" panose="030F0702030302020204" pitchFamily="66" charset="0"/>
                <a:ea typeface="Times New Roman" panose="02020603050405020304" pitchFamily="18" charset="0"/>
              </a:rPr>
              <a:t>lí</a:t>
            </a:r>
            <a:r>
              <a:rPr lang="es-AR" sz="2000" spc="5" dirty="0">
                <a:latin typeface="Comic Sans MS" panose="030F0702030302020204" pitchFamily="66" charset="0"/>
                <a:ea typeface="Times New Roman" panose="02020603050405020304" pitchFamily="18" charset="0"/>
              </a:rPr>
              <a:t>t</a:t>
            </a:r>
            <a:r>
              <a:rPr lang="es-AR" sz="2000" spc="-10" dirty="0">
                <a:latin typeface="Comic Sans MS" panose="030F0702030302020204" pitchFamily="66" charset="0"/>
                <a:ea typeface="Times New Roman" panose="02020603050405020304" pitchFamily="18" charset="0"/>
              </a:rPr>
              <a:t>i</a:t>
            </a:r>
            <a:r>
              <a:rPr lang="es-AR" sz="2000" spc="20" dirty="0">
                <a:latin typeface="Comic Sans MS" panose="030F0702030302020204" pitchFamily="66" charset="0"/>
                <a:ea typeface="Times New Roman" panose="02020603050405020304" pitchFamily="18" charset="0"/>
              </a:rPr>
              <a:t>c</a:t>
            </a:r>
            <a:r>
              <a:rPr lang="es-AR" sz="2000" dirty="0">
                <a:latin typeface="Comic Sans MS" panose="030F0702030302020204" pitchFamily="66" charset="0"/>
                <a:ea typeface="Times New Roman" panose="02020603050405020304" pitchFamily="18" charset="0"/>
              </a:rPr>
              <a:t>o</a:t>
            </a:r>
            <a:r>
              <a:rPr lang="es-AR" sz="2000" spc="5" dirty="0">
                <a:latin typeface="Comic Sans MS" panose="030F0702030302020204" pitchFamily="66" charset="0"/>
                <a:ea typeface="Times New Roman" panose="02020603050405020304" pitchFamily="18" charset="0"/>
              </a:rPr>
              <a:t> </a:t>
            </a:r>
            <a:r>
              <a:rPr lang="es-AR" sz="2000" dirty="0">
                <a:latin typeface="Comic Sans MS" panose="030F0702030302020204" pitchFamily="66" charset="0"/>
                <a:ea typeface="Times New Roman" panose="02020603050405020304" pitchFamily="18" charset="0"/>
              </a:rPr>
              <a:t>y</a:t>
            </a:r>
            <a:r>
              <a:rPr lang="es-AR" sz="2000" spc="10" dirty="0">
                <a:latin typeface="Comic Sans MS" panose="030F0702030302020204" pitchFamily="66" charset="0"/>
                <a:ea typeface="Times New Roman" panose="02020603050405020304" pitchFamily="18" charset="0"/>
              </a:rPr>
              <a:t> </a:t>
            </a:r>
            <a:r>
              <a:rPr lang="es-AR" sz="2000" dirty="0">
                <a:latin typeface="Comic Sans MS" panose="030F0702030302020204" pitchFamily="66" charset="0"/>
                <a:ea typeface="Times New Roman" panose="02020603050405020304" pitchFamily="18" charset="0"/>
              </a:rPr>
              <a:t>jur</a:t>
            </a:r>
            <a:r>
              <a:rPr lang="es-AR" sz="2000" spc="-10" dirty="0">
                <a:latin typeface="Comic Sans MS" panose="030F0702030302020204" pitchFamily="66" charset="0"/>
                <a:ea typeface="Times New Roman" panose="02020603050405020304" pitchFamily="18" charset="0"/>
              </a:rPr>
              <a:t>í</a:t>
            </a:r>
            <a:r>
              <a:rPr lang="es-AR" sz="2000" spc="5" dirty="0">
                <a:latin typeface="Comic Sans MS" panose="030F0702030302020204" pitchFamily="66" charset="0"/>
                <a:ea typeface="Times New Roman" panose="02020603050405020304" pitchFamily="18" charset="0"/>
              </a:rPr>
              <a:t>d</a:t>
            </a:r>
            <a:r>
              <a:rPr lang="es-AR" sz="2000" spc="-10" dirty="0">
                <a:latin typeface="Comic Sans MS" panose="030F0702030302020204" pitchFamily="66" charset="0"/>
                <a:ea typeface="Times New Roman" panose="02020603050405020304" pitchFamily="18" charset="0"/>
              </a:rPr>
              <a:t>i</a:t>
            </a:r>
            <a:r>
              <a:rPr lang="es-AR" sz="2000" dirty="0">
                <a:latin typeface="Comic Sans MS" panose="030F0702030302020204" pitchFamily="66" charset="0"/>
                <a:ea typeface="Times New Roman" panose="02020603050405020304" pitchFamily="18" charset="0"/>
              </a:rPr>
              <a:t>c</a:t>
            </a:r>
            <a:r>
              <a:rPr lang="es-AR" sz="2000" spc="-5" dirty="0">
                <a:latin typeface="Comic Sans MS" panose="030F0702030302020204" pitchFamily="66" charset="0"/>
                <a:ea typeface="Times New Roman" panose="02020603050405020304" pitchFamily="18" charset="0"/>
              </a:rPr>
              <a:t>o</a:t>
            </a:r>
            <a:r>
              <a:rPr lang="es-AR" sz="2000" dirty="0">
                <a:latin typeface="Comic Sans MS" panose="030F0702030302020204" pitchFamily="66" charset="0"/>
                <a:ea typeface="Times New Roman" panose="02020603050405020304" pitchFamily="18" charset="0"/>
              </a:rPr>
              <a:t>.</a:t>
            </a:r>
            <a:endParaRPr lang="es-MX" sz="2000" dirty="0">
              <a:latin typeface="Comic Sans MS" panose="030F0702030302020204" pitchFamily="66" charset="0"/>
              <a:ea typeface="Times New Roman" panose="02020603050405020304" pitchFamily="18" charset="0"/>
            </a:endParaRPr>
          </a:p>
          <a:p>
            <a:pPr marL="0" indent="0" algn="just">
              <a:lnSpc>
                <a:spcPct val="115000"/>
              </a:lnSpc>
              <a:spcAft>
                <a:spcPts val="0"/>
              </a:spcAft>
              <a:buNone/>
              <a:tabLst>
                <a:tab pos="1066800" algn="l"/>
                <a:tab pos="1536700" algn="l"/>
                <a:tab pos="1739900" algn="l"/>
                <a:tab pos="1993900" algn="l"/>
                <a:tab pos="2413000" algn="l"/>
                <a:tab pos="2895600" algn="l"/>
                <a:tab pos="3289300" algn="l"/>
                <a:tab pos="3365500" algn="l"/>
              </a:tabLst>
            </a:pPr>
            <a:endParaRPr lang="es-MX"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3413363935"/>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188640"/>
            <a:ext cx="7467600" cy="360040"/>
          </a:xfrm>
          <a:solidFill>
            <a:schemeClr val="accent4">
              <a:lumMod val="40000"/>
              <a:lumOff val="60000"/>
            </a:schemeClr>
          </a:solidFill>
        </p:spPr>
        <p:txBody>
          <a:bodyPr>
            <a:normAutofit fontScale="90000"/>
          </a:bodyPr>
          <a:lstStyle/>
          <a:p>
            <a:pPr algn="ctr"/>
            <a:r>
              <a:rPr lang="es-MX" dirty="0">
                <a:solidFill>
                  <a:schemeClr val="tx1"/>
                </a:solidFill>
                <a:latin typeface="Comic Sans MS" panose="030F0702030302020204" pitchFamily="66" charset="0"/>
              </a:rPr>
              <a:t/>
            </a:r>
            <a:br>
              <a:rPr lang="es-MX" dirty="0">
                <a:solidFill>
                  <a:schemeClr val="tx1"/>
                </a:solidFill>
                <a:latin typeface="Comic Sans MS" panose="030F0702030302020204" pitchFamily="66" charset="0"/>
              </a:rPr>
            </a:br>
            <a:r>
              <a:rPr lang="es-ES" sz="2400" b="1" dirty="0">
                <a:solidFill>
                  <a:schemeClr val="tx1"/>
                </a:solidFill>
                <a:latin typeface="Arial" panose="020B0604020202020204" pitchFamily="34" charset="0"/>
                <a:ea typeface="Times New Roman" panose="02020603050405020304" pitchFamily="18" charset="0"/>
              </a:rPr>
              <a:t>3. Procesos </a:t>
            </a:r>
            <a:r>
              <a:rPr lang="es-ES" sz="2400" b="1" dirty="0" smtClean="0">
                <a:solidFill>
                  <a:schemeClr val="tx1"/>
                </a:solidFill>
                <a:latin typeface="Arial" panose="020B0604020202020204" pitchFamily="34" charset="0"/>
                <a:ea typeface="Times New Roman" panose="02020603050405020304" pitchFamily="18" charset="0"/>
              </a:rPr>
              <a:t>psicológicos</a:t>
            </a:r>
            <a:endParaRPr lang="es-MX" sz="2200" dirty="0">
              <a:solidFill>
                <a:schemeClr val="tx1"/>
              </a:solidFill>
            </a:endParaRPr>
          </a:p>
        </p:txBody>
      </p:sp>
      <p:sp>
        <p:nvSpPr>
          <p:cNvPr id="9" name="Rectángulo 8"/>
          <p:cNvSpPr/>
          <p:nvPr/>
        </p:nvSpPr>
        <p:spPr>
          <a:xfrm>
            <a:off x="539552" y="836712"/>
            <a:ext cx="3816424" cy="5041380"/>
          </a:xfrm>
          <a:prstGeom prst="rect">
            <a:avLst/>
          </a:prstGeom>
        </p:spPr>
        <p:txBody>
          <a:bodyPr wrap="square">
            <a:spAutoFit/>
          </a:bodyPr>
          <a:lstStyle/>
          <a:p>
            <a:pPr>
              <a:spcAft>
                <a:spcPts val="0"/>
              </a:spcAft>
            </a:pPr>
            <a:r>
              <a:rPr lang="es-ES" sz="1600" b="1" dirty="0">
                <a:latin typeface="Comic Sans MS" panose="030F0702030302020204" pitchFamily="66" charset="0"/>
                <a:ea typeface="Times New Roman" panose="02020603050405020304" pitchFamily="18" charset="0"/>
              </a:rPr>
              <a:t>Los sentidos en el </a:t>
            </a:r>
            <a:r>
              <a:rPr lang="es-ES" sz="1600" b="1" dirty="0" smtClean="0">
                <a:latin typeface="Comic Sans MS" panose="030F0702030302020204" pitchFamily="66" charset="0"/>
                <a:ea typeface="Times New Roman" panose="02020603050405020304" pitchFamily="18" charset="0"/>
              </a:rPr>
              <a:t>hombre</a:t>
            </a:r>
          </a:p>
          <a:p>
            <a:pPr>
              <a:spcAft>
                <a:spcPts val="0"/>
              </a:spcAft>
            </a:pPr>
            <a:endParaRPr lang="es-ES" sz="1600" b="1" dirty="0" smtClean="0">
              <a:latin typeface="Comic Sans MS" panose="030F0702030302020204" pitchFamily="66" charset="0"/>
              <a:ea typeface="Times New Roman" panose="02020603050405020304" pitchFamily="18" charset="0"/>
            </a:endParaRPr>
          </a:p>
          <a:p>
            <a:pPr lvl="0" algn="just">
              <a:lnSpc>
                <a:spcPct val="115000"/>
              </a:lnSpc>
              <a:spcAft>
                <a:spcPts val="0"/>
              </a:spcAft>
            </a:pPr>
            <a:r>
              <a:rPr lang="es-ES" sz="1600" b="1" dirty="0">
                <a:latin typeface="Comic Sans MS" panose="030F0702030302020204" pitchFamily="66" charset="0"/>
                <a:ea typeface="Times New Roman" panose="02020603050405020304" pitchFamily="18" charset="0"/>
              </a:rPr>
              <a:t>Audición</a:t>
            </a:r>
            <a:r>
              <a:rPr lang="es-ES" sz="1600" dirty="0">
                <a:latin typeface="Comic Sans MS" panose="030F0702030302020204" pitchFamily="66" charset="0"/>
                <a:ea typeface="Times New Roman" panose="02020603050405020304" pitchFamily="18" charset="0"/>
              </a:rPr>
              <a:t>. </a:t>
            </a:r>
            <a:endParaRPr lang="es-ES" sz="1600" dirty="0" smtClean="0">
              <a:latin typeface="Comic Sans MS" panose="030F0702030302020204" pitchFamily="66" charset="0"/>
              <a:ea typeface="Times New Roman" panose="02020603050405020304" pitchFamily="18" charset="0"/>
            </a:endParaRPr>
          </a:p>
          <a:p>
            <a:pPr lvl="0" algn="just">
              <a:lnSpc>
                <a:spcPct val="115000"/>
              </a:lnSpc>
              <a:spcAft>
                <a:spcPts val="0"/>
              </a:spcAft>
            </a:pPr>
            <a:endParaRPr lang="es-ES" sz="1600" dirty="0">
              <a:latin typeface="Comic Sans MS" panose="030F0702030302020204" pitchFamily="66" charset="0"/>
              <a:ea typeface="Times New Roman" panose="02020603050405020304" pitchFamily="18" charset="0"/>
            </a:endParaRPr>
          </a:p>
          <a:p>
            <a:pPr lvl="0" algn="just">
              <a:lnSpc>
                <a:spcPct val="115000"/>
              </a:lnSpc>
              <a:spcAft>
                <a:spcPts val="0"/>
              </a:spcAft>
            </a:pPr>
            <a:r>
              <a:rPr lang="es-ES" sz="1600" dirty="0" smtClean="0">
                <a:latin typeface="Comic Sans MS" panose="030F0702030302020204" pitchFamily="66" charset="0"/>
                <a:ea typeface="Times New Roman" panose="02020603050405020304" pitchFamily="18" charset="0"/>
              </a:rPr>
              <a:t>El </a:t>
            </a:r>
            <a:r>
              <a:rPr lang="es-ES" sz="1600" dirty="0">
                <a:latin typeface="Comic Sans MS" panose="030F0702030302020204" pitchFamily="66" charset="0"/>
                <a:ea typeface="Times New Roman" panose="02020603050405020304" pitchFamily="18" charset="0"/>
              </a:rPr>
              <a:t>oído es el encargado de captar las vibraciones sonoras. El sonido se produce cuando las moléculas de aire o líquido chocan una con otras y después se separan, trasmitiendo energía en cada golpe. </a:t>
            </a:r>
            <a:endParaRPr lang="es-ES" sz="1600" dirty="0" smtClean="0">
              <a:latin typeface="Comic Sans MS" panose="030F0702030302020204" pitchFamily="66" charset="0"/>
              <a:ea typeface="Times New Roman" panose="02020603050405020304" pitchFamily="18" charset="0"/>
            </a:endParaRPr>
          </a:p>
          <a:p>
            <a:pPr lvl="0" algn="just">
              <a:lnSpc>
                <a:spcPct val="115000"/>
              </a:lnSpc>
              <a:spcAft>
                <a:spcPts val="0"/>
              </a:spcAft>
            </a:pPr>
            <a:endParaRPr lang="es-ES" sz="1600" dirty="0">
              <a:latin typeface="Comic Sans MS" panose="030F0702030302020204" pitchFamily="66" charset="0"/>
              <a:ea typeface="Times New Roman" panose="02020603050405020304" pitchFamily="18" charset="0"/>
            </a:endParaRPr>
          </a:p>
          <a:p>
            <a:pPr lvl="0" algn="just">
              <a:lnSpc>
                <a:spcPct val="115000"/>
              </a:lnSpc>
              <a:spcAft>
                <a:spcPts val="0"/>
              </a:spcAft>
            </a:pPr>
            <a:r>
              <a:rPr lang="es-ES" sz="1600" dirty="0" smtClean="0">
                <a:latin typeface="Comic Sans MS" panose="030F0702030302020204" pitchFamily="66" charset="0"/>
                <a:ea typeface="Times New Roman" panose="02020603050405020304" pitchFamily="18" charset="0"/>
              </a:rPr>
              <a:t>Las </a:t>
            </a:r>
            <a:r>
              <a:rPr lang="es-ES" sz="1600" dirty="0">
                <a:latin typeface="Comic Sans MS" panose="030F0702030302020204" pitchFamily="66" charset="0"/>
                <a:ea typeface="Times New Roman" panose="02020603050405020304" pitchFamily="18" charset="0"/>
              </a:rPr>
              <a:t>ondas sonoras al llegar al oído, penetran hasta el tímpano y lo hacen vibrar, éste a la vez, provoca que los huesecillos del oído del oído medio se golpeen unos contra otros. </a:t>
            </a:r>
            <a:endParaRPr lang="es-MX" sz="1600" dirty="0">
              <a:latin typeface="Comic Sans MS" panose="030F0702030302020204" pitchFamily="66" charset="0"/>
              <a:ea typeface="Times New Roman" panose="02020603050405020304" pitchFamily="18" charset="0"/>
            </a:endParaRPr>
          </a:p>
          <a:p>
            <a:pPr>
              <a:spcAft>
                <a:spcPts val="0"/>
              </a:spcAft>
            </a:pPr>
            <a:endParaRPr lang="es-MX" sz="1600" dirty="0">
              <a:latin typeface="Times New Roman" panose="02020603050405020304" pitchFamily="18" charset="0"/>
              <a:ea typeface="Times New Roman" panose="02020603050405020304" pitchFamily="18" charset="0"/>
            </a:endParaRPr>
          </a:p>
          <a:p>
            <a:pPr>
              <a:spcAft>
                <a:spcPts val="0"/>
              </a:spcAft>
            </a:pPr>
            <a:endParaRPr lang="es-MX" sz="1600" dirty="0">
              <a:latin typeface="Times New Roman" panose="02020603050405020304" pitchFamily="18" charset="0"/>
              <a:ea typeface="Times New Roman" panose="02020603050405020304" pitchFamily="18" charset="0"/>
            </a:endParaRPr>
          </a:p>
        </p:txBody>
      </p:sp>
      <p:pic>
        <p:nvPicPr>
          <p:cNvPr id="3" name="Imagen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55976" y="1124744"/>
            <a:ext cx="3844713" cy="2160240"/>
          </a:xfrm>
          <a:prstGeom prst="rect">
            <a:avLst/>
          </a:prstGeom>
        </p:spPr>
      </p:pic>
      <p:pic>
        <p:nvPicPr>
          <p:cNvPr id="4" name="Imagen 3"/>
          <p:cNvPicPr>
            <a:picLocks noChangeAspect="1"/>
          </p:cNvPicPr>
          <p:nvPr/>
        </p:nvPicPr>
        <p:blipFill>
          <a:blip r:embed="rId3"/>
          <a:stretch>
            <a:fillRect/>
          </a:stretch>
        </p:blipFill>
        <p:spPr>
          <a:xfrm>
            <a:off x="5364088" y="3573016"/>
            <a:ext cx="2462997" cy="2664183"/>
          </a:xfrm>
          <a:prstGeom prst="rect">
            <a:avLst/>
          </a:prstGeom>
        </p:spPr>
      </p:pic>
    </p:spTree>
    <p:extLst>
      <p:ext uri="{BB962C8B-B14F-4D97-AF65-F5344CB8AC3E}">
        <p14:creationId xmlns:p14="http://schemas.microsoft.com/office/powerpoint/2010/main" val="335485905"/>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188640"/>
            <a:ext cx="7467600" cy="360040"/>
          </a:xfrm>
          <a:solidFill>
            <a:schemeClr val="accent4">
              <a:lumMod val="40000"/>
              <a:lumOff val="60000"/>
            </a:schemeClr>
          </a:solidFill>
        </p:spPr>
        <p:txBody>
          <a:bodyPr>
            <a:normAutofit fontScale="90000"/>
          </a:bodyPr>
          <a:lstStyle/>
          <a:p>
            <a:pPr algn="ctr"/>
            <a:r>
              <a:rPr lang="es-MX" dirty="0">
                <a:solidFill>
                  <a:schemeClr val="tx1"/>
                </a:solidFill>
                <a:latin typeface="Comic Sans MS" panose="030F0702030302020204" pitchFamily="66" charset="0"/>
              </a:rPr>
              <a:t/>
            </a:r>
            <a:br>
              <a:rPr lang="es-MX" dirty="0">
                <a:solidFill>
                  <a:schemeClr val="tx1"/>
                </a:solidFill>
                <a:latin typeface="Comic Sans MS" panose="030F0702030302020204" pitchFamily="66" charset="0"/>
              </a:rPr>
            </a:br>
            <a:r>
              <a:rPr lang="es-ES" sz="2400" b="1" dirty="0">
                <a:solidFill>
                  <a:schemeClr val="tx1"/>
                </a:solidFill>
                <a:latin typeface="Arial" panose="020B0604020202020204" pitchFamily="34" charset="0"/>
                <a:ea typeface="Times New Roman" panose="02020603050405020304" pitchFamily="18" charset="0"/>
              </a:rPr>
              <a:t>3. Procesos </a:t>
            </a:r>
            <a:r>
              <a:rPr lang="es-ES" sz="2400" b="1" dirty="0" smtClean="0">
                <a:solidFill>
                  <a:schemeClr val="tx1"/>
                </a:solidFill>
                <a:latin typeface="Arial" panose="020B0604020202020204" pitchFamily="34" charset="0"/>
                <a:ea typeface="Times New Roman" panose="02020603050405020304" pitchFamily="18" charset="0"/>
              </a:rPr>
              <a:t>psicológicos</a:t>
            </a:r>
            <a:endParaRPr lang="es-MX" sz="2200" dirty="0">
              <a:solidFill>
                <a:schemeClr val="tx1"/>
              </a:solidFill>
            </a:endParaRPr>
          </a:p>
        </p:txBody>
      </p:sp>
      <p:sp>
        <p:nvSpPr>
          <p:cNvPr id="9" name="Rectángulo 8"/>
          <p:cNvSpPr/>
          <p:nvPr/>
        </p:nvSpPr>
        <p:spPr>
          <a:xfrm>
            <a:off x="611560" y="836712"/>
            <a:ext cx="3744416" cy="3945696"/>
          </a:xfrm>
          <a:prstGeom prst="rect">
            <a:avLst/>
          </a:prstGeom>
        </p:spPr>
        <p:txBody>
          <a:bodyPr wrap="square">
            <a:spAutoFit/>
          </a:bodyPr>
          <a:lstStyle/>
          <a:p>
            <a:pPr>
              <a:spcAft>
                <a:spcPts val="0"/>
              </a:spcAft>
            </a:pPr>
            <a:r>
              <a:rPr lang="es-ES" sz="1600" b="1" dirty="0">
                <a:latin typeface="Comic Sans MS" panose="030F0702030302020204" pitchFamily="66" charset="0"/>
                <a:ea typeface="Times New Roman" panose="02020603050405020304" pitchFamily="18" charset="0"/>
              </a:rPr>
              <a:t>Los sentidos en el </a:t>
            </a:r>
            <a:r>
              <a:rPr lang="es-ES" sz="1600" b="1" dirty="0" smtClean="0">
                <a:latin typeface="Comic Sans MS" panose="030F0702030302020204" pitchFamily="66" charset="0"/>
                <a:ea typeface="Times New Roman" panose="02020603050405020304" pitchFamily="18" charset="0"/>
              </a:rPr>
              <a:t>hombre</a:t>
            </a:r>
          </a:p>
          <a:p>
            <a:pPr>
              <a:spcAft>
                <a:spcPts val="0"/>
              </a:spcAft>
            </a:pPr>
            <a:endParaRPr lang="es-ES" sz="1600" b="1" dirty="0">
              <a:latin typeface="Comic Sans MS" panose="030F0702030302020204" pitchFamily="66" charset="0"/>
              <a:ea typeface="Times New Roman" panose="02020603050405020304" pitchFamily="18" charset="0"/>
            </a:endParaRPr>
          </a:p>
          <a:p>
            <a:pPr lvl="0" algn="just">
              <a:lnSpc>
                <a:spcPct val="115000"/>
              </a:lnSpc>
              <a:spcAft>
                <a:spcPts val="0"/>
              </a:spcAft>
            </a:pPr>
            <a:r>
              <a:rPr lang="es-ES" sz="1600" b="1" dirty="0">
                <a:latin typeface="Comic Sans MS" panose="030F0702030302020204" pitchFamily="66" charset="0"/>
                <a:ea typeface="Times New Roman" panose="02020603050405020304" pitchFamily="18" charset="0"/>
              </a:rPr>
              <a:t>Gusto.</a:t>
            </a:r>
            <a:r>
              <a:rPr lang="es-ES" sz="1600" dirty="0">
                <a:latin typeface="Comic Sans MS" panose="030F0702030302020204" pitchFamily="66" charset="0"/>
                <a:ea typeface="Times New Roman" panose="02020603050405020304" pitchFamily="18" charset="0"/>
              </a:rPr>
              <a:t> </a:t>
            </a:r>
            <a:endParaRPr lang="es-ES" sz="1600" dirty="0" smtClean="0">
              <a:latin typeface="Comic Sans MS" panose="030F0702030302020204" pitchFamily="66" charset="0"/>
              <a:ea typeface="Times New Roman" panose="02020603050405020304" pitchFamily="18" charset="0"/>
            </a:endParaRPr>
          </a:p>
          <a:p>
            <a:pPr lvl="0" algn="just">
              <a:lnSpc>
                <a:spcPct val="115000"/>
              </a:lnSpc>
              <a:spcAft>
                <a:spcPts val="0"/>
              </a:spcAft>
            </a:pPr>
            <a:endParaRPr lang="es-ES" sz="1600" dirty="0" smtClean="0">
              <a:latin typeface="Comic Sans MS" panose="030F0702030302020204" pitchFamily="66" charset="0"/>
              <a:ea typeface="Times New Roman" panose="02020603050405020304" pitchFamily="18" charset="0"/>
            </a:endParaRPr>
          </a:p>
          <a:p>
            <a:pPr lvl="0" algn="just">
              <a:lnSpc>
                <a:spcPct val="115000"/>
              </a:lnSpc>
              <a:spcAft>
                <a:spcPts val="0"/>
              </a:spcAft>
            </a:pPr>
            <a:r>
              <a:rPr lang="es-ES" sz="1600" dirty="0" smtClean="0">
                <a:latin typeface="Comic Sans MS" panose="030F0702030302020204" pitchFamily="66" charset="0"/>
                <a:ea typeface="Times New Roman" panose="02020603050405020304" pitchFamily="18" charset="0"/>
              </a:rPr>
              <a:t>Este </a:t>
            </a:r>
            <a:r>
              <a:rPr lang="es-ES" sz="1600" dirty="0">
                <a:latin typeface="Comic Sans MS" panose="030F0702030302020204" pitchFamily="66" charset="0"/>
                <a:ea typeface="Times New Roman" panose="02020603050405020304" pitchFamily="18" charset="0"/>
              </a:rPr>
              <a:t>sentido se aloja en las papilas gustativas. </a:t>
            </a:r>
            <a:endParaRPr lang="es-ES" sz="1600" dirty="0" smtClean="0">
              <a:latin typeface="Comic Sans MS" panose="030F0702030302020204" pitchFamily="66" charset="0"/>
              <a:ea typeface="Times New Roman" panose="02020603050405020304" pitchFamily="18" charset="0"/>
            </a:endParaRPr>
          </a:p>
          <a:p>
            <a:pPr lvl="0" algn="just">
              <a:lnSpc>
                <a:spcPct val="115000"/>
              </a:lnSpc>
              <a:spcAft>
                <a:spcPts val="0"/>
              </a:spcAft>
            </a:pPr>
            <a:endParaRPr lang="es-ES" sz="1600" dirty="0">
              <a:latin typeface="Comic Sans MS" panose="030F0702030302020204" pitchFamily="66" charset="0"/>
              <a:ea typeface="Times New Roman" panose="02020603050405020304" pitchFamily="18" charset="0"/>
            </a:endParaRPr>
          </a:p>
          <a:p>
            <a:pPr lvl="0" algn="just">
              <a:lnSpc>
                <a:spcPct val="115000"/>
              </a:lnSpc>
              <a:spcAft>
                <a:spcPts val="0"/>
              </a:spcAft>
            </a:pPr>
            <a:r>
              <a:rPr lang="es-ES" sz="1600" dirty="0" smtClean="0">
                <a:latin typeface="Comic Sans MS" panose="030F0702030302020204" pitchFamily="66" charset="0"/>
                <a:ea typeface="Times New Roman" panose="02020603050405020304" pitchFamily="18" charset="0"/>
              </a:rPr>
              <a:t>Dentro </a:t>
            </a:r>
            <a:r>
              <a:rPr lang="es-ES" sz="1600" dirty="0">
                <a:latin typeface="Comic Sans MS" panose="030F0702030302020204" pitchFamily="66" charset="0"/>
                <a:ea typeface="Times New Roman" panose="02020603050405020304" pitchFamily="18" charset="0"/>
              </a:rPr>
              <a:t>de ellas los botones gustativos son las células receptoras que reaccionan químicamente al contacto con las sustancias que llegan hasta la lengua en el interior de la </a:t>
            </a:r>
            <a:r>
              <a:rPr lang="es-ES" sz="1600" dirty="0" smtClean="0">
                <a:latin typeface="Comic Sans MS" panose="030F0702030302020204" pitchFamily="66" charset="0"/>
                <a:ea typeface="Times New Roman" panose="02020603050405020304" pitchFamily="18" charset="0"/>
              </a:rPr>
              <a:t>boca. </a:t>
            </a:r>
            <a:endParaRPr lang="es-MX" sz="1600" dirty="0">
              <a:latin typeface="Comic Sans MS" panose="030F0702030302020204" pitchFamily="66" charset="0"/>
              <a:ea typeface="Times New Roman" panose="02020603050405020304" pitchFamily="18" charset="0"/>
            </a:endParaRPr>
          </a:p>
          <a:p>
            <a:pPr>
              <a:spcAft>
                <a:spcPts val="0"/>
              </a:spcAft>
            </a:pPr>
            <a:endParaRPr lang="es-MX" sz="1600" dirty="0">
              <a:latin typeface="Times New Roman" panose="02020603050405020304" pitchFamily="18" charset="0"/>
              <a:ea typeface="Times New Roman" panose="02020603050405020304" pitchFamily="18" charset="0"/>
            </a:endParaRPr>
          </a:p>
        </p:txBody>
      </p:sp>
      <p:pic>
        <p:nvPicPr>
          <p:cNvPr id="3" name="Imagen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99992" y="836711"/>
            <a:ext cx="2520280" cy="2612261"/>
          </a:xfrm>
          <a:prstGeom prst="rect">
            <a:avLst/>
          </a:prstGeom>
        </p:spPr>
      </p:pic>
      <p:pic>
        <p:nvPicPr>
          <p:cNvPr id="4" name="Imagen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849446" y="3933056"/>
            <a:ext cx="1821372" cy="2492896"/>
          </a:xfrm>
          <a:prstGeom prst="rect">
            <a:avLst/>
          </a:prstGeom>
        </p:spPr>
      </p:pic>
    </p:spTree>
    <p:extLst>
      <p:ext uri="{BB962C8B-B14F-4D97-AF65-F5344CB8AC3E}">
        <p14:creationId xmlns:p14="http://schemas.microsoft.com/office/powerpoint/2010/main" val="1432594666"/>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188640"/>
            <a:ext cx="7467600" cy="360040"/>
          </a:xfrm>
          <a:solidFill>
            <a:schemeClr val="accent4">
              <a:lumMod val="40000"/>
              <a:lumOff val="60000"/>
            </a:schemeClr>
          </a:solidFill>
        </p:spPr>
        <p:txBody>
          <a:bodyPr>
            <a:normAutofit fontScale="90000"/>
          </a:bodyPr>
          <a:lstStyle/>
          <a:p>
            <a:pPr algn="ctr"/>
            <a:r>
              <a:rPr lang="es-MX" dirty="0">
                <a:solidFill>
                  <a:schemeClr val="tx1"/>
                </a:solidFill>
                <a:latin typeface="Comic Sans MS" panose="030F0702030302020204" pitchFamily="66" charset="0"/>
              </a:rPr>
              <a:t/>
            </a:r>
            <a:br>
              <a:rPr lang="es-MX" dirty="0">
                <a:solidFill>
                  <a:schemeClr val="tx1"/>
                </a:solidFill>
                <a:latin typeface="Comic Sans MS" panose="030F0702030302020204" pitchFamily="66" charset="0"/>
              </a:rPr>
            </a:br>
            <a:r>
              <a:rPr lang="es-ES" sz="2400" b="1" dirty="0">
                <a:solidFill>
                  <a:schemeClr val="tx1"/>
                </a:solidFill>
                <a:latin typeface="Arial" panose="020B0604020202020204" pitchFamily="34" charset="0"/>
                <a:ea typeface="Times New Roman" panose="02020603050405020304" pitchFamily="18" charset="0"/>
              </a:rPr>
              <a:t>3. Procesos </a:t>
            </a:r>
            <a:r>
              <a:rPr lang="es-ES" sz="2400" b="1" dirty="0" smtClean="0">
                <a:solidFill>
                  <a:schemeClr val="tx1"/>
                </a:solidFill>
                <a:latin typeface="Arial" panose="020B0604020202020204" pitchFamily="34" charset="0"/>
                <a:ea typeface="Times New Roman" panose="02020603050405020304" pitchFamily="18" charset="0"/>
              </a:rPr>
              <a:t>psicológicos</a:t>
            </a:r>
            <a:endParaRPr lang="es-MX" sz="2200" dirty="0">
              <a:solidFill>
                <a:schemeClr val="tx1"/>
              </a:solidFill>
            </a:endParaRPr>
          </a:p>
        </p:txBody>
      </p:sp>
      <p:sp>
        <p:nvSpPr>
          <p:cNvPr id="9" name="Rectángulo 8"/>
          <p:cNvSpPr/>
          <p:nvPr/>
        </p:nvSpPr>
        <p:spPr>
          <a:xfrm>
            <a:off x="611560" y="908720"/>
            <a:ext cx="3744416" cy="4795159"/>
          </a:xfrm>
          <a:prstGeom prst="rect">
            <a:avLst/>
          </a:prstGeom>
        </p:spPr>
        <p:txBody>
          <a:bodyPr wrap="square">
            <a:spAutoFit/>
          </a:bodyPr>
          <a:lstStyle/>
          <a:p>
            <a:pPr>
              <a:spcAft>
                <a:spcPts val="0"/>
              </a:spcAft>
            </a:pPr>
            <a:r>
              <a:rPr lang="es-ES" sz="1600" b="1" dirty="0">
                <a:latin typeface="Comic Sans MS" panose="030F0702030302020204" pitchFamily="66" charset="0"/>
                <a:ea typeface="Times New Roman" panose="02020603050405020304" pitchFamily="18" charset="0"/>
              </a:rPr>
              <a:t>Los sentidos en el </a:t>
            </a:r>
            <a:r>
              <a:rPr lang="es-ES" sz="1600" b="1" dirty="0" smtClean="0">
                <a:latin typeface="Comic Sans MS" panose="030F0702030302020204" pitchFamily="66" charset="0"/>
                <a:ea typeface="Times New Roman" panose="02020603050405020304" pitchFamily="18" charset="0"/>
              </a:rPr>
              <a:t>hombre</a:t>
            </a:r>
          </a:p>
          <a:p>
            <a:pPr>
              <a:spcAft>
                <a:spcPts val="0"/>
              </a:spcAft>
            </a:pPr>
            <a:endParaRPr lang="es-ES" sz="1600" b="1" dirty="0">
              <a:latin typeface="Comic Sans MS" panose="030F0702030302020204" pitchFamily="66" charset="0"/>
              <a:ea typeface="Times New Roman" panose="02020603050405020304" pitchFamily="18" charset="0"/>
            </a:endParaRPr>
          </a:p>
          <a:p>
            <a:pPr lvl="0" algn="just">
              <a:lnSpc>
                <a:spcPct val="115000"/>
              </a:lnSpc>
              <a:spcAft>
                <a:spcPts val="0"/>
              </a:spcAft>
            </a:pPr>
            <a:r>
              <a:rPr lang="es-ES" sz="1600" b="1" dirty="0">
                <a:latin typeface="Comic Sans MS" panose="030F0702030302020204" pitchFamily="66" charset="0"/>
                <a:ea typeface="Times New Roman" panose="02020603050405020304" pitchFamily="18" charset="0"/>
              </a:rPr>
              <a:t>Olfato.</a:t>
            </a:r>
            <a:r>
              <a:rPr lang="es-ES" sz="1600" dirty="0">
                <a:latin typeface="Comic Sans MS" panose="030F0702030302020204" pitchFamily="66" charset="0"/>
                <a:ea typeface="Times New Roman" panose="02020603050405020304" pitchFamily="18" charset="0"/>
              </a:rPr>
              <a:t> </a:t>
            </a:r>
            <a:endParaRPr lang="es-ES" sz="1600" dirty="0" smtClean="0">
              <a:latin typeface="Comic Sans MS" panose="030F0702030302020204" pitchFamily="66" charset="0"/>
              <a:ea typeface="Times New Roman" panose="02020603050405020304" pitchFamily="18" charset="0"/>
            </a:endParaRPr>
          </a:p>
          <a:p>
            <a:pPr lvl="0" algn="just">
              <a:lnSpc>
                <a:spcPct val="115000"/>
              </a:lnSpc>
              <a:spcAft>
                <a:spcPts val="0"/>
              </a:spcAft>
            </a:pPr>
            <a:endParaRPr lang="es-ES" sz="1600" dirty="0">
              <a:latin typeface="Comic Sans MS" panose="030F0702030302020204" pitchFamily="66" charset="0"/>
              <a:ea typeface="Times New Roman" panose="02020603050405020304" pitchFamily="18" charset="0"/>
            </a:endParaRPr>
          </a:p>
          <a:p>
            <a:pPr lvl="0" algn="just">
              <a:lnSpc>
                <a:spcPct val="115000"/>
              </a:lnSpc>
              <a:spcAft>
                <a:spcPts val="0"/>
              </a:spcAft>
            </a:pPr>
            <a:r>
              <a:rPr lang="es-ES" sz="1600" dirty="0" smtClean="0">
                <a:latin typeface="Comic Sans MS" panose="030F0702030302020204" pitchFamily="66" charset="0"/>
                <a:ea typeface="Times New Roman" panose="02020603050405020304" pitchFamily="18" charset="0"/>
              </a:rPr>
              <a:t>Es </a:t>
            </a:r>
            <a:r>
              <a:rPr lang="es-ES" sz="1600" dirty="0">
                <a:latin typeface="Comic Sans MS" panose="030F0702030302020204" pitchFamily="66" charset="0"/>
                <a:ea typeface="Times New Roman" panose="02020603050405020304" pitchFamily="18" charset="0"/>
              </a:rPr>
              <a:t>un sentido químico, ya que su funcionamiento depende de una reacción entre la proteína odorante de descarga y las partículas transportadas por el aire hasta el interior de las fosas nasales. </a:t>
            </a:r>
            <a:endParaRPr lang="es-ES" sz="1600" dirty="0" smtClean="0">
              <a:latin typeface="Comic Sans MS" panose="030F0702030302020204" pitchFamily="66" charset="0"/>
              <a:ea typeface="Times New Roman" panose="02020603050405020304" pitchFamily="18" charset="0"/>
            </a:endParaRPr>
          </a:p>
          <a:p>
            <a:pPr lvl="0" algn="just">
              <a:lnSpc>
                <a:spcPct val="115000"/>
              </a:lnSpc>
              <a:spcAft>
                <a:spcPts val="0"/>
              </a:spcAft>
            </a:pPr>
            <a:endParaRPr lang="es-ES" sz="1600" dirty="0">
              <a:latin typeface="Comic Sans MS" panose="030F0702030302020204" pitchFamily="66" charset="0"/>
              <a:ea typeface="Times New Roman" panose="02020603050405020304" pitchFamily="18" charset="0"/>
            </a:endParaRPr>
          </a:p>
          <a:p>
            <a:pPr lvl="0" algn="just">
              <a:lnSpc>
                <a:spcPct val="115000"/>
              </a:lnSpc>
              <a:spcAft>
                <a:spcPts val="0"/>
              </a:spcAft>
            </a:pPr>
            <a:r>
              <a:rPr lang="es-ES" sz="1600" dirty="0" smtClean="0">
                <a:latin typeface="Comic Sans MS" panose="030F0702030302020204" pitchFamily="66" charset="0"/>
                <a:ea typeface="Times New Roman" panose="02020603050405020304" pitchFamily="18" charset="0"/>
              </a:rPr>
              <a:t>Esta </a:t>
            </a:r>
            <a:r>
              <a:rPr lang="es-ES" sz="1600" dirty="0">
                <a:latin typeface="Comic Sans MS" panose="030F0702030302020204" pitchFamily="66" charset="0"/>
                <a:ea typeface="Times New Roman" panose="02020603050405020304" pitchFamily="18" charset="0"/>
              </a:rPr>
              <a:t>reacción hace actuar a los receptores colocados en la parte alta de la cavidad nasal, en el llamado epitelio olfatorio (Zepeda Herrera</a:t>
            </a:r>
            <a:r>
              <a:rPr lang="es-MX" sz="1600" dirty="0">
                <a:latin typeface="Comic Sans MS" panose="030F0702030302020204" pitchFamily="66" charset="0"/>
                <a:ea typeface="Times New Roman" panose="02020603050405020304" pitchFamily="18" charset="0"/>
              </a:rPr>
              <a:t>, 2003, p. </a:t>
            </a:r>
            <a:r>
              <a:rPr lang="es-ES" sz="1600" dirty="0">
                <a:latin typeface="Comic Sans MS" panose="030F0702030302020204" pitchFamily="66" charset="0"/>
                <a:ea typeface="Times New Roman" panose="02020603050405020304" pitchFamily="18" charset="0"/>
              </a:rPr>
              <a:t>103).</a:t>
            </a:r>
            <a:endParaRPr lang="es-MX" sz="1600" dirty="0">
              <a:latin typeface="Comic Sans MS" panose="030F0702030302020204" pitchFamily="66" charset="0"/>
              <a:ea typeface="Times New Roman" panose="02020603050405020304" pitchFamily="18" charset="0"/>
            </a:endParaRPr>
          </a:p>
          <a:p>
            <a:pPr>
              <a:spcAft>
                <a:spcPts val="0"/>
              </a:spcAft>
            </a:pPr>
            <a:endParaRPr lang="es-MX" sz="1600" dirty="0">
              <a:latin typeface="Times New Roman" panose="02020603050405020304" pitchFamily="18" charset="0"/>
              <a:ea typeface="Times New Roman" panose="02020603050405020304" pitchFamily="18" charset="0"/>
            </a:endParaRPr>
          </a:p>
        </p:txBody>
      </p:sp>
      <p:pic>
        <p:nvPicPr>
          <p:cNvPr id="3" name="Imagen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55976" y="1196752"/>
            <a:ext cx="4058078" cy="2520280"/>
          </a:xfrm>
          <a:prstGeom prst="rect">
            <a:avLst/>
          </a:prstGeom>
        </p:spPr>
      </p:pic>
    </p:spTree>
    <p:extLst>
      <p:ext uri="{BB962C8B-B14F-4D97-AF65-F5344CB8AC3E}">
        <p14:creationId xmlns:p14="http://schemas.microsoft.com/office/powerpoint/2010/main" val="1446792535"/>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188640"/>
            <a:ext cx="7467600" cy="360040"/>
          </a:xfrm>
          <a:solidFill>
            <a:schemeClr val="accent4">
              <a:lumMod val="40000"/>
              <a:lumOff val="60000"/>
            </a:schemeClr>
          </a:solidFill>
        </p:spPr>
        <p:txBody>
          <a:bodyPr>
            <a:normAutofit fontScale="90000"/>
          </a:bodyPr>
          <a:lstStyle/>
          <a:p>
            <a:pPr algn="ctr"/>
            <a:r>
              <a:rPr lang="es-MX" dirty="0">
                <a:solidFill>
                  <a:schemeClr val="tx1"/>
                </a:solidFill>
                <a:latin typeface="Comic Sans MS" panose="030F0702030302020204" pitchFamily="66" charset="0"/>
              </a:rPr>
              <a:t/>
            </a:r>
            <a:br>
              <a:rPr lang="es-MX" dirty="0">
                <a:solidFill>
                  <a:schemeClr val="tx1"/>
                </a:solidFill>
                <a:latin typeface="Comic Sans MS" panose="030F0702030302020204" pitchFamily="66" charset="0"/>
              </a:rPr>
            </a:br>
            <a:r>
              <a:rPr lang="es-ES" sz="2400" b="1" dirty="0">
                <a:solidFill>
                  <a:schemeClr val="tx1"/>
                </a:solidFill>
                <a:latin typeface="Arial" panose="020B0604020202020204" pitchFamily="34" charset="0"/>
                <a:ea typeface="Times New Roman" panose="02020603050405020304" pitchFamily="18" charset="0"/>
              </a:rPr>
              <a:t>3. Procesos </a:t>
            </a:r>
            <a:r>
              <a:rPr lang="es-ES" sz="2400" b="1" dirty="0" smtClean="0">
                <a:solidFill>
                  <a:schemeClr val="tx1"/>
                </a:solidFill>
                <a:latin typeface="Arial" panose="020B0604020202020204" pitchFamily="34" charset="0"/>
                <a:ea typeface="Times New Roman" panose="02020603050405020304" pitchFamily="18" charset="0"/>
              </a:rPr>
              <a:t>psicológicos</a:t>
            </a:r>
            <a:endParaRPr lang="es-MX" sz="2200" dirty="0">
              <a:solidFill>
                <a:schemeClr val="tx1"/>
              </a:solidFill>
            </a:endParaRPr>
          </a:p>
        </p:txBody>
      </p:sp>
      <p:sp>
        <p:nvSpPr>
          <p:cNvPr id="9" name="Rectángulo 8"/>
          <p:cNvSpPr/>
          <p:nvPr/>
        </p:nvSpPr>
        <p:spPr>
          <a:xfrm>
            <a:off x="611560" y="908720"/>
            <a:ext cx="3744416" cy="3305520"/>
          </a:xfrm>
          <a:prstGeom prst="rect">
            <a:avLst/>
          </a:prstGeom>
        </p:spPr>
        <p:txBody>
          <a:bodyPr wrap="square">
            <a:spAutoFit/>
          </a:bodyPr>
          <a:lstStyle/>
          <a:p>
            <a:pPr>
              <a:spcAft>
                <a:spcPts val="0"/>
              </a:spcAft>
            </a:pPr>
            <a:r>
              <a:rPr lang="es-ES" sz="1600" b="1" dirty="0">
                <a:latin typeface="Comic Sans MS" panose="030F0702030302020204" pitchFamily="66" charset="0"/>
                <a:ea typeface="Times New Roman" panose="02020603050405020304" pitchFamily="18" charset="0"/>
              </a:rPr>
              <a:t>Los sentidos en el </a:t>
            </a:r>
            <a:r>
              <a:rPr lang="es-ES" sz="1600" b="1" dirty="0" smtClean="0">
                <a:latin typeface="Comic Sans MS" panose="030F0702030302020204" pitchFamily="66" charset="0"/>
                <a:ea typeface="Times New Roman" panose="02020603050405020304" pitchFamily="18" charset="0"/>
              </a:rPr>
              <a:t>hombre</a:t>
            </a:r>
          </a:p>
          <a:p>
            <a:pPr>
              <a:spcAft>
                <a:spcPts val="0"/>
              </a:spcAft>
            </a:pPr>
            <a:endParaRPr lang="es-ES" sz="1600" b="1" dirty="0">
              <a:latin typeface="Comic Sans MS" panose="030F0702030302020204" pitchFamily="66" charset="0"/>
              <a:ea typeface="Times New Roman" panose="02020603050405020304" pitchFamily="18" charset="0"/>
            </a:endParaRPr>
          </a:p>
          <a:p>
            <a:pPr lvl="0" algn="just">
              <a:lnSpc>
                <a:spcPct val="115000"/>
              </a:lnSpc>
              <a:spcAft>
                <a:spcPts val="0"/>
              </a:spcAft>
            </a:pPr>
            <a:r>
              <a:rPr lang="es-ES" sz="1600" b="1" dirty="0">
                <a:latin typeface="Comic Sans MS" panose="030F0702030302020204" pitchFamily="66" charset="0"/>
                <a:ea typeface="Times New Roman" panose="02020603050405020304" pitchFamily="18" charset="0"/>
              </a:rPr>
              <a:t>Presión</a:t>
            </a:r>
            <a:r>
              <a:rPr lang="es-ES" sz="1600" dirty="0">
                <a:latin typeface="Comic Sans MS" panose="030F0702030302020204" pitchFamily="66" charset="0"/>
                <a:ea typeface="Times New Roman" panose="02020603050405020304" pitchFamily="18" charset="0"/>
              </a:rPr>
              <a:t>. </a:t>
            </a:r>
            <a:endParaRPr lang="es-ES" sz="1600" dirty="0" smtClean="0">
              <a:latin typeface="Comic Sans MS" panose="030F0702030302020204" pitchFamily="66" charset="0"/>
              <a:ea typeface="Times New Roman" panose="02020603050405020304" pitchFamily="18" charset="0"/>
            </a:endParaRPr>
          </a:p>
          <a:p>
            <a:pPr lvl="0" algn="just">
              <a:lnSpc>
                <a:spcPct val="115000"/>
              </a:lnSpc>
              <a:spcAft>
                <a:spcPts val="0"/>
              </a:spcAft>
            </a:pPr>
            <a:endParaRPr lang="es-ES" sz="1600" dirty="0">
              <a:latin typeface="Comic Sans MS" panose="030F0702030302020204" pitchFamily="66" charset="0"/>
              <a:ea typeface="Times New Roman" panose="02020603050405020304" pitchFamily="18" charset="0"/>
            </a:endParaRPr>
          </a:p>
          <a:p>
            <a:pPr lvl="0" algn="just">
              <a:lnSpc>
                <a:spcPct val="115000"/>
              </a:lnSpc>
              <a:spcAft>
                <a:spcPts val="0"/>
              </a:spcAft>
            </a:pPr>
            <a:r>
              <a:rPr lang="es-ES" sz="1600" dirty="0" smtClean="0">
                <a:latin typeface="Comic Sans MS" panose="030F0702030302020204" pitchFamily="66" charset="0"/>
                <a:ea typeface="Times New Roman" panose="02020603050405020304" pitchFamily="18" charset="0"/>
              </a:rPr>
              <a:t>O </a:t>
            </a:r>
            <a:r>
              <a:rPr lang="es-ES" sz="1600" dirty="0">
                <a:latin typeface="Comic Sans MS" panose="030F0702030302020204" pitchFamily="66" charset="0"/>
                <a:ea typeface="Times New Roman" panose="02020603050405020304" pitchFamily="18" charset="0"/>
              </a:rPr>
              <a:t>tacto depende de los corpúsculos de </a:t>
            </a:r>
            <a:r>
              <a:rPr lang="es-ES" sz="1600" dirty="0" err="1">
                <a:latin typeface="Comic Sans MS" panose="030F0702030302020204" pitchFamily="66" charset="0"/>
                <a:ea typeface="Times New Roman" panose="02020603050405020304" pitchFamily="18" charset="0"/>
              </a:rPr>
              <a:t>Messner</a:t>
            </a:r>
            <a:r>
              <a:rPr lang="es-ES" sz="1600" dirty="0">
                <a:latin typeface="Comic Sans MS" panose="030F0702030302020204" pitchFamily="66" charset="0"/>
                <a:ea typeface="Times New Roman" panose="02020603050405020304" pitchFamily="18" charset="0"/>
              </a:rPr>
              <a:t>, que se hallan localizados a lo largo de todo el cuerpo en aquellas áreas que carecen de pelo, como la punta de los dedos.</a:t>
            </a:r>
            <a:endParaRPr lang="es-MX" sz="1600" dirty="0">
              <a:latin typeface="Comic Sans MS" panose="030F0702030302020204" pitchFamily="66" charset="0"/>
              <a:ea typeface="Times New Roman" panose="02020603050405020304" pitchFamily="18" charset="0"/>
            </a:endParaRPr>
          </a:p>
          <a:p>
            <a:pPr>
              <a:spcAft>
                <a:spcPts val="0"/>
              </a:spcAft>
            </a:pPr>
            <a:endParaRPr lang="es-MX" sz="1600" dirty="0">
              <a:latin typeface="Times New Roman" panose="02020603050405020304" pitchFamily="18" charset="0"/>
              <a:ea typeface="Times New Roman" panose="02020603050405020304" pitchFamily="18" charset="0"/>
            </a:endParaRPr>
          </a:p>
          <a:p>
            <a:pPr>
              <a:spcAft>
                <a:spcPts val="0"/>
              </a:spcAft>
            </a:pPr>
            <a:endParaRPr lang="es-ES" sz="1600" dirty="0" smtClean="0">
              <a:latin typeface="Comic Sans MS" panose="030F0702030302020204" pitchFamily="66" charset="0"/>
              <a:ea typeface="Times New Roman" panose="02020603050405020304" pitchFamily="18" charset="0"/>
            </a:endParaRPr>
          </a:p>
          <a:p>
            <a:r>
              <a:rPr lang="es-ES" sz="1600" dirty="0" smtClean="0">
                <a:latin typeface="Comic Sans MS" panose="030F0702030302020204" pitchFamily="66" charset="0"/>
                <a:ea typeface="Times New Roman" panose="02020603050405020304" pitchFamily="18" charset="0"/>
              </a:rPr>
              <a:t> </a:t>
            </a:r>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99991" y="1663574"/>
            <a:ext cx="3574931" cy="2989562"/>
          </a:xfrm>
          <a:prstGeom prst="rect">
            <a:avLst/>
          </a:prstGeom>
        </p:spPr>
      </p:pic>
    </p:spTree>
    <p:extLst>
      <p:ext uri="{BB962C8B-B14F-4D97-AF65-F5344CB8AC3E}">
        <p14:creationId xmlns:p14="http://schemas.microsoft.com/office/powerpoint/2010/main" val="4213750238"/>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188640"/>
            <a:ext cx="7467600" cy="360040"/>
          </a:xfrm>
          <a:solidFill>
            <a:schemeClr val="accent4">
              <a:lumMod val="40000"/>
              <a:lumOff val="60000"/>
            </a:schemeClr>
          </a:solidFill>
        </p:spPr>
        <p:txBody>
          <a:bodyPr>
            <a:normAutofit fontScale="90000"/>
          </a:bodyPr>
          <a:lstStyle/>
          <a:p>
            <a:pPr algn="ctr"/>
            <a:r>
              <a:rPr lang="es-MX" dirty="0">
                <a:solidFill>
                  <a:schemeClr val="tx1"/>
                </a:solidFill>
                <a:latin typeface="Comic Sans MS" panose="030F0702030302020204" pitchFamily="66" charset="0"/>
              </a:rPr>
              <a:t/>
            </a:r>
            <a:br>
              <a:rPr lang="es-MX" dirty="0">
                <a:solidFill>
                  <a:schemeClr val="tx1"/>
                </a:solidFill>
                <a:latin typeface="Comic Sans MS" panose="030F0702030302020204" pitchFamily="66" charset="0"/>
              </a:rPr>
            </a:br>
            <a:r>
              <a:rPr lang="es-ES" sz="2400" b="1" dirty="0">
                <a:solidFill>
                  <a:schemeClr val="tx1"/>
                </a:solidFill>
                <a:latin typeface="Arial" panose="020B0604020202020204" pitchFamily="34" charset="0"/>
                <a:ea typeface="Times New Roman" panose="02020603050405020304" pitchFamily="18" charset="0"/>
              </a:rPr>
              <a:t>3. Procesos </a:t>
            </a:r>
            <a:r>
              <a:rPr lang="es-ES" sz="2400" b="1" dirty="0" smtClean="0">
                <a:solidFill>
                  <a:schemeClr val="tx1"/>
                </a:solidFill>
                <a:latin typeface="Arial" panose="020B0604020202020204" pitchFamily="34" charset="0"/>
                <a:ea typeface="Times New Roman" panose="02020603050405020304" pitchFamily="18" charset="0"/>
              </a:rPr>
              <a:t>psicológicos</a:t>
            </a:r>
            <a:endParaRPr lang="es-MX" sz="2200" dirty="0">
              <a:solidFill>
                <a:schemeClr val="tx1"/>
              </a:solidFill>
            </a:endParaRPr>
          </a:p>
        </p:txBody>
      </p:sp>
      <p:sp>
        <p:nvSpPr>
          <p:cNvPr id="9" name="Rectángulo 8"/>
          <p:cNvSpPr/>
          <p:nvPr/>
        </p:nvSpPr>
        <p:spPr>
          <a:xfrm>
            <a:off x="611560" y="836712"/>
            <a:ext cx="3744416" cy="5398401"/>
          </a:xfrm>
          <a:prstGeom prst="rect">
            <a:avLst/>
          </a:prstGeom>
        </p:spPr>
        <p:txBody>
          <a:bodyPr wrap="square">
            <a:spAutoFit/>
          </a:bodyPr>
          <a:lstStyle/>
          <a:p>
            <a:pPr>
              <a:spcAft>
                <a:spcPts val="0"/>
              </a:spcAft>
            </a:pPr>
            <a:r>
              <a:rPr lang="es-ES" sz="1600" b="1" dirty="0">
                <a:latin typeface="Comic Sans MS" panose="030F0702030302020204" pitchFamily="66" charset="0"/>
                <a:ea typeface="Times New Roman" panose="02020603050405020304" pitchFamily="18" charset="0"/>
              </a:rPr>
              <a:t>Los sentidos en el </a:t>
            </a:r>
            <a:r>
              <a:rPr lang="es-ES" sz="1600" b="1" dirty="0" smtClean="0">
                <a:latin typeface="Comic Sans MS" panose="030F0702030302020204" pitchFamily="66" charset="0"/>
                <a:ea typeface="Times New Roman" panose="02020603050405020304" pitchFamily="18" charset="0"/>
              </a:rPr>
              <a:t>hombre</a:t>
            </a:r>
          </a:p>
          <a:p>
            <a:pPr>
              <a:spcAft>
                <a:spcPts val="0"/>
              </a:spcAft>
            </a:pPr>
            <a:endParaRPr lang="es-ES" sz="1600" b="1" dirty="0">
              <a:latin typeface="Comic Sans MS" panose="030F0702030302020204" pitchFamily="66" charset="0"/>
              <a:ea typeface="Times New Roman" panose="02020603050405020304" pitchFamily="18" charset="0"/>
            </a:endParaRPr>
          </a:p>
          <a:p>
            <a:pPr lvl="0" algn="just">
              <a:lnSpc>
                <a:spcPct val="115000"/>
              </a:lnSpc>
              <a:spcAft>
                <a:spcPts val="0"/>
              </a:spcAft>
            </a:pPr>
            <a:r>
              <a:rPr lang="es-ES" sz="1600" b="1" dirty="0">
                <a:latin typeface="Comic Sans MS" panose="030F0702030302020204" pitchFamily="66" charset="0"/>
                <a:ea typeface="Times New Roman" panose="02020603050405020304" pitchFamily="18" charset="0"/>
              </a:rPr>
              <a:t>Dolor</a:t>
            </a:r>
            <a:r>
              <a:rPr lang="es-ES" sz="1600" dirty="0">
                <a:latin typeface="Comic Sans MS" panose="030F0702030302020204" pitchFamily="66" charset="0"/>
                <a:ea typeface="Times New Roman" panose="02020603050405020304" pitchFamily="18" charset="0"/>
              </a:rPr>
              <a:t>. </a:t>
            </a:r>
            <a:endParaRPr lang="es-ES" sz="1600" dirty="0" smtClean="0">
              <a:latin typeface="Comic Sans MS" panose="030F0702030302020204" pitchFamily="66" charset="0"/>
              <a:ea typeface="Times New Roman" panose="02020603050405020304" pitchFamily="18" charset="0"/>
            </a:endParaRPr>
          </a:p>
          <a:p>
            <a:pPr lvl="0" algn="just">
              <a:lnSpc>
                <a:spcPct val="115000"/>
              </a:lnSpc>
              <a:spcAft>
                <a:spcPts val="0"/>
              </a:spcAft>
            </a:pPr>
            <a:endParaRPr lang="es-ES" sz="1600" dirty="0" smtClean="0">
              <a:latin typeface="Comic Sans MS" panose="030F0702030302020204" pitchFamily="66" charset="0"/>
              <a:ea typeface="Times New Roman" panose="02020603050405020304" pitchFamily="18" charset="0"/>
            </a:endParaRPr>
          </a:p>
          <a:p>
            <a:pPr lvl="0" algn="just">
              <a:lnSpc>
                <a:spcPct val="115000"/>
              </a:lnSpc>
              <a:spcAft>
                <a:spcPts val="0"/>
              </a:spcAft>
            </a:pPr>
            <a:r>
              <a:rPr lang="es-ES" sz="1600" dirty="0" smtClean="0">
                <a:latin typeface="Comic Sans MS" panose="030F0702030302020204" pitchFamily="66" charset="0"/>
                <a:ea typeface="Times New Roman" panose="02020603050405020304" pitchFamily="18" charset="0"/>
              </a:rPr>
              <a:t>Los </a:t>
            </a:r>
            <a:r>
              <a:rPr lang="es-ES" sz="1600" dirty="0">
                <a:latin typeface="Comic Sans MS" panose="030F0702030302020204" pitchFamily="66" charset="0"/>
                <a:ea typeface="Times New Roman" panose="02020603050405020304" pitchFamily="18" charset="0"/>
              </a:rPr>
              <a:t>puntos sensibles al dolor son más numerosos, tienen una distribución diferente y alcanzan su mayor concentración en zonas distintas de las ocupadas por los puntos sensibles a la presión. </a:t>
            </a:r>
            <a:endParaRPr lang="es-ES" sz="1600" dirty="0" smtClean="0">
              <a:latin typeface="Comic Sans MS" panose="030F0702030302020204" pitchFamily="66" charset="0"/>
              <a:ea typeface="Times New Roman" panose="02020603050405020304" pitchFamily="18" charset="0"/>
            </a:endParaRPr>
          </a:p>
          <a:p>
            <a:pPr lvl="0" algn="just">
              <a:lnSpc>
                <a:spcPct val="115000"/>
              </a:lnSpc>
              <a:spcAft>
                <a:spcPts val="0"/>
              </a:spcAft>
            </a:pPr>
            <a:endParaRPr lang="es-ES" sz="1600" dirty="0">
              <a:latin typeface="Comic Sans MS" panose="030F0702030302020204" pitchFamily="66" charset="0"/>
              <a:ea typeface="Times New Roman" panose="02020603050405020304" pitchFamily="18" charset="0"/>
            </a:endParaRPr>
          </a:p>
          <a:p>
            <a:pPr lvl="0" algn="just">
              <a:lnSpc>
                <a:spcPct val="115000"/>
              </a:lnSpc>
              <a:spcAft>
                <a:spcPts val="0"/>
              </a:spcAft>
            </a:pPr>
            <a:r>
              <a:rPr lang="es-ES" sz="1600" dirty="0" smtClean="0">
                <a:latin typeface="Comic Sans MS" panose="030F0702030302020204" pitchFamily="66" charset="0"/>
                <a:ea typeface="Times New Roman" panose="02020603050405020304" pitchFamily="18" charset="0"/>
              </a:rPr>
              <a:t>Todas </a:t>
            </a:r>
            <a:r>
              <a:rPr lang="es-ES" sz="1600" dirty="0">
                <a:latin typeface="Comic Sans MS" panose="030F0702030302020204" pitchFamily="66" charset="0"/>
                <a:ea typeface="Times New Roman" panose="02020603050405020304" pitchFamily="18" charset="0"/>
              </a:rPr>
              <a:t>las partes de la superficie del cuerpo cuentan con receptores del dolor. Las terminaciones nerviosas libres son los principales responsables de las reacciones que se producen ante los estímulos que ponen en peligro real a los tejidos del cuerpo</a:t>
            </a:r>
            <a:r>
              <a:rPr lang="es-ES" sz="1600" dirty="0" smtClean="0">
                <a:latin typeface="Comic Sans MS" panose="030F0702030302020204" pitchFamily="66" charset="0"/>
                <a:ea typeface="Times New Roman" panose="02020603050405020304" pitchFamily="18" charset="0"/>
              </a:rPr>
              <a:t>.</a:t>
            </a:r>
            <a:endParaRPr lang="es-MX" sz="1600" dirty="0">
              <a:latin typeface="Comic Sans MS" panose="030F0702030302020204" pitchFamily="66" charset="0"/>
              <a:ea typeface="Times New Roman" panose="02020603050405020304" pitchFamily="18" charset="0"/>
            </a:endParaRPr>
          </a:p>
        </p:txBody>
      </p:sp>
      <p:pic>
        <p:nvPicPr>
          <p:cNvPr id="3" name="Imagen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60032" y="4005064"/>
            <a:ext cx="2808312" cy="2106234"/>
          </a:xfrm>
          <a:prstGeom prst="rect">
            <a:avLst/>
          </a:prstGeom>
        </p:spPr>
      </p:pic>
      <p:pic>
        <p:nvPicPr>
          <p:cNvPr id="4" name="Imagen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20348" y="913727"/>
            <a:ext cx="3240360" cy="2878492"/>
          </a:xfrm>
          <a:prstGeom prst="rect">
            <a:avLst/>
          </a:prstGeom>
        </p:spPr>
      </p:pic>
    </p:spTree>
    <p:extLst>
      <p:ext uri="{BB962C8B-B14F-4D97-AF65-F5344CB8AC3E}">
        <p14:creationId xmlns:p14="http://schemas.microsoft.com/office/powerpoint/2010/main" val="973737760"/>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p:cNvPicPr>
            <a:picLocks noChangeAspect="1"/>
          </p:cNvPicPr>
          <p:nvPr/>
        </p:nvPicPr>
        <p:blipFill>
          <a:blip r:embed="rId2"/>
          <a:stretch>
            <a:fillRect/>
          </a:stretch>
        </p:blipFill>
        <p:spPr>
          <a:xfrm>
            <a:off x="3563888" y="3356992"/>
            <a:ext cx="4755292" cy="3145809"/>
          </a:xfrm>
          <a:prstGeom prst="rect">
            <a:avLst/>
          </a:prstGeom>
        </p:spPr>
      </p:pic>
      <p:sp>
        <p:nvSpPr>
          <p:cNvPr id="2" name="Título 1"/>
          <p:cNvSpPr>
            <a:spLocks noGrp="1"/>
          </p:cNvSpPr>
          <p:nvPr>
            <p:ph type="title"/>
          </p:nvPr>
        </p:nvSpPr>
        <p:spPr>
          <a:xfrm>
            <a:off x="457200" y="188640"/>
            <a:ext cx="7467600" cy="360040"/>
          </a:xfrm>
          <a:solidFill>
            <a:schemeClr val="accent4">
              <a:lumMod val="40000"/>
              <a:lumOff val="60000"/>
            </a:schemeClr>
          </a:solidFill>
        </p:spPr>
        <p:txBody>
          <a:bodyPr>
            <a:normAutofit fontScale="90000"/>
          </a:bodyPr>
          <a:lstStyle/>
          <a:p>
            <a:pPr algn="ctr"/>
            <a:r>
              <a:rPr lang="es-MX" dirty="0">
                <a:solidFill>
                  <a:schemeClr val="tx1"/>
                </a:solidFill>
                <a:latin typeface="Comic Sans MS" panose="030F0702030302020204" pitchFamily="66" charset="0"/>
              </a:rPr>
              <a:t/>
            </a:r>
            <a:br>
              <a:rPr lang="es-MX" dirty="0">
                <a:solidFill>
                  <a:schemeClr val="tx1"/>
                </a:solidFill>
                <a:latin typeface="Comic Sans MS" panose="030F0702030302020204" pitchFamily="66" charset="0"/>
              </a:rPr>
            </a:br>
            <a:r>
              <a:rPr lang="es-ES" sz="2400" b="1" dirty="0">
                <a:solidFill>
                  <a:schemeClr val="tx1"/>
                </a:solidFill>
                <a:latin typeface="Arial" panose="020B0604020202020204" pitchFamily="34" charset="0"/>
                <a:ea typeface="Times New Roman" panose="02020603050405020304" pitchFamily="18" charset="0"/>
              </a:rPr>
              <a:t>3. Procesos </a:t>
            </a:r>
            <a:r>
              <a:rPr lang="es-ES" sz="2400" b="1" dirty="0" smtClean="0">
                <a:solidFill>
                  <a:schemeClr val="tx1"/>
                </a:solidFill>
                <a:latin typeface="Arial" panose="020B0604020202020204" pitchFamily="34" charset="0"/>
                <a:ea typeface="Times New Roman" panose="02020603050405020304" pitchFamily="18" charset="0"/>
              </a:rPr>
              <a:t>psicológicos</a:t>
            </a:r>
            <a:endParaRPr lang="es-MX" sz="2200" dirty="0">
              <a:solidFill>
                <a:schemeClr val="tx1"/>
              </a:solidFill>
            </a:endParaRPr>
          </a:p>
        </p:txBody>
      </p:sp>
      <p:sp>
        <p:nvSpPr>
          <p:cNvPr id="9" name="Rectángulo 8"/>
          <p:cNvSpPr/>
          <p:nvPr/>
        </p:nvSpPr>
        <p:spPr>
          <a:xfrm>
            <a:off x="611560" y="764704"/>
            <a:ext cx="7995652" cy="4573560"/>
          </a:xfrm>
          <a:prstGeom prst="rect">
            <a:avLst/>
          </a:prstGeom>
        </p:spPr>
        <p:txBody>
          <a:bodyPr wrap="square">
            <a:spAutoFit/>
          </a:bodyPr>
          <a:lstStyle/>
          <a:p>
            <a:pPr>
              <a:spcAft>
                <a:spcPts val="0"/>
              </a:spcAft>
            </a:pPr>
            <a:r>
              <a:rPr lang="es-ES" sz="1600" b="1" dirty="0">
                <a:latin typeface="Arial" panose="020B0604020202020204" pitchFamily="34" charset="0"/>
                <a:ea typeface="Times New Roman" panose="02020603050405020304" pitchFamily="18" charset="0"/>
              </a:rPr>
              <a:t>Los sentidos en el </a:t>
            </a:r>
            <a:r>
              <a:rPr lang="es-ES" sz="1600" b="1" dirty="0" smtClean="0">
                <a:latin typeface="Arial" panose="020B0604020202020204" pitchFamily="34" charset="0"/>
                <a:ea typeface="Times New Roman" panose="02020603050405020304" pitchFamily="18" charset="0"/>
              </a:rPr>
              <a:t>hombre</a:t>
            </a:r>
          </a:p>
          <a:p>
            <a:pPr>
              <a:spcAft>
                <a:spcPts val="0"/>
              </a:spcAft>
            </a:pPr>
            <a:endParaRPr lang="es-ES" sz="1600" b="1" dirty="0">
              <a:latin typeface="Arial" panose="020B0604020202020204" pitchFamily="34" charset="0"/>
              <a:ea typeface="Times New Roman" panose="02020603050405020304" pitchFamily="18" charset="0"/>
            </a:endParaRPr>
          </a:p>
          <a:p>
            <a:pPr lvl="0" algn="just">
              <a:lnSpc>
                <a:spcPct val="115000"/>
              </a:lnSpc>
              <a:spcAft>
                <a:spcPts val="0"/>
              </a:spcAft>
            </a:pPr>
            <a:r>
              <a:rPr lang="es-ES" sz="1600" b="1" dirty="0">
                <a:latin typeface="Arial" panose="020B0604020202020204" pitchFamily="34" charset="0"/>
                <a:ea typeface="Times New Roman" panose="02020603050405020304" pitchFamily="18" charset="0"/>
              </a:rPr>
              <a:t>Temperatura.</a:t>
            </a:r>
            <a:r>
              <a:rPr lang="es-ES" sz="1600" dirty="0">
                <a:latin typeface="Arial" panose="020B0604020202020204" pitchFamily="34" charset="0"/>
                <a:ea typeface="Times New Roman" panose="02020603050405020304" pitchFamily="18" charset="0"/>
              </a:rPr>
              <a:t> </a:t>
            </a:r>
            <a:endParaRPr lang="es-ES" sz="1600" dirty="0" smtClean="0">
              <a:latin typeface="Arial" panose="020B0604020202020204" pitchFamily="34" charset="0"/>
              <a:ea typeface="Times New Roman" panose="02020603050405020304" pitchFamily="18" charset="0"/>
            </a:endParaRPr>
          </a:p>
          <a:p>
            <a:pPr lvl="0" algn="just">
              <a:lnSpc>
                <a:spcPct val="115000"/>
              </a:lnSpc>
              <a:spcAft>
                <a:spcPts val="0"/>
              </a:spcAft>
            </a:pPr>
            <a:endParaRPr lang="es-ES" sz="1600" dirty="0">
              <a:latin typeface="Arial" panose="020B0604020202020204" pitchFamily="34" charset="0"/>
              <a:ea typeface="Times New Roman" panose="02020603050405020304" pitchFamily="18" charset="0"/>
            </a:endParaRPr>
          </a:p>
          <a:p>
            <a:pPr lvl="0" algn="just">
              <a:lnSpc>
                <a:spcPct val="115000"/>
              </a:lnSpc>
              <a:spcAft>
                <a:spcPts val="0"/>
              </a:spcAft>
            </a:pPr>
            <a:r>
              <a:rPr lang="es-ES" sz="1600" dirty="0" smtClean="0">
                <a:latin typeface="Arial" panose="020B0604020202020204" pitchFamily="34" charset="0"/>
                <a:ea typeface="Times New Roman" panose="02020603050405020304" pitchFamily="18" charset="0"/>
              </a:rPr>
              <a:t>Las </a:t>
            </a:r>
            <a:r>
              <a:rPr lang="es-ES" sz="1600" dirty="0">
                <a:latin typeface="Arial" panose="020B0604020202020204" pitchFamily="34" charset="0"/>
                <a:ea typeface="Times New Roman" panose="02020603050405020304" pitchFamily="18" charset="0"/>
              </a:rPr>
              <a:t>terminaciones de Ruffini son las que nos permiten experimentar el calor. Los bulbos de Krause son los que trasmiten las estimulaciones de frío. </a:t>
            </a:r>
            <a:endParaRPr lang="es-ES" sz="1600" dirty="0" smtClean="0">
              <a:latin typeface="Arial" panose="020B0604020202020204" pitchFamily="34" charset="0"/>
              <a:ea typeface="Times New Roman" panose="02020603050405020304" pitchFamily="18" charset="0"/>
            </a:endParaRPr>
          </a:p>
          <a:p>
            <a:pPr lvl="0" algn="just">
              <a:lnSpc>
                <a:spcPct val="115000"/>
              </a:lnSpc>
              <a:spcAft>
                <a:spcPts val="0"/>
              </a:spcAft>
            </a:pPr>
            <a:endParaRPr lang="es-ES" sz="1600" dirty="0">
              <a:latin typeface="Arial" panose="020B0604020202020204" pitchFamily="34" charset="0"/>
              <a:ea typeface="Times New Roman" panose="02020603050405020304" pitchFamily="18" charset="0"/>
            </a:endParaRPr>
          </a:p>
          <a:p>
            <a:pPr lvl="0" algn="just">
              <a:lnSpc>
                <a:spcPct val="115000"/>
              </a:lnSpc>
              <a:spcAft>
                <a:spcPts val="0"/>
              </a:spcAft>
            </a:pPr>
            <a:r>
              <a:rPr lang="es-ES" sz="1600" dirty="0" smtClean="0">
                <a:latin typeface="Arial" panose="020B0604020202020204" pitchFamily="34" charset="0"/>
                <a:ea typeface="Times New Roman" panose="02020603050405020304" pitchFamily="18" charset="0"/>
              </a:rPr>
              <a:t>Los </a:t>
            </a:r>
            <a:r>
              <a:rPr lang="es-ES" sz="1600" dirty="0">
                <a:latin typeface="Arial" panose="020B0604020202020204" pitchFamily="34" charset="0"/>
                <a:ea typeface="Times New Roman" panose="02020603050405020304" pitchFamily="18" charset="0"/>
              </a:rPr>
              <a:t>receptores de frio reaccionan cuando entran en contacto con cualquier objeto que se encuentre por debajo de los 32 grados centígrados, punto que se ha denominado cero Psicológico. (Zepeda Herrera</a:t>
            </a:r>
            <a:r>
              <a:rPr lang="es-MX" sz="1600" dirty="0">
                <a:latin typeface="Arial" panose="020B0604020202020204" pitchFamily="34" charset="0"/>
                <a:ea typeface="Times New Roman" panose="02020603050405020304" pitchFamily="18" charset="0"/>
              </a:rPr>
              <a:t>, 2003, p. </a:t>
            </a:r>
            <a:r>
              <a:rPr lang="es-ES" sz="1600" dirty="0">
                <a:latin typeface="Arial" panose="020B0604020202020204" pitchFamily="34" charset="0"/>
                <a:ea typeface="Times New Roman" panose="02020603050405020304" pitchFamily="18" charset="0"/>
              </a:rPr>
              <a:t>104).</a:t>
            </a:r>
            <a:endParaRPr lang="es-MX" sz="1600" dirty="0">
              <a:latin typeface="Times New Roman" panose="02020603050405020304" pitchFamily="18" charset="0"/>
              <a:ea typeface="Times New Roman" panose="02020603050405020304" pitchFamily="18" charset="0"/>
            </a:endParaRPr>
          </a:p>
          <a:p>
            <a:pPr>
              <a:spcAft>
                <a:spcPts val="0"/>
              </a:spcAft>
            </a:pPr>
            <a:endParaRPr lang="es-ES" sz="1600" b="1" dirty="0" smtClean="0">
              <a:latin typeface="Arial" panose="020B0604020202020204" pitchFamily="34" charset="0"/>
              <a:ea typeface="Times New Roman" panose="02020603050405020304" pitchFamily="18" charset="0"/>
            </a:endParaRPr>
          </a:p>
          <a:p>
            <a:pPr>
              <a:spcAft>
                <a:spcPts val="0"/>
              </a:spcAft>
            </a:pPr>
            <a:endParaRPr lang="es-ES" sz="1600" b="1" dirty="0">
              <a:latin typeface="Arial" panose="020B0604020202020204" pitchFamily="34" charset="0"/>
              <a:ea typeface="Times New Roman" panose="02020603050405020304" pitchFamily="18" charset="0"/>
            </a:endParaRPr>
          </a:p>
          <a:p>
            <a:pPr>
              <a:spcAft>
                <a:spcPts val="0"/>
              </a:spcAft>
            </a:pPr>
            <a:endParaRPr lang="es-MX" sz="1600" dirty="0">
              <a:latin typeface="Times New Roman" panose="02020603050405020304" pitchFamily="18" charset="0"/>
              <a:ea typeface="Times New Roman" panose="02020603050405020304" pitchFamily="18" charset="0"/>
            </a:endParaRPr>
          </a:p>
          <a:p>
            <a:pPr>
              <a:spcAft>
                <a:spcPts val="0"/>
              </a:spcAft>
            </a:pPr>
            <a:r>
              <a:rPr lang="es-ES" sz="1600" dirty="0">
                <a:latin typeface="Arial" panose="020B0604020202020204" pitchFamily="34" charset="0"/>
                <a:ea typeface="Times New Roman" panose="02020603050405020304" pitchFamily="18" charset="0"/>
              </a:rPr>
              <a:t> </a:t>
            </a:r>
            <a:endParaRPr lang="es-MX" sz="1600" dirty="0">
              <a:latin typeface="Times New Roman" panose="02020603050405020304" pitchFamily="18" charset="0"/>
              <a:ea typeface="Times New Roman" panose="02020603050405020304" pitchFamily="18" charset="0"/>
            </a:endParaRPr>
          </a:p>
          <a:p>
            <a:endParaRPr lang="es-ES" sz="1600" dirty="0">
              <a:latin typeface="Comic Sans MS" panose="030F0702030302020204" pitchFamily="66" charset="0"/>
              <a:ea typeface="Times New Roman" panose="02020603050405020304" pitchFamily="18" charset="0"/>
            </a:endParaRPr>
          </a:p>
          <a:p>
            <a:endParaRPr lang="es-ES" sz="1600" dirty="0" smtClean="0">
              <a:latin typeface="Comic Sans MS" panose="030F0702030302020204" pitchFamily="66" charset="0"/>
              <a:ea typeface="Times New Roman" panose="02020603050405020304" pitchFamily="18" charset="0"/>
            </a:endParaRPr>
          </a:p>
          <a:p>
            <a:r>
              <a:rPr lang="es-ES" sz="1600" dirty="0" smtClean="0">
                <a:latin typeface="Comic Sans MS" panose="030F0702030302020204" pitchFamily="66" charset="0"/>
                <a:ea typeface="Times New Roman" panose="02020603050405020304" pitchFamily="18" charset="0"/>
              </a:rPr>
              <a:t> </a:t>
            </a:r>
          </a:p>
        </p:txBody>
      </p:sp>
    </p:spTree>
    <p:extLst>
      <p:ext uri="{BB962C8B-B14F-4D97-AF65-F5344CB8AC3E}">
        <p14:creationId xmlns:p14="http://schemas.microsoft.com/office/powerpoint/2010/main" val="2569786077"/>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188640"/>
            <a:ext cx="7467600" cy="360040"/>
          </a:xfrm>
          <a:solidFill>
            <a:schemeClr val="accent4">
              <a:lumMod val="40000"/>
              <a:lumOff val="60000"/>
            </a:schemeClr>
          </a:solidFill>
        </p:spPr>
        <p:txBody>
          <a:bodyPr>
            <a:normAutofit fontScale="90000"/>
          </a:bodyPr>
          <a:lstStyle/>
          <a:p>
            <a:pPr algn="ctr"/>
            <a:r>
              <a:rPr lang="es-MX" dirty="0">
                <a:solidFill>
                  <a:schemeClr val="tx1"/>
                </a:solidFill>
                <a:latin typeface="Comic Sans MS" panose="030F0702030302020204" pitchFamily="66" charset="0"/>
              </a:rPr>
              <a:t/>
            </a:r>
            <a:br>
              <a:rPr lang="es-MX" dirty="0">
                <a:solidFill>
                  <a:schemeClr val="tx1"/>
                </a:solidFill>
                <a:latin typeface="Comic Sans MS" panose="030F0702030302020204" pitchFamily="66" charset="0"/>
              </a:rPr>
            </a:br>
            <a:r>
              <a:rPr lang="es-ES" sz="2400" b="1" dirty="0">
                <a:solidFill>
                  <a:schemeClr val="tx1"/>
                </a:solidFill>
                <a:latin typeface="Arial" panose="020B0604020202020204" pitchFamily="34" charset="0"/>
                <a:ea typeface="Times New Roman" panose="02020603050405020304" pitchFamily="18" charset="0"/>
              </a:rPr>
              <a:t>3. Procesos </a:t>
            </a:r>
            <a:r>
              <a:rPr lang="es-ES" sz="2400" b="1" dirty="0" smtClean="0">
                <a:solidFill>
                  <a:schemeClr val="tx1"/>
                </a:solidFill>
                <a:latin typeface="Arial" panose="020B0604020202020204" pitchFamily="34" charset="0"/>
                <a:ea typeface="Times New Roman" panose="02020603050405020304" pitchFamily="18" charset="0"/>
              </a:rPr>
              <a:t>psicológicos</a:t>
            </a:r>
            <a:endParaRPr lang="es-MX" sz="2200" dirty="0">
              <a:solidFill>
                <a:schemeClr val="tx1"/>
              </a:solidFill>
            </a:endParaRPr>
          </a:p>
        </p:txBody>
      </p:sp>
      <p:sp>
        <p:nvSpPr>
          <p:cNvPr id="9" name="Rectángulo 8"/>
          <p:cNvSpPr/>
          <p:nvPr/>
        </p:nvSpPr>
        <p:spPr>
          <a:xfrm>
            <a:off x="611560" y="908720"/>
            <a:ext cx="3744416" cy="5398401"/>
          </a:xfrm>
          <a:prstGeom prst="rect">
            <a:avLst/>
          </a:prstGeom>
        </p:spPr>
        <p:txBody>
          <a:bodyPr wrap="square">
            <a:spAutoFit/>
          </a:bodyPr>
          <a:lstStyle/>
          <a:p>
            <a:pPr>
              <a:spcAft>
                <a:spcPts val="0"/>
              </a:spcAft>
            </a:pPr>
            <a:r>
              <a:rPr lang="es-ES" sz="1600" b="1" dirty="0">
                <a:latin typeface="Arial" panose="020B0604020202020204" pitchFamily="34" charset="0"/>
                <a:ea typeface="Times New Roman" panose="02020603050405020304" pitchFamily="18" charset="0"/>
              </a:rPr>
              <a:t>Los sentidos en el </a:t>
            </a:r>
            <a:r>
              <a:rPr lang="es-ES" sz="1600" b="1" dirty="0" smtClean="0">
                <a:latin typeface="Arial" panose="020B0604020202020204" pitchFamily="34" charset="0"/>
                <a:ea typeface="Times New Roman" panose="02020603050405020304" pitchFamily="18" charset="0"/>
              </a:rPr>
              <a:t>hombre</a:t>
            </a:r>
          </a:p>
          <a:p>
            <a:pPr>
              <a:spcAft>
                <a:spcPts val="0"/>
              </a:spcAft>
            </a:pPr>
            <a:endParaRPr lang="es-ES" sz="1600" b="1" dirty="0">
              <a:latin typeface="Arial" panose="020B0604020202020204" pitchFamily="34" charset="0"/>
              <a:ea typeface="Times New Roman" panose="02020603050405020304" pitchFamily="18" charset="0"/>
            </a:endParaRPr>
          </a:p>
          <a:p>
            <a:pPr lvl="0" algn="just">
              <a:lnSpc>
                <a:spcPct val="115000"/>
              </a:lnSpc>
              <a:spcAft>
                <a:spcPts val="0"/>
              </a:spcAft>
            </a:pPr>
            <a:r>
              <a:rPr lang="es-ES" sz="1600" b="1" dirty="0">
                <a:latin typeface="Arial" panose="020B0604020202020204" pitchFamily="34" charset="0"/>
                <a:ea typeface="Times New Roman" panose="02020603050405020304" pitchFamily="18" charset="0"/>
              </a:rPr>
              <a:t>Cinestesia.</a:t>
            </a:r>
            <a:r>
              <a:rPr lang="es-ES" sz="1600" dirty="0">
                <a:latin typeface="Arial" panose="020B0604020202020204" pitchFamily="34" charset="0"/>
                <a:ea typeface="Times New Roman" panose="02020603050405020304" pitchFamily="18" charset="0"/>
              </a:rPr>
              <a:t> </a:t>
            </a:r>
            <a:endParaRPr lang="es-ES" sz="1600" dirty="0" smtClean="0">
              <a:latin typeface="Arial" panose="020B0604020202020204" pitchFamily="34" charset="0"/>
              <a:ea typeface="Times New Roman" panose="02020603050405020304" pitchFamily="18" charset="0"/>
            </a:endParaRPr>
          </a:p>
          <a:p>
            <a:pPr lvl="0" algn="just">
              <a:lnSpc>
                <a:spcPct val="115000"/>
              </a:lnSpc>
              <a:spcAft>
                <a:spcPts val="0"/>
              </a:spcAft>
            </a:pPr>
            <a:endParaRPr lang="es-ES" sz="1600" dirty="0">
              <a:latin typeface="Arial" panose="020B0604020202020204" pitchFamily="34" charset="0"/>
              <a:ea typeface="Times New Roman" panose="02020603050405020304" pitchFamily="18" charset="0"/>
            </a:endParaRPr>
          </a:p>
          <a:p>
            <a:pPr lvl="0" algn="just">
              <a:lnSpc>
                <a:spcPct val="115000"/>
              </a:lnSpc>
              <a:spcAft>
                <a:spcPts val="0"/>
              </a:spcAft>
            </a:pPr>
            <a:r>
              <a:rPr lang="es-ES" sz="1600" dirty="0" smtClean="0">
                <a:latin typeface="Arial" panose="020B0604020202020204" pitchFamily="34" charset="0"/>
                <a:ea typeface="Times New Roman" panose="02020603050405020304" pitchFamily="18" charset="0"/>
              </a:rPr>
              <a:t>También </a:t>
            </a:r>
            <a:r>
              <a:rPr lang="es-ES" sz="1600" dirty="0">
                <a:latin typeface="Arial" panose="020B0604020202020204" pitchFamily="34" charset="0"/>
                <a:ea typeface="Times New Roman" panose="02020603050405020304" pitchFamily="18" charset="0"/>
              </a:rPr>
              <a:t>es el sentido somático, proporciona información acerca del cuerpo. Tiene que ver con el movimiento, ya que nos reporta si alguna parte de nuestros organismo se ha movido y en que dirección lo ha hecho. </a:t>
            </a:r>
            <a:endParaRPr lang="es-ES" sz="1600" dirty="0" smtClean="0">
              <a:latin typeface="Arial" panose="020B0604020202020204" pitchFamily="34" charset="0"/>
              <a:ea typeface="Times New Roman" panose="02020603050405020304" pitchFamily="18" charset="0"/>
            </a:endParaRPr>
          </a:p>
          <a:p>
            <a:pPr lvl="0" algn="just">
              <a:lnSpc>
                <a:spcPct val="115000"/>
              </a:lnSpc>
              <a:spcAft>
                <a:spcPts val="0"/>
              </a:spcAft>
            </a:pPr>
            <a:endParaRPr lang="es-ES" sz="1600" dirty="0">
              <a:latin typeface="Arial" panose="020B0604020202020204" pitchFamily="34" charset="0"/>
              <a:ea typeface="Times New Roman" panose="02020603050405020304" pitchFamily="18" charset="0"/>
            </a:endParaRPr>
          </a:p>
          <a:p>
            <a:pPr lvl="0" algn="just">
              <a:lnSpc>
                <a:spcPct val="115000"/>
              </a:lnSpc>
              <a:spcAft>
                <a:spcPts val="0"/>
              </a:spcAft>
            </a:pPr>
            <a:r>
              <a:rPr lang="es-ES" sz="1600" dirty="0" smtClean="0">
                <a:latin typeface="Arial" panose="020B0604020202020204" pitchFamily="34" charset="0"/>
                <a:ea typeface="Times New Roman" panose="02020603050405020304" pitchFamily="18" charset="0"/>
              </a:rPr>
              <a:t>Los </a:t>
            </a:r>
            <a:r>
              <a:rPr lang="es-ES" sz="1600" dirty="0">
                <a:latin typeface="Arial" panose="020B0604020202020204" pitchFamily="34" charset="0"/>
                <a:ea typeface="Times New Roman" panose="02020603050405020304" pitchFamily="18" charset="0"/>
              </a:rPr>
              <a:t>receptores que permiten identificar esta información se localiza en los músculos, tendones y en las articulaciones del cuerpo (Zepeda Herrera, </a:t>
            </a:r>
            <a:r>
              <a:rPr lang="es-MX" sz="1600" dirty="0">
                <a:latin typeface="Arial" panose="020B0604020202020204" pitchFamily="34" charset="0"/>
                <a:ea typeface="Times New Roman" panose="02020603050405020304" pitchFamily="18" charset="0"/>
              </a:rPr>
              <a:t>2003,</a:t>
            </a:r>
            <a:r>
              <a:rPr lang="es-ES" sz="1600" dirty="0">
                <a:latin typeface="Arial" panose="020B0604020202020204" pitchFamily="34" charset="0"/>
                <a:ea typeface="Times New Roman" panose="02020603050405020304" pitchFamily="18" charset="0"/>
              </a:rPr>
              <a:t> p. 105). También, </a:t>
            </a:r>
            <a:r>
              <a:rPr lang="es-MX" sz="1600" dirty="0">
                <a:latin typeface="Arial" panose="020B0604020202020204" pitchFamily="34" charset="0"/>
                <a:ea typeface="Times New Roman" panose="02020603050405020304" pitchFamily="18" charset="0"/>
              </a:rPr>
              <a:t>nos dan información sobre la tensión de nuestros músculos</a:t>
            </a:r>
            <a:r>
              <a:rPr lang="es-MX" sz="1600" dirty="0" smtClean="0">
                <a:latin typeface="Arial" panose="020B0604020202020204" pitchFamily="34" charset="0"/>
                <a:ea typeface="Times New Roman" panose="02020603050405020304" pitchFamily="18" charset="0"/>
              </a:rPr>
              <a:t>.</a:t>
            </a:r>
            <a:endParaRPr lang="es-MX" sz="1600" dirty="0">
              <a:latin typeface="Times New Roman" panose="02020603050405020304" pitchFamily="18" charset="0"/>
              <a:ea typeface="Times New Roman" panose="02020603050405020304" pitchFamily="18" charset="0"/>
            </a:endParaRPr>
          </a:p>
        </p:txBody>
      </p:sp>
      <p:pic>
        <p:nvPicPr>
          <p:cNvPr id="3" name="Imagen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361746" y="2232248"/>
            <a:ext cx="3974136" cy="3140968"/>
          </a:xfrm>
          <a:prstGeom prst="rect">
            <a:avLst/>
          </a:prstGeom>
        </p:spPr>
      </p:pic>
    </p:spTree>
    <p:extLst>
      <p:ext uri="{BB962C8B-B14F-4D97-AF65-F5344CB8AC3E}">
        <p14:creationId xmlns:p14="http://schemas.microsoft.com/office/powerpoint/2010/main" val="808839417"/>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188640"/>
            <a:ext cx="7467600" cy="360040"/>
          </a:xfrm>
          <a:solidFill>
            <a:schemeClr val="accent4">
              <a:lumMod val="40000"/>
              <a:lumOff val="60000"/>
            </a:schemeClr>
          </a:solidFill>
        </p:spPr>
        <p:txBody>
          <a:bodyPr>
            <a:normAutofit fontScale="90000"/>
          </a:bodyPr>
          <a:lstStyle/>
          <a:p>
            <a:pPr algn="ctr"/>
            <a:r>
              <a:rPr lang="es-MX" dirty="0">
                <a:solidFill>
                  <a:schemeClr val="tx1"/>
                </a:solidFill>
                <a:latin typeface="Comic Sans MS" panose="030F0702030302020204" pitchFamily="66" charset="0"/>
              </a:rPr>
              <a:t/>
            </a:r>
            <a:br>
              <a:rPr lang="es-MX" dirty="0">
                <a:solidFill>
                  <a:schemeClr val="tx1"/>
                </a:solidFill>
                <a:latin typeface="Comic Sans MS" panose="030F0702030302020204" pitchFamily="66" charset="0"/>
              </a:rPr>
            </a:br>
            <a:r>
              <a:rPr lang="es-ES" sz="2400" b="1" dirty="0">
                <a:solidFill>
                  <a:schemeClr val="tx1"/>
                </a:solidFill>
                <a:latin typeface="Arial" panose="020B0604020202020204" pitchFamily="34" charset="0"/>
                <a:ea typeface="Times New Roman" panose="02020603050405020304" pitchFamily="18" charset="0"/>
              </a:rPr>
              <a:t>3. Procesos </a:t>
            </a:r>
            <a:r>
              <a:rPr lang="es-ES" sz="2400" b="1" dirty="0" smtClean="0">
                <a:solidFill>
                  <a:schemeClr val="tx1"/>
                </a:solidFill>
                <a:latin typeface="Arial" panose="020B0604020202020204" pitchFamily="34" charset="0"/>
                <a:ea typeface="Times New Roman" panose="02020603050405020304" pitchFamily="18" charset="0"/>
              </a:rPr>
              <a:t>psicológicos</a:t>
            </a:r>
            <a:endParaRPr lang="es-MX" sz="2200" dirty="0">
              <a:solidFill>
                <a:schemeClr val="tx1"/>
              </a:solidFill>
            </a:endParaRPr>
          </a:p>
        </p:txBody>
      </p:sp>
      <p:sp>
        <p:nvSpPr>
          <p:cNvPr id="9" name="Rectángulo 8"/>
          <p:cNvSpPr/>
          <p:nvPr/>
        </p:nvSpPr>
        <p:spPr>
          <a:xfrm>
            <a:off x="611560" y="908720"/>
            <a:ext cx="3744416" cy="3699474"/>
          </a:xfrm>
          <a:prstGeom prst="rect">
            <a:avLst/>
          </a:prstGeom>
        </p:spPr>
        <p:txBody>
          <a:bodyPr wrap="square">
            <a:spAutoFit/>
          </a:bodyPr>
          <a:lstStyle/>
          <a:p>
            <a:pPr>
              <a:spcAft>
                <a:spcPts val="0"/>
              </a:spcAft>
            </a:pPr>
            <a:r>
              <a:rPr lang="es-ES" sz="1600" b="1" dirty="0">
                <a:latin typeface="Arial" panose="020B0604020202020204" pitchFamily="34" charset="0"/>
                <a:ea typeface="Times New Roman" panose="02020603050405020304" pitchFamily="18" charset="0"/>
              </a:rPr>
              <a:t>Los sentidos en el </a:t>
            </a:r>
            <a:r>
              <a:rPr lang="es-ES" sz="1600" b="1" dirty="0" smtClean="0">
                <a:latin typeface="Arial" panose="020B0604020202020204" pitchFamily="34" charset="0"/>
                <a:ea typeface="Times New Roman" panose="02020603050405020304" pitchFamily="18" charset="0"/>
              </a:rPr>
              <a:t>hombre</a:t>
            </a:r>
          </a:p>
          <a:p>
            <a:pPr>
              <a:spcAft>
                <a:spcPts val="0"/>
              </a:spcAft>
            </a:pPr>
            <a:endParaRPr lang="es-ES" sz="1600" b="1" dirty="0">
              <a:latin typeface="Arial" panose="020B0604020202020204" pitchFamily="34" charset="0"/>
              <a:ea typeface="Times New Roman" panose="02020603050405020304" pitchFamily="18" charset="0"/>
            </a:endParaRPr>
          </a:p>
          <a:p>
            <a:pPr lvl="0" algn="just">
              <a:lnSpc>
                <a:spcPct val="115000"/>
              </a:lnSpc>
              <a:spcAft>
                <a:spcPts val="0"/>
              </a:spcAft>
            </a:pPr>
            <a:r>
              <a:rPr lang="es-ES" sz="1600" b="1" dirty="0">
                <a:latin typeface="Arial" panose="020B0604020202020204" pitchFamily="34" charset="0"/>
                <a:ea typeface="Times New Roman" panose="02020603050405020304" pitchFamily="18" charset="0"/>
              </a:rPr>
              <a:t>Equilibrio</a:t>
            </a:r>
            <a:r>
              <a:rPr lang="es-ES" sz="1600" dirty="0">
                <a:latin typeface="Arial" panose="020B0604020202020204" pitchFamily="34" charset="0"/>
                <a:ea typeface="Times New Roman" panose="02020603050405020304" pitchFamily="18" charset="0"/>
              </a:rPr>
              <a:t>. </a:t>
            </a:r>
            <a:endParaRPr lang="es-ES" sz="1600" dirty="0" smtClean="0">
              <a:latin typeface="Arial" panose="020B0604020202020204" pitchFamily="34" charset="0"/>
              <a:ea typeface="Times New Roman" panose="02020603050405020304" pitchFamily="18" charset="0"/>
            </a:endParaRPr>
          </a:p>
          <a:p>
            <a:pPr lvl="0" algn="just">
              <a:lnSpc>
                <a:spcPct val="115000"/>
              </a:lnSpc>
              <a:spcAft>
                <a:spcPts val="0"/>
              </a:spcAft>
            </a:pPr>
            <a:endParaRPr lang="es-ES" sz="1600" dirty="0">
              <a:latin typeface="Arial" panose="020B0604020202020204" pitchFamily="34" charset="0"/>
              <a:ea typeface="Times New Roman" panose="02020603050405020304" pitchFamily="18" charset="0"/>
            </a:endParaRPr>
          </a:p>
          <a:p>
            <a:pPr lvl="0" algn="just">
              <a:lnSpc>
                <a:spcPct val="115000"/>
              </a:lnSpc>
              <a:spcAft>
                <a:spcPts val="0"/>
              </a:spcAft>
            </a:pPr>
            <a:r>
              <a:rPr lang="es-ES" sz="1600" dirty="0" smtClean="0">
                <a:latin typeface="Arial" panose="020B0604020202020204" pitchFamily="34" charset="0"/>
                <a:ea typeface="Times New Roman" panose="02020603050405020304" pitchFamily="18" charset="0"/>
              </a:rPr>
              <a:t>Llamado </a:t>
            </a:r>
            <a:r>
              <a:rPr lang="es-ES" sz="1600" dirty="0">
                <a:latin typeface="Arial" panose="020B0604020202020204" pitchFamily="34" charset="0"/>
                <a:ea typeface="Times New Roman" panose="02020603050405020304" pitchFamily="18" charset="0"/>
              </a:rPr>
              <a:t>vestibular, sirve para mantener la cabeza y el cuerpo de la persona en la posición adecuada con respecto a la superficie de la Tierra. </a:t>
            </a:r>
            <a:endParaRPr lang="es-ES" sz="1600" dirty="0" smtClean="0">
              <a:latin typeface="Arial" panose="020B0604020202020204" pitchFamily="34" charset="0"/>
              <a:ea typeface="Times New Roman" panose="02020603050405020304" pitchFamily="18" charset="0"/>
            </a:endParaRPr>
          </a:p>
          <a:p>
            <a:pPr lvl="0" algn="just">
              <a:lnSpc>
                <a:spcPct val="115000"/>
              </a:lnSpc>
              <a:spcAft>
                <a:spcPts val="0"/>
              </a:spcAft>
            </a:pPr>
            <a:endParaRPr lang="es-ES" sz="1600" dirty="0" smtClean="0">
              <a:latin typeface="Arial" panose="020B0604020202020204" pitchFamily="34" charset="0"/>
              <a:ea typeface="Times New Roman" panose="02020603050405020304" pitchFamily="18" charset="0"/>
            </a:endParaRPr>
          </a:p>
          <a:p>
            <a:pPr lvl="0" algn="just">
              <a:lnSpc>
                <a:spcPct val="115000"/>
              </a:lnSpc>
              <a:spcAft>
                <a:spcPts val="0"/>
              </a:spcAft>
            </a:pPr>
            <a:r>
              <a:rPr lang="es-ES" sz="1600" dirty="0" smtClean="0">
                <a:latin typeface="Arial" panose="020B0604020202020204" pitchFamily="34" charset="0"/>
                <a:ea typeface="Times New Roman" panose="02020603050405020304" pitchFamily="18" charset="0"/>
              </a:rPr>
              <a:t>Gracias </a:t>
            </a:r>
            <a:r>
              <a:rPr lang="es-ES" sz="1600" dirty="0">
                <a:latin typeface="Arial" panose="020B0604020202020204" pitchFamily="34" charset="0"/>
                <a:ea typeface="Times New Roman" panose="02020603050405020304" pitchFamily="18" charset="0"/>
              </a:rPr>
              <a:t>a él podemos mantener una posición erguida y ajustar nuestra postura durante el movimiento. </a:t>
            </a:r>
            <a:endParaRPr lang="es-ES" sz="1600" dirty="0" smtClean="0">
              <a:latin typeface="Arial" panose="020B0604020202020204" pitchFamily="34" charset="0"/>
              <a:ea typeface="Times New Roman" panose="02020603050405020304" pitchFamily="18" charset="0"/>
            </a:endParaRPr>
          </a:p>
          <a:p>
            <a:pPr lvl="0" algn="just">
              <a:lnSpc>
                <a:spcPct val="115000"/>
              </a:lnSpc>
              <a:spcAft>
                <a:spcPts val="0"/>
              </a:spcAft>
            </a:pPr>
            <a:endParaRPr lang="es-ES" sz="1600" dirty="0">
              <a:latin typeface="Arial" panose="020B0604020202020204" pitchFamily="34" charset="0"/>
              <a:ea typeface="Times New Roman" panose="02020603050405020304" pitchFamily="18" charset="0"/>
            </a:endParaRPr>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16016" y="1268760"/>
            <a:ext cx="2952328" cy="3419364"/>
          </a:xfrm>
          <a:prstGeom prst="rect">
            <a:avLst/>
          </a:prstGeom>
        </p:spPr>
      </p:pic>
    </p:spTree>
    <p:extLst>
      <p:ext uri="{BB962C8B-B14F-4D97-AF65-F5344CB8AC3E}">
        <p14:creationId xmlns:p14="http://schemas.microsoft.com/office/powerpoint/2010/main" val="1090926947"/>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188640"/>
            <a:ext cx="7467600" cy="360040"/>
          </a:xfrm>
          <a:solidFill>
            <a:schemeClr val="accent4">
              <a:lumMod val="40000"/>
              <a:lumOff val="60000"/>
            </a:schemeClr>
          </a:solidFill>
        </p:spPr>
        <p:txBody>
          <a:bodyPr>
            <a:normAutofit fontScale="90000"/>
          </a:bodyPr>
          <a:lstStyle/>
          <a:p>
            <a:pPr algn="ctr"/>
            <a:r>
              <a:rPr lang="es-MX" dirty="0">
                <a:solidFill>
                  <a:schemeClr val="tx1"/>
                </a:solidFill>
                <a:latin typeface="Comic Sans MS" panose="030F0702030302020204" pitchFamily="66" charset="0"/>
              </a:rPr>
              <a:t/>
            </a:r>
            <a:br>
              <a:rPr lang="es-MX" dirty="0">
                <a:solidFill>
                  <a:schemeClr val="tx1"/>
                </a:solidFill>
                <a:latin typeface="Comic Sans MS" panose="030F0702030302020204" pitchFamily="66" charset="0"/>
              </a:rPr>
            </a:br>
            <a:r>
              <a:rPr lang="es-ES" sz="2400" b="1" dirty="0">
                <a:solidFill>
                  <a:schemeClr val="tx1"/>
                </a:solidFill>
                <a:latin typeface="Arial" panose="020B0604020202020204" pitchFamily="34" charset="0"/>
                <a:ea typeface="Times New Roman" panose="02020603050405020304" pitchFamily="18" charset="0"/>
              </a:rPr>
              <a:t>3. Procesos </a:t>
            </a:r>
            <a:r>
              <a:rPr lang="es-ES" sz="2400" b="1" dirty="0" smtClean="0">
                <a:solidFill>
                  <a:schemeClr val="tx1"/>
                </a:solidFill>
                <a:latin typeface="Arial" panose="020B0604020202020204" pitchFamily="34" charset="0"/>
                <a:ea typeface="Times New Roman" panose="02020603050405020304" pitchFamily="18" charset="0"/>
              </a:rPr>
              <a:t>psicológicos</a:t>
            </a:r>
            <a:endParaRPr lang="es-MX" sz="2200" dirty="0">
              <a:solidFill>
                <a:schemeClr val="tx1"/>
              </a:solidFill>
            </a:endParaRPr>
          </a:p>
        </p:txBody>
      </p:sp>
      <p:sp>
        <p:nvSpPr>
          <p:cNvPr id="9" name="Rectángulo 8"/>
          <p:cNvSpPr/>
          <p:nvPr/>
        </p:nvSpPr>
        <p:spPr>
          <a:xfrm>
            <a:off x="611560" y="908720"/>
            <a:ext cx="3744416" cy="4191917"/>
          </a:xfrm>
          <a:prstGeom prst="rect">
            <a:avLst/>
          </a:prstGeom>
        </p:spPr>
        <p:txBody>
          <a:bodyPr wrap="square">
            <a:spAutoFit/>
          </a:bodyPr>
          <a:lstStyle/>
          <a:p>
            <a:pPr>
              <a:spcAft>
                <a:spcPts val="0"/>
              </a:spcAft>
            </a:pPr>
            <a:r>
              <a:rPr lang="es-ES" sz="1600" b="1" dirty="0">
                <a:latin typeface="Arial" panose="020B0604020202020204" pitchFamily="34" charset="0"/>
                <a:ea typeface="Times New Roman" panose="02020603050405020304" pitchFamily="18" charset="0"/>
              </a:rPr>
              <a:t>Los sentidos en el </a:t>
            </a:r>
            <a:r>
              <a:rPr lang="es-ES" sz="1600" b="1" dirty="0" smtClean="0">
                <a:latin typeface="Arial" panose="020B0604020202020204" pitchFamily="34" charset="0"/>
                <a:ea typeface="Times New Roman" panose="02020603050405020304" pitchFamily="18" charset="0"/>
              </a:rPr>
              <a:t>hombre</a:t>
            </a:r>
          </a:p>
          <a:p>
            <a:pPr>
              <a:spcAft>
                <a:spcPts val="0"/>
              </a:spcAft>
            </a:pPr>
            <a:endParaRPr lang="es-ES" sz="1600" b="1" dirty="0">
              <a:latin typeface="Arial" panose="020B0604020202020204" pitchFamily="34" charset="0"/>
              <a:ea typeface="Times New Roman" panose="02020603050405020304" pitchFamily="18" charset="0"/>
            </a:endParaRPr>
          </a:p>
          <a:p>
            <a:pPr lvl="0" algn="just">
              <a:lnSpc>
                <a:spcPct val="115000"/>
              </a:lnSpc>
              <a:spcAft>
                <a:spcPts val="0"/>
              </a:spcAft>
            </a:pPr>
            <a:r>
              <a:rPr lang="es-ES" sz="1600" b="1" dirty="0">
                <a:latin typeface="Arial" panose="020B0604020202020204" pitchFamily="34" charset="0"/>
                <a:ea typeface="Times New Roman" panose="02020603050405020304" pitchFamily="18" charset="0"/>
              </a:rPr>
              <a:t>Equilibrio</a:t>
            </a:r>
            <a:r>
              <a:rPr lang="es-ES" sz="1600" dirty="0">
                <a:latin typeface="Arial" panose="020B0604020202020204" pitchFamily="34" charset="0"/>
                <a:ea typeface="Times New Roman" panose="02020603050405020304" pitchFamily="18" charset="0"/>
              </a:rPr>
              <a:t>. </a:t>
            </a:r>
            <a:endParaRPr lang="es-ES" sz="1600" dirty="0" smtClean="0">
              <a:latin typeface="Arial" panose="020B0604020202020204" pitchFamily="34" charset="0"/>
              <a:ea typeface="Times New Roman" panose="02020603050405020304" pitchFamily="18" charset="0"/>
            </a:endParaRPr>
          </a:p>
          <a:p>
            <a:pPr lvl="0" algn="just">
              <a:lnSpc>
                <a:spcPct val="115000"/>
              </a:lnSpc>
              <a:spcAft>
                <a:spcPts val="0"/>
              </a:spcAft>
            </a:pPr>
            <a:endParaRPr lang="es-ES" sz="1600" dirty="0">
              <a:latin typeface="Arial" panose="020B0604020202020204" pitchFamily="34" charset="0"/>
              <a:ea typeface="Times New Roman" panose="02020603050405020304" pitchFamily="18" charset="0"/>
            </a:endParaRPr>
          </a:p>
          <a:p>
            <a:pPr lvl="0" algn="just">
              <a:lnSpc>
                <a:spcPct val="115000"/>
              </a:lnSpc>
              <a:spcAft>
                <a:spcPts val="0"/>
              </a:spcAft>
            </a:pPr>
            <a:r>
              <a:rPr lang="es-ES" sz="1600" dirty="0" smtClean="0">
                <a:latin typeface="Arial" panose="020B0604020202020204" pitchFamily="34" charset="0"/>
                <a:ea typeface="Times New Roman" panose="02020603050405020304" pitchFamily="18" charset="0"/>
              </a:rPr>
              <a:t>El </a:t>
            </a:r>
            <a:r>
              <a:rPr lang="es-ES" sz="1600" dirty="0">
                <a:latin typeface="Arial" panose="020B0604020202020204" pitchFamily="34" charset="0"/>
                <a:ea typeface="Times New Roman" panose="02020603050405020304" pitchFamily="18" charset="0"/>
              </a:rPr>
              <a:t>sentido vestibular depende de los órganos vestibulares situados en las partes óseas del cráneo, dentro de ambos oídos internos. </a:t>
            </a:r>
            <a:endParaRPr lang="es-ES" sz="1600" dirty="0" smtClean="0">
              <a:latin typeface="Arial" panose="020B0604020202020204" pitchFamily="34" charset="0"/>
              <a:ea typeface="Times New Roman" panose="02020603050405020304" pitchFamily="18" charset="0"/>
            </a:endParaRPr>
          </a:p>
          <a:p>
            <a:pPr lvl="0" algn="just">
              <a:lnSpc>
                <a:spcPct val="115000"/>
              </a:lnSpc>
              <a:spcAft>
                <a:spcPts val="0"/>
              </a:spcAft>
            </a:pPr>
            <a:endParaRPr lang="es-ES" sz="1600" dirty="0">
              <a:latin typeface="Arial" panose="020B0604020202020204" pitchFamily="34" charset="0"/>
              <a:ea typeface="Times New Roman" panose="02020603050405020304" pitchFamily="18" charset="0"/>
            </a:endParaRPr>
          </a:p>
          <a:p>
            <a:pPr lvl="0" algn="just">
              <a:lnSpc>
                <a:spcPct val="115000"/>
              </a:lnSpc>
              <a:spcAft>
                <a:spcPts val="0"/>
              </a:spcAft>
            </a:pPr>
            <a:r>
              <a:rPr lang="es-ES" sz="1600" dirty="0" smtClean="0">
                <a:latin typeface="Arial" panose="020B0604020202020204" pitchFamily="34" charset="0"/>
                <a:ea typeface="Times New Roman" panose="02020603050405020304" pitchFamily="18" charset="0"/>
              </a:rPr>
              <a:t>También </a:t>
            </a:r>
            <a:r>
              <a:rPr lang="es-ES" sz="1600" dirty="0">
                <a:latin typeface="Arial" panose="020B0604020202020204" pitchFamily="34" charset="0"/>
                <a:ea typeface="Times New Roman" panose="02020603050405020304" pitchFamily="18" charset="0"/>
              </a:rPr>
              <a:t>llamado, </a:t>
            </a:r>
            <a:r>
              <a:rPr lang="es-MX" sz="1600" b="1" dirty="0">
                <a:latin typeface="Arial" panose="020B0604020202020204" pitchFamily="34" charset="0"/>
                <a:ea typeface="Times New Roman" panose="02020603050405020304" pitchFamily="18" charset="0"/>
              </a:rPr>
              <a:t>Vestibular, </a:t>
            </a:r>
            <a:r>
              <a:rPr lang="es-MX" sz="1600" dirty="0">
                <a:latin typeface="Arial" panose="020B0604020202020204" pitchFamily="34" charset="0"/>
                <a:ea typeface="Times New Roman" panose="02020603050405020304" pitchFamily="18" charset="0"/>
              </a:rPr>
              <a:t>Indica si estamos colocados correctamente, si vamos hacia arriba o hacia delante o hacia abajo, o atrás.</a:t>
            </a:r>
            <a:endParaRPr lang="es-MX" sz="1600" dirty="0">
              <a:latin typeface="Times New Roman" panose="02020603050405020304" pitchFamily="18" charset="0"/>
              <a:ea typeface="Times New Roman" panose="02020603050405020304" pitchFamily="18" charset="0"/>
            </a:endParaRPr>
          </a:p>
          <a:p>
            <a:pPr>
              <a:spcAft>
                <a:spcPts val="0"/>
              </a:spcAft>
            </a:pPr>
            <a:endParaRPr lang="es-MX" sz="1600" dirty="0">
              <a:latin typeface="Times New Roman" panose="02020603050405020304" pitchFamily="18" charset="0"/>
              <a:ea typeface="Times New Roman" panose="02020603050405020304" pitchFamily="18" charset="0"/>
            </a:endParaRPr>
          </a:p>
          <a:p>
            <a:pPr>
              <a:spcAft>
                <a:spcPts val="0"/>
              </a:spcAft>
            </a:pPr>
            <a:endParaRPr lang="es-MX" sz="1600" dirty="0">
              <a:latin typeface="Times New Roman" panose="02020603050405020304" pitchFamily="18" charset="0"/>
              <a:ea typeface="Times New Roman" panose="02020603050405020304" pitchFamily="18" charset="0"/>
            </a:endParaRPr>
          </a:p>
        </p:txBody>
      </p:sp>
      <p:pic>
        <p:nvPicPr>
          <p:cNvPr id="4" name="Imagen 3"/>
          <p:cNvPicPr>
            <a:picLocks noChangeAspect="1"/>
          </p:cNvPicPr>
          <p:nvPr/>
        </p:nvPicPr>
        <p:blipFill>
          <a:blip r:embed="rId2"/>
          <a:stretch>
            <a:fillRect/>
          </a:stretch>
        </p:blipFill>
        <p:spPr>
          <a:xfrm>
            <a:off x="4644008" y="2060848"/>
            <a:ext cx="3456732" cy="1322947"/>
          </a:xfrm>
          <a:prstGeom prst="rect">
            <a:avLst/>
          </a:prstGeom>
        </p:spPr>
      </p:pic>
    </p:spTree>
    <p:extLst>
      <p:ext uri="{BB962C8B-B14F-4D97-AF65-F5344CB8AC3E}">
        <p14:creationId xmlns:p14="http://schemas.microsoft.com/office/powerpoint/2010/main" val="3998186673"/>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188640"/>
            <a:ext cx="7467600" cy="360040"/>
          </a:xfrm>
          <a:solidFill>
            <a:schemeClr val="accent4">
              <a:lumMod val="40000"/>
              <a:lumOff val="60000"/>
            </a:schemeClr>
          </a:solidFill>
        </p:spPr>
        <p:txBody>
          <a:bodyPr>
            <a:normAutofit fontScale="90000"/>
          </a:bodyPr>
          <a:lstStyle/>
          <a:p>
            <a:pPr algn="ctr"/>
            <a:r>
              <a:rPr lang="es-MX" dirty="0">
                <a:solidFill>
                  <a:schemeClr val="tx1"/>
                </a:solidFill>
                <a:latin typeface="Comic Sans MS" panose="030F0702030302020204" pitchFamily="66" charset="0"/>
              </a:rPr>
              <a:t/>
            </a:r>
            <a:br>
              <a:rPr lang="es-MX" dirty="0">
                <a:solidFill>
                  <a:schemeClr val="tx1"/>
                </a:solidFill>
                <a:latin typeface="Comic Sans MS" panose="030F0702030302020204" pitchFamily="66" charset="0"/>
              </a:rPr>
            </a:br>
            <a:r>
              <a:rPr lang="es-ES" sz="2400" b="1" dirty="0">
                <a:solidFill>
                  <a:schemeClr val="tx1"/>
                </a:solidFill>
                <a:latin typeface="Arial" panose="020B0604020202020204" pitchFamily="34" charset="0"/>
                <a:ea typeface="Times New Roman" panose="02020603050405020304" pitchFamily="18" charset="0"/>
              </a:rPr>
              <a:t>3. Procesos </a:t>
            </a:r>
            <a:r>
              <a:rPr lang="es-ES" sz="2400" b="1" dirty="0" smtClean="0">
                <a:solidFill>
                  <a:schemeClr val="tx1"/>
                </a:solidFill>
                <a:latin typeface="Arial" panose="020B0604020202020204" pitchFamily="34" charset="0"/>
                <a:ea typeface="Times New Roman" panose="02020603050405020304" pitchFamily="18" charset="0"/>
              </a:rPr>
              <a:t>psicológicos</a:t>
            </a:r>
            <a:endParaRPr lang="es-MX" sz="2200" dirty="0">
              <a:solidFill>
                <a:schemeClr val="tx1"/>
              </a:solidFill>
            </a:endParaRPr>
          </a:p>
        </p:txBody>
      </p:sp>
      <p:sp>
        <p:nvSpPr>
          <p:cNvPr id="9" name="Rectángulo 8"/>
          <p:cNvSpPr/>
          <p:nvPr/>
        </p:nvSpPr>
        <p:spPr>
          <a:xfrm>
            <a:off x="611560" y="908720"/>
            <a:ext cx="3744416" cy="4795159"/>
          </a:xfrm>
          <a:prstGeom prst="rect">
            <a:avLst/>
          </a:prstGeom>
        </p:spPr>
        <p:txBody>
          <a:bodyPr wrap="square">
            <a:spAutoFit/>
          </a:bodyPr>
          <a:lstStyle/>
          <a:p>
            <a:pPr>
              <a:spcAft>
                <a:spcPts val="0"/>
              </a:spcAft>
            </a:pPr>
            <a:r>
              <a:rPr lang="es-ES" sz="1600" b="1" dirty="0">
                <a:latin typeface="Arial" panose="020B0604020202020204" pitchFamily="34" charset="0"/>
                <a:ea typeface="Times New Roman" panose="02020603050405020304" pitchFamily="18" charset="0"/>
              </a:rPr>
              <a:t>Los sentidos en el </a:t>
            </a:r>
            <a:r>
              <a:rPr lang="es-ES" sz="1600" b="1" dirty="0" smtClean="0">
                <a:latin typeface="Arial" panose="020B0604020202020204" pitchFamily="34" charset="0"/>
                <a:ea typeface="Times New Roman" panose="02020603050405020304" pitchFamily="18" charset="0"/>
              </a:rPr>
              <a:t>hombre</a:t>
            </a:r>
          </a:p>
          <a:p>
            <a:pPr>
              <a:spcAft>
                <a:spcPts val="0"/>
              </a:spcAft>
            </a:pPr>
            <a:endParaRPr lang="es-ES" sz="1600" b="1" dirty="0">
              <a:latin typeface="Arial" panose="020B0604020202020204" pitchFamily="34" charset="0"/>
              <a:ea typeface="Times New Roman" panose="02020603050405020304" pitchFamily="18" charset="0"/>
            </a:endParaRPr>
          </a:p>
          <a:p>
            <a:pPr lvl="0" algn="just">
              <a:lnSpc>
                <a:spcPct val="115000"/>
              </a:lnSpc>
              <a:spcAft>
                <a:spcPts val="0"/>
              </a:spcAft>
            </a:pPr>
            <a:r>
              <a:rPr lang="es-MX" sz="1600" b="1" dirty="0" smtClean="0">
                <a:latin typeface="Arial" panose="020B0604020202020204" pitchFamily="34" charset="0"/>
                <a:ea typeface="Times New Roman" panose="02020603050405020304" pitchFamily="18" charset="0"/>
              </a:rPr>
              <a:t>Propioceptivo</a:t>
            </a:r>
            <a:endParaRPr lang="es-MX" sz="1600" dirty="0" smtClean="0">
              <a:latin typeface="Arial" panose="020B0604020202020204" pitchFamily="34" charset="0"/>
              <a:ea typeface="Times New Roman" panose="02020603050405020304" pitchFamily="18" charset="0"/>
            </a:endParaRPr>
          </a:p>
          <a:p>
            <a:pPr lvl="0" algn="just">
              <a:lnSpc>
                <a:spcPct val="115000"/>
              </a:lnSpc>
              <a:spcAft>
                <a:spcPts val="0"/>
              </a:spcAft>
            </a:pPr>
            <a:endParaRPr lang="es-MX" sz="1600" dirty="0" smtClean="0">
              <a:latin typeface="Arial" panose="020B0604020202020204" pitchFamily="34" charset="0"/>
              <a:ea typeface="Times New Roman" panose="02020603050405020304" pitchFamily="18" charset="0"/>
            </a:endParaRPr>
          </a:p>
          <a:p>
            <a:pPr lvl="0" algn="just">
              <a:lnSpc>
                <a:spcPct val="115000"/>
              </a:lnSpc>
              <a:spcAft>
                <a:spcPts val="0"/>
              </a:spcAft>
            </a:pPr>
            <a:r>
              <a:rPr lang="es-MX" sz="1600" dirty="0" smtClean="0">
                <a:latin typeface="Arial" panose="020B0604020202020204" pitchFamily="34" charset="0"/>
                <a:ea typeface="Times New Roman" panose="02020603050405020304" pitchFamily="18" charset="0"/>
              </a:rPr>
              <a:t>Nos </a:t>
            </a:r>
            <a:r>
              <a:rPr lang="es-MX" sz="1600" dirty="0">
                <a:latin typeface="Arial" panose="020B0604020202020204" pitchFamily="34" charset="0"/>
                <a:ea typeface="Times New Roman" panose="02020603050405020304" pitchFamily="18" charset="0"/>
              </a:rPr>
              <a:t>indica las posiciones de nuestras extremidades -manos y pies-, en el espacio (aun con los ojos cerrados nos hace saber si están extendidos o contraídos nuestros miembros</a:t>
            </a:r>
            <a:r>
              <a:rPr lang="es-MX" sz="1600" dirty="0" smtClean="0">
                <a:latin typeface="Arial" panose="020B0604020202020204" pitchFamily="34" charset="0"/>
                <a:ea typeface="Times New Roman" panose="02020603050405020304" pitchFamily="18" charset="0"/>
              </a:rPr>
              <a:t>).</a:t>
            </a:r>
          </a:p>
          <a:p>
            <a:pPr marL="342900" lvl="0" indent="-342900" algn="just">
              <a:lnSpc>
                <a:spcPct val="115000"/>
              </a:lnSpc>
              <a:spcAft>
                <a:spcPts val="0"/>
              </a:spcAft>
              <a:buFont typeface="+mj-lt"/>
              <a:buAutoNum type="alphaLcPeriod"/>
            </a:pPr>
            <a:endParaRPr lang="es-MX" sz="1600" dirty="0">
              <a:latin typeface="Times New Roman" panose="02020603050405020304" pitchFamily="18" charset="0"/>
              <a:ea typeface="Times New Roman" panose="02020603050405020304" pitchFamily="18" charset="0"/>
            </a:endParaRPr>
          </a:p>
          <a:p>
            <a:pPr lvl="0" algn="just">
              <a:lnSpc>
                <a:spcPct val="115000"/>
              </a:lnSpc>
              <a:spcAft>
                <a:spcPts val="0"/>
              </a:spcAft>
            </a:pPr>
            <a:r>
              <a:rPr lang="es-MX" sz="1600" b="1" dirty="0" smtClean="0">
                <a:latin typeface="Arial" panose="020B0604020202020204" pitchFamily="34" charset="0"/>
                <a:ea typeface="Times New Roman" panose="02020603050405020304" pitchFamily="18" charset="0"/>
              </a:rPr>
              <a:t>Interoceptivo</a:t>
            </a:r>
            <a:r>
              <a:rPr lang="es-MX" sz="1600" dirty="0" smtClean="0">
                <a:latin typeface="Arial" panose="020B0604020202020204" pitchFamily="34" charset="0"/>
                <a:ea typeface="Times New Roman" panose="02020603050405020304" pitchFamily="18" charset="0"/>
              </a:rPr>
              <a:t> </a:t>
            </a:r>
          </a:p>
          <a:p>
            <a:pPr lvl="0" algn="just">
              <a:lnSpc>
                <a:spcPct val="115000"/>
              </a:lnSpc>
              <a:spcAft>
                <a:spcPts val="0"/>
              </a:spcAft>
            </a:pPr>
            <a:endParaRPr lang="es-MX" sz="1600" dirty="0">
              <a:latin typeface="Arial" panose="020B0604020202020204" pitchFamily="34" charset="0"/>
              <a:ea typeface="Times New Roman" panose="02020603050405020304" pitchFamily="18" charset="0"/>
            </a:endParaRPr>
          </a:p>
          <a:p>
            <a:pPr lvl="0" algn="just">
              <a:lnSpc>
                <a:spcPct val="115000"/>
              </a:lnSpc>
              <a:spcAft>
                <a:spcPts val="0"/>
              </a:spcAft>
            </a:pPr>
            <a:r>
              <a:rPr lang="es-MX" sz="1600" dirty="0" smtClean="0">
                <a:latin typeface="Arial" panose="020B0604020202020204" pitchFamily="34" charset="0"/>
                <a:ea typeface="Times New Roman" panose="02020603050405020304" pitchFamily="18" charset="0"/>
              </a:rPr>
              <a:t>Nos </a:t>
            </a:r>
            <a:r>
              <a:rPr lang="es-MX" sz="1600" dirty="0">
                <a:latin typeface="Arial" panose="020B0604020202020204" pitchFamily="34" charset="0"/>
                <a:ea typeface="Times New Roman" panose="02020603050405020304" pitchFamily="18" charset="0"/>
              </a:rPr>
              <a:t>transmite información de nuestros órganos internos -si la vejiga está llena, los latidos rápidos del corazón, etc.- </a:t>
            </a:r>
            <a:r>
              <a:rPr lang="es-ES" sz="1600" dirty="0">
                <a:latin typeface="Arial" panose="020B0604020202020204" pitchFamily="34" charset="0"/>
                <a:ea typeface="Times New Roman" panose="02020603050405020304" pitchFamily="18" charset="0"/>
              </a:rPr>
              <a:t>(Zepeda Herrera, </a:t>
            </a:r>
            <a:r>
              <a:rPr lang="es-MX" sz="1600" dirty="0">
                <a:latin typeface="Arial" panose="020B0604020202020204" pitchFamily="34" charset="0"/>
                <a:ea typeface="Times New Roman" panose="02020603050405020304" pitchFamily="18" charset="0"/>
              </a:rPr>
              <a:t>2003,</a:t>
            </a:r>
            <a:r>
              <a:rPr lang="es-ES" sz="1600" dirty="0">
                <a:latin typeface="Arial" panose="020B0604020202020204" pitchFamily="34" charset="0"/>
                <a:ea typeface="Times New Roman" panose="02020603050405020304" pitchFamily="18" charset="0"/>
              </a:rPr>
              <a:t> p. 105).</a:t>
            </a:r>
            <a:endParaRPr lang="es-MX" sz="1600" dirty="0">
              <a:latin typeface="Times New Roman" panose="02020603050405020304" pitchFamily="18" charset="0"/>
              <a:ea typeface="Times New Roman" panose="02020603050405020304" pitchFamily="18" charset="0"/>
            </a:endParaRPr>
          </a:p>
          <a:p>
            <a:pPr>
              <a:spcAft>
                <a:spcPts val="0"/>
              </a:spcAft>
            </a:pPr>
            <a:endParaRPr lang="es-ES" sz="1600" b="1" dirty="0" smtClean="0">
              <a:latin typeface="Arial" panose="020B0604020202020204" pitchFamily="34" charset="0"/>
              <a:ea typeface="Times New Roman" panose="02020603050405020304" pitchFamily="18" charset="0"/>
            </a:endParaRPr>
          </a:p>
        </p:txBody>
      </p:sp>
      <p:pic>
        <p:nvPicPr>
          <p:cNvPr id="3" name="Imagen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71999" y="4077072"/>
            <a:ext cx="3225069" cy="2088232"/>
          </a:xfrm>
          <a:prstGeom prst="rect">
            <a:avLst/>
          </a:prstGeom>
        </p:spPr>
      </p:pic>
      <p:pic>
        <p:nvPicPr>
          <p:cNvPr id="4" name="Imagen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92186" y="1052736"/>
            <a:ext cx="3552395" cy="2664296"/>
          </a:xfrm>
          <a:prstGeom prst="rect">
            <a:avLst/>
          </a:prstGeom>
        </p:spPr>
      </p:pic>
    </p:spTree>
    <p:extLst>
      <p:ext uri="{BB962C8B-B14F-4D97-AF65-F5344CB8AC3E}">
        <p14:creationId xmlns:p14="http://schemas.microsoft.com/office/powerpoint/2010/main" val="86428138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7467600" cy="490066"/>
          </a:xfrm>
          <a:solidFill>
            <a:schemeClr val="accent4">
              <a:lumMod val="60000"/>
              <a:lumOff val="40000"/>
            </a:schemeClr>
          </a:solidFill>
        </p:spPr>
        <p:txBody>
          <a:bodyPr>
            <a:normAutofit/>
          </a:bodyPr>
          <a:lstStyle/>
          <a:p>
            <a:pPr algn="ctr"/>
            <a:r>
              <a:rPr lang="es-ES" sz="2000" b="1" dirty="0">
                <a:solidFill>
                  <a:schemeClr val="tx1"/>
                </a:solidFill>
                <a:latin typeface="Arial" panose="020B0604020202020204" pitchFamily="34" charset="0"/>
                <a:ea typeface="Times New Roman" panose="02020603050405020304" pitchFamily="18" charset="0"/>
              </a:rPr>
              <a:t>Competencias Genéricas </a:t>
            </a:r>
            <a:endParaRPr lang="es-MX" sz="2000" dirty="0">
              <a:solidFill>
                <a:schemeClr val="tx1"/>
              </a:solidFill>
            </a:endParaRPr>
          </a:p>
        </p:txBody>
      </p:sp>
      <p:sp>
        <p:nvSpPr>
          <p:cNvPr id="3" name="Marcador de contenido 2"/>
          <p:cNvSpPr>
            <a:spLocks noGrp="1"/>
          </p:cNvSpPr>
          <p:nvPr>
            <p:ph sz="quarter" idx="1"/>
          </p:nvPr>
        </p:nvSpPr>
        <p:spPr>
          <a:xfrm>
            <a:off x="457200" y="836712"/>
            <a:ext cx="7467600" cy="5616624"/>
          </a:xfrm>
        </p:spPr>
        <p:txBody>
          <a:bodyPr>
            <a:normAutofit lnSpcReduction="10000"/>
          </a:bodyPr>
          <a:lstStyle/>
          <a:p>
            <a:pPr>
              <a:spcAft>
                <a:spcPts val="0"/>
              </a:spcAft>
              <a:buClrTx/>
            </a:pPr>
            <a:r>
              <a:rPr lang="es-ES" sz="2000" b="1" dirty="0" smtClean="0">
                <a:latin typeface="Arial" panose="020B0604020202020204" pitchFamily="34" charset="0"/>
                <a:ea typeface="Times New Roman" panose="02020603050405020304" pitchFamily="18" charset="0"/>
              </a:rPr>
              <a:t>SE AUTODETERMINA Y CUIDA DE SI.</a:t>
            </a:r>
          </a:p>
          <a:p>
            <a:pPr>
              <a:spcAft>
                <a:spcPts val="0"/>
              </a:spcAft>
            </a:pPr>
            <a:endParaRPr lang="es-MX" sz="2000" dirty="0" smtClean="0">
              <a:latin typeface="Times New Roman" panose="02020603050405020304" pitchFamily="18" charset="0"/>
              <a:ea typeface="Times New Roman" panose="02020603050405020304" pitchFamily="18" charset="0"/>
            </a:endParaRPr>
          </a:p>
          <a:p>
            <a:pPr marL="0" lvl="0" indent="0" algn="just">
              <a:lnSpc>
                <a:spcPct val="115000"/>
              </a:lnSpc>
              <a:spcAft>
                <a:spcPts val="0"/>
              </a:spcAft>
              <a:buNone/>
            </a:pPr>
            <a:r>
              <a:rPr lang="es-ES" sz="2000" b="1" dirty="0" smtClean="0">
                <a:latin typeface="Comic Sans MS" panose="030F0702030302020204" pitchFamily="66" charset="0"/>
                <a:ea typeface="Times New Roman" panose="02020603050405020304" pitchFamily="18" charset="0"/>
              </a:rPr>
              <a:t>2. </a:t>
            </a:r>
            <a:r>
              <a:rPr lang="es-ES" sz="1700" b="1" dirty="0" smtClean="0">
                <a:latin typeface="Comic Sans MS" panose="030F0702030302020204" pitchFamily="66" charset="0"/>
                <a:ea typeface="Times New Roman" panose="02020603050405020304" pitchFamily="18" charset="0"/>
              </a:rPr>
              <a:t>Se </a:t>
            </a:r>
            <a:r>
              <a:rPr lang="es-ES" sz="1700" b="1" dirty="0">
                <a:latin typeface="Comic Sans MS" panose="030F0702030302020204" pitchFamily="66" charset="0"/>
                <a:ea typeface="Times New Roman" panose="02020603050405020304" pitchFamily="18" charset="0"/>
              </a:rPr>
              <a:t>conoce y valora a sí mismo y aborda problemas y retos teniendo en cuenta los objetivos que </a:t>
            </a:r>
            <a:r>
              <a:rPr lang="es-ES" sz="1700" b="1" dirty="0" smtClean="0">
                <a:latin typeface="Comic Sans MS" panose="030F0702030302020204" pitchFamily="66" charset="0"/>
                <a:ea typeface="Times New Roman" panose="02020603050405020304" pitchFamily="18" charset="0"/>
              </a:rPr>
              <a:t>persigue. </a:t>
            </a:r>
          </a:p>
          <a:p>
            <a:pPr marL="0" lvl="0" indent="0" algn="just">
              <a:lnSpc>
                <a:spcPct val="115000"/>
              </a:lnSpc>
              <a:spcAft>
                <a:spcPts val="0"/>
              </a:spcAft>
              <a:buNone/>
            </a:pPr>
            <a:r>
              <a:rPr lang="es-ES" sz="1700" b="1" u="sng" dirty="0" smtClean="0">
                <a:latin typeface="Comic Sans MS" panose="030F0702030302020204" pitchFamily="66" charset="0"/>
                <a:ea typeface="Times New Roman" panose="02020603050405020304" pitchFamily="18" charset="0"/>
              </a:rPr>
              <a:t>Atributos</a:t>
            </a:r>
            <a:endParaRPr lang="es-MX" sz="1700" u="sng" dirty="0">
              <a:latin typeface="Comic Sans MS" panose="030F0702030302020204" pitchFamily="66" charset="0"/>
              <a:ea typeface="Times New Roman" panose="02020603050405020304" pitchFamily="18" charset="0"/>
            </a:endParaRPr>
          </a:p>
          <a:p>
            <a:pPr marL="342900" lvl="0" indent="-342900" algn="just">
              <a:lnSpc>
                <a:spcPct val="115000"/>
              </a:lnSpc>
              <a:spcAft>
                <a:spcPts val="0"/>
              </a:spcAft>
              <a:buClrTx/>
              <a:buFont typeface="Wingdings" panose="05000000000000000000" pitchFamily="2" charset="2"/>
              <a:buChar char=""/>
            </a:pPr>
            <a:r>
              <a:rPr lang="es-ES" sz="2000" dirty="0">
                <a:latin typeface="Comic Sans MS" panose="030F0702030302020204" pitchFamily="66" charset="0"/>
                <a:ea typeface="Times New Roman" panose="02020603050405020304" pitchFamily="18" charset="0"/>
              </a:rPr>
              <a:t>Enfrenta las dificultades que se le presentan y es consciente de sus valores, fortalezas y debilidades</a:t>
            </a:r>
            <a:r>
              <a:rPr lang="es-ES" sz="2000" dirty="0" smtClean="0">
                <a:latin typeface="Comic Sans MS" panose="030F0702030302020204" pitchFamily="66" charset="0"/>
                <a:ea typeface="Times New Roman" panose="02020603050405020304" pitchFamily="18" charset="0"/>
              </a:rPr>
              <a:t>.</a:t>
            </a:r>
          </a:p>
          <a:p>
            <a:pPr marL="342900" lvl="0" indent="-342900" algn="just">
              <a:lnSpc>
                <a:spcPct val="115000"/>
              </a:lnSpc>
              <a:spcAft>
                <a:spcPts val="0"/>
              </a:spcAft>
              <a:buClrTx/>
              <a:buFont typeface="Wingdings" panose="05000000000000000000" pitchFamily="2" charset="2"/>
              <a:buChar char=""/>
            </a:pPr>
            <a:endParaRPr lang="es-MX" sz="2000" dirty="0">
              <a:latin typeface="Comic Sans MS" panose="030F0702030302020204" pitchFamily="66" charset="0"/>
              <a:ea typeface="Times New Roman" panose="02020603050405020304" pitchFamily="18" charset="0"/>
            </a:endParaRPr>
          </a:p>
          <a:p>
            <a:pPr marL="342900" lvl="0" indent="-342900" algn="just">
              <a:lnSpc>
                <a:spcPct val="115000"/>
              </a:lnSpc>
              <a:spcAft>
                <a:spcPts val="0"/>
              </a:spcAft>
              <a:buClrTx/>
              <a:buFont typeface="Wingdings" panose="05000000000000000000" pitchFamily="2" charset="2"/>
              <a:buChar char=""/>
            </a:pPr>
            <a:r>
              <a:rPr lang="es-ES" sz="2000" dirty="0">
                <a:latin typeface="Comic Sans MS" panose="030F0702030302020204" pitchFamily="66" charset="0"/>
                <a:ea typeface="Times New Roman" panose="02020603050405020304" pitchFamily="18" charset="0"/>
              </a:rPr>
              <a:t>Asume las consecuencias de sus comportamientos y decisiones</a:t>
            </a:r>
            <a:r>
              <a:rPr lang="es-ES" sz="2000" dirty="0" smtClean="0">
                <a:latin typeface="Comic Sans MS" panose="030F0702030302020204" pitchFamily="66" charset="0"/>
                <a:ea typeface="Times New Roman" panose="02020603050405020304" pitchFamily="18" charset="0"/>
              </a:rPr>
              <a:t>.</a:t>
            </a:r>
          </a:p>
          <a:p>
            <a:pPr marL="342900" lvl="0" indent="-342900" algn="just">
              <a:lnSpc>
                <a:spcPct val="115000"/>
              </a:lnSpc>
              <a:spcAft>
                <a:spcPts val="0"/>
              </a:spcAft>
              <a:buFont typeface="Wingdings" panose="05000000000000000000" pitchFamily="2" charset="2"/>
              <a:buChar char=""/>
            </a:pPr>
            <a:endParaRPr lang="es-ES" sz="2000" dirty="0" smtClean="0">
              <a:latin typeface="Comic Sans MS" panose="030F0702030302020204" pitchFamily="66" charset="0"/>
              <a:ea typeface="Times New Roman" panose="02020603050405020304" pitchFamily="18" charset="0"/>
            </a:endParaRPr>
          </a:p>
          <a:p>
            <a:pPr marL="0" lvl="0" indent="0" algn="just">
              <a:buClr>
                <a:srgbClr val="FE8637"/>
              </a:buClr>
              <a:buNone/>
            </a:pPr>
            <a:r>
              <a:rPr lang="es-ES" sz="2000" b="1" dirty="0">
                <a:solidFill>
                  <a:prstClr val="black"/>
                </a:solidFill>
                <a:latin typeface="Comic Sans MS" panose="030F0702030302020204" pitchFamily="66" charset="0"/>
                <a:ea typeface="Times New Roman" panose="02020603050405020304" pitchFamily="18" charset="0"/>
              </a:rPr>
              <a:t>4. </a:t>
            </a:r>
            <a:r>
              <a:rPr lang="es-ES" sz="1700" b="1" dirty="0">
                <a:solidFill>
                  <a:prstClr val="black"/>
                </a:solidFill>
                <a:latin typeface="Comic Sans MS" panose="030F0702030302020204" pitchFamily="66" charset="0"/>
                <a:ea typeface="Times New Roman" panose="02020603050405020304" pitchFamily="18" charset="0"/>
              </a:rPr>
              <a:t>Elige y practica estilos de vida saludables. </a:t>
            </a:r>
          </a:p>
          <a:p>
            <a:pPr marL="0" lvl="0" indent="0" algn="just">
              <a:buClr>
                <a:srgbClr val="FE8637"/>
              </a:buClr>
              <a:buNone/>
            </a:pPr>
            <a:r>
              <a:rPr lang="es-ES" sz="1800" b="1" u="sng" dirty="0" smtClean="0">
                <a:solidFill>
                  <a:prstClr val="black"/>
                </a:solidFill>
                <a:latin typeface="Comic Sans MS" panose="030F0702030302020204" pitchFamily="66" charset="0"/>
                <a:ea typeface="Times New Roman" panose="02020603050405020304" pitchFamily="18" charset="0"/>
              </a:rPr>
              <a:t>Atributos</a:t>
            </a:r>
            <a:endParaRPr lang="es-MX" sz="2000" u="sng" dirty="0">
              <a:solidFill>
                <a:prstClr val="black"/>
              </a:solidFill>
              <a:latin typeface="Comic Sans MS" panose="030F0702030302020204" pitchFamily="66" charset="0"/>
              <a:ea typeface="Times New Roman" panose="02020603050405020304" pitchFamily="18" charset="0"/>
            </a:endParaRPr>
          </a:p>
          <a:p>
            <a:pPr marL="342900" lvl="0" indent="-342900" algn="just">
              <a:lnSpc>
                <a:spcPct val="115000"/>
              </a:lnSpc>
              <a:buClrTx/>
              <a:buFont typeface="Wingdings" panose="05000000000000000000" pitchFamily="2" charset="2"/>
              <a:buChar char=""/>
            </a:pPr>
            <a:r>
              <a:rPr lang="es-ES" sz="2000" dirty="0">
                <a:solidFill>
                  <a:prstClr val="black"/>
                </a:solidFill>
                <a:latin typeface="Comic Sans MS" panose="030F0702030302020204" pitchFamily="66" charset="0"/>
                <a:ea typeface="Times New Roman" panose="02020603050405020304" pitchFamily="18" charset="0"/>
              </a:rPr>
              <a:t>Cultiva relaciones interpersonales que contribuyen a su desarrollo humano y el de quienes lo rodean.</a:t>
            </a:r>
            <a:endParaRPr lang="es-MX" sz="2000" dirty="0">
              <a:solidFill>
                <a:prstClr val="black"/>
              </a:solidFill>
              <a:latin typeface="Comic Sans MS" panose="030F0702030302020204" pitchFamily="66" charset="0"/>
              <a:ea typeface="Times New Roman" panose="02020603050405020304" pitchFamily="18" charset="0"/>
            </a:endParaRPr>
          </a:p>
          <a:p>
            <a:pPr marL="342900" lvl="0" indent="-342900" algn="just">
              <a:lnSpc>
                <a:spcPct val="115000"/>
              </a:lnSpc>
              <a:buClr>
                <a:srgbClr val="FE8637"/>
              </a:buClr>
              <a:buFont typeface="Wingdings" panose="05000000000000000000" pitchFamily="2" charset="2"/>
              <a:buChar char=""/>
            </a:pPr>
            <a:endParaRPr lang="es-MX" sz="2000" dirty="0">
              <a:solidFill>
                <a:prstClr val="black"/>
              </a:solidFill>
              <a:latin typeface="Comic Sans MS" panose="030F0702030302020204" pitchFamily="66" charset="0"/>
              <a:ea typeface="Times New Roman" panose="02020603050405020304" pitchFamily="18" charset="0"/>
            </a:endParaRPr>
          </a:p>
          <a:p>
            <a:pPr marL="342900" lvl="0" indent="-342900" algn="just">
              <a:lnSpc>
                <a:spcPct val="115000"/>
              </a:lnSpc>
              <a:spcAft>
                <a:spcPts val="0"/>
              </a:spcAft>
              <a:buFont typeface="Wingdings" panose="05000000000000000000" pitchFamily="2" charset="2"/>
              <a:buChar char=""/>
            </a:pPr>
            <a:endParaRPr lang="es-MX" sz="2000" dirty="0">
              <a:latin typeface="Times New Roman" panose="02020603050405020304" pitchFamily="18" charset="0"/>
              <a:ea typeface="Times New Roman" panose="02020603050405020304" pitchFamily="18" charset="0"/>
            </a:endParaRPr>
          </a:p>
          <a:p>
            <a:endParaRPr lang="es-MX" dirty="0"/>
          </a:p>
        </p:txBody>
      </p:sp>
    </p:spTree>
    <p:extLst>
      <p:ext uri="{BB962C8B-B14F-4D97-AF65-F5344CB8AC3E}">
        <p14:creationId xmlns:p14="http://schemas.microsoft.com/office/powerpoint/2010/main" val="1062634136"/>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188640"/>
            <a:ext cx="7467600" cy="360040"/>
          </a:xfrm>
          <a:solidFill>
            <a:schemeClr val="accent4">
              <a:lumMod val="40000"/>
              <a:lumOff val="60000"/>
            </a:schemeClr>
          </a:solidFill>
        </p:spPr>
        <p:txBody>
          <a:bodyPr>
            <a:normAutofit fontScale="90000"/>
          </a:bodyPr>
          <a:lstStyle/>
          <a:p>
            <a:pPr algn="ctr"/>
            <a:r>
              <a:rPr lang="es-MX" dirty="0">
                <a:solidFill>
                  <a:schemeClr val="tx1"/>
                </a:solidFill>
                <a:latin typeface="Comic Sans MS" panose="030F0702030302020204" pitchFamily="66" charset="0"/>
              </a:rPr>
              <a:t/>
            </a:r>
            <a:br>
              <a:rPr lang="es-MX" dirty="0">
                <a:solidFill>
                  <a:schemeClr val="tx1"/>
                </a:solidFill>
                <a:latin typeface="Comic Sans MS" panose="030F0702030302020204" pitchFamily="66" charset="0"/>
              </a:rPr>
            </a:br>
            <a:r>
              <a:rPr lang="es-ES" sz="2400" b="1" dirty="0">
                <a:solidFill>
                  <a:schemeClr val="tx1"/>
                </a:solidFill>
                <a:latin typeface="Arial" panose="020B0604020202020204" pitchFamily="34" charset="0"/>
                <a:ea typeface="Times New Roman" panose="02020603050405020304" pitchFamily="18" charset="0"/>
              </a:rPr>
              <a:t>3. Procesos </a:t>
            </a:r>
            <a:r>
              <a:rPr lang="es-ES" sz="2400" b="1" dirty="0" smtClean="0">
                <a:solidFill>
                  <a:schemeClr val="tx1"/>
                </a:solidFill>
                <a:latin typeface="Arial" panose="020B0604020202020204" pitchFamily="34" charset="0"/>
                <a:ea typeface="Times New Roman" panose="02020603050405020304" pitchFamily="18" charset="0"/>
              </a:rPr>
              <a:t>psicológicos</a:t>
            </a:r>
            <a:endParaRPr lang="es-MX" sz="2200" dirty="0">
              <a:solidFill>
                <a:schemeClr val="tx1"/>
              </a:solidFill>
            </a:endParaRPr>
          </a:p>
        </p:txBody>
      </p:sp>
      <p:sp>
        <p:nvSpPr>
          <p:cNvPr id="9" name="Rectángulo 8"/>
          <p:cNvSpPr/>
          <p:nvPr/>
        </p:nvSpPr>
        <p:spPr>
          <a:xfrm>
            <a:off x="611560" y="908720"/>
            <a:ext cx="3744416" cy="4524315"/>
          </a:xfrm>
          <a:prstGeom prst="rect">
            <a:avLst/>
          </a:prstGeom>
        </p:spPr>
        <p:txBody>
          <a:bodyPr wrap="square">
            <a:spAutoFit/>
          </a:bodyPr>
          <a:lstStyle/>
          <a:p>
            <a:pPr>
              <a:spcAft>
                <a:spcPts val="0"/>
              </a:spcAft>
            </a:pPr>
            <a:r>
              <a:rPr lang="es-MX" sz="1600" b="1" dirty="0">
                <a:latin typeface="Arial" panose="020B0604020202020204" pitchFamily="34" charset="0"/>
                <a:ea typeface="Times New Roman" panose="02020603050405020304" pitchFamily="18" charset="0"/>
              </a:rPr>
              <a:t>Definición de </a:t>
            </a:r>
            <a:r>
              <a:rPr lang="es-ES" sz="1600" b="1" dirty="0">
                <a:latin typeface="Arial" panose="020B0604020202020204" pitchFamily="34" charset="0"/>
                <a:ea typeface="Times New Roman" panose="02020603050405020304" pitchFamily="18" charset="0"/>
              </a:rPr>
              <a:t>Atención</a:t>
            </a:r>
            <a:r>
              <a:rPr lang="es-ES" sz="1600" dirty="0">
                <a:highlight>
                  <a:srgbClr val="FFFF00"/>
                </a:highlight>
                <a:latin typeface="Arial" panose="020B0604020202020204" pitchFamily="34" charset="0"/>
                <a:ea typeface="Times New Roman" panose="02020603050405020304" pitchFamily="18" charset="0"/>
              </a:rPr>
              <a:t> </a:t>
            </a:r>
            <a:endParaRPr lang="es-ES" sz="1600" dirty="0" smtClean="0">
              <a:highlight>
                <a:srgbClr val="FFFF00"/>
              </a:highlight>
              <a:latin typeface="Arial" panose="020B0604020202020204" pitchFamily="34" charset="0"/>
              <a:ea typeface="Times New Roman" panose="02020603050405020304" pitchFamily="18" charset="0"/>
            </a:endParaRPr>
          </a:p>
          <a:p>
            <a:pPr>
              <a:spcAft>
                <a:spcPts val="0"/>
              </a:spcAft>
            </a:pPr>
            <a:endParaRPr lang="es-ES" sz="1600" dirty="0" smtClean="0">
              <a:highlight>
                <a:srgbClr val="FFFF00"/>
              </a:highlight>
              <a:latin typeface="Arial" panose="020B0604020202020204" pitchFamily="34" charset="0"/>
              <a:ea typeface="Times New Roman" panose="02020603050405020304" pitchFamily="18" charset="0"/>
            </a:endParaRPr>
          </a:p>
          <a:p>
            <a:pPr algn="just">
              <a:spcAft>
                <a:spcPts val="0"/>
              </a:spcAft>
            </a:pPr>
            <a:r>
              <a:rPr lang="es-ES" sz="1600" dirty="0">
                <a:latin typeface="Arial" panose="020B0604020202020204" pitchFamily="34" charset="0"/>
                <a:ea typeface="Times New Roman" panose="02020603050405020304" pitchFamily="18" charset="0"/>
              </a:rPr>
              <a:t>En el fenómeno de la atención, queda de manifiesto que se trata de </a:t>
            </a:r>
            <a:r>
              <a:rPr lang="es-ES" sz="1600" b="1" dirty="0">
                <a:latin typeface="Arial" panose="020B0604020202020204" pitchFamily="34" charset="0"/>
                <a:ea typeface="Times New Roman" panose="02020603050405020304" pitchFamily="18" charset="0"/>
              </a:rPr>
              <a:t>una especie de extracción de los elementos</a:t>
            </a:r>
            <a:r>
              <a:rPr lang="es-ES" sz="1600" dirty="0">
                <a:latin typeface="Arial" panose="020B0604020202020204" pitchFamily="34" charset="0"/>
                <a:ea typeface="Times New Roman" panose="02020603050405020304" pitchFamily="18" charset="0"/>
              </a:rPr>
              <a:t> que, en un momento dado, </a:t>
            </a:r>
            <a:r>
              <a:rPr lang="es-ES" sz="1600" b="1" dirty="0">
                <a:latin typeface="Arial" panose="020B0604020202020204" pitchFamily="34" charset="0"/>
                <a:ea typeface="Times New Roman" panose="02020603050405020304" pitchFamily="18" charset="0"/>
              </a:rPr>
              <a:t>tomamos en cuenta como más relevantes</a:t>
            </a:r>
            <a:r>
              <a:rPr lang="es-ES" sz="1600" dirty="0">
                <a:latin typeface="Arial" panose="020B0604020202020204" pitchFamily="34" charset="0"/>
                <a:ea typeface="Times New Roman" panose="02020603050405020304" pitchFamily="18" charset="0"/>
              </a:rPr>
              <a:t> en </a:t>
            </a:r>
            <a:r>
              <a:rPr lang="es-ES" sz="1600" b="1" dirty="0">
                <a:latin typeface="Arial" panose="020B0604020202020204" pitchFamily="34" charset="0"/>
                <a:ea typeface="Times New Roman" panose="02020603050405020304" pitchFamily="18" charset="0"/>
              </a:rPr>
              <a:t>una situación </a:t>
            </a:r>
            <a:r>
              <a:rPr lang="es-ES" sz="1600" b="1" dirty="0" smtClean="0">
                <a:latin typeface="Arial" panose="020B0604020202020204" pitchFamily="34" charset="0"/>
                <a:ea typeface="Times New Roman" panose="02020603050405020304" pitchFamily="18" charset="0"/>
              </a:rPr>
              <a:t>específica.</a:t>
            </a:r>
          </a:p>
          <a:p>
            <a:pPr>
              <a:spcAft>
                <a:spcPts val="0"/>
              </a:spcAft>
            </a:pPr>
            <a:endParaRPr lang="es-ES" sz="1600" b="1" dirty="0">
              <a:latin typeface="Arial" panose="020B0604020202020204" pitchFamily="34" charset="0"/>
              <a:ea typeface="Times New Roman" panose="02020603050405020304" pitchFamily="18" charset="0"/>
            </a:endParaRPr>
          </a:p>
          <a:p>
            <a:pPr algn="just">
              <a:spcAft>
                <a:spcPts val="0"/>
              </a:spcAft>
            </a:pPr>
            <a:r>
              <a:rPr lang="es-ES" sz="1600" dirty="0">
                <a:latin typeface="Arial" panose="020B0604020202020204" pitchFamily="34" charset="0"/>
                <a:ea typeface="Times New Roman" panose="02020603050405020304" pitchFamily="18" charset="0"/>
              </a:rPr>
              <a:t>Gracias a la atención somos capaces de “darnos cuenta”. La atención nos sirve para “prestar oídos” a la explicación del profesor. Por lo anterior que se le considera como un fenómeno de la conciencia </a:t>
            </a:r>
            <a:r>
              <a:rPr lang="es-MX" sz="1600" dirty="0">
                <a:latin typeface="Arial" panose="020B0604020202020204" pitchFamily="34" charset="0"/>
                <a:ea typeface="Times New Roman" panose="02020603050405020304" pitchFamily="18" charset="0"/>
              </a:rPr>
              <a:t>(Zepeda H., Fdo., 2003, p. 105).</a:t>
            </a:r>
            <a:endParaRPr lang="es-MX" sz="1600" dirty="0">
              <a:latin typeface="Times New Roman" panose="02020603050405020304" pitchFamily="18" charset="0"/>
              <a:ea typeface="Times New Roman" panose="02020603050405020304" pitchFamily="18" charset="0"/>
            </a:endParaRPr>
          </a:p>
          <a:p>
            <a:pPr>
              <a:spcAft>
                <a:spcPts val="0"/>
              </a:spcAft>
            </a:pPr>
            <a:endParaRPr lang="es-MX" sz="1600" dirty="0">
              <a:latin typeface="Times New Roman" panose="02020603050405020304" pitchFamily="18" charset="0"/>
              <a:ea typeface="Times New Roman" panose="02020603050405020304" pitchFamily="18" charset="0"/>
            </a:endParaRPr>
          </a:p>
        </p:txBody>
      </p:sp>
      <p:pic>
        <p:nvPicPr>
          <p:cNvPr id="7" name="Imagen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60032" y="1340768"/>
            <a:ext cx="2852817" cy="2520280"/>
          </a:xfrm>
          <a:prstGeom prst="rect">
            <a:avLst/>
          </a:prstGeom>
        </p:spPr>
      </p:pic>
    </p:spTree>
    <p:extLst>
      <p:ext uri="{BB962C8B-B14F-4D97-AF65-F5344CB8AC3E}">
        <p14:creationId xmlns:p14="http://schemas.microsoft.com/office/powerpoint/2010/main" val="2661962639"/>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188640"/>
            <a:ext cx="7467600" cy="360040"/>
          </a:xfrm>
          <a:solidFill>
            <a:schemeClr val="accent4">
              <a:lumMod val="40000"/>
              <a:lumOff val="60000"/>
            </a:schemeClr>
          </a:solidFill>
        </p:spPr>
        <p:txBody>
          <a:bodyPr>
            <a:normAutofit fontScale="90000"/>
          </a:bodyPr>
          <a:lstStyle/>
          <a:p>
            <a:pPr algn="ctr"/>
            <a:r>
              <a:rPr lang="es-MX" dirty="0">
                <a:solidFill>
                  <a:schemeClr val="tx1"/>
                </a:solidFill>
                <a:latin typeface="Comic Sans MS" panose="030F0702030302020204" pitchFamily="66" charset="0"/>
              </a:rPr>
              <a:t/>
            </a:r>
            <a:br>
              <a:rPr lang="es-MX" dirty="0">
                <a:solidFill>
                  <a:schemeClr val="tx1"/>
                </a:solidFill>
                <a:latin typeface="Comic Sans MS" panose="030F0702030302020204" pitchFamily="66" charset="0"/>
              </a:rPr>
            </a:br>
            <a:r>
              <a:rPr lang="es-ES" sz="2400" b="1" dirty="0">
                <a:solidFill>
                  <a:schemeClr val="tx1"/>
                </a:solidFill>
                <a:latin typeface="Arial" panose="020B0604020202020204" pitchFamily="34" charset="0"/>
                <a:ea typeface="Times New Roman" panose="02020603050405020304" pitchFamily="18" charset="0"/>
              </a:rPr>
              <a:t>3. Procesos </a:t>
            </a:r>
            <a:r>
              <a:rPr lang="es-ES" sz="2400" b="1" dirty="0" smtClean="0">
                <a:solidFill>
                  <a:schemeClr val="tx1"/>
                </a:solidFill>
                <a:latin typeface="Arial" panose="020B0604020202020204" pitchFamily="34" charset="0"/>
                <a:ea typeface="Times New Roman" panose="02020603050405020304" pitchFamily="18" charset="0"/>
              </a:rPr>
              <a:t>psicológicos</a:t>
            </a:r>
            <a:endParaRPr lang="es-MX" sz="2200" dirty="0">
              <a:solidFill>
                <a:schemeClr val="tx1"/>
              </a:solidFill>
            </a:endParaRPr>
          </a:p>
        </p:txBody>
      </p:sp>
      <p:sp>
        <p:nvSpPr>
          <p:cNvPr id="9" name="Rectángulo 8"/>
          <p:cNvSpPr/>
          <p:nvPr/>
        </p:nvSpPr>
        <p:spPr>
          <a:xfrm>
            <a:off x="611560" y="908720"/>
            <a:ext cx="3744416" cy="4524315"/>
          </a:xfrm>
          <a:prstGeom prst="rect">
            <a:avLst/>
          </a:prstGeom>
        </p:spPr>
        <p:txBody>
          <a:bodyPr wrap="square">
            <a:spAutoFit/>
          </a:bodyPr>
          <a:lstStyle/>
          <a:p>
            <a:pPr>
              <a:spcAft>
                <a:spcPts val="0"/>
              </a:spcAft>
            </a:pPr>
            <a:r>
              <a:rPr lang="es-MX" sz="1600" b="1" dirty="0">
                <a:latin typeface="Arial" panose="020B0604020202020204" pitchFamily="34" charset="0"/>
                <a:ea typeface="Times New Roman" panose="02020603050405020304" pitchFamily="18" charset="0"/>
              </a:rPr>
              <a:t>Definición de </a:t>
            </a:r>
            <a:r>
              <a:rPr lang="es-ES" sz="1600" b="1" dirty="0" smtClean="0">
                <a:latin typeface="Arial" panose="020B0604020202020204" pitchFamily="34" charset="0"/>
                <a:ea typeface="Times New Roman" panose="02020603050405020304" pitchFamily="18" charset="0"/>
              </a:rPr>
              <a:t>Motivación</a:t>
            </a:r>
          </a:p>
          <a:p>
            <a:pPr>
              <a:spcAft>
                <a:spcPts val="0"/>
              </a:spcAft>
            </a:pPr>
            <a:endParaRPr lang="es-ES" sz="1600" dirty="0" smtClean="0">
              <a:highlight>
                <a:srgbClr val="FFFF00"/>
              </a:highlight>
              <a:latin typeface="Arial" panose="020B0604020202020204" pitchFamily="34" charset="0"/>
              <a:ea typeface="Times New Roman" panose="02020603050405020304" pitchFamily="18" charset="0"/>
            </a:endParaRPr>
          </a:p>
          <a:p>
            <a:pPr algn="just">
              <a:spcAft>
                <a:spcPts val="0"/>
              </a:spcAft>
            </a:pPr>
            <a:r>
              <a:rPr lang="es-ES" sz="1600" b="1" dirty="0">
                <a:latin typeface="Arial" panose="020B0604020202020204" pitchFamily="34" charset="0"/>
                <a:ea typeface="Times New Roman" panose="02020603050405020304" pitchFamily="18" charset="0"/>
              </a:rPr>
              <a:t>Definición de motivo</a:t>
            </a:r>
            <a:r>
              <a:rPr lang="es-ES" sz="1600" dirty="0">
                <a:latin typeface="Arial" panose="020B0604020202020204" pitchFamily="34" charset="0"/>
                <a:ea typeface="Times New Roman" panose="02020603050405020304" pitchFamily="18" charset="0"/>
              </a:rPr>
              <a:t>: estado de tensión interna en el individuo, que despierta, mantiene y dirige la conducta hacia una meta </a:t>
            </a:r>
            <a:r>
              <a:rPr lang="es-MX" sz="1600" dirty="0">
                <a:latin typeface="Arial" panose="020B0604020202020204" pitchFamily="34" charset="0"/>
                <a:ea typeface="Times New Roman" panose="02020603050405020304" pitchFamily="18" charset="0"/>
              </a:rPr>
              <a:t>(Zepeda H., Fdo., 2003, p. 126)</a:t>
            </a:r>
            <a:r>
              <a:rPr lang="es-ES" sz="1600" dirty="0" smtClean="0">
                <a:latin typeface="Arial" panose="020B0604020202020204" pitchFamily="34" charset="0"/>
                <a:ea typeface="Times New Roman" panose="02020603050405020304" pitchFamily="18" charset="0"/>
              </a:rPr>
              <a:t>.</a:t>
            </a:r>
          </a:p>
          <a:p>
            <a:pPr algn="just">
              <a:spcAft>
                <a:spcPts val="0"/>
              </a:spcAft>
            </a:pPr>
            <a:endParaRPr lang="es-MX" sz="1600" dirty="0">
              <a:latin typeface="Times New Roman" panose="02020603050405020304" pitchFamily="18" charset="0"/>
              <a:ea typeface="Times New Roman" panose="02020603050405020304" pitchFamily="18" charset="0"/>
            </a:endParaRPr>
          </a:p>
          <a:p>
            <a:pPr>
              <a:spcAft>
                <a:spcPts val="0"/>
              </a:spcAft>
            </a:pPr>
            <a:endParaRPr lang="es-ES" sz="1600" b="1" dirty="0" smtClean="0">
              <a:latin typeface="Arial" panose="020B0604020202020204" pitchFamily="34" charset="0"/>
              <a:ea typeface="Times New Roman" panose="02020603050405020304" pitchFamily="18" charset="0"/>
            </a:endParaRPr>
          </a:p>
          <a:p>
            <a:pPr algn="just">
              <a:spcAft>
                <a:spcPts val="0"/>
              </a:spcAft>
            </a:pPr>
            <a:r>
              <a:rPr lang="es-MX" sz="1600" dirty="0">
                <a:latin typeface="Arial" panose="020B0604020202020204" pitchFamily="34" charset="0"/>
                <a:ea typeface="Times New Roman" panose="02020603050405020304" pitchFamily="18" charset="0"/>
              </a:rPr>
              <a:t>La motivación según </a:t>
            </a:r>
            <a:r>
              <a:rPr lang="es-MX" sz="1600" b="1" dirty="0">
                <a:latin typeface="Arial" panose="020B0604020202020204" pitchFamily="34" charset="0"/>
                <a:ea typeface="Times New Roman" panose="02020603050405020304" pitchFamily="18" charset="0"/>
              </a:rPr>
              <a:t>Linda </a:t>
            </a:r>
            <a:r>
              <a:rPr lang="es-MX" sz="1600" b="1" dirty="0" err="1" smtClean="0">
                <a:latin typeface="Arial" panose="020B0604020202020204" pitchFamily="34" charset="0"/>
                <a:ea typeface="Times New Roman" panose="02020603050405020304" pitchFamily="18" charset="0"/>
              </a:rPr>
              <a:t>Davidoff</a:t>
            </a:r>
            <a:r>
              <a:rPr lang="es-MX" sz="1600" b="1" dirty="0" smtClean="0">
                <a:latin typeface="Arial" panose="020B0604020202020204" pitchFamily="34" charset="0"/>
                <a:ea typeface="Times New Roman" panose="02020603050405020304" pitchFamily="18" charset="0"/>
              </a:rPr>
              <a:t>,</a:t>
            </a:r>
            <a:r>
              <a:rPr lang="es-MX" sz="1600" dirty="0" smtClean="0">
                <a:latin typeface="Arial" panose="020B0604020202020204" pitchFamily="34" charset="0"/>
                <a:ea typeface="Times New Roman" panose="02020603050405020304" pitchFamily="18" charset="0"/>
              </a:rPr>
              <a:t> </a:t>
            </a:r>
            <a:r>
              <a:rPr lang="es-MX" sz="1600" dirty="0">
                <a:latin typeface="Arial" panose="020B0604020202020204" pitchFamily="34" charset="0"/>
                <a:ea typeface="Times New Roman" panose="02020603050405020304" pitchFamily="18" charset="0"/>
              </a:rPr>
              <a:t>“es un estado interno que puede ser el resultado de una necesidad y que se caracteriza como algo que activa o excita la conducta que, por lo común, se dirige a la satisfacción del requerimiento instigador</a:t>
            </a:r>
            <a:r>
              <a:rPr lang="es-MX" sz="1600" dirty="0" smtClean="0">
                <a:latin typeface="Arial" panose="020B0604020202020204" pitchFamily="34" charset="0"/>
                <a:ea typeface="Times New Roman" panose="02020603050405020304" pitchFamily="18" charset="0"/>
              </a:rPr>
              <a:t>”. </a:t>
            </a:r>
            <a:endParaRPr lang="es-ES" sz="1600" b="1" dirty="0">
              <a:latin typeface="Arial" panose="020B0604020202020204" pitchFamily="34" charset="0"/>
              <a:ea typeface="Times New Roman" panose="02020603050405020304" pitchFamily="18" charset="0"/>
            </a:endParaRPr>
          </a:p>
          <a:p>
            <a:pPr>
              <a:spcAft>
                <a:spcPts val="0"/>
              </a:spcAft>
            </a:pPr>
            <a:r>
              <a:rPr lang="es-ES" sz="1600" dirty="0">
                <a:latin typeface="Arial" panose="020B0604020202020204" pitchFamily="34" charset="0"/>
                <a:ea typeface="Times New Roman" panose="02020603050405020304" pitchFamily="18" charset="0"/>
              </a:rPr>
              <a:t> </a:t>
            </a:r>
            <a:endParaRPr lang="es-ES" sz="1600" dirty="0" smtClean="0">
              <a:latin typeface="Comic Sans MS" panose="030F0702030302020204" pitchFamily="66" charset="0"/>
              <a:ea typeface="Times New Roman" panose="02020603050405020304" pitchFamily="18" charset="0"/>
            </a:endParaRPr>
          </a:p>
          <a:p>
            <a:r>
              <a:rPr lang="es-ES" sz="1600" dirty="0" smtClean="0">
                <a:latin typeface="Comic Sans MS" panose="030F0702030302020204" pitchFamily="66" charset="0"/>
                <a:ea typeface="Times New Roman" panose="02020603050405020304" pitchFamily="18" charset="0"/>
              </a:rPr>
              <a:t> </a:t>
            </a:r>
          </a:p>
        </p:txBody>
      </p:sp>
      <p:pic>
        <p:nvPicPr>
          <p:cNvPr id="3" name="Imagen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51920" y="4797152"/>
            <a:ext cx="1828855" cy="1728491"/>
          </a:xfrm>
          <a:prstGeom prst="rect">
            <a:avLst/>
          </a:prstGeom>
        </p:spPr>
      </p:pic>
      <p:pic>
        <p:nvPicPr>
          <p:cNvPr id="4" name="Imagen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436096" y="764704"/>
            <a:ext cx="1954764" cy="2744567"/>
          </a:xfrm>
          <a:prstGeom prst="rect">
            <a:avLst/>
          </a:prstGeom>
        </p:spPr>
      </p:pic>
    </p:spTree>
    <p:extLst>
      <p:ext uri="{BB962C8B-B14F-4D97-AF65-F5344CB8AC3E}">
        <p14:creationId xmlns:p14="http://schemas.microsoft.com/office/powerpoint/2010/main" val="1591114941"/>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188640"/>
            <a:ext cx="7467600" cy="360040"/>
          </a:xfrm>
          <a:solidFill>
            <a:schemeClr val="accent4">
              <a:lumMod val="40000"/>
              <a:lumOff val="60000"/>
            </a:schemeClr>
          </a:solidFill>
        </p:spPr>
        <p:txBody>
          <a:bodyPr>
            <a:normAutofit fontScale="90000"/>
          </a:bodyPr>
          <a:lstStyle/>
          <a:p>
            <a:pPr algn="ctr"/>
            <a:r>
              <a:rPr lang="es-MX" dirty="0">
                <a:solidFill>
                  <a:schemeClr val="tx1"/>
                </a:solidFill>
                <a:latin typeface="Comic Sans MS" panose="030F0702030302020204" pitchFamily="66" charset="0"/>
              </a:rPr>
              <a:t/>
            </a:r>
            <a:br>
              <a:rPr lang="es-MX" dirty="0">
                <a:solidFill>
                  <a:schemeClr val="tx1"/>
                </a:solidFill>
                <a:latin typeface="Comic Sans MS" panose="030F0702030302020204" pitchFamily="66" charset="0"/>
              </a:rPr>
            </a:br>
            <a:r>
              <a:rPr lang="es-ES" sz="2400" b="1" dirty="0">
                <a:solidFill>
                  <a:schemeClr val="tx1"/>
                </a:solidFill>
                <a:latin typeface="Arial" panose="020B0604020202020204" pitchFamily="34" charset="0"/>
                <a:ea typeface="Times New Roman" panose="02020603050405020304" pitchFamily="18" charset="0"/>
              </a:rPr>
              <a:t>3. Procesos </a:t>
            </a:r>
            <a:r>
              <a:rPr lang="es-ES" sz="2400" b="1" dirty="0" smtClean="0">
                <a:solidFill>
                  <a:schemeClr val="tx1"/>
                </a:solidFill>
                <a:latin typeface="Arial" panose="020B0604020202020204" pitchFamily="34" charset="0"/>
                <a:ea typeface="Times New Roman" panose="02020603050405020304" pitchFamily="18" charset="0"/>
              </a:rPr>
              <a:t>psicológicos</a:t>
            </a:r>
            <a:endParaRPr lang="es-MX" sz="2200" dirty="0">
              <a:solidFill>
                <a:schemeClr val="tx1"/>
              </a:solidFill>
            </a:endParaRPr>
          </a:p>
        </p:txBody>
      </p:sp>
      <p:sp>
        <p:nvSpPr>
          <p:cNvPr id="9" name="Rectángulo 8"/>
          <p:cNvSpPr/>
          <p:nvPr/>
        </p:nvSpPr>
        <p:spPr>
          <a:xfrm>
            <a:off x="611560" y="908720"/>
            <a:ext cx="3744416" cy="4721292"/>
          </a:xfrm>
          <a:prstGeom prst="rect">
            <a:avLst/>
          </a:prstGeom>
        </p:spPr>
        <p:txBody>
          <a:bodyPr wrap="square">
            <a:spAutoFit/>
          </a:bodyPr>
          <a:lstStyle/>
          <a:p>
            <a:pPr algn="just">
              <a:lnSpc>
                <a:spcPct val="115000"/>
              </a:lnSpc>
              <a:spcAft>
                <a:spcPts val="0"/>
              </a:spcAft>
            </a:pPr>
            <a:r>
              <a:rPr lang="es-MX" sz="1600" b="1" dirty="0">
                <a:latin typeface="Arial" panose="020B0604020202020204" pitchFamily="34" charset="0"/>
                <a:ea typeface="Times New Roman" panose="02020603050405020304" pitchFamily="18" charset="0"/>
              </a:rPr>
              <a:t>Definición de </a:t>
            </a:r>
            <a:r>
              <a:rPr lang="es-MX" sz="1600" b="1" dirty="0" smtClean="0">
                <a:latin typeface="Arial" panose="020B0604020202020204" pitchFamily="34" charset="0"/>
                <a:ea typeface="Times New Roman" panose="02020603050405020304" pitchFamily="18" charset="0"/>
              </a:rPr>
              <a:t>Emoción</a:t>
            </a:r>
          </a:p>
          <a:p>
            <a:pPr algn="just">
              <a:lnSpc>
                <a:spcPct val="115000"/>
              </a:lnSpc>
              <a:spcAft>
                <a:spcPts val="0"/>
              </a:spcAft>
            </a:pPr>
            <a:endParaRPr lang="es-MX" sz="1600" b="1" dirty="0">
              <a:latin typeface="Arial" panose="020B0604020202020204" pitchFamily="34" charset="0"/>
              <a:ea typeface="Times New Roman" panose="02020603050405020304" pitchFamily="18" charset="0"/>
            </a:endParaRPr>
          </a:p>
          <a:p>
            <a:pPr algn="just">
              <a:lnSpc>
                <a:spcPct val="150000"/>
              </a:lnSpc>
              <a:spcAft>
                <a:spcPts val="0"/>
              </a:spcAft>
            </a:pPr>
            <a:r>
              <a:rPr lang="es-MX" sz="1600" dirty="0" smtClean="0">
                <a:latin typeface="Arial" panose="020B0604020202020204" pitchFamily="34" charset="0"/>
                <a:ea typeface="Times New Roman" panose="02020603050405020304" pitchFamily="18" charset="0"/>
              </a:rPr>
              <a:t>[</a:t>
            </a:r>
            <a:r>
              <a:rPr lang="es-MX" sz="1600" dirty="0">
                <a:latin typeface="Arial" panose="020B0604020202020204" pitchFamily="34" charset="0"/>
                <a:ea typeface="Times New Roman" panose="02020603050405020304" pitchFamily="18" charset="0"/>
              </a:rPr>
              <a:t>Lat. </a:t>
            </a:r>
            <a:r>
              <a:rPr lang="es-MX" sz="1600" dirty="0" err="1">
                <a:latin typeface="Arial" panose="020B0604020202020204" pitchFamily="34" charset="0"/>
                <a:ea typeface="Times New Roman" panose="02020603050405020304" pitchFamily="18" charset="0"/>
              </a:rPr>
              <a:t>emoveo</a:t>
            </a:r>
            <a:r>
              <a:rPr lang="es-MX" sz="1600" dirty="0">
                <a:latin typeface="Arial" panose="020B0604020202020204" pitchFamily="34" charset="0"/>
                <a:ea typeface="Times New Roman" panose="02020603050405020304" pitchFamily="18" charset="0"/>
              </a:rPr>
              <a:t>, </a:t>
            </a:r>
            <a:r>
              <a:rPr lang="es-MX" sz="1600" dirty="0" err="1">
                <a:latin typeface="Arial" panose="020B0604020202020204" pitchFamily="34" charset="0"/>
                <a:ea typeface="Times New Roman" panose="02020603050405020304" pitchFamily="18" charset="0"/>
              </a:rPr>
              <a:t>emotum</a:t>
            </a:r>
            <a:r>
              <a:rPr lang="es-MX" sz="1600" dirty="0">
                <a:latin typeface="Arial" panose="020B0604020202020204" pitchFamily="34" charset="0"/>
                <a:ea typeface="Times New Roman" panose="02020603050405020304" pitchFamily="18" charset="0"/>
              </a:rPr>
              <a:t> = conmovido, perturbado]. “Estado de ánimo caracterizado por una conmoción orgánica consiguiente a impresiones de los sentidos, ideas o recuerdos, la cual produce fenómenos viscerales que percibe el sujeto emocionado y con frecuencia se traduce en gestos, actitudes u otras formas de expresión” (Diccionario de Psicología </a:t>
            </a:r>
            <a:r>
              <a:rPr lang="es-MX" sz="1600" dirty="0" err="1">
                <a:latin typeface="Arial" panose="020B0604020202020204" pitchFamily="34" charset="0"/>
                <a:ea typeface="Times New Roman" panose="02020603050405020304" pitchFamily="18" charset="0"/>
              </a:rPr>
              <a:t>Orbis</a:t>
            </a:r>
            <a:r>
              <a:rPr lang="es-MX" sz="1600" dirty="0">
                <a:latin typeface="Arial" panose="020B0604020202020204" pitchFamily="34" charset="0"/>
                <a:ea typeface="Times New Roman" panose="02020603050405020304" pitchFamily="18" charset="0"/>
              </a:rPr>
              <a:t>, pp. 103</a:t>
            </a:r>
            <a:r>
              <a:rPr lang="es-MX" sz="1600" dirty="0" smtClean="0">
                <a:latin typeface="Arial" panose="020B0604020202020204" pitchFamily="34" charset="0"/>
                <a:ea typeface="Times New Roman" panose="02020603050405020304" pitchFamily="18" charset="0"/>
              </a:rPr>
              <a:t>)</a:t>
            </a:r>
            <a:r>
              <a:rPr lang="es-ES" sz="1600" dirty="0">
                <a:latin typeface="Comic Sans MS" panose="030F0702030302020204" pitchFamily="66" charset="0"/>
                <a:ea typeface="Times New Roman" panose="02020603050405020304" pitchFamily="18" charset="0"/>
              </a:rPr>
              <a:t>.</a:t>
            </a:r>
            <a:endParaRPr lang="es-MX" sz="1600" dirty="0">
              <a:latin typeface="Times New Roman" panose="02020603050405020304" pitchFamily="18" charset="0"/>
              <a:ea typeface="Times New Roman" panose="02020603050405020304" pitchFamily="18" charset="0"/>
            </a:endParaRPr>
          </a:p>
        </p:txBody>
      </p:sp>
      <p:pic>
        <p:nvPicPr>
          <p:cNvPr id="3" name="Imagen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60032" y="1124744"/>
            <a:ext cx="2664296" cy="2217680"/>
          </a:xfrm>
          <a:prstGeom prst="rect">
            <a:avLst/>
          </a:prstGeom>
        </p:spPr>
      </p:pic>
      <p:pic>
        <p:nvPicPr>
          <p:cNvPr id="4" name="Imagen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99992" y="3918488"/>
            <a:ext cx="2304256" cy="2190466"/>
          </a:xfrm>
          <a:prstGeom prst="rect">
            <a:avLst/>
          </a:prstGeom>
        </p:spPr>
      </p:pic>
    </p:spTree>
    <p:extLst>
      <p:ext uri="{BB962C8B-B14F-4D97-AF65-F5344CB8AC3E}">
        <p14:creationId xmlns:p14="http://schemas.microsoft.com/office/powerpoint/2010/main" val="3635691213"/>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188640"/>
            <a:ext cx="7467600" cy="360040"/>
          </a:xfrm>
          <a:solidFill>
            <a:schemeClr val="accent4">
              <a:lumMod val="40000"/>
              <a:lumOff val="60000"/>
            </a:schemeClr>
          </a:solidFill>
        </p:spPr>
        <p:txBody>
          <a:bodyPr>
            <a:normAutofit fontScale="90000"/>
          </a:bodyPr>
          <a:lstStyle/>
          <a:p>
            <a:pPr algn="ctr"/>
            <a:r>
              <a:rPr lang="es-MX" dirty="0">
                <a:solidFill>
                  <a:schemeClr val="tx1"/>
                </a:solidFill>
                <a:latin typeface="Comic Sans MS" panose="030F0702030302020204" pitchFamily="66" charset="0"/>
              </a:rPr>
              <a:t/>
            </a:r>
            <a:br>
              <a:rPr lang="es-MX" dirty="0">
                <a:solidFill>
                  <a:schemeClr val="tx1"/>
                </a:solidFill>
                <a:latin typeface="Comic Sans MS" panose="030F0702030302020204" pitchFamily="66" charset="0"/>
              </a:rPr>
            </a:br>
            <a:r>
              <a:rPr lang="es-ES" sz="2400" b="1" dirty="0">
                <a:solidFill>
                  <a:schemeClr val="tx1"/>
                </a:solidFill>
                <a:latin typeface="Arial" panose="020B0604020202020204" pitchFamily="34" charset="0"/>
                <a:ea typeface="Times New Roman" panose="02020603050405020304" pitchFamily="18" charset="0"/>
              </a:rPr>
              <a:t>3. Procesos </a:t>
            </a:r>
            <a:r>
              <a:rPr lang="es-ES" sz="2400" b="1" dirty="0" smtClean="0">
                <a:solidFill>
                  <a:schemeClr val="tx1"/>
                </a:solidFill>
                <a:latin typeface="Arial" panose="020B0604020202020204" pitchFamily="34" charset="0"/>
                <a:ea typeface="Times New Roman" panose="02020603050405020304" pitchFamily="18" charset="0"/>
              </a:rPr>
              <a:t>psicológicos</a:t>
            </a:r>
            <a:endParaRPr lang="es-MX" sz="2200" dirty="0">
              <a:solidFill>
                <a:schemeClr val="tx1"/>
              </a:solidFill>
            </a:endParaRPr>
          </a:p>
        </p:txBody>
      </p:sp>
      <p:sp>
        <p:nvSpPr>
          <p:cNvPr id="9" name="Rectángulo 8"/>
          <p:cNvSpPr/>
          <p:nvPr/>
        </p:nvSpPr>
        <p:spPr>
          <a:xfrm>
            <a:off x="611560" y="764704"/>
            <a:ext cx="3744416" cy="4142673"/>
          </a:xfrm>
          <a:prstGeom prst="rect">
            <a:avLst/>
          </a:prstGeom>
        </p:spPr>
        <p:txBody>
          <a:bodyPr wrap="square">
            <a:spAutoFit/>
          </a:bodyPr>
          <a:lstStyle/>
          <a:p>
            <a:pPr algn="just">
              <a:lnSpc>
                <a:spcPct val="115000"/>
              </a:lnSpc>
              <a:spcAft>
                <a:spcPts val="0"/>
              </a:spcAft>
            </a:pPr>
            <a:r>
              <a:rPr lang="es-ES" sz="1600" b="1" dirty="0" smtClean="0">
                <a:latin typeface="Arial" panose="020B0604020202020204" pitchFamily="34" charset="0"/>
                <a:ea typeface="Times New Roman" panose="02020603050405020304" pitchFamily="18" charset="0"/>
              </a:rPr>
              <a:t>Aprendizaje</a:t>
            </a:r>
            <a:r>
              <a:rPr lang="es-ES" sz="1600" dirty="0" smtClean="0">
                <a:latin typeface="Arial" panose="020B0604020202020204" pitchFamily="34" charset="0"/>
                <a:ea typeface="Times New Roman" panose="02020603050405020304" pitchFamily="18" charset="0"/>
              </a:rPr>
              <a:t> </a:t>
            </a:r>
          </a:p>
          <a:p>
            <a:pPr algn="just">
              <a:lnSpc>
                <a:spcPct val="115000"/>
              </a:lnSpc>
              <a:spcAft>
                <a:spcPts val="0"/>
              </a:spcAft>
            </a:pPr>
            <a:endParaRPr lang="es-MX" sz="1600" b="1" dirty="0">
              <a:latin typeface="Arial" panose="020B0604020202020204" pitchFamily="34" charset="0"/>
              <a:ea typeface="Times New Roman" panose="02020603050405020304" pitchFamily="18" charset="0"/>
            </a:endParaRPr>
          </a:p>
          <a:p>
            <a:pPr algn="just">
              <a:lnSpc>
                <a:spcPct val="150000"/>
              </a:lnSpc>
              <a:spcAft>
                <a:spcPts val="0"/>
              </a:spcAft>
            </a:pPr>
            <a:r>
              <a:rPr lang="es-ES" sz="1600" dirty="0">
                <a:latin typeface="Arial" panose="020B0604020202020204" pitchFamily="34" charset="0"/>
                <a:ea typeface="Times New Roman" panose="02020603050405020304" pitchFamily="18" charset="0"/>
              </a:rPr>
              <a:t>En el aprendizaje intervienen todas las facultades humanas: como las sensaciones, la percepción, la atención, la memoria, la consciencia, la inteligencia, la voluntad, la imaginación, en fin, todas ellas participan de alguna forma en este proceso fundamental del ser humano</a:t>
            </a:r>
            <a:r>
              <a:rPr lang="es-ES" sz="1600" dirty="0" smtClean="0">
                <a:latin typeface="Arial" panose="020B0604020202020204" pitchFamily="34" charset="0"/>
                <a:ea typeface="Times New Roman" panose="02020603050405020304" pitchFamily="18" charset="0"/>
              </a:rPr>
              <a:t>.</a:t>
            </a:r>
          </a:p>
          <a:p>
            <a:pPr lvl="0" algn="just">
              <a:lnSpc>
                <a:spcPct val="115000"/>
              </a:lnSpc>
            </a:pPr>
            <a:endParaRPr lang="es-ES" sz="1600" b="1" dirty="0" smtClean="0">
              <a:solidFill>
                <a:prstClr val="black"/>
              </a:solidFill>
              <a:latin typeface="Arial" panose="020B0604020202020204" pitchFamily="34" charset="0"/>
              <a:ea typeface="Times New Roman" panose="02020603050405020304" pitchFamily="18" charset="0"/>
            </a:endParaRPr>
          </a:p>
          <a:p>
            <a:r>
              <a:rPr lang="es-ES" sz="1600" dirty="0" smtClean="0">
                <a:latin typeface="Comic Sans MS" panose="030F0702030302020204" pitchFamily="66" charset="0"/>
                <a:ea typeface="Times New Roman" panose="02020603050405020304" pitchFamily="18" charset="0"/>
              </a:rPr>
              <a:t> </a:t>
            </a:r>
          </a:p>
        </p:txBody>
      </p:sp>
      <p:pic>
        <p:nvPicPr>
          <p:cNvPr id="5" name="Imagen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097703" y="1883041"/>
            <a:ext cx="2827097" cy="3024336"/>
          </a:xfrm>
          <a:prstGeom prst="rect">
            <a:avLst/>
          </a:prstGeom>
        </p:spPr>
      </p:pic>
    </p:spTree>
    <p:extLst>
      <p:ext uri="{BB962C8B-B14F-4D97-AF65-F5344CB8AC3E}">
        <p14:creationId xmlns:p14="http://schemas.microsoft.com/office/powerpoint/2010/main" val="1199742015"/>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188640"/>
            <a:ext cx="7467600" cy="360040"/>
          </a:xfrm>
          <a:solidFill>
            <a:schemeClr val="accent4">
              <a:lumMod val="40000"/>
              <a:lumOff val="60000"/>
            </a:schemeClr>
          </a:solidFill>
        </p:spPr>
        <p:txBody>
          <a:bodyPr>
            <a:normAutofit fontScale="90000"/>
          </a:bodyPr>
          <a:lstStyle/>
          <a:p>
            <a:pPr algn="ctr"/>
            <a:r>
              <a:rPr lang="es-MX" dirty="0">
                <a:solidFill>
                  <a:schemeClr val="tx1"/>
                </a:solidFill>
                <a:latin typeface="Comic Sans MS" panose="030F0702030302020204" pitchFamily="66" charset="0"/>
              </a:rPr>
              <a:t/>
            </a:r>
            <a:br>
              <a:rPr lang="es-MX" dirty="0">
                <a:solidFill>
                  <a:schemeClr val="tx1"/>
                </a:solidFill>
                <a:latin typeface="Comic Sans MS" panose="030F0702030302020204" pitchFamily="66" charset="0"/>
              </a:rPr>
            </a:br>
            <a:r>
              <a:rPr lang="es-ES" sz="2400" b="1" dirty="0">
                <a:solidFill>
                  <a:schemeClr val="tx1"/>
                </a:solidFill>
                <a:latin typeface="Arial" panose="020B0604020202020204" pitchFamily="34" charset="0"/>
                <a:ea typeface="Times New Roman" panose="02020603050405020304" pitchFamily="18" charset="0"/>
              </a:rPr>
              <a:t>3. Procesos </a:t>
            </a:r>
            <a:r>
              <a:rPr lang="es-ES" sz="2400" b="1" dirty="0" smtClean="0">
                <a:solidFill>
                  <a:schemeClr val="tx1"/>
                </a:solidFill>
                <a:latin typeface="Arial" panose="020B0604020202020204" pitchFamily="34" charset="0"/>
                <a:ea typeface="Times New Roman" panose="02020603050405020304" pitchFamily="18" charset="0"/>
              </a:rPr>
              <a:t>psicológicos</a:t>
            </a:r>
            <a:endParaRPr lang="es-MX" sz="2200" dirty="0">
              <a:solidFill>
                <a:schemeClr val="tx1"/>
              </a:solidFill>
            </a:endParaRPr>
          </a:p>
        </p:txBody>
      </p:sp>
      <p:sp>
        <p:nvSpPr>
          <p:cNvPr id="9" name="Rectángulo 8"/>
          <p:cNvSpPr/>
          <p:nvPr/>
        </p:nvSpPr>
        <p:spPr>
          <a:xfrm>
            <a:off x="446584" y="692696"/>
            <a:ext cx="3744416" cy="4388894"/>
          </a:xfrm>
          <a:prstGeom prst="rect">
            <a:avLst/>
          </a:prstGeom>
        </p:spPr>
        <p:txBody>
          <a:bodyPr wrap="square">
            <a:spAutoFit/>
          </a:bodyPr>
          <a:lstStyle/>
          <a:p>
            <a:pPr algn="just">
              <a:lnSpc>
                <a:spcPct val="115000"/>
              </a:lnSpc>
              <a:spcAft>
                <a:spcPts val="0"/>
              </a:spcAft>
            </a:pPr>
            <a:r>
              <a:rPr lang="es-ES" sz="1600" dirty="0" smtClean="0">
                <a:latin typeface="Arial" panose="020B0604020202020204" pitchFamily="34" charset="0"/>
                <a:ea typeface="Times New Roman" panose="02020603050405020304" pitchFamily="18" charset="0"/>
              </a:rPr>
              <a:t>.</a:t>
            </a:r>
          </a:p>
          <a:p>
            <a:pPr lvl="0" algn="just">
              <a:lnSpc>
                <a:spcPct val="115000"/>
              </a:lnSpc>
            </a:pPr>
            <a:endParaRPr lang="es-ES" sz="1600" b="1" dirty="0" smtClean="0">
              <a:solidFill>
                <a:prstClr val="black"/>
              </a:solidFill>
              <a:latin typeface="Arial" panose="020B0604020202020204" pitchFamily="34" charset="0"/>
              <a:ea typeface="Times New Roman" panose="02020603050405020304" pitchFamily="18" charset="0"/>
            </a:endParaRPr>
          </a:p>
          <a:p>
            <a:pPr lvl="0" algn="just">
              <a:lnSpc>
                <a:spcPct val="115000"/>
              </a:lnSpc>
            </a:pPr>
            <a:r>
              <a:rPr lang="es-ES" sz="1600" b="1" dirty="0" smtClean="0">
                <a:solidFill>
                  <a:prstClr val="black"/>
                </a:solidFill>
                <a:latin typeface="Arial" panose="020B0604020202020204" pitchFamily="34" charset="0"/>
                <a:ea typeface="Times New Roman" panose="02020603050405020304" pitchFamily="18" charset="0"/>
              </a:rPr>
              <a:t>Definición </a:t>
            </a:r>
            <a:r>
              <a:rPr lang="es-ES" sz="1600" b="1" dirty="0">
                <a:solidFill>
                  <a:prstClr val="black"/>
                </a:solidFill>
                <a:latin typeface="Arial" panose="020B0604020202020204" pitchFamily="34" charset="0"/>
                <a:ea typeface="Times New Roman" panose="02020603050405020304" pitchFamily="18" charset="0"/>
              </a:rPr>
              <a:t>de Aprendizaje</a:t>
            </a:r>
            <a:r>
              <a:rPr lang="es-ES" sz="1600" dirty="0">
                <a:solidFill>
                  <a:prstClr val="black"/>
                </a:solidFill>
                <a:latin typeface="Arial" panose="020B0604020202020204" pitchFamily="34" charset="0"/>
                <a:ea typeface="Times New Roman" panose="02020603050405020304" pitchFamily="18" charset="0"/>
              </a:rPr>
              <a:t> </a:t>
            </a:r>
          </a:p>
          <a:p>
            <a:pPr algn="just">
              <a:spcAft>
                <a:spcPts val="0"/>
              </a:spcAft>
            </a:pPr>
            <a:endParaRPr lang="es-ES" sz="1600" dirty="0" smtClean="0">
              <a:latin typeface="Arial" panose="020B0604020202020204" pitchFamily="34" charset="0"/>
              <a:ea typeface="Times New Roman" panose="02020603050405020304" pitchFamily="18" charset="0"/>
            </a:endParaRPr>
          </a:p>
          <a:p>
            <a:pPr algn="just">
              <a:spcAft>
                <a:spcPts val="0"/>
              </a:spcAft>
            </a:pPr>
            <a:endParaRPr lang="es-ES" sz="1600" dirty="0">
              <a:latin typeface="Arial" panose="020B0604020202020204" pitchFamily="34" charset="0"/>
              <a:ea typeface="Times New Roman" panose="02020603050405020304" pitchFamily="18" charset="0"/>
            </a:endParaRPr>
          </a:p>
          <a:p>
            <a:pPr lvl="0" algn="just">
              <a:lnSpc>
                <a:spcPct val="150000"/>
              </a:lnSpc>
              <a:spcAft>
                <a:spcPts val="0"/>
              </a:spcAft>
            </a:pPr>
            <a:r>
              <a:rPr lang="es-ES" sz="1600" dirty="0">
                <a:latin typeface="Arial" panose="020B0604020202020204" pitchFamily="34" charset="0"/>
                <a:ea typeface="Times New Roman" panose="02020603050405020304" pitchFamily="18" charset="0"/>
              </a:rPr>
              <a:t>Es la actividad mental por medio de la cual el conocimiento y la habilidad, los hábitos, actitudes e ideales son adquiridos, retenidos y utilizados, originando progresiva adaptación y modificaciones de la conducta. </a:t>
            </a:r>
            <a:r>
              <a:rPr lang="es-MX" sz="1600" dirty="0">
                <a:latin typeface="Arial" panose="020B0604020202020204" pitchFamily="34" charset="0"/>
                <a:ea typeface="Times New Roman" panose="02020603050405020304" pitchFamily="18" charset="0"/>
              </a:rPr>
              <a:t>(Zepeda H., Fdo., 2003, p. 160</a:t>
            </a:r>
            <a:r>
              <a:rPr lang="es-MX" sz="1600" dirty="0" smtClean="0">
                <a:latin typeface="Arial" panose="020B0604020202020204" pitchFamily="34" charset="0"/>
                <a:ea typeface="Times New Roman" panose="02020603050405020304" pitchFamily="18" charset="0"/>
              </a:rPr>
              <a:t>).</a:t>
            </a:r>
            <a:endParaRPr lang="es-ES" sz="1600" dirty="0" smtClean="0">
              <a:latin typeface="Comic Sans MS" panose="030F0702030302020204" pitchFamily="66" charset="0"/>
              <a:ea typeface="Times New Roman" panose="02020603050405020304" pitchFamily="18" charset="0"/>
            </a:endParaRPr>
          </a:p>
          <a:p>
            <a:pPr>
              <a:lnSpc>
                <a:spcPct val="150000"/>
              </a:lnSpc>
            </a:pPr>
            <a:r>
              <a:rPr lang="es-ES" sz="1600" dirty="0" smtClean="0">
                <a:latin typeface="Comic Sans MS" panose="030F0702030302020204" pitchFamily="66" charset="0"/>
                <a:ea typeface="Times New Roman" panose="02020603050405020304" pitchFamily="18" charset="0"/>
              </a:rPr>
              <a:t> </a:t>
            </a:r>
          </a:p>
        </p:txBody>
      </p:sp>
      <p:pic>
        <p:nvPicPr>
          <p:cNvPr id="3" name="Imagen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16016" y="2018247"/>
            <a:ext cx="3405336" cy="3053817"/>
          </a:xfrm>
          <a:prstGeom prst="rect">
            <a:avLst/>
          </a:prstGeom>
        </p:spPr>
      </p:pic>
    </p:spTree>
    <p:extLst>
      <p:ext uri="{BB962C8B-B14F-4D97-AF65-F5344CB8AC3E}">
        <p14:creationId xmlns:p14="http://schemas.microsoft.com/office/powerpoint/2010/main" val="1470253776"/>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188640"/>
            <a:ext cx="7467600" cy="360040"/>
          </a:xfrm>
          <a:solidFill>
            <a:schemeClr val="accent4">
              <a:lumMod val="40000"/>
              <a:lumOff val="60000"/>
            </a:schemeClr>
          </a:solidFill>
        </p:spPr>
        <p:txBody>
          <a:bodyPr>
            <a:normAutofit fontScale="90000"/>
          </a:bodyPr>
          <a:lstStyle/>
          <a:p>
            <a:pPr algn="ctr"/>
            <a:r>
              <a:rPr lang="es-MX" dirty="0">
                <a:solidFill>
                  <a:schemeClr val="tx1"/>
                </a:solidFill>
                <a:latin typeface="Comic Sans MS" panose="030F0702030302020204" pitchFamily="66" charset="0"/>
              </a:rPr>
              <a:t/>
            </a:r>
            <a:br>
              <a:rPr lang="es-MX" dirty="0">
                <a:solidFill>
                  <a:schemeClr val="tx1"/>
                </a:solidFill>
                <a:latin typeface="Comic Sans MS" panose="030F0702030302020204" pitchFamily="66" charset="0"/>
              </a:rPr>
            </a:br>
            <a:r>
              <a:rPr lang="es-ES" sz="2400" b="1" dirty="0">
                <a:solidFill>
                  <a:schemeClr val="tx1"/>
                </a:solidFill>
                <a:latin typeface="Arial" panose="020B0604020202020204" pitchFamily="34" charset="0"/>
                <a:ea typeface="Times New Roman" panose="02020603050405020304" pitchFamily="18" charset="0"/>
              </a:rPr>
              <a:t>3. Procesos </a:t>
            </a:r>
            <a:r>
              <a:rPr lang="es-ES" sz="2400" b="1" dirty="0" smtClean="0">
                <a:solidFill>
                  <a:schemeClr val="tx1"/>
                </a:solidFill>
                <a:latin typeface="Arial" panose="020B0604020202020204" pitchFamily="34" charset="0"/>
                <a:ea typeface="Times New Roman" panose="02020603050405020304" pitchFamily="18" charset="0"/>
              </a:rPr>
              <a:t>psicológicos</a:t>
            </a:r>
            <a:endParaRPr lang="es-MX" sz="2200" dirty="0">
              <a:solidFill>
                <a:schemeClr val="tx1"/>
              </a:solidFill>
            </a:endParaRPr>
          </a:p>
        </p:txBody>
      </p:sp>
      <p:sp>
        <p:nvSpPr>
          <p:cNvPr id="9" name="Rectángulo 8"/>
          <p:cNvSpPr/>
          <p:nvPr/>
        </p:nvSpPr>
        <p:spPr>
          <a:xfrm>
            <a:off x="611560" y="908720"/>
            <a:ext cx="3744416" cy="3859518"/>
          </a:xfrm>
          <a:prstGeom prst="rect">
            <a:avLst/>
          </a:prstGeom>
        </p:spPr>
        <p:txBody>
          <a:bodyPr wrap="square">
            <a:spAutoFit/>
          </a:bodyPr>
          <a:lstStyle/>
          <a:p>
            <a:pPr algn="just">
              <a:lnSpc>
                <a:spcPct val="115000"/>
              </a:lnSpc>
              <a:spcAft>
                <a:spcPts val="0"/>
              </a:spcAft>
            </a:pPr>
            <a:r>
              <a:rPr lang="es-MX" sz="1600" b="1" dirty="0">
                <a:latin typeface="Arial" panose="020B0604020202020204" pitchFamily="34" charset="0"/>
                <a:ea typeface="Times New Roman" panose="02020603050405020304" pitchFamily="18" charset="0"/>
              </a:rPr>
              <a:t>Definición de </a:t>
            </a:r>
            <a:r>
              <a:rPr lang="es-MX" sz="1600" b="1" dirty="0" smtClean="0">
                <a:latin typeface="Arial" panose="020B0604020202020204" pitchFamily="34" charset="0"/>
                <a:ea typeface="Times New Roman" panose="02020603050405020304" pitchFamily="18" charset="0"/>
              </a:rPr>
              <a:t>Memoria</a:t>
            </a:r>
          </a:p>
          <a:p>
            <a:pPr algn="just">
              <a:lnSpc>
                <a:spcPct val="115000"/>
              </a:lnSpc>
              <a:spcAft>
                <a:spcPts val="0"/>
              </a:spcAft>
            </a:pPr>
            <a:endParaRPr lang="es-MX" sz="1600" b="1" dirty="0">
              <a:latin typeface="Arial" panose="020B0604020202020204" pitchFamily="34" charset="0"/>
              <a:ea typeface="Times New Roman" panose="02020603050405020304" pitchFamily="18" charset="0"/>
            </a:endParaRPr>
          </a:p>
          <a:p>
            <a:pPr algn="just">
              <a:lnSpc>
                <a:spcPct val="150000"/>
              </a:lnSpc>
              <a:spcAft>
                <a:spcPts val="0"/>
              </a:spcAft>
            </a:pPr>
            <a:r>
              <a:rPr lang="es-ES" sz="1600" dirty="0">
                <a:latin typeface="Arial" panose="020B0604020202020204" pitchFamily="34" charset="0"/>
                <a:ea typeface="Times New Roman" panose="02020603050405020304" pitchFamily="18" charset="0"/>
              </a:rPr>
              <a:t>La memoria y el aprendizaje son dos fenómenos psicológicos estrechamente vinculados, pero distintos entre sí, pues la primera se refiere a la impresión, almacenamiento y evocación de los recuerdos, el segundo tiene que ver con la adquisición de los mismos. </a:t>
            </a:r>
            <a:endParaRPr lang="es-ES" sz="1600" dirty="0" smtClean="0">
              <a:latin typeface="Comic Sans MS" panose="030F0702030302020204" pitchFamily="66" charset="0"/>
              <a:ea typeface="Times New Roman" panose="02020603050405020304" pitchFamily="18" charset="0"/>
            </a:endParaRPr>
          </a:p>
          <a:p>
            <a:r>
              <a:rPr lang="es-ES" sz="1600" dirty="0" smtClean="0">
                <a:latin typeface="Comic Sans MS" panose="030F0702030302020204" pitchFamily="66" charset="0"/>
                <a:ea typeface="Times New Roman" panose="02020603050405020304" pitchFamily="18" charset="0"/>
              </a:rPr>
              <a:t> </a:t>
            </a:r>
          </a:p>
        </p:txBody>
      </p:sp>
      <p:pic>
        <p:nvPicPr>
          <p:cNvPr id="5" name="Imagen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076056" y="1700808"/>
            <a:ext cx="2622291" cy="2736304"/>
          </a:xfrm>
          <a:prstGeom prst="rect">
            <a:avLst/>
          </a:prstGeom>
        </p:spPr>
      </p:pic>
    </p:spTree>
    <p:extLst>
      <p:ext uri="{BB962C8B-B14F-4D97-AF65-F5344CB8AC3E}">
        <p14:creationId xmlns:p14="http://schemas.microsoft.com/office/powerpoint/2010/main" val="1572250352"/>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188640"/>
            <a:ext cx="7467600" cy="360040"/>
          </a:xfrm>
          <a:solidFill>
            <a:schemeClr val="accent4">
              <a:lumMod val="40000"/>
              <a:lumOff val="60000"/>
            </a:schemeClr>
          </a:solidFill>
        </p:spPr>
        <p:txBody>
          <a:bodyPr>
            <a:normAutofit fontScale="90000"/>
          </a:bodyPr>
          <a:lstStyle/>
          <a:p>
            <a:pPr algn="ctr"/>
            <a:r>
              <a:rPr lang="es-MX" dirty="0">
                <a:solidFill>
                  <a:schemeClr val="tx1"/>
                </a:solidFill>
                <a:latin typeface="Comic Sans MS" panose="030F0702030302020204" pitchFamily="66" charset="0"/>
              </a:rPr>
              <a:t/>
            </a:r>
            <a:br>
              <a:rPr lang="es-MX" dirty="0">
                <a:solidFill>
                  <a:schemeClr val="tx1"/>
                </a:solidFill>
                <a:latin typeface="Comic Sans MS" panose="030F0702030302020204" pitchFamily="66" charset="0"/>
              </a:rPr>
            </a:br>
            <a:r>
              <a:rPr lang="es-ES" sz="2400" b="1" dirty="0">
                <a:solidFill>
                  <a:schemeClr val="tx1"/>
                </a:solidFill>
                <a:latin typeface="Arial" panose="020B0604020202020204" pitchFamily="34" charset="0"/>
                <a:ea typeface="Times New Roman" panose="02020603050405020304" pitchFamily="18" charset="0"/>
              </a:rPr>
              <a:t>3. Procesos </a:t>
            </a:r>
            <a:r>
              <a:rPr lang="es-ES" sz="2400" b="1" dirty="0" smtClean="0">
                <a:solidFill>
                  <a:schemeClr val="tx1"/>
                </a:solidFill>
                <a:latin typeface="Arial" panose="020B0604020202020204" pitchFamily="34" charset="0"/>
                <a:ea typeface="Times New Roman" panose="02020603050405020304" pitchFamily="18" charset="0"/>
              </a:rPr>
              <a:t>psicológicos</a:t>
            </a:r>
            <a:endParaRPr lang="es-MX" sz="2200" dirty="0">
              <a:solidFill>
                <a:schemeClr val="tx1"/>
              </a:solidFill>
            </a:endParaRPr>
          </a:p>
        </p:txBody>
      </p:sp>
      <p:sp>
        <p:nvSpPr>
          <p:cNvPr id="9" name="Rectángulo 8"/>
          <p:cNvSpPr/>
          <p:nvPr/>
        </p:nvSpPr>
        <p:spPr>
          <a:xfrm>
            <a:off x="611560" y="908720"/>
            <a:ext cx="3744416" cy="5004447"/>
          </a:xfrm>
          <a:prstGeom prst="rect">
            <a:avLst/>
          </a:prstGeom>
        </p:spPr>
        <p:txBody>
          <a:bodyPr wrap="square">
            <a:spAutoFit/>
          </a:bodyPr>
          <a:lstStyle/>
          <a:p>
            <a:pPr algn="just">
              <a:lnSpc>
                <a:spcPct val="115000"/>
              </a:lnSpc>
              <a:spcAft>
                <a:spcPts val="0"/>
              </a:spcAft>
            </a:pPr>
            <a:endParaRPr lang="es-MX" sz="1600" b="1" dirty="0">
              <a:latin typeface="Arial" panose="020B0604020202020204" pitchFamily="34" charset="0"/>
              <a:ea typeface="Times New Roman" panose="02020603050405020304" pitchFamily="18" charset="0"/>
            </a:endParaRPr>
          </a:p>
          <a:p>
            <a:pPr algn="just">
              <a:lnSpc>
                <a:spcPct val="115000"/>
              </a:lnSpc>
              <a:spcAft>
                <a:spcPts val="0"/>
              </a:spcAft>
            </a:pPr>
            <a:r>
              <a:rPr lang="es-ES" sz="1600" b="1" dirty="0">
                <a:latin typeface="Arial" panose="020B0604020202020204" pitchFamily="34" charset="0"/>
                <a:ea typeface="Times New Roman" panose="02020603050405020304" pitchFamily="18" charset="0"/>
              </a:rPr>
              <a:t>Definición de </a:t>
            </a:r>
            <a:r>
              <a:rPr lang="es-ES" sz="1600" b="1" dirty="0" smtClean="0">
                <a:latin typeface="Arial" panose="020B0604020202020204" pitchFamily="34" charset="0"/>
                <a:ea typeface="Times New Roman" panose="02020603050405020304" pitchFamily="18" charset="0"/>
              </a:rPr>
              <a:t>Memoria</a:t>
            </a:r>
          </a:p>
          <a:p>
            <a:pPr algn="just">
              <a:lnSpc>
                <a:spcPct val="115000"/>
              </a:lnSpc>
              <a:spcAft>
                <a:spcPts val="0"/>
              </a:spcAft>
            </a:pPr>
            <a:endParaRPr lang="es-ES" sz="1600" b="1" dirty="0">
              <a:latin typeface="Arial" panose="020B0604020202020204" pitchFamily="34" charset="0"/>
              <a:ea typeface="Times New Roman" panose="02020603050405020304" pitchFamily="18" charset="0"/>
            </a:endParaRPr>
          </a:p>
          <a:p>
            <a:pPr algn="just">
              <a:lnSpc>
                <a:spcPct val="150000"/>
              </a:lnSpc>
              <a:spcAft>
                <a:spcPts val="0"/>
              </a:spcAft>
            </a:pPr>
            <a:r>
              <a:rPr lang="es-ES" sz="1600" dirty="0" smtClean="0">
                <a:latin typeface="Arial" panose="020B0604020202020204" pitchFamily="34" charset="0"/>
                <a:ea typeface="Times New Roman" panose="02020603050405020304" pitchFamily="18" charset="0"/>
              </a:rPr>
              <a:t>“</a:t>
            </a:r>
            <a:r>
              <a:rPr lang="es-ES" sz="1600" dirty="0">
                <a:latin typeface="Arial" panose="020B0604020202020204" pitchFamily="34" charset="0"/>
                <a:ea typeface="Times New Roman" panose="02020603050405020304" pitchFamily="18" charset="0"/>
              </a:rPr>
              <a:t>Considerada como una serie o sucesión de actos registrados mentalmente”.</a:t>
            </a:r>
            <a:r>
              <a:rPr lang="es-ES" sz="1600" b="1" dirty="0">
                <a:latin typeface="Arial" panose="020B0604020202020204" pitchFamily="34" charset="0"/>
                <a:ea typeface="Times New Roman" panose="02020603050405020304" pitchFamily="18" charset="0"/>
              </a:rPr>
              <a:t> </a:t>
            </a:r>
            <a:r>
              <a:rPr lang="es-ES" sz="1600" dirty="0">
                <a:latin typeface="Arial" panose="020B0604020202020204" pitchFamily="34" charset="0"/>
                <a:ea typeface="Times New Roman" panose="02020603050405020304" pitchFamily="18" charset="0"/>
              </a:rPr>
              <a:t>También es</a:t>
            </a:r>
            <a:r>
              <a:rPr lang="es-ES" sz="1600" b="1" dirty="0">
                <a:latin typeface="Arial" panose="020B0604020202020204" pitchFamily="34" charset="0"/>
                <a:ea typeface="Times New Roman" panose="02020603050405020304" pitchFamily="18" charset="0"/>
              </a:rPr>
              <a:t>, </a:t>
            </a:r>
            <a:r>
              <a:rPr lang="es-ES" sz="1600" dirty="0">
                <a:latin typeface="Arial" panose="020B0604020202020204" pitchFamily="34" charset="0"/>
                <a:ea typeface="Times New Roman" panose="02020603050405020304" pitchFamily="18" charset="0"/>
              </a:rPr>
              <a:t>“Facultad que permite conservar y evocar todo lo que se ha aprendido”. </a:t>
            </a:r>
            <a:endParaRPr lang="es-MX" sz="1600" dirty="0">
              <a:latin typeface="Times New Roman" panose="02020603050405020304" pitchFamily="18" charset="0"/>
              <a:ea typeface="Times New Roman" panose="02020603050405020304" pitchFamily="18" charset="0"/>
            </a:endParaRPr>
          </a:p>
          <a:p>
            <a:pPr algn="just">
              <a:lnSpc>
                <a:spcPct val="150000"/>
              </a:lnSpc>
              <a:spcAft>
                <a:spcPts val="0"/>
              </a:spcAft>
            </a:pPr>
            <a:r>
              <a:rPr lang="es-ES" sz="1600" dirty="0">
                <a:latin typeface="Arial" panose="020B0604020202020204" pitchFamily="34" charset="0"/>
                <a:ea typeface="Times New Roman" panose="02020603050405020304" pitchFamily="18" charset="0"/>
              </a:rPr>
              <a:t> </a:t>
            </a:r>
            <a:endParaRPr lang="es-MX" sz="1600" dirty="0">
              <a:latin typeface="Times New Roman" panose="02020603050405020304" pitchFamily="18" charset="0"/>
              <a:ea typeface="Times New Roman" panose="02020603050405020304" pitchFamily="18" charset="0"/>
            </a:endParaRPr>
          </a:p>
          <a:p>
            <a:pPr lvl="0" algn="just">
              <a:lnSpc>
                <a:spcPct val="150000"/>
              </a:lnSpc>
              <a:spcAft>
                <a:spcPts val="0"/>
              </a:spcAft>
            </a:pPr>
            <a:r>
              <a:rPr lang="es-ES" sz="1600" dirty="0">
                <a:latin typeface="Arial" panose="020B0604020202020204" pitchFamily="34" charset="0"/>
                <a:ea typeface="Times New Roman" panose="02020603050405020304" pitchFamily="18" charset="0"/>
              </a:rPr>
              <a:t>Es la función psíquica que consiste en fijar, conservar, reproducir, reconocer y localizar estados de conciencia adquiridos </a:t>
            </a:r>
            <a:r>
              <a:rPr lang="es-ES" sz="1600" dirty="0" smtClean="0">
                <a:latin typeface="Arial" panose="020B0604020202020204" pitchFamily="34" charset="0"/>
                <a:ea typeface="Times New Roman" panose="02020603050405020304" pitchFamily="18" charset="0"/>
              </a:rPr>
              <a:t>anteriormente (</a:t>
            </a:r>
            <a:r>
              <a:rPr lang="es-ES" sz="1600" dirty="0">
                <a:latin typeface="Arial" panose="020B0604020202020204" pitchFamily="34" charset="0"/>
                <a:ea typeface="Times New Roman" panose="02020603050405020304" pitchFamily="18" charset="0"/>
              </a:rPr>
              <a:t>Zepeda H., Fdo., </a:t>
            </a:r>
            <a:r>
              <a:rPr lang="es-ES" sz="1600" dirty="0" smtClean="0">
                <a:latin typeface="Arial" panose="020B0604020202020204" pitchFamily="34" charset="0"/>
                <a:ea typeface="Times New Roman" panose="02020603050405020304" pitchFamily="18" charset="0"/>
              </a:rPr>
              <a:t>2003). </a:t>
            </a:r>
            <a:endParaRPr lang="es-MX" sz="1600" dirty="0">
              <a:latin typeface="Times New Roman" panose="02020603050405020304" pitchFamily="18" charset="0"/>
              <a:ea typeface="Times New Roman" panose="02020603050405020304" pitchFamily="18" charset="0"/>
            </a:endParaRPr>
          </a:p>
        </p:txBody>
      </p:sp>
      <p:pic>
        <p:nvPicPr>
          <p:cNvPr id="3" name="Imagen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076056" y="2229661"/>
            <a:ext cx="2520280" cy="2855005"/>
          </a:xfrm>
          <a:prstGeom prst="rect">
            <a:avLst/>
          </a:prstGeom>
        </p:spPr>
      </p:pic>
    </p:spTree>
    <p:extLst>
      <p:ext uri="{BB962C8B-B14F-4D97-AF65-F5344CB8AC3E}">
        <p14:creationId xmlns:p14="http://schemas.microsoft.com/office/powerpoint/2010/main" val="1132076176"/>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188640"/>
            <a:ext cx="7467600" cy="360040"/>
          </a:xfrm>
          <a:solidFill>
            <a:schemeClr val="accent4">
              <a:lumMod val="40000"/>
              <a:lumOff val="60000"/>
            </a:schemeClr>
          </a:solidFill>
        </p:spPr>
        <p:txBody>
          <a:bodyPr>
            <a:normAutofit fontScale="90000"/>
          </a:bodyPr>
          <a:lstStyle/>
          <a:p>
            <a:pPr algn="ctr"/>
            <a:r>
              <a:rPr lang="es-MX" dirty="0">
                <a:solidFill>
                  <a:schemeClr val="tx1"/>
                </a:solidFill>
                <a:latin typeface="Comic Sans MS" panose="030F0702030302020204" pitchFamily="66" charset="0"/>
              </a:rPr>
              <a:t/>
            </a:r>
            <a:br>
              <a:rPr lang="es-MX" dirty="0">
                <a:solidFill>
                  <a:schemeClr val="tx1"/>
                </a:solidFill>
                <a:latin typeface="Comic Sans MS" panose="030F0702030302020204" pitchFamily="66" charset="0"/>
              </a:rPr>
            </a:br>
            <a:r>
              <a:rPr lang="es-ES" sz="2400" b="1" dirty="0">
                <a:solidFill>
                  <a:schemeClr val="tx1"/>
                </a:solidFill>
                <a:latin typeface="Arial" panose="020B0604020202020204" pitchFamily="34" charset="0"/>
                <a:ea typeface="Times New Roman" panose="02020603050405020304" pitchFamily="18" charset="0"/>
              </a:rPr>
              <a:t>3. Procesos </a:t>
            </a:r>
            <a:r>
              <a:rPr lang="es-ES" sz="2400" b="1" dirty="0" smtClean="0">
                <a:solidFill>
                  <a:schemeClr val="tx1"/>
                </a:solidFill>
                <a:latin typeface="Arial" panose="020B0604020202020204" pitchFamily="34" charset="0"/>
                <a:ea typeface="Times New Roman" panose="02020603050405020304" pitchFamily="18" charset="0"/>
              </a:rPr>
              <a:t>psicológicos</a:t>
            </a:r>
            <a:endParaRPr lang="es-MX" sz="2200" dirty="0">
              <a:solidFill>
                <a:schemeClr val="tx1"/>
              </a:solidFill>
            </a:endParaRPr>
          </a:p>
        </p:txBody>
      </p:sp>
      <p:sp>
        <p:nvSpPr>
          <p:cNvPr id="9" name="Rectángulo 8"/>
          <p:cNvSpPr/>
          <p:nvPr/>
        </p:nvSpPr>
        <p:spPr>
          <a:xfrm>
            <a:off x="611560" y="908720"/>
            <a:ext cx="7200800" cy="1680460"/>
          </a:xfrm>
          <a:prstGeom prst="rect">
            <a:avLst/>
          </a:prstGeom>
          <a:solidFill>
            <a:schemeClr val="accent5">
              <a:lumMod val="60000"/>
              <a:lumOff val="40000"/>
            </a:schemeClr>
          </a:solidFill>
        </p:spPr>
        <p:txBody>
          <a:bodyPr wrap="square">
            <a:spAutoFit/>
          </a:bodyPr>
          <a:lstStyle/>
          <a:p>
            <a:pPr algn="just">
              <a:lnSpc>
                <a:spcPct val="115000"/>
              </a:lnSpc>
              <a:spcAft>
                <a:spcPts val="0"/>
              </a:spcAft>
            </a:pPr>
            <a:r>
              <a:rPr lang="es-MX" sz="1600" b="1" dirty="0" smtClean="0">
                <a:latin typeface="Arial" panose="020B0604020202020204" pitchFamily="34" charset="0"/>
                <a:ea typeface="Times New Roman" panose="02020603050405020304" pitchFamily="18" charset="0"/>
              </a:rPr>
              <a:t>Ejercicio</a:t>
            </a:r>
          </a:p>
          <a:p>
            <a:pPr algn="just">
              <a:lnSpc>
                <a:spcPct val="115000"/>
              </a:lnSpc>
              <a:spcAft>
                <a:spcPts val="0"/>
              </a:spcAft>
            </a:pPr>
            <a:endParaRPr lang="es-MX" sz="1600" b="1" dirty="0" smtClean="0">
              <a:latin typeface="Arial" panose="020B0604020202020204" pitchFamily="34" charset="0"/>
              <a:ea typeface="Times New Roman" panose="02020603050405020304" pitchFamily="18" charset="0"/>
            </a:endParaRPr>
          </a:p>
          <a:p>
            <a:pPr algn="just">
              <a:lnSpc>
                <a:spcPct val="150000"/>
              </a:lnSpc>
              <a:spcAft>
                <a:spcPts val="0"/>
              </a:spcAft>
            </a:pPr>
            <a:r>
              <a:rPr lang="es-ES" sz="1600" dirty="0" smtClean="0">
                <a:latin typeface="Arial" panose="020B0604020202020204" pitchFamily="34" charset="0"/>
                <a:ea typeface="Times New Roman" panose="02020603050405020304" pitchFamily="18" charset="0"/>
              </a:rPr>
              <a:t>Con </a:t>
            </a:r>
            <a:r>
              <a:rPr lang="es-ES" sz="1600" dirty="0">
                <a:latin typeface="Arial" panose="020B0604020202020204" pitchFamily="34" charset="0"/>
                <a:ea typeface="Times New Roman" panose="02020603050405020304" pitchFamily="18" charset="0"/>
              </a:rPr>
              <a:t>los </a:t>
            </a:r>
            <a:r>
              <a:rPr lang="es-ES" sz="1600" dirty="0" smtClean="0">
                <a:latin typeface="Arial" panose="020B0604020202020204" pitchFamily="34" charset="0"/>
                <a:ea typeface="Times New Roman" panose="02020603050405020304" pitchFamily="18" charset="0"/>
              </a:rPr>
              <a:t>procesos </a:t>
            </a:r>
            <a:r>
              <a:rPr lang="es-ES" sz="1600" dirty="0">
                <a:latin typeface="Arial" panose="020B0604020202020204" pitchFamily="34" charset="0"/>
                <a:ea typeface="Times New Roman" panose="02020603050405020304" pitchFamily="18" charset="0"/>
              </a:rPr>
              <a:t>psicológicos revisados anteriormente, en equipo, elaboren un mapa mental.</a:t>
            </a:r>
            <a:endParaRPr lang="es-MX" sz="1600" b="1" dirty="0" smtClean="0">
              <a:latin typeface="Arial" panose="020B0604020202020204" pitchFamily="34" charset="0"/>
              <a:ea typeface="Times New Roman" panose="02020603050405020304" pitchFamily="18" charset="0"/>
            </a:endParaRPr>
          </a:p>
          <a:p>
            <a:pPr algn="just">
              <a:lnSpc>
                <a:spcPct val="115000"/>
              </a:lnSpc>
              <a:spcAft>
                <a:spcPts val="0"/>
              </a:spcAft>
            </a:pPr>
            <a:endParaRPr lang="es-MX" sz="1600" b="1" dirty="0">
              <a:latin typeface="Arial" panose="020B0604020202020204" pitchFamily="34" charset="0"/>
              <a:ea typeface="Times New Roman" panose="02020603050405020304" pitchFamily="18" charset="0"/>
            </a:endParaRPr>
          </a:p>
        </p:txBody>
      </p:sp>
      <p:pic>
        <p:nvPicPr>
          <p:cNvPr id="3" name="Imagen 2"/>
          <p:cNvPicPr>
            <a:picLocks noChangeAspect="1"/>
          </p:cNvPicPr>
          <p:nvPr/>
        </p:nvPicPr>
        <p:blipFill>
          <a:blip r:embed="rId2"/>
          <a:stretch>
            <a:fillRect/>
          </a:stretch>
        </p:blipFill>
        <p:spPr>
          <a:xfrm>
            <a:off x="2843808" y="3284984"/>
            <a:ext cx="2160240" cy="2552219"/>
          </a:xfrm>
          <a:prstGeom prst="rect">
            <a:avLst/>
          </a:prstGeom>
        </p:spPr>
      </p:pic>
    </p:spTree>
    <p:extLst>
      <p:ext uri="{BB962C8B-B14F-4D97-AF65-F5344CB8AC3E}">
        <p14:creationId xmlns:p14="http://schemas.microsoft.com/office/powerpoint/2010/main" val="1311510686"/>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188640"/>
            <a:ext cx="7467600" cy="360040"/>
          </a:xfrm>
          <a:solidFill>
            <a:schemeClr val="accent4">
              <a:lumMod val="40000"/>
              <a:lumOff val="60000"/>
            </a:schemeClr>
          </a:solidFill>
        </p:spPr>
        <p:txBody>
          <a:bodyPr>
            <a:normAutofit fontScale="90000"/>
          </a:bodyPr>
          <a:lstStyle/>
          <a:p>
            <a:pPr algn="ctr"/>
            <a:r>
              <a:rPr lang="es-MX" dirty="0">
                <a:solidFill>
                  <a:schemeClr val="tx1"/>
                </a:solidFill>
                <a:latin typeface="Comic Sans MS" panose="030F0702030302020204" pitchFamily="66" charset="0"/>
              </a:rPr>
              <a:t/>
            </a:r>
            <a:br>
              <a:rPr lang="es-MX" dirty="0">
                <a:solidFill>
                  <a:schemeClr val="tx1"/>
                </a:solidFill>
                <a:latin typeface="Comic Sans MS" panose="030F0702030302020204" pitchFamily="66" charset="0"/>
              </a:rPr>
            </a:br>
            <a:r>
              <a:rPr lang="es-ES" sz="2400" b="1" dirty="0" smtClean="0">
                <a:solidFill>
                  <a:schemeClr val="tx1"/>
                </a:solidFill>
                <a:latin typeface="Arial" panose="020B0604020202020204" pitchFamily="34" charset="0"/>
                <a:ea typeface="Times New Roman" panose="02020603050405020304" pitchFamily="18" charset="0"/>
              </a:rPr>
              <a:t>Conclusión</a:t>
            </a:r>
            <a:endParaRPr lang="es-MX" sz="2200" dirty="0">
              <a:solidFill>
                <a:schemeClr val="tx1"/>
              </a:solidFill>
            </a:endParaRPr>
          </a:p>
        </p:txBody>
      </p:sp>
      <p:sp>
        <p:nvSpPr>
          <p:cNvPr id="9" name="Rectángulo 8"/>
          <p:cNvSpPr/>
          <p:nvPr/>
        </p:nvSpPr>
        <p:spPr>
          <a:xfrm>
            <a:off x="611560" y="908720"/>
            <a:ext cx="3744416" cy="1151084"/>
          </a:xfrm>
          <a:prstGeom prst="rect">
            <a:avLst/>
          </a:prstGeom>
        </p:spPr>
        <p:txBody>
          <a:bodyPr wrap="square">
            <a:spAutoFit/>
          </a:bodyPr>
          <a:lstStyle/>
          <a:p>
            <a:pPr algn="just">
              <a:lnSpc>
                <a:spcPct val="115000"/>
              </a:lnSpc>
              <a:spcAft>
                <a:spcPts val="0"/>
              </a:spcAft>
            </a:pPr>
            <a:endParaRPr lang="es-MX" sz="1600" b="1" dirty="0">
              <a:latin typeface="Arial" panose="020B0604020202020204" pitchFamily="34" charset="0"/>
              <a:ea typeface="Times New Roman" panose="02020603050405020304" pitchFamily="18" charset="0"/>
            </a:endParaRPr>
          </a:p>
          <a:p>
            <a:pPr algn="just">
              <a:lnSpc>
                <a:spcPct val="115000"/>
              </a:lnSpc>
              <a:spcAft>
                <a:spcPts val="0"/>
              </a:spcAft>
            </a:pPr>
            <a:endParaRPr lang="es-ES" sz="1600" dirty="0">
              <a:latin typeface="Comic Sans MS" panose="030F0702030302020204" pitchFamily="66" charset="0"/>
              <a:ea typeface="Times New Roman" panose="02020603050405020304" pitchFamily="18" charset="0"/>
            </a:endParaRPr>
          </a:p>
          <a:p>
            <a:endParaRPr lang="es-ES" sz="1600" dirty="0" smtClean="0">
              <a:latin typeface="Comic Sans MS" panose="030F0702030302020204" pitchFamily="66" charset="0"/>
              <a:ea typeface="Times New Roman" panose="02020603050405020304" pitchFamily="18" charset="0"/>
            </a:endParaRPr>
          </a:p>
          <a:p>
            <a:r>
              <a:rPr lang="es-ES" sz="1600" dirty="0" smtClean="0">
                <a:latin typeface="Comic Sans MS" panose="030F0702030302020204" pitchFamily="66" charset="0"/>
                <a:ea typeface="Times New Roman" panose="02020603050405020304" pitchFamily="18" charset="0"/>
              </a:rPr>
              <a:t> </a:t>
            </a:r>
          </a:p>
        </p:txBody>
      </p:sp>
      <p:sp>
        <p:nvSpPr>
          <p:cNvPr id="3" name="Rectángulo 2"/>
          <p:cNvSpPr/>
          <p:nvPr/>
        </p:nvSpPr>
        <p:spPr>
          <a:xfrm>
            <a:off x="611560" y="908720"/>
            <a:ext cx="7704856" cy="2062103"/>
          </a:xfrm>
          <a:prstGeom prst="rect">
            <a:avLst/>
          </a:prstGeom>
          <a:solidFill>
            <a:srgbClr val="FFCCFF"/>
          </a:solidFill>
        </p:spPr>
        <p:txBody>
          <a:bodyPr wrap="square">
            <a:spAutoFit/>
          </a:bodyPr>
          <a:lstStyle/>
          <a:p>
            <a:pPr>
              <a:spcAft>
                <a:spcPts val="0"/>
              </a:spcAft>
            </a:pPr>
            <a:r>
              <a:rPr lang="es-ES" sz="1600" b="1" dirty="0">
                <a:latin typeface="Arial" panose="020B0604020202020204" pitchFamily="34" charset="0"/>
                <a:ea typeface="Times New Roman" panose="02020603050405020304" pitchFamily="18" charset="0"/>
              </a:rPr>
              <a:t>Actividad Integradora Núm.1</a:t>
            </a:r>
            <a:endParaRPr lang="es-MX" sz="1600" dirty="0">
              <a:latin typeface="Times New Roman" panose="02020603050405020304" pitchFamily="18" charset="0"/>
              <a:ea typeface="Times New Roman" panose="02020603050405020304" pitchFamily="18" charset="0"/>
            </a:endParaRPr>
          </a:p>
          <a:p>
            <a:endParaRPr lang="es-ES" sz="1600" b="1" dirty="0">
              <a:solidFill>
                <a:prstClr val="black"/>
              </a:solidFill>
              <a:latin typeface="Arial" panose="020B0604020202020204" pitchFamily="34" charset="0"/>
            </a:endParaRPr>
          </a:p>
          <a:p>
            <a:pPr>
              <a:lnSpc>
                <a:spcPct val="150000"/>
              </a:lnSpc>
            </a:pPr>
            <a:r>
              <a:rPr lang="es-ES" sz="1600" dirty="0">
                <a:latin typeface="Arial" panose="020B0604020202020204" pitchFamily="34" charset="0"/>
                <a:ea typeface="Times New Roman" panose="02020603050405020304" pitchFamily="18" charset="0"/>
              </a:rPr>
              <a:t>Elabore un ensayo en el que refiera su preferencia con respecto a una perspectiva psicológica y cómo esta influye en sus procesos psicológicos como sujeto reflexivo para valorarse a sí mismo y a los demás respectando la diversidad.</a:t>
            </a:r>
            <a:endParaRPr lang="es-ES" sz="1600" b="1" dirty="0" smtClean="0">
              <a:solidFill>
                <a:prstClr val="black"/>
              </a:solidFill>
              <a:latin typeface="Arial" panose="020B0604020202020204" pitchFamily="34" charset="0"/>
            </a:endParaRPr>
          </a:p>
          <a:p>
            <a:pPr>
              <a:lnSpc>
                <a:spcPct val="150000"/>
              </a:lnSpc>
            </a:pPr>
            <a:endParaRPr lang="es-ES" sz="1600" b="1" dirty="0">
              <a:solidFill>
                <a:prstClr val="black"/>
              </a:solidFill>
              <a:latin typeface="Arial" panose="020B0604020202020204" pitchFamily="34" charset="0"/>
            </a:endParaRPr>
          </a:p>
        </p:txBody>
      </p:sp>
      <p:pic>
        <p:nvPicPr>
          <p:cNvPr id="4" name="Imagen 3"/>
          <p:cNvPicPr>
            <a:picLocks noChangeAspect="1"/>
          </p:cNvPicPr>
          <p:nvPr/>
        </p:nvPicPr>
        <p:blipFill>
          <a:blip r:embed="rId2"/>
          <a:stretch>
            <a:fillRect/>
          </a:stretch>
        </p:blipFill>
        <p:spPr>
          <a:xfrm>
            <a:off x="5724128" y="3645024"/>
            <a:ext cx="2448272" cy="2892515"/>
          </a:xfrm>
          <a:prstGeom prst="rect">
            <a:avLst/>
          </a:prstGeom>
        </p:spPr>
      </p:pic>
    </p:spTree>
    <p:extLst>
      <p:ext uri="{BB962C8B-B14F-4D97-AF65-F5344CB8AC3E}">
        <p14:creationId xmlns:p14="http://schemas.microsoft.com/office/powerpoint/2010/main" val="2201943266"/>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188640"/>
            <a:ext cx="7467600" cy="360040"/>
          </a:xfrm>
          <a:solidFill>
            <a:schemeClr val="accent4">
              <a:lumMod val="40000"/>
              <a:lumOff val="60000"/>
            </a:schemeClr>
          </a:solidFill>
        </p:spPr>
        <p:txBody>
          <a:bodyPr>
            <a:normAutofit fontScale="90000"/>
          </a:bodyPr>
          <a:lstStyle/>
          <a:p>
            <a:pPr algn="ctr"/>
            <a:r>
              <a:rPr lang="es-MX" dirty="0">
                <a:solidFill>
                  <a:schemeClr val="tx1"/>
                </a:solidFill>
                <a:latin typeface="Comic Sans MS" panose="030F0702030302020204" pitchFamily="66" charset="0"/>
              </a:rPr>
              <a:t/>
            </a:r>
            <a:br>
              <a:rPr lang="es-MX" dirty="0">
                <a:solidFill>
                  <a:schemeClr val="tx1"/>
                </a:solidFill>
                <a:latin typeface="Comic Sans MS" panose="030F0702030302020204" pitchFamily="66" charset="0"/>
              </a:rPr>
            </a:br>
            <a:r>
              <a:rPr lang="es-ES" sz="2400" b="1" dirty="0" smtClean="0">
                <a:solidFill>
                  <a:schemeClr val="tx1"/>
                </a:solidFill>
                <a:latin typeface="Arial" panose="020B0604020202020204" pitchFamily="34" charset="0"/>
                <a:ea typeface="Times New Roman" panose="02020603050405020304" pitchFamily="18" charset="0"/>
              </a:rPr>
              <a:t>Conclusión</a:t>
            </a:r>
            <a:endParaRPr lang="es-MX" sz="2200" dirty="0">
              <a:solidFill>
                <a:schemeClr val="tx1"/>
              </a:solidFill>
            </a:endParaRPr>
          </a:p>
        </p:txBody>
      </p:sp>
      <p:sp>
        <p:nvSpPr>
          <p:cNvPr id="9" name="Rectángulo 8"/>
          <p:cNvSpPr/>
          <p:nvPr/>
        </p:nvSpPr>
        <p:spPr>
          <a:xfrm>
            <a:off x="611560" y="908720"/>
            <a:ext cx="7848872" cy="4315027"/>
          </a:xfrm>
          <a:prstGeom prst="rect">
            <a:avLst/>
          </a:prstGeom>
          <a:solidFill>
            <a:schemeClr val="accent3">
              <a:lumMod val="20000"/>
              <a:lumOff val="80000"/>
            </a:schemeClr>
          </a:solidFill>
        </p:spPr>
        <p:txBody>
          <a:bodyPr wrap="square">
            <a:spAutoFit/>
          </a:bodyPr>
          <a:lstStyle/>
          <a:p>
            <a:pPr algn="just">
              <a:lnSpc>
                <a:spcPct val="150000"/>
              </a:lnSpc>
              <a:spcAft>
                <a:spcPts val="0"/>
              </a:spcAft>
            </a:pPr>
            <a:r>
              <a:rPr lang="es-MX" sz="2000" dirty="0" smtClean="0">
                <a:latin typeface="Arial" panose="020B0604020202020204" pitchFamily="34" charset="0"/>
                <a:ea typeface="Times New Roman" panose="02020603050405020304" pitchFamily="18" charset="0"/>
              </a:rPr>
              <a:t>Las perspectivas psicológicas son los pilares de la Psicología moderna. Cada uno de los sistemas teórico-metodológicos basándose en la aplicación del método científico, ha aportado conocimientos diferentes y de suma importancia para la conducta del ser humano. La Psicología como disciplina científica, esta en constante evolución, planteándose preguntas de interés propio, así como los métodos que se pueden utilizar para resolverlas,  los cuales han cambiado a lo largo del tiempo.</a:t>
            </a:r>
          </a:p>
          <a:p>
            <a:pPr algn="just">
              <a:lnSpc>
                <a:spcPct val="115000"/>
              </a:lnSpc>
              <a:spcAft>
                <a:spcPts val="0"/>
              </a:spcAft>
            </a:pPr>
            <a:endParaRPr lang="es-ES" sz="1600" dirty="0" smtClean="0">
              <a:latin typeface="Comic Sans MS" panose="030F0702030302020204" pitchFamily="66" charset="0"/>
              <a:ea typeface="Times New Roman" panose="02020603050405020304" pitchFamily="18" charset="0"/>
            </a:endParaRPr>
          </a:p>
          <a:p>
            <a:r>
              <a:rPr lang="es-ES" sz="1600" dirty="0" smtClean="0">
                <a:latin typeface="Comic Sans MS" panose="030F0702030302020204" pitchFamily="66" charset="0"/>
                <a:ea typeface="Times New Roman" panose="02020603050405020304" pitchFamily="18" charset="0"/>
              </a:rPr>
              <a:t> </a:t>
            </a:r>
          </a:p>
        </p:txBody>
      </p:sp>
    </p:spTree>
    <p:extLst>
      <p:ext uri="{BB962C8B-B14F-4D97-AF65-F5344CB8AC3E}">
        <p14:creationId xmlns:p14="http://schemas.microsoft.com/office/powerpoint/2010/main" val="275228025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7467600" cy="418058"/>
          </a:xfrm>
          <a:solidFill>
            <a:schemeClr val="accent4">
              <a:lumMod val="60000"/>
              <a:lumOff val="40000"/>
            </a:schemeClr>
          </a:solidFill>
        </p:spPr>
        <p:txBody>
          <a:bodyPr/>
          <a:lstStyle/>
          <a:p>
            <a:pPr algn="ctr"/>
            <a:r>
              <a:rPr lang="es-ES" sz="2000" b="1" dirty="0">
                <a:solidFill>
                  <a:prstClr val="black"/>
                </a:solidFill>
                <a:latin typeface="Arial" panose="020B0604020202020204" pitchFamily="34" charset="0"/>
                <a:ea typeface="Times New Roman" panose="02020603050405020304" pitchFamily="18" charset="0"/>
              </a:rPr>
              <a:t>Competencias Genéricas</a:t>
            </a:r>
            <a:endParaRPr lang="es-MX" dirty="0"/>
          </a:p>
        </p:txBody>
      </p:sp>
      <p:sp>
        <p:nvSpPr>
          <p:cNvPr id="3" name="Marcador de contenido 2"/>
          <p:cNvSpPr>
            <a:spLocks noGrp="1"/>
          </p:cNvSpPr>
          <p:nvPr>
            <p:ph sz="quarter" idx="1"/>
          </p:nvPr>
        </p:nvSpPr>
        <p:spPr>
          <a:xfrm>
            <a:off x="457200" y="908720"/>
            <a:ext cx="7693968" cy="4945760"/>
          </a:xfrm>
        </p:spPr>
        <p:txBody>
          <a:bodyPr>
            <a:normAutofit/>
          </a:bodyPr>
          <a:lstStyle/>
          <a:p>
            <a:pPr algn="just">
              <a:lnSpc>
                <a:spcPct val="115000"/>
              </a:lnSpc>
              <a:buClrTx/>
            </a:pPr>
            <a:r>
              <a:rPr lang="es-ES" dirty="0">
                <a:latin typeface="Comic Sans MS" panose="030F0702030302020204" pitchFamily="66" charset="0"/>
                <a:ea typeface="Times New Roman" panose="02020603050405020304" pitchFamily="18" charset="0"/>
              </a:rPr>
              <a:t> </a:t>
            </a:r>
            <a:r>
              <a:rPr lang="es-ES" sz="2100" b="1" dirty="0" smtClean="0">
                <a:latin typeface="Comic Sans MS" panose="030F0702030302020204" pitchFamily="66" charset="0"/>
                <a:ea typeface="Times New Roman" panose="02020603050405020304" pitchFamily="18" charset="0"/>
              </a:rPr>
              <a:t>TRABAJA EN FORMA COLABORATIVA</a:t>
            </a:r>
          </a:p>
          <a:p>
            <a:pPr>
              <a:spcAft>
                <a:spcPts val="0"/>
              </a:spcAft>
            </a:pPr>
            <a:endParaRPr lang="es-MX" dirty="0" smtClean="0">
              <a:latin typeface="Comic Sans MS" panose="030F0702030302020204" pitchFamily="66" charset="0"/>
              <a:ea typeface="Times New Roman" panose="02020603050405020304" pitchFamily="18" charset="0"/>
            </a:endParaRPr>
          </a:p>
          <a:p>
            <a:pPr marL="0" indent="0" algn="just">
              <a:spcAft>
                <a:spcPts val="0"/>
              </a:spcAft>
              <a:buNone/>
            </a:pPr>
            <a:r>
              <a:rPr lang="es-ES" b="1" dirty="0" smtClean="0">
                <a:latin typeface="Comic Sans MS" panose="030F0702030302020204" pitchFamily="66" charset="0"/>
                <a:ea typeface="Times New Roman" panose="02020603050405020304" pitchFamily="18" charset="0"/>
              </a:rPr>
              <a:t>8</a:t>
            </a:r>
            <a:r>
              <a:rPr lang="es-ES" dirty="0">
                <a:latin typeface="Comic Sans MS" panose="030F0702030302020204" pitchFamily="66" charset="0"/>
                <a:ea typeface="Times New Roman" panose="02020603050405020304" pitchFamily="18" charset="0"/>
              </a:rPr>
              <a:t>. Participa y colabora de manera efectiva en equipos diversos</a:t>
            </a:r>
            <a:r>
              <a:rPr lang="es-ES" dirty="0" smtClean="0">
                <a:latin typeface="Comic Sans MS" panose="030F0702030302020204" pitchFamily="66" charset="0"/>
                <a:ea typeface="Times New Roman" panose="02020603050405020304" pitchFamily="18" charset="0"/>
              </a:rPr>
              <a:t>.</a:t>
            </a:r>
          </a:p>
          <a:p>
            <a:pPr marL="0" lvl="0" indent="0" algn="just">
              <a:buClr>
                <a:srgbClr val="FE8637"/>
              </a:buClr>
              <a:buNone/>
            </a:pPr>
            <a:r>
              <a:rPr lang="es-ES" sz="1900" b="1" dirty="0" smtClean="0">
                <a:solidFill>
                  <a:prstClr val="black"/>
                </a:solidFill>
                <a:latin typeface="Arial" panose="020B0604020202020204" pitchFamily="34" charset="0"/>
                <a:ea typeface="Times New Roman" panose="02020603050405020304" pitchFamily="18" charset="0"/>
              </a:rPr>
              <a:t>Atributos</a:t>
            </a:r>
            <a:endParaRPr lang="es-ES" sz="1900" b="1" dirty="0">
              <a:solidFill>
                <a:prstClr val="black"/>
              </a:solidFill>
              <a:latin typeface="Arial" panose="020B0604020202020204" pitchFamily="34" charset="0"/>
              <a:ea typeface="Times New Roman" panose="02020603050405020304" pitchFamily="18" charset="0"/>
            </a:endParaRPr>
          </a:p>
          <a:p>
            <a:pPr algn="just">
              <a:spcAft>
                <a:spcPts val="0"/>
              </a:spcAft>
            </a:pPr>
            <a:endParaRPr lang="es-MX" dirty="0">
              <a:latin typeface="Comic Sans MS" panose="030F0702030302020204" pitchFamily="66" charset="0"/>
              <a:ea typeface="Times New Roman" panose="02020603050405020304" pitchFamily="18" charset="0"/>
            </a:endParaRPr>
          </a:p>
          <a:p>
            <a:pPr marL="342900" lvl="0" indent="-342900" algn="just">
              <a:lnSpc>
                <a:spcPct val="115000"/>
              </a:lnSpc>
              <a:spcAft>
                <a:spcPts val="0"/>
              </a:spcAft>
              <a:buClrTx/>
              <a:buFont typeface="Wingdings" panose="05000000000000000000" pitchFamily="2" charset="2"/>
              <a:buChar char=""/>
            </a:pPr>
            <a:r>
              <a:rPr lang="es-ES" dirty="0">
                <a:latin typeface="Comic Sans MS" panose="030F0702030302020204" pitchFamily="66" charset="0"/>
                <a:ea typeface="Times New Roman" panose="02020603050405020304" pitchFamily="18" charset="0"/>
              </a:rPr>
              <a:t>Aporta puntos de vista con apertura y considera los de otras personas de manera reflexiva.</a:t>
            </a:r>
            <a:endParaRPr lang="es-MX" dirty="0">
              <a:latin typeface="Comic Sans MS" panose="030F0702030302020204" pitchFamily="66" charset="0"/>
              <a:ea typeface="Times New Roman" panose="02020603050405020304" pitchFamily="18" charset="0"/>
            </a:endParaRPr>
          </a:p>
          <a:p>
            <a:endParaRPr lang="es-MX" dirty="0"/>
          </a:p>
        </p:txBody>
      </p:sp>
    </p:spTree>
    <p:extLst>
      <p:ext uri="{BB962C8B-B14F-4D97-AF65-F5344CB8AC3E}">
        <p14:creationId xmlns:p14="http://schemas.microsoft.com/office/powerpoint/2010/main" val="2911467816"/>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188640"/>
            <a:ext cx="7467600" cy="360040"/>
          </a:xfrm>
          <a:solidFill>
            <a:schemeClr val="accent4">
              <a:lumMod val="40000"/>
              <a:lumOff val="60000"/>
            </a:schemeClr>
          </a:solidFill>
        </p:spPr>
        <p:txBody>
          <a:bodyPr>
            <a:normAutofit fontScale="90000"/>
          </a:bodyPr>
          <a:lstStyle/>
          <a:p>
            <a:pPr algn="ctr"/>
            <a:r>
              <a:rPr lang="es-MX" dirty="0">
                <a:solidFill>
                  <a:schemeClr val="tx1"/>
                </a:solidFill>
                <a:latin typeface="Comic Sans MS" panose="030F0702030302020204" pitchFamily="66" charset="0"/>
              </a:rPr>
              <a:t/>
            </a:r>
            <a:br>
              <a:rPr lang="es-MX" dirty="0">
                <a:solidFill>
                  <a:schemeClr val="tx1"/>
                </a:solidFill>
                <a:latin typeface="Comic Sans MS" panose="030F0702030302020204" pitchFamily="66" charset="0"/>
              </a:rPr>
            </a:br>
            <a:r>
              <a:rPr lang="es-ES" sz="2400" b="1" dirty="0" smtClean="0">
                <a:solidFill>
                  <a:schemeClr val="tx1"/>
                </a:solidFill>
                <a:latin typeface="Arial" panose="020B0604020202020204" pitchFamily="34" charset="0"/>
                <a:ea typeface="Times New Roman" panose="02020603050405020304" pitchFamily="18" charset="0"/>
              </a:rPr>
              <a:t>Conclusión</a:t>
            </a:r>
            <a:endParaRPr lang="es-MX" sz="2200" dirty="0">
              <a:solidFill>
                <a:schemeClr val="tx1"/>
              </a:solidFill>
            </a:endParaRPr>
          </a:p>
        </p:txBody>
      </p:sp>
      <p:sp>
        <p:nvSpPr>
          <p:cNvPr id="9" name="Rectángulo 8"/>
          <p:cNvSpPr/>
          <p:nvPr/>
        </p:nvSpPr>
        <p:spPr>
          <a:xfrm>
            <a:off x="611560" y="692696"/>
            <a:ext cx="7848872" cy="5524589"/>
          </a:xfrm>
          <a:prstGeom prst="rect">
            <a:avLst/>
          </a:prstGeom>
          <a:solidFill>
            <a:schemeClr val="accent3">
              <a:lumMod val="20000"/>
              <a:lumOff val="80000"/>
            </a:schemeClr>
          </a:solidFill>
        </p:spPr>
        <p:txBody>
          <a:bodyPr wrap="square">
            <a:spAutoFit/>
          </a:bodyPr>
          <a:lstStyle/>
          <a:p>
            <a:pPr algn="just">
              <a:lnSpc>
                <a:spcPct val="115000"/>
              </a:lnSpc>
              <a:spcAft>
                <a:spcPts val="0"/>
              </a:spcAft>
            </a:pPr>
            <a:endParaRPr lang="es-MX" sz="2000" dirty="0">
              <a:latin typeface="Arial" panose="020B0604020202020204" pitchFamily="34" charset="0"/>
              <a:ea typeface="Times New Roman" panose="02020603050405020304" pitchFamily="18" charset="0"/>
            </a:endParaRPr>
          </a:p>
          <a:p>
            <a:pPr algn="just">
              <a:lnSpc>
                <a:spcPct val="150000"/>
              </a:lnSpc>
              <a:spcAft>
                <a:spcPts val="0"/>
              </a:spcAft>
            </a:pPr>
            <a:r>
              <a:rPr lang="es-MX" sz="2000" dirty="0" smtClean="0">
                <a:latin typeface="Arial" panose="020B0604020202020204" pitchFamily="34" charset="0"/>
                <a:ea typeface="Times New Roman" panose="02020603050405020304" pitchFamily="18" charset="0"/>
              </a:rPr>
              <a:t>Los representantes de los pilares buscaron responder a las preguntas que desde siempre han intrigado al hombre (desde tiempos antiguos): la dualidad entre mente y cuerpo, heredando las bases para los nuevos conocimientos </a:t>
            </a:r>
            <a:r>
              <a:rPr lang="es-MX" sz="2000" dirty="0">
                <a:solidFill>
                  <a:prstClr val="black"/>
                </a:solidFill>
                <a:latin typeface="Arial" panose="020B0604020202020204" pitchFamily="34" charset="0"/>
                <a:ea typeface="Times New Roman" panose="02020603050405020304" pitchFamily="18" charset="0"/>
              </a:rPr>
              <a:t>del comportamiento y los procesos </a:t>
            </a:r>
            <a:r>
              <a:rPr lang="es-MX" sz="2000" dirty="0" smtClean="0">
                <a:solidFill>
                  <a:prstClr val="black"/>
                </a:solidFill>
                <a:latin typeface="Arial" panose="020B0604020202020204" pitchFamily="34" charset="0"/>
                <a:ea typeface="Times New Roman" panose="02020603050405020304" pitchFamily="18" charset="0"/>
              </a:rPr>
              <a:t>mentales, con una </a:t>
            </a:r>
            <a:r>
              <a:rPr lang="es-MX" sz="2000" dirty="0" smtClean="0">
                <a:latin typeface="Arial" panose="020B0604020202020204" pitchFamily="34" charset="0"/>
                <a:ea typeface="Times New Roman" panose="02020603050405020304" pitchFamily="18" charset="0"/>
              </a:rPr>
              <a:t>variedad muy amplia.  </a:t>
            </a:r>
          </a:p>
          <a:p>
            <a:pPr algn="just">
              <a:lnSpc>
                <a:spcPct val="150000"/>
              </a:lnSpc>
              <a:spcAft>
                <a:spcPts val="0"/>
              </a:spcAft>
            </a:pPr>
            <a:endParaRPr lang="es-MX" sz="2000" dirty="0">
              <a:latin typeface="Arial" panose="020B0604020202020204" pitchFamily="34" charset="0"/>
              <a:ea typeface="Times New Roman" panose="02020603050405020304" pitchFamily="18" charset="0"/>
            </a:endParaRPr>
          </a:p>
          <a:p>
            <a:pPr algn="just">
              <a:lnSpc>
                <a:spcPct val="150000"/>
              </a:lnSpc>
              <a:spcAft>
                <a:spcPts val="0"/>
              </a:spcAft>
            </a:pPr>
            <a:r>
              <a:rPr lang="es-MX" sz="2000" dirty="0" smtClean="0">
                <a:latin typeface="Arial" panose="020B0604020202020204" pitchFamily="34" charset="0"/>
                <a:ea typeface="Times New Roman" panose="02020603050405020304" pitchFamily="18" charset="0"/>
              </a:rPr>
              <a:t>Por otro lado, el estudio de los procesos psicológicos son básicos para conocer que pasa en la mente humana, buscando resolver problemas de ese mundo,  el cual no es de fácil acceso, pero que siempre ha generado mucha curiosidad para los estudiosos de la Psicología. </a:t>
            </a:r>
            <a:endParaRPr lang="es-MX" sz="1600" b="1" dirty="0">
              <a:latin typeface="Arial" panose="020B0604020202020204" pitchFamily="34" charset="0"/>
              <a:ea typeface="Times New Roman" panose="02020603050405020304" pitchFamily="18" charset="0"/>
            </a:endParaRPr>
          </a:p>
        </p:txBody>
      </p:sp>
    </p:spTree>
    <p:extLst>
      <p:ext uri="{BB962C8B-B14F-4D97-AF65-F5344CB8AC3E}">
        <p14:creationId xmlns:p14="http://schemas.microsoft.com/office/powerpoint/2010/main" val="626132296"/>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91264" cy="346050"/>
          </a:xfrm>
          <a:solidFill>
            <a:schemeClr val="accent4">
              <a:lumMod val="40000"/>
              <a:lumOff val="60000"/>
            </a:schemeClr>
          </a:solidFill>
        </p:spPr>
        <p:txBody>
          <a:bodyPr>
            <a:normAutofit fontScale="90000"/>
          </a:bodyPr>
          <a:lstStyle/>
          <a:p>
            <a:pPr algn="ctr"/>
            <a:r>
              <a:rPr lang="es-ES" sz="2000" dirty="0" smtClean="0">
                <a:solidFill>
                  <a:schemeClr val="tx1"/>
                </a:solidFill>
                <a:latin typeface="Comic Sans MS" panose="030F0702030302020204" pitchFamily="66" charset="0"/>
              </a:rPr>
              <a:t>bibliografía</a:t>
            </a:r>
            <a:endParaRPr lang="es-ES" sz="2000" dirty="0">
              <a:solidFill>
                <a:schemeClr val="tx1"/>
              </a:solidFill>
              <a:latin typeface="Comic Sans MS" panose="030F0702030302020204" pitchFamily="66" charset="0"/>
            </a:endParaRPr>
          </a:p>
        </p:txBody>
      </p:sp>
      <p:sp>
        <p:nvSpPr>
          <p:cNvPr id="3" name="2 Marcador de contenido"/>
          <p:cNvSpPr>
            <a:spLocks noGrp="1"/>
          </p:cNvSpPr>
          <p:nvPr>
            <p:ph sz="quarter" idx="1"/>
          </p:nvPr>
        </p:nvSpPr>
        <p:spPr>
          <a:xfrm>
            <a:off x="457200" y="764704"/>
            <a:ext cx="8147248" cy="5184576"/>
          </a:xfrm>
        </p:spPr>
        <p:txBody>
          <a:bodyPr>
            <a:normAutofit fontScale="70000" lnSpcReduction="20000"/>
          </a:bodyPr>
          <a:lstStyle/>
          <a:p>
            <a:endParaRPr lang="es-ES" sz="1800" dirty="0" smtClean="0"/>
          </a:p>
          <a:p>
            <a:pPr>
              <a:buClrTx/>
              <a:buFont typeface="Wingdings" panose="05000000000000000000" pitchFamily="2" charset="2"/>
              <a:buChar char="Ø"/>
            </a:pPr>
            <a:endParaRPr lang="es-ES" sz="1900" dirty="0" smtClean="0">
              <a:latin typeface="Comic Sans MS" panose="030F0702030302020204" pitchFamily="66" charset="0"/>
            </a:endParaRPr>
          </a:p>
          <a:p>
            <a:pPr>
              <a:buClrTx/>
              <a:buFont typeface="Wingdings" panose="05000000000000000000" pitchFamily="2" charset="2"/>
              <a:buChar char="Ø"/>
            </a:pPr>
            <a:r>
              <a:rPr lang="es-ES" sz="2300" b="1" dirty="0" err="1" smtClean="0">
                <a:latin typeface="Comic Sans MS" panose="030F0702030302020204" pitchFamily="66" charset="0"/>
              </a:rPr>
              <a:t>Merani</a:t>
            </a:r>
            <a:r>
              <a:rPr lang="es-ES" sz="2300" dirty="0">
                <a:latin typeface="Comic Sans MS" panose="030F0702030302020204" pitchFamily="66" charset="0"/>
              </a:rPr>
              <a:t>, Alberto </a:t>
            </a:r>
            <a:r>
              <a:rPr lang="es-MX" sz="2300" dirty="0">
                <a:latin typeface="Comic Sans MS" panose="030F0702030302020204" pitchFamily="66" charset="0"/>
              </a:rPr>
              <a:t>(1976). </a:t>
            </a:r>
            <a:r>
              <a:rPr lang="es-ES" sz="2300" dirty="0">
                <a:latin typeface="Comic Sans MS" panose="030F0702030302020204" pitchFamily="66" charset="0"/>
              </a:rPr>
              <a:t>Diccionario de Psicología, Grijalbo, México,  270 p</a:t>
            </a:r>
            <a:r>
              <a:rPr lang="es-ES" sz="2300" dirty="0" smtClean="0">
                <a:latin typeface="Comic Sans MS" panose="030F0702030302020204" pitchFamily="66" charset="0"/>
              </a:rPr>
              <a:t>.</a:t>
            </a:r>
            <a:r>
              <a:rPr lang="es-MX" sz="2300" b="1" dirty="0">
                <a:latin typeface="Comic Sans MS" panose="030F0702030302020204" pitchFamily="66" charset="0"/>
              </a:rPr>
              <a:t> </a:t>
            </a:r>
            <a:endParaRPr lang="es-MX" sz="2300" b="1" dirty="0" smtClean="0">
              <a:latin typeface="Comic Sans MS" panose="030F0702030302020204" pitchFamily="66" charset="0"/>
            </a:endParaRPr>
          </a:p>
          <a:p>
            <a:pPr>
              <a:buClrTx/>
              <a:buFont typeface="Wingdings" panose="05000000000000000000" pitchFamily="2" charset="2"/>
              <a:buChar char="Ø"/>
            </a:pPr>
            <a:endParaRPr lang="es-MX" sz="2300" dirty="0">
              <a:latin typeface="Comic Sans MS" panose="030F0702030302020204" pitchFamily="66" charset="0"/>
            </a:endParaRPr>
          </a:p>
          <a:p>
            <a:pPr>
              <a:buClrTx/>
              <a:buFont typeface="Wingdings" panose="05000000000000000000" pitchFamily="2" charset="2"/>
              <a:buChar char="Ø"/>
            </a:pPr>
            <a:r>
              <a:rPr lang="es-ES" sz="2300" b="1" cap="all" dirty="0">
                <a:latin typeface="Comic Sans MS" panose="030F0702030302020204" pitchFamily="66" charset="0"/>
              </a:rPr>
              <a:t>M</a:t>
            </a:r>
            <a:r>
              <a:rPr lang="es-ES" sz="2300" b="1" dirty="0">
                <a:latin typeface="Comic Sans MS" panose="030F0702030302020204" pitchFamily="66" charset="0"/>
              </a:rPr>
              <a:t>orris Charles </a:t>
            </a:r>
            <a:r>
              <a:rPr lang="es-ES" sz="2300" dirty="0">
                <a:latin typeface="Comic Sans MS" panose="030F0702030302020204" pitchFamily="66" charset="0"/>
              </a:rPr>
              <a:t>G. (2000). Introducción a la Psicología, 9ªed., Prentice-Hall  Hispanoamericana, México,  464 p</a:t>
            </a:r>
            <a:r>
              <a:rPr lang="es-MX" sz="2300" dirty="0" smtClean="0">
                <a:latin typeface="Comic Sans MS" panose="030F0702030302020204" pitchFamily="66" charset="0"/>
              </a:rPr>
              <a:t>.</a:t>
            </a:r>
          </a:p>
          <a:p>
            <a:pPr>
              <a:buClrTx/>
              <a:buFont typeface="Wingdings" panose="05000000000000000000" pitchFamily="2" charset="2"/>
              <a:buChar char="Ø"/>
            </a:pPr>
            <a:endParaRPr lang="es-MX" sz="2300" dirty="0" smtClean="0">
              <a:latin typeface="Comic Sans MS" panose="030F0702030302020204" pitchFamily="66" charset="0"/>
            </a:endParaRPr>
          </a:p>
          <a:p>
            <a:pPr>
              <a:buClrTx/>
              <a:buFont typeface="Wingdings" panose="05000000000000000000" pitchFamily="2" charset="2"/>
              <a:buChar char="Ø"/>
            </a:pPr>
            <a:r>
              <a:rPr lang="es-MX" sz="2300" b="1" dirty="0" err="1" smtClean="0">
                <a:latin typeface="Comic Sans MS" panose="030F0702030302020204" pitchFamily="66" charset="0"/>
              </a:rPr>
              <a:t>Papalia</a:t>
            </a:r>
            <a:r>
              <a:rPr lang="es-MX" sz="2300" dirty="0">
                <a:latin typeface="Comic Sans MS" panose="030F0702030302020204" pitchFamily="66" charset="0"/>
              </a:rPr>
              <a:t>, D.E. y Sally </a:t>
            </a:r>
            <a:r>
              <a:rPr lang="es-MX" sz="2300" dirty="0" err="1">
                <a:latin typeface="Comic Sans MS" panose="030F0702030302020204" pitchFamily="66" charset="0"/>
              </a:rPr>
              <a:t>Wendkos</a:t>
            </a:r>
            <a:r>
              <a:rPr lang="es-MX" sz="2300" dirty="0">
                <a:latin typeface="Comic Sans MS" panose="030F0702030302020204" pitchFamily="66" charset="0"/>
              </a:rPr>
              <a:t> </a:t>
            </a:r>
            <a:r>
              <a:rPr lang="es-MX" sz="2300" dirty="0" err="1">
                <a:latin typeface="Comic Sans MS" panose="030F0702030302020204" pitchFamily="66" charset="0"/>
              </a:rPr>
              <a:t>Olds</a:t>
            </a:r>
            <a:r>
              <a:rPr lang="es-MX" sz="2300" dirty="0">
                <a:latin typeface="Comic Sans MS" panose="030F0702030302020204" pitchFamily="66" charset="0"/>
              </a:rPr>
              <a:t>. (2008). Psicología. McGraw Hill, México.  </a:t>
            </a:r>
            <a:endParaRPr lang="es-MX" sz="2300" dirty="0" smtClean="0">
              <a:latin typeface="Comic Sans MS" panose="030F0702030302020204" pitchFamily="66" charset="0"/>
            </a:endParaRPr>
          </a:p>
          <a:p>
            <a:pPr>
              <a:buClrTx/>
              <a:buFont typeface="Wingdings" panose="05000000000000000000" pitchFamily="2" charset="2"/>
              <a:buChar char="Ø"/>
            </a:pPr>
            <a:endParaRPr lang="es-ES" sz="2300" dirty="0" smtClean="0">
              <a:solidFill>
                <a:prstClr val="black"/>
              </a:solidFill>
              <a:latin typeface="Comic Sans MS" panose="030F0702030302020204" pitchFamily="66" charset="0"/>
              <a:ea typeface="Times New Roman" panose="02020603050405020304" pitchFamily="18" charset="0"/>
            </a:endParaRPr>
          </a:p>
          <a:p>
            <a:pPr>
              <a:buClrTx/>
              <a:buFont typeface="Wingdings" panose="05000000000000000000" pitchFamily="2" charset="2"/>
              <a:buChar char="Ø"/>
            </a:pPr>
            <a:r>
              <a:rPr lang="es-ES" sz="2300" b="1" dirty="0" err="1" smtClean="0">
                <a:solidFill>
                  <a:prstClr val="black"/>
                </a:solidFill>
                <a:latin typeface="Comic Sans MS" panose="030F0702030302020204" pitchFamily="66" charset="0"/>
                <a:ea typeface="Times New Roman" panose="02020603050405020304" pitchFamily="18" charset="0"/>
              </a:rPr>
              <a:t>Pecorelli</a:t>
            </a:r>
            <a:r>
              <a:rPr lang="es-ES" sz="2300" dirty="0">
                <a:solidFill>
                  <a:prstClr val="black"/>
                </a:solidFill>
                <a:latin typeface="Comic Sans MS" panose="030F0702030302020204" pitchFamily="66" charset="0"/>
                <a:ea typeface="Times New Roman" panose="02020603050405020304" pitchFamily="18" charset="0"/>
              </a:rPr>
              <a:t>, </a:t>
            </a:r>
            <a:r>
              <a:rPr lang="es-ES" sz="2300" dirty="0" err="1" smtClean="0">
                <a:solidFill>
                  <a:prstClr val="black"/>
                </a:solidFill>
                <a:latin typeface="Comic Sans MS" panose="030F0702030302020204" pitchFamily="66" charset="0"/>
                <a:ea typeface="Times New Roman" panose="02020603050405020304" pitchFamily="18" charset="0"/>
              </a:rPr>
              <a:t>Rosanna</a:t>
            </a:r>
            <a:r>
              <a:rPr lang="es-ES" sz="2300" dirty="0" smtClean="0">
                <a:solidFill>
                  <a:prstClr val="black"/>
                </a:solidFill>
                <a:latin typeface="Comic Sans MS" panose="030F0702030302020204" pitchFamily="66" charset="0"/>
                <a:ea typeface="Times New Roman" panose="02020603050405020304" pitchFamily="18" charset="0"/>
              </a:rPr>
              <a:t>. (2014). Elementos básicos de Psicología, Trillas, México, [ </a:t>
            </a:r>
            <a:r>
              <a:rPr lang="es-ES" sz="2300" dirty="0" err="1" smtClean="0">
                <a:solidFill>
                  <a:prstClr val="black"/>
                </a:solidFill>
                <a:latin typeface="Comic Sans MS" panose="030F0702030302020204" pitchFamily="66" charset="0"/>
                <a:ea typeface="Times New Roman" panose="02020603050405020304" pitchFamily="18" charset="0"/>
              </a:rPr>
              <a:t>Reimp</a:t>
            </a:r>
            <a:r>
              <a:rPr lang="es-ES" sz="2300" dirty="0" smtClean="0">
                <a:solidFill>
                  <a:prstClr val="black"/>
                </a:solidFill>
                <a:latin typeface="Comic Sans MS" panose="030F0702030302020204" pitchFamily="66" charset="0"/>
                <a:ea typeface="Times New Roman" panose="02020603050405020304" pitchFamily="18" charset="0"/>
              </a:rPr>
              <a:t>., de 2014, de la 3ra ed.], 210 p. </a:t>
            </a:r>
            <a:endParaRPr lang="es-MX" sz="2300" dirty="0" smtClean="0">
              <a:latin typeface="Comic Sans MS" panose="030F0702030302020204" pitchFamily="66" charset="0"/>
            </a:endParaRPr>
          </a:p>
          <a:p>
            <a:pPr marL="0" indent="0">
              <a:buClrTx/>
              <a:buNone/>
            </a:pPr>
            <a:endParaRPr lang="es-MX" sz="2300" dirty="0">
              <a:latin typeface="Comic Sans MS" panose="030F0702030302020204" pitchFamily="66" charset="0"/>
            </a:endParaRPr>
          </a:p>
          <a:p>
            <a:pPr>
              <a:buClrTx/>
              <a:buFont typeface="Wingdings" panose="05000000000000000000" pitchFamily="2" charset="2"/>
              <a:buChar char="Ø"/>
            </a:pPr>
            <a:r>
              <a:rPr lang="es-MX" sz="2300" b="1" dirty="0">
                <a:latin typeface="Comic Sans MS" panose="030F0702030302020204" pitchFamily="66" charset="0"/>
              </a:rPr>
              <a:t>Zepeda</a:t>
            </a:r>
            <a:r>
              <a:rPr lang="es-MX" sz="2300" dirty="0">
                <a:latin typeface="Comic Sans MS" panose="030F0702030302020204" pitchFamily="66" charset="0"/>
              </a:rPr>
              <a:t> </a:t>
            </a:r>
            <a:r>
              <a:rPr lang="es-MX" sz="2300" b="1" dirty="0">
                <a:latin typeface="Comic Sans MS" panose="030F0702030302020204" pitchFamily="66" charset="0"/>
              </a:rPr>
              <a:t>Herrera</a:t>
            </a:r>
            <a:r>
              <a:rPr lang="es-MX" sz="2300" dirty="0">
                <a:latin typeface="Comic Sans MS" panose="030F0702030302020204" pitchFamily="66" charset="0"/>
              </a:rPr>
              <a:t>, Fernando (2003). Introducción a la psicología. Una visión científico humanista. 2da ed., Pearson Prentice Hall,  México, 422 p. </a:t>
            </a:r>
            <a:endParaRPr lang="es-MX" sz="2300" dirty="0" smtClean="0">
              <a:latin typeface="Comic Sans MS" panose="030F0702030302020204" pitchFamily="66" charset="0"/>
            </a:endParaRPr>
          </a:p>
          <a:p>
            <a:pPr>
              <a:buClrTx/>
              <a:buFont typeface="Wingdings" panose="05000000000000000000" pitchFamily="2" charset="2"/>
              <a:buChar char="Ø"/>
            </a:pPr>
            <a:endParaRPr lang="es-MX" sz="2300" dirty="0" smtClean="0">
              <a:latin typeface="Comic Sans MS" panose="030F0702030302020204" pitchFamily="66" charset="0"/>
            </a:endParaRPr>
          </a:p>
          <a:p>
            <a:pPr>
              <a:buClrTx/>
              <a:buFont typeface="Wingdings" panose="05000000000000000000" pitchFamily="2" charset="2"/>
              <a:buChar char="Ø"/>
            </a:pPr>
            <a:r>
              <a:rPr lang="es-MX" sz="2300" dirty="0">
                <a:solidFill>
                  <a:srgbClr val="000000"/>
                </a:solidFill>
                <a:latin typeface="Comic Sans MS" panose="030F0702030302020204" pitchFamily="66" charset="0"/>
              </a:rPr>
              <a:t>https://</a:t>
            </a:r>
            <a:r>
              <a:rPr lang="es-MX" sz="2300" dirty="0" smtClean="0">
                <a:solidFill>
                  <a:srgbClr val="000000"/>
                </a:solidFill>
                <a:latin typeface="Comic Sans MS" panose="030F0702030302020204" pitchFamily="66" charset="0"/>
              </a:rPr>
              <a:t>www.bing.com/images/search?q=imagenes+sobre+sensaci%c3%b3n&amp;view=detailv2&amp;qpvt=imagenes+sobre+sensaci%c3%b3n&amp;id=7D2495E55C8FF744DA5F6EE6271CECDE0C7519C0&amp;selectedindex=827&amp;ccid=2HaML6Yq&amp;simid=608035278133266832&amp;thid=OIP.Md8768c2fa62a7801af6690648ac3d4b5o0&amp;mode=overlay&amp;first=1</a:t>
            </a:r>
            <a:endParaRPr lang="es-ES" sz="1800" dirty="0"/>
          </a:p>
          <a:p>
            <a:endParaRPr lang="es-ES" sz="1800" dirty="0" smtClean="0"/>
          </a:p>
        </p:txBody>
      </p:sp>
      <p:sp>
        <p:nvSpPr>
          <p:cNvPr id="4" name="3 Rectángulo"/>
          <p:cNvSpPr/>
          <p:nvPr/>
        </p:nvSpPr>
        <p:spPr>
          <a:xfrm>
            <a:off x="857224" y="2357430"/>
            <a:ext cx="248786" cy="369332"/>
          </a:xfrm>
          <a:prstGeom prst="rect">
            <a:avLst/>
          </a:prstGeom>
        </p:spPr>
        <p:txBody>
          <a:bodyPr wrap="none">
            <a:spAutoFit/>
          </a:bodyPr>
          <a:lstStyle/>
          <a:p>
            <a:r>
              <a:rPr lang="es-ES" dirty="0" smtClean="0"/>
              <a:t>.</a:t>
            </a:r>
            <a:endParaRPr lang="es-ES" dirty="0"/>
          </a:p>
        </p:txBody>
      </p:sp>
    </p:spTree>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188640"/>
            <a:ext cx="7467600" cy="360040"/>
          </a:xfrm>
          <a:solidFill>
            <a:schemeClr val="accent4">
              <a:lumMod val="40000"/>
              <a:lumOff val="60000"/>
            </a:schemeClr>
          </a:solidFill>
        </p:spPr>
        <p:txBody>
          <a:bodyPr>
            <a:normAutofit fontScale="90000"/>
          </a:bodyPr>
          <a:lstStyle/>
          <a:p>
            <a:pPr algn="ctr"/>
            <a:r>
              <a:rPr lang="es-MX" dirty="0">
                <a:solidFill>
                  <a:schemeClr val="tx1"/>
                </a:solidFill>
                <a:latin typeface="Comic Sans MS" panose="030F0702030302020204" pitchFamily="66" charset="0"/>
              </a:rPr>
              <a:t/>
            </a:r>
            <a:br>
              <a:rPr lang="es-MX" dirty="0">
                <a:solidFill>
                  <a:schemeClr val="tx1"/>
                </a:solidFill>
                <a:latin typeface="Comic Sans MS" panose="030F0702030302020204" pitchFamily="66" charset="0"/>
              </a:rPr>
            </a:br>
            <a:endParaRPr lang="es-MX" sz="2200" dirty="0">
              <a:solidFill>
                <a:schemeClr val="tx1"/>
              </a:solidFill>
            </a:endParaRPr>
          </a:p>
        </p:txBody>
      </p:sp>
      <p:sp>
        <p:nvSpPr>
          <p:cNvPr id="9" name="Rectángulo 8"/>
          <p:cNvSpPr/>
          <p:nvPr/>
        </p:nvSpPr>
        <p:spPr>
          <a:xfrm>
            <a:off x="323528" y="2073042"/>
            <a:ext cx="8064896" cy="707886"/>
          </a:xfrm>
          <a:prstGeom prst="rect">
            <a:avLst/>
          </a:prstGeom>
        </p:spPr>
        <p:txBody>
          <a:bodyPr wrap="square">
            <a:spAutoFit/>
          </a:bodyPr>
          <a:lstStyle/>
          <a:p>
            <a:pPr algn="ctr"/>
            <a:r>
              <a:rPr lang="es-ES" sz="4000" dirty="0" smtClean="0">
                <a:solidFill>
                  <a:srgbClr val="0070C0"/>
                </a:solidFill>
                <a:latin typeface="Comic Sans MS" panose="030F0702030302020204" pitchFamily="66" charset="0"/>
                <a:ea typeface="Times New Roman" panose="02020603050405020304" pitchFamily="18" charset="0"/>
              </a:rPr>
              <a:t>!!GRACIAS POR SU ATENCIÓN¡¡ </a:t>
            </a:r>
          </a:p>
        </p:txBody>
      </p:sp>
    </p:spTree>
    <p:extLst>
      <p:ext uri="{BB962C8B-B14F-4D97-AF65-F5344CB8AC3E}">
        <p14:creationId xmlns:p14="http://schemas.microsoft.com/office/powerpoint/2010/main" val="242126999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260648"/>
            <a:ext cx="7467600" cy="432048"/>
          </a:xfrm>
          <a:solidFill>
            <a:schemeClr val="accent4">
              <a:lumMod val="60000"/>
              <a:lumOff val="40000"/>
            </a:schemeClr>
          </a:solidFill>
        </p:spPr>
        <p:txBody>
          <a:bodyPr/>
          <a:lstStyle/>
          <a:p>
            <a:pPr algn="ctr"/>
            <a:r>
              <a:rPr lang="es-ES" sz="2000" b="1" dirty="0">
                <a:solidFill>
                  <a:prstClr val="black"/>
                </a:solidFill>
                <a:latin typeface="Arial" panose="020B0604020202020204" pitchFamily="34" charset="0"/>
                <a:ea typeface="Times New Roman" panose="02020603050405020304" pitchFamily="18" charset="0"/>
              </a:rPr>
              <a:t>Competencias Genéricas</a:t>
            </a:r>
            <a:endParaRPr lang="es-MX" dirty="0"/>
          </a:p>
        </p:txBody>
      </p:sp>
      <p:sp>
        <p:nvSpPr>
          <p:cNvPr id="3" name="Marcador de contenido 2"/>
          <p:cNvSpPr>
            <a:spLocks noGrp="1"/>
          </p:cNvSpPr>
          <p:nvPr>
            <p:ph sz="quarter" idx="1"/>
          </p:nvPr>
        </p:nvSpPr>
        <p:spPr>
          <a:xfrm>
            <a:off x="457200" y="1052736"/>
            <a:ext cx="8147248" cy="4873752"/>
          </a:xfrm>
        </p:spPr>
        <p:txBody>
          <a:bodyPr/>
          <a:lstStyle/>
          <a:p>
            <a:pPr algn="just">
              <a:spcAft>
                <a:spcPts val="0"/>
              </a:spcAft>
              <a:buClrTx/>
            </a:pPr>
            <a:r>
              <a:rPr lang="es-ES" sz="1800" b="1" dirty="0">
                <a:latin typeface="Comic Sans MS" panose="030F0702030302020204" pitchFamily="66" charset="0"/>
                <a:ea typeface="Times New Roman" panose="02020603050405020304" pitchFamily="18" charset="0"/>
              </a:rPr>
              <a:t>PARTICIPA CON RESPONSABILIDAD EN LA </a:t>
            </a:r>
            <a:r>
              <a:rPr lang="es-ES" sz="1800" b="1" dirty="0" smtClean="0">
                <a:latin typeface="Comic Sans MS" panose="030F0702030302020204" pitchFamily="66" charset="0"/>
                <a:ea typeface="Times New Roman" panose="02020603050405020304" pitchFamily="18" charset="0"/>
              </a:rPr>
              <a:t>SOCIEDAD</a:t>
            </a:r>
          </a:p>
          <a:p>
            <a:pPr algn="just">
              <a:spcAft>
                <a:spcPts val="0"/>
              </a:spcAft>
            </a:pPr>
            <a:endParaRPr lang="es-MX" sz="1800" dirty="0">
              <a:latin typeface="Comic Sans MS" panose="030F0702030302020204" pitchFamily="66" charset="0"/>
              <a:ea typeface="Times New Roman" panose="02020603050405020304" pitchFamily="18" charset="0"/>
            </a:endParaRPr>
          </a:p>
          <a:p>
            <a:pPr marL="0" indent="0" algn="just">
              <a:lnSpc>
                <a:spcPct val="115000"/>
              </a:lnSpc>
              <a:spcAft>
                <a:spcPts val="0"/>
              </a:spcAft>
              <a:buNone/>
            </a:pPr>
            <a:r>
              <a:rPr lang="es-ES" sz="2000" b="1" dirty="0">
                <a:latin typeface="Comic Sans MS" panose="030F0702030302020204" pitchFamily="66" charset="0"/>
                <a:ea typeface="Times New Roman" panose="02020603050405020304" pitchFamily="18" charset="0"/>
              </a:rPr>
              <a:t>10.</a:t>
            </a:r>
            <a:r>
              <a:rPr lang="es-ES" sz="2000" dirty="0">
                <a:latin typeface="Comic Sans MS" panose="030F0702030302020204" pitchFamily="66" charset="0"/>
                <a:ea typeface="Times New Roman" panose="02020603050405020304" pitchFamily="18" charset="0"/>
              </a:rPr>
              <a:t> Mantiene una actitud respetuosa ante la interculturalidad y la diversidad de creencias, valores, ideas y prácticas sociales</a:t>
            </a:r>
            <a:r>
              <a:rPr lang="es-ES" sz="2000" dirty="0" smtClean="0">
                <a:latin typeface="Comic Sans MS" panose="030F0702030302020204" pitchFamily="66" charset="0"/>
                <a:ea typeface="Times New Roman" panose="02020603050405020304" pitchFamily="18" charset="0"/>
              </a:rPr>
              <a:t>.</a:t>
            </a:r>
          </a:p>
          <a:p>
            <a:pPr algn="just">
              <a:lnSpc>
                <a:spcPct val="115000"/>
              </a:lnSpc>
              <a:spcAft>
                <a:spcPts val="0"/>
              </a:spcAft>
            </a:pPr>
            <a:endParaRPr lang="es-ES" sz="2000" dirty="0" smtClean="0">
              <a:latin typeface="Comic Sans MS" panose="030F0702030302020204" pitchFamily="66" charset="0"/>
              <a:ea typeface="Times New Roman" panose="02020603050405020304" pitchFamily="18" charset="0"/>
            </a:endParaRPr>
          </a:p>
          <a:p>
            <a:pPr marL="0" indent="0" algn="just">
              <a:lnSpc>
                <a:spcPct val="115000"/>
              </a:lnSpc>
              <a:spcAft>
                <a:spcPts val="0"/>
              </a:spcAft>
              <a:buNone/>
            </a:pPr>
            <a:r>
              <a:rPr lang="es-ES" sz="2000" dirty="0" smtClean="0">
                <a:latin typeface="Comic Sans MS" panose="030F0702030302020204" pitchFamily="66" charset="0"/>
                <a:ea typeface="Times New Roman" panose="02020603050405020304" pitchFamily="18" charset="0"/>
              </a:rPr>
              <a:t>Atributo</a:t>
            </a:r>
          </a:p>
          <a:p>
            <a:pPr marL="0" indent="0" algn="just">
              <a:lnSpc>
                <a:spcPct val="115000"/>
              </a:lnSpc>
              <a:spcAft>
                <a:spcPts val="0"/>
              </a:spcAft>
              <a:buNone/>
            </a:pPr>
            <a:endParaRPr lang="es-MX" sz="2000" dirty="0">
              <a:latin typeface="Comic Sans MS" panose="030F0702030302020204" pitchFamily="66" charset="0"/>
              <a:ea typeface="Times New Roman" panose="02020603050405020304" pitchFamily="18" charset="0"/>
            </a:endParaRPr>
          </a:p>
          <a:p>
            <a:pPr marL="342900" lvl="0" indent="-342900" algn="just">
              <a:lnSpc>
                <a:spcPct val="115000"/>
              </a:lnSpc>
              <a:spcAft>
                <a:spcPts val="0"/>
              </a:spcAft>
              <a:buClrTx/>
              <a:buFont typeface="Wingdings" panose="05000000000000000000" pitchFamily="2" charset="2"/>
              <a:buChar char=""/>
            </a:pPr>
            <a:r>
              <a:rPr lang="es-ES" sz="2000" dirty="0">
                <a:latin typeface="Comic Sans MS" panose="030F0702030302020204" pitchFamily="66" charset="0"/>
                <a:ea typeface="Times New Roman" panose="02020603050405020304" pitchFamily="18" charset="0"/>
              </a:rPr>
              <a:t>Reconoce que la diversidad tiene lugar en un espacio democrático de igualdad, de dignidad y derechos de todas las personas, y rechaza toda forma de discriminación. </a:t>
            </a:r>
            <a:endParaRPr lang="es-MX" sz="2000" dirty="0">
              <a:latin typeface="Comic Sans MS" panose="030F0702030302020204" pitchFamily="66" charset="0"/>
              <a:ea typeface="Times New Roman" panose="02020603050405020304" pitchFamily="18" charset="0"/>
            </a:endParaRPr>
          </a:p>
          <a:p>
            <a:endParaRPr lang="es-MX" dirty="0"/>
          </a:p>
        </p:txBody>
      </p:sp>
    </p:spTree>
    <p:extLst>
      <p:ext uri="{BB962C8B-B14F-4D97-AF65-F5344CB8AC3E}">
        <p14:creationId xmlns:p14="http://schemas.microsoft.com/office/powerpoint/2010/main" val="191775791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418654"/>
            <a:ext cx="7467600" cy="418058"/>
          </a:xfrm>
          <a:solidFill>
            <a:schemeClr val="accent4">
              <a:lumMod val="60000"/>
              <a:lumOff val="40000"/>
            </a:schemeClr>
          </a:solidFill>
        </p:spPr>
        <p:txBody>
          <a:bodyPr>
            <a:normAutofit fontScale="90000"/>
          </a:bodyPr>
          <a:lstStyle/>
          <a:p>
            <a:pPr algn="ctr">
              <a:spcAft>
                <a:spcPts val="0"/>
              </a:spcAft>
            </a:pPr>
            <a:r>
              <a:rPr lang="es-ES" sz="2000" b="1" dirty="0" smtClean="0">
                <a:latin typeface="Comic Sans MS" panose="030F0702030302020204" pitchFamily="66" charset="0"/>
                <a:ea typeface="Times New Roman" panose="02020603050405020304" pitchFamily="18" charset="0"/>
                <a:cs typeface="Arial" panose="020B0604020202020204" pitchFamily="34" charset="0"/>
              </a:rPr>
              <a:t/>
            </a:r>
            <a:br>
              <a:rPr lang="es-ES" sz="2000" b="1" dirty="0" smtClean="0">
                <a:latin typeface="Comic Sans MS" panose="030F0702030302020204" pitchFamily="66" charset="0"/>
                <a:ea typeface="Times New Roman" panose="02020603050405020304" pitchFamily="18" charset="0"/>
                <a:cs typeface="Arial" panose="020B0604020202020204" pitchFamily="34" charset="0"/>
              </a:rPr>
            </a:br>
            <a:r>
              <a:rPr lang="es-ES" sz="2700" b="1" dirty="0" smtClean="0">
                <a:solidFill>
                  <a:schemeClr val="tx1"/>
                </a:solidFill>
                <a:latin typeface="Comic Sans MS" panose="030F0702030302020204" pitchFamily="66" charset="0"/>
                <a:ea typeface="Times New Roman" panose="02020603050405020304" pitchFamily="18" charset="0"/>
                <a:cs typeface="Arial" panose="020B0604020202020204" pitchFamily="34" charset="0"/>
              </a:rPr>
              <a:t>Propósito </a:t>
            </a:r>
            <a:r>
              <a:rPr lang="es-ES" sz="2700" b="1" dirty="0">
                <a:solidFill>
                  <a:schemeClr val="tx1"/>
                </a:solidFill>
                <a:latin typeface="Comic Sans MS" panose="030F0702030302020204" pitchFamily="66" charset="0"/>
                <a:ea typeface="Times New Roman" panose="02020603050405020304" pitchFamily="18" charset="0"/>
                <a:cs typeface="Arial" panose="020B0604020202020204" pitchFamily="34" charset="0"/>
              </a:rPr>
              <a:t>del </a:t>
            </a:r>
            <a:r>
              <a:rPr lang="es-ES" sz="2700" b="1" dirty="0" smtClean="0">
                <a:solidFill>
                  <a:schemeClr val="tx1"/>
                </a:solidFill>
                <a:latin typeface="Comic Sans MS" panose="030F0702030302020204" pitchFamily="66" charset="0"/>
                <a:ea typeface="Times New Roman" panose="02020603050405020304" pitchFamily="18" charset="0"/>
                <a:cs typeface="Arial" panose="020B0604020202020204" pitchFamily="34" charset="0"/>
              </a:rPr>
              <a:t>módulo I</a:t>
            </a:r>
            <a:endParaRPr lang="es-MX" sz="2700" dirty="0">
              <a:solidFill>
                <a:schemeClr val="tx1"/>
              </a:solidFill>
              <a:latin typeface="Comic Sans MS" panose="030F0702030302020204" pitchFamily="66" charset="0"/>
            </a:endParaRPr>
          </a:p>
        </p:txBody>
      </p:sp>
      <p:sp>
        <p:nvSpPr>
          <p:cNvPr id="3" name="Marcador de contenido 2"/>
          <p:cNvSpPr>
            <a:spLocks noGrp="1"/>
          </p:cNvSpPr>
          <p:nvPr>
            <p:ph sz="quarter" idx="1"/>
          </p:nvPr>
        </p:nvSpPr>
        <p:spPr>
          <a:xfrm>
            <a:off x="457200" y="1340768"/>
            <a:ext cx="7467600" cy="2736304"/>
          </a:xfrm>
        </p:spPr>
        <p:txBody>
          <a:bodyPr/>
          <a:lstStyle/>
          <a:p>
            <a:pPr algn="just">
              <a:lnSpc>
                <a:spcPct val="150000"/>
              </a:lnSpc>
              <a:spcAft>
                <a:spcPts val="0"/>
              </a:spcAft>
              <a:buClrTx/>
            </a:pPr>
            <a:r>
              <a:rPr lang="es-ES" dirty="0" smtClean="0">
                <a:latin typeface="Comic Sans MS" panose="030F0702030302020204" pitchFamily="66" charset="0"/>
                <a:ea typeface="Times New Roman" panose="02020603050405020304" pitchFamily="18" charset="0"/>
                <a:cs typeface="Arial" panose="020B0604020202020204" pitchFamily="34" charset="0"/>
              </a:rPr>
              <a:t>Analiza </a:t>
            </a:r>
            <a:r>
              <a:rPr lang="es-ES" dirty="0">
                <a:latin typeface="Comic Sans MS" panose="030F0702030302020204" pitchFamily="66" charset="0"/>
                <a:ea typeface="Times New Roman" panose="02020603050405020304" pitchFamily="18" charset="0"/>
                <a:cs typeface="Arial" panose="020B0604020202020204" pitchFamily="34" charset="0"/>
              </a:rPr>
              <a:t>las perspectivas de la psicología y los procesos psicológicos para identificarse como un sujeto reflexivo y valorarse a sí mismo y a los demás respetando sus </a:t>
            </a:r>
            <a:r>
              <a:rPr lang="es-ES" dirty="0" smtClean="0">
                <a:latin typeface="Comic Sans MS" panose="030F0702030302020204" pitchFamily="66" charset="0"/>
                <a:ea typeface="Times New Roman" panose="02020603050405020304" pitchFamily="18" charset="0"/>
                <a:cs typeface="Arial" panose="020B0604020202020204" pitchFamily="34" charset="0"/>
              </a:rPr>
              <a:t>diferencias.</a:t>
            </a:r>
            <a:endParaRPr lang="es-MX" dirty="0">
              <a:latin typeface="Comic Sans MS" panose="030F0702030302020204" pitchFamily="66" charset="0"/>
              <a:ea typeface="Times New Roman" panose="02020603050405020304" pitchFamily="18" charset="0"/>
            </a:endParaRPr>
          </a:p>
          <a:p>
            <a:endParaRPr lang="es-MX" dirty="0"/>
          </a:p>
        </p:txBody>
      </p:sp>
      <p:pic>
        <p:nvPicPr>
          <p:cNvPr id="4" name="Imagen 3"/>
          <p:cNvPicPr>
            <a:picLocks noChangeAspect="1"/>
          </p:cNvPicPr>
          <p:nvPr/>
        </p:nvPicPr>
        <p:blipFill>
          <a:blip r:embed="rId2"/>
          <a:stretch>
            <a:fillRect/>
          </a:stretch>
        </p:blipFill>
        <p:spPr>
          <a:xfrm>
            <a:off x="3175928" y="3573016"/>
            <a:ext cx="2030144" cy="2261812"/>
          </a:xfrm>
          <a:prstGeom prst="rect">
            <a:avLst/>
          </a:prstGeom>
        </p:spPr>
      </p:pic>
    </p:spTree>
    <p:extLst>
      <p:ext uri="{BB962C8B-B14F-4D97-AF65-F5344CB8AC3E}">
        <p14:creationId xmlns:p14="http://schemas.microsoft.com/office/powerpoint/2010/main" val="2192603409"/>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irador">
  <a:themeElements>
    <a:clrScheme name="Mirador">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Mirador">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Mirador">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Retrospect</Template>
  <TotalTime>1075</TotalTime>
  <Words>3771</Words>
  <Application>Microsoft Office PowerPoint</Application>
  <PresentationFormat>Presentación en pantalla (4:3)</PresentationFormat>
  <Paragraphs>558</Paragraphs>
  <Slides>72</Slides>
  <Notes>0</Notes>
  <HiddenSlides>0</HiddenSlides>
  <MMClips>0</MMClips>
  <ScaleCrop>false</ScaleCrop>
  <HeadingPairs>
    <vt:vector size="6" baseType="variant">
      <vt:variant>
        <vt:lpstr>Fuentes usadas</vt:lpstr>
      </vt:variant>
      <vt:variant>
        <vt:i4>11</vt:i4>
      </vt:variant>
      <vt:variant>
        <vt:lpstr>Tema</vt:lpstr>
      </vt:variant>
      <vt:variant>
        <vt:i4>1</vt:i4>
      </vt:variant>
      <vt:variant>
        <vt:lpstr>Títulos de diapositiva</vt:lpstr>
      </vt:variant>
      <vt:variant>
        <vt:i4>72</vt:i4>
      </vt:variant>
    </vt:vector>
  </HeadingPairs>
  <TitlesOfParts>
    <vt:vector size="84" baseType="lpstr">
      <vt:lpstr>Arial</vt:lpstr>
      <vt:lpstr>Arial Narrow</vt:lpstr>
      <vt:lpstr>Calibri</vt:lpstr>
      <vt:lpstr>Century Schoolbook</vt:lpstr>
      <vt:lpstr>Comic Sans MS</vt:lpstr>
      <vt:lpstr>Symbol</vt:lpstr>
      <vt:lpstr>Tahoma</vt:lpstr>
      <vt:lpstr>Times New Roman</vt:lpstr>
      <vt:lpstr>Trebuchet MS</vt:lpstr>
      <vt:lpstr>Wingdings</vt:lpstr>
      <vt:lpstr>Wingdings 2</vt:lpstr>
      <vt:lpstr>Mirador</vt:lpstr>
      <vt:lpstr>PSICOLOGIA</vt:lpstr>
      <vt:lpstr>Guion explicativo</vt:lpstr>
      <vt:lpstr>Contenidos temáticos del módulo 3</vt:lpstr>
      <vt:lpstr>COMPETENCIA DISCIPLINAR BÁSICAS</vt:lpstr>
      <vt:lpstr>Competencias Disciplinares Extendidas</vt:lpstr>
      <vt:lpstr>Competencias Genéricas </vt:lpstr>
      <vt:lpstr>Competencias Genéricas</vt:lpstr>
      <vt:lpstr>Competencias Genéricas</vt:lpstr>
      <vt:lpstr> Propósito del módulo I</vt:lpstr>
      <vt:lpstr> Preguntas detonantes</vt:lpstr>
      <vt:lpstr>Introducción</vt:lpstr>
      <vt:lpstr>Ejercicio</vt:lpstr>
      <vt:lpstr>1. Perspectivas para el estudio de la Psicología </vt:lpstr>
      <vt:lpstr>1. Perspectivas para el estudio de la Psicología </vt:lpstr>
      <vt:lpstr>1. Perspectivas para el estudio de la Psicología </vt:lpstr>
      <vt:lpstr>1. Perspectivas para el estudio de la Psicología </vt:lpstr>
      <vt:lpstr>1. Perspectivas para el estudio de la Psicología </vt:lpstr>
      <vt:lpstr>1. Perspectivas para el estudio de la Psicología </vt:lpstr>
      <vt:lpstr>1. Perspectivas para el estudio de la Psicología </vt:lpstr>
      <vt:lpstr>1. Perspectivas para el estudio de la Psicología </vt:lpstr>
      <vt:lpstr>1. Perspectivas para el estudio de la Psicología </vt:lpstr>
      <vt:lpstr>ejercicio</vt:lpstr>
      <vt:lpstr>Preguntas detonantes</vt:lpstr>
      <vt:lpstr>Preguntas detonantes</vt:lpstr>
      <vt:lpstr>2.Perspectivas para el estudio de la Psicología</vt:lpstr>
      <vt:lpstr>2.Perspectivas para el estudio de la Psicología</vt:lpstr>
      <vt:lpstr>PERSPECTIVAS TEORICAS DE LA PSICOLOGÍA</vt:lpstr>
      <vt:lpstr>    CONDUCTISMO</vt:lpstr>
      <vt:lpstr>    CONDUCTISMO</vt:lpstr>
      <vt:lpstr>Presentación de PowerPoint</vt:lpstr>
      <vt:lpstr>CONDUCTISMO</vt:lpstr>
      <vt:lpstr>CONDUCTISMO</vt:lpstr>
      <vt:lpstr>Presentación de PowerPoint</vt:lpstr>
      <vt:lpstr>PSICOANALITICA</vt:lpstr>
      <vt:lpstr>PSICOANALITICA</vt:lpstr>
      <vt:lpstr> </vt:lpstr>
      <vt:lpstr>HUMANISTA</vt:lpstr>
      <vt:lpstr>Presentación de PowerPoint</vt:lpstr>
      <vt:lpstr> TRANSPERSONAL</vt:lpstr>
      <vt:lpstr> TRANSPERSONAL</vt:lpstr>
      <vt:lpstr>Ejercicio:  Trabajo extra clase </vt:lpstr>
      <vt:lpstr> 3. Procesos psicológicos</vt:lpstr>
      <vt:lpstr> 3. Procesos psicológicos</vt:lpstr>
      <vt:lpstr> 3. Procesos psicológicos</vt:lpstr>
      <vt:lpstr> 3. Procesos psicológicos</vt:lpstr>
      <vt:lpstr> 3. Procesos psicológicos</vt:lpstr>
      <vt:lpstr> 3. Procesos psicológicos</vt:lpstr>
      <vt:lpstr> 3. Procesos psicológicos</vt:lpstr>
      <vt:lpstr> 3. Procesos psicológicos</vt:lpstr>
      <vt:lpstr> 3. Procesos psicológicos</vt:lpstr>
      <vt:lpstr> 3. Procesos psicológicos</vt:lpstr>
      <vt:lpstr> 3. Procesos psicológicos</vt:lpstr>
      <vt:lpstr> 3. Procesos psicológicos</vt:lpstr>
      <vt:lpstr> 3. Procesos psicológicos</vt:lpstr>
      <vt:lpstr> 3. Procesos psicológicos</vt:lpstr>
      <vt:lpstr> 3. Procesos psicológicos</vt:lpstr>
      <vt:lpstr> 3. Procesos psicológicos</vt:lpstr>
      <vt:lpstr> 3. Procesos psicológicos</vt:lpstr>
      <vt:lpstr> 3. Procesos psicológicos</vt:lpstr>
      <vt:lpstr> 3. Procesos psicológicos</vt:lpstr>
      <vt:lpstr> 3. Procesos psicológicos</vt:lpstr>
      <vt:lpstr> 3. Procesos psicológicos</vt:lpstr>
      <vt:lpstr> 3. Procesos psicológicos</vt:lpstr>
      <vt:lpstr> 3. Procesos psicológicos</vt:lpstr>
      <vt:lpstr> 3. Procesos psicológicos</vt:lpstr>
      <vt:lpstr> 3. Procesos psicológicos</vt:lpstr>
      <vt:lpstr> 3. Procesos psicológicos</vt:lpstr>
      <vt:lpstr> Conclusión</vt:lpstr>
      <vt:lpstr> Conclusión</vt:lpstr>
      <vt:lpstr> Conclusión</vt:lpstr>
      <vt:lpstr>bibliografía</vt:lpstr>
      <vt:lpstr> </vt:lpstr>
    </vt:vector>
  </TitlesOfParts>
  <Company>WindowsWolf.com.ar</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PSICOLOGIA</dc:title>
  <dc:creator>Ma.Ángeles González T</dc:creator>
  <cp:lastModifiedBy>Usuario</cp:lastModifiedBy>
  <cp:revision>110</cp:revision>
  <dcterms:created xsi:type="dcterms:W3CDTF">2013-05-10T00:03:01Z</dcterms:created>
  <dcterms:modified xsi:type="dcterms:W3CDTF">2015-10-03T03:28:56Z</dcterms:modified>
</cp:coreProperties>
</file>