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36" r:id="rId1"/>
  </p:sldMasterIdLst>
  <p:notesMasterIdLst>
    <p:notesMasterId r:id="rId33"/>
  </p:notesMasterIdLst>
  <p:sldIdLst>
    <p:sldId id="257" r:id="rId2"/>
    <p:sldId id="258" r:id="rId3"/>
    <p:sldId id="261" r:id="rId4"/>
    <p:sldId id="262" r:id="rId5"/>
    <p:sldId id="263" r:id="rId6"/>
    <p:sldId id="264" r:id="rId7"/>
    <p:sldId id="265" r:id="rId8"/>
    <p:sldId id="266" r:id="rId9"/>
    <p:sldId id="267" r:id="rId10"/>
    <p:sldId id="268" r:id="rId11"/>
    <p:sldId id="269" r:id="rId12"/>
    <p:sldId id="292" r:id="rId13"/>
    <p:sldId id="270" r:id="rId14"/>
    <p:sldId id="271" r:id="rId15"/>
    <p:sldId id="272" r:id="rId16"/>
    <p:sldId id="273" r:id="rId17"/>
    <p:sldId id="274" r:id="rId18"/>
    <p:sldId id="275" r:id="rId19"/>
    <p:sldId id="276" r:id="rId20"/>
    <p:sldId id="277" r:id="rId21"/>
    <p:sldId id="278" r:id="rId22"/>
    <p:sldId id="293" r:id="rId23"/>
    <p:sldId id="294" r:id="rId24"/>
    <p:sldId id="279" r:id="rId25"/>
    <p:sldId id="295" r:id="rId26"/>
    <p:sldId id="297" r:id="rId27"/>
    <p:sldId id="280" r:id="rId28"/>
    <p:sldId id="299" r:id="rId29"/>
    <p:sldId id="298" r:id="rId30"/>
    <p:sldId id="300" r:id="rId31"/>
    <p:sldId id="302"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88" d="100"/>
          <a:sy n="88" d="100"/>
        </p:scale>
        <p:origin x="57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8EC662-EB47-4DDB-AA17-8186354D480E}" type="datetimeFigureOut">
              <a:rPr lang="en-GB" smtClean="0"/>
              <a:t>02/10/2015</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1539C6-9556-401C-978C-8494F5E7F1CF}" type="slidenum">
              <a:rPr lang="en-GB" smtClean="0"/>
              <a:t>‹Nº›</a:t>
            </a:fld>
            <a:endParaRPr lang="en-GB"/>
          </a:p>
        </p:txBody>
      </p:sp>
    </p:spTree>
    <p:extLst>
      <p:ext uri="{BB962C8B-B14F-4D97-AF65-F5344CB8AC3E}">
        <p14:creationId xmlns:p14="http://schemas.microsoft.com/office/powerpoint/2010/main" val="3739739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922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800">
                <a:solidFill>
                  <a:schemeClr val="tx1"/>
                </a:solidFill>
                <a:latin typeface="Times New Roman" panose="02020603050405020304" pitchFamily="18" charset="0"/>
              </a:defRPr>
            </a:lvl1pPr>
            <a:lvl2pPr marL="742950" indent="-285750">
              <a:defRPr sz="800">
                <a:solidFill>
                  <a:schemeClr val="tx1"/>
                </a:solidFill>
                <a:latin typeface="Times New Roman" panose="02020603050405020304" pitchFamily="18" charset="0"/>
              </a:defRPr>
            </a:lvl2pPr>
            <a:lvl3pPr marL="1143000" indent="-228600">
              <a:defRPr sz="800">
                <a:solidFill>
                  <a:schemeClr val="tx1"/>
                </a:solidFill>
                <a:latin typeface="Times New Roman" panose="02020603050405020304" pitchFamily="18" charset="0"/>
              </a:defRPr>
            </a:lvl3pPr>
            <a:lvl4pPr marL="1600200" indent="-228600">
              <a:defRPr sz="800">
                <a:solidFill>
                  <a:schemeClr val="tx1"/>
                </a:solidFill>
                <a:latin typeface="Times New Roman" panose="02020603050405020304" pitchFamily="18" charset="0"/>
              </a:defRPr>
            </a:lvl4pPr>
            <a:lvl5pPr marL="2057400" indent="-228600">
              <a:defRPr sz="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800">
                <a:solidFill>
                  <a:schemeClr val="tx1"/>
                </a:solidFill>
                <a:latin typeface="Times New Roman" panose="02020603050405020304" pitchFamily="18" charset="0"/>
              </a:defRPr>
            </a:lvl9pPr>
          </a:lstStyle>
          <a:p>
            <a:fld id="{689D49FC-2697-4358-AEAE-3BB705BDC076}" type="slidenum">
              <a:rPr lang="es-ES" altLang="es-MX" sz="1200"/>
              <a:pPr/>
              <a:t>4</a:t>
            </a:fld>
            <a:endParaRPr lang="es-ES" altLang="es-MX" sz="1200"/>
          </a:p>
        </p:txBody>
      </p:sp>
    </p:spTree>
    <p:extLst>
      <p:ext uri="{BB962C8B-B14F-4D97-AF65-F5344CB8AC3E}">
        <p14:creationId xmlns:p14="http://schemas.microsoft.com/office/powerpoint/2010/main" val="28833678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7259770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431542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32887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6114028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0119279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0339504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4412156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052588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987039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981082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410474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913671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530127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41928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968890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5139245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10/2/2015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878869906"/>
      </p:ext>
    </p:extLst>
  </p:cSld>
  <p:clrMap bg1="dk1" tx1="lt1" bg2="dk2" tx2="lt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6.jpeg"/><Relationship Id="rId2" Type="http://schemas.openxmlformats.org/officeDocument/2006/relationships/hyperlink" Target="http://images.google.com.mx/imgres?imgurl=http://www.willingways.co.uk/USERIMAGES/quill.jpg&amp;imgrefurl=http://www.willingways.co.uk/page11.htm&amp;usg=__AJnsh6mrc_iE72eiUQfKL6dgris=&amp;h=1078&amp;w=1015&amp;sz=119&amp;hl=es&amp;start=31&amp;um=1&amp;tbnid=-6ge0lBzwgV2DM:&amp;tbnh=150&amp;tbnw=141&amp;prev=/images%3Fq%3Dwritten%2Bdocument%26start%3D18%26ndsp%3D18%26um%3D1%26hl%3Des%26rlz%3D1T4ADBR_enMX264MX269%26sa%3DN" TargetMode="External"/><Relationship Id="rId1" Type="http://schemas.openxmlformats.org/officeDocument/2006/relationships/slideLayout" Target="../slideLayouts/slideLayout7.xml"/><Relationship Id="rId6" Type="http://schemas.openxmlformats.org/officeDocument/2006/relationships/hyperlink" Target="http://images.google.com.mx/imgres?imgurl=http://telenekos.files.wordpress.com/2007/09/mafalda20pensando.jpg&amp;imgrefurl=http://www.lacoctelera.com/erikita&amp;usg=__05awYOPNZL13-UWJ_tKaL74CKIQ=&amp;h=461&amp;w=365&amp;sz=19&amp;hl=es&amp;start=20&amp;um=1&amp;tbnid=pTjxVjBKugnfLM:&amp;tbnh=128&amp;tbnw=101&amp;prev=/images%3Fq%3Dpensar%26start%3D18%26ndsp%3D18%26um%3D1%26hl%3Des%26rlz%3D1T4ADBR_enMX264MX269%26sa%3DN" TargetMode="External"/><Relationship Id="rId5" Type="http://schemas.openxmlformats.org/officeDocument/2006/relationships/image" Target="../media/image15.jpeg"/><Relationship Id="rId4" Type="http://schemas.openxmlformats.org/officeDocument/2006/relationships/hyperlink" Target="http://images.google.com.mx/imgres?imgurl=http://www.tadega.net/Fotos/d/121-1/hablar.jpg&amp;imgrefurl=http://www.tadega.net/Fotos/main.php%3Fg2_view%3Dslideshow.Slideshow%26g2_itemId%3D81&amp;usg=__DGXdOeZNb5DInDum26t9qWNmZPU=&amp;h=445&amp;w=563&amp;sz=20&amp;hl=es&amp;start=24&amp;um=1&amp;tbnid=0-Mojm7fL4m7OM:&amp;tbnh=105&amp;tbnw=133&amp;prev=/images%3Fq%3Dhablar%26start%3D18%26ndsp%3D18%26um%3D1%26hl%3Des%26rlz%3D1T4ADBR_enMX264MX269%26sa%3DN"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creativepro.com/img/story/042204_fg1.jpg" TargetMode="External"/><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hyperlink" Target="http://www.stickergiant.com/Merchant2/imgs/125/fscr37_125.gif"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images.google.com.mx/imgres?imgurl=http://www.knowledgeshopatlanta.com/images/Public%20Speaking.jpg&amp;imgrefurl=http://protocolpr.wordpress.com/&amp;h=720&amp;w=520&amp;sz=40&amp;hl=es&amp;start=4&amp;um=1&amp;usg=__FdkLc79XN-sRYOemIuOoPhoUrvU=&amp;tbnid=YdrWYEYHA5fzKM:&amp;tbnh=140&amp;tbnw=101&amp;prev=/images?q=speaking&amp;ndsp=18&amp;um=1&amp;hl=es&amp;rlz=1T4ADBR_enMX264MX269&amp;sa=N"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images.google.com.mx/imgres?imgurl=http://www1.istockphoto.com/file_thumbview_approve/5602298/2/istockphoto_5602298-girl-teaching.jpg&amp;imgrefurl=http://espanol.istockphoto.com/file_closeup/actions/5602298-girl-teaching.php?id=5602298&amp;h=380&amp;w=285&amp;sz=24&amp;hl=es&amp;start=40&amp;um=1&amp;usg=__SGZFc-aAYfzKEq40RNTk77hd-TE=&amp;tbnid=vi4oPyby1t9nPM:&amp;tbnh=123&amp;tbnw=92&amp;prev=/images?q=teaching&amp;start=36&amp;ndsp=18&amp;um=1&amp;hl=es&amp;rlz=1T4ADBR_enMX264MX269&amp;sa=N"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images.google.com.mx/imgres?imgurl=http://www.ibmb.uni.wroc.pl/teaching.gif&amp;imgrefurl=http://www.ibmb.uni.wroc.pl/bioch_gb.htm&amp;h=300&amp;w=420&amp;sz=5&amp;hl=es&amp;start=3&amp;um=1&amp;usg=__vCe3QyO3r9BDSJypz8TJ0f9pC5w=&amp;tbnid=7nEOBTJFo15wbM:&amp;tbnh=89&amp;tbnw=125&amp;prev=/images?q=teaching&amp;ndsp=18&amp;um=1&amp;hl=es&amp;rlz=1T4ADBR_enMX264MX269&amp;sa=N"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images.google.com.mx/imgres?imgurl=http://www.csw.edu/files/images/teaching_Resized_300x306.jpg&amp;imgrefurl=http://crisei.blogalia.com/&amp;h=306&amp;w=300&amp;sz=14&amp;hl=es&amp;start=9&amp;um=1&amp;usg=__RYyh-9bwJs8oPCZhGfIwGs9jXhY=&amp;tbnid=I7XqdPABBKc8ZM:&amp;tbnh=117&amp;tbnw=115&amp;prev=/images?q=teaching&amp;um=1&amp;hl=es&amp;rlz=1T4ADBR_enMX264MX269"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images.google.com.mx/imgres?imgurl=http://vlab.ee.nus.edu.sg/~kctan/teaching.gif&amp;imgrefurl=http://vlab.ee.nus.edu.sg/~kctan/teaching.htm&amp;h=372&amp;w=425&amp;sz=6&amp;hl=es&amp;start=1&amp;um=1&amp;usg=__4BDxMCHyL0Ko88b6KeR6_i6dRfc=&amp;tbnid=67lhicw_rOXr6M:&amp;tbnh=110&amp;tbnw=126&amp;prev=/images?q=teaching&amp;um=1&amp;hl=es&amp;rlz=1T4ADBR_enMX264MX269" TargetMode="Externa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images.google.com.mx/imgres?imgurl=http://epapad.tripod.com/sitebuildercontent/sitebuilderpictures/groupwork.jpg&amp;imgrefurl=http://epapad.tripod.com/id14.html&amp;h=166&amp;w=184&amp;sz=28&amp;hl=es&amp;start=4&amp;um=1&amp;usg=__ntFFXhWpxJUdNrUD9ynOKmu5l4o=&amp;tbnid=o8RuAWyYeYTZ2M:&amp;tbnh=92&amp;tbnw=102&amp;prev=/images?q=groupwork&amp;ndsp=18&amp;um=1&amp;hl=es&amp;rlz=1T4ADBR_enMX264MX269&amp;sa=N"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images.google.com.mx/imgres?imgurl=http://epapad.tripod.com/sitebuildercontent/sitebuilderpictures/groupwork.jpg&amp;imgrefurl=http://epapad.tripod.com/id14.html&amp;h=166&amp;w=184&amp;sz=28&amp;hl=es&amp;start=4&amp;um=1&amp;usg=__ntFFXhWpxJUdNrUD9ynOKmu5l4o=&amp;tbnid=o8RuAWyYeYTZ2M:&amp;tbnh=92&amp;tbnw=102&amp;prev=/images?q=groupwork&amp;ndsp=18&amp;um=1&amp;hl=es&amp;rlz=1T4ADBR_enMX264MX269&amp;sa=N" TargetMode="Externa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images.google.com.mx/imgres?imgurl=http://lowe.lib.wv.us/read01.jpg&amp;imgrefurl=http://lowe.lib.wv.us/childdept.html&amp;usg=__vYxkHByAVwIH8kw_pPQKKnkQvc8=&amp;h=500&amp;w=500&amp;sz=55&amp;hl=es&amp;start=1&amp;tbnid=cY0U7Js_2GInPM:&amp;tbnh=130&amp;tbnw=130&amp;prev=/images?q=read&amp;gbv=2&amp;hl=es"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hyperlink" Target="http://images.google.com.mx/imgres?imgurl=http://static.zooomr.com/images/3568584_76d168ebc3.jpg&amp;imgrefurl=http://www.zooomr.com/photos/tiotaum/3568584/&amp;usg=__kU1DZmKIDtB0Gbc5Y0OMqh-g_6Q=&amp;h=307&amp;w=500&amp;sz=35&amp;hl=es&amp;start=2&amp;tbnid=tb51LYt9iTPD3M:&amp;tbnh=80&amp;tbnw=130&amp;prev=/images?q=comunicate&amp;gbv=2&amp;hl=es&amp;sa=X" TargetMode="Externa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2 Marcador de contenido"/>
          <p:cNvSpPr>
            <a:spLocks noGrp="1"/>
          </p:cNvSpPr>
          <p:nvPr>
            <p:ph idx="4294967295"/>
          </p:nvPr>
        </p:nvSpPr>
        <p:spPr>
          <a:xfrm>
            <a:off x="1382486" y="1534432"/>
            <a:ext cx="8229600" cy="4708525"/>
          </a:xfrm>
        </p:spPr>
        <p:txBody>
          <a:bodyPr>
            <a:normAutofit lnSpcReduction="10000"/>
          </a:bodyPr>
          <a:lstStyle/>
          <a:p>
            <a:pPr marL="0" indent="0" algn="ctr">
              <a:buNone/>
            </a:pPr>
            <a:r>
              <a:rPr lang="es-MX" altLang="es-MX" dirty="0"/>
              <a:t>Universidad Autónoma del Estado de México</a:t>
            </a:r>
            <a:br>
              <a:rPr lang="es-MX" altLang="es-MX" dirty="0"/>
            </a:br>
            <a:r>
              <a:rPr lang="es-MX" altLang="es-MX" dirty="0"/>
              <a:t/>
            </a:r>
            <a:br>
              <a:rPr lang="es-MX" altLang="es-MX" dirty="0"/>
            </a:br>
            <a:r>
              <a:rPr lang="es-MX" altLang="es-MX" dirty="0"/>
              <a:t>Licenciatura en </a:t>
            </a:r>
            <a:r>
              <a:rPr lang="es-MX" altLang="es-MX" dirty="0" smtClean="0"/>
              <a:t>Lenguas</a:t>
            </a:r>
          </a:p>
          <a:p>
            <a:pPr marL="0" indent="0" algn="ctr">
              <a:buNone/>
            </a:pPr>
            <a:r>
              <a:rPr lang="es-MX" altLang="es-MX" dirty="0"/>
              <a:t/>
            </a:r>
            <a:br>
              <a:rPr lang="es-MX" altLang="es-MX" dirty="0"/>
            </a:br>
            <a:r>
              <a:rPr lang="es-MX" altLang="es-MX" dirty="0" smtClean="0"/>
              <a:t>Unidad </a:t>
            </a:r>
            <a:r>
              <a:rPr lang="es-MX" altLang="es-MX" dirty="0"/>
              <a:t>de aprendizaje de Taller de </a:t>
            </a:r>
          </a:p>
          <a:p>
            <a:pPr marL="0" indent="0" algn="ctr">
              <a:buNone/>
            </a:pPr>
            <a:r>
              <a:rPr lang="es-MX" altLang="es-MX" dirty="0" err="1"/>
              <a:t>microenseñanza</a:t>
            </a:r>
            <a:r>
              <a:rPr lang="es-MX" altLang="es-MX" dirty="0"/>
              <a:t> del inglés </a:t>
            </a:r>
            <a:br>
              <a:rPr lang="es-MX" altLang="es-MX" dirty="0"/>
            </a:br>
            <a:endParaRPr lang="es-MX" altLang="es-MX" dirty="0" smtClean="0"/>
          </a:p>
          <a:p>
            <a:pPr marL="0" indent="0" algn="ctr">
              <a:buNone/>
            </a:pPr>
            <a:endParaRPr lang="es-MX" altLang="es-MX" dirty="0" smtClean="0"/>
          </a:p>
          <a:p>
            <a:pPr marL="0" indent="0" algn="ctr">
              <a:buNone/>
            </a:pPr>
            <a:r>
              <a:rPr lang="es-MX" altLang="es-MX" dirty="0" smtClean="0"/>
              <a:t>Tema: </a:t>
            </a:r>
            <a:r>
              <a:rPr lang="es-MX" altLang="es-MX" dirty="0" err="1" smtClean="0"/>
              <a:t>planning</a:t>
            </a:r>
            <a:r>
              <a:rPr lang="es-MX" altLang="es-MX" dirty="0" smtClean="0"/>
              <a:t> </a:t>
            </a:r>
            <a:r>
              <a:rPr lang="es-MX" altLang="es-MX" dirty="0" err="1" smtClean="0"/>
              <a:t>lesson</a:t>
            </a:r>
            <a:r>
              <a:rPr lang="es-MX" altLang="es-MX" dirty="0" smtClean="0"/>
              <a:t>, and </a:t>
            </a:r>
            <a:r>
              <a:rPr lang="es-MX" altLang="es-MX" dirty="0" err="1" smtClean="0"/>
              <a:t>managing</a:t>
            </a:r>
            <a:r>
              <a:rPr lang="es-MX" altLang="es-MX" dirty="0" smtClean="0"/>
              <a:t> </a:t>
            </a:r>
            <a:r>
              <a:rPr lang="es-MX" altLang="es-MX" dirty="0" err="1" smtClean="0"/>
              <a:t>the</a:t>
            </a:r>
            <a:r>
              <a:rPr lang="es-MX" altLang="es-MX" dirty="0" smtClean="0"/>
              <a:t> </a:t>
            </a:r>
            <a:r>
              <a:rPr lang="es-MX" altLang="es-MX" dirty="0" err="1" smtClean="0"/>
              <a:t>class</a:t>
            </a:r>
            <a:r>
              <a:rPr lang="es-MX" altLang="es-MX" dirty="0"/>
              <a:t> </a:t>
            </a:r>
            <a:r>
              <a:rPr lang="es-MX" altLang="es-MX" dirty="0" smtClean="0"/>
              <a:t>1.</a:t>
            </a:r>
            <a:r>
              <a:rPr lang="es-MX" altLang="es-MX" dirty="0"/>
              <a:t/>
            </a:r>
            <a:br>
              <a:rPr lang="es-MX" altLang="es-MX" dirty="0"/>
            </a:br>
            <a:r>
              <a:rPr lang="es-MX" altLang="es-MX" dirty="0"/>
              <a:t/>
            </a:r>
            <a:br>
              <a:rPr lang="es-MX" altLang="es-MX" dirty="0"/>
            </a:br>
            <a:r>
              <a:rPr lang="es-MX" altLang="es-MX" dirty="0"/>
              <a:t/>
            </a:r>
            <a:br>
              <a:rPr lang="es-MX" altLang="es-MX" dirty="0"/>
            </a:br>
            <a:r>
              <a:rPr lang="es-MX" altLang="es-MX" dirty="0"/>
              <a:t/>
            </a:r>
            <a:br>
              <a:rPr lang="es-MX" altLang="es-MX" dirty="0"/>
            </a:br>
            <a:r>
              <a:rPr lang="es-MX" altLang="es-MX" dirty="0"/>
              <a:t>Facultad de Lenguas</a:t>
            </a:r>
            <a:br>
              <a:rPr lang="es-MX" altLang="es-MX" dirty="0"/>
            </a:br>
            <a:r>
              <a:rPr lang="es-MX" altLang="es-MX" dirty="0"/>
              <a:t/>
            </a:r>
            <a:br>
              <a:rPr lang="es-MX" altLang="es-MX" dirty="0"/>
            </a:br>
            <a:r>
              <a:rPr lang="es-MX" altLang="es-MX" dirty="0"/>
              <a:t/>
            </a:r>
            <a:br>
              <a:rPr lang="es-MX" altLang="es-MX" dirty="0"/>
            </a:br>
            <a:r>
              <a:rPr lang="es-MX" altLang="es-MX" dirty="0"/>
              <a:t>M. </a:t>
            </a:r>
            <a:r>
              <a:rPr lang="es-MX" altLang="es-MX" dirty="0"/>
              <a:t>en Com. y </a:t>
            </a:r>
            <a:r>
              <a:rPr lang="es-MX" altLang="es-MX" dirty="0" err="1"/>
              <a:t>Tec</a:t>
            </a:r>
            <a:r>
              <a:rPr lang="es-MX" altLang="es-MX" dirty="0"/>
              <a:t>. Ed. Alma Delia García Ensástegui </a:t>
            </a:r>
            <a:endParaRPr lang="es-ES" altLang="es-MX" dirty="0"/>
          </a:p>
        </p:txBody>
      </p:sp>
      <p:pic>
        <p:nvPicPr>
          <p:cNvPr id="2" name="Imagen 1"/>
          <p:cNvPicPr>
            <a:picLocks noChangeAspect="1"/>
          </p:cNvPicPr>
          <p:nvPr/>
        </p:nvPicPr>
        <p:blipFill rotWithShape="1">
          <a:blip r:embed="rId2"/>
          <a:srcRect r="77441"/>
          <a:stretch/>
        </p:blipFill>
        <p:spPr>
          <a:xfrm>
            <a:off x="2351584" y="476673"/>
            <a:ext cx="1183978" cy="866775"/>
          </a:xfrm>
          <a:prstGeom prst="rect">
            <a:avLst/>
          </a:prstGeom>
        </p:spPr>
      </p:pic>
      <p:pic>
        <p:nvPicPr>
          <p:cNvPr id="3" name="Imagen 2"/>
          <p:cNvPicPr>
            <a:picLocks noChangeAspect="1"/>
          </p:cNvPicPr>
          <p:nvPr/>
        </p:nvPicPr>
        <p:blipFill rotWithShape="1">
          <a:blip r:embed="rId3"/>
          <a:srcRect l="79023" r="7156"/>
          <a:stretch/>
        </p:blipFill>
        <p:spPr>
          <a:xfrm>
            <a:off x="9336360" y="524798"/>
            <a:ext cx="720080" cy="876300"/>
          </a:xfrm>
          <a:prstGeom prst="rect">
            <a:avLst/>
          </a:prstGeom>
        </p:spPr>
      </p:pic>
    </p:spTree>
    <p:extLst>
      <p:ext uri="{BB962C8B-B14F-4D97-AF65-F5344CB8AC3E}">
        <p14:creationId xmlns:p14="http://schemas.microsoft.com/office/powerpoint/2010/main" val="201006817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2" name="1 CuadroTexto"/>
          <p:cNvSpPr txBox="1">
            <a:spLocks noChangeArrowheads="1"/>
          </p:cNvSpPr>
          <p:nvPr/>
        </p:nvSpPr>
        <p:spPr bwMode="auto">
          <a:xfrm>
            <a:off x="3738563" y="1"/>
            <a:ext cx="5778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s-MX" altLang="es-MX" b="1">
                <a:solidFill>
                  <a:schemeClr val="bg1"/>
                </a:solidFill>
                <a:latin typeface="Times New Roman" panose="02020603050405020304" pitchFamily="18" charset="0"/>
              </a:rPr>
              <a:t>PRESENTATION AND PRACTICE</a:t>
            </a:r>
          </a:p>
        </p:txBody>
      </p:sp>
      <p:graphicFrame>
        <p:nvGraphicFramePr>
          <p:cNvPr id="7" name="6 Tabla"/>
          <p:cNvGraphicFramePr>
            <a:graphicFrameLocks noGrp="1"/>
          </p:cNvGraphicFramePr>
          <p:nvPr/>
        </p:nvGraphicFramePr>
        <p:xfrm>
          <a:off x="2424114" y="836614"/>
          <a:ext cx="3000375" cy="5456237"/>
        </p:xfrm>
        <a:graphic>
          <a:graphicData uri="http://schemas.openxmlformats.org/drawingml/2006/table">
            <a:tbl>
              <a:tblPr firstRow="1" bandRow="1">
                <a:tableStyleId>{5C22544A-7EE6-4342-B048-85BDC9FD1C3A}</a:tableStyleId>
              </a:tblPr>
              <a:tblGrid>
                <a:gridCol w="3000375"/>
              </a:tblGrid>
              <a:tr h="5456237">
                <a:tc>
                  <a:txBody>
                    <a:bodyPr/>
                    <a:lstStyle/>
                    <a:p>
                      <a:pPr algn="ctr"/>
                      <a:r>
                        <a:rPr lang="en-US" sz="3200" noProof="0" dirty="0" smtClean="0">
                          <a:solidFill>
                            <a:schemeClr val="tx1"/>
                          </a:solidFill>
                        </a:rPr>
                        <a:t>STAGE</a:t>
                      </a:r>
                      <a:r>
                        <a:rPr lang="en-US" sz="3200" baseline="0" noProof="0" dirty="0" smtClean="0">
                          <a:solidFill>
                            <a:schemeClr val="tx1"/>
                          </a:solidFill>
                        </a:rPr>
                        <a:t> 4</a:t>
                      </a:r>
                    </a:p>
                    <a:p>
                      <a:pPr algn="ctr"/>
                      <a:endParaRPr lang="en-US" sz="3200" baseline="0" noProof="0" dirty="0" smtClean="0">
                        <a:solidFill>
                          <a:schemeClr val="tx1"/>
                        </a:solidFill>
                      </a:endParaRPr>
                    </a:p>
                    <a:p>
                      <a:pPr algn="ctr"/>
                      <a:r>
                        <a:rPr lang="en-US" sz="3200" baseline="0" noProof="0" dirty="0" smtClean="0">
                          <a:solidFill>
                            <a:schemeClr val="tx1"/>
                          </a:solidFill>
                        </a:rPr>
                        <a:t>10 MINS</a:t>
                      </a:r>
                    </a:p>
                    <a:p>
                      <a:pPr algn="ctr"/>
                      <a:endParaRPr lang="en-US" sz="3200" baseline="0" noProof="0" dirty="0" smtClean="0">
                        <a:solidFill>
                          <a:schemeClr val="tx1"/>
                        </a:solidFill>
                      </a:endParaRPr>
                    </a:p>
                    <a:p>
                      <a:r>
                        <a:rPr lang="en-US" sz="3200" baseline="0" noProof="0" dirty="0" smtClean="0"/>
                        <a:t>Freer practice using a new  context:</a:t>
                      </a:r>
                    </a:p>
                    <a:p>
                      <a:r>
                        <a:rPr lang="en-US" sz="3200" baseline="0" noProof="0" dirty="0" smtClean="0"/>
                        <a:t>Giving advice about preparing for a test. </a:t>
                      </a:r>
                    </a:p>
                  </a:txBody>
                  <a:tcPr marL="91439" marR="91439" marT="45723" marB="45723">
                    <a:solidFill>
                      <a:srgbClr val="00B0F0"/>
                    </a:solidFill>
                  </a:tcPr>
                </a:tc>
              </a:tr>
            </a:tbl>
          </a:graphicData>
        </a:graphic>
      </p:graphicFrame>
      <p:pic>
        <p:nvPicPr>
          <p:cNvPr id="1536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6364" y="3068638"/>
            <a:ext cx="2638425" cy="173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395235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nodeType="clickEffect">
                                  <p:stCondLst>
                                    <p:cond delay="0"/>
                                  </p:stCondLst>
                                  <p:childTnLst>
                                    <p:set>
                                      <p:cBhvr>
                                        <p:cTn id="6" dur="1" fill="hold">
                                          <p:stCondLst>
                                            <p:cond delay="0"/>
                                          </p:stCondLst>
                                        </p:cTn>
                                        <p:tgtEl>
                                          <p:spTgt spid="6152">
                                            <p:txEl>
                                              <p:pRg st="0" end="0"/>
                                            </p:txEl>
                                          </p:spTgt>
                                        </p:tgtEl>
                                        <p:attrNameLst>
                                          <p:attrName>style.visibility</p:attrName>
                                        </p:attrNameLst>
                                      </p:cBhvr>
                                      <p:to>
                                        <p:strVal val="visible"/>
                                      </p:to>
                                    </p:set>
                                    <p:animEffect transition="in" filter="fade">
                                      <p:cBhvr>
                                        <p:cTn id="7" dur="1155" decel="100000"/>
                                        <p:tgtEl>
                                          <p:spTgt spid="6152">
                                            <p:txEl>
                                              <p:pRg st="0" end="0"/>
                                            </p:txEl>
                                          </p:spTgt>
                                        </p:tgtEl>
                                      </p:cBhvr>
                                    </p:animEffect>
                                    <p:animScale>
                                      <p:cBhvr>
                                        <p:cTn id="8" dur="1155" decel="100000"/>
                                        <p:tgtEl>
                                          <p:spTgt spid="6152">
                                            <p:txEl>
                                              <p:pRg st="0" end="0"/>
                                            </p:txEl>
                                          </p:spTgt>
                                        </p:tgtEl>
                                      </p:cBhvr>
                                      <p:from x="10000" y="10000"/>
                                      <p:to x="200000" y="450000"/>
                                    </p:animScale>
                                    <p:animScale>
                                      <p:cBhvr>
                                        <p:cTn id="9" dur="1845" accel="100000" fill="hold">
                                          <p:stCondLst>
                                            <p:cond delay="1155"/>
                                          </p:stCondLst>
                                        </p:cTn>
                                        <p:tgtEl>
                                          <p:spTgt spid="6152">
                                            <p:txEl>
                                              <p:pRg st="0" end="0"/>
                                            </p:txEl>
                                          </p:spTgt>
                                        </p:tgtEl>
                                      </p:cBhvr>
                                      <p:from x="200000" y="450000"/>
                                      <p:to x="100000" y="100000"/>
                                    </p:animScale>
                                    <p:set>
                                      <p:cBhvr>
                                        <p:cTn id="10" dur="1155" fill="hold"/>
                                        <p:tgtEl>
                                          <p:spTgt spid="6152">
                                            <p:txEl>
                                              <p:pRg st="0" end="0"/>
                                            </p:txEl>
                                          </p:spTgt>
                                        </p:tgtEl>
                                        <p:attrNameLst>
                                          <p:attrName>ppt_x</p:attrName>
                                        </p:attrNameLst>
                                      </p:cBhvr>
                                      <p:to>
                                        <p:strVal val="(0.5)"/>
                                      </p:to>
                                    </p:set>
                                    <p:anim from="(0.5)" to="(#ppt_x)" calcmode="lin" valueType="num">
                                      <p:cBhvr>
                                        <p:cTn id="11" dur="1845" accel="100000" fill="hold">
                                          <p:stCondLst>
                                            <p:cond delay="1155"/>
                                          </p:stCondLst>
                                        </p:cTn>
                                        <p:tgtEl>
                                          <p:spTgt spid="6152">
                                            <p:txEl>
                                              <p:pRg st="0" end="0"/>
                                            </p:txEl>
                                          </p:spTgt>
                                        </p:tgtEl>
                                        <p:attrNameLst>
                                          <p:attrName>ppt_x</p:attrName>
                                        </p:attrNameLst>
                                      </p:cBhvr>
                                    </p:anim>
                                    <p:set>
                                      <p:cBhvr>
                                        <p:cTn id="12" dur="1155" fill="hold"/>
                                        <p:tgtEl>
                                          <p:spTgt spid="6152">
                                            <p:txEl>
                                              <p:pRg st="0" end="0"/>
                                            </p:txEl>
                                          </p:spTgt>
                                        </p:tgtEl>
                                        <p:attrNameLst>
                                          <p:attrName>ppt_y</p:attrName>
                                        </p:attrNameLst>
                                      </p:cBhvr>
                                      <p:to>
                                        <p:strVal val="(#ppt_y+0.4)"/>
                                      </p:to>
                                    </p:set>
                                    <p:anim from="(#ppt_y+0.4)" to="(#ppt_y)" calcmode="lin" valueType="num">
                                      <p:cBhvr>
                                        <p:cTn id="13" dur="1845" accel="100000" fill="hold">
                                          <p:stCondLst>
                                            <p:cond delay="1155"/>
                                          </p:stCondLst>
                                        </p:cTn>
                                        <p:tgtEl>
                                          <p:spTgt spid="6152">
                                            <p:txEl>
                                              <p:pRg st="0" end="0"/>
                                            </p:txEl>
                                          </p:spTgt>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ox(in)">
                                      <p:cBhvr>
                                        <p:cTn id="18" dur="3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2" name="1 CuadroTexto"/>
          <p:cNvSpPr txBox="1">
            <a:spLocks noChangeArrowheads="1"/>
          </p:cNvSpPr>
          <p:nvPr/>
        </p:nvSpPr>
        <p:spPr bwMode="auto">
          <a:xfrm>
            <a:off x="3738563" y="1"/>
            <a:ext cx="5778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s-MX" altLang="es-MX" b="1">
                <a:solidFill>
                  <a:schemeClr val="bg1"/>
                </a:solidFill>
                <a:latin typeface="Times New Roman" panose="02020603050405020304" pitchFamily="18" charset="0"/>
              </a:rPr>
              <a:t>PRESENTATION AND PRACTICE</a:t>
            </a:r>
          </a:p>
        </p:txBody>
      </p:sp>
      <p:graphicFrame>
        <p:nvGraphicFramePr>
          <p:cNvPr id="8" name="7 Tabla"/>
          <p:cNvGraphicFramePr>
            <a:graphicFrameLocks noGrp="1"/>
          </p:cNvGraphicFramePr>
          <p:nvPr/>
        </p:nvGraphicFramePr>
        <p:xfrm>
          <a:off x="2351088" y="1125539"/>
          <a:ext cx="3313112" cy="4103687"/>
        </p:xfrm>
        <a:graphic>
          <a:graphicData uri="http://schemas.openxmlformats.org/drawingml/2006/table">
            <a:tbl>
              <a:tblPr firstRow="1" bandRow="1">
                <a:tableStyleId>{5C22544A-7EE6-4342-B048-85BDC9FD1C3A}</a:tableStyleId>
              </a:tblPr>
              <a:tblGrid>
                <a:gridCol w="3313112"/>
              </a:tblGrid>
              <a:tr h="4103687">
                <a:tc>
                  <a:txBody>
                    <a:bodyPr/>
                    <a:lstStyle/>
                    <a:p>
                      <a:pPr algn="ctr"/>
                      <a:r>
                        <a:rPr lang="en-US" sz="2800" noProof="0" dirty="0" smtClean="0"/>
                        <a:t>STAGE</a:t>
                      </a:r>
                      <a:r>
                        <a:rPr lang="en-US" sz="2800" baseline="0" noProof="0" dirty="0" smtClean="0"/>
                        <a:t> 5</a:t>
                      </a:r>
                    </a:p>
                    <a:p>
                      <a:pPr algn="ctr"/>
                      <a:endParaRPr lang="en-US" sz="2800" baseline="0" noProof="0" dirty="0" smtClean="0"/>
                    </a:p>
                    <a:p>
                      <a:pPr algn="ctr"/>
                      <a:r>
                        <a:rPr lang="en-US" sz="2800" baseline="0" noProof="0" dirty="0" smtClean="0"/>
                        <a:t>5 MINS</a:t>
                      </a:r>
                    </a:p>
                    <a:p>
                      <a:pPr algn="ctr"/>
                      <a:r>
                        <a:rPr lang="en-US" sz="2800" baseline="0" noProof="0" dirty="0" smtClean="0"/>
                        <a:t> </a:t>
                      </a:r>
                    </a:p>
                    <a:p>
                      <a:r>
                        <a:rPr lang="en-US" sz="2800" baseline="0" noProof="0" dirty="0" smtClean="0"/>
                        <a:t>Students make a record of the form and use of the structure in their notebooks. </a:t>
                      </a:r>
                      <a:endParaRPr lang="en-US" sz="2800" noProof="0" dirty="0"/>
                    </a:p>
                  </a:txBody>
                  <a:tcPr marL="91460" marR="91460" marT="45711" marB="45711">
                    <a:solidFill>
                      <a:srgbClr val="7030A0"/>
                    </a:solidFill>
                  </a:tcPr>
                </a:tc>
              </a:tr>
            </a:tbl>
          </a:graphicData>
        </a:graphic>
      </p:graphicFrame>
      <p:pic>
        <p:nvPicPr>
          <p:cNvPr id="1639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8313" y="2538414"/>
            <a:ext cx="2686050" cy="170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500446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nodeType="clickEffect">
                                  <p:stCondLst>
                                    <p:cond delay="0"/>
                                  </p:stCondLst>
                                  <p:childTnLst>
                                    <p:set>
                                      <p:cBhvr>
                                        <p:cTn id="6" dur="1" fill="hold">
                                          <p:stCondLst>
                                            <p:cond delay="0"/>
                                          </p:stCondLst>
                                        </p:cTn>
                                        <p:tgtEl>
                                          <p:spTgt spid="6152">
                                            <p:txEl>
                                              <p:pRg st="0" end="0"/>
                                            </p:txEl>
                                          </p:spTgt>
                                        </p:tgtEl>
                                        <p:attrNameLst>
                                          <p:attrName>style.visibility</p:attrName>
                                        </p:attrNameLst>
                                      </p:cBhvr>
                                      <p:to>
                                        <p:strVal val="visible"/>
                                      </p:to>
                                    </p:set>
                                    <p:animEffect transition="in" filter="fade">
                                      <p:cBhvr>
                                        <p:cTn id="7" dur="1155" decel="100000"/>
                                        <p:tgtEl>
                                          <p:spTgt spid="6152">
                                            <p:txEl>
                                              <p:pRg st="0" end="0"/>
                                            </p:txEl>
                                          </p:spTgt>
                                        </p:tgtEl>
                                      </p:cBhvr>
                                    </p:animEffect>
                                    <p:animScale>
                                      <p:cBhvr>
                                        <p:cTn id="8" dur="1155" decel="100000"/>
                                        <p:tgtEl>
                                          <p:spTgt spid="6152">
                                            <p:txEl>
                                              <p:pRg st="0" end="0"/>
                                            </p:txEl>
                                          </p:spTgt>
                                        </p:tgtEl>
                                      </p:cBhvr>
                                      <p:from x="10000" y="10000"/>
                                      <p:to x="200000" y="450000"/>
                                    </p:animScale>
                                    <p:animScale>
                                      <p:cBhvr>
                                        <p:cTn id="9" dur="1845" accel="100000" fill="hold">
                                          <p:stCondLst>
                                            <p:cond delay="1155"/>
                                          </p:stCondLst>
                                        </p:cTn>
                                        <p:tgtEl>
                                          <p:spTgt spid="6152">
                                            <p:txEl>
                                              <p:pRg st="0" end="0"/>
                                            </p:txEl>
                                          </p:spTgt>
                                        </p:tgtEl>
                                      </p:cBhvr>
                                      <p:from x="200000" y="450000"/>
                                      <p:to x="100000" y="100000"/>
                                    </p:animScale>
                                    <p:set>
                                      <p:cBhvr>
                                        <p:cTn id="10" dur="1155" fill="hold"/>
                                        <p:tgtEl>
                                          <p:spTgt spid="6152">
                                            <p:txEl>
                                              <p:pRg st="0" end="0"/>
                                            </p:txEl>
                                          </p:spTgt>
                                        </p:tgtEl>
                                        <p:attrNameLst>
                                          <p:attrName>ppt_x</p:attrName>
                                        </p:attrNameLst>
                                      </p:cBhvr>
                                      <p:to>
                                        <p:strVal val="(0.5)"/>
                                      </p:to>
                                    </p:set>
                                    <p:anim from="(0.5)" to="(#ppt_x)" calcmode="lin" valueType="num">
                                      <p:cBhvr>
                                        <p:cTn id="11" dur="1845" accel="100000" fill="hold">
                                          <p:stCondLst>
                                            <p:cond delay="1155"/>
                                          </p:stCondLst>
                                        </p:cTn>
                                        <p:tgtEl>
                                          <p:spTgt spid="6152">
                                            <p:txEl>
                                              <p:pRg st="0" end="0"/>
                                            </p:txEl>
                                          </p:spTgt>
                                        </p:tgtEl>
                                        <p:attrNameLst>
                                          <p:attrName>ppt_x</p:attrName>
                                        </p:attrNameLst>
                                      </p:cBhvr>
                                    </p:anim>
                                    <p:set>
                                      <p:cBhvr>
                                        <p:cTn id="12" dur="1155" fill="hold"/>
                                        <p:tgtEl>
                                          <p:spTgt spid="6152">
                                            <p:txEl>
                                              <p:pRg st="0" end="0"/>
                                            </p:txEl>
                                          </p:spTgt>
                                        </p:tgtEl>
                                        <p:attrNameLst>
                                          <p:attrName>ppt_y</p:attrName>
                                        </p:attrNameLst>
                                      </p:cBhvr>
                                      <p:to>
                                        <p:strVal val="(#ppt_y+0.4)"/>
                                      </p:to>
                                    </p:set>
                                    <p:anim from="(#ppt_y+0.4)" to="(#ppt_y)" calcmode="lin" valueType="num">
                                      <p:cBhvr>
                                        <p:cTn id="13" dur="1845" accel="100000" fill="hold">
                                          <p:stCondLst>
                                            <p:cond delay="1155"/>
                                          </p:stCondLst>
                                        </p:cTn>
                                        <p:tgtEl>
                                          <p:spTgt spid="6152">
                                            <p:txEl>
                                              <p:pRg st="0" end="0"/>
                                            </p:txEl>
                                          </p:spTgt>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51"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155" decel="100000"/>
                                        <p:tgtEl>
                                          <p:spTgt spid="8"/>
                                        </p:tgtEl>
                                      </p:cBhvr>
                                    </p:animEffect>
                                    <p:animScale>
                                      <p:cBhvr>
                                        <p:cTn id="19" dur="1155" decel="100000"/>
                                        <p:tgtEl>
                                          <p:spTgt spid="8"/>
                                        </p:tgtEl>
                                      </p:cBhvr>
                                      <p:from x="10000" y="10000"/>
                                      <p:to x="200000" y="450000"/>
                                    </p:animScale>
                                    <p:animScale>
                                      <p:cBhvr>
                                        <p:cTn id="20" dur="1845" accel="100000" fill="hold">
                                          <p:stCondLst>
                                            <p:cond delay="1155"/>
                                          </p:stCondLst>
                                        </p:cTn>
                                        <p:tgtEl>
                                          <p:spTgt spid="8"/>
                                        </p:tgtEl>
                                      </p:cBhvr>
                                      <p:from x="200000" y="450000"/>
                                      <p:to x="100000" y="100000"/>
                                    </p:animScale>
                                    <p:set>
                                      <p:cBhvr>
                                        <p:cTn id="21" dur="1155" fill="hold"/>
                                        <p:tgtEl>
                                          <p:spTgt spid="8"/>
                                        </p:tgtEl>
                                        <p:attrNameLst>
                                          <p:attrName>ppt_x</p:attrName>
                                        </p:attrNameLst>
                                      </p:cBhvr>
                                      <p:to>
                                        <p:strVal val="(0.5)"/>
                                      </p:to>
                                    </p:set>
                                    <p:anim from="(0.5)" to="(#ppt_x)" calcmode="lin" valueType="num">
                                      <p:cBhvr>
                                        <p:cTn id="22" dur="1845" accel="100000" fill="hold">
                                          <p:stCondLst>
                                            <p:cond delay="1155"/>
                                          </p:stCondLst>
                                        </p:cTn>
                                        <p:tgtEl>
                                          <p:spTgt spid="8"/>
                                        </p:tgtEl>
                                        <p:attrNameLst>
                                          <p:attrName>ppt_x</p:attrName>
                                        </p:attrNameLst>
                                      </p:cBhvr>
                                    </p:anim>
                                    <p:set>
                                      <p:cBhvr>
                                        <p:cTn id="23" dur="1155" fill="hold"/>
                                        <p:tgtEl>
                                          <p:spTgt spid="8"/>
                                        </p:tgtEl>
                                        <p:attrNameLst>
                                          <p:attrName>ppt_y</p:attrName>
                                        </p:attrNameLst>
                                      </p:cBhvr>
                                      <p:to>
                                        <p:strVal val="(#ppt_y+0.4)"/>
                                      </p:to>
                                    </p:set>
                                    <p:anim from="(#ppt_y+0.4)" to="(#ppt_y)" calcmode="lin" valueType="num">
                                      <p:cBhvr>
                                        <p:cTn id="24" dur="1845" accel="100000" fill="hold">
                                          <p:stCondLst>
                                            <p:cond delay="1155"/>
                                          </p:stCondLst>
                                        </p:cTn>
                                        <p:tgtEl>
                                          <p:spTgt spid="8"/>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The</a:t>
            </a:r>
            <a:r>
              <a:rPr lang="es-MX" dirty="0" smtClean="0"/>
              <a:t> </a:t>
            </a:r>
            <a:r>
              <a:rPr lang="es-MX" dirty="0" err="1" smtClean="0"/>
              <a:t>lesson</a:t>
            </a:r>
            <a:r>
              <a:rPr lang="es-MX" dirty="0" smtClean="0"/>
              <a:t> plan	</a:t>
            </a:r>
            <a:endParaRPr lang="en-GB" dirty="0"/>
          </a:p>
        </p:txBody>
      </p:sp>
      <p:sp>
        <p:nvSpPr>
          <p:cNvPr id="3" name="Marcador de contenido 2"/>
          <p:cNvSpPr>
            <a:spLocks noGrp="1"/>
          </p:cNvSpPr>
          <p:nvPr>
            <p:ph idx="1"/>
          </p:nvPr>
        </p:nvSpPr>
        <p:spPr/>
        <p:txBody>
          <a:bodyPr/>
          <a:lstStyle/>
          <a:p>
            <a:r>
              <a:rPr lang="en-US" sz="2400" dirty="0" smtClean="0"/>
              <a:t>It must have a beginning and a closure</a:t>
            </a:r>
          </a:p>
          <a:p>
            <a:r>
              <a:rPr lang="en-US" sz="2400" dirty="0" smtClean="0"/>
              <a:t>The stages’ time vary according to the class</a:t>
            </a:r>
          </a:p>
          <a:p>
            <a:r>
              <a:rPr lang="en-US" sz="2400" dirty="0" smtClean="0"/>
              <a:t>The material helps </a:t>
            </a:r>
            <a:r>
              <a:rPr lang="en-US" sz="2400" dirty="0" err="1" smtClean="0"/>
              <a:t>sts</a:t>
            </a:r>
            <a:r>
              <a:rPr lang="en-US" sz="2400" dirty="0" smtClean="0"/>
              <a:t> to learn easily </a:t>
            </a:r>
          </a:p>
          <a:p>
            <a:r>
              <a:rPr lang="en-US" sz="2400" dirty="0" smtClean="0"/>
              <a:t>The five steps are not compulsory, three stages are also allowed. </a:t>
            </a:r>
          </a:p>
          <a:p>
            <a:endParaRPr lang="en-US" dirty="0" smtClean="0"/>
          </a:p>
          <a:p>
            <a:endParaRPr lang="en-US" dirty="0" smtClean="0"/>
          </a:p>
          <a:p>
            <a:endParaRPr lang="en-US" dirty="0"/>
          </a:p>
        </p:txBody>
      </p:sp>
      <p:pic>
        <p:nvPicPr>
          <p:cNvPr id="4" name="Imagen 3"/>
          <p:cNvPicPr>
            <a:picLocks noChangeAspect="1"/>
          </p:cNvPicPr>
          <p:nvPr/>
        </p:nvPicPr>
        <p:blipFill>
          <a:blip r:embed="rId2"/>
          <a:stretch>
            <a:fillRect/>
          </a:stretch>
        </p:blipFill>
        <p:spPr>
          <a:xfrm>
            <a:off x="6475639" y="5346037"/>
            <a:ext cx="2571750" cy="1390650"/>
          </a:xfrm>
          <a:prstGeom prst="rect">
            <a:avLst/>
          </a:prstGeom>
        </p:spPr>
      </p:pic>
    </p:spTree>
    <p:extLst>
      <p:ext uri="{BB962C8B-B14F-4D97-AF65-F5344CB8AC3E}">
        <p14:creationId xmlns:p14="http://schemas.microsoft.com/office/powerpoint/2010/main" val="366184744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065976" y="142852"/>
            <a:ext cx="8007320" cy="707886"/>
          </a:xfrm>
          <a:prstGeom prst="rect">
            <a:avLst/>
          </a:prstGeom>
          <a:noFill/>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eaLnBrk="1" hangingPunct="1">
              <a:defRPr/>
            </a:pPr>
            <a:r>
              <a:rPr lang="es-ES" sz="4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APPROACH (ES) AND ACTIVITIES</a:t>
            </a:r>
          </a:p>
        </p:txBody>
      </p:sp>
      <p:sp>
        <p:nvSpPr>
          <p:cNvPr id="7171" name="2 CuadroTexto"/>
          <p:cNvSpPr txBox="1">
            <a:spLocks noChangeArrowheads="1"/>
          </p:cNvSpPr>
          <p:nvPr/>
        </p:nvSpPr>
        <p:spPr bwMode="auto">
          <a:xfrm>
            <a:off x="1809750" y="928689"/>
            <a:ext cx="6280150" cy="415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2400" dirty="0">
                <a:latin typeface="Times New Roman" panose="02020603050405020304" pitchFamily="18" charset="0"/>
              </a:rPr>
              <a:t>Think what approach you use and what activities</a:t>
            </a:r>
          </a:p>
          <a:p>
            <a:pPr eaLnBrk="1" hangingPunct="1">
              <a:spcBef>
                <a:spcPct val="0"/>
              </a:spcBef>
              <a:buClrTx/>
              <a:buSzTx/>
              <a:buFontTx/>
              <a:buNone/>
            </a:pPr>
            <a:r>
              <a:rPr lang="en-US" altLang="es-MX" sz="2400" dirty="0">
                <a:latin typeface="Times New Roman" panose="02020603050405020304" pitchFamily="18" charset="0"/>
              </a:rPr>
              <a:t> </a:t>
            </a:r>
          </a:p>
          <a:p>
            <a:pPr eaLnBrk="1" hangingPunct="1">
              <a:spcBef>
                <a:spcPct val="0"/>
              </a:spcBef>
              <a:buClrTx/>
              <a:buSzTx/>
              <a:buFontTx/>
              <a:buNone/>
            </a:pPr>
            <a:endParaRPr lang="en-US" altLang="es-MX" sz="2400" dirty="0">
              <a:latin typeface="Times New Roman" panose="02020603050405020304" pitchFamily="18" charset="0"/>
            </a:endParaRPr>
          </a:p>
          <a:p>
            <a:pPr eaLnBrk="1" hangingPunct="1">
              <a:spcBef>
                <a:spcPct val="0"/>
              </a:spcBef>
              <a:buClrTx/>
              <a:buSzTx/>
              <a:buFontTx/>
              <a:buNone/>
            </a:pPr>
            <a:r>
              <a:rPr lang="en-US" altLang="es-MX" sz="2400" dirty="0">
                <a:latin typeface="Times New Roman" panose="02020603050405020304" pitchFamily="18" charset="0"/>
              </a:rPr>
              <a:t>		</a:t>
            </a:r>
            <a:r>
              <a:rPr lang="en-US" altLang="es-MX" sz="2400" dirty="0" smtClean="0">
                <a:latin typeface="Times New Roman" panose="02020603050405020304" pitchFamily="18" charset="0"/>
              </a:rPr>
              <a:t>to present</a:t>
            </a:r>
            <a:endParaRPr lang="en-US" altLang="es-MX" sz="2400" dirty="0">
              <a:latin typeface="Times New Roman" panose="02020603050405020304" pitchFamily="18" charset="0"/>
            </a:endParaRPr>
          </a:p>
          <a:p>
            <a:pPr eaLnBrk="1" hangingPunct="1">
              <a:spcBef>
                <a:spcPct val="0"/>
              </a:spcBef>
              <a:buClrTx/>
              <a:buSzTx/>
              <a:buFontTx/>
              <a:buNone/>
            </a:pPr>
            <a:endParaRPr lang="en-US" altLang="es-MX" sz="2400" dirty="0">
              <a:latin typeface="Times New Roman" panose="02020603050405020304" pitchFamily="18" charset="0"/>
            </a:endParaRPr>
          </a:p>
          <a:p>
            <a:pPr eaLnBrk="1" hangingPunct="1">
              <a:spcBef>
                <a:spcPct val="0"/>
              </a:spcBef>
              <a:buClrTx/>
              <a:buSzTx/>
              <a:buFontTx/>
              <a:buNone/>
            </a:pPr>
            <a:r>
              <a:rPr lang="en-US" altLang="es-MX" sz="2400" dirty="0">
                <a:latin typeface="Times New Roman" panose="02020603050405020304" pitchFamily="18" charset="0"/>
              </a:rPr>
              <a:t>Aim</a:t>
            </a:r>
          </a:p>
          <a:p>
            <a:pPr eaLnBrk="1" hangingPunct="1">
              <a:spcBef>
                <a:spcPct val="0"/>
              </a:spcBef>
              <a:buClrTx/>
              <a:buSzTx/>
              <a:buFontTx/>
              <a:buNone/>
            </a:pPr>
            <a:endParaRPr lang="en-US" altLang="es-MX" sz="2400" dirty="0">
              <a:latin typeface="Times New Roman" panose="02020603050405020304" pitchFamily="18" charset="0"/>
            </a:endParaRPr>
          </a:p>
          <a:p>
            <a:pPr eaLnBrk="1" hangingPunct="1">
              <a:spcBef>
                <a:spcPct val="0"/>
              </a:spcBef>
              <a:buClrTx/>
              <a:buSzTx/>
              <a:buFontTx/>
              <a:buNone/>
            </a:pPr>
            <a:r>
              <a:rPr lang="en-US" altLang="es-MX" sz="2400" dirty="0">
                <a:latin typeface="Times New Roman" panose="02020603050405020304" pitchFamily="18" charset="0"/>
              </a:rPr>
              <a:t>		</a:t>
            </a:r>
            <a:r>
              <a:rPr lang="en-US" altLang="es-MX" sz="2400" dirty="0" smtClean="0">
                <a:latin typeface="Times New Roman" panose="02020603050405020304" pitchFamily="18" charset="0"/>
              </a:rPr>
              <a:t>to  </a:t>
            </a:r>
            <a:r>
              <a:rPr lang="en-US" altLang="es-MX" sz="2400" dirty="0">
                <a:latin typeface="Times New Roman" panose="02020603050405020304" pitchFamily="18" charset="0"/>
              </a:rPr>
              <a:t>revise </a:t>
            </a:r>
          </a:p>
          <a:p>
            <a:pPr eaLnBrk="1" hangingPunct="1">
              <a:spcBef>
                <a:spcPct val="0"/>
              </a:spcBef>
              <a:buClrTx/>
              <a:buSzTx/>
              <a:buFontTx/>
              <a:buNone/>
            </a:pPr>
            <a:r>
              <a:rPr lang="en-US" altLang="es-MX" sz="2400" dirty="0">
                <a:latin typeface="Times New Roman" panose="02020603050405020304" pitchFamily="18" charset="0"/>
              </a:rPr>
              <a:t>		</a:t>
            </a:r>
          </a:p>
          <a:p>
            <a:pPr eaLnBrk="1" hangingPunct="1">
              <a:spcBef>
                <a:spcPct val="0"/>
              </a:spcBef>
              <a:buClrTx/>
              <a:buSzTx/>
              <a:buFontTx/>
              <a:buNone/>
            </a:pPr>
            <a:endParaRPr lang="en-US" altLang="es-MX" sz="2400" dirty="0">
              <a:latin typeface="Times New Roman" panose="02020603050405020304" pitchFamily="18" charset="0"/>
            </a:endParaRPr>
          </a:p>
          <a:p>
            <a:pPr eaLnBrk="1" hangingPunct="1">
              <a:spcBef>
                <a:spcPct val="0"/>
              </a:spcBef>
              <a:buClrTx/>
              <a:buSzTx/>
              <a:buFontTx/>
              <a:buNone/>
            </a:pPr>
            <a:endParaRPr lang="en-US" altLang="es-MX" sz="2400" dirty="0">
              <a:latin typeface="Times New Roman" panose="02020603050405020304" pitchFamily="18" charset="0"/>
            </a:endParaRPr>
          </a:p>
        </p:txBody>
      </p:sp>
      <p:cxnSp>
        <p:nvCxnSpPr>
          <p:cNvPr id="5" name="4 Conector recto de flecha"/>
          <p:cNvCxnSpPr/>
          <p:nvPr/>
        </p:nvCxnSpPr>
        <p:spPr>
          <a:xfrm flipV="1">
            <a:off x="2416968" y="2434432"/>
            <a:ext cx="857250" cy="5715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7" name="6 Conector recto de flecha"/>
          <p:cNvCxnSpPr/>
          <p:nvPr/>
        </p:nvCxnSpPr>
        <p:spPr>
          <a:xfrm>
            <a:off x="2416968" y="3143251"/>
            <a:ext cx="873919" cy="43814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8" name="7 Abrir llave"/>
          <p:cNvSpPr/>
          <p:nvPr/>
        </p:nvSpPr>
        <p:spPr>
          <a:xfrm rot="10800000">
            <a:off x="4810125" y="1643064"/>
            <a:ext cx="357188" cy="2357437"/>
          </a:xfrm>
          <a:prstGeom prst="leftBrace">
            <a:avLst/>
          </a:prstGeom>
        </p:spPr>
        <p:style>
          <a:lnRef idx="2">
            <a:schemeClr val="dk1"/>
          </a:lnRef>
          <a:fillRef idx="0">
            <a:schemeClr val="dk1"/>
          </a:fillRef>
          <a:effectRef idx="1">
            <a:schemeClr val="dk1"/>
          </a:effectRef>
          <a:fontRef idx="minor">
            <a:schemeClr val="tx1"/>
          </a:fontRef>
        </p:style>
        <p:txBody>
          <a:bodyPr anchor="ctr"/>
          <a:lstStyle/>
          <a:p>
            <a:pPr algn="ctr" eaLnBrk="1" hangingPunct="1">
              <a:defRPr/>
            </a:pPr>
            <a:endParaRPr lang="es-MX"/>
          </a:p>
        </p:txBody>
      </p:sp>
      <p:sp>
        <p:nvSpPr>
          <p:cNvPr id="7175" name="8 CuadroTexto"/>
          <p:cNvSpPr txBox="1">
            <a:spLocks noChangeArrowheads="1"/>
          </p:cNvSpPr>
          <p:nvPr/>
        </p:nvSpPr>
        <p:spPr bwMode="auto">
          <a:xfrm>
            <a:off x="2586037" y="4476159"/>
            <a:ext cx="1409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2000" dirty="0">
                <a:latin typeface="Times New Roman" panose="02020603050405020304" pitchFamily="18" charset="0"/>
              </a:rPr>
              <a:t>A language </a:t>
            </a:r>
          </a:p>
          <a:p>
            <a:pPr eaLnBrk="1" hangingPunct="1">
              <a:spcBef>
                <a:spcPct val="0"/>
              </a:spcBef>
              <a:buClrTx/>
              <a:buSzTx/>
              <a:buFontTx/>
              <a:buNone/>
            </a:pPr>
            <a:r>
              <a:rPr lang="en-US" altLang="es-MX" sz="2000" dirty="0">
                <a:latin typeface="Times New Roman" panose="02020603050405020304" pitchFamily="18" charset="0"/>
              </a:rPr>
              <a:t>item </a:t>
            </a:r>
          </a:p>
        </p:txBody>
      </p:sp>
      <p:sp>
        <p:nvSpPr>
          <p:cNvPr id="7176" name="9 CuadroTexto"/>
          <p:cNvSpPr txBox="1">
            <a:spLocks noChangeArrowheads="1"/>
          </p:cNvSpPr>
          <p:nvPr/>
        </p:nvSpPr>
        <p:spPr bwMode="auto">
          <a:xfrm>
            <a:off x="5738813" y="1571626"/>
            <a:ext cx="3014662" cy="292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es-MX" altLang="es-MX" sz="1800">
              <a:latin typeface="Times New Roman" panose="02020603050405020304" pitchFamily="18" charset="0"/>
            </a:endParaRPr>
          </a:p>
          <a:p>
            <a:pPr eaLnBrk="1" hangingPunct="1">
              <a:spcBef>
                <a:spcPct val="0"/>
              </a:spcBef>
              <a:buClrTx/>
              <a:buSzTx/>
              <a:buFontTx/>
              <a:buNone/>
            </a:pPr>
            <a:endParaRPr lang="es-MX" altLang="es-MX" sz="1800">
              <a:latin typeface="Times New Roman" panose="02020603050405020304" pitchFamily="18" charset="0"/>
            </a:endParaRPr>
          </a:p>
          <a:p>
            <a:pPr eaLnBrk="1" hangingPunct="1">
              <a:spcBef>
                <a:spcPct val="0"/>
              </a:spcBef>
              <a:buClrTx/>
              <a:buSzTx/>
              <a:buFontTx/>
              <a:buNone/>
            </a:pPr>
            <a:r>
              <a:rPr lang="en-US" altLang="es-MX">
                <a:latin typeface="Times New Roman" panose="02020603050405020304" pitchFamily="18" charset="0"/>
              </a:rPr>
              <a:t>A text?</a:t>
            </a:r>
          </a:p>
          <a:p>
            <a:pPr eaLnBrk="1" hangingPunct="1">
              <a:spcBef>
                <a:spcPct val="0"/>
              </a:spcBef>
              <a:buClrTx/>
              <a:buSzTx/>
              <a:buFontTx/>
              <a:buNone/>
            </a:pPr>
            <a:r>
              <a:rPr lang="en-US" altLang="es-MX">
                <a:latin typeface="Times New Roman" panose="02020603050405020304" pitchFamily="18" charset="0"/>
              </a:rPr>
              <a:t>Visual?</a:t>
            </a:r>
          </a:p>
          <a:p>
            <a:pPr eaLnBrk="1" hangingPunct="1">
              <a:spcBef>
                <a:spcPct val="0"/>
              </a:spcBef>
              <a:buClrTx/>
              <a:buSzTx/>
              <a:buFontTx/>
              <a:buNone/>
            </a:pPr>
            <a:r>
              <a:rPr lang="en-US" altLang="es-MX">
                <a:latin typeface="Times New Roman" panose="02020603050405020304" pitchFamily="18" charset="0"/>
              </a:rPr>
              <a:t>Oral context?</a:t>
            </a:r>
          </a:p>
          <a:p>
            <a:pPr eaLnBrk="1" hangingPunct="1">
              <a:spcBef>
                <a:spcPct val="0"/>
              </a:spcBef>
              <a:buClrTx/>
              <a:buSzTx/>
              <a:buFontTx/>
              <a:buNone/>
            </a:pPr>
            <a:r>
              <a:rPr lang="en-US" altLang="es-MX">
                <a:latin typeface="Times New Roman" panose="02020603050405020304" pitchFamily="18" charset="0"/>
              </a:rPr>
              <a:t>A problem solving</a:t>
            </a:r>
            <a:r>
              <a:rPr lang="es-MX" altLang="es-MX">
                <a:latin typeface="Times New Roman" panose="02020603050405020304" pitchFamily="18" charset="0"/>
              </a:rPr>
              <a:t>?</a:t>
            </a:r>
          </a:p>
          <a:p>
            <a:pPr eaLnBrk="1" hangingPunct="1">
              <a:spcBef>
                <a:spcPct val="0"/>
              </a:spcBef>
              <a:buClrTx/>
              <a:buSzTx/>
              <a:buFontTx/>
              <a:buNone/>
            </a:pPr>
            <a:endParaRPr lang="es-MX" altLang="es-MX" sz="1800">
              <a:latin typeface="Times New Roman" panose="02020603050405020304" pitchFamily="18" charset="0"/>
            </a:endParaRPr>
          </a:p>
          <a:p>
            <a:pPr eaLnBrk="1" hangingPunct="1">
              <a:spcBef>
                <a:spcPct val="0"/>
              </a:spcBef>
              <a:buClrTx/>
              <a:buSzTx/>
              <a:buFontTx/>
              <a:buNone/>
            </a:pPr>
            <a:endParaRPr lang="es-MX" altLang="es-MX" sz="1800">
              <a:latin typeface="Times New Roman" panose="02020603050405020304" pitchFamily="18" charset="0"/>
            </a:endParaRPr>
          </a:p>
        </p:txBody>
      </p:sp>
      <p:pic>
        <p:nvPicPr>
          <p:cNvPr id="35842" name="Picture 2" descr="http://tbn2.google.com/images?q=tbn:-6ge0lBzwgV2DM:http://www.willingways.co.uk/USERIMAGES/quill.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1" y="1428750"/>
            <a:ext cx="1343025"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Picture 4" descr="http://tbn0.google.com/images?q=tbn:0-Mojm7fL4m7OM:http://www.tadega.net/Fotos/d/121-1/hablar.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53475" y="3738267"/>
            <a:ext cx="12668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6" name="Picture 6" descr="http://tbn1.google.com/images?q=tbn:pTjxVjBKugnfLM:http://telenekos.files.wordpress.com/2007/09/mafalda20pensando.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81814" y="4429125"/>
            <a:ext cx="962025"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ector recto de flecha 5"/>
          <p:cNvCxnSpPr>
            <a:endCxn id="7175" idx="0"/>
          </p:cNvCxnSpPr>
          <p:nvPr/>
        </p:nvCxnSpPr>
        <p:spPr>
          <a:xfrm>
            <a:off x="3290887" y="4000502"/>
            <a:ext cx="0" cy="47565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556558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7171">
                                            <p:txEl>
                                              <p:pRg st="0" end="0"/>
                                            </p:txEl>
                                          </p:spTgt>
                                        </p:tgtEl>
                                        <p:attrNameLst>
                                          <p:attrName>style.visibility</p:attrName>
                                        </p:attrNameLst>
                                      </p:cBhvr>
                                      <p:to>
                                        <p:strVal val="visible"/>
                                      </p:to>
                                    </p:set>
                                    <p:animEffect transition="in" filter="blinds(horizontal)">
                                      <p:cBhvr>
                                        <p:cTn id="12" dur="500"/>
                                        <p:tgtEl>
                                          <p:spTgt spid="717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7171">
                                            <p:txEl>
                                              <p:pRg st="1" end="1"/>
                                            </p:txEl>
                                          </p:spTgt>
                                        </p:tgtEl>
                                        <p:attrNameLst>
                                          <p:attrName>style.visibility</p:attrName>
                                        </p:attrNameLst>
                                      </p:cBhvr>
                                      <p:to>
                                        <p:strVal val="visible"/>
                                      </p:to>
                                    </p:set>
                                    <p:animEffect transition="in" filter="blinds(horizontal)">
                                      <p:cBhvr>
                                        <p:cTn id="17" dur="500"/>
                                        <p:tgtEl>
                                          <p:spTgt spid="717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nodeType="clickEffect">
                                  <p:stCondLst>
                                    <p:cond delay="0"/>
                                  </p:stCondLst>
                                  <p:childTnLst>
                                    <p:set>
                                      <p:cBhvr>
                                        <p:cTn id="21" dur="1" fill="hold">
                                          <p:stCondLst>
                                            <p:cond delay="0"/>
                                          </p:stCondLst>
                                        </p:cTn>
                                        <p:tgtEl>
                                          <p:spTgt spid="7171">
                                            <p:txEl>
                                              <p:pRg st="5" end="5"/>
                                            </p:txEl>
                                          </p:spTgt>
                                        </p:tgtEl>
                                        <p:attrNameLst>
                                          <p:attrName>style.visibility</p:attrName>
                                        </p:attrNameLst>
                                      </p:cBhvr>
                                      <p:to>
                                        <p:strVal val="visible"/>
                                      </p:to>
                                    </p:set>
                                    <p:animEffect transition="in" filter="checkerboard(across)">
                                      <p:cBhvr>
                                        <p:cTn id="22" dur="500"/>
                                        <p:tgtEl>
                                          <p:spTgt spid="7171">
                                            <p:txEl>
                                              <p:pRg st="5" end="5"/>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ntr" presetSubtype="16" fill="hold" nodeType="clickEffect">
                                  <p:stCondLst>
                                    <p:cond delay="0"/>
                                  </p:stCondLst>
                                  <p:childTnLst>
                                    <p:set>
                                      <p:cBhvr>
                                        <p:cTn id="26" dur="1" fill="hold">
                                          <p:stCondLst>
                                            <p:cond delay="0"/>
                                          </p:stCondLst>
                                        </p:cTn>
                                        <p:tgtEl>
                                          <p:spTgt spid="7175">
                                            <p:txEl>
                                              <p:pRg st="0" end="0"/>
                                            </p:txEl>
                                          </p:spTgt>
                                        </p:tgtEl>
                                        <p:attrNameLst>
                                          <p:attrName>style.visibility</p:attrName>
                                        </p:attrNameLst>
                                      </p:cBhvr>
                                      <p:to>
                                        <p:strVal val="visible"/>
                                      </p:to>
                                    </p:set>
                                    <p:animEffect transition="in" filter="diamond(in)">
                                      <p:cBhvr>
                                        <p:cTn id="27" dur="2000"/>
                                        <p:tgtEl>
                                          <p:spTgt spid="7175">
                                            <p:txEl>
                                              <p:pRg st="0" end="0"/>
                                            </p:txEl>
                                          </p:spTgt>
                                        </p:tgtEl>
                                      </p:cBhvr>
                                    </p:animEffect>
                                  </p:childTnLst>
                                </p:cTn>
                              </p:par>
                              <p:par>
                                <p:cTn id="28" presetID="8" presetClass="entr" presetSubtype="16" fill="hold" nodeType="withEffect">
                                  <p:stCondLst>
                                    <p:cond delay="0"/>
                                  </p:stCondLst>
                                  <p:childTnLst>
                                    <p:set>
                                      <p:cBhvr>
                                        <p:cTn id="29" dur="1" fill="hold">
                                          <p:stCondLst>
                                            <p:cond delay="0"/>
                                          </p:stCondLst>
                                        </p:cTn>
                                        <p:tgtEl>
                                          <p:spTgt spid="7175">
                                            <p:txEl>
                                              <p:pRg st="1" end="1"/>
                                            </p:txEl>
                                          </p:spTgt>
                                        </p:tgtEl>
                                        <p:attrNameLst>
                                          <p:attrName>style.visibility</p:attrName>
                                        </p:attrNameLst>
                                      </p:cBhvr>
                                      <p:to>
                                        <p:strVal val="visible"/>
                                      </p:to>
                                    </p:set>
                                    <p:animEffect transition="in" filter="diamond(in)">
                                      <p:cBhvr>
                                        <p:cTn id="30" dur="2000"/>
                                        <p:tgtEl>
                                          <p:spTgt spid="7175">
                                            <p:txEl>
                                              <p:pRg st="1" end="1"/>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6" presetClass="entr" presetSubtype="26"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barn(inHorizontal)">
                                      <p:cBhvr>
                                        <p:cTn id="35" dur="500"/>
                                        <p:tgtEl>
                                          <p:spTgt spid="5"/>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6" presetClass="entr" presetSubtype="26" fill="hold"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barn(inHorizontal)">
                                      <p:cBhvr>
                                        <p:cTn id="40" dur="500"/>
                                        <p:tgtEl>
                                          <p:spTgt spid="7"/>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4" presetClass="entr" presetSubtype="16" fill="hold" nodeType="clickEffect">
                                  <p:stCondLst>
                                    <p:cond delay="0"/>
                                  </p:stCondLst>
                                  <p:childTnLst>
                                    <p:set>
                                      <p:cBhvr>
                                        <p:cTn id="44" dur="1" fill="hold">
                                          <p:stCondLst>
                                            <p:cond delay="0"/>
                                          </p:stCondLst>
                                        </p:cTn>
                                        <p:tgtEl>
                                          <p:spTgt spid="7171">
                                            <p:txEl>
                                              <p:pRg st="3" end="3"/>
                                            </p:txEl>
                                          </p:spTgt>
                                        </p:tgtEl>
                                        <p:attrNameLst>
                                          <p:attrName>style.visibility</p:attrName>
                                        </p:attrNameLst>
                                      </p:cBhvr>
                                      <p:to>
                                        <p:strVal val="visible"/>
                                      </p:to>
                                    </p:set>
                                    <p:animEffect transition="in" filter="box(in)">
                                      <p:cBhvr>
                                        <p:cTn id="45" dur="500"/>
                                        <p:tgtEl>
                                          <p:spTgt spid="7171">
                                            <p:txEl>
                                              <p:pRg st="3" end="3"/>
                                            </p:txEl>
                                          </p:spTgt>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4" presetClass="entr" presetSubtype="16" fill="hold" nodeType="clickEffect">
                                  <p:stCondLst>
                                    <p:cond delay="0"/>
                                  </p:stCondLst>
                                  <p:childTnLst>
                                    <p:set>
                                      <p:cBhvr>
                                        <p:cTn id="49" dur="1" fill="hold">
                                          <p:stCondLst>
                                            <p:cond delay="0"/>
                                          </p:stCondLst>
                                        </p:cTn>
                                        <p:tgtEl>
                                          <p:spTgt spid="7171">
                                            <p:txEl>
                                              <p:pRg st="7" end="7"/>
                                            </p:txEl>
                                          </p:spTgt>
                                        </p:tgtEl>
                                        <p:attrNameLst>
                                          <p:attrName>style.visibility</p:attrName>
                                        </p:attrNameLst>
                                      </p:cBhvr>
                                      <p:to>
                                        <p:strVal val="visible"/>
                                      </p:to>
                                    </p:set>
                                    <p:animEffect transition="in" filter="box(in)">
                                      <p:cBhvr>
                                        <p:cTn id="50" dur="500"/>
                                        <p:tgtEl>
                                          <p:spTgt spid="7171">
                                            <p:txEl>
                                              <p:pRg st="7" end="7"/>
                                            </p:txEl>
                                          </p:spTgt>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5" presetClass="entr" presetSubtype="10" fill="hold" grpId="0" nodeType="click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checkerboard(across)">
                                      <p:cBhvr>
                                        <p:cTn id="55" dur="500"/>
                                        <p:tgtEl>
                                          <p:spTgt spid="8"/>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8" presetClass="entr" presetSubtype="16" fill="hold" nodeType="clickEffect">
                                  <p:stCondLst>
                                    <p:cond delay="0"/>
                                  </p:stCondLst>
                                  <p:childTnLst>
                                    <p:set>
                                      <p:cBhvr>
                                        <p:cTn id="59" dur="1" fill="hold">
                                          <p:stCondLst>
                                            <p:cond delay="0"/>
                                          </p:stCondLst>
                                        </p:cTn>
                                        <p:tgtEl>
                                          <p:spTgt spid="35842"/>
                                        </p:tgtEl>
                                        <p:attrNameLst>
                                          <p:attrName>style.visibility</p:attrName>
                                        </p:attrNameLst>
                                      </p:cBhvr>
                                      <p:to>
                                        <p:strVal val="visible"/>
                                      </p:to>
                                    </p:set>
                                    <p:animEffect transition="in" filter="diamond(in)">
                                      <p:cBhvr>
                                        <p:cTn id="60" dur="2000"/>
                                        <p:tgtEl>
                                          <p:spTgt spid="35842"/>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16" presetClass="entr" presetSubtype="26" fill="hold" nodeType="clickEffect">
                                  <p:stCondLst>
                                    <p:cond delay="0"/>
                                  </p:stCondLst>
                                  <p:childTnLst>
                                    <p:set>
                                      <p:cBhvr>
                                        <p:cTn id="64" dur="1" fill="hold">
                                          <p:stCondLst>
                                            <p:cond delay="0"/>
                                          </p:stCondLst>
                                        </p:cTn>
                                        <p:tgtEl>
                                          <p:spTgt spid="35846"/>
                                        </p:tgtEl>
                                        <p:attrNameLst>
                                          <p:attrName>style.visibility</p:attrName>
                                        </p:attrNameLst>
                                      </p:cBhvr>
                                      <p:to>
                                        <p:strVal val="visible"/>
                                      </p:to>
                                    </p:set>
                                    <p:animEffect transition="in" filter="barn(inHorizontal)">
                                      <p:cBhvr>
                                        <p:cTn id="65" dur="500"/>
                                        <p:tgtEl>
                                          <p:spTgt spid="35846"/>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5" presetClass="entr" presetSubtype="10" fill="hold" nodeType="clickEffect">
                                  <p:stCondLst>
                                    <p:cond delay="0"/>
                                  </p:stCondLst>
                                  <p:childTnLst>
                                    <p:set>
                                      <p:cBhvr>
                                        <p:cTn id="69" dur="1" fill="hold">
                                          <p:stCondLst>
                                            <p:cond delay="0"/>
                                          </p:stCondLst>
                                        </p:cTn>
                                        <p:tgtEl>
                                          <p:spTgt spid="7176">
                                            <p:txEl>
                                              <p:pRg st="2" end="2"/>
                                            </p:txEl>
                                          </p:spTgt>
                                        </p:tgtEl>
                                        <p:attrNameLst>
                                          <p:attrName>style.visibility</p:attrName>
                                        </p:attrNameLst>
                                      </p:cBhvr>
                                      <p:to>
                                        <p:strVal val="visible"/>
                                      </p:to>
                                    </p:set>
                                    <p:animEffect transition="in" filter="checkerboard(across)">
                                      <p:cBhvr>
                                        <p:cTn id="70" dur="500"/>
                                        <p:tgtEl>
                                          <p:spTgt spid="7176">
                                            <p:txEl>
                                              <p:pRg st="2" end="2"/>
                                            </p:txEl>
                                          </p:spTgt>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5" presetClass="entr" presetSubtype="10" fill="hold" nodeType="clickEffect">
                                  <p:stCondLst>
                                    <p:cond delay="0"/>
                                  </p:stCondLst>
                                  <p:childTnLst>
                                    <p:set>
                                      <p:cBhvr>
                                        <p:cTn id="74" dur="1" fill="hold">
                                          <p:stCondLst>
                                            <p:cond delay="0"/>
                                          </p:stCondLst>
                                        </p:cTn>
                                        <p:tgtEl>
                                          <p:spTgt spid="7176">
                                            <p:txEl>
                                              <p:pRg st="3" end="3"/>
                                            </p:txEl>
                                          </p:spTgt>
                                        </p:tgtEl>
                                        <p:attrNameLst>
                                          <p:attrName>style.visibility</p:attrName>
                                        </p:attrNameLst>
                                      </p:cBhvr>
                                      <p:to>
                                        <p:strVal val="visible"/>
                                      </p:to>
                                    </p:set>
                                    <p:animEffect transition="in" filter="checkerboard(across)">
                                      <p:cBhvr>
                                        <p:cTn id="75" dur="500"/>
                                        <p:tgtEl>
                                          <p:spTgt spid="7176">
                                            <p:txEl>
                                              <p:pRg st="3" end="3"/>
                                            </p:txEl>
                                          </p:spTgt>
                                        </p:tgtEl>
                                      </p:cBhvr>
                                    </p:animEffect>
                                  </p:childTnLst>
                                </p:cTn>
                              </p:par>
                            </p:childTnLst>
                          </p:cTn>
                        </p:par>
                      </p:childTnLst>
                    </p:cTn>
                  </p:par>
                  <p:par>
                    <p:cTn id="76" fill="hold" nodeType="clickPar">
                      <p:stCondLst>
                        <p:cond delay="indefinite"/>
                      </p:stCondLst>
                      <p:childTnLst>
                        <p:par>
                          <p:cTn id="77" fill="hold" nodeType="withGroup">
                            <p:stCondLst>
                              <p:cond delay="0"/>
                            </p:stCondLst>
                            <p:childTnLst>
                              <p:par>
                                <p:cTn id="78" presetID="5" presetClass="entr" presetSubtype="10" fill="hold" nodeType="clickEffect">
                                  <p:stCondLst>
                                    <p:cond delay="0"/>
                                  </p:stCondLst>
                                  <p:childTnLst>
                                    <p:set>
                                      <p:cBhvr>
                                        <p:cTn id="79" dur="1" fill="hold">
                                          <p:stCondLst>
                                            <p:cond delay="0"/>
                                          </p:stCondLst>
                                        </p:cTn>
                                        <p:tgtEl>
                                          <p:spTgt spid="7176">
                                            <p:txEl>
                                              <p:pRg st="4" end="4"/>
                                            </p:txEl>
                                          </p:spTgt>
                                        </p:tgtEl>
                                        <p:attrNameLst>
                                          <p:attrName>style.visibility</p:attrName>
                                        </p:attrNameLst>
                                      </p:cBhvr>
                                      <p:to>
                                        <p:strVal val="visible"/>
                                      </p:to>
                                    </p:set>
                                    <p:animEffect transition="in" filter="checkerboard(across)">
                                      <p:cBhvr>
                                        <p:cTn id="80" dur="500"/>
                                        <p:tgtEl>
                                          <p:spTgt spid="7176">
                                            <p:txEl>
                                              <p:pRg st="4" end="4"/>
                                            </p:txEl>
                                          </p:spTgt>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4" presetClass="entr" presetSubtype="16" fill="hold" nodeType="clickEffect">
                                  <p:stCondLst>
                                    <p:cond delay="0"/>
                                  </p:stCondLst>
                                  <p:childTnLst>
                                    <p:set>
                                      <p:cBhvr>
                                        <p:cTn id="84" dur="1" fill="hold">
                                          <p:stCondLst>
                                            <p:cond delay="0"/>
                                          </p:stCondLst>
                                        </p:cTn>
                                        <p:tgtEl>
                                          <p:spTgt spid="7176">
                                            <p:txEl>
                                              <p:pRg st="5" end="5"/>
                                            </p:txEl>
                                          </p:spTgt>
                                        </p:tgtEl>
                                        <p:attrNameLst>
                                          <p:attrName>style.visibility</p:attrName>
                                        </p:attrNameLst>
                                      </p:cBhvr>
                                      <p:to>
                                        <p:strVal val="visible"/>
                                      </p:to>
                                    </p:set>
                                    <p:animEffect transition="in" filter="box(in)">
                                      <p:cBhvr>
                                        <p:cTn id="85" dur="500"/>
                                        <p:tgtEl>
                                          <p:spTgt spid="7176">
                                            <p:txEl>
                                              <p:pRg st="5" end="5"/>
                                            </p:txEl>
                                          </p:spTgt>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4" presetClass="entr" presetSubtype="16" fill="hold" nodeType="clickEffect">
                                  <p:stCondLst>
                                    <p:cond delay="0"/>
                                  </p:stCondLst>
                                  <p:childTnLst>
                                    <p:set>
                                      <p:cBhvr>
                                        <p:cTn id="89" dur="1" fill="hold">
                                          <p:stCondLst>
                                            <p:cond delay="0"/>
                                          </p:stCondLst>
                                        </p:cTn>
                                        <p:tgtEl>
                                          <p:spTgt spid="35844"/>
                                        </p:tgtEl>
                                        <p:attrNameLst>
                                          <p:attrName>style.visibility</p:attrName>
                                        </p:attrNameLst>
                                      </p:cBhvr>
                                      <p:to>
                                        <p:strVal val="visible"/>
                                      </p:to>
                                    </p:set>
                                    <p:animEffect transition="in" filter="box(in)">
                                      <p:cBhvr>
                                        <p:cTn id="90" dur="500"/>
                                        <p:tgtEl>
                                          <p:spTgt spid="35844"/>
                                        </p:tgtEl>
                                      </p:cBhvr>
                                    </p:animEffect>
                                  </p:childTnLst>
                                </p:cTn>
                              </p:par>
                            </p:childTnLst>
                          </p:cTn>
                        </p:par>
                      </p:childTnLst>
                    </p:cTn>
                  </p:par>
                  <p:par>
                    <p:cTn id="91" fill="hold" nodeType="clickPar">
                      <p:stCondLst>
                        <p:cond delay="indefinite"/>
                      </p:stCondLst>
                      <p:childTnLst>
                        <p:par>
                          <p:cTn id="92" fill="hold" nodeType="withGroup">
                            <p:stCondLst>
                              <p:cond delay="0"/>
                            </p:stCondLst>
                            <p:childTnLst>
                              <p:par>
                                <p:cTn id="93" presetID="5" presetClass="entr" presetSubtype="10" fill="hold" nodeType="clickEffect">
                                  <p:stCondLst>
                                    <p:cond delay="0"/>
                                  </p:stCondLst>
                                  <p:childTnLst>
                                    <p:set>
                                      <p:cBhvr>
                                        <p:cTn id="94" dur="1" fill="hold">
                                          <p:stCondLst>
                                            <p:cond delay="0"/>
                                          </p:stCondLst>
                                        </p:cTn>
                                        <p:tgtEl>
                                          <p:spTgt spid="35846"/>
                                        </p:tgtEl>
                                        <p:attrNameLst>
                                          <p:attrName>style.visibility</p:attrName>
                                        </p:attrNameLst>
                                      </p:cBhvr>
                                      <p:to>
                                        <p:strVal val="visible"/>
                                      </p:to>
                                    </p:set>
                                    <p:animEffect transition="in" filter="checkerboard(across)">
                                      <p:cBhvr>
                                        <p:cTn id="95" dur="500"/>
                                        <p:tgtEl>
                                          <p:spTgt spid="358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WordArt 2"/>
          <p:cNvSpPr>
            <a:spLocks noChangeArrowheads="1" noChangeShapeType="1" noTextEdit="1"/>
          </p:cNvSpPr>
          <p:nvPr/>
        </p:nvSpPr>
        <p:spPr bwMode="auto">
          <a:xfrm>
            <a:off x="3581400" y="1"/>
            <a:ext cx="5029200" cy="8096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GB" sz="4000" b="1" kern="10">
                <a:solidFill>
                  <a:srgbClr val="FF0000"/>
                </a:solidFill>
                <a:effectLst>
                  <a:outerShdw dist="45791" dir="2021404" algn="ctr" rotWithShape="0">
                    <a:srgbClr val="C0C0C0"/>
                  </a:outerShdw>
                </a:effectLst>
                <a:latin typeface="Tempus Sans ITC" panose="04020404030D07020202" pitchFamily="82" charset="0"/>
              </a:rPr>
              <a:t>Managing the class</a:t>
            </a:r>
          </a:p>
        </p:txBody>
      </p:sp>
      <p:sp>
        <p:nvSpPr>
          <p:cNvPr id="3075" name="Text Box 3"/>
          <p:cNvSpPr txBox="1">
            <a:spLocks noChangeArrowheads="1"/>
          </p:cNvSpPr>
          <p:nvPr/>
        </p:nvSpPr>
        <p:spPr bwMode="auto">
          <a:xfrm>
            <a:off x="2243138" y="2852739"/>
            <a:ext cx="11938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3200">
                <a:solidFill>
                  <a:schemeClr val="bg1"/>
                </a:solidFill>
                <a:latin typeface="Times New Roman" panose="02020603050405020304" pitchFamily="18" charset="0"/>
                <a:cs typeface="Times New Roman" panose="02020603050405020304" pitchFamily="18" charset="0"/>
              </a:rPr>
              <a:t>@</a:t>
            </a:r>
            <a:r>
              <a:rPr lang="es-MX" altLang="es-MX" sz="2400">
                <a:solidFill>
                  <a:schemeClr val="bg1"/>
                </a:solidFill>
                <a:latin typeface="Times New Roman" panose="02020603050405020304" pitchFamily="18" charset="0"/>
              </a:rPr>
              <a:t> Eye </a:t>
            </a:r>
          </a:p>
          <a:p>
            <a:pPr eaLnBrk="1" hangingPunct="1">
              <a:spcBef>
                <a:spcPct val="0"/>
              </a:spcBef>
              <a:buClrTx/>
              <a:buSzTx/>
              <a:buFontTx/>
              <a:buNone/>
            </a:pPr>
            <a:r>
              <a:rPr lang="es-MX" altLang="es-MX" sz="2400">
                <a:solidFill>
                  <a:schemeClr val="bg1"/>
                </a:solidFill>
                <a:latin typeface="Times New Roman" panose="02020603050405020304" pitchFamily="18" charset="0"/>
              </a:rPr>
              <a:t>contact</a:t>
            </a:r>
            <a:endParaRPr lang="es-ES" altLang="es-MX" sz="2400">
              <a:solidFill>
                <a:schemeClr val="bg1"/>
              </a:solidFill>
              <a:latin typeface="Times New Roman" panose="02020603050405020304" pitchFamily="18" charset="0"/>
            </a:endParaRPr>
          </a:p>
        </p:txBody>
      </p:sp>
      <p:sp>
        <p:nvSpPr>
          <p:cNvPr id="3078" name="WordArt 6"/>
          <p:cNvSpPr>
            <a:spLocks noChangeArrowheads="1" noChangeShapeType="1" noTextEdit="1"/>
          </p:cNvSpPr>
          <p:nvPr/>
        </p:nvSpPr>
        <p:spPr bwMode="auto">
          <a:xfrm rot="5400000">
            <a:off x="-819150" y="2952750"/>
            <a:ext cx="5334000" cy="647700"/>
          </a:xfrm>
          <a:prstGeom prst="rect">
            <a:avLst/>
          </a:prstGeom>
        </p:spPr>
        <p:txBody>
          <a:bodyPr vert="wordArtVert" wrap="none" fromWordArt="1">
            <a:prstTxWarp prst="textPlain">
              <a:avLst>
                <a:gd name="adj" fmla="val 50000"/>
              </a:avLst>
            </a:prstTxWarp>
          </a:bodyPr>
          <a:lstStyle/>
          <a:p>
            <a:pPr algn="ctr" fontAlgn="auto"/>
            <a:r>
              <a:rPr lang="en-GB" sz="3600" kern="10">
                <a:ln w="9525">
                  <a:solidFill>
                    <a:srgbClr val="800000"/>
                  </a:solidFill>
                  <a:round/>
                  <a:headEnd/>
                  <a:tailEnd/>
                </a:ln>
                <a:gradFill rotWithShape="1">
                  <a:gsLst>
                    <a:gs pos="0">
                      <a:srgbClr val="800000"/>
                    </a:gs>
                    <a:gs pos="100000">
                      <a:srgbClr val="942929"/>
                    </a:gs>
                  </a:gsLst>
                  <a:lin ang="0" scaled="1"/>
                </a:gradFill>
                <a:effectLst>
                  <a:outerShdw dist="35921" dir="2700000" algn="ctr" rotWithShape="0">
                    <a:srgbClr val="C0C0C0"/>
                  </a:outerShdw>
                </a:effectLst>
                <a:latin typeface="Arial Black" panose="020B0A04020102020204" pitchFamily="34" charset="0"/>
              </a:rPr>
              <a:t>how</a:t>
            </a:r>
          </a:p>
        </p:txBody>
      </p:sp>
      <p:pic>
        <p:nvPicPr>
          <p:cNvPr id="3079" name="Picture 7" descr="http://tbn0.google.com/images?q=tbn:7Pw6mT5uuZlQkM:http://www.creativepro.com/img/story/042204_fg1.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6764" y="1619250"/>
            <a:ext cx="561975"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1" name="Rectangle 9"/>
          <p:cNvSpPr>
            <a:spLocks noChangeArrowheads="1"/>
          </p:cNvSpPr>
          <p:nvPr/>
        </p:nvSpPr>
        <p:spPr bwMode="auto">
          <a:xfrm>
            <a:off x="5224464" y="1676400"/>
            <a:ext cx="22558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s-MX" altLang="es-MX" sz="2400" u="sng">
                <a:solidFill>
                  <a:schemeClr val="bg1"/>
                </a:solidFill>
                <a:latin typeface="Times New Roman" panose="02020603050405020304" pitchFamily="18" charset="0"/>
              </a:rPr>
              <a:t>Establish rapport</a:t>
            </a:r>
            <a:endParaRPr lang="es-ES" altLang="es-MX" sz="2400" u="sng">
              <a:solidFill>
                <a:schemeClr val="bg1"/>
              </a:solidFill>
              <a:latin typeface="Times New Roman" panose="02020603050405020304" pitchFamily="18" charset="0"/>
            </a:endParaRPr>
          </a:p>
        </p:txBody>
      </p:sp>
      <p:sp>
        <p:nvSpPr>
          <p:cNvPr id="3082" name="Rectangle 10"/>
          <p:cNvSpPr>
            <a:spLocks noChangeArrowheads="1"/>
          </p:cNvSpPr>
          <p:nvPr/>
        </p:nvSpPr>
        <p:spPr bwMode="auto">
          <a:xfrm>
            <a:off x="7646988" y="1914526"/>
            <a:ext cx="28956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50000"/>
              </a:spcBef>
              <a:buClrTx/>
              <a:buSzTx/>
              <a:buFontTx/>
              <a:buNone/>
            </a:pPr>
            <a:r>
              <a:rPr lang="es-MX" altLang="es-MX" sz="2400">
                <a:solidFill>
                  <a:srgbClr val="FF7C80"/>
                </a:solidFill>
                <a:latin typeface="Times New Roman" panose="02020603050405020304" pitchFamily="18" charset="0"/>
              </a:rPr>
              <a:t>-notice their reaction </a:t>
            </a:r>
          </a:p>
          <a:p>
            <a:pPr eaLnBrk="1" hangingPunct="1">
              <a:spcBef>
                <a:spcPct val="50000"/>
              </a:spcBef>
              <a:buClrTx/>
              <a:buSzTx/>
              <a:buFontTx/>
              <a:buNone/>
            </a:pPr>
            <a:r>
              <a:rPr lang="es-MX" altLang="es-MX" sz="2400">
                <a:solidFill>
                  <a:srgbClr val="FF7C80"/>
                </a:solidFill>
                <a:latin typeface="Times New Roman" panose="02020603050405020304" pitchFamily="18" charset="0"/>
              </a:rPr>
              <a:t>-to be in touch with the mood of class</a:t>
            </a:r>
          </a:p>
        </p:txBody>
      </p:sp>
      <p:pic>
        <p:nvPicPr>
          <p:cNvPr id="3083" name="Picture 11" descr="http://tbn0.google.com/images?q=tbn:D6e8cNnTy42giM:http://www.stickergiant.com/Merchant2/imgs/125/fscr37_125.gif">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95800" y="4292600"/>
            <a:ext cx="7239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4" name="Rectangle 12"/>
          <p:cNvSpPr>
            <a:spLocks noChangeArrowheads="1"/>
          </p:cNvSpPr>
          <p:nvPr/>
        </p:nvSpPr>
        <p:spPr bwMode="auto">
          <a:xfrm>
            <a:off x="5257800" y="4292600"/>
            <a:ext cx="25336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50000"/>
              </a:spcBef>
              <a:buClrTx/>
              <a:buSzTx/>
              <a:buFontTx/>
              <a:buNone/>
            </a:pPr>
            <a:r>
              <a:rPr lang="es-MX" altLang="es-MX" sz="2400">
                <a:solidFill>
                  <a:schemeClr val="bg1"/>
                </a:solidFill>
                <a:latin typeface="Times New Roman" panose="02020603050405020304" pitchFamily="18" charset="0"/>
              </a:rPr>
              <a:t>Lack of confidence</a:t>
            </a:r>
          </a:p>
        </p:txBody>
      </p:sp>
      <p:sp>
        <p:nvSpPr>
          <p:cNvPr id="3085" name="AutoShape 13"/>
          <p:cNvSpPr>
            <a:spLocks/>
          </p:cNvSpPr>
          <p:nvPr/>
        </p:nvSpPr>
        <p:spPr bwMode="auto">
          <a:xfrm>
            <a:off x="3719514" y="2049464"/>
            <a:ext cx="598487" cy="2243137"/>
          </a:xfrm>
          <a:prstGeom prst="leftBrace">
            <a:avLst>
              <a:gd name="adj1" fmla="val 149938"/>
              <a:gd name="adj2" fmla="val 50000"/>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ctr" eaLnBrk="1" hangingPunct="1">
              <a:spcBef>
                <a:spcPct val="0"/>
              </a:spcBef>
              <a:buClrTx/>
              <a:buSzTx/>
              <a:buFontTx/>
              <a:buNone/>
            </a:pPr>
            <a:endParaRPr lang="es-MX" altLang="es-MX" sz="2400">
              <a:solidFill>
                <a:schemeClr val="bg1"/>
              </a:solidFill>
              <a:latin typeface="Times New Roman" panose="02020603050405020304" pitchFamily="18" charset="0"/>
            </a:endParaRPr>
          </a:p>
        </p:txBody>
      </p:sp>
    </p:spTree>
    <p:extLst>
      <p:ext uri="{BB962C8B-B14F-4D97-AF65-F5344CB8AC3E}">
        <p14:creationId xmlns:p14="http://schemas.microsoft.com/office/powerpoint/2010/main" val="265884632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07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08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0" fill="hold" grpId="0" nodeType="clickEffect">
                                  <p:stCondLst>
                                    <p:cond delay="0"/>
                                  </p:stCondLst>
                                  <p:childTnLst>
                                    <p:set>
                                      <p:cBhvr>
                                        <p:cTn id="14" dur="1" fill="hold">
                                          <p:stCondLst>
                                            <p:cond delay="499"/>
                                          </p:stCondLst>
                                        </p:cTn>
                                        <p:tgtEl>
                                          <p:spTgt spid="307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307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081"/>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082"/>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499"/>
                                          </p:stCondLst>
                                        </p:cTn>
                                        <p:tgtEl>
                                          <p:spTgt spid="3083"/>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30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autoUpdateAnimBg="0"/>
      <p:bldP spid="3078" grpId="0" animBg="1"/>
      <p:bldP spid="3081" grpId="0" autoUpdateAnimBg="0"/>
      <p:bldP spid="3082" grpId="0" autoUpdateAnimBg="0"/>
      <p:bldP spid="3084" grpId="0" autoUpdateAnimBg="0"/>
      <p:bldP spid="3085"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WordArt 2"/>
          <p:cNvSpPr>
            <a:spLocks noChangeArrowheads="1" noChangeShapeType="1" noTextEdit="1"/>
          </p:cNvSpPr>
          <p:nvPr/>
        </p:nvSpPr>
        <p:spPr bwMode="auto">
          <a:xfrm>
            <a:off x="3581400" y="1"/>
            <a:ext cx="5029200" cy="8096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GB" sz="4000" b="1" kern="10">
                <a:solidFill>
                  <a:srgbClr val="FF0000"/>
                </a:solidFill>
                <a:effectLst>
                  <a:outerShdw dist="45791" dir="2021404" algn="ctr" rotWithShape="0">
                    <a:srgbClr val="C0C0C0"/>
                  </a:outerShdw>
                </a:effectLst>
                <a:latin typeface="Tempus Sans ITC" panose="04020404030D07020202" pitchFamily="82" charset="0"/>
              </a:rPr>
              <a:t>Managing the class</a:t>
            </a:r>
          </a:p>
        </p:txBody>
      </p:sp>
      <p:sp>
        <p:nvSpPr>
          <p:cNvPr id="3077" name="Text Box 5"/>
          <p:cNvSpPr txBox="1">
            <a:spLocks noChangeArrowheads="1"/>
          </p:cNvSpPr>
          <p:nvPr/>
        </p:nvSpPr>
        <p:spPr bwMode="auto">
          <a:xfrm>
            <a:off x="2566989" y="2212975"/>
            <a:ext cx="1855787"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en-US" altLang="es-MX" sz="4400">
              <a:solidFill>
                <a:schemeClr val="bg1"/>
              </a:solidFill>
              <a:latin typeface="Times New Roman" panose="02020603050405020304" pitchFamily="18" charset="0"/>
              <a:cs typeface="Times New Roman" panose="02020603050405020304" pitchFamily="18" charset="0"/>
            </a:endParaRPr>
          </a:p>
          <a:p>
            <a:pPr eaLnBrk="1" hangingPunct="1">
              <a:spcBef>
                <a:spcPct val="0"/>
              </a:spcBef>
              <a:buClrTx/>
              <a:buSzTx/>
              <a:buFontTx/>
              <a:buNone/>
            </a:pPr>
            <a:r>
              <a:rPr lang="en-US" altLang="es-MX" sz="4400">
                <a:solidFill>
                  <a:schemeClr val="bg1"/>
                </a:solidFill>
                <a:latin typeface="Times New Roman" panose="02020603050405020304" pitchFamily="18" charset="0"/>
                <a:cs typeface="Times New Roman" panose="02020603050405020304" pitchFamily="18" charset="0"/>
              </a:rPr>
              <a:t>@</a:t>
            </a:r>
            <a:r>
              <a:rPr lang="es-MX" altLang="es-MX" sz="3600">
                <a:solidFill>
                  <a:schemeClr val="bg1"/>
                </a:solidFill>
                <a:latin typeface="Times New Roman" panose="02020603050405020304" pitchFamily="18" charset="0"/>
              </a:rPr>
              <a:t> Voice</a:t>
            </a:r>
            <a:endParaRPr lang="es-ES" altLang="es-MX" sz="2400">
              <a:solidFill>
                <a:schemeClr val="bg1"/>
              </a:solidFill>
              <a:latin typeface="Times New Roman" panose="02020603050405020304" pitchFamily="18" charset="0"/>
            </a:endParaRPr>
          </a:p>
        </p:txBody>
      </p:sp>
      <p:sp>
        <p:nvSpPr>
          <p:cNvPr id="3078" name="WordArt 6"/>
          <p:cNvSpPr>
            <a:spLocks noChangeArrowheads="1" noChangeShapeType="1" noTextEdit="1"/>
          </p:cNvSpPr>
          <p:nvPr/>
        </p:nvSpPr>
        <p:spPr bwMode="auto">
          <a:xfrm rot="5400000">
            <a:off x="-819150" y="2952750"/>
            <a:ext cx="5334000" cy="647700"/>
          </a:xfrm>
          <a:prstGeom prst="rect">
            <a:avLst/>
          </a:prstGeom>
        </p:spPr>
        <p:txBody>
          <a:bodyPr vert="wordArtVert" wrap="none" fromWordArt="1">
            <a:prstTxWarp prst="textPlain">
              <a:avLst>
                <a:gd name="adj" fmla="val 50000"/>
              </a:avLst>
            </a:prstTxWarp>
          </a:bodyPr>
          <a:lstStyle/>
          <a:p>
            <a:pPr algn="ctr" fontAlgn="auto"/>
            <a:r>
              <a:rPr lang="en-GB" sz="3600" kern="10">
                <a:ln w="9525">
                  <a:solidFill>
                    <a:srgbClr val="800000"/>
                  </a:solidFill>
                  <a:round/>
                  <a:headEnd/>
                  <a:tailEnd/>
                </a:ln>
                <a:gradFill rotWithShape="1">
                  <a:gsLst>
                    <a:gs pos="0">
                      <a:srgbClr val="800000"/>
                    </a:gs>
                    <a:gs pos="100000">
                      <a:srgbClr val="942929"/>
                    </a:gs>
                  </a:gsLst>
                  <a:lin ang="0" scaled="1"/>
                </a:gradFill>
                <a:effectLst>
                  <a:outerShdw dist="35921" dir="2700000" algn="ctr" rotWithShape="0">
                    <a:srgbClr val="C0C0C0"/>
                  </a:outerShdw>
                </a:effectLst>
                <a:latin typeface="Arial Black" panose="020B0A04020102020204" pitchFamily="34" charset="0"/>
              </a:rPr>
              <a:t>when</a:t>
            </a:r>
          </a:p>
        </p:txBody>
      </p:sp>
      <p:pic>
        <p:nvPicPr>
          <p:cNvPr id="3089" name="Picture 17" descr="http://tbn0.google.com/images?q=tbn:YdrWYEYHA5fzKM:http://www.knowledgeshopatlanta.com/images/Public%2520Speaking.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3113" y="2760663"/>
            <a:ext cx="1154112"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92" name="Text Box 20"/>
          <p:cNvSpPr txBox="1">
            <a:spLocks noChangeArrowheads="1"/>
          </p:cNvSpPr>
          <p:nvPr/>
        </p:nvSpPr>
        <p:spPr bwMode="auto">
          <a:xfrm>
            <a:off x="6240463" y="1628775"/>
            <a:ext cx="3554412"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s-MX" altLang="es-MX" sz="4000">
                <a:solidFill>
                  <a:schemeClr val="bg1"/>
                </a:solidFill>
                <a:latin typeface="Times New Roman" panose="02020603050405020304" pitchFamily="18" charset="0"/>
              </a:rPr>
              <a:t>-sufficient range</a:t>
            </a:r>
          </a:p>
          <a:p>
            <a:pPr eaLnBrk="1" hangingPunct="1">
              <a:spcBef>
                <a:spcPct val="0"/>
              </a:spcBef>
              <a:buClrTx/>
              <a:buSzTx/>
              <a:buFontTx/>
              <a:buNone/>
            </a:pPr>
            <a:endParaRPr lang="es-MX" altLang="es-MX" sz="4000">
              <a:solidFill>
                <a:schemeClr val="bg1"/>
              </a:solidFill>
              <a:latin typeface="Times New Roman" panose="02020603050405020304" pitchFamily="18" charset="0"/>
            </a:endParaRPr>
          </a:p>
          <a:p>
            <a:pPr eaLnBrk="1" hangingPunct="1">
              <a:spcBef>
                <a:spcPct val="0"/>
              </a:spcBef>
              <a:buClrTx/>
              <a:buSzTx/>
              <a:buFontTx/>
              <a:buNone/>
            </a:pPr>
            <a:r>
              <a:rPr lang="es-MX" altLang="es-MX" sz="4000">
                <a:solidFill>
                  <a:schemeClr val="bg1"/>
                </a:solidFill>
                <a:latin typeface="Times New Roman" panose="02020603050405020304" pitchFamily="18" charset="0"/>
              </a:rPr>
              <a:t>-variety</a:t>
            </a:r>
          </a:p>
          <a:p>
            <a:pPr eaLnBrk="1" hangingPunct="1">
              <a:spcBef>
                <a:spcPct val="0"/>
              </a:spcBef>
              <a:buClrTx/>
              <a:buSzTx/>
              <a:buFontTx/>
              <a:buNone/>
            </a:pPr>
            <a:endParaRPr lang="es-MX" altLang="es-MX" sz="4000">
              <a:solidFill>
                <a:schemeClr val="bg1"/>
              </a:solidFill>
              <a:latin typeface="Times New Roman" panose="02020603050405020304" pitchFamily="18" charset="0"/>
            </a:endParaRPr>
          </a:p>
          <a:p>
            <a:pPr eaLnBrk="1" hangingPunct="1">
              <a:spcBef>
                <a:spcPct val="0"/>
              </a:spcBef>
              <a:buClrTx/>
              <a:buSzTx/>
              <a:buFontTx/>
              <a:buNone/>
            </a:pPr>
            <a:r>
              <a:rPr lang="es-MX" altLang="es-MX" sz="4000">
                <a:solidFill>
                  <a:schemeClr val="bg1"/>
                </a:solidFill>
                <a:latin typeface="Times New Roman" panose="02020603050405020304" pitchFamily="18" charset="0"/>
              </a:rPr>
              <a:t>-projection</a:t>
            </a:r>
            <a:endParaRPr lang="es-ES" altLang="es-MX" sz="4000">
              <a:solidFill>
                <a:schemeClr val="bg1"/>
              </a:solidFill>
              <a:latin typeface="Times New Roman" panose="02020603050405020304" pitchFamily="18" charset="0"/>
            </a:endParaRPr>
          </a:p>
        </p:txBody>
      </p:sp>
    </p:spTree>
    <p:extLst>
      <p:ext uri="{BB962C8B-B14F-4D97-AF65-F5344CB8AC3E}">
        <p14:creationId xmlns:p14="http://schemas.microsoft.com/office/powerpoint/2010/main" val="256073468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07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 presetClass="entr" presetSubtype="0" fill="hold" grpId="0" nodeType="clickEffect">
                                  <p:stCondLst>
                                    <p:cond delay="0"/>
                                  </p:stCondLst>
                                  <p:childTnLst>
                                    <p:set>
                                      <p:cBhvr>
                                        <p:cTn id="10" dur="1" fill="hold">
                                          <p:stCondLst>
                                            <p:cond delay="499"/>
                                          </p:stCondLst>
                                        </p:cTn>
                                        <p:tgtEl>
                                          <p:spTgt spid="307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308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0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7" grpId="0" autoUpdateAnimBg="0"/>
      <p:bldP spid="3078" grpId="0" animBg="1"/>
      <p:bldP spid="3092"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91" name="Picture 19" descr="http://tbn0.google.com/images?q=tbn:vi4oPyby1t9nPM:http://www1.istockphoto.com/file_thumbview_approve/5602298/2/istockphoto_5602298-girl-teaching.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78339" y="1250951"/>
            <a:ext cx="923925" cy="1236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Text Box 4"/>
          <p:cNvSpPr txBox="1">
            <a:spLocks noChangeArrowheads="1"/>
          </p:cNvSpPr>
          <p:nvPr/>
        </p:nvSpPr>
        <p:spPr bwMode="auto">
          <a:xfrm>
            <a:off x="2009775" y="1484314"/>
            <a:ext cx="22542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4400">
                <a:solidFill>
                  <a:schemeClr val="bg1"/>
                </a:solidFill>
                <a:latin typeface="Times New Roman" panose="02020603050405020304" pitchFamily="18" charset="0"/>
                <a:cs typeface="Times New Roman" panose="02020603050405020304" pitchFamily="18" charset="0"/>
              </a:rPr>
              <a:t>@</a:t>
            </a:r>
            <a:r>
              <a:rPr lang="es-MX" altLang="es-MX" sz="3600">
                <a:solidFill>
                  <a:schemeClr val="bg1"/>
                </a:solidFill>
                <a:latin typeface="Times New Roman" panose="02020603050405020304" pitchFamily="18" charset="0"/>
              </a:rPr>
              <a:t> Gesture</a:t>
            </a:r>
            <a:endParaRPr lang="es-ES" altLang="es-MX" sz="3600">
              <a:solidFill>
                <a:schemeClr val="bg1"/>
              </a:solidFill>
              <a:latin typeface="Times New Roman" panose="02020603050405020304" pitchFamily="18" charset="0"/>
            </a:endParaRPr>
          </a:p>
        </p:txBody>
      </p:sp>
      <p:sp>
        <p:nvSpPr>
          <p:cNvPr id="3086" name="Text Box 14"/>
          <p:cNvSpPr txBox="1">
            <a:spLocks noChangeArrowheads="1"/>
          </p:cNvSpPr>
          <p:nvPr/>
        </p:nvSpPr>
        <p:spPr bwMode="auto">
          <a:xfrm>
            <a:off x="2863851" y="3233739"/>
            <a:ext cx="209544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s-MX" altLang="es-MX" sz="2400">
                <a:solidFill>
                  <a:schemeClr val="bg1"/>
                </a:solidFill>
                <a:latin typeface="Times New Roman" panose="02020603050405020304" pitchFamily="18" charset="0"/>
              </a:rPr>
              <a:t>Part </a:t>
            </a:r>
          </a:p>
          <a:p>
            <a:pPr eaLnBrk="1" hangingPunct="1">
              <a:spcBef>
                <a:spcPct val="0"/>
              </a:spcBef>
              <a:buClrTx/>
              <a:buSzTx/>
              <a:buFontTx/>
              <a:buNone/>
            </a:pPr>
            <a:r>
              <a:rPr lang="es-MX" altLang="es-MX" sz="2400">
                <a:solidFill>
                  <a:schemeClr val="bg1"/>
                </a:solidFill>
                <a:latin typeface="Times New Roman" panose="02020603050405020304" pitchFamily="18" charset="0"/>
              </a:rPr>
              <a:t>communication</a:t>
            </a:r>
            <a:endParaRPr lang="es-ES" altLang="es-MX" sz="2400">
              <a:solidFill>
                <a:schemeClr val="bg1"/>
              </a:solidFill>
              <a:latin typeface="Times New Roman" panose="02020603050405020304" pitchFamily="18" charset="0"/>
            </a:endParaRPr>
          </a:p>
        </p:txBody>
      </p:sp>
      <p:sp>
        <p:nvSpPr>
          <p:cNvPr id="3087" name="Text Box 15"/>
          <p:cNvSpPr txBox="1">
            <a:spLocks noChangeArrowheads="1"/>
          </p:cNvSpPr>
          <p:nvPr/>
        </p:nvSpPr>
        <p:spPr bwMode="auto">
          <a:xfrm>
            <a:off x="5795964" y="2806701"/>
            <a:ext cx="4287837"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s-MX" altLang="es-MX" sz="3200">
                <a:solidFill>
                  <a:srgbClr val="FF7C80"/>
                </a:solidFill>
                <a:latin typeface="Times New Roman" panose="02020603050405020304" pitchFamily="18" charset="0"/>
              </a:rPr>
              <a:t>-reinforce instructions</a:t>
            </a:r>
          </a:p>
          <a:p>
            <a:pPr eaLnBrk="1" hangingPunct="1">
              <a:spcBef>
                <a:spcPct val="0"/>
              </a:spcBef>
              <a:buClrTx/>
              <a:buSzTx/>
              <a:buFontTx/>
              <a:buNone/>
            </a:pPr>
            <a:r>
              <a:rPr lang="es-MX" altLang="es-MX" sz="3200">
                <a:solidFill>
                  <a:srgbClr val="FF7C80"/>
                </a:solidFill>
                <a:latin typeface="Times New Roman" panose="02020603050405020304" pitchFamily="18" charset="0"/>
              </a:rPr>
              <a:t>-convey meaning lge</a:t>
            </a:r>
          </a:p>
          <a:p>
            <a:pPr eaLnBrk="1" hangingPunct="1">
              <a:spcBef>
                <a:spcPct val="0"/>
              </a:spcBef>
              <a:buClrTx/>
              <a:buSzTx/>
              <a:buFontTx/>
              <a:buNone/>
            </a:pPr>
            <a:r>
              <a:rPr lang="es-MX" altLang="es-MX" sz="3200">
                <a:solidFill>
                  <a:srgbClr val="FF7C80"/>
                </a:solidFill>
                <a:latin typeface="Times New Roman" panose="02020603050405020304" pitchFamily="18" charset="0"/>
              </a:rPr>
              <a:t>-cut down amoun verbal </a:t>
            </a:r>
          </a:p>
          <a:p>
            <a:pPr eaLnBrk="1" hangingPunct="1">
              <a:spcBef>
                <a:spcPct val="0"/>
              </a:spcBef>
              <a:buClrTx/>
              <a:buSzTx/>
              <a:buFontTx/>
              <a:buNone/>
            </a:pPr>
            <a:r>
              <a:rPr lang="es-MX" altLang="es-MX" sz="3200">
                <a:solidFill>
                  <a:srgbClr val="FF7C80"/>
                </a:solidFill>
                <a:latin typeface="Times New Roman" panose="02020603050405020304" pitchFamily="18" charset="0"/>
              </a:rPr>
              <a:t>explanation</a:t>
            </a:r>
            <a:endParaRPr lang="es-ES" altLang="es-MX" sz="3200">
              <a:solidFill>
                <a:srgbClr val="FF7C80"/>
              </a:solidFill>
              <a:latin typeface="Times New Roman" panose="02020603050405020304" pitchFamily="18" charset="0"/>
            </a:endParaRPr>
          </a:p>
        </p:txBody>
      </p:sp>
      <p:sp>
        <p:nvSpPr>
          <p:cNvPr id="3094" name="AutoShape 22"/>
          <p:cNvSpPr>
            <a:spLocks/>
          </p:cNvSpPr>
          <p:nvPr/>
        </p:nvSpPr>
        <p:spPr bwMode="auto">
          <a:xfrm>
            <a:off x="5519738" y="2806701"/>
            <a:ext cx="152400" cy="2062163"/>
          </a:xfrm>
          <a:prstGeom prst="leftBrace">
            <a:avLst>
              <a:gd name="adj1" fmla="val 91649"/>
              <a:gd name="adj2" fmla="val 50000"/>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es-MX" altLang="es-MX" sz="800">
              <a:latin typeface="Times New Roman" panose="02020603050405020304" pitchFamily="18" charset="0"/>
            </a:endParaRPr>
          </a:p>
        </p:txBody>
      </p:sp>
    </p:spTree>
    <p:extLst>
      <p:ext uri="{BB962C8B-B14F-4D97-AF65-F5344CB8AC3E}">
        <p14:creationId xmlns:p14="http://schemas.microsoft.com/office/powerpoint/2010/main" val="251882934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07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08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09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3091"/>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0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autoUpdateAnimBg="0"/>
      <p:bldP spid="3086" grpId="0" autoUpdateAnimBg="0"/>
      <p:bldP spid="3087" grpId="0" autoUpdateAnimBg="0"/>
      <p:bldP spid="309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1965326" y="247650"/>
            <a:ext cx="353536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3200">
                <a:solidFill>
                  <a:schemeClr val="bg1"/>
                </a:solidFill>
                <a:latin typeface="Times New Roman" panose="02020603050405020304" pitchFamily="18" charset="0"/>
                <a:cs typeface="Times New Roman" panose="02020603050405020304" pitchFamily="18" charset="0"/>
              </a:rPr>
              <a:t>@</a:t>
            </a:r>
            <a:r>
              <a:rPr lang="es-MX" altLang="es-MX" sz="2400">
                <a:solidFill>
                  <a:schemeClr val="bg1"/>
                </a:solidFill>
                <a:latin typeface="Times New Roman" panose="02020603050405020304" pitchFamily="18" charset="0"/>
              </a:rPr>
              <a:t> Classroom arrangement</a:t>
            </a:r>
            <a:endParaRPr lang="es-ES" altLang="es-MX" sz="2400">
              <a:solidFill>
                <a:schemeClr val="bg1"/>
              </a:solidFill>
              <a:latin typeface="Times New Roman" panose="02020603050405020304" pitchFamily="18" charset="0"/>
            </a:endParaRPr>
          </a:p>
        </p:txBody>
      </p:sp>
      <p:sp>
        <p:nvSpPr>
          <p:cNvPr id="4099" name="Text Box 3"/>
          <p:cNvSpPr txBox="1">
            <a:spLocks noChangeArrowheads="1"/>
          </p:cNvSpPr>
          <p:nvPr/>
        </p:nvSpPr>
        <p:spPr bwMode="auto">
          <a:xfrm>
            <a:off x="1882775" y="3182939"/>
            <a:ext cx="186063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s-MX" altLang="es-MX" sz="2400">
                <a:solidFill>
                  <a:schemeClr val="bg1"/>
                </a:solidFill>
                <a:latin typeface="Times New Roman" panose="02020603050405020304" pitchFamily="18" charset="0"/>
              </a:rPr>
              <a:t>Organization </a:t>
            </a:r>
          </a:p>
          <a:p>
            <a:pPr eaLnBrk="1" hangingPunct="1">
              <a:spcBef>
                <a:spcPct val="0"/>
              </a:spcBef>
              <a:buClrTx/>
              <a:buSzTx/>
              <a:buFontTx/>
              <a:buNone/>
            </a:pPr>
            <a:r>
              <a:rPr lang="es-MX" altLang="es-MX" sz="2400">
                <a:solidFill>
                  <a:schemeClr val="bg1"/>
                </a:solidFill>
                <a:latin typeface="Times New Roman" panose="02020603050405020304" pitchFamily="18" charset="0"/>
              </a:rPr>
              <a:t>of the sts</a:t>
            </a:r>
            <a:endParaRPr lang="es-ES" altLang="es-MX" sz="2400">
              <a:solidFill>
                <a:schemeClr val="bg1"/>
              </a:solidFill>
              <a:latin typeface="Times New Roman" panose="02020603050405020304" pitchFamily="18" charset="0"/>
            </a:endParaRPr>
          </a:p>
        </p:txBody>
      </p:sp>
      <p:sp>
        <p:nvSpPr>
          <p:cNvPr id="4100" name="Text Box 4"/>
          <p:cNvSpPr txBox="1">
            <a:spLocks noChangeArrowheads="1"/>
          </p:cNvSpPr>
          <p:nvPr/>
        </p:nvSpPr>
        <p:spPr bwMode="auto">
          <a:xfrm>
            <a:off x="6096001" y="3789363"/>
            <a:ext cx="427808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2400" dirty="0" smtClean="0">
                <a:solidFill>
                  <a:srgbClr val="FF7C80"/>
                </a:solidFill>
                <a:latin typeface="Times New Roman" panose="02020603050405020304" pitchFamily="18" charset="0"/>
              </a:rPr>
              <a:t>-their attitude to each other and to you</a:t>
            </a:r>
          </a:p>
          <a:p>
            <a:pPr eaLnBrk="1" hangingPunct="1">
              <a:spcBef>
                <a:spcPct val="0"/>
              </a:spcBef>
              <a:buClrTx/>
              <a:buSzTx/>
              <a:buFontTx/>
              <a:buNone/>
            </a:pPr>
            <a:r>
              <a:rPr lang="en-US" altLang="es-MX" sz="2400" dirty="0" smtClean="0">
                <a:solidFill>
                  <a:srgbClr val="FF7C80"/>
                </a:solidFill>
                <a:latin typeface="Times New Roman" panose="02020603050405020304" pitchFamily="18" charset="0"/>
              </a:rPr>
              <a:t>-your attitude to them</a:t>
            </a:r>
          </a:p>
          <a:p>
            <a:pPr eaLnBrk="1" hangingPunct="1">
              <a:spcBef>
                <a:spcPct val="0"/>
              </a:spcBef>
              <a:buClrTx/>
              <a:buSzTx/>
              <a:buFontTx/>
              <a:buNone/>
            </a:pPr>
            <a:r>
              <a:rPr lang="en-US" altLang="es-MX" sz="2400" dirty="0" smtClean="0">
                <a:solidFill>
                  <a:srgbClr val="FF7C80"/>
                </a:solidFill>
                <a:latin typeface="Times New Roman" panose="02020603050405020304" pitchFamily="18" charset="0"/>
              </a:rPr>
              <a:t>-how they interact</a:t>
            </a:r>
          </a:p>
          <a:p>
            <a:pPr eaLnBrk="1" hangingPunct="1">
              <a:spcBef>
                <a:spcPct val="0"/>
              </a:spcBef>
              <a:buClrTx/>
              <a:buSzTx/>
              <a:buFontTx/>
              <a:buNone/>
            </a:pPr>
            <a:r>
              <a:rPr lang="en-US" altLang="es-MX" sz="2400" dirty="0" smtClean="0">
                <a:solidFill>
                  <a:srgbClr val="FF7C80"/>
                </a:solidFill>
                <a:latin typeface="Times New Roman" panose="02020603050405020304" pitchFamily="18" charset="0"/>
              </a:rPr>
              <a:t>-types of activities they </a:t>
            </a:r>
          </a:p>
          <a:p>
            <a:pPr eaLnBrk="1" hangingPunct="1">
              <a:spcBef>
                <a:spcPct val="0"/>
              </a:spcBef>
              <a:buClrTx/>
              <a:buSzTx/>
              <a:buFontTx/>
              <a:buNone/>
            </a:pPr>
            <a:r>
              <a:rPr lang="en-US" altLang="es-MX" sz="2400" dirty="0" smtClean="0">
                <a:solidFill>
                  <a:srgbClr val="FF7C80"/>
                </a:solidFill>
                <a:latin typeface="Times New Roman" panose="02020603050405020304" pitchFamily="18" charset="0"/>
              </a:rPr>
              <a:t>can do</a:t>
            </a:r>
            <a:r>
              <a:rPr lang="en-US" altLang="es-MX" sz="2400" dirty="0" smtClean="0">
                <a:latin typeface="Times New Roman" panose="02020603050405020304" pitchFamily="18" charset="0"/>
              </a:rPr>
              <a:t> </a:t>
            </a:r>
            <a:endParaRPr lang="en-US" altLang="es-MX" sz="2400" dirty="0">
              <a:latin typeface="Times New Roman" panose="02020603050405020304" pitchFamily="18" charset="0"/>
            </a:endParaRPr>
          </a:p>
        </p:txBody>
      </p:sp>
      <p:sp>
        <p:nvSpPr>
          <p:cNvPr id="4101" name="AutoShape 5"/>
          <p:cNvSpPr>
            <a:spLocks/>
          </p:cNvSpPr>
          <p:nvPr/>
        </p:nvSpPr>
        <p:spPr bwMode="auto">
          <a:xfrm>
            <a:off x="5735638" y="3594100"/>
            <a:ext cx="228600" cy="2514600"/>
          </a:xfrm>
          <a:prstGeom prst="leftBrace">
            <a:avLst>
              <a:gd name="adj1" fmla="val 91667"/>
              <a:gd name="adj2" fmla="val 50000"/>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es-MX" altLang="es-MX" sz="800">
              <a:latin typeface="Times New Roman" panose="02020603050405020304" pitchFamily="18" charset="0"/>
            </a:endParaRPr>
          </a:p>
        </p:txBody>
      </p:sp>
      <p:pic>
        <p:nvPicPr>
          <p:cNvPr id="4103" name="Picture 7" descr="http://www.referenceforbusiness.com/management/images/eom_0005_0001_0_img012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4750" y="827088"/>
            <a:ext cx="2667000" cy="219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458320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09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09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10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100"/>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nodeType="clickEffect">
                                  <p:stCondLst>
                                    <p:cond delay="0"/>
                                  </p:stCondLst>
                                  <p:childTnLst>
                                    <p:set>
                                      <p:cBhvr>
                                        <p:cTn id="22" dur="1" fill="hold">
                                          <p:stCondLst>
                                            <p:cond delay="0"/>
                                          </p:stCondLst>
                                        </p:cTn>
                                        <p:tgtEl>
                                          <p:spTgt spid="4103"/>
                                        </p:tgtEl>
                                        <p:attrNameLst>
                                          <p:attrName>style.visibility</p:attrName>
                                        </p:attrNameLst>
                                      </p:cBhvr>
                                      <p:to>
                                        <p:strVal val="visible"/>
                                      </p:to>
                                    </p:set>
                                    <p:animEffect transition="in" filter="blinds(horizontal)">
                                      <p:cBhvr>
                                        <p:cTn id="23" dur="500"/>
                                        <p:tgtEl>
                                          <p:spTgt spid="4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utoUpdateAnimBg="0"/>
      <p:bldP spid="4099" grpId="0" autoUpdateAnimBg="0"/>
      <p:bldP spid="4100" grpId="0" autoUpdateAnimBg="0"/>
      <p:bldP spid="410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Text Box 8"/>
          <p:cNvSpPr txBox="1">
            <a:spLocks noChangeArrowheads="1"/>
          </p:cNvSpPr>
          <p:nvPr/>
        </p:nvSpPr>
        <p:spPr bwMode="auto">
          <a:xfrm>
            <a:off x="2424114" y="549275"/>
            <a:ext cx="2655887"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3200">
                <a:solidFill>
                  <a:schemeClr val="bg1"/>
                </a:solidFill>
                <a:latin typeface="Times New Roman" panose="02020603050405020304" pitchFamily="18" charset="0"/>
                <a:cs typeface="Times New Roman" panose="02020603050405020304" pitchFamily="18" charset="0"/>
              </a:rPr>
              <a:t>@</a:t>
            </a:r>
            <a:r>
              <a:rPr lang="es-MX" altLang="es-MX" sz="2400">
                <a:solidFill>
                  <a:schemeClr val="bg1"/>
                </a:solidFill>
                <a:latin typeface="Times New Roman" panose="02020603050405020304" pitchFamily="18" charset="0"/>
              </a:rPr>
              <a:t> Attention spread</a:t>
            </a:r>
            <a:endParaRPr lang="es-ES" altLang="es-MX" sz="2400">
              <a:solidFill>
                <a:schemeClr val="bg1"/>
              </a:solidFill>
              <a:latin typeface="Times New Roman" panose="02020603050405020304" pitchFamily="18" charset="0"/>
            </a:endParaRPr>
          </a:p>
        </p:txBody>
      </p:sp>
      <p:pic>
        <p:nvPicPr>
          <p:cNvPr id="4106" name="Picture 10" descr="http://tbn0.google.com/images?q=tbn:7nEOBTJFo15wbM:http://www.ibmb.uni.wroc.pl/teaching.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4373" y="1573214"/>
            <a:ext cx="2168525" cy="154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7" name="Text Box 11"/>
          <p:cNvSpPr txBox="1">
            <a:spLocks noChangeArrowheads="1"/>
          </p:cNvSpPr>
          <p:nvPr/>
        </p:nvSpPr>
        <p:spPr bwMode="auto">
          <a:xfrm>
            <a:off x="4958442" y="1661433"/>
            <a:ext cx="549184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2400" dirty="0" smtClean="0">
                <a:solidFill>
                  <a:srgbClr val="FF7C80"/>
                </a:solidFill>
                <a:latin typeface="Times New Roman" panose="02020603050405020304" pitchFamily="18" charset="0"/>
              </a:rPr>
              <a:t>-</a:t>
            </a:r>
            <a:r>
              <a:rPr lang="en-US" altLang="es-MX" dirty="0" smtClean="0">
                <a:solidFill>
                  <a:srgbClr val="FF7C80"/>
                </a:solidFill>
                <a:latin typeface="Times New Roman" panose="02020603050405020304" pitchFamily="18" charset="0"/>
              </a:rPr>
              <a:t>don’t go round in a line</a:t>
            </a:r>
          </a:p>
          <a:p>
            <a:pPr eaLnBrk="1" hangingPunct="1">
              <a:spcBef>
                <a:spcPct val="0"/>
              </a:spcBef>
              <a:buClrTx/>
              <a:buSzTx/>
              <a:buFontTx/>
              <a:buNone/>
            </a:pPr>
            <a:endParaRPr lang="en-US" altLang="es-MX" dirty="0" smtClean="0">
              <a:solidFill>
                <a:srgbClr val="FF7C80"/>
              </a:solidFill>
              <a:latin typeface="Times New Roman" panose="02020603050405020304" pitchFamily="18" charset="0"/>
            </a:endParaRPr>
          </a:p>
          <a:p>
            <a:pPr eaLnBrk="1" hangingPunct="1">
              <a:spcBef>
                <a:spcPct val="0"/>
              </a:spcBef>
              <a:buClrTx/>
              <a:buSzTx/>
              <a:buFontTx/>
              <a:buNone/>
            </a:pPr>
            <a:r>
              <a:rPr lang="en-US" altLang="es-MX" dirty="0" smtClean="0">
                <a:solidFill>
                  <a:srgbClr val="FF7C80"/>
                </a:solidFill>
                <a:latin typeface="Times New Roman" panose="02020603050405020304" pitchFamily="18" charset="0"/>
              </a:rPr>
              <a:t>-give daunting tasks</a:t>
            </a:r>
          </a:p>
          <a:p>
            <a:pPr eaLnBrk="1" hangingPunct="1">
              <a:spcBef>
                <a:spcPct val="0"/>
              </a:spcBef>
              <a:buClrTx/>
              <a:buSzTx/>
              <a:buFontTx/>
              <a:buNone/>
            </a:pPr>
            <a:endParaRPr lang="en-US" altLang="es-MX" dirty="0" smtClean="0">
              <a:solidFill>
                <a:srgbClr val="FF7C80"/>
              </a:solidFill>
              <a:latin typeface="Times New Roman" panose="02020603050405020304" pitchFamily="18" charset="0"/>
            </a:endParaRPr>
          </a:p>
          <a:p>
            <a:pPr eaLnBrk="1" hangingPunct="1">
              <a:spcBef>
                <a:spcPct val="0"/>
              </a:spcBef>
              <a:buClrTx/>
              <a:buSzTx/>
              <a:buFontTx/>
              <a:buNone/>
            </a:pPr>
            <a:r>
              <a:rPr lang="en-US" altLang="es-MX" dirty="0" smtClean="0">
                <a:solidFill>
                  <a:srgbClr val="FF7C80"/>
                </a:solidFill>
                <a:latin typeface="Times New Roman" panose="02020603050405020304" pitchFamily="18" charset="0"/>
              </a:rPr>
              <a:t>-spend longer </a:t>
            </a:r>
            <a:r>
              <a:rPr lang="en-US" altLang="es-MX" dirty="0" err="1" smtClean="0">
                <a:solidFill>
                  <a:srgbClr val="FF7C80"/>
                </a:solidFill>
                <a:latin typeface="Times New Roman" panose="02020603050405020304" pitchFamily="18" charset="0"/>
              </a:rPr>
              <a:t>sts</a:t>
            </a:r>
            <a:r>
              <a:rPr lang="en-US" altLang="es-MX" dirty="0" smtClean="0">
                <a:solidFill>
                  <a:srgbClr val="FF7C80"/>
                </a:solidFill>
                <a:latin typeface="Times New Roman" panose="02020603050405020304" pitchFamily="18" charset="0"/>
              </a:rPr>
              <a:t> don’t understand</a:t>
            </a:r>
          </a:p>
          <a:p>
            <a:pPr eaLnBrk="1" hangingPunct="1">
              <a:spcBef>
                <a:spcPct val="0"/>
              </a:spcBef>
              <a:buClrTx/>
              <a:buSzTx/>
              <a:buFontTx/>
              <a:buNone/>
            </a:pPr>
            <a:endParaRPr lang="en-US" altLang="es-MX" dirty="0" smtClean="0">
              <a:solidFill>
                <a:srgbClr val="FF7C80"/>
              </a:solidFill>
              <a:latin typeface="Times New Roman" panose="02020603050405020304" pitchFamily="18" charset="0"/>
            </a:endParaRPr>
          </a:p>
          <a:p>
            <a:pPr eaLnBrk="1" hangingPunct="1">
              <a:spcBef>
                <a:spcPct val="0"/>
              </a:spcBef>
              <a:buClrTx/>
              <a:buSzTx/>
              <a:buFontTx/>
              <a:buNone/>
            </a:pPr>
            <a:r>
              <a:rPr lang="en-US" altLang="es-MX" dirty="0" smtClean="0">
                <a:solidFill>
                  <a:srgbClr val="FF7C80"/>
                </a:solidFill>
                <a:latin typeface="Times New Roman" panose="02020603050405020304" pitchFamily="18" charset="0"/>
              </a:rPr>
              <a:t>-not let individual </a:t>
            </a:r>
            <a:r>
              <a:rPr lang="en-US" altLang="es-MX" dirty="0" err="1" smtClean="0">
                <a:solidFill>
                  <a:srgbClr val="FF7C80"/>
                </a:solidFill>
                <a:latin typeface="Times New Roman" panose="02020603050405020304" pitchFamily="18" charset="0"/>
              </a:rPr>
              <a:t>sts</a:t>
            </a:r>
            <a:r>
              <a:rPr lang="en-US" altLang="es-MX" dirty="0" smtClean="0">
                <a:solidFill>
                  <a:srgbClr val="FF7C80"/>
                </a:solidFill>
                <a:latin typeface="Times New Roman" panose="02020603050405020304" pitchFamily="18" charset="0"/>
              </a:rPr>
              <a:t> hog</a:t>
            </a:r>
          </a:p>
          <a:p>
            <a:pPr eaLnBrk="1" hangingPunct="1">
              <a:spcBef>
                <a:spcPct val="0"/>
              </a:spcBef>
              <a:buClrTx/>
              <a:buSzTx/>
              <a:buFontTx/>
              <a:buNone/>
            </a:pPr>
            <a:endParaRPr lang="en-US" altLang="es-MX" dirty="0" smtClean="0">
              <a:solidFill>
                <a:srgbClr val="FF7C80"/>
              </a:solidFill>
              <a:latin typeface="Times New Roman" panose="02020603050405020304" pitchFamily="18" charset="0"/>
            </a:endParaRPr>
          </a:p>
          <a:p>
            <a:pPr eaLnBrk="1" hangingPunct="1">
              <a:spcBef>
                <a:spcPct val="0"/>
              </a:spcBef>
              <a:buClrTx/>
              <a:buSzTx/>
              <a:buFontTx/>
              <a:buNone/>
            </a:pPr>
            <a:r>
              <a:rPr lang="en-US" altLang="es-MX" dirty="0" smtClean="0">
                <a:solidFill>
                  <a:srgbClr val="FF7C80"/>
                </a:solidFill>
                <a:latin typeface="Times New Roman" panose="02020603050405020304" pitchFamily="18" charset="0"/>
              </a:rPr>
              <a:t>-remember </a:t>
            </a:r>
            <a:r>
              <a:rPr lang="en-US" altLang="es-MX" dirty="0" err="1" smtClean="0">
                <a:solidFill>
                  <a:srgbClr val="FF7C80"/>
                </a:solidFill>
                <a:latin typeface="Times New Roman" panose="02020603050405020304" pitchFamily="18" charset="0"/>
              </a:rPr>
              <a:t>sts</a:t>
            </a:r>
            <a:r>
              <a:rPr lang="en-US" altLang="es-MX" dirty="0" smtClean="0">
                <a:solidFill>
                  <a:srgbClr val="FF7C80"/>
                </a:solidFill>
                <a:latin typeface="Times New Roman" panose="02020603050405020304" pitchFamily="18" charset="0"/>
              </a:rPr>
              <a:t> back &amp; sides</a:t>
            </a:r>
            <a:endParaRPr lang="en-US" altLang="es-MX" dirty="0">
              <a:solidFill>
                <a:srgbClr val="FF7C80"/>
              </a:solidFill>
              <a:latin typeface="Times New Roman" panose="02020603050405020304" pitchFamily="18" charset="0"/>
            </a:endParaRPr>
          </a:p>
        </p:txBody>
      </p:sp>
    </p:spTree>
    <p:extLst>
      <p:ext uri="{BB962C8B-B14F-4D97-AF65-F5344CB8AC3E}">
        <p14:creationId xmlns:p14="http://schemas.microsoft.com/office/powerpoint/2010/main" val="357953366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104"/>
                                        </p:tgtEl>
                                        <p:attrNameLst>
                                          <p:attrName>style.visibility</p:attrName>
                                        </p:attrNameLst>
                                      </p:cBhvr>
                                      <p:to>
                                        <p:strVal val="visible"/>
                                      </p:to>
                                    </p:set>
                                    <p:animEffect transition="in" filter="blinds(horizontal)">
                                      <p:cBhvr>
                                        <p:cTn id="7" dur="500"/>
                                        <p:tgtEl>
                                          <p:spTgt spid="410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106"/>
                                        </p:tgtEl>
                                        <p:attrNameLst>
                                          <p:attrName>style.visibility</p:attrName>
                                        </p:attrNameLst>
                                      </p:cBhvr>
                                      <p:to>
                                        <p:strVal val="visible"/>
                                      </p:to>
                                    </p:set>
                                    <p:animEffect transition="in" filter="blinds(horizontal)">
                                      <p:cBhvr>
                                        <p:cTn id="12" dur="500"/>
                                        <p:tgtEl>
                                          <p:spTgt spid="410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4107"/>
                                        </p:tgtEl>
                                        <p:attrNameLst>
                                          <p:attrName>style.visibility</p:attrName>
                                        </p:attrNameLst>
                                      </p:cBhvr>
                                      <p:to>
                                        <p:strVal val="visible"/>
                                      </p:to>
                                    </p:set>
                                    <p:animEffect transition="in" filter="strips(downLeft)">
                                      <p:cBhvr>
                                        <p:cTn id="17" dur="500"/>
                                        <p:tgtEl>
                                          <p:spTgt spid="4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4" grpId="0" autoUpdateAnimBg="0"/>
      <p:bldP spid="4107"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2424114" y="908051"/>
            <a:ext cx="27638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4000">
                <a:solidFill>
                  <a:schemeClr val="bg1"/>
                </a:solidFill>
                <a:latin typeface="Times New Roman" panose="02020603050405020304" pitchFamily="18" charset="0"/>
                <a:cs typeface="Times New Roman" panose="02020603050405020304" pitchFamily="18" charset="0"/>
              </a:rPr>
              <a:t>@</a:t>
            </a:r>
            <a:r>
              <a:rPr lang="es-MX" altLang="es-MX" sz="3200">
                <a:latin typeface="Times New Roman" panose="02020603050405020304" pitchFamily="18" charset="0"/>
              </a:rPr>
              <a:t> </a:t>
            </a:r>
            <a:r>
              <a:rPr lang="es-MX" altLang="es-MX" sz="3200">
                <a:solidFill>
                  <a:schemeClr val="bg1"/>
                </a:solidFill>
                <a:latin typeface="Times New Roman" panose="02020603050405020304" pitchFamily="18" charset="0"/>
              </a:rPr>
              <a:t>Teacher talk</a:t>
            </a:r>
            <a:endParaRPr lang="es-ES" altLang="es-MX" sz="3200">
              <a:solidFill>
                <a:schemeClr val="bg1"/>
              </a:solidFill>
              <a:latin typeface="Times New Roman" panose="02020603050405020304" pitchFamily="18" charset="0"/>
            </a:endParaRPr>
          </a:p>
        </p:txBody>
      </p:sp>
      <p:sp>
        <p:nvSpPr>
          <p:cNvPr id="23555" name="1 CuadroTexto"/>
          <p:cNvSpPr txBox="1">
            <a:spLocks noChangeArrowheads="1"/>
          </p:cNvSpPr>
          <p:nvPr/>
        </p:nvSpPr>
        <p:spPr bwMode="auto">
          <a:xfrm>
            <a:off x="1121229" y="2164444"/>
            <a:ext cx="6030685"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dirty="0" smtClean="0">
                <a:latin typeface="Times New Roman" panose="02020603050405020304" pitchFamily="18" charset="0"/>
              </a:rPr>
              <a:t>-Teacher speaks most of the time</a:t>
            </a:r>
          </a:p>
          <a:p>
            <a:pPr eaLnBrk="1" hangingPunct="1">
              <a:spcBef>
                <a:spcPct val="0"/>
              </a:spcBef>
              <a:buClrTx/>
              <a:buSzTx/>
              <a:buFontTx/>
              <a:buNone/>
            </a:pPr>
            <a:r>
              <a:rPr lang="en-US" altLang="es-MX" dirty="0" smtClean="0">
                <a:latin typeface="Times New Roman" panose="02020603050405020304" pitchFamily="18" charset="0"/>
              </a:rPr>
              <a:t> </a:t>
            </a:r>
          </a:p>
          <a:p>
            <a:pPr eaLnBrk="1" hangingPunct="1">
              <a:spcBef>
                <a:spcPct val="0"/>
              </a:spcBef>
              <a:buClrTx/>
              <a:buSzTx/>
              <a:buFontTx/>
              <a:buNone/>
            </a:pPr>
            <a:r>
              <a:rPr lang="en-US" altLang="es-MX" dirty="0" smtClean="0">
                <a:latin typeface="Times New Roman" panose="02020603050405020304" pitchFamily="18" charset="0"/>
              </a:rPr>
              <a:t>-It’s the only place where </a:t>
            </a:r>
            <a:r>
              <a:rPr lang="en-US" altLang="es-MX" dirty="0" err="1" smtClean="0">
                <a:latin typeface="Times New Roman" panose="02020603050405020304" pitchFamily="18" charset="0"/>
              </a:rPr>
              <a:t>sts</a:t>
            </a:r>
            <a:r>
              <a:rPr lang="en-US" altLang="es-MX" dirty="0" smtClean="0">
                <a:latin typeface="Times New Roman" panose="02020603050405020304" pitchFamily="18" charset="0"/>
              </a:rPr>
              <a:t> can </a:t>
            </a:r>
          </a:p>
          <a:p>
            <a:pPr eaLnBrk="1" hangingPunct="1">
              <a:spcBef>
                <a:spcPct val="0"/>
              </a:spcBef>
              <a:buClrTx/>
              <a:buSzTx/>
              <a:buFontTx/>
              <a:buNone/>
            </a:pPr>
            <a:r>
              <a:rPr lang="en-US" altLang="es-MX" dirty="0" smtClean="0">
                <a:latin typeface="Times New Roman" panose="02020603050405020304" pitchFamily="18" charset="0"/>
              </a:rPr>
              <a:t>practice the </a:t>
            </a:r>
            <a:r>
              <a:rPr lang="en-US" altLang="es-MX" dirty="0" err="1" smtClean="0">
                <a:latin typeface="Times New Roman" panose="02020603050405020304" pitchFamily="18" charset="0"/>
              </a:rPr>
              <a:t>lge</a:t>
            </a:r>
            <a:endParaRPr lang="en-US" altLang="es-MX" dirty="0" smtClean="0">
              <a:latin typeface="Times New Roman" panose="02020603050405020304" pitchFamily="18" charset="0"/>
            </a:endParaRPr>
          </a:p>
          <a:p>
            <a:pPr eaLnBrk="1" hangingPunct="1">
              <a:spcBef>
                <a:spcPct val="0"/>
              </a:spcBef>
              <a:buClrTx/>
              <a:buSzTx/>
              <a:buFontTx/>
              <a:buNone/>
            </a:pPr>
            <a:endParaRPr lang="en-US" altLang="es-MX" dirty="0" smtClean="0">
              <a:latin typeface="Times New Roman" panose="02020603050405020304" pitchFamily="18" charset="0"/>
            </a:endParaRPr>
          </a:p>
          <a:p>
            <a:pPr eaLnBrk="1" hangingPunct="1">
              <a:spcBef>
                <a:spcPct val="0"/>
              </a:spcBef>
              <a:buClrTx/>
              <a:buSzTx/>
              <a:buFontTx/>
              <a:buNone/>
            </a:pPr>
            <a:r>
              <a:rPr lang="en-US" altLang="es-MX" dirty="0" smtClean="0">
                <a:latin typeface="Times New Roman" panose="02020603050405020304" pitchFamily="18" charset="0"/>
              </a:rPr>
              <a:t>-Give them time to speak </a:t>
            </a:r>
          </a:p>
          <a:p>
            <a:pPr eaLnBrk="1" hangingPunct="1">
              <a:spcBef>
                <a:spcPct val="0"/>
              </a:spcBef>
              <a:buClrTx/>
              <a:buSzTx/>
              <a:buFontTx/>
              <a:buNone/>
            </a:pPr>
            <a:endParaRPr lang="en-US" altLang="es-MX" dirty="0">
              <a:latin typeface="Times New Roman" panose="02020603050405020304" pitchFamily="18" charset="0"/>
            </a:endParaRPr>
          </a:p>
        </p:txBody>
      </p:sp>
      <p:pic>
        <p:nvPicPr>
          <p:cNvPr id="23556"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1400" y="3032126"/>
            <a:ext cx="2628900"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331400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linds(horizontal)">
                                      <p:cBhvr>
                                        <p:cTn id="7"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t>Objetivo </a:t>
            </a:r>
            <a:endParaRPr lang="es-ES" dirty="0"/>
          </a:p>
        </p:txBody>
      </p:sp>
      <p:sp>
        <p:nvSpPr>
          <p:cNvPr id="4099" name="2 Marcador de contenido"/>
          <p:cNvSpPr>
            <a:spLocks noGrp="1"/>
          </p:cNvSpPr>
          <p:nvPr>
            <p:ph idx="1"/>
          </p:nvPr>
        </p:nvSpPr>
        <p:spPr/>
        <p:txBody>
          <a:bodyPr>
            <a:normAutofit/>
          </a:bodyPr>
          <a:lstStyle/>
          <a:p>
            <a:pPr algn="just"/>
            <a:r>
              <a:rPr lang="es-ES" altLang="es-MX" sz="2400" dirty="0" smtClean="0"/>
              <a:t>El presente trabajo se deriva de la unidad de aprendizaje  de taller de micro enseñanza, dirigido a los alumnos de la Facultad de Lenguas.</a:t>
            </a:r>
          </a:p>
          <a:p>
            <a:pPr algn="just"/>
            <a:r>
              <a:rPr lang="es-ES" altLang="es-MX" sz="2400" dirty="0" smtClean="0"/>
              <a:t>El objetivo es que los alumnos identifiquen cuales son los elementos externos al impartir una clase en cualquier idioma. Se toma en cuenta la elaboración del plan de clase, sus etapas, los </a:t>
            </a:r>
            <a:r>
              <a:rPr lang="es-ES" altLang="es-MX" sz="2400" dirty="0" smtClean="0"/>
              <a:t>enfoques y cómo manejar la clase.</a:t>
            </a:r>
            <a:endParaRPr lang="es-ES" altLang="es-MX" sz="2400" dirty="0" smtClean="0"/>
          </a:p>
        </p:txBody>
      </p:sp>
    </p:spTree>
    <p:extLst>
      <p:ext uri="{BB962C8B-B14F-4D97-AF65-F5344CB8AC3E}">
        <p14:creationId xmlns:p14="http://schemas.microsoft.com/office/powerpoint/2010/main" val="135289558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Text Box 5"/>
          <p:cNvSpPr txBox="1">
            <a:spLocks noChangeArrowheads="1"/>
          </p:cNvSpPr>
          <p:nvPr/>
        </p:nvSpPr>
        <p:spPr bwMode="auto">
          <a:xfrm>
            <a:off x="1885951" y="549276"/>
            <a:ext cx="25955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4000">
                <a:solidFill>
                  <a:schemeClr val="bg1"/>
                </a:solidFill>
                <a:latin typeface="Times New Roman" panose="02020603050405020304" pitchFamily="18" charset="0"/>
                <a:cs typeface="Times New Roman" panose="02020603050405020304" pitchFamily="18" charset="0"/>
              </a:rPr>
              <a:t>@ eliciting </a:t>
            </a:r>
            <a:endParaRPr lang="es-ES" altLang="es-MX" sz="4000">
              <a:solidFill>
                <a:schemeClr val="bg1"/>
              </a:solidFill>
              <a:latin typeface="Times New Roman" panose="02020603050405020304" pitchFamily="18" charset="0"/>
              <a:cs typeface="Times New Roman" panose="02020603050405020304" pitchFamily="18" charset="0"/>
            </a:endParaRPr>
          </a:p>
        </p:txBody>
      </p:sp>
      <p:sp>
        <p:nvSpPr>
          <p:cNvPr id="5127" name="Text Box 7"/>
          <p:cNvSpPr txBox="1">
            <a:spLocks noChangeArrowheads="1"/>
          </p:cNvSpPr>
          <p:nvPr/>
        </p:nvSpPr>
        <p:spPr bwMode="auto">
          <a:xfrm>
            <a:off x="4476750" y="549276"/>
            <a:ext cx="518404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2400" dirty="0" smtClean="0">
                <a:solidFill>
                  <a:schemeClr val="bg1"/>
                </a:solidFill>
                <a:latin typeface="Times New Roman" panose="02020603050405020304" pitchFamily="18" charset="0"/>
              </a:rPr>
              <a:t>When teacher brings out </a:t>
            </a:r>
            <a:r>
              <a:rPr lang="en-US" altLang="es-MX" sz="2400" dirty="0" err="1" smtClean="0">
                <a:solidFill>
                  <a:schemeClr val="bg1"/>
                </a:solidFill>
                <a:latin typeface="Times New Roman" panose="02020603050405020304" pitchFamily="18" charset="0"/>
              </a:rPr>
              <a:t>sts</a:t>
            </a:r>
            <a:r>
              <a:rPr lang="en-US" altLang="es-MX" sz="2400" dirty="0" smtClean="0">
                <a:solidFill>
                  <a:schemeClr val="bg1"/>
                </a:solidFill>
                <a:latin typeface="Times New Roman" panose="02020603050405020304" pitchFamily="18" charset="0"/>
              </a:rPr>
              <a:t>’ knowledge,</a:t>
            </a:r>
          </a:p>
          <a:p>
            <a:pPr eaLnBrk="1" hangingPunct="1">
              <a:spcBef>
                <a:spcPct val="0"/>
              </a:spcBef>
              <a:buClrTx/>
              <a:buSzTx/>
              <a:buFontTx/>
              <a:buNone/>
            </a:pPr>
            <a:r>
              <a:rPr lang="en-US" altLang="es-MX" sz="2400" dirty="0" smtClean="0">
                <a:solidFill>
                  <a:schemeClr val="bg1"/>
                </a:solidFill>
                <a:latin typeface="Times New Roman" panose="02020603050405020304" pitchFamily="18" charset="0"/>
              </a:rPr>
              <a:t>suggestions and ideas</a:t>
            </a:r>
            <a:r>
              <a:rPr lang="es-MX" altLang="es-MX" sz="2400" dirty="0" smtClean="0">
                <a:solidFill>
                  <a:schemeClr val="bg1"/>
                </a:solidFill>
                <a:latin typeface="Times New Roman" panose="02020603050405020304" pitchFamily="18" charset="0"/>
              </a:rPr>
              <a:t>. </a:t>
            </a:r>
            <a:endParaRPr lang="es-ES" altLang="es-MX" sz="2400" dirty="0">
              <a:solidFill>
                <a:schemeClr val="bg1"/>
              </a:solidFill>
              <a:latin typeface="Times New Roman" panose="02020603050405020304" pitchFamily="18" charset="0"/>
            </a:endParaRPr>
          </a:p>
        </p:txBody>
      </p:sp>
      <p:sp>
        <p:nvSpPr>
          <p:cNvPr id="5128" name="Text Box 8"/>
          <p:cNvSpPr txBox="1">
            <a:spLocks noChangeArrowheads="1"/>
          </p:cNvSpPr>
          <p:nvPr/>
        </p:nvSpPr>
        <p:spPr bwMode="auto">
          <a:xfrm>
            <a:off x="4114800" y="2016126"/>
            <a:ext cx="5040162"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Char char="-"/>
            </a:pPr>
            <a:r>
              <a:rPr lang="en-US" altLang="es-MX" sz="3200" dirty="0" smtClean="0">
                <a:solidFill>
                  <a:schemeClr val="bg1"/>
                </a:solidFill>
                <a:latin typeface="Times New Roman" panose="02020603050405020304" pitchFamily="18" charset="0"/>
              </a:rPr>
              <a:t>asking questions</a:t>
            </a:r>
          </a:p>
          <a:p>
            <a:pPr eaLnBrk="1" hangingPunct="1">
              <a:spcBef>
                <a:spcPct val="0"/>
              </a:spcBef>
              <a:buClrTx/>
              <a:buSzTx/>
              <a:buFontTx/>
              <a:buNone/>
            </a:pPr>
            <a:endParaRPr lang="en-US" altLang="es-MX" sz="3200" dirty="0" smtClean="0">
              <a:solidFill>
                <a:schemeClr val="bg1"/>
              </a:solidFill>
              <a:latin typeface="Times New Roman" panose="02020603050405020304" pitchFamily="18" charset="0"/>
            </a:endParaRPr>
          </a:p>
          <a:p>
            <a:pPr eaLnBrk="1" hangingPunct="1">
              <a:spcBef>
                <a:spcPct val="0"/>
              </a:spcBef>
              <a:buClrTx/>
              <a:buSzTx/>
              <a:buFontTx/>
              <a:buChar char="-"/>
            </a:pPr>
            <a:r>
              <a:rPr lang="en-US" altLang="es-MX" sz="3200" dirty="0" smtClean="0">
                <a:solidFill>
                  <a:schemeClr val="bg1"/>
                </a:solidFill>
                <a:latin typeface="Times New Roman" panose="02020603050405020304" pitchFamily="18" charset="0"/>
              </a:rPr>
              <a:t>Get </a:t>
            </a:r>
            <a:r>
              <a:rPr lang="en-US" altLang="es-MX" sz="3200" dirty="0" err="1" smtClean="0">
                <a:solidFill>
                  <a:schemeClr val="bg1"/>
                </a:solidFill>
                <a:latin typeface="Times New Roman" panose="02020603050405020304" pitchFamily="18" charset="0"/>
              </a:rPr>
              <a:t>sts</a:t>
            </a:r>
            <a:r>
              <a:rPr lang="en-US" altLang="es-MX" sz="3200" dirty="0" smtClean="0">
                <a:solidFill>
                  <a:schemeClr val="bg1"/>
                </a:solidFill>
                <a:latin typeface="Times New Roman" panose="02020603050405020304" pitchFamily="18" charset="0"/>
              </a:rPr>
              <a:t> involved</a:t>
            </a:r>
          </a:p>
          <a:p>
            <a:pPr eaLnBrk="1" hangingPunct="1">
              <a:spcBef>
                <a:spcPct val="0"/>
              </a:spcBef>
              <a:buClrTx/>
              <a:buSzTx/>
              <a:buFontTx/>
              <a:buNone/>
            </a:pPr>
            <a:endParaRPr lang="en-US" altLang="es-MX" sz="3200" dirty="0" smtClean="0">
              <a:solidFill>
                <a:schemeClr val="bg1"/>
              </a:solidFill>
              <a:latin typeface="Times New Roman" panose="02020603050405020304" pitchFamily="18" charset="0"/>
            </a:endParaRPr>
          </a:p>
          <a:p>
            <a:pPr eaLnBrk="1" hangingPunct="1">
              <a:spcBef>
                <a:spcPct val="0"/>
              </a:spcBef>
              <a:buClrTx/>
              <a:buSzTx/>
              <a:buFontTx/>
              <a:buChar char="-"/>
            </a:pPr>
            <a:r>
              <a:rPr lang="en-US" altLang="es-MX" sz="3200" dirty="0" smtClean="0">
                <a:solidFill>
                  <a:schemeClr val="bg1"/>
                </a:solidFill>
                <a:latin typeface="Times New Roman" panose="02020603050405020304" pitchFamily="18" charset="0"/>
              </a:rPr>
              <a:t>Bring relevant information</a:t>
            </a:r>
          </a:p>
          <a:p>
            <a:pPr eaLnBrk="1" hangingPunct="1">
              <a:spcBef>
                <a:spcPct val="0"/>
              </a:spcBef>
              <a:buClrTx/>
              <a:buSzTx/>
              <a:buFontTx/>
              <a:buNone/>
            </a:pPr>
            <a:endParaRPr lang="en-US" altLang="es-MX" sz="3200" dirty="0" smtClean="0">
              <a:solidFill>
                <a:schemeClr val="bg1"/>
              </a:solidFill>
              <a:latin typeface="Times New Roman" panose="02020603050405020304" pitchFamily="18" charset="0"/>
            </a:endParaRPr>
          </a:p>
          <a:p>
            <a:pPr eaLnBrk="1" hangingPunct="1">
              <a:spcBef>
                <a:spcPct val="0"/>
              </a:spcBef>
              <a:buClrTx/>
              <a:buSzTx/>
              <a:buFontTx/>
              <a:buChar char="-"/>
            </a:pPr>
            <a:r>
              <a:rPr lang="en-US" altLang="es-MX" sz="3200" dirty="0" smtClean="0">
                <a:solidFill>
                  <a:schemeClr val="bg1"/>
                </a:solidFill>
                <a:latin typeface="Times New Roman" panose="02020603050405020304" pitchFamily="18" charset="0"/>
              </a:rPr>
              <a:t>Increase their amount of talk</a:t>
            </a:r>
          </a:p>
          <a:p>
            <a:pPr eaLnBrk="1" hangingPunct="1">
              <a:spcBef>
                <a:spcPct val="0"/>
              </a:spcBef>
              <a:buClrTx/>
              <a:buSzTx/>
              <a:buFontTx/>
              <a:buChar char="-"/>
            </a:pPr>
            <a:endParaRPr lang="en-US" altLang="es-MX" sz="3200" dirty="0">
              <a:solidFill>
                <a:schemeClr val="bg1"/>
              </a:solidFill>
              <a:latin typeface="Times New Roman" panose="02020603050405020304" pitchFamily="18" charset="0"/>
            </a:endParaRPr>
          </a:p>
        </p:txBody>
      </p:sp>
      <p:pic>
        <p:nvPicPr>
          <p:cNvPr id="5133" name="Picture 13" descr="http://tbn0.google.com/images?q=tbn:I7XqdPABBKc8ZM:http://www.csw.edu/files/images/teaching_Resized_300x306.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5188" y="2016126"/>
            <a:ext cx="1314450" cy="133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653574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125"/>
                                        </p:tgtEl>
                                        <p:attrNameLst>
                                          <p:attrName>style.visibility</p:attrName>
                                        </p:attrNameLst>
                                      </p:cBhvr>
                                      <p:to>
                                        <p:strVal val="visible"/>
                                      </p:to>
                                    </p:set>
                                    <p:animEffect transition="in" filter="box(in)">
                                      <p:cBhvr>
                                        <p:cTn id="7" dur="500"/>
                                        <p:tgtEl>
                                          <p:spTgt spid="512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5127"/>
                                        </p:tgtEl>
                                        <p:attrNameLst>
                                          <p:attrName>style.visibility</p:attrName>
                                        </p:attrNameLst>
                                      </p:cBhvr>
                                      <p:to>
                                        <p:strVal val="visible"/>
                                      </p:to>
                                    </p:set>
                                    <p:anim calcmode="lin" valueType="num">
                                      <p:cBhvr additive="base">
                                        <p:cTn id="12" dur="5000" fill="hold"/>
                                        <p:tgtEl>
                                          <p:spTgt spid="5127"/>
                                        </p:tgtEl>
                                        <p:attrNameLst>
                                          <p:attrName>ppt_x</p:attrName>
                                        </p:attrNameLst>
                                      </p:cBhvr>
                                      <p:tavLst>
                                        <p:tav tm="0">
                                          <p:val>
                                            <p:strVal val="#ppt_x"/>
                                          </p:val>
                                        </p:tav>
                                        <p:tav tm="100000">
                                          <p:val>
                                            <p:strVal val="#ppt_x"/>
                                          </p:val>
                                        </p:tav>
                                      </p:tavLst>
                                    </p:anim>
                                    <p:anim calcmode="lin" valueType="num">
                                      <p:cBhvr additive="base">
                                        <p:cTn id="13" dur="5000" fill="hold"/>
                                        <p:tgtEl>
                                          <p:spTgt spid="5127"/>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nodeType="clickEffect">
                                  <p:stCondLst>
                                    <p:cond delay="0"/>
                                  </p:stCondLst>
                                  <p:childTnLst>
                                    <p:set>
                                      <p:cBhvr>
                                        <p:cTn id="17" dur="1" fill="hold">
                                          <p:stCondLst>
                                            <p:cond delay="0"/>
                                          </p:stCondLst>
                                        </p:cTn>
                                        <p:tgtEl>
                                          <p:spTgt spid="5133"/>
                                        </p:tgtEl>
                                        <p:attrNameLst>
                                          <p:attrName>style.visibility</p:attrName>
                                        </p:attrNameLst>
                                      </p:cBhvr>
                                      <p:to>
                                        <p:strVal val="visible"/>
                                      </p:to>
                                    </p:set>
                                    <p:animEffect transition="in" filter="blinds(horizontal)">
                                      <p:cBhvr>
                                        <p:cTn id="18" dur="500"/>
                                        <p:tgtEl>
                                          <p:spTgt spid="5133"/>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5128"/>
                                        </p:tgtEl>
                                        <p:attrNameLst>
                                          <p:attrName>style.visibility</p:attrName>
                                        </p:attrNameLst>
                                      </p:cBhvr>
                                      <p:to>
                                        <p:strVal val="visible"/>
                                      </p:to>
                                    </p:set>
                                    <p:animEffect transition="in" filter="blinds(horizontal)">
                                      <p:cBhvr>
                                        <p:cTn id="23" dur="500"/>
                                        <p:tgtEl>
                                          <p:spTgt spid="5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autoUpdateAnimBg="0"/>
      <p:bldP spid="5127" grpId="0" autoUpdateAnimBg="0"/>
      <p:bldP spid="5128"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1905000" y="457200"/>
            <a:ext cx="369728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3200">
                <a:solidFill>
                  <a:schemeClr val="bg1"/>
                </a:solidFill>
                <a:latin typeface="Times New Roman" panose="02020603050405020304" pitchFamily="18" charset="0"/>
                <a:cs typeface="Times New Roman" panose="02020603050405020304" pitchFamily="18" charset="0"/>
              </a:rPr>
              <a:t>@ giving instructions</a:t>
            </a:r>
            <a:endParaRPr lang="es-ES" altLang="es-MX" sz="3200">
              <a:solidFill>
                <a:schemeClr val="bg1"/>
              </a:solidFill>
              <a:latin typeface="Times New Roman" panose="02020603050405020304" pitchFamily="18" charset="0"/>
              <a:cs typeface="Times New Roman" panose="02020603050405020304" pitchFamily="18" charset="0"/>
            </a:endParaRPr>
          </a:p>
        </p:txBody>
      </p:sp>
      <p:sp>
        <p:nvSpPr>
          <p:cNvPr id="6148" name="Text Box 4"/>
          <p:cNvSpPr txBox="1">
            <a:spLocks noChangeArrowheads="1"/>
          </p:cNvSpPr>
          <p:nvPr/>
        </p:nvSpPr>
        <p:spPr bwMode="auto">
          <a:xfrm>
            <a:off x="2013858" y="1643761"/>
            <a:ext cx="6302828"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Char char="-"/>
            </a:pPr>
            <a:r>
              <a:rPr lang="en-US" altLang="es-MX" sz="3200" dirty="0" smtClean="0">
                <a:latin typeface="Times New Roman" panose="02020603050405020304" pitchFamily="18" charset="0"/>
              </a:rPr>
              <a:t>Make sure </a:t>
            </a:r>
            <a:r>
              <a:rPr lang="en-US" altLang="es-MX" sz="3200" b="1" dirty="0" smtClean="0">
                <a:latin typeface="Times New Roman" panose="02020603050405020304" pitchFamily="18" charset="0"/>
              </a:rPr>
              <a:t>all </a:t>
            </a:r>
            <a:r>
              <a:rPr lang="en-US" altLang="es-MX" sz="3200" dirty="0" smtClean="0">
                <a:latin typeface="Times New Roman" panose="02020603050405020304" pitchFamily="18" charset="0"/>
              </a:rPr>
              <a:t> </a:t>
            </a:r>
            <a:r>
              <a:rPr lang="en-US" altLang="es-MX" sz="3200" dirty="0" err="1" smtClean="0">
                <a:latin typeface="Times New Roman" panose="02020603050405020304" pitchFamily="18" charset="0"/>
              </a:rPr>
              <a:t>sts</a:t>
            </a:r>
            <a:r>
              <a:rPr lang="en-US" altLang="es-MX" sz="3200" dirty="0" smtClean="0">
                <a:latin typeface="Times New Roman" panose="02020603050405020304" pitchFamily="18" charset="0"/>
              </a:rPr>
              <a:t> listening (by making eye contact)</a:t>
            </a:r>
          </a:p>
          <a:p>
            <a:pPr eaLnBrk="1" hangingPunct="1">
              <a:spcBef>
                <a:spcPct val="0"/>
              </a:spcBef>
              <a:buClrTx/>
              <a:buSzTx/>
              <a:buFontTx/>
              <a:buChar char="-"/>
            </a:pPr>
            <a:endParaRPr lang="en-US" altLang="es-MX" sz="3200" dirty="0" smtClean="0">
              <a:latin typeface="Times New Roman" panose="02020603050405020304" pitchFamily="18" charset="0"/>
            </a:endParaRPr>
          </a:p>
          <a:p>
            <a:pPr eaLnBrk="1" hangingPunct="1">
              <a:spcBef>
                <a:spcPct val="0"/>
              </a:spcBef>
              <a:buClrTx/>
              <a:buSzTx/>
              <a:buFontTx/>
              <a:buNone/>
            </a:pPr>
            <a:endParaRPr lang="en-US" altLang="es-MX" sz="1000" dirty="0" smtClean="0">
              <a:latin typeface="Times New Roman" panose="02020603050405020304" pitchFamily="18" charset="0"/>
            </a:endParaRPr>
          </a:p>
          <a:p>
            <a:pPr eaLnBrk="1" hangingPunct="1">
              <a:spcBef>
                <a:spcPct val="0"/>
              </a:spcBef>
              <a:buClrTx/>
              <a:buSzTx/>
              <a:buFontTx/>
              <a:buChar char="-"/>
            </a:pPr>
            <a:r>
              <a:rPr lang="en-US" altLang="es-MX" sz="3200" dirty="0" smtClean="0">
                <a:latin typeface="Times New Roman" panose="02020603050405020304" pitchFamily="18" charset="0"/>
              </a:rPr>
              <a:t>Don’t give handout until you have given the instructions. </a:t>
            </a:r>
          </a:p>
          <a:p>
            <a:pPr eaLnBrk="1" hangingPunct="1">
              <a:spcBef>
                <a:spcPct val="0"/>
              </a:spcBef>
              <a:buClrTx/>
              <a:buSzTx/>
              <a:buFontTx/>
              <a:buChar char="-"/>
            </a:pPr>
            <a:endParaRPr lang="en-US" altLang="es-MX" sz="3200" dirty="0" smtClean="0">
              <a:latin typeface="Times New Roman" panose="02020603050405020304" pitchFamily="18" charset="0"/>
            </a:endParaRPr>
          </a:p>
          <a:p>
            <a:pPr eaLnBrk="1" hangingPunct="1">
              <a:spcBef>
                <a:spcPct val="0"/>
              </a:spcBef>
              <a:buClrTx/>
              <a:buSzTx/>
              <a:buFontTx/>
              <a:buNone/>
            </a:pPr>
            <a:endParaRPr lang="en-US" altLang="es-MX" sz="1000" dirty="0" smtClean="0">
              <a:latin typeface="Times New Roman" panose="02020603050405020304" pitchFamily="18" charset="0"/>
            </a:endParaRPr>
          </a:p>
          <a:p>
            <a:pPr eaLnBrk="1" hangingPunct="1">
              <a:spcBef>
                <a:spcPct val="0"/>
              </a:spcBef>
              <a:buClrTx/>
              <a:buSzTx/>
              <a:buFontTx/>
              <a:buNone/>
            </a:pPr>
            <a:endParaRPr lang="en-US" altLang="es-MX" dirty="0">
              <a:solidFill>
                <a:srgbClr val="FF7C80"/>
              </a:solidFill>
              <a:latin typeface="Times New Roman" panose="02020603050405020304" pitchFamily="18" charset="0"/>
            </a:endParaRPr>
          </a:p>
        </p:txBody>
      </p:sp>
      <p:pic>
        <p:nvPicPr>
          <p:cNvPr id="6150" name="Picture 6" descr="http://tbn0.google.com/images?q=tbn:67lhicw_rOXr6M:http://vlab.ee.nus.edu.sg/~kctan/teaching.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4433" y="5299946"/>
            <a:ext cx="143986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n 1"/>
          <p:cNvPicPr>
            <a:picLocks noChangeAspect="1"/>
          </p:cNvPicPr>
          <p:nvPr/>
        </p:nvPicPr>
        <p:blipFill>
          <a:blip r:embed="rId4"/>
          <a:stretch>
            <a:fillRect/>
          </a:stretch>
        </p:blipFill>
        <p:spPr>
          <a:xfrm>
            <a:off x="9024938" y="4347446"/>
            <a:ext cx="2066925" cy="2209800"/>
          </a:xfrm>
          <a:prstGeom prst="rect">
            <a:avLst/>
          </a:prstGeom>
        </p:spPr>
      </p:pic>
    </p:spTree>
    <p:extLst>
      <p:ext uri="{BB962C8B-B14F-4D97-AF65-F5344CB8AC3E}">
        <p14:creationId xmlns:p14="http://schemas.microsoft.com/office/powerpoint/2010/main" val="214012047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4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7" presetClass="entr" presetSubtype="4" fill="hold" grpId="0" nodeType="clickEffect">
                                  <p:stCondLst>
                                    <p:cond delay="0"/>
                                  </p:stCondLst>
                                  <p:childTnLst>
                                    <p:set>
                                      <p:cBhvr>
                                        <p:cTn id="10" dur="1" fill="hold">
                                          <p:stCondLst>
                                            <p:cond delay="0"/>
                                          </p:stCondLst>
                                        </p:cTn>
                                        <p:tgtEl>
                                          <p:spTgt spid="6148"/>
                                        </p:tgtEl>
                                        <p:attrNameLst>
                                          <p:attrName>style.visibility</p:attrName>
                                        </p:attrNameLst>
                                      </p:cBhvr>
                                      <p:to>
                                        <p:strVal val="visible"/>
                                      </p:to>
                                    </p:set>
                                    <p:anim calcmode="lin" valueType="num">
                                      <p:cBhvr>
                                        <p:cTn id="11" dur="500" fill="hold"/>
                                        <p:tgtEl>
                                          <p:spTgt spid="6148"/>
                                        </p:tgtEl>
                                        <p:attrNameLst>
                                          <p:attrName>ppt_x</p:attrName>
                                        </p:attrNameLst>
                                      </p:cBhvr>
                                      <p:tavLst>
                                        <p:tav tm="0">
                                          <p:val>
                                            <p:strVal val="#ppt_x"/>
                                          </p:val>
                                        </p:tav>
                                        <p:tav tm="100000">
                                          <p:val>
                                            <p:strVal val="#ppt_x"/>
                                          </p:val>
                                        </p:tav>
                                      </p:tavLst>
                                    </p:anim>
                                    <p:anim calcmode="lin" valueType="num">
                                      <p:cBhvr>
                                        <p:cTn id="12" dur="500" fill="hold"/>
                                        <p:tgtEl>
                                          <p:spTgt spid="6148"/>
                                        </p:tgtEl>
                                        <p:attrNameLst>
                                          <p:attrName>ppt_y</p:attrName>
                                        </p:attrNameLst>
                                      </p:cBhvr>
                                      <p:tavLst>
                                        <p:tav tm="0">
                                          <p:val>
                                            <p:strVal val="#ppt_y+#ppt_h/2"/>
                                          </p:val>
                                        </p:tav>
                                        <p:tav tm="100000">
                                          <p:val>
                                            <p:strVal val="#ppt_y"/>
                                          </p:val>
                                        </p:tav>
                                      </p:tavLst>
                                    </p:anim>
                                    <p:anim calcmode="lin" valueType="num">
                                      <p:cBhvr>
                                        <p:cTn id="13" dur="500" fill="hold"/>
                                        <p:tgtEl>
                                          <p:spTgt spid="6148"/>
                                        </p:tgtEl>
                                        <p:attrNameLst>
                                          <p:attrName>ppt_w</p:attrName>
                                        </p:attrNameLst>
                                      </p:cBhvr>
                                      <p:tavLst>
                                        <p:tav tm="0">
                                          <p:val>
                                            <p:strVal val="#ppt_w"/>
                                          </p:val>
                                        </p:tav>
                                        <p:tav tm="100000">
                                          <p:val>
                                            <p:strVal val="#ppt_w"/>
                                          </p:val>
                                        </p:tav>
                                      </p:tavLst>
                                    </p:anim>
                                    <p:anim calcmode="lin" valueType="num">
                                      <p:cBhvr>
                                        <p:cTn id="14" dur="500" fill="hold"/>
                                        <p:tgtEl>
                                          <p:spTgt spid="6148"/>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nodeType="clickEffect">
                                  <p:stCondLst>
                                    <p:cond delay="0"/>
                                  </p:stCondLst>
                                  <p:childTnLst>
                                    <p:set>
                                      <p:cBhvr>
                                        <p:cTn id="18" dur="1" fill="hold">
                                          <p:stCondLst>
                                            <p:cond delay="0"/>
                                          </p:stCondLst>
                                        </p:cTn>
                                        <p:tgtEl>
                                          <p:spTgt spid="6150"/>
                                        </p:tgtEl>
                                        <p:attrNameLst>
                                          <p:attrName>style.visibility</p:attrName>
                                        </p:attrNameLst>
                                      </p:cBhvr>
                                      <p:to>
                                        <p:strVal val="visible"/>
                                      </p:to>
                                    </p:set>
                                    <p:animEffect transition="in" filter="blinds(horizontal)">
                                      <p:cBhvr>
                                        <p:cTn id="19" dur="500"/>
                                        <p:tgtEl>
                                          <p:spTgt spid="6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6148"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1905000" y="457200"/>
            <a:ext cx="369728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3200">
                <a:solidFill>
                  <a:schemeClr val="bg1"/>
                </a:solidFill>
                <a:latin typeface="Times New Roman" panose="02020603050405020304" pitchFamily="18" charset="0"/>
                <a:cs typeface="Times New Roman" panose="02020603050405020304" pitchFamily="18" charset="0"/>
              </a:rPr>
              <a:t>@ giving instructions</a:t>
            </a:r>
            <a:endParaRPr lang="es-ES" altLang="es-MX" sz="3200">
              <a:solidFill>
                <a:schemeClr val="bg1"/>
              </a:solidFill>
              <a:latin typeface="Times New Roman" panose="02020603050405020304" pitchFamily="18" charset="0"/>
              <a:cs typeface="Times New Roman" panose="02020603050405020304" pitchFamily="18" charset="0"/>
            </a:endParaRPr>
          </a:p>
        </p:txBody>
      </p:sp>
      <p:sp>
        <p:nvSpPr>
          <p:cNvPr id="6148" name="Text Box 4"/>
          <p:cNvSpPr txBox="1">
            <a:spLocks noChangeArrowheads="1"/>
          </p:cNvSpPr>
          <p:nvPr/>
        </p:nvSpPr>
        <p:spPr bwMode="auto">
          <a:xfrm>
            <a:off x="1741715" y="1557338"/>
            <a:ext cx="6966856" cy="5032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None/>
            </a:pPr>
            <a:endParaRPr lang="es-MX" altLang="es-MX" sz="3200" dirty="0">
              <a:latin typeface="Times New Roman" panose="02020603050405020304" pitchFamily="18" charset="0"/>
            </a:endParaRPr>
          </a:p>
          <a:p>
            <a:pPr eaLnBrk="1" hangingPunct="1">
              <a:spcBef>
                <a:spcPct val="0"/>
              </a:spcBef>
              <a:buClrTx/>
              <a:buSzTx/>
              <a:buFontTx/>
              <a:buNone/>
            </a:pPr>
            <a:endParaRPr lang="es-MX" altLang="es-MX" sz="1000" dirty="0">
              <a:latin typeface="Times New Roman" panose="02020603050405020304" pitchFamily="18" charset="0"/>
            </a:endParaRPr>
          </a:p>
          <a:p>
            <a:pPr eaLnBrk="1" hangingPunct="1">
              <a:spcBef>
                <a:spcPct val="0"/>
              </a:spcBef>
              <a:buClrTx/>
              <a:buSzTx/>
              <a:buFontTx/>
              <a:buChar char="-"/>
            </a:pPr>
            <a:r>
              <a:rPr lang="es-MX" altLang="es-MX" sz="3200" dirty="0">
                <a:latin typeface="Times New Roman" panose="02020603050405020304" pitchFamily="18" charset="0"/>
              </a:rPr>
              <a:t>Use simple &amp; short </a:t>
            </a:r>
            <a:r>
              <a:rPr lang="es-MX" altLang="es-MX" sz="3200" dirty="0" err="1" smtClean="0">
                <a:latin typeface="Times New Roman" panose="02020603050405020304" pitchFamily="18" charset="0"/>
              </a:rPr>
              <a:t>expressions</a:t>
            </a:r>
            <a:r>
              <a:rPr lang="es-MX" altLang="es-MX" sz="3200" dirty="0" smtClean="0">
                <a:latin typeface="Times New Roman" panose="02020603050405020304" pitchFamily="18" charset="0"/>
              </a:rPr>
              <a:t>:</a:t>
            </a:r>
          </a:p>
          <a:p>
            <a:pPr lvl="1">
              <a:spcBef>
                <a:spcPct val="0"/>
              </a:spcBef>
              <a:buClrTx/>
              <a:buSzTx/>
              <a:buFontTx/>
              <a:buChar char="-"/>
            </a:pPr>
            <a:r>
              <a:rPr lang="es-MX" altLang="es-MX" dirty="0" smtClean="0">
                <a:latin typeface="Times New Roman" panose="02020603050405020304" pitchFamily="18" charset="0"/>
              </a:rPr>
              <a:t> Listen up… </a:t>
            </a:r>
          </a:p>
          <a:p>
            <a:pPr lvl="1">
              <a:spcBef>
                <a:spcPct val="0"/>
              </a:spcBef>
              <a:buClrTx/>
              <a:buSzTx/>
              <a:buFontTx/>
              <a:buChar char="-"/>
            </a:pPr>
            <a:r>
              <a:rPr lang="es-MX" altLang="es-MX" dirty="0" err="1" smtClean="0">
                <a:latin typeface="Times New Roman" panose="02020603050405020304" pitchFamily="18" charset="0"/>
              </a:rPr>
              <a:t>Now</a:t>
            </a:r>
            <a:r>
              <a:rPr lang="es-MX" altLang="es-MX" dirty="0" smtClean="0">
                <a:latin typeface="Times New Roman" panose="02020603050405020304" pitchFamily="18" charset="0"/>
              </a:rPr>
              <a:t>…</a:t>
            </a:r>
          </a:p>
          <a:p>
            <a:pPr lvl="1">
              <a:spcBef>
                <a:spcPct val="0"/>
              </a:spcBef>
              <a:buClrTx/>
              <a:buSzTx/>
              <a:buFontTx/>
              <a:buChar char="-"/>
            </a:pPr>
            <a:r>
              <a:rPr lang="es-MX" altLang="es-MX" dirty="0" err="1" smtClean="0">
                <a:latin typeface="Times New Roman" panose="02020603050405020304" pitchFamily="18" charset="0"/>
              </a:rPr>
              <a:t>It’s</a:t>
            </a:r>
            <a:r>
              <a:rPr lang="es-MX" altLang="es-MX" dirty="0" smtClean="0">
                <a:latin typeface="Times New Roman" panose="02020603050405020304" pitchFamily="18" charset="0"/>
              </a:rPr>
              <a:t> time to…</a:t>
            </a:r>
            <a:endParaRPr lang="es-MX" altLang="es-MX" dirty="0">
              <a:latin typeface="Times New Roman" panose="02020603050405020304" pitchFamily="18" charset="0"/>
            </a:endParaRPr>
          </a:p>
          <a:p>
            <a:pPr eaLnBrk="1" hangingPunct="1">
              <a:spcBef>
                <a:spcPct val="0"/>
              </a:spcBef>
              <a:buClrTx/>
              <a:buSzTx/>
              <a:buFontTx/>
              <a:buChar char="-"/>
            </a:pPr>
            <a:endParaRPr lang="es-MX" altLang="es-MX" sz="3200" dirty="0">
              <a:latin typeface="Times New Roman" panose="02020603050405020304" pitchFamily="18" charset="0"/>
            </a:endParaRPr>
          </a:p>
          <a:p>
            <a:pPr eaLnBrk="1" hangingPunct="1">
              <a:spcBef>
                <a:spcPct val="0"/>
              </a:spcBef>
              <a:buClrTx/>
              <a:buSzTx/>
              <a:buFontTx/>
              <a:buNone/>
            </a:pPr>
            <a:endParaRPr lang="es-MX" altLang="es-MX" sz="1000" dirty="0">
              <a:latin typeface="Times New Roman" panose="02020603050405020304" pitchFamily="18" charset="0"/>
            </a:endParaRPr>
          </a:p>
          <a:p>
            <a:pPr eaLnBrk="1" hangingPunct="1">
              <a:spcBef>
                <a:spcPct val="0"/>
              </a:spcBef>
              <a:buClrTx/>
              <a:buSzTx/>
              <a:buFontTx/>
              <a:buChar char="-"/>
            </a:pPr>
            <a:r>
              <a:rPr lang="es-MX" altLang="es-MX" sz="3200" dirty="0">
                <a:latin typeface="Times New Roman" panose="02020603050405020304" pitchFamily="18" charset="0"/>
              </a:rPr>
              <a:t>Use visual </a:t>
            </a:r>
            <a:r>
              <a:rPr lang="es-MX" altLang="es-MX" sz="3200" dirty="0" err="1">
                <a:latin typeface="Times New Roman" panose="02020603050405020304" pitchFamily="18" charset="0"/>
              </a:rPr>
              <a:t>clues</a:t>
            </a:r>
            <a:r>
              <a:rPr lang="es-MX" altLang="es-MX" sz="3200" dirty="0">
                <a:latin typeface="Times New Roman" panose="02020603050405020304" pitchFamily="18" charset="0"/>
              </a:rPr>
              <a:t>, </a:t>
            </a:r>
            <a:r>
              <a:rPr lang="es-MX" altLang="es-MX" sz="3200" dirty="0" err="1">
                <a:latin typeface="Times New Roman" panose="02020603050405020304" pitchFamily="18" charset="0"/>
              </a:rPr>
              <a:t>realia</a:t>
            </a:r>
            <a:r>
              <a:rPr lang="es-MX" altLang="es-MX" sz="3200" dirty="0">
                <a:latin typeface="Times New Roman" panose="02020603050405020304" pitchFamily="18" charset="0"/>
              </a:rPr>
              <a:t>, </a:t>
            </a:r>
            <a:r>
              <a:rPr lang="es-MX" altLang="es-MX" sz="3200" dirty="0" err="1">
                <a:latin typeface="Times New Roman" panose="02020603050405020304" pitchFamily="18" charset="0"/>
              </a:rPr>
              <a:t>pictures</a:t>
            </a:r>
            <a:r>
              <a:rPr lang="es-MX" altLang="es-MX" sz="3200" dirty="0">
                <a:latin typeface="Times New Roman" panose="02020603050405020304" pitchFamily="18" charset="0"/>
              </a:rPr>
              <a:t>, </a:t>
            </a:r>
          </a:p>
          <a:p>
            <a:pPr eaLnBrk="1" hangingPunct="1">
              <a:spcBef>
                <a:spcPct val="0"/>
              </a:spcBef>
              <a:buClrTx/>
              <a:buSzTx/>
              <a:buFontTx/>
              <a:buNone/>
            </a:pPr>
            <a:r>
              <a:rPr lang="es-MX" altLang="es-MX" sz="3200" dirty="0" err="1">
                <a:latin typeface="Times New Roman" panose="02020603050405020304" pitchFamily="18" charset="0"/>
              </a:rPr>
              <a:t>gestures</a:t>
            </a:r>
            <a:r>
              <a:rPr lang="es-MX" altLang="es-MX" sz="3200" dirty="0">
                <a:latin typeface="Times New Roman" panose="02020603050405020304" pitchFamily="18" charset="0"/>
              </a:rPr>
              <a:t>, </a:t>
            </a:r>
            <a:r>
              <a:rPr lang="es-MX" altLang="es-MX" sz="3200" dirty="0" smtClean="0">
                <a:latin typeface="Times New Roman" panose="02020603050405020304" pitchFamily="18" charset="0"/>
              </a:rPr>
              <a:t>mimes (</a:t>
            </a:r>
            <a:r>
              <a:rPr lang="es-MX" altLang="es-MX" sz="3200" dirty="0" err="1" smtClean="0">
                <a:latin typeface="Times New Roman" panose="02020603050405020304" pitchFamily="18" charset="0"/>
              </a:rPr>
              <a:t>remember</a:t>
            </a:r>
            <a:r>
              <a:rPr lang="es-MX" altLang="es-MX" sz="3200" dirty="0" smtClean="0">
                <a:latin typeface="Times New Roman" panose="02020603050405020304" pitchFamily="18" charset="0"/>
              </a:rPr>
              <a:t> </a:t>
            </a:r>
            <a:r>
              <a:rPr lang="es-MX" altLang="es-MX" sz="3200" dirty="0" err="1" smtClean="0">
                <a:latin typeface="Times New Roman" panose="02020603050405020304" pitchFamily="18" charset="0"/>
              </a:rPr>
              <a:t>the</a:t>
            </a:r>
            <a:r>
              <a:rPr lang="es-MX" altLang="es-MX" sz="3200" dirty="0" smtClean="0">
                <a:latin typeface="Times New Roman" panose="02020603050405020304" pitchFamily="18" charset="0"/>
              </a:rPr>
              <a:t> role of </a:t>
            </a:r>
            <a:r>
              <a:rPr lang="es-MX" altLang="es-MX" sz="3200" dirty="0" err="1" smtClean="0">
                <a:latin typeface="Times New Roman" panose="02020603050405020304" pitchFamily="18" charset="0"/>
              </a:rPr>
              <a:t>the</a:t>
            </a:r>
            <a:r>
              <a:rPr lang="es-MX" altLang="es-MX" sz="3200" dirty="0" smtClean="0">
                <a:latin typeface="Times New Roman" panose="02020603050405020304" pitchFamily="18" charset="0"/>
              </a:rPr>
              <a:t> </a:t>
            </a:r>
            <a:r>
              <a:rPr lang="es-MX" altLang="es-MX" sz="3200" dirty="0" err="1" smtClean="0">
                <a:latin typeface="Times New Roman" panose="02020603050405020304" pitchFamily="18" charset="0"/>
              </a:rPr>
              <a:t>teacher</a:t>
            </a:r>
            <a:r>
              <a:rPr lang="es-MX" altLang="es-MX" sz="3200" dirty="0" smtClean="0">
                <a:latin typeface="Times New Roman" panose="02020603050405020304" pitchFamily="18" charset="0"/>
              </a:rPr>
              <a:t>: </a:t>
            </a:r>
            <a:r>
              <a:rPr lang="es-MX" altLang="es-MX" sz="3200" dirty="0" err="1" smtClean="0">
                <a:latin typeface="Times New Roman" panose="02020603050405020304" pitchFamily="18" charset="0"/>
              </a:rPr>
              <a:t>performer</a:t>
            </a:r>
            <a:r>
              <a:rPr lang="es-MX" altLang="es-MX" sz="3200" dirty="0" smtClean="0">
                <a:latin typeface="Times New Roman" panose="02020603050405020304" pitchFamily="18" charset="0"/>
              </a:rPr>
              <a:t>, </a:t>
            </a:r>
            <a:r>
              <a:rPr lang="es-MX" altLang="es-MX" sz="3200" dirty="0" err="1" smtClean="0">
                <a:latin typeface="Times New Roman" panose="02020603050405020304" pitchFamily="18" charset="0"/>
              </a:rPr>
              <a:t>guide</a:t>
            </a:r>
            <a:r>
              <a:rPr lang="es-MX" altLang="es-MX" sz="3200" dirty="0" smtClean="0">
                <a:latin typeface="Times New Roman" panose="02020603050405020304" pitchFamily="18" charset="0"/>
              </a:rPr>
              <a:t>)</a:t>
            </a:r>
            <a:endParaRPr lang="es-MX" altLang="es-MX" sz="3200" dirty="0">
              <a:latin typeface="Times New Roman" panose="02020603050405020304" pitchFamily="18" charset="0"/>
            </a:endParaRPr>
          </a:p>
          <a:p>
            <a:pPr eaLnBrk="1" hangingPunct="1">
              <a:spcBef>
                <a:spcPct val="0"/>
              </a:spcBef>
              <a:buClrTx/>
              <a:buSzTx/>
              <a:buFontTx/>
              <a:buNone/>
            </a:pPr>
            <a:endParaRPr lang="es-MX" altLang="es-MX" sz="900" dirty="0">
              <a:solidFill>
                <a:srgbClr val="FF7C80"/>
              </a:solidFill>
              <a:latin typeface="Times New Roman" panose="02020603050405020304" pitchFamily="18" charset="0"/>
            </a:endParaRPr>
          </a:p>
          <a:p>
            <a:pPr eaLnBrk="1" hangingPunct="1">
              <a:spcBef>
                <a:spcPct val="0"/>
              </a:spcBef>
              <a:buClrTx/>
              <a:buSzTx/>
              <a:buFontTx/>
              <a:buNone/>
            </a:pPr>
            <a:endParaRPr lang="es-ES" altLang="es-MX" dirty="0">
              <a:solidFill>
                <a:srgbClr val="FF7C80"/>
              </a:solidFill>
              <a:latin typeface="Times New Roman" panose="02020603050405020304" pitchFamily="18" charset="0"/>
            </a:endParaRPr>
          </a:p>
        </p:txBody>
      </p:sp>
      <p:pic>
        <p:nvPicPr>
          <p:cNvPr id="2" name="Imagen 1"/>
          <p:cNvPicPr>
            <a:picLocks noChangeAspect="1"/>
          </p:cNvPicPr>
          <p:nvPr/>
        </p:nvPicPr>
        <p:blipFill>
          <a:blip r:embed="rId2"/>
          <a:stretch>
            <a:fillRect/>
          </a:stretch>
        </p:blipFill>
        <p:spPr>
          <a:xfrm>
            <a:off x="8291512" y="2492148"/>
            <a:ext cx="2619375" cy="1743075"/>
          </a:xfrm>
          <a:prstGeom prst="rect">
            <a:avLst/>
          </a:prstGeom>
        </p:spPr>
      </p:pic>
    </p:spTree>
    <p:extLst>
      <p:ext uri="{BB962C8B-B14F-4D97-AF65-F5344CB8AC3E}">
        <p14:creationId xmlns:p14="http://schemas.microsoft.com/office/powerpoint/2010/main" val="25031221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4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7" presetClass="entr" presetSubtype="4" fill="hold" grpId="0" nodeType="clickEffect">
                                  <p:stCondLst>
                                    <p:cond delay="0"/>
                                  </p:stCondLst>
                                  <p:childTnLst>
                                    <p:set>
                                      <p:cBhvr>
                                        <p:cTn id="10" dur="1" fill="hold">
                                          <p:stCondLst>
                                            <p:cond delay="0"/>
                                          </p:stCondLst>
                                        </p:cTn>
                                        <p:tgtEl>
                                          <p:spTgt spid="6148"/>
                                        </p:tgtEl>
                                        <p:attrNameLst>
                                          <p:attrName>style.visibility</p:attrName>
                                        </p:attrNameLst>
                                      </p:cBhvr>
                                      <p:to>
                                        <p:strVal val="visible"/>
                                      </p:to>
                                    </p:set>
                                    <p:anim calcmode="lin" valueType="num">
                                      <p:cBhvr>
                                        <p:cTn id="11" dur="500" fill="hold"/>
                                        <p:tgtEl>
                                          <p:spTgt spid="6148"/>
                                        </p:tgtEl>
                                        <p:attrNameLst>
                                          <p:attrName>ppt_x</p:attrName>
                                        </p:attrNameLst>
                                      </p:cBhvr>
                                      <p:tavLst>
                                        <p:tav tm="0">
                                          <p:val>
                                            <p:strVal val="#ppt_x"/>
                                          </p:val>
                                        </p:tav>
                                        <p:tav tm="100000">
                                          <p:val>
                                            <p:strVal val="#ppt_x"/>
                                          </p:val>
                                        </p:tav>
                                      </p:tavLst>
                                    </p:anim>
                                    <p:anim calcmode="lin" valueType="num">
                                      <p:cBhvr>
                                        <p:cTn id="12" dur="500" fill="hold"/>
                                        <p:tgtEl>
                                          <p:spTgt spid="6148"/>
                                        </p:tgtEl>
                                        <p:attrNameLst>
                                          <p:attrName>ppt_y</p:attrName>
                                        </p:attrNameLst>
                                      </p:cBhvr>
                                      <p:tavLst>
                                        <p:tav tm="0">
                                          <p:val>
                                            <p:strVal val="#ppt_y+#ppt_h/2"/>
                                          </p:val>
                                        </p:tav>
                                        <p:tav tm="100000">
                                          <p:val>
                                            <p:strVal val="#ppt_y"/>
                                          </p:val>
                                        </p:tav>
                                      </p:tavLst>
                                    </p:anim>
                                    <p:anim calcmode="lin" valueType="num">
                                      <p:cBhvr>
                                        <p:cTn id="13" dur="500" fill="hold"/>
                                        <p:tgtEl>
                                          <p:spTgt spid="6148"/>
                                        </p:tgtEl>
                                        <p:attrNameLst>
                                          <p:attrName>ppt_w</p:attrName>
                                        </p:attrNameLst>
                                      </p:cBhvr>
                                      <p:tavLst>
                                        <p:tav tm="0">
                                          <p:val>
                                            <p:strVal val="#ppt_w"/>
                                          </p:val>
                                        </p:tav>
                                        <p:tav tm="100000">
                                          <p:val>
                                            <p:strVal val="#ppt_w"/>
                                          </p:val>
                                        </p:tav>
                                      </p:tavLst>
                                    </p:anim>
                                    <p:anim calcmode="lin" valueType="num">
                                      <p:cBhvr>
                                        <p:cTn id="14" dur="500" fill="hold"/>
                                        <p:tgtEl>
                                          <p:spTgt spid="614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6148"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1905000" y="457200"/>
            <a:ext cx="369728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3200">
                <a:solidFill>
                  <a:schemeClr val="bg1"/>
                </a:solidFill>
                <a:latin typeface="Times New Roman" panose="02020603050405020304" pitchFamily="18" charset="0"/>
                <a:cs typeface="Times New Roman" panose="02020603050405020304" pitchFamily="18" charset="0"/>
              </a:rPr>
              <a:t>@ giving instructions</a:t>
            </a:r>
            <a:endParaRPr lang="es-ES" altLang="es-MX" sz="3200">
              <a:solidFill>
                <a:schemeClr val="bg1"/>
              </a:solidFill>
              <a:latin typeface="Times New Roman" panose="02020603050405020304" pitchFamily="18" charset="0"/>
              <a:cs typeface="Times New Roman" panose="02020603050405020304" pitchFamily="18" charset="0"/>
            </a:endParaRPr>
          </a:p>
        </p:txBody>
      </p:sp>
      <p:sp>
        <p:nvSpPr>
          <p:cNvPr id="6148" name="Text Box 4"/>
          <p:cNvSpPr txBox="1">
            <a:spLocks noChangeArrowheads="1"/>
          </p:cNvSpPr>
          <p:nvPr/>
        </p:nvSpPr>
        <p:spPr bwMode="auto">
          <a:xfrm>
            <a:off x="751115" y="1243013"/>
            <a:ext cx="9046028" cy="6032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en-US" altLang="es-MX" sz="1000" dirty="0" smtClean="0">
              <a:latin typeface="Times New Roman" panose="02020603050405020304" pitchFamily="18" charset="0"/>
            </a:endParaRPr>
          </a:p>
          <a:p>
            <a:pPr eaLnBrk="1" hangingPunct="1">
              <a:spcBef>
                <a:spcPct val="0"/>
              </a:spcBef>
              <a:buClrTx/>
              <a:buSzTx/>
              <a:buFontTx/>
              <a:buNone/>
            </a:pPr>
            <a:r>
              <a:rPr lang="en-US" altLang="es-MX" sz="3200" dirty="0" smtClean="0">
                <a:latin typeface="Times New Roman" panose="02020603050405020304" pitchFamily="18" charset="0"/>
              </a:rPr>
              <a:t>-</a:t>
            </a:r>
            <a:r>
              <a:rPr lang="en-US" altLang="es-MX" sz="4400" dirty="0" smtClean="0">
                <a:latin typeface="Times New Roman" panose="02020603050405020304" pitchFamily="18" charset="0"/>
              </a:rPr>
              <a:t>Demonstrate or example</a:t>
            </a:r>
          </a:p>
          <a:p>
            <a:pPr eaLnBrk="1" hangingPunct="1">
              <a:spcBef>
                <a:spcPct val="0"/>
              </a:spcBef>
              <a:buClrTx/>
              <a:buSzTx/>
              <a:buFontTx/>
              <a:buNone/>
            </a:pPr>
            <a:endParaRPr lang="en-US" altLang="es-MX" sz="4400" dirty="0">
              <a:latin typeface="Times New Roman" panose="02020603050405020304" pitchFamily="18" charset="0"/>
            </a:endParaRPr>
          </a:p>
          <a:p>
            <a:pPr eaLnBrk="1" hangingPunct="1">
              <a:spcBef>
                <a:spcPct val="0"/>
              </a:spcBef>
              <a:buClrTx/>
              <a:buSzTx/>
              <a:buFontTx/>
              <a:buNone/>
            </a:pPr>
            <a:endParaRPr lang="en-US" altLang="es-MX" sz="4400" dirty="0" smtClean="0">
              <a:latin typeface="Times New Roman" panose="02020603050405020304" pitchFamily="18" charset="0"/>
            </a:endParaRPr>
          </a:p>
          <a:p>
            <a:pPr eaLnBrk="1" hangingPunct="1">
              <a:spcBef>
                <a:spcPct val="0"/>
              </a:spcBef>
              <a:buClrTx/>
              <a:buSzTx/>
              <a:buFontTx/>
              <a:buNone/>
            </a:pPr>
            <a:endParaRPr lang="en-US" altLang="es-MX" sz="1200" dirty="0" smtClean="0">
              <a:latin typeface="Times New Roman" panose="02020603050405020304" pitchFamily="18" charset="0"/>
            </a:endParaRPr>
          </a:p>
          <a:p>
            <a:pPr eaLnBrk="1" hangingPunct="1">
              <a:spcBef>
                <a:spcPct val="0"/>
              </a:spcBef>
              <a:buClrTx/>
              <a:buSzTx/>
              <a:buFontTx/>
              <a:buNone/>
            </a:pPr>
            <a:r>
              <a:rPr lang="en-US" altLang="es-MX" sz="4400" dirty="0" smtClean="0">
                <a:latin typeface="Times New Roman" panose="02020603050405020304" pitchFamily="18" charset="0"/>
              </a:rPr>
              <a:t>-Break the instructions down (if </a:t>
            </a:r>
            <a:r>
              <a:rPr lang="en-US" altLang="es-MX" sz="4400" dirty="0" err="1" smtClean="0">
                <a:latin typeface="Times New Roman" panose="02020603050405020304" pitchFamily="18" charset="0"/>
              </a:rPr>
              <a:t>sts</a:t>
            </a:r>
            <a:r>
              <a:rPr lang="en-US" altLang="es-MX" sz="4400" dirty="0" smtClean="0">
                <a:latin typeface="Times New Roman" panose="02020603050405020304" pitchFamily="18" charset="0"/>
              </a:rPr>
              <a:t> have to do several tasks)</a:t>
            </a:r>
          </a:p>
          <a:p>
            <a:pPr eaLnBrk="1" hangingPunct="1">
              <a:spcBef>
                <a:spcPct val="0"/>
              </a:spcBef>
              <a:buClrTx/>
              <a:buSzTx/>
              <a:buFontTx/>
              <a:buNone/>
            </a:pPr>
            <a:r>
              <a:rPr lang="en-US" altLang="es-MX" sz="4400" dirty="0">
                <a:latin typeface="Times New Roman" panose="02020603050405020304" pitchFamily="18" charset="0"/>
              </a:rPr>
              <a:t>	</a:t>
            </a:r>
            <a:r>
              <a:rPr lang="en-US" altLang="es-MX" sz="4400" dirty="0" smtClean="0">
                <a:latin typeface="Times New Roman" panose="02020603050405020304" pitchFamily="18" charset="0"/>
              </a:rPr>
              <a:t>1……</a:t>
            </a:r>
          </a:p>
          <a:p>
            <a:pPr eaLnBrk="1" hangingPunct="1">
              <a:spcBef>
                <a:spcPct val="0"/>
              </a:spcBef>
              <a:buClrTx/>
              <a:buSzTx/>
              <a:buFontTx/>
              <a:buNone/>
            </a:pPr>
            <a:r>
              <a:rPr lang="en-US" altLang="es-MX" sz="4400" dirty="0">
                <a:latin typeface="Times New Roman" panose="02020603050405020304" pitchFamily="18" charset="0"/>
              </a:rPr>
              <a:t> </a:t>
            </a:r>
            <a:r>
              <a:rPr lang="en-US" altLang="es-MX" sz="4400" dirty="0" smtClean="0">
                <a:latin typeface="Times New Roman" panose="02020603050405020304" pitchFamily="18" charset="0"/>
              </a:rPr>
              <a:t>   2…….</a:t>
            </a:r>
          </a:p>
          <a:p>
            <a:pPr eaLnBrk="1" hangingPunct="1">
              <a:spcBef>
                <a:spcPct val="0"/>
              </a:spcBef>
              <a:buClrTx/>
              <a:buSzTx/>
              <a:buFontTx/>
              <a:buNone/>
            </a:pPr>
            <a:endParaRPr lang="en-US" altLang="es-MX" sz="4400" dirty="0" smtClean="0">
              <a:latin typeface="Times New Roman" panose="02020603050405020304" pitchFamily="18" charset="0"/>
            </a:endParaRPr>
          </a:p>
          <a:p>
            <a:pPr eaLnBrk="1" hangingPunct="1">
              <a:spcBef>
                <a:spcPct val="0"/>
              </a:spcBef>
              <a:buClrTx/>
              <a:buSzTx/>
              <a:buFontTx/>
              <a:buNone/>
            </a:pPr>
            <a:endParaRPr lang="en-US" altLang="es-MX" sz="1200" dirty="0" smtClean="0">
              <a:latin typeface="Times New Roman" panose="02020603050405020304" pitchFamily="18" charset="0"/>
            </a:endParaRPr>
          </a:p>
        </p:txBody>
      </p:sp>
      <p:pic>
        <p:nvPicPr>
          <p:cNvPr id="2" name="Imagen 1"/>
          <p:cNvPicPr>
            <a:picLocks noChangeAspect="1"/>
          </p:cNvPicPr>
          <p:nvPr/>
        </p:nvPicPr>
        <p:blipFill>
          <a:blip r:embed="rId2"/>
          <a:stretch>
            <a:fillRect/>
          </a:stretch>
        </p:blipFill>
        <p:spPr>
          <a:xfrm>
            <a:off x="8283348" y="1624310"/>
            <a:ext cx="2200275" cy="2076450"/>
          </a:xfrm>
          <a:prstGeom prst="rect">
            <a:avLst/>
          </a:prstGeom>
        </p:spPr>
      </p:pic>
    </p:spTree>
    <p:extLst>
      <p:ext uri="{BB962C8B-B14F-4D97-AF65-F5344CB8AC3E}">
        <p14:creationId xmlns:p14="http://schemas.microsoft.com/office/powerpoint/2010/main" val="371392247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4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7" presetClass="entr" presetSubtype="4" fill="hold" grpId="0" nodeType="clickEffect">
                                  <p:stCondLst>
                                    <p:cond delay="0"/>
                                  </p:stCondLst>
                                  <p:childTnLst>
                                    <p:set>
                                      <p:cBhvr>
                                        <p:cTn id="10" dur="1" fill="hold">
                                          <p:stCondLst>
                                            <p:cond delay="0"/>
                                          </p:stCondLst>
                                        </p:cTn>
                                        <p:tgtEl>
                                          <p:spTgt spid="6148"/>
                                        </p:tgtEl>
                                        <p:attrNameLst>
                                          <p:attrName>style.visibility</p:attrName>
                                        </p:attrNameLst>
                                      </p:cBhvr>
                                      <p:to>
                                        <p:strVal val="visible"/>
                                      </p:to>
                                    </p:set>
                                    <p:anim calcmode="lin" valueType="num">
                                      <p:cBhvr>
                                        <p:cTn id="11" dur="500" fill="hold"/>
                                        <p:tgtEl>
                                          <p:spTgt spid="6148"/>
                                        </p:tgtEl>
                                        <p:attrNameLst>
                                          <p:attrName>ppt_x</p:attrName>
                                        </p:attrNameLst>
                                      </p:cBhvr>
                                      <p:tavLst>
                                        <p:tav tm="0">
                                          <p:val>
                                            <p:strVal val="#ppt_x"/>
                                          </p:val>
                                        </p:tav>
                                        <p:tav tm="100000">
                                          <p:val>
                                            <p:strVal val="#ppt_x"/>
                                          </p:val>
                                        </p:tav>
                                      </p:tavLst>
                                    </p:anim>
                                    <p:anim calcmode="lin" valueType="num">
                                      <p:cBhvr>
                                        <p:cTn id="12" dur="500" fill="hold"/>
                                        <p:tgtEl>
                                          <p:spTgt spid="6148"/>
                                        </p:tgtEl>
                                        <p:attrNameLst>
                                          <p:attrName>ppt_y</p:attrName>
                                        </p:attrNameLst>
                                      </p:cBhvr>
                                      <p:tavLst>
                                        <p:tav tm="0">
                                          <p:val>
                                            <p:strVal val="#ppt_y+#ppt_h/2"/>
                                          </p:val>
                                        </p:tav>
                                        <p:tav tm="100000">
                                          <p:val>
                                            <p:strVal val="#ppt_y"/>
                                          </p:val>
                                        </p:tav>
                                      </p:tavLst>
                                    </p:anim>
                                    <p:anim calcmode="lin" valueType="num">
                                      <p:cBhvr>
                                        <p:cTn id="13" dur="500" fill="hold"/>
                                        <p:tgtEl>
                                          <p:spTgt spid="6148"/>
                                        </p:tgtEl>
                                        <p:attrNameLst>
                                          <p:attrName>ppt_w</p:attrName>
                                        </p:attrNameLst>
                                      </p:cBhvr>
                                      <p:tavLst>
                                        <p:tav tm="0">
                                          <p:val>
                                            <p:strVal val="#ppt_w"/>
                                          </p:val>
                                        </p:tav>
                                        <p:tav tm="100000">
                                          <p:val>
                                            <p:strVal val="#ppt_w"/>
                                          </p:val>
                                        </p:tav>
                                      </p:tavLst>
                                    </p:anim>
                                    <p:anim calcmode="lin" valueType="num">
                                      <p:cBhvr>
                                        <p:cTn id="14" dur="500" fill="hold"/>
                                        <p:tgtEl>
                                          <p:spTgt spid="614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6148"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1632857" y="500743"/>
            <a:ext cx="369728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3200" dirty="0">
                <a:solidFill>
                  <a:schemeClr val="bg1"/>
                </a:solidFill>
                <a:latin typeface="Times New Roman" panose="02020603050405020304" pitchFamily="18" charset="0"/>
                <a:cs typeface="Times New Roman" panose="02020603050405020304" pitchFamily="18" charset="0"/>
              </a:rPr>
              <a:t>@ giving instructions</a:t>
            </a:r>
            <a:endParaRPr lang="es-ES" altLang="es-MX" sz="3200" dirty="0">
              <a:solidFill>
                <a:schemeClr val="bg1"/>
              </a:solidFill>
              <a:latin typeface="Times New Roman" panose="02020603050405020304" pitchFamily="18" charset="0"/>
              <a:cs typeface="Times New Roman" panose="02020603050405020304" pitchFamily="18" charset="0"/>
            </a:endParaRPr>
          </a:p>
        </p:txBody>
      </p:sp>
      <p:sp>
        <p:nvSpPr>
          <p:cNvPr id="6148" name="Text Box 4"/>
          <p:cNvSpPr txBox="1">
            <a:spLocks noChangeArrowheads="1"/>
          </p:cNvSpPr>
          <p:nvPr/>
        </p:nvSpPr>
        <p:spPr bwMode="auto">
          <a:xfrm>
            <a:off x="609600" y="1264784"/>
            <a:ext cx="9002486" cy="441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es-MX" altLang="es-MX" sz="800" dirty="0">
              <a:latin typeface="Times New Roman" panose="02020603050405020304" pitchFamily="18" charset="0"/>
            </a:endParaRPr>
          </a:p>
          <a:p>
            <a:pPr eaLnBrk="1" hangingPunct="1">
              <a:spcBef>
                <a:spcPct val="0"/>
              </a:spcBef>
              <a:buClrTx/>
              <a:buSzTx/>
              <a:buFontTx/>
              <a:buNone/>
            </a:pPr>
            <a:endParaRPr lang="es-MX" altLang="es-MX" sz="1050" dirty="0">
              <a:latin typeface="Times New Roman" panose="02020603050405020304" pitchFamily="18" charset="0"/>
            </a:endParaRPr>
          </a:p>
          <a:p>
            <a:pPr eaLnBrk="1" hangingPunct="1">
              <a:spcBef>
                <a:spcPct val="0"/>
              </a:spcBef>
              <a:buClrTx/>
              <a:buSzTx/>
              <a:buFontTx/>
              <a:buNone/>
            </a:pPr>
            <a:r>
              <a:rPr lang="es-MX" altLang="es-MX" sz="3600" dirty="0">
                <a:latin typeface="Times New Roman" panose="02020603050405020304" pitchFamily="18" charset="0"/>
              </a:rPr>
              <a:t>-Be </a:t>
            </a:r>
            <a:r>
              <a:rPr lang="es-MX" altLang="es-MX" sz="3600" dirty="0" err="1">
                <a:latin typeface="Times New Roman" panose="02020603050405020304" pitchFamily="18" charset="0"/>
              </a:rPr>
              <a:t>decisive</a:t>
            </a:r>
            <a:r>
              <a:rPr lang="es-MX" altLang="es-MX" sz="3600" dirty="0">
                <a:latin typeface="Times New Roman" panose="02020603050405020304" pitchFamily="18" charset="0"/>
              </a:rPr>
              <a:t>: </a:t>
            </a:r>
            <a:endParaRPr lang="es-MX" altLang="es-MX" sz="3600" dirty="0" smtClean="0">
              <a:latin typeface="Times New Roman" panose="02020603050405020304" pitchFamily="18" charset="0"/>
            </a:endParaRPr>
          </a:p>
          <a:p>
            <a:pPr eaLnBrk="1" hangingPunct="1">
              <a:spcBef>
                <a:spcPct val="0"/>
              </a:spcBef>
              <a:buClrTx/>
              <a:buSzTx/>
              <a:buFontTx/>
              <a:buNone/>
            </a:pPr>
            <a:r>
              <a:rPr lang="es-MX" altLang="es-MX" sz="3600" i="1" dirty="0">
                <a:latin typeface="Times New Roman" panose="02020603050405020304" pitchFamily="18" charset="0"/>
              </a:rPr>
              <a:t>		</a:t>
            </a:r>
            <a:r>
              <a:rPr lang="es-MX" altLang="es-MX" sz="3600" i="1" dirty="0" smtClean="0">
                <a:latin typeface="Times New Roman" panose="02020603050405020304" pitchFamily="18" charset="0"/>
              </a:rPr>
              <a:t>RIGHT</a:t>
            </a:r>
          </a:p>
          <a:p>
            <a:pPr eaLnBrk="1" hangingPunct="1">
              <a:spcBef>
                <a:spcPct val="0"/>
              </a:spcBef>
              <a:buClrTx/>
              <a:buSzTx/>
              <a:buFontTx/>
              <a:buNone/>
            </a:pPr>
            <a:r>
              <a:rPr lang="es-MX" altLang="es-MX" sz="3600" i="1" dirty="0" smtClean="0">
                <a:latin typeface="Times New Roman" panose="02020603050405020304" pitchFamily="18" charset="0"/>
              </a:rPr>
              <a:t>      LISTEN </a:t>
            </a:r>
            <a:endParaRPr lang="es-MX" altLang="es-MX" sz="3600" i="1" dirty="0">
              <a:latin typeface="Times New Roman" panose="02020603050405020304" pitchFamily="18" charset="0"/>
            </a:endParaRPr>
          </a:p>
          <a:p>
            <a:pPr eaLnBrk="1" hangingPunct="1">
              <a:spcBef>
                <a:spcPct val="0"/>
              </a:spcBef>
              <a:buClrTx/>
              <a:buSzTx/>
              <a:buFontTx/>
              <a:buNone/>
            </a:pPr>
            <a:endParaRPr lang="es-MX" altLang="es-MX" sz="1050" i="1" dirty="0">
              <a:latin typeface="Times New Roman" panose="02020603050405020304" pitchFamily="18" charset="0"/>
            </a:endParaRPr>
          </a:p>
          <a:p>
            <a:pPr eaLnBrk="1" hangingPunct="1">
              <a:spcBef>
                <a:spcPct val="0"/>
              </a:spcBef>
              <a:buClrTx/>
              <a:buSzTx/>
              <a:buFontTx/>
              <a:buNone/>
            </a:pPr>
            <a:r>
              <a:rPr lang="es-MX" altLang="es-MX" sz="3600" dirty="0">
                <a:latin typeface="Times New Roman" panose="02020603050405020304" pitchFamily="18" charset="0"/>
              </a:rPr>
              <a:t>-</a:t>
            </a:r>
            <a:r>
              <a:rPr lang="es-MX" altLang="es-MX" sz="3600" dirty="0" err="1">
                <a:latin typeface="Times New Roman" panose="02020603050405020304" pitchFamily="18" charset="0"/>
              </a:rPr>
              <a:t>Check</a:t>
            </a:r>
            <a:r>
              <a:rPr lang="es-MX" altLang="es-MX" sz="3600" dirty="0">
                <a:latin typeface="Times New Roman" panose="02020603050405020304" pitchFamily="18" charset="0"/>
              </a:rPr>
              <a:t> </a:t>
            </a:r>
            <a:r>
              <a:rPr lang="es-MX" altLang="es-MX" sz="3600" dirty="0" err="1" smtClean="0">
                <a:latin typeface="Times New Roman" panose="02020603050405020304" pitchFamily="18" charset="0"/>
              </a:rPr>
              <a:t>understanding</a:t>
            </a:r>
            <a:r>
              <a:rPr lang="es-MX" altLang="es-MX" sz="3600" dirty="0" smtClean="0">
                <a:latin typeface="Times New Roman" panose="02020603050405020304" pitchFamily="18" charset="0"/>
              </a:rPr>
              <a:t>: </a:t>
            </a:r>
          </a:p>
          <a:p>
            <a:pPr eaLnBrk="1" hangingPunct="1">
              <a:spcBef>
                <a:spcPct val="0"/>
              </a:spcBef>
              <a:buClrTx/>
              <a:buSzTx/>
              <a:buFontTx/>
              <a:buNone/>
            </a:pPr>
            <a:r>
              <a:rPr lang="es-MX" altLang="es-MX" sz="3600" dirty="0">
                <a:latin typeface="Times New Roman" panose="02020603050405020304" pitchFamily="18" charset="0"/>
              </a:rPr>
              <a:t> </a:t>
            </a:r>
            <a:r>
              <a:rPr lang="es-MX" altLang="es-MX" sz="3600" dirty="0" smtClean="0">
                <a:latin typeface="Times New Roman" panose="02020603050405020304" pitchFamily="18" charset="0"/>
              </a:rPr>
              <a:t>  </a:t>
            </a:r>
            <a:r>
              <a:rPr lang="es-MX" altLang="es-MX" sz="3600" dirty="0" err="1" smtClean="0">
                <a:latin typeface="Times New Roman" panose="02020603050405020304" pitchFamily="18" charset="0"/>
              </a:rPr>
              <a:t>did</a:t>
            </a:r>
            <a:r>
              <a:rPr lang="es-MX" altLang="es-MX" sz="3600" dirty="0" smtClean="0">
                <a:latin typeface="Times New Roman" panose="02020603050405020304" pitchFamily="18" charset="0"/>
              </a:rPr>
              <a:t> </a:t>
            </a:r>
            <a:r>
              <a:rPr lang="es-MX" altLang="es-MX" sz="3600" dirty="0" err="1" smtClean="0">
                <a:latin typeface="Times New Roman" panose="02020603050405020304" pitchFamily="18" charset="0"/>
              </a:rPr>
              <a:t>you</a:t>
            </a:r>
            <a:r>
              <a:rPr lang="es-MX" altLang="es-MX" sz="3600" dirty="0" smtClean="0">
                <a:latin typeface="Times New Roman" panose="02020603050405020304" pitchFamily="18" charset="0"/>
              </a:rPr>
              <a:t> </a:t>
            </a:r>
            <a:r>
              <a:rPr lang="es-MX" altLang="es-MX" sz="3600" dirty="0" err="1" smtClean="0">
                <a:latin typeface="Times New Roman" panose="02020603050405020304" pitchFamily="18" charset="0"/>
              </a:rPr>
              <a:t>get</a:t>
            </a:r>
            <a:r>
              <a:rPr lang="es-MX" altLang="es-MX" sz="3600" dirty="0" smtClean="0">
                <a:latin typeface="Times New Roman" panose="02020603050405020304" pitchFamily="18" charset="0"/>
              </a:rPr>
              <a:t> </a:t>
            </a:r>
            <a:r>
              <a:rPr lang="es-MX" altLang="es-MX" sz="3600" dirty="0" err="1" smtClean="0">
                <a:latin typeface="Times New Roman" panose="02020603050405020304" pitchFamily="18" charset="0"/>
              </a:rPr>
              <a:t>it</a:t>
            </a:r>
            <a:r>
              <a:rPr lang="es-MX" altLang="es-MX" sz="3600" dirty="0" smtClean="0">
                <a:latin typeface="Times New Roman" panose="02020603050405020304" pitchFamily="18" charset="0"/>
              </a:rPr>
              <a:t>?</a:t>
            </a:r>
          </a:p>
          <a:p>
            <a:pPr eaLnBrk="1" hangingPunct="1">
              <a:spcBef>
                <a:spcPct val="0"/>
              </a:spcBef>
              <a:buClrTx/>
              <a:buSzTx/>
              <a:buFontTx/>
              <a:buNone/>
            </a:pPr>
            <a:r>
              <a:rPr lang="es-MX" altLang="es-MX" sz="3600" dirty="0">
                <a:latin typeface="Times New Roman" panose="02020603050405020304" pitchFamily="18" charset="0"/>
              </a:rPr>
              <a:t> </a:t>
            </a:r>
            <a:r>
              <a:rPr lang="es-MX" altLang="es-MX" sz="3600" dirty="0" smtClean="0">
                <a:latin typeface="Times New Roman" panose="02020603050405020304" pitchFamily="18" charset="0"/>
              </a:rPr>
              <a:t>  Juanito, </a:t>
            </a:r>
            <a:r>
              <a:rPr lang="es-MX" altLang="es-MX" sz="3600" dirty="0" err="1" smtClean="0">
                <a:latin typeface="Times New Roman" panose="02020603050405020304" pitchFamily="18" charset="0"/>
              </a:rPr>
              <a:t>please</a:t>
            </a:r>
            <a:r>
              <a:rPr lang="es-MX" altLang="es-MX" sz="3600" dirty="0" smtClean="0">
                <a:latin typeface="Times New Roman" panose="02020603050405020304" pitchFamily="18" charset="0"/>
              </a:rPr>
              <a:t> </a:t>
            </a:r>
            <a:r>
              <a:rPr lang="es-MX" altLang="es-MX" sz="3600" dirty="0" err="1" smtClean="0">
                <a:latin typeface="Times New Roman" panose="02020603050405020304" pitchFamily="18" charset="0"/>
              </a:rPr>
              <a:t>tell</a:t>
            </a:r>
            <a:r>
              <a:rPr lang="es-MX" altLang="es-MX" sz="3600" dirty="0" smtClean="0">
                <a:latin typeface="Times New Roman" panose="02020603050405020304" pitchFamily="18" charset="0"/>
              </a:rPr>
              <a:t> </a:t>
            </a:r>
            <a:r>
              <a:rPr lang="es-MX" altLang="es-MX" sz="3600" dirty="0" err="1" smtClean="0">
                <a:latin typeface="Times New Roman" panose="02020603050405020304" pitchFamily="18" charset="0"/>
              </a:rPr>
              <a:t>us</a:t>
            </a:r>
            <a:r>
              <a:rPr lang="es-MX" altLang="es-MX" sz="3600" dirty="0" smtClean="0">
                <a:latin typeface="Times New Roman" panose="02020603050405020304" pitchFamily="18" charset="0"/>
              </a:rPr>
              <a:t> </a:t>
            </a:r>
            <a:r>
              <a:rPr lang="es-MX" altLang="es-MX" sz="3600" dirty="0" err="1" smtClean="0">
                <a:latin typeface="Times New Roman" panose="02020603050405020304" pitchFamily="18" charset="0"/>
              </a:rPr>
              <a:t>what</a:t>
            </a:r>
            <a:r>
              <a:rPr lang="es-MX" altLang="es-MX" sz="3600" dirty="0" smtClean="0">
                <a:latin typeface="Times New Roman" panose="02020603050405020304" pitchFamily="18" charset="0"/>
              </a:rPr>
              <a:t> </a:t>
            </a:r>
            <a:r>
              <a:rPr lang="es-MX" altLang="es-MX" sz="3600" dirty="0" err="1" smtClean="0">
                <a:latin typeface="Times New Roman" panose="02020603050405020304" pitchFamily="18" charset="0"/>
              </a:rPr>
              <a:t>you</a:t>
            </a:r>
            <a:r>
              <a:rPr lang="es-MX" altLang="es-MX" sz="3600" dirty="0" smtClean="0">
                <a:latin typeface="Times New Roman" panose="02020603050405020304" pitchFamily="18" charset="0"/>
              </a:rPr>
              <a:t> </a:t>
            </a:r>
            <a:r>
              <a:rPr lang="es-MX" altLang="es-MX" sz="3600" dirty="0" err="1" smtClean="0">
                <a:latin typeface="Times New Roman" panose="02020603050405020304" pitchFamily="18" charset="0"/>
              </a:rPr>
              <a:t>have</a:t>
            </a:r>
            <a:r>
              <a:rPr lang="es-MX" altLang="es-MX" sz="3600" dirty="0" smtClean="0">
                <a:latin typeface="Times New Roman" panose="02020603050405020304" pitchFamily="18" charset="0"/>
              </a:rPr>
              <a:t> to</a:t>
            </a:r>
          </a:p>
          <a:p>
            <a:pPr eaLnBrk="1" hangingPunct="1">
              <a:spcBef>
                <a:spcPct val="0"/>
              </a:spcBef>
              <a:buClrTx/>
              <a:buSzTx/>
              <a:buFontTx/>
              <a:buNone/>
            </a:pPr>
            <a:r>
              <a:rPr lang="es-MX" altLang="es-MX" sz="3600" dirty="0" smtClean="0">
                <a:latin typeface="Times New Roman" panose="02020603050405020304" pitchFamily="18" charset="0"/>
              </a:rPr>
              <a:t>     do….</a:t>
            </a:r>
            <a:endParaRPr lang="es-ES" altLang="es-MX" sz="3600" dirty="0">
              <a:latin typeface="Times New Roman" panose="02020603050405020304" pitchFamily="18" charset="0"/>
            </a:endParaRPr>
          </a:p>
        </p:txBody>
      </p:sp>
      <p:pic>
        <p:nvPicPr>
          <p:cNvPr id="2" name="Imagen 1"/>
          <p:cNvPicPr>
            <a:picLocks noChangeAspect="1"/>
          </p:cNvPicPr>
          <p:nvPr/>
        </p:nvPicPr>
        <p:blipFill>
          <a:blip r:embed="rId2"/>
          <a:stretch>
            <a:fillRect/>
          </a:stretch>
        </p:blipFill>
        <p:spPr>
          <a:xfrm>
            <a:off x="8335735" y="2175102"/>
            <a:ext cx="2095500" cy="2181225"/>
          </a:xfrm>
          <a:prstGeom prst="rect">
            <a:avLst/>
          </a:prstGeom>
        </p:spPr>
      </p:pic>
    </p:spTree>
    <p:extLst>
      <p:ext uri="{BB962C8B-B14F-4D97-AF65-F5344CB8AC3E}">
        <p14:creationId xmlns:p14="http://schemas.microsoft.com/office/powerpoint/2010/main" val="380212681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4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7" presetClass="entr" presetSubtype="4" fill="hold" grpId="0" nodeType="clickEffect">
                                  <p:stCondLst>
                                    <p:cond delay="0"/>
                                  </p:stCondLst>
                                  <p:childTnLst>
                                    <p:set>
                                      <p:cBhvr>
                                        <p:cTn id="10" dur="1" fill="hold">
                                          <p:stCondLst>
                                            <p:cond delay="0"/>
                                          </p:stCondLst>
                                        </p:cTn>
                                        <p:tgtEl>
                                          <p:spTgt spid="6148"/>
                                        </p:tgtEl>
                                        <p:attrNameLst>
                                          <p:attrName>style.visibility</p:attrName>
                                        </p:attrNameLst>
                                      </p:cBhvr>
                                      <p:to>
                                        <p:strVal val="visible"/>
                                      </p:to>
                                    </p:set>
                                    <p:anim calcmode="lin" valueType="num">
                                      <p:cBhvr>
                                        <p:cTn id="11" dur="500" fill="hold"/>
                                        <p:tgtEl>
                                          <p:spTgt spid="6148"/>
                                        </p:tgtEl>
                                        <p:attrNameLst>
                                          <p:attrName>ppt_x</p:attrName>
                                        </p:attrNameLst>
                                      </p:cBhvr>
                                      <p:tavLst>
                                        <p:tav tm="0">
                                          <p:val>
                                            <p:strVal val="#ppt_x"/>
                                          </p:val>
                                        </p:tav>
                                        <p:tav tm="100000">
                                          <p:val>
                                            <p:strVal val="#ppt_x"/>
                                          </p:val>
                                        </p:tav>
                                      </p:tavLst>
                                    </p:anim>
                                    <p:anim calcmode="lin" valueType="num">
                                      <p:cBhvr>
                                        <p:cTn id="12" dur="500" fill="hold"/>
                                        <p:tgtEl>
                                          <p:spTgt spid="6148"/>
                                        </p:tgtEl>
                                        <p:attrNameLst>
                                          <p:attrName>ppt_y</p:attrName>
                                        </p:attrNameLst>
                                      </p:cBhvr>
                                      <p:tavLst>
                                        <p:tav tm="0">
                                          <p:val>
                                            <p:strVal val="#ppt_y+#ppt_h/2"/>
                                          </p:val>
                                        </p:tav>
                                        <p:tav tm="100000">
                                          <p:val>
                                            <p:strVal val="#ppt_y"/>
                                          </p:val>
                                        </p:tav>
                                      </p:tavLst>
                                    </p:anim>
                                    <p:anim calcmode="lin" valueType="num">
                                      <p:cBhvr>
                                        <p:cTn id="13" dur="500" fill="hold"/>
                                        <p:tgtEl>
                                          <p:spTgt spid="6148"/>
                                        </p:tgtEl>
                                        <p:attrNameLst>
                                          <p:attrName>ppt_w</p:attrName>
                                        </p:attrNameLst>
                                      </p:cBhvr>
                                      <p:tavLst>
                                        <p:tav tm="0">
                                          <p:val>
                                            <p:strVal val="#ppt_w"/>
                                          </p:val>
                                        </p:tav>
                                        <p:tav tm="100000">
                                          <p:val>
                                            <p:strVal val="#ppt_w"/>
                                          </p:val>
                                        </p:tav>
                                      </p:tavLst>
                                    </p:anim>
                                    <p:anim calcmode="lin" valueType="num">
                                      <p:cBhvr>
                                        <p:cTn id="14" dur="500" fill="hold"/>
                                        <p:tgtEl>
                                          <p:spTgt spid="614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6148"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1981200" y="533400"/>
            <a:ext cx="38227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3200">
                <a:solidFill>
                  <a:schemeClr val="bg1"/>
                </a:solidFill>
                <a:latin typeface="Times New Roman" panose="02020603050405020304" pitchFamily="18" charset="0"/>
                <a:cs typeface="Times New Roman" panose="02020603050405020304" pitchFamily="18" charset="0"/>
              </a:rPr>
              <a:t>@ setting up activities</a:t>
            </a:r>
            <a:endParaRPr lang="es-ES" altLang="es-MX" sz="3200">
              <a:solidFill>
                <a:schemeClr val="bg1"/>
              </a:solidFill>
              <a:latin typeface="Times New Roman" panose="02020603050405020304" pitchFamily="18" charset="0"/>
              <a:cs typeface="Times New Roman" panose="02020603050405020304" pitchFamily="18" charset="0"/>
            </a:endParaRPr>
          </a:p>
        </p:txBody>
      </p:sp>
      <p:sp>
        <p:nvSpPr>
          <p:cNvPr id="7171" name="Text Box 3"/>
          <p:cNvSpPr txBox="1">
            <a:spLocks noChangeArrowheads="1"/>
          </p:cNvSpPr>
          <p:nvPr/>
        </p:nvSpPr>
        <p:spPr bwMode="auto">
          <a:xfrm>
            <a:off x="772887" y="1676399"/>
            <a:ext cx="8186056"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Char char="-"/>
            </a:pPr>
            <a:r>
              <a:rPr lang="es-MX" altLang="es-MX" sz="3200" dirty="0" err="1">
                <a:latin typeface="Times New Roman" panose="02020603050405020304" pitchFamily="18" charset="0"/>
              </a:rPr>
              <a:t>controlled</a:t>
            </a:r>
            <a:r>
              <a:rPr lang="es-MX" altLang="es-MX" sz="3200" dirty="0">
                <a:latin typeface="Times New Roman" panose="02020603050405020304" pitchFamily="18" charset="0"/>
              </a:rPr>
              <a:t> </a:t>
            </a:r>
            <a:r>
              <a:rPr lang="es-MX" altLang="es-MX" sz="3200" dirty="0" err="1" smtClean="0">
                <a:latin typeface="Times New Roman" panose="02020603050405020304" pitchFamily="18" charset="0"/>
              </a:rPr>
              <a:t>activities</a:t>
            </a:r>
            <a:r>
              <a:rPr lang="es-MX" altLang="es-MX" sz="3200" dirty="0" smtClean="0">
                <a:latin typeface="Times New Roman" panose="02020603050405020304" pitchFamily="18" charset="0"/>
              </a:rPr>
              <a:t>: </a:t>
            </a:r>
            <a:r>
              <a:rPr lang="es-MX" altLang="es-MX" sz="3200" dirty="0" err="1" smtClean="0">
                <a:latin typeface="Times New Roman" panose="02020603050405020304" pitchFamily="18" charset="0"/>
              </a:rPr>
              <a:t>depens</a:t>
            </a:r>
            <a:r>
              <a:rPr lang="es-MX" altLang="es-MX" sz="3200" dirty="0" smtClean="0">
                <a:latin typeface="Times New Roman" panose="02020603050405020304" pitchFamily="18" charset="0"/>
              </a:rPr>
              <a:t> </a:t>
            </a:r>
            <a:r>
              <a:rPr lang="es-MX" altLang="es-MX" sz="3200" dirty="0" err="1" smtClean="0">
                <a:latin typeface="Times New Roman" panose="02020603050405020304" pitchFamily="18" charset="0"/>
              </a:rPr>
              <a:t>on</a:t>
            </a:r>
            <a:endParaRPr lang="es-MX" altLang="es-MX" sz="3200" dirty="0" smtClean="0">
              <a:latin typeface="Times New Roman" panose="02020603050405020304" pitchFamily="18" charset="0"/>
            </a:endParaRPr>
          </a:p>
          <a:p>
            <a:pPr lvl="1">
              <a:spcBef>
                <a:spcPct val="0"/>
              </a:spcBef>
              <a:buClrTx/>
              <a:buSzTx/>
              <a:buFontTx/>
              <a:buChar char="-"/>
            </a:pPr>
            <a:r>
              <a:rPr lang="es-MX" altLang="es-MX" dirty="0" err="1" smtClean="0">
                <a:latin typeface="Times New Roman" panose="02020603050405020304" pitchFamily="18" charset="0"/>
              </a:rPr>
              <a:t>Level</a:t>
            </a:r>
            <a:endParaRPr lang="es-MX" altLang="es-MX" dirty="0" smtClean="0">
              <a:latin typeface="Times New Roman" panose="02020603050405020304" pitchFamily="18" charset="0"/>
            </a:endParaRPr>
          </a:p>
          <a:p>
            <a:pPr lvl="1">
              <a:spcBef>
                <a:spcPct val="0"/>
              </a:spcBef>
              <a:buClrTx/>
              <a:buSzTx/>
              <a:buFontTx/>
              <a:buChar char="-"/>
            </a:pPr>
            <a:r>
              <a:rPr lang="es-MX" altLang="es-MX" dirty="0" err="1" smtClean="0">
                <a:latin typeface="Times New Roman" panose="02020603050405020304" pitchFamily="18" charset="0"/>
              </a:rPr>
              <a:t>Aim</a:t>
            </a:r>
            <a:r>
              <a:rPr lang="es-MX" altLang="es-MX" dirty="0" smtClean="0">
                <a:latin typeface="Times New Roman" panose="02020603050405020304" pitchFamily="18" charset="0"/>
              </a:rPr>
              <a:t> of </a:t>
            </a:r>
            <a:r>
              <a:rPr lang="es-MX" altLang="es-MX" dirty="0" err="1" smtClean="0">
                <a:latin typeface="Times New Roman" panose="02020603050405020304" pitchFamily="18" charset="0"/>
              </a:rPr>
              <a:t>the</a:t>
            </a:r>
            <a:r>
              <a:rPr lang="es-MX" altLang="es-MX" dirty="0" smtClean="0">
                <a:latin typeface="Times New Roman" panose="02020603050405020304" pitchFamily="18" charset="0"/>
              </a:rPr>
              <a:t> </a:t>
            </a:r>
            <a:r>
              <a:rPr lang="es-MX" altLang="es-MX" dirty="0" err="1" smtClean="0">
                <a:latin typeface="Times New Roman" panose="02020603050405020304" pitchFamily="18" charset="0"/>
              </a:rPr>
              <a:t>class</a:t>
            </a:r>
            <a:r>
              <a:rPr lang="es-MX" altLang="es-MX" dirty="0" smtClean="0">
                <a:latin typeface="Times New Roman" panose="02020603050405020304" pitchFamily="18" charset="0"/>
              </a:rPr>
              <a:t>: </a:t>
            </a:r>
            <a:r>
              <a:rPr lang="es-MX" altLang="es-MX" dirty="0" err="1" smtClean="0">
                <a:latin typeface="Times New Roman" panose="02020603050405020304" pitchFamily="18" charset="0"/>
              </a:rPr>
              <a:t>vocabulary</a:t>
            </a:r>
            <a:r>
              <a:rPr lang="es-MX" altLang="es-MX" dirty="0" smtClean="0">
                <a:latin typeface="Times New Roman" panose="02020603050405020304" pitchFamily="18" charset="0"/>
              </a:rPr>
              <a:t>, gr, </a:t>
            </a:r>
            <a:r>
              <a:rPr lang="es-MX" altLang="es-MX" dirty="0" err="1" smtClean="0">
                <a:latin typeface="Times New Roman" panose="02020603050405020304" pitchFamily="18" charset="0"/>
              </a:rPr>
              <a:t>subskill</a:t>
            </a:r>
            <a:endParaRPr lang="es-MX" altLang="es-MX" dirty="0" smtClean="0">
              <a:latin typeface="Times New Roman" panose="02020603050405020304" pitchFamily="18" charset="0"/>
            </a:endParaRPr>
          </a:p>
          <a:p>
            <a:pPr lvl="1">
              <a:spcBef>
                <a:spcPct val="0"/>
              </a:spcBef>
              <a:buClrTx/>
              <a:buSzTx/>
              <a:buFontTx/>
              <a:buChar char="-"/>
            </a:pPr>
            <a:r>
              <a:rPr lang="es-MX" altLang="es-MX" dirty="0" err="1" smtClean="0">
                <a:latin typeface="Times New Roman" panose="02020603050405020304" pitchFamily="18" charset="0"/>
              </a:rPr>
              <a:t>Age</a:t>
            </a:r>
            <a:r>
              <a:rPr lang="es-MX" altLang="es-MX" dirty="0" smtClean="0">
                <a:latin typeface="Times New Roman" panose="02020603050405020304" pitchFamily="18" charset="0"/>
              </a:rPr>
              <a:t> </a:t>
            </a:r>
          </a:p>
          <a:p>
            <a:pPr lvl="1">
              <a:spcBef>
                <a:spcPct val="0"/>
              </a:spcBef>
              <a:buClrTx/>
              <a:buSzTx/>
              <a:buFontTx/>
              <a:buChar char="-"/>
            </a:pPr>
            <a:endParaRPr lang="es-MX" altLang="es-MX" dirty="0">
              <a:latin typeface="Times New Roman" panose="02020603050405020304" pitchFamily="18" charset="0"/>
            </a:endParaRPr>
          </a:p>
          <a:p>
            <a:pPr eaLnBrk="1" hangingPunct="1">
              <a:spcBef>
                <a:spcPct val="0"/>
              </a:spcBef>
              <a:buClrTx/>
              <a:buSzTx/>
              <a:buFontTx/>
              <a:buNone/>
            </a:pPr>
            <a:r>
              <a:rPr lang="es-MX" altLang="es-MX" sz="3200" dirty="0">
                <a:latin typeface="Times New Roman" panose="02020603050405020304" pitchFamily="18" charset="0"/>
              </a:rPr>
              <a:t> </a:t>
            </a:r>
            <a:r>
              <a:rPr lang="es-MX" altLang="es-MX" sz="3200" dirty="0" smtClean="0">
                <a:latin typeface="Times New Roman" panose="02020603050405020304" pitchFamily="18" charset="0"/>
              </a:rPr>
              <a:t>    - use </a:t>
            </a:r>
            <a:r>
              <a:rPr lang="es-MX" altLang="es-MX" sz="3200" dirty="0" err="1" smtClean="0">
                <a:latin typeface="Times New Roman" panose="02020603050405020304" pitchFamily="18" charset="0"/>
              </a:rPr>
              <a:t>drills</a:t>
            </a:r>
            <a:r>
              <a:rPr lang="es-MX" altLang="es-MX" sz="3200" dirty="0" smtClean="0">
                <a:latin typeface="Times New Roman" panose="02020603050405020304" pitchFamily="18" charset="0"/>
              </a:rPr>
              <a:t>: listen and </a:t>
            </a:r>
            <a:r>
              <a:rPr lang="es-MX" altLang="es-MX" sz="3200" dirty="0" err="1" smtClean="0">
                <a:latin typeface="Times New Roman" panose="02020603050405020304" pitchFamily="18" charset="0"/>
              </a:rPr>
              <a:t>repeat</a:t>
            </a:r>
            <a:r>
              <a:rPr lang="es-MX" altLang="es-MX" sz="3200" dirty="0" smtClean="0">
                <a:latin typeface="Times New Roman" panose="02020603050405020304" pitchFamily="18" charset="0"/>
              </a:rPr>
              <a:t>:</a:t>
            </a:r>
          </a:p>
          <a:p>
            <a:pPr eaLnBrk="1" hangingPunct="1">
              <a:spcBef>
                <a:spcPct val="0"/>
              </a:spcBef>
              <a:buClrTx/>
              <a:buSzTx/>
              <a:buFontTx/>
              <a:buNone/>
            </a:pPr>
            <a:r>
              <a:rPr lang="es-MX" altLang="es-MX" sz="3200" dirty="0">
                <a:latin typeface="Times New Roman" panose="02020603050405020304" pitchFamily="18" charset="0"/>
              </a:rPr>
              <a:t> </a:t>
            </a:r>
            <a:r>
              <a:rPr lang="es-MX" altLang="es-MX" sz="3200" dirty="0" smtClean="0">
                <a:latin typeface="Times New Roman" panose="02020603050405020304" pitchFamily="18" charset="0"/>
              </a:rPr>
              <a:t>                        </a:t>
            </a:r>
            <a:r>
              <a:rPr lang="es-MX" altLang="es-MX" sz="3200" dirty="0" err="1" smtClean="0">
                <a:latin typeface="Times New Roman" panose="02020603050405020304" pitchFamily="18" charset="0"/>
              </a:rPr>
              <a:t>choral</a:t>
            </a:r>
            <a:r>
              <a:rPr lang="es-MX" altLang="es-MX" sz="3200" dirty="0" smtClean="0">
                <a:latin typeface="Times New Roman" panose="02020603050405020304" pitchFamily="18" charset="0"/>
              </a:rPr>
              <a:t> </a:t>
            </a:r>
            <a:r>
              <a:rPr lang="es-MX" altLang="es-MX" sz="3200" dirty="0" err="1" smtClean="0">
                <a:latin typeface="Times New Roman" panose="02020603050405020304" pitchFamily="18" charset="0"/>
              </a:rPr>
              <a:t>or</a:t>
            </a:r>
            <a:r>
              <a:rPr lang="es-MX" altLang="es-MX" sz="3200" dirty="0" smtClean="0">
                <a:latin typeface="Times New Roman" panose="02020603050405020304" pitchFamily="18" charset="0"/>
              </a:rPr>
              <a:t> individual </a:t>
            </a:r>
          </a:p>
          <a:p>
            <a:pPr eaLnBrk="1" hangingPunct="1">
              <a:spcBef>
                <a:spcPct val="0"/>
              </a:spcBef>
              <a:buClrTx/>
              <a:buSzTx/>
              <a:buFontTx/>
              <a:buNone/>
            </a:pPr>
            <a:r>
              <a:rPr lang="es-MX" altLang="es-MX" sz="3200" dirty="0">
                <a:latin typeface="Times New Roman" panose="02020603050405020304" pitchFamily="18" charset="0"/>
              </a:rPr>
              <a:t> </a:t>
            </a:r>
            <a:r>
              <a:rPr lang="es-MX" altLang="es-MX" sz="3200" dirty="0" smtClean="0">
                <a:latin typeface="Times New Roman" panose="02020603050405020304" pitchFamily="18" charset="0"/>
              </a:rPr>
              <a:t>   -short dialogues (</a:t>
            </a:r>
            <a:r>
              <a:rPr lang="es-MX" altLang="es-MX" sz="3200" dirty="0" err="1" smtClean="0">
                <a:latin typeface="Times New Roman" panose="02020603050405020304" pitchFamily="18" charset="0"/>
              </a:rPr>
              <a:t>only</a:t>
            </a:r>
            <a:r>
              <a:rPr lang="es-MX" altLang="es-MX" sz="3200" dirty="0" smtClean="0">
                <a:latin typeface="Times New Roman" panose="02020603050405020304" pitchFamily="18" charset="0"/>
              </a:rPr>
              <a:t> </a:t>
            </a:r>
            <a:r>
              <a:rPr lang="es-MX" altLang="es-MX" sz="3200" dirty="0" err="1" smtClean="0">
                <a:latin typeface="Times New Roman" panose="02020603050405020304" pitchFamily="18" charset="0"/>
              </a:rPr>
              <a:t>one</a:t>
            </a:r>
            <a:r>
              <a:rPr lang="es-MX" altLang="es-MX" sz="3200" dirty="0" smtClean="0">
                <a:latin typeface="Times New Roman" panose="02020603050405020304" pitchFamily="18" charset="0"/>
              </a:rPr>
              <a:t> posible </a:t>
            </a:r>
            <a:r>
              <a:rPr lang="es-MX" altLang="es-MX" sz="3200" dirty="0" err="1" smtClean="0">
                <a:latin typeface="Times New Roman" panose="02020603050405020304" pitchFamily="18" charset="0"/>
              </a:rPr>
              <a:t>answer</a:t>
            </a:r>
            <a:r>
              <a:rPr lang="es-MX" altLang="es-MX" sz="3200" dirty="0" smtClean="0">
                <a:latin typeface="Times New Roman" panose="02020603050405020304" pitchFamily="18" charset="0"/>
              </a:rPr>
              <a:t>)</a:t>
            </a:r>
            <a:endParaRPr lang="es-MX" altLang="es-MX" sz="3200" dirty="0">
              <a:latin typeface="Times New Roman" panose="02020603050405020304" pitchFamily="18" charset="0"/>
            </a:endParaRPr>
          </a:p>
          <a:p>
            <a:pPr eaLnBrk="1" hangingPunct="1">
              <a:spcBef>
                <a:spcPct val="0"/>
              </a:spcBef>
              <a:buClrTx/>
              <a:buSzTx/>
              <a:buFontTx/>
              <a:buNone/>
            </a:pPr>
            <a:endParaRPr lang="es-MX" altLang="es-MX" sz="3200" dirty="0">
              <a:latin typeface="Times New Roman" panose="02020603050405020304" pitchFamily="18" charset="0"/>
            </a:endParaRPr>
          </a:p>
        </p:txBody>
      </p:sp>
      <p:pic>
        <p:nvPicPr>
          <p:cNvPr id="7173" name="Picture 5" descr="http://tbn0.google.com/images?q=tbn:o8RuAWyYeYTZ2M:http://epapad.tripod.com/sitebuildercontent/sitebuilderpictures/groupwor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58943" y="5116286"/>
            <a:ext cx="1622425"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447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linds(horizontal)">
                                      <p:cBhvr>
                                        <p:cTn id="7" dur="500"/>
                                        <p:tgtEl>
                                          <p:spTgt spid="71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7" presetClass="entr" presetSubtype="1" fill="hold" grpId="0" nodeType="clickEffect">
                                  <p:stCondLst>
                                    <p:cond delay="0"/>
                                  </p:stCondLst>
                                  <p:iterate type="wd">
                                    <p:tmPct val="100000"/>
                                  </p:iterate>
                                  <p:childTnLst>
                                    <p:set>
                                      <p:cBhvr>
                                        <p:cTn id="11" dur="1" fill="hold">
                                          <p:stCondLst>
                                            <p:cond delay="0"/>
                                          </p:stCondLst>
                                        </p:cTn>
                                        <p:tgtEl>
                                          <p:spTgt spid="7171"/>
                                        </p:tgtEl>
                                        <p:attrNameLst>
                                          <p:attrName>style.visibility</p:attrName>
                                        </p:attrNameLst>
                                      </p:cBhvr>
                                      <p:to>
                                        <p:strVal val="visible"/>
                                      </p:to>
                                    </p:set>
                                    <p:anim calcmode="lin" valueType="num">
                                      <p:cBhvr additive="base">
                                        <p:cTn id="12" dur="1000" fill="hold"/>
                                        <p:tgtEl>
                                          <p:spTgt spid="7171"/>
                                        </p:tgtEl>
                                        <p:attrNameLst>
                                          <p:attrName>ppt_x</p:attrName>
                                        </p:attrNameLst>
                                      </p:cBhvr>
                                      <p:tavLst>
                                        <p:tav tm="0">
                                          <p:val>
                                            <p:strVal val="#ppt_x"/>
                                          </p:val>
                                        </p:tav>
                                        <p:tav tm="100000">
                                          <p:val>
                                            <p:strVal val="#ppt_x"/>
                                          </p:val>
                                        </p:tav>
                                      </p:tavLst>
                                    </p:anim>
                                    <p:anim calcmode="lin" valueType="num">
                                      <p:cBhvr additive="base">
                                        <p:cTn id="13" dur="1000" fill="hold"/>
                                        <p:tgtEl>
                                          <p:spTgt spid="7171"/>
                                        </p:tgtEl>
                                        <p:attrNameLst>
                                          <p:attrName>ppt_y</p:attrName>
                                        </p:attrNameLst>
                                      </p:cBhvr>
                                      <p:tavLst>
                                        <p:tav tm="0">
                                          <p:val>
                                            <p:strVal val="0-#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3" presetClass="entr" presetSubtype="32" fill="hold" nodeType="clickEffect">
                                  <p:stCondLst>
                                    <p:cond delay="0"/>
                                  </p:stCondLst>
                                  <p:childTnLst>
                                    <p:set>
                                      <p:cBhvr>
                                        <p:cTn id="17" dur="1" fill="hold">
                                          <p:stCondLst>
                                            <p:cond delay="0"/>
                                          </p:stCondLst>
                                        </p:cTn>
                                        <p:tgtEl>
                                          <p:spTgt spid="7173"/>
                                        </p:tgtEl>
                                        <p:attrNameLst>
                                          <p:attrName>style.visibility</p:attrName>
                                        </p:attrNameLst>
                                      </p:cBhvr>
                                      <p:to>
                                        <p:strVal val="visible"/>
                                      </p:to>
                                    </p:set>
                                    <p:anim calcmode="lin" valueType="num">
                                      <p:cBhvr>
                                        <p:cTn id="18" dur="500" fill="hold"/>
                                        <p:tgtEl>
                                          <p:spTgt spid="7173"/>
                                        </p:tgtEl>
                                        <p:attrNameLst>
                                          <p:attrName>ppt_w</p:attrName>
                                        </p:attrNameLst>
                                      </p:cBhvr>
                                      <p:tavLst>
                                        <p:tav tm="0">
                                          <p:val>
                                            <p:strVal val="4*#ppt_w"/>
                                          </p:val>
                                        </p:tav>
                                        <p:tav tm="100000">
                                          <p:val>
                                            <p:strVal val="#ppt_w"/>
                                          </p:val>
                                        </p:tav>
                                      </p:tavLst>
                                    </p:anim>
                                    <p:anim calcmode="lin" valueType="num">
                                      <p:cBhvr>
                                        <p:cTn id="19" dur="500" fill="hold"/>
                                        <p:tgtEl>
                                          <p:spTgt spid="7173"/>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P spid="7171"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1981200" y="533400"/>
            <a:ext cx="38227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3200">
                <a:solidFill>
                  <a:schemeClr val="bg1"/>
                </a:solidFill>
                <a:latin typeface="Times New Roman" panose="02020603050405020304" pitchFamily="18" charset="0"/>
                <a:cs typeface="Times New Roman" panose="02020603050405020304" pitchFamily="18" charset="0"/>
              </a:rPr>
              <a:t>@ setting up activities</a:t>
            </a:r>
            <a:endParaRPr lang="es-ES" altLang="es-MX" sz="3200">
              <a:solidFill>
                <a:schemeClr val="bg1"/>
              </a:solidFill>
              <a:latin typeface="Times New Roman" panose="02020603050405020304" pitchFamily="18" charset="0"/>
              <a:cs typeface="Times New Roman" panose="02020603050405020304" pitchFamily="18" charset="0"/>
            </a:endParaRPr>
          </a:p>
        </p:txBody>
      </p:sp>
      <p:sp>
        <p:nvSpPr>
          <p:cNvPr id="7171" name="Text Box 3"/>
          <p:cNvSpPr txBox="1">
            <a:spLocks noChangeArrowheads="1"/>
          </p:cNvSpPr>
          <p:nvPr/>
        </p:nvSpPr>
        <p:spPr bwMode="auto">
          <a:xfrm>
            <a:off x="772887" y="1676399"/>
            <a:ext cx="8186056"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s-MX" altLang="es-MX" sz="3200" dirty="0" smtClean="0">
                <a:latin typeface="Times New Roman" panose="02020603050405020304" pitchFamily="18" charset="0"/>
              </a:rPr>
              <a:t>-</a:t>
            </a:r>
            <a:r>
              <a:rPr lang="es-MX" altLang="es-MX" sz="3200" dirty="0" err="1">
                <a:latin typeface="Times New Roman" panose="02020603050405020304" pitchFamily="18" charset="0"/>
              </a:rPr>
              <a:t>guided</a:t>
            </a:r>
            <a:r>
              <a:rPr lang="es-MX" altLang="es-MX" sz="3200" dirty="0">
                <a:latin typeface="Times New Roman" panose="02020603050405020304" pitchFamily="18" charset="0"/>
              </a:rPr>
              <a:t> </a:t>
            </a:r>
            <a:r>
              <a:rPr lang="es-MX" altLang="es-MX" sz="3200" dirty="0" err="1" smtClean="0">
                <a:latin typeface="Times New Roman" panose="02020603050405020304" pitchFamily="18" charset="0"/>
              </a:rPr>
              <a:t>activities</a:t>
            </a:r>
            <a:r>
              <a:rPr lang="es-MX" altLang="es-MX" sz="3200" dirty="0" smtClean="0">
                <a:latin typeface="Times New Roman" panose="02020603050405020304" pitchFamily="18" charset="0"/>
              </a:rPr>
              <a:t> (</a:t>
            </a:r>
            <a:r>
              <a:rPr lang="es-MX" altLang="es-MX" sz="3200" dirty="0" err="1" smtClean="0">
                <a:latin typeface="Times New Roman" panose="02020603050405020304" pitchFamily="18" charset="0"/>
              </a:rPr>
              <a:t>with</a:t>
            </a:r>
            <a:r>
              <a:rPr lang="es-MX" altLang="es-MX" sz="3200" dirty="0" smtClean="0">
                <a:latin typeface="Times New Roman" panose="02020603050405020304" pitchFamily="18" charset="0"/>
              </a:rPr>
              <a:t> </a:t>
            </a:r>
            <a:r>
              <a:rPr lang="es-MX" altLang="es-MX" sz="3200" dirty="0" err="1" smtClean="0">
                <a:latin typeface="Times New Roman" panose="02020603050405020304" pitchFamily="18" charset="0"/>
              </a:rPr>
              <a:t>low</a:t>
            </a:r>
            <a:r>
              <a:rPr lang="es-MX" altLang="es-MX" sz="3200" dirty="0" smtClean="0">
                <a:latin typeface="Times New Roman" panose="02020603050405020304" pitchFamily="18" charset="0"/>
              </a:rPr>
              <a:t> </a:t>
            </a:r>
            <a:r>
              <a:rPr lang="es-MX" altLang="es-MX" sz="3200" dirty="0" err="1" smtClean="0">
                <a:latin typeface="Times New Roman" panose="02020603050405020304" pitchFamily="18" charset="0"/>
              </a:rPr>
              <a:t>leveled-sts</a:t>
            </a:r>
            <a:r>
              <a:rPr lang="es-MX" altLang="es-MX" sz="3200" dirty="0" smtClean="0">
                <a:latin typeface="Times New Roman" panose="02020603050405020304" pitchFamily="18" charset="0"/>
              </a:rPr>
              <a:t>)</a:t>
            </a:r>
          </a:p>
          <a:p>
            <a:pPr eaLnBrk="1" hangingPunct="1">
              <a:spcBef>
                <a:spcPct val="0"/>
              </a:spcBef>
              <a:buClrTx/>
              <a:buSzTx/>
              <a:buFontTx/>
              <a:buNone/>
            </a:pPr>
            <a:r>
              <a:rPr lang="es-MX" altLang="es-MX" sz="3200" dirty="0">
                <a:latin typeface="Times New Roman" panose="02020603050405020304" pitchFamily="18" charset="0"/>
              </a:rPr>
              <a:t>	</a:t>
            </a:r>
            <a:r>
              <a:rPr lang="es-MX" altLang="es-MX" sz="3200" dirty="0" smtClean="0">
                <a:latin typeface="Times New Roman" panose="02020603050405020304" pitchFamily="18" charset="0"/>
              </a:rPr>
              <a:t>-dialogues</a:t>
            </a:r>
          </a:p>
          <a:p>
            <a:pPr eaLnBrk="1" hangingPunct="1">
              <a:spcBef>
                <a:spcPct val="0"/>
              </a:spcBef>
              <a:buClrTx/>
              <a:buSzTx/>
              <a:buFontTx/>
              <a:buNone/>
            </a:pPr>
            <a:r>
              <a:rPr lang="es-MX" altLang="es-MX" sz="3200" dirty="0">
                <a:latin typeface="Times New Roman" panose="02020603050405020304" pitchFamily="18" charset="0"/>
              </a:rPr>
              <a:t> </a:t>
            </a:r>
            <a:r>
              <a:rPr lang="es-MX" altLang="es-MX" sz="3200" dirty="0" smtClean="0">
                <a:latin typeface="Times New Roman" panose="02020603050405020304" pitchFamily="18" charset="0"/>
              </a:rPr>
              <a:t>    -role </a:t>
            </a:r>
            <a:r>
              <a:rPr lang="es-MX" altLang="es-MX" sz="3200" dirty="0" err="1" smtClean="0">
                <a:latin typeface="Times New Roman" panose="02020603050405020304" pitchFamily="18" charset="0"/>
              </a:rPr>
              <a:t>play</a:t>
            </a:r>
            <a:r>
              <a:rPr lang="es-MX" altLang="es-MX" sz="3200" dirty="0" smtClean="0">
                <a:latin typeface="Times New Roman" panose="02020603050405020304" pitchFamily="18" charset="0"/>
              </a:rPr>
              <a:t> (</a:t>
            </a:r>
            <a:r>
              <a:rPr lang="es-MX" altLang="es-MX" sz="3200" dirty="0" err="1" smtClean="0">
                <a:latin typeface="Times New Roman" panose="02020603050405020304" pitchFamily="18" charset="0"/>
              </a:rPr>
              <a:t>prompts</a:t>
            </a:r>
            <a:r>
              <a:rPr lang="es-MX" altLang="es-MX" sz="3200" dirty="0" smtClean="0">
                <a:latin typeface="Times New Roman" panose="02020603050405020304" pitchFamily="18" charset="0"/>
              </a:rPr>
              <a:t>)</a:t>
            </a:r>
          </a:p>
          <a:p>
            <a:pPr eaLnBrk="1" hangingPunct="1">
              <a:spcBef>
                <a:spcPct val="0"/>
              </a:spcBef>
              <a:buClrTx/>
              <a:buSzTx/>
              <a:buFontTx/>
              <a:buNone/>
            </a:pPr>
            <a:r>
              <a:rPr lang="es-MX" altLang="es-MX" sz="3200" dirty="0">
                <a:latin typeface="Times New Roman" panose="02020603050405020304" pitchFamily="18" charset="0"/>
              </a:rPr>
              <a:t> </a:t>
            </a:r>
            <a:r>
              <a:rPr lang="es-MX" altLang="es-MX" sz="3200" dirty="0" smtClean="0">
                <a:latin typeface="Times New Roman" panose="02020603050405020304" pitchFamily="18" charset="0"/>
              </a:rPr>
              <a:t>    -</a:t>
            </a:r>
            <a:r>
              <a:rPr lang="es-MX" altLang="es-MX" sz="3200" dirty="0" err="1" smtClean="0">
                <a:latin typeface="Times New Roman" panose="02020603050405020304" pitchFamily="18" charset="0"/>
              </a:rPr>
              <a:t>writing</a:t>
            </a:r>
            <a:r>
              <a:rPr lang="es-MX" altLang="es-MX" sz="3200" dirty="0" smtClean="0">
                <a:latin typeface="Times New Roman" panose="02020603050405020304" pitchFamily="18" charset="0"/>
              </a:rPr>
              <a:t> a </a:t>
            </a:r>
            <a:r>
              <a:rPr lang="es-MX" altLang="es-MX" sz="3200" dirty="0" err="1" smtClean="0">
                <a:latin typeface="Times New Roman" panose="02020603050405020304" pitchFamily="18" charset="0"/>
              </a:rPr>
              <a:t>model</a:t>
            </a:r>
            <a:r>
              <a:rPr lang="es-MX" altLang="es-MX" sz="3200" dirty="0" smtClean="0">
                <a:latin typeface="Times New Roman" panose="02020603050405020304" pitchFamily="18" charset="0"/>
              </a:rPr>
              <a:t> </a:t>
            </a:r>
          </a:p>
          <a:p>
            <a:pPr eaLnBrk="1" hangingPunct="1">
              <a:spcBef>
                <a:spcPct val="0"/>
              </a:spcBef>
              <a:buClrTx/>
              <a:buSzTx/>
              <a:buFontTx/>
              <a:buNone/>
            </a:pPr>
            <a:r>
              <a:rPr lang="es-MX" altLang="es-MX" sz="3200" dirty="0" smtClean="0">
                <a:latin typeface="Times New Roman" panose="02020603050405020304" pitchFamily="18" charset="0"/>
              </a:rPr>
              <a:t>-</a:t>
            </a:r>
            <a:r>
              <a:rPr lang="es-MX" altLang="es-MX" sz="3200" dirty="0" err="1" smtClean="0">
                <a:latin typeface="Times New Roman" panose="02020603050405020304" pitchFamily="18" charset="0"/>
              </a:rPr>
              <a:t>focused</a:t>
            </a:r>
            <a:r>
              <a:rPr lang="es-MX" altLang="es-MX" sz="3200" dirty="0" smtClean="0">
                <a:latin typeface="Times New Roman" panose="02020603050405020304" pitchFamily="18" charset="0"/>
              </a:rPr>
              <a:t> </a:t>
            </a:r>
            <a:r>
              <a:rPr lang="es-MX" altLang="es-MX" sz="3200" dirty="0" err="1" smtClean="0">
                <a:latin typeface="Times New Roman" panose="02020603050405020304" pitchFamily="18" charset="0"/>
              </a:rPr>
              <a:t>on</a:t>
            </a:r>
            <a:r>
              <a:rPr lang="es-MX" altLang="es-MX" sz="3200" dirty="0" smtClean="0">
                <a:latin typeface="Times New Roman" panose="02020603050405020304" pitchFamily="18" charset="0"/>
              </a:rPr>
              <a:t> </a:t>
            </a:r>
            <a:r>
              <a:rPr lang="es-MX" altLang="es-MX" sz="3200" dirty="0" err="1" smtClean="0">
                <a:latin typeface="Times New Roman" panose="02020603050405020304" pitchFamily="18" charset="0"/>
              </a:rPr>
              <a:t>the</a:t>
            </a:r>
            <a:r>
              <a:rPr lang="es-MX" altLang="es-MX" sz="3200" dirty="0" smtClean="0">
                <a:latin typeface="Times New Roman" panose="02020603050405020304" pitchFamily="18" charset="0"/>
              </a:rPr>
              <a:t> </a:t>
            </a:r>
            <a:r>
              <a:rPr lang="es-MX" altLang="es-MX" sz="3200" dirty="0" err="1" smtClean="0">
                <a:latin typeface="Times New Roman" panose="02020603050405020304" pitchFamily="18" charset="0"/>
              </a:rPr>
              <a:t>practice</a:t>
            </a:r>
            <a:r>
              <a:rPr lang="es-MX" altLang="es-MX" sz="3200" dirty="0" smtClean="0">
                <a:latin typeface="Times New Roman" panose="02020603050405020304" pitchFamily="18" charset="0"/>
              </a:rPr>
              <a:t> of particular </a:t>
            </a:r>
            <a:r>
              <a:rPr lang="es-MX" altLang="es-MX" sz="3200" dirty="0" err="1" smtClean="0">
                <a:latin typeface="Times New Roman" panose="02020603050405020304" pitchFamily="18" charset="0"/>
              </a:rPr>
              <a:t>language</a:t>
            </a:r>
            <a:r>
              <a:rPr lang="es-MX" altLang="es-MX" sz="3200" dirty="0" smtClean="0">
                <a:latin typeface="Times New Roman" panose="02020603050405020304" pitchFamily="18" charset="0"/>
              </a:rPr>
              <a:t> </a:t>
            </a:r>
            <a:r>
              <a:rPr lang="es-MX" altLang="es-MX" sz="3200" dirty="0" err="1" smtClean="0">
                <a:latin typeface="Times New Roman" panose="02020603050405020304" pitchFamily="18" charset="0"/>
              </a:rPr>
              <a:t>structure</a:t>
            </a:r>
            <a:r>
              <a:rPr lang="es-MX" altLang="es-MX" sz="3200" dirty="0" smtClean="0">
                <a:latin typeface="Times New Roman" panose="02020603050405020304" pitchFamily="18" charset="0"/>
              </a:rPr>
              <a:t> </a:t>
            </a:r>
            <a:endParaRPr lang="es-MX" altLang="es-MX" sz="3200" dirty="0">
              <a:latin typeface="Times New Roman" panose="02020603050405020304" pitchFamily="18" charset="0"/>
            </a:endParaRPr>
          </a:p>
          <a:p>
            <a:pPr eaLnBrk="1" hangingPunct="1">
              <a:spcBef>
                <a:spcPct val="0"/>
              </a:spcBef>
              <a:buClrTx/>
              <a:buSzTx/>
              <a:buFontTx/>
              <a:buNone/>
            </a:pPr>
            <a:endParaRPr lang="es-MX" altLang="es-MX" sz="3200" dirty="0">
              <a:latin typeface="Times New Roman" panose="02020603050405020304" pitchFamily="18" charset="0"/>
            </a:endParaRPr>
          </a:p>
        </p:txBody>
      </p:sp>
      <p:pic>
        <p:nvPicPr>
          <p:cNvPr id="2" name="Imagen 1"/>
          <p:cNvPicPr>
            <a:picLocks noChangeAspect="1"/>
          </p:cNvPicPr>
          <p:nvPr/>
        </p:nvPicPr>
        <p:blipFill>
          <a:blip r:embed="rId2"/>
          <a:stretch>
            <a:fillRect/>
          </a:stretch>
        </p:blipFill>
        <p:spPr>
          <a:xfrm>
            <a:off x="8532359" y="2438400"/>
            <a:ext cx="1876425" cy="2438400"/>
          </a:xfrm>
          <a:prstGeom prst="rect">
            <a:avLst/>
          </a:prstGeom>
        </p:spPr>
      </p:pic>
    </p:spTree>
    <p:extLst>
      <p:ext uri="{BB962C8B-B14F-4D97-AF65-F5344CB8AC3E}">
        <p14:creationId xmlns:p14="http://schemas.microsoft.com/office/powerpoint/2010/main" val="218066844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linds(horizontal)">
                                      <p:cBhvr>
                                        <p:cTn id="7" dur="500"/>
                                        <p:tgtEl>
                                          <p:spTgt spid="71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7" presetClass="entr" presetSubtype="1" fill="hold" grpId="0" nodeType="clickEffect">
                                  <p:stCondLst>
                                    <p:cond delay="0"/>
                                  </p:stCondLst>
                                  <p:iterate type="wd">
                                    <p:tmPct val="100000"/>
                                  </p:iterate>
                                  <p:childTnLst>
                                    <p:set>
                                      <p:cBhvr>
                                        <p:cTn id="11" dur="1" fill="hold">
                                          <p:stCondLst>
                                            <p:cond delay="0"/>
                                          </p:stCondLst>
                                        </p:cTn>
                                        <p:tgtEl>
                                          <p:spTgt spid="7171"/>
                                        </p:tgtEl>
                                        <p:attrNameLst>
                                          <p:attrName>style.visibility</p:attrName>
                                        </p:attrNameLst>
                                      </p:cBhvr>
                                      <p:to>
                                        <p:strVal val="visible"/>
                                      </p:to>
                                    </p:set>
                                    <p:anim calcmode="lin" valueType="num">
                                      <p:cBhvr additive="base">
                                        <p:cTn id="12" dur="1000" fill="hold"/>
                                        <p:tgtEl>
                                          <p:spTgt spid="7171"/>
                                        </p:tgtEl>
                                        <p:attrNameLst>
                                          <p:attrName>ppt_x</p:attrName>
                                        </p:attrNameLst>
                                      </p:cBhvr>
                                      <p:tavLst>
                                        <p:tav tm="0">
                                          <p:val>
                                            <p:strVal val="#ppt_x"/>
                                          </p:val>
                                        </p:tav>
                                        <p:tav tm="100000">
                                          <p:val>
                                            <p:strVal val="#ppt_x"/>
                                          </p:val>
                                        </p:tav>
                                      </p:tavLst>
                                    </p:anim>
                                    <p:anim calcmode="lin" valueType="num">
                                      <p:cBhvr additive="base">
                                        <p:cTn id="13" dur="1000" fill="hold"/>
                                        <p:tgtEl>
                                          <p:spTgt spid="717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P spid="7171"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1981200" y="533400"/>
            <a:ext cx="38227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3200">
                <a:solidFill>
                  <a:schemeClr val="bg1"/>
                </a:solidFill>
                <a:latin typeface="Times New Roman" panose="02020603050405020304" pitchFamily="18" charset="0"/>
                <a:cs typeface="Times New Roman" panose="02020603050405020304" pitchFamily="18" charset="0"/>
              </a:rPr>
              <a:t>@ setting up activities</a:t>
            </a:r>
            <a:endParaRPr lang="es-ES" altLang="es-MX" sz="3200">
              <a:solidFill>
                <a:schemeClr val="bg1"/>
              </a:solidFill>
              <a:latin typeface="Times New Roman" panose="02020603050405020304" pitchFamily="18" charset="0"/>
              <a:cs typeface="Times New Roman" panose="02020603050405020304" pitchFamily="18" charset="0"/>
            </a:endParaRPr>
          </a:p>
        </p:txBody>
      </p:sp>
      <p:sp>
        <p:nvSpPr>
          <p:cNvPr id="7171" name="Text Box 3"/>
          <p:cNvSpPr txBox="1">
            <a:spLocks noChangeArrowheads="1"/>
          </p:cNvSpPr>
          <p:nvPr/>
        </p:nvSpPr>
        <p:spPr bwMode="auto">
          <a:xfrm>
            <a:off x="772886" y="1676400"/>
            <a:ext cx="8458199"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3200" dirty="0" smtClean="0">
                <a:latin typeface="Times New Roman" panose="02020603050405020304" pitchFamily="18" charset="0"/>
              </a:rPr>
              <a:t>-creative or free communication:</a:t>
            </a:r>
          </a:p>
          <a:p>
            <a:pPr eaLnBrk="1" hangingPunct="1">
              <a:spcBef>
                <a:spcPct val="0"/>
              </a:spcBef>
              <a:buClrTx/>
              <a:buSzTx/>
              <a:buFontTx/>
              <a:buNone/>
            </a:pPr>
            <a:r>
              <a:rPr lang="en-US" altLang="es-MX" sz="3200" dirty="0">
                <a:latin typeface="Times New Roman" panose="02020603050405020304" pitchFamily="18" charset="0"/>
              </a:rPr>
              <a:t> </a:t>
            </a:r>
            <a:r>
              <a:rPr lang="en-US" altLang="es-MX" sz="3200" dirty="0" smtClean="0">
                <a:latin typeface="Times New Roman" panose="02020603050405020304" pitchFamily="18" charset="0"/>
              </a:rPr>
              <a:t> </a:t>
            </a:r>
          </a:p>
          <a:p>
            <a:pPr eaLnBrk="1" hangingPunct="1">
              <a:spcBef>
                <a:spcPct val="0"/>
              </a:spcBef>
              <a:buClrTx/>
              <a:buSzTx/>
              <a:buFontTx/>
              <a:buNone/>
            </a:pPr>
            <a:r>
              <a:rPr lang="en-US" altLang="es-MX" sz="3200" dirty="0">
                <a:latin typeface="Times New Roman" panose="02020603050405020304" pitchFamily="18" charset="0"/>
              </a:rPr>
              <a:t> </a:t>
            </a:r>
            <a:r>
              <a:rPr lang="en-US" altLang="es-MX" sz="3200" dirty="0" smtClean="0">
                <a:latin typeface="Times New Roman" panose="02020603050405020304" pitchFamily="18" charset="0"/>
              </a:rPr>
              <a:t> - speaking </a:t>
            </a:r>
          </a:p>
          <a:p>
            <a:pPr eaLnBrk="1" hangingPunct="1">
              <a:spcBef>
                <a:spcPct val="0"/>
              </a:spcBef>
              <a:buClrTx/>
              <a:buSzTx/>
              <a:buFontTx/>
              <a:buNone/>
            </a:pPr>
            <a:r>
              <a:rPr lang="en-US" altLang="es-MX" sz="3200" dirty="0">
                <a:latin typeface="Times New Roman" panose="02020603050405020304" pitchFamily="18" charset="0"/>
              </a:rPr>
              <a:t> </a:t>
            </a:r>
            <a:r>
              <a:rPr lang="en-US" altLang="es-MX" sz="3200" dirty="0" smtClean="0">
                <a:latin typeface="Times New Roman" panose="02020603050405020304" pitchFamily="18" charset="0"/>
              </a:rPr>
              <a:t> - writing </a:t>
            </a:r>
          </a:p>
          <a:p>
            <a:pPr eaLnBrk="1" hangingPunct="1">
              <a:spcBef>
                <a:spcPct val="0"/>
              </a:spcBef>
              <a:buClrTx/>
              <a:buSzTx/>
              <a:buFontTx/>
              <a:buNone/>
            </a:pPr>
            <a:r>
              <a:rPr lang="en-US" altLang="es-MX" sz="3200" dirty="0">
                <a:latin typeface="Times New Roman" panose="02020603050405020304" pitchFamily="18" charset="0"/>
              </a:rPr>
              <a:t> </a:t>
            </a:r>
            <a:endParaRPr lang="en-US" altLang="es-MX" sz="3200" dirty="0" smtClean="0">
              <a:latin typeface="Times New Roman" panose="02020603050405020304" pitchFamily="18" charset="0"/>
            </a:endParaRPr>
          </a:p>
          <a:p>
            <a:pPr eaLnBrk="1" hangingPunct="1">
              <a:spcBef>
                <a:spcPct val="0"/>
              </a:spcBef>
              <a:buClrTx/>
              <a:buSzTx/>
              <a:buFontTx/>
              <a:buNone/>
            </a:pPr>
            <a:endParaRPr lang="en-US" altLang="es-MX" sz="3200" dirty="0" smtClean="0">
              <a:latin typeface="Times New Roman" panose="02020603050405020304" pitchFamily="18" charset="0"/>
            </a:endParaRPr>
          </a:p>
          <a:p>
            <a:pPr eaLnBrk="1" hangingPunct="1">
              <a:spcBef>
                <a:spcPct val="0"/>
              </a:spcBef>
              <a:buClrTx/>
              <a:buSzTx/>
              <a:buFontTx/>
              <a:buNone/>
            </a:pPr>
            <a:r>
              <a:rPr lang="en-US" altLang="es-MX" sz="3200" dirty="0" smtClean="0">
                <a:latin typeface="Times New Roman" panose="02020603050405020304" pitchFamily="18" charset="0"/>
              </a:rPr>
              <a:t>-ways to set up interactive activities:</a:t>
            </a:r>
          </a:p>
          <a:p>
            <a:pPr eaLnBrk="1" hangingPunct="1">
              <a:spcBef>
                <a:spcPct val="0"/>
              </a:spcBef>
              <a:buClrTx/>
              <a:buSzTx/>
              <a:buFontTx/>
              <a:buNone/>
            </a:pPr>
            <a:r>
              <a:rPr lang="en-US" altLang="es-MX" sz="3200" dirty="0">
                <a:latin typeface="Times New Roman" panose="02020603050405020304" pitchFamily="18" charset="0"/>
              </a:rPr>
              <a:t> </a:t>
            </a:r>
            <a:r>
              <a:rPr lang="en-US" altLang="es-MX" sz="3200" dirty="0" smtClean="0">
                <a:latin typeface="Times New Roman" panose="02020603050405020304" pitchFamily="18" charset="0"/>
              </a:rPr>
              <a:t> -</a:t>
            </a:r>
            <a:r>
              <a:rPr lang="en-US" altLang="es-MX" sz="3200" dirty="0" err="1" smtClean="0">
                <a:latin typeface="Times New Roman" panose="02020603050405020304" pitchFamily="18" charset="0"/>
              </a:rPr>
              <a:t>sts</a:t>
            </a:r>
            <a:r>
              <a:rPr lang="en-US" altLang="es-MX" sz="3200" dirty="0" smtClean="0">
                <a:latin typeface="Times New Roman" panose="02020603050405020304" pitchFamily="18" charset="0"/>
              </a:rPr>
              <a:t> talk to each other</a:t>
            </a:r>
          </a:p>
          <a:p>
            <a:pPr eaLnBrk="1" hangingPunct="1">
              <a:spcBef>
                <a:spcPct val="0"/>
              </a:spcBef>
              <a:buClrTx/>
              <a:buSzTx/>
              <a:buFontTx/>
              <a:buNone/>
            </a:pPr>
            <a:r>
              <a:rPr lang="en-US" altLang="es-MX" sz="3200" dirty="0">
                <a:latin typeface="Times New Roman" panose="02020603050405020304" pitchFamily="18" charset="0"/>
              </a:rPr>
              <a:t> </a:t>
            </a:r>
            <a:r>
              <a:rPr lang="en-US" altLang="es-MX" sz="3200" dirty="0" smtClean="0">
                <a:latin typeface="Times New Roman" panose="02020603050405020304" pitchFamily="18" charset="0"/>
              </a:rPr>
              <a:t> -</a:t>
            </a:r>
            <a:r>
              <a:rPr lang="en-US" altLang="es-MX" sz="3200" dirty="0" err="1" smtClean="0">
                <a:latin typeface="Times New Roman" panose="02020603050405020304" pitchFamily="18" charset="0"/>
              </a:rPr>
              <a:t>sts</a:t>
            </a:r>
            <a:r>
              <a:rPr lang="en-US" altLang="es-MX" sz="3200" dirty="0" smtClean="0">
                <a:latin typeface="Times New Roman" panose="02020603050405020304" pitchFamily="18" charset="0"/>
              </a:rPr>
              <a:t> fulfill a task </a:t>
            </a:r>
            <a:endParaRPr lang="en-US" altLang="es-MX" sz="3200" dirty="0">
              <a:latin typeface="Times New Roman" panose="02020603050405020304" pitchFamily="18" charset="0"/>
            </a:endParaRPr>
          </a:p>
        </p:txBody>
      </p:sp>
      <p:pic>
        <p:nvPicPr>
          <p:cNvPr id="7173" name="Picture 5" descr="http://tbn0.google.com/images?q=tbn:o8RuAWyYeYTZ2M:http://epapad.tripod.com/sitebuildercontent/sitebuilderpictures/groupwor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01201" y="1023258"/>
            <a:ext cx="1622425"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errar llave 1"/>
          <p:cNvSpPr/>
          <p:nvPr/>
        </p:nvSpPr>
        <p:spPr>
          <a:xfrm>
            <a:off x="2797629" y="2738229"/>
            <a:ext cx="533400" cy="94705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 name="Rectángulo 2"/>
          <p:cNvSpPr/>
          <p:nvPr/>
        </p:nvSpPr>
        <p:spPr>
          <a:xfrm>
            <a:off x="3605297" y="2738229"/>
            <a:ext cx="1904689" cy="923330"/>
          </a:xfrm>
          <a:prstGeom prst="rect">
            <a:avLst/>
          </a:prstGeom>
          <a:noFill/>
        </p:spPr>
        <p:txBody>
          <a:bodyPr wrap="none" lIns="91440" tIns="45720" rIns="91440" bIns="45720">
            <a:spAutoFit/>
          </a:bodyPr>
          <a:lstStyle/>
          <a:p>
            <a:pPr algn="ctr"/>
            <a:r>
              <a:rPr lang="es-ES" sz="3200" b="0" cap="none" spc="0" dirty="0" smtClean="0">
                <a:ln w="0"/>
                <a:gradFill>
                  <a:gsLst>
                    <a:gs pos="21000">
                      <a:srgbClr val="53575C"/>
                    </a:gs>
                    <a:gs pos="88000">
                      <a:srgbClr val="C5C7CA"/>
                    </a:gs>
                  </a:gsLst>
                  <a:lin ang="5400000"/>
                </a:gradFill>
                <a:effectLst/>
              </a:rPr>
              <a:t>Material</a:t>
            </a:r>
            <a:r>
              <a:rPr lang="es-ES" sz="5400" b="0" cap="none" spc="0" dirty="0" smtClean="0">
                <a:ln w="0"/>
                <a:gradFill>
                  <a:gsLst>
                    <a:gs pos="21000">
                      <a:srgbClr val="53575C"/>
                    </a:gs>
                    <a:gs pos="88000">
                      <a:srgbClr val="C5C7CA"/>
                    </a:gs>
                  </a:gsLst>
                  <a:lin ang="5400000"/>
                </a:gradFill>
                <a:effectLst/>
              </a:rPr>
              <a:t> </a:t>
            </a:r>
            <a:endParaRPr lang="es-ES" sz="5400" b="0" cap="none" spc="0" dirty="0">
              <a:ln w="0"/>
              <a:gradFill>
                <a:gsLst>
                  <a:gs pos="21000">
                    <a:srgbClr val="53575C"/>
                  </a:gs>
                  <a:gs pos="88000">
                    <a:srgbClr val="C5C7CA"/>
                  </a:gs>
                </a:gsLst>
                <a:lin ang="5400000"/>
              </a:gradFill>
              <a:effectLst/>
            </a:endParaRPr>
          </a:p>
        </p:txBody>
      </p:sp>
      <p:cxnSp>
        <p:nvCxnSpPr>
          <p:cNvPr id="5" name="Conector recto 4"/>
          <p:cNvCxnSpPr/>
          <p:nvPr/>
        </p:nvCxnSpPr>
        <p:spPr>
          <a:xfrm>
            <a:off x="4691743" y="5377543"/>
            <a:ext cx="818243" cy="391886"/>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flipV="1">
            <a:off x="4517570" y="5769429"/>
            <a:ext cx="968829" cy="152400"/>
          </a:xfrm>
          <a:prstGeom prst="line">
            <a:avLst/>
          </a:prstGeom>
        </p:spPr>
        <p:style>
          <a:lnRef idx="1">
            <a:schemeClr val="accent1"/>
          </a:lnRef>
          <a:fillRef idx="0">
            <a:schemeClr val="accent1"/>
          </a:fillRef>
          <a:effectRef idx="0">
            <a:schemeClr val="accent1"/>
          </a:effectRef>
          <a:fontRef idx="minor">
            <a:schemeClr val="tx1"/>
          </a:fontRef>
        </p:style>
      </p:cxnSp>
      <p:sp>
        <p:nvSpPr>
          <p:cNvPr id="8" name="Rectángulo 7"/>
          <p:cNvSpPr/>
          <p:nvPr/>
        </p:nvSpPr>
        <p:spPr>
          <a:xfrm>
            <a:off x="5660572" y="5377543"/>
            <a:ext cx="5153975" cy="584775"/>
          </a:xfrm>
          <a:prstGeom prst="rect">
            <a:avLst/>
          </a:prstGeom>
          <a:noFill/>
        </p:spPr>
        <p:txBody>
          <a:bodyPr wrap="none" lIns="91440" tIns="45720" rIns="91440" bIns="45720">
            <a:spAutoFit/>
          </a:bodyPr>
          <a:lstStyle/>
          <a:p>
            <a:pPr algn="ctr"/>
            <a:r>
              <a:rPr lang="es-ES" sz="3200" b="1" cap="none" spc="0" dirty="0" err="1" smtClean="0">
                <a:ln w="9525">
                  <a:solidFill>
                    <a:schemeClr val="bg1"/>
                  </a:solidFill>
                  <a:prstDash val="solid"/>
                </a:ln>
                <a:solidFill>
                  <a:schemeClr val="tx1"/>
                </a:solidFill>
                <a:effectLst>
                  <a:outerShdw blurRad="12700" dist="38100" dir="2700000" algn="tl" rotWithShape="0">
                    <a:schemeClr val="bg1">
                      <a:lumMod val="50000"/>
                    </a:schemeClr>
                  </a:outerShdw>
                </a:effectLst>
              </a:rPr>
              <a:t>Communicative</a:t>
            </a:r>
            <a:r>
              <a:rPr lang="es-ES" sz="32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 </a:t>
            </a:r>
            <a:r>
              <a:rPr lang="es-ES" sz="3200" b="1" cap="none" spc="0" dirty="0" err="1" smtClean="0">
                <a:ln w="9525">
                  <a:solidFill>
                    <a:schemeClr val="bg1"/>
                  </a:solidFill>
                  <a:prstDash val="solid"/>
                </a:ln>
                <a:solidFill>
                  <a:schemeClr val="tx1"/>
                </a:solidFill>
                <a:effectLst>
                  <a:outerShdw blurRad="12700" dist="38100" dir="2700000" algn="tl" rotWithShape="0">
                    <a:schemeClr val="bg1">
                      <a:lumMod val="50000"/>
                    </a:schemeClr>
                  </a:outerShdw>
                </a:effectLst>
              </a:rPr>
              <a:t>activities</a:t>
            </a:r>
            <a:r>
              <a:rPr lang="es-ES" sz="32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 </a:t>
            </a:r>
            <a:endParaRPr lang="es-ES" sz="32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417485105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linds(horizontal)">
                                      <p:cBhvr>
                                        <p:cTn id="7" dur="500"/>
                                        <p:tgtEl>
                                          <p:spTgt spid="71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7" presetClass="entr" presetSubtype="1" fill="hold" grpId="0" nodeType="clickEffect">
                                  <p:stCondLst>
                                    <p:cond delay="0"/>
                                  </p:stCondLst>
                                  <p:iterate type="wd">
                                    <p:tmPct val="100000"/>
                                  </p:iterate>
                                  <p:childTnLst>
                                    <p:set>
                                      <p:cBhvr>
                                        <p:cTn id="11" dur="1" fill="hold">
                                          <p:stCondLst>
                                            <p:cond delay="0"/>
                                          </p:stCondLst>
                                        </p:cTn>
                                        <p:tgtEl>
                                          <p:spTgt spid="7171"/>
                                        </p:tgtEl>
                                        <p:attrNameLst>
                                          <p:attrName>style.visibility</p:attrName>
                                        </p:attrNameLst>
                                      </p:cBhvr>
                                      <p:to>
                                        <p:strVal val="visible"/>
                                      </p:to>
                                    </p:set>
                                    <p:anim calcmode="lin" valueType="num">
                                      <p:cBhvr additive="base">
                                        <p:cTn id="12" dur="1000" fill="hold"/>
                                        <p:tgtEl>
                                          <p:spTgt spid="7171"/>
                                        </p:tgtEl>
                                        <p:attrNameLst>
                                          <p:attrName>ppt_x</p:attrName>
                                        </p:attrNameLst>
                                      </p:cBhvr>
                                      <p:tavLst>
                                        <p:tav tm="0">
                                          <p:val>
                                            <p:strVal val="#ppt_x"/>
                                          </p:val>
                                        </p:tav>
                                        <p:tav tm="100000">
                                          <p:val>
                                            <p:strVal val="#ppt_x"/>
                                          </p:val>
                                        </p:tav>
                                      </p:tavLst>
                                    </p:anim>
                                    <p:anim calcmode="lin" valueType="num">
                                      <p:cBhvr additive="base">
                                        <p:cTn id="13" dur="1000" fill="hold"/>
                                        <p:tgtEl>
                                          <p:spTgt spid="7171"/>
                                        </p:tgtEl>
                                        <p:attrNameLst>
                                          <p:attrName>ppt_y</p:attrName>
                                        </p:attrNameLst>
                                      </p:cBhvr>
                                      <p:tavLst>
                                        <p:tav tm="0">
                                          <p:val>
                                            <p:strVal val="0-#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3" presetClass="entr" presetSubtype="32" fill="hold" nodeType="clickEffect">
                                  <p:stCondLst>
                                    <p:cond delay="0"/>
                                  </p:stCondLst>
                                  <p:childTnLst>
                                    <p:set>
                                      <p:cBhvr>
                                        <p:cTn id="17" dur="1" fill="hold">
                                          <p:stCondLst>
                                            <p:cond delay="0"/>
                                          </p:stCondLst>
                                        </p:cTn>
                                        <p:tgtEl>
                                          <p:spTgt spid="7173"/>
                                        </p:tgtEl>
                                        <p:attrNameLst>
                                          <p:attrName>style.visibility</p:attrName>
                                        </p:attrNameLst>
                                      </p:cBhvr>
                                      <p:to>
                                        <p:strVal val="visible"/>
                                      </p:to>
                                    </p:set>
                                    <p:anim calcmode="lin" valueType="num">
                                      <p:cBhvr>
                                        <p:cTn id="18" dur="500" fill="hold"/>
                                        <p:tgtEl>
                                          <p:spTgt spid="7173"/>
                                        </p:tgtEl>
                                        <p:attrNameLst>
                                          <p:attrName>ppt_w</p:attrName>
                                        </p:attrNameLst>
                                      </p:cBhvr>
                                      <p:tavLst>
                                        <p:tav tm="0">
                                          <p:val>
                                            <p:strVal val="4*#ppt_w"/>
                                          </p:val>
                                        </p:tav>
                                        <p:tav tm="100000">
                                          <p:val>
                                            <p:strVal val="#ppt_w"/>
                                          </p:val>
                                        </p:tav>
                                      </p:tavLst>
                                    </p:anim>
                                    <p:anim calcmode="lin" valueType="num">
                                      <p:cBhvr>
                                        <p:cTn id="19" dur="500" fill="hold"/>
                                        <p:tgtEl>
                                          <p:spTgt spid="7173"/>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P spid="7171"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1981200" y="533400"/>
            <a:ext cx="38227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3200">
                <a:solidFill>
                  <a:schemeClr val="bg1"/>
                </a:solidFill>
                <a:latin typeface="Times New Roman" panose="02020603050405020304" pitchFamily="18" charset="0"/>
                <a:cs typeface="Times New Roman" panose="02020603050405020304" pitchFamily="18" charset="0"/>
              </a:rPr>
              <a:t>@ setting up activities</a:t>
            </a:r>
            <a:endParaRPr lang="es-ES" altLang="es-MX" sz="3200">
              <a:solidFill>
                <a:schemeClr val="bg1"/>
              </a:solidFill>
              <a:latin typeface="Times New Roman" panose="02020603050405020304" pitchFamily="18" charset="0"/>
              <a:cs typeface="Times New Roman" panose="02020603050405020304" pitchFamily="18" charset="0"/>
            </a:endParaRPr>
          </a:p>
        </p:txBody>
      </p:sp>
      <p:sp>
        <p:nvSpPr>
          <p:cNvPr id="7171" name="Text Box 3"/>
          <p:cNvSpPr txBox="1">
            <a:spLocks noChangeArrowheads="1"/>
          </p:cNvSpPr>
          <p:nvPr/>
        </p:nvSpPr>
        <p:spPr bwMode="auto">
          <a:xfrm>
            <a:off x="772886" y="1112838"/>
            <a:ext cx="8458199" cy="6986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3200" dirty="0" smtClean="0">
                <a:latin typeface="Times New Roman" panose="02020603050405020304" pitchFamily="18" charset="0"/>
              </a:rPr>
              <a:t>Do interactive activities </a:t>
            </a:r>
          </a:p>
          <a:p>
            <a:pPr eaLnBrk="1" hangingPunct="1">
              <a:spcBef>
                <a:spcPct val="0"/>
              </a:spcBef>
              <a:buClrTx/>
              <a:buSzTx/>
              <a:buFontTx/>
              <a:buNone/>
            </a:pPr>
            <a:r>
              <a:rPr lang="en-US" altLang="es-MX" sz="3200" dirty="0">
                <a:latin typeface="Times New Roman" panose="02020603050405020304" pitchFamily="18" charset="0"/>
              </a:rPr>
              <a:t> </a:t>
            </a:r>
            <a:r>
              <a:rPr lang="en-US" altLang="es-MX" sz="3200" dirty="0" smtClean="0">
                <a:latin typeface="Times New Roman" panose="02020603050405020304" pitchFamily="18" charset="0"/>
              </a:rPr>
              <a:t> </a:t>
            </a:r>
          </a:p>
          <a:p>
            <a:pPr eaLnBrk="1" hangingPunct="1">
              <a:spcBef>
                <a:spcPct val="0"/>
              </a:spcBef>
              <a:buClrTx/>
              <a:buSzTx/>
              <a:buFontTx/>
              <a:buNone/>
            </a:pPr>
            <a:r>
              <a:rPr lang="en-US" altLang="es-MX" sz="3200" dirty="0">
                <a:latin typeface="Times New Roman" panose="02020603050405020304" pitchFamily="18" charset="0"/>
              </a:rPr>
              <a:t> </a:t>
            </a:r>
            <a:r>
              <a:rPr lang="en-US" altLang="es-MX" sz="3200" dirty="0" smtClean="0">
                <a:latin typeface="Times New Roman" panose="02020603050405020304" pitchFamily="18" charset="0"/>
              </a:rPr>
              <a:t> - give more speaking time</a:t>
            </a:r>
          </a:p>
          <a:p>
            <a:pPr eaLnBrk="1" hangingPunct="1">
              <a:spcBef>
                <a:spcPct val="0"/>
              </a:spcBef>
              <a:buClrTx/>
              <a:buSzTx/>
              <a:buFontTx/>
              <a:buNone/>
            </a:pPr>
            <a:endParaRPr lang="en-US" altLang="es-MX" sz="3200" dirty="0" smtClean="0">
              <a:latin typeface="Times New Roman" panose="02020603050405020304" pitchFamily="18" charset="0"/>
            </a:endParaRPr>
          </a:p>
          <a:p>
            <a:pPr eaLnBrk="1" hangingPunct="1">
              <a:spcBef>
                <a:spcPct val="0"/>
              </a:spcBef>
              <a:buClrTx/>
              <a:buSzTx/>
              <a:buFontTx/>
              <a:buNone/>
            </a:pPr>
            <a:r>
              <a:rPr lang="en-US" altLang="es-MX" sz="3200" dirty="0">
                <a:latin typeface="Times New Roman" panose="02020603050405020304" pitchFamily="18" charset="0"/>
              </a:rPr>
              <a:t> </a:t>
            </a:r>
            <a:r>
              <a:rPr lang="en-US" altLang="es-MX" sz="3200" dirty="0" smtClean="0">
                <a:latin typeface="Times New Roman" panose="02020603050405020304" pitchFamily="18" charset="0"/>
              </a:rPr>
              <a:t> -withdraw individual performances</a:t>
            </a:r>
          </a:p>
          <a:p>
            <a:pPr eaLnBrk="1" hangingPunct="1">
              <a:spcBef>
                <a:spcPct val="0"/>
              </a:spcBef>
              <a:buClrTx/>
              <a:buSzTx/>
              <a:buFontTx/>
              <a:buNone/>
            </a:pPr>
            <a:r>
              <a:rPr lang="en-US" altLang="es-MX" sz="3200" dirty="0" smtClean="0">
                <a:latin typeface="Times New Roman" panose="02020603050405020304" pitchFamily="18" charset="0"/>
              </a:rPr>
              <a:t> </a:t>
            </a:r>
          </a:p>
          <a:p>
            <a:pPr eaLnBrk="1" hangingPunct="1">
              <a:spcBef>
                <a:spcPct val="0"/>
              </a:spcBef>
              <a:buClrTx/>
              <a:buSzTx/>
              <a:buFontTx/>
              <a:buNone/>
            </a:pPr>
            <a:r>
              <a:rPr lang="en-US" altLang="es-MX" sz="3200" dirty="0">
                <a:latin typeface="Times New Roman" panose="02020603050405020304" pitchFamily="18" charset="0"/>
              </a:rPr>
              <a:t> </a:t>
            </a:r>
            <a:r>
              <a:rPr lang="en-US" altLang="es-MX" sz="3200" dirty="0" smtClean="0">
                <a:latin typeface="Times New Roman" panose="02020603050405020304" pitchFamily="18" charset="0"/>
              </a:rPr>
              <a:t> -encourage rapport  </a:t>
            </a:r>
          </a:p>
          <a:p>
            <a:pPr eaLnBrk="1" hangingPunct="1">
              <a:spcBef>
                <a:spcPct val="0"/>
              </a:spcBef>
              <a:buClrTx/>
              <a:buSzTx/>
              <a:buFontTx/>
              <a:buNone/>
            </a:pPr>
            <a:endParaRPr lang="en-US" altLang="es-MX" sz="3200" dirty="0" smtClean="0">
              <a:latin typeface="Times New Roman" panose="02020603050405020304" pitchFamily="18" charset="0"/>
            </a:endParaRPr>
          </a:p>
          <a:p>
            <a:pPr eaLnBrk="1" hangingPunct="1">
              <a:spcBef>
                <a:spcPct val="0"/>
              </a:spcBef>
              <a:buClrTx/>
              <a:buSzTx/>
              <a:buFontTx/>
              <a:buNone/>
            </a:pPr>
            <a:r>
              <a:rPr lang="en-US" altLang="es-MX" sz="3200" dirty="0">
                <a:latin typeface="Times New Roman" panose="02020603050405020304" pitchFamily="18" charset="0"/>
              </a:rPr>
              <a:t> </a:t>
            </a:r>
            <a:r>
              <a:rPr lang="en-US" altLang="es-MX" sz="3200" dirty="0" smtClean="0">
                <a:latin typeface="Times New Roman" panose="02020603050405020304" pitchFamily="18" charset="0"/>
              </a:rPr>
              <a:t> -allow </a:t>
            </a:r>
            <a:r>
              <a:rPr lang="en-US" altLang="es-MX" sz="3200" dirty="0" err="1" smtClean="0">
                <a:latin typeface="Times New Roman" panose="02020603050405020304" pitchFamily="18" charset="0"/>
              </a:rPr>
              <a:t>sts</a:t>
            </a:r>
            <a:r>
              <a:rPr lang="en-US" altLang="es-MX" sz="3200" dirty="0" smtClean="0">
                <a:latin typeface="Times New Roman" panose="02020603050405020304" pitchFamily="18" charset="0"/>
              </a:rPr>
              <a:t> to work collaboratively </a:t>
            </a:r>
          </a:p>
          <a:p>
            <a:pPr eaLnBrk="1" hangingPunct="1">
              <a:spcBef>
                <a:spcPct val="0"/>
              </a:spcBef>
              <a:buClrTx/>
              <a:buSzTx/>
              <a:buFontTx/>
              <a:buNone/>
            </a:pPr>
            <a:endParaRPr lang="en-US" altLang="es-MX" sz="3200" dirty="0" smtClean="0">
              <a:latin typeface="Times New Roman" panose="02020603050405020304" pitchFamily="18" charset="0"/>
            </a:endParaRPr>
          </a:p>
          <a:p>
            <a:pPr eaLnBrk="1" hangingPunct="1">
              <a:spcBef>
                <a:spcPct val="0"/>
              </a:spcBef>
              <a:buClrTx/>
              <a:buSzTx/>
              <a:buFontTx/>
              <a:buNone/>
            </a:pPr>
            <a:r>
              <a:rPr lang="en-US" altLang="es-MX" sz="3200" dirty="0" smtClean="0">
                <a:latin typeface="Times New Roman" panose="02020603050405020304" pitchFamily="18" charset="0"/>
              </a:rPr>
              <a:t>  -allow </a:t>
            </a:r>
            <a:r>
              <a:rPr lang="en-US" altLang="es-MX" sz="3200" dirty="0" err="1" smtClean="0">
                <a:latin typeface="Times New Roman" panose="02020603050405020304" pitchFamily="18" charset="0"/>
              </a:rPr>
              <a:t>sts</a:t>
            </a:r>
            <a:r>
              <a:rPr lang="en-US" altLang="es-MX" sz="3200" dirty="0" smtClean="0">
                <a:latin typeface="Times New Roman" panose="02020603050405020304" pitchFamily="18" charset="0"/>
              </a:rPr>
              <a:t> to be independent</a:t>
            </a:r>
          </a:p>
          <a:p>
            <a:pPr eaLnBrk="1" hangingPunct="1">
              <a:spcBef>
                <a:spcPct val="0"/>
              </a:spcBef>
              <a:buClrTx/>
              <a:buSzTx/>
              <a:buFontTx/>
              <a:buNone/>
            </a:pPr>
            <a:r>
              <a:rPr lang="en-US" altLang="es-MX" sz="3200" dirty="0">
                <a:latin typeface="Times New Roman" panose="02020603050405020304" pitchFamily="18" charset="0"/>
              </a:rPr>
              <a:t> </a:t>
            </a:r>
            <a:endParaRPr lang="en-US" altLang="es-MX" sz="3200" dirty="0" smtClean="0">
              <a:latin typeface="Times New Roman" panose="02020603050405020304" pitchFamily="18" charset="0"/>
            </a:endParaRPr>
          </a:p>
          <a:p>
            <a:pPr eaLnBrk="1" hangingPunct="1">
              <a:spcBef>
                <a:spcPct val="0"/>
              </a:spcBef>
              <a:buClrTx/>
              <a:buSzTx/>
              <a:buFontTx/>
              <a:buNone/>
            </a:pPr>
            <a:endParaRPr lang="en-US" altLang="es-MX" sz="3200" dirty="0" smtClean="0">
              <a:latin typeface="Times New Roman" panose="02020603050405020304" pitchFamily="18" charset="0"/>
            </a:endParaRPr>
          </a:p>
          <a:p>
            <a:pPr eaLnBrk="1" hangingPunct="1">
              <a:spcBef>
                <a:spcPct val="0"/>
              </a:spcBef>
              <a:buClrTx/>
              <a:buSzTx/>
              <a:buFontTx/>
              <a:buNone/>
            </a:pPr>
            <a:endParaRPr lang="en-US" altLang="es-MX" sz="3200" dirty="0">
              <a:latin typeface="Times New Roman" panose="02020603050405020304" pitchFamily="18" charset="0"/>
            </a:endParaRPr>
          </a:p>
        </p:txBody>
      </p:sp>
      <p:pic>
        <p:nvPicPr>
          <p:cNvPr id="2" name="Imagen 1"/>
          <p:cNvPicPr>
            <a:picLocks noChangeAspect="1"/>
          </p:cNvPicPr>
          <p:nvPr/>
        </p:nvPicPr>
        <p:blipFill>
          <a:blip r:embed="rId2"/>
          <a:stretch>
            <a:fillRect/>
          </a:stretch>
        </p:blipFill>
        <p:spPr>
          <a:xfrm>
            <a:off x="8076519" y="2882077"/>
            <a:ext cx="2657475" cy="1724025"/>
          </a:xfrm>
          <a:prstGeom prst="rect">
            <a:avLst/>
          </a:prstGeom>
        </p:spPr>
      </p:pic>
    </p:spTree>
    <p:extLst>
      <p:ext uri="{BB962C8B-B14F-4D97-AF65-F5344CB8AC3E}">
        <p14:creationId xmlns:p14="http://schemas.microsoft.com/office/powerpoint/2010/main" val="219766199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linds(horizontal)">
                                      <p:cBhvr>
                                        <p:cTn id="7" dur="500"/>
                                        <p:tgtEl>
                                          <p:spTgt spid="71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7" presetClass="entr" presetSubtype="1" fill="hold" grpId="0" nodeType="clickEffect">
                                  <p:stCondLst>
                                    <p:cond delay="0"/>
                                  </p:stCondLst>
                                  <p:iterate type="wd">
                                    <p:tmPct val="100000"/>
                                  </p:iterate>
                                  <p:childTnLst>
                                    <p:set>
                                      <p:cBhvr>
                                        <p:cTn id="11" dur="1" fill="hold">
                                          <p:stCondLst>
                                            <p:cond delay="0"/>
                                          </p:stCondLst>
                                        </p:cTn>
                                        <p:tgtEl>
                                          <p:spTgt spid="7171"/>
                                        </p:tgtEl>
                                        <p:attrNameLst>
                                          <p:attrName>style.visibility</p:attrName>
                                        </p:attrNameLst>
                                      </p:cBhvr>
                                      <p:to>
                                        <p:strVal val="visible"/>
                                      </p:to>
                                    </p:set>
                                    <p:anim calcmode="lin" valueType="num">
                                      <p:cBhvr additive="base">
                                        <p:cTn id="12" dur="1000" fill="hold"/>
                                        <p:tgtEl>
                                          <p:spTgt spid="7171"/>
                                        </p:tgtEl>
                                        <p:attrNameLst>
                                          <p:attrName>ppt_x</p:attrName>
                                        </p:attrNameLst>
                                      </p:cBhvr>
                                      <p:tavLst>
                                        <p:tav tm="0">
                                          <p:val>
                                            <p:strVal val="#ppt_x"/>
                                          </p:val>
                                        </p:tav>
                                        <p:tav tm="100000">
                                          <p:val>
                                            <p:strVal val="#ppt_x"/>
                                          </p:val>
                                        </p:tav>
                                      </p:tavLst>
                                    </p:anim>
                                    <p:anim calcmode="lin" valueType="num">
                                      <p:cBhvr additive="base">
                                        <p:cTn id="13" dur="1000" fill="hold"/>
                                        <p:tgtEl>
                                          <p:spTgt spid="717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P spid="7171"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1981200" y="533400"/>
            <a:ext cx="38227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3200">
                <a:solidFill>
                  <a:schemeClr val="bg1"/>
                </a:solidFill>
                <a:latin typeface="Times New Roman" panose="02020603050405020304" pitchFamily="18" charset="0"/>
                <a:cs typeface="Times New Roman" panose="02020603050405020304" pitchFamily="18" charset="0"/>
              </a:rPr>
              <a:t>@ setting up activities</a:t>
            </a:r>
            <a:endParaRPr lang="es-ES" altLang="es-MX" sz="3200">
              <a:solidFill>
                <a:schemeClr val="bg1"/>
              </a:solidFill>
              <a:latin typeface="Times New Roman" panose="02020603050405020304" pitchFamily="18" charset="0"/>
              <a:cs typeface="Times New Roman" panose="02020603050405020304" pitchFamily="18" charset="0"/>
            </a:endParaRPr>
          </a:p>
        </p:txBody>
      </p:sp>
      <p:sp>
        <p:nvSpPr>
          <p:cNvPr id="7171" name="Text Box 3"/>
          <p:cNvSpPr txBox="1">
            <a:spLocks noChangeArrowheads="1"/>
          </p:cNvSpPr>
          <p:nvPr/>
        </p:nvSpPr>
        <p:spPr bwMode="auto">
          <a:xfrm>
            <a:off x="772886" y="1676400"/>
            <a:ext cx="8458199"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3200" dirty="0">
                <a:latin typeface="Times New Roman" panose="02020603050405020304" pitchFamily="18" charset="0"/>
              </a:rPr>
              <a:t>D</a:t>
            </a:r>
            <a:r>
              <a:rPr lang="en-US" altLang="es-MX" sz="3200" dirty="0" smtClean="0">
                <a:latin typeface="Times New Roman" panose="02020603050405020304" pitchFamily="18" charset="0"/>
              </a:rPr>
              <a:t>o interactive activities </a:t>
            </a:r>
          </a:p>
          <a:p>
            <a:pPr eaLnBrk="1" hangingPunct="1">
              <a:spcBef>
                <a:spcPct val="0"/>
              </a:spcBef>
              <a:buClrTx/>
              <a:buSzTx/>
              <a:buFontTx/>
              <a:buNone/>
            </a:pPr>
            <a:r>
              <a:rPr lang="en-US" altLang="es-MX" sz="3200" dirty="0">
                <a:latin typeface="Times New Roman" panose="02020603050405020304" pitchFamily="18" charset="0"/>
              </a:rPr>
              <a:t> </a:t>
            </a:r>
            <a:r>
              <a:rPr lang="en-US" altLang="es-MX" sz="3200" dirty="0" smtClean="0">
                <a:latin typeface="Times New Roman" panose="02020603050405020304" pitchFamily="18" charset="0"/>
              </a:rPr>
              <a:t> </a:t>
            </a:r>
          </a:p>
          <a:p>
            <a:pPr eaLnBrk="1" hangingPunct="1">
              <a:spcBef>
                <a:spcPct val="0"/>
              </a:spcBef>
              <a:buClrTx/>
              <a:buSzTx/>
              <a:buFontTx/>
              <a:buNone/>
            </a:pPr>
            <a:r>
              <a:rPr lang="en-US" altLang="es-MX" sz="3200" dirty="0">
                <a:latin typeface="Times New Roman" panose="02020603050405020304" pitchFamily="18" charset="0"/>
              </a:rPr>
              <a:t> </a:t>
            </a:r>
            <a:r>
              <a:rPr lang="en-US" altLang="es-MX" sz="3200" dirty="0" smtClean="0">
                <a:latin typeface="Times New Roman" panose="02020603050405020304" pitchFamily="18" charset="0"/>
              </a:rPr>
              <a:t> - give opportunity for shy </a:t>
            </a:r>
            <a:r>
              <a:rPr lang="en-US" altLang="es-MX" sz="3200" dirty="0" err="1" smtClean="0">
                <a:latin typeface="Times New Roman" panose="02020603050405020304" pitchFamily="18" charset="0"/>
              </a:rPr>
              <a:t>sts</a:t>
            </a:r>
            <a:r>
              <a:rPr lang="en-US" altLang="es-MX" sz="3200" dirty="0" smtClean="0">
                <a:latin typeface="Times New Roman" panose="02020603050405020304" pitchFamily="18" charset="0"/>
              </a:rPr>
              <a:t> to participate</a:t>
            </a:r>
          </a:p>
          <a:p>
            <a:pPr eaLnBrk="1" hangingPunct="1">
              <a:spcBef>
                <a:spcPct val="0"/>
              </a:spcBef>
              <a:buClrTx/>
              <a:buSzTx/>
              <a:buFontTx/>
              <a:buNone/>
            </a:pPr>
            <a:endParaRPr lang="en-US" altLang="es-MX" sz="3200" dirty="0" smtClean="0">
              <a:latin typeface="Times New Roman" panose="02020603050405020304" pitchFamily="18" charset="0"/>
            </a:endParaRPr>
          </a:p>
          <a:p>
            <a:pPr eaLnBrk="1" hangingPunct="1">
              <a:spcBef>
                <a:spcPct val="0"/>
              </a:spcBef>
              <a:buClrTx/>
              <a:buSzTx/>
              <a:buFontTx/>
              <a:buNone/>
            </a:pPr>
            <a:r>
              <a:rPr lang="en-US" altLang="es-MX" sz="3200" dirty="0">
                <a:latin typeface="Times New Roman" panose="02020603050405020304" pitchFamily="18" charset="0"/>
              </a:rPr>
              <a:t> </a:t>
            </a:r>
            <a:r>
              <a:rPr lang="en-US" altLang="es-MX" sz="3200" dirty="0" smtClean="0">
                <a:latin typeface="Times New Roman" panose="02020603050405020304" pitchFamily="18" charset="0"/>
              </a:rPr>
              <a:t> - provide a change in pace</a:t>
            </a:r>
          </a:p>
          <a:p>
            <a:pPr eaLnBrk="1" hangingPunct="1">
              <a:spcBef>
                <a:spcPct val="0"/>
              </a:spcBef>
              <a:buClrTx/>
              <a:buSzTx/>
              <a:buFontTx/>
              <a:buNone/>
            </a:pPr>
            <a:endParaRPr lang="en-US" altLang="es-MX" sz="3200" dirty="0" smtClean="0">
              <a:latin typeface="Times New Roman" panose="02020603050405020304" pitchFamily="18" charset="0"/>
            </a:endParaRPr>
          </a:p>
          <a:p>
            <a:pPr eaLnBrk="1" hangingPunct="1">
              <a:spcBef>
                <a:spcPct val="0"/>
              </a:spcBef>
              <a:buClrTx/>
              <a:buSzTx/>
              <a:buFontTx/>
              <a:buNone/>
            </a:pPr>
            <a:r>
              <a:rPr lang="en-US" altLang="es-MX" sz="3200" dirty="0" smtClean="0">
                <a:latin typeface="Times New Roman" panose="02020603050405020304" pitchFamily="18" charset="0"/>
              </a:rPr>
              <a:t>  -adds a variety of the lesson </a:t>
            </a:r>
          </a:p>
          <a:p>
            <a:pPr eaLnBrk="1" hangingPunct="1">
              <a:spcBef>
                <a:spcPct val="0"/>
              </a:spcBef>
              <a:buClrTx/>
              <a:buSzTx/>
              <a:buFontTx/>
              <a:buNone/>
            </a:pPr>
            <a:endParaRPr lang="en-US" altLang="es-MX" sz="3200" dirty="0" smtClean="0">
              <a:latin typeface="Times New Roman" panose="02020603050405020304" pitchFamily="18" charset="0"/>
            </a:endParaRPr>
          </a:p>
          <a:p>
            <a:pPr eaLnBrk="1" hangingPunct="1">
              <a:spcBef>
                <a:spcPct val="0"/>
              </a:spcBef>
              <a:buClrTx/>
              <a:buSzTx/>
              <a:buFontTx/>
              <a:buNone/>
            </a:pPr>
            <a:r>
              <a:rPr lang="en-US" altLang="es-MX" sz="3200" dirty="0">
                <a:latin typeface="Times New Roman" panose="02020603050405020304" pitchFamily="18" charset="0"/>
              </a:rPr>
              <a:t> </a:t>
            </a:r>
            <a:r>
              <a:rPr lang="en-US" altLang="es-MX" sz="3200" dirty="0" smtClean="0">
                <a:latin typeface="Times New Roman" panose="02020603050405020304" pitchFamily="18" charset="0"/>
              </a:rPr>
              <a:t>  </a:t>
            </a:r>
          </a:p>
          <a:p>
            <a:pPr eaLnBrk="1" hangingPunct="1">
              <a:spcBef>
                <a:spcPct val="0"/>
              </a:spcBef>
              <a:buClrTx/>
              <a:buSzTx/>
              <a:buFontTx/>
              <a:buNone/>
            </a:pPr>
            <a:endParaRPr lang="en-US" altLang="es-MX" sz="3200" dirty="0" smtClean="0">
              <a:latin typeface="Times New Roman" panose="02020603050405020304" pitchFamily="18" charset="0"/>
            </a:endParaRPr>
          </a:p>
          <a:p>
            <a:pPr eaLnBrk="1" hangingPunct="1">
              <a:spcBef>
                <a:spcPct val="0"/>
              </a:spcBef>
              <a:buClrTx/>
              <a:buSzTx/>
              <a:buFontTx/>
              <a:buNone/>
            </a:pPr>
            <a:endParaRPr lang="en-US" altLang="es-MX" sz="3200" dirty="0">
              <a:latin typeface="Times New Roman" panose="02020603050405020304" pitchFamily="18" charset="0"/>
            </a:endParaRPr>
          </a:p>
        </p:txBody>
      </p:sp>
      <p:pic>
        <p:nvPicPr>
          <p:cNvPr id="4" name="Imagen 3"/>
          <p:cNvPicPr>
            <a:picLocks noChangeAspect="1"/>
          </p:cNvPicPr>
          <p:nvPr/>
        </p:nvPicPr>
        <p:blipFill>
          <a:blip r:embed="rId2"/>
          <a:stretch>
            <a:fillRect/>
          </a:stretch>
        </p:blipFill>
        <p:spPr>
          <a:xfrm>
            <a:off x="8292193" y="4341359"/>
            <a:ext cx="2095500" cy="2181225"/>
          </a:xfrm>
          <a:prstGeom prst="rect">
            <a:avLst/>
          </a:prstGeom>
        </p:spPr>
      </p:pic>
    </p:spTree>
    <p:extLst>
      <p:ext uri="{BB962C8B-B14F-4D97-AF65-F5344CB8AC3E}">
        <p14:creationId xmlns:p14="http://schemas.microsoft.com/office/powerpoint/2010/main" val="134627680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linds(horizontal)">
                                      <p:cBhvr>
                                        <p:cTn id="7" dur="500"/>
                                        <p:tgtEl>
                                          <p:spTgt spid="71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7" presetClass="entr" presetSubtype="1" fill="hold" grpId="0" nodeType="clickEffect">
                                  <p:stCondLst>
                                    <p:cond delay="0"/>
                                  </p:stCondLst>
                                  <p:iterate type="wd">
                                    <p:tmPct val="100000"/>
                                  </p:iterate>
                                  <p:childTnLst>
                                    <p:set>
                                      <p:cBhvr>
                                        <p:cTn id="11" dur="1" fill="hold">
                                          <p:stCondLst>
                                            <p:cond delay="0"/>
                                          </p:stCondLst>
                                        </p:cTn>
                                        <p:tgtEl>
                                          <p:spTgt spid="7171"/>
                                        </p:tgtEl>
                                        <p:attrNameLst>
                                          <p:attrName>style.visibility</p:attrName>
                                        </p:attrNameLst>
                                      </p:cBhvr>
                                      <p:to>
                                        <p:strVal val="visible"/>
                                      </p:to>
                                    </p:set>
                                    <p:anim calcmode="lin" valueType="num">
                                      <p:cBhvr additive="base">
                                        <p:cTn id="12" dur="1000" fill="hold"/>
                                        <p:tgtEl>
                                          <p:spTgt spid="7171"/>
                                        </p:tgtEl>
                                        <p:attrNameLst>
                                          <p:attrName>ppt_x</p:attrName>
                                        </p:attrNameLst>
                                      </p:cBhvr>
                                      <p:tavLst>
                                        <p:tav tm="0">
                                          <p:val>
                                            <p:strVal val="#ppt_x"/>
                                          </p:val>
                                        </p:tav>
                                        <p:tav tm="100000">
                                          <p:val>
                                            <p:strVal val="#ppt_x"/>
                                          </p:val>
                                        </p:tav>
                                      </p:tavLst>
                                    </p:anim>
                                    <p:anim calcmode="lin" valueType="num">
                                      <p:cBhvr additive="base">
                                        <p:cTn id="13" dur="1000" fill="hold"/>
                                        <p:tgtEl>
                                          <p:spTgt spid="717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P spid="7171"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55441" y="214290"/>
            <a:ext cx="6934912" cy="923330"/>
          </a:xfrm>
          <a:prstGeom prst="rect">
            <a:avLst/>
          </a:prstGeom>
          <a:noFill/>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eaLnBrk="1" hangingPunct="1">
              <a:defRPr/>
            </a:pPr>
            <a:r>
              <a:rPr lang="es-E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PLANNING LESSONS </a:t>
            </a:r>
          </a:p>
        </p:txBody>
      </p:sp>
      <p:sp>
        <p:nvSpPr>
          <p:cNvPr id="3075" name="2 CuadroTexto"/>
          <p:cNvSpPr txBox="1">
            <a:spLocks noChangeArrowheads="1"/>
          </p:cNvSpPr>
          <p:nvPr/>
        </p:nvSpPr>
        <p:spPr bwMode="auto">
          <a:xfrm>
            <a:off x="1524001" y="1571626"/>
            <a:ext cx="32813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5400" dirty="0">
                <a:solidFill>
                  <a:schemeClr val="bg1"/>
                </a:solidFill>
                <a:latin typeface="Times New Roman" panose="02020603050405020304" pitchFamily="18" charset="0"/>
              </a:rPr>
              <a:t>Functions</a:t>
            </a:r>
            <a:r>
              <a:rPr lang="es-MX" altLang="es-MX" sz="5400" dirty="0">
                <a:solidFill>
                  <a:schemeClr val="bg1"/>
                </a:solidFill>
                <a:latin typeface="Times New Roman" panose="02020603050405020304" pitchFamily="18" charset="0"/>
              </a:rPr>
              <a:t>: </a:t>
            </a:r>
          </a:p>
        </p:txBody>
      </p:sp>
      <p:sp>
        <p:nvSpPr>
          <p:cNvPr id="3076" name="3 CuadroTexto"/>
          <p:cNvSpPr txBox="1">
            <a:spLocks noChangeArrowheads="1"/>
          </p:cNvSpPr>
          <p:nvPr/>
        </p:nvSpPr>
        <p:spPr bwMode="auto">
          <a:xfrm>
            <a:off x="2768600" y="3500438"/>
            <a:ext cx="7899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1800">
                <a:solidFill>
                  <a:schemeClr val="bg1"/>
                </a:solidFill>
                <a:latin typeface="Times New Roman" panose="02020603050405020304" pitchFamily="18" charset="0"/>
              </a:rPr>
              <a:t>- An aid to planning:  written= think logically through the stages  - time availability </a:t>
            </a:r>
          </a:p>
          <a:p>
            <a:pPr eaLnBrk="1" hangingPunct="1">
              <a:spcBef>
                <a:spcPct val="0"/>
              </a:spcBef>
              <a:buClrTx/>
              <a:buSzTx/>
              <a:buFontTx/>
              <a:buNone/>
            </a:pPr>
            <a:endParaRPr lang="es-MX" altLang="es-MX" sz="1800">
              <a:latin typeface="Times New Roman" panose="02020603050405020304" pitchFamily="18" charset="0"/>
            </a:endParaRPr>
          </a:p>
        </p:txBody>
      </p:sp>
      <p:sp>
        <p:nvSpPr>
          <p:cNvPr id="3077" name="4 CuadroTexto"/>
          <p:cNvSpPr txBox="1">
            <a:spLocks noChangeArrowheads="1"/>
          </p:cNvSpPr>
          <p:nvPr/>
        </p:nvSpPr>
        <p:spPr bwMode="auto">
          <a:xfrm>
            <a:off x="2738439" y="4429126"/>
            <a:ext cx="31829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2400">
                <a:solidFill>
                  <a:schemeClr val="bg1"/>
                </a:solidFill>
                <a:latin typeface="Times New Roman" panose="02020603050405020304" pitchFamily="18" charset="0"/>
              </a:rPr>
              <a:t>- A working  document</a:t>
            </a:r>
            <a:r>
              <a:rPr lang="es-MX" altLang="es-MX" sz="2400">
                <a:solidFill>
                  <a:schemeClr val="bg1"/>
                </a:solidFill>
                <a:latin typeface="Times New Roman" panose="02020603050405020304" pitchFamily="18" charset="0"/>
              </a:rPr>
              <a:t>: </a:t>
            </a:r>
          </a:p>
        </p:txBody>
      </p:sp>
      <p:sp>
        <p:nvSpPr>
          <p:cNvPr id="6" name="5 Flecha curvada hacia abajo"/>
          <p:cNvSpPr/>
          <p:nvPr/>
        </p:nvSpPr>
        <p:spPr>
          <a:xfrm>
            <a:off x="6024563" y="4143376"/>
            <a:ext cx="1714500" cy="785813"/>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MX">
              <a:solidFill>
                <a:schemeClr val="tx1"/>
              </a:solidFill>
            </a:endParaRPr>
          </a:p>
        </p:txBody>
      </p:sp>
      <p:sp>
        <p:nvSpPr>
          <p:cNvPr id="7" name="6 Flecha curvada hacia arriba"/>
          <p:cNvSpPr/>
          <p:nvPr/>
        </p:nvSpPr>
        <p:spPr>
          <a:xfrm rot="10800000">
            <a:off x="8024814" y="4143376"/>
            <a:ext cx="1785937" cy="785813"/>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MX">
              <a:solidFill>
                <a:schemeClr val="tx1"/>
              </a:solidFill>
            </a:endParaRPr>
          </a:p>
        </p:txBody>
      </p:sp>
      <p:sp>
        <p:nvSpPr>
          <p:cNvPr id="3080" name="7 CuadroTexto"/>
          <p:cNvSpPr txBox="1">
            <a:spLocks noChangeArrowheads="1"/>
          </p:cNvSpPr>
          <p:nvPr/>
        </p:nvSpPr>
        <p:spPr bwMode="auto">
          <a:xfrm>
            <a:off x="2809875" y="5500688"/>
            <a:ext cx="45339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2400">
                <a:solidFill>
                  <a:schemeClr val="bg1"/>
                </a:solidFill>
                <a:latin typeface="Times New Roman" panose="02020603050405020304" pitchFamily="18" charset="0"/>
              </a:rPr>
              <a:t>- A record: of what you have done </a:t>
            </a:r>
            <a:r>
              <a:rPr lang="en-US" altLang="es-MX" sz="2400">
                <a:latin typeface="Times New Roman" panose="02020603050405020304" pitchFamily="18" charset="0"/>
              </a:rPr>
              <a:t> </a:t>
            </a:r>
          </a:p>
        </p:txBody>
      </p:sp>
    </p:spTree>
    <p:extLst>
      <p:ext uri="{BB962C8B-B14F-4D97-AF65-F5344CB8AC3E}">
        <p14:creationId xmlns:p14="http://schemas.microsoft.com/office/powerpoint/2010/main" val="378927434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075"/>
                                        </p:tgtEl>
                                        <p:attrNameLst>
                                          <p:attrName>style.visibility</p:attrName>
                                        </p:attrNameLst>
                                      </p:cBhvr>
                                      <p:to>
                                        <p:strVal val="visible"/>
                                      </p:to>
                                    </p:set>
                                    <p:animEffect transition="in" filter="checkerboard(across)">
                                      <p:cBhvr>
                                        <p:cTn id="12" dur="500"/>
                                        <p:tgtEl>
                                          <p:spTgt spid="307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076"/>
                                        </p:tgtEl>
                                        <p:attrNameLst>
                                          <p:attrName>style.visibility</p:attrName>
                                        </p:attrNameLst>
                                      </p:cBhvr>
                                      <p:to>
                                        <p:strVal val="visible"/>
                                      </p:to>
                                    </p:set>
                                    <p:animEffect transition="in" filter="diamond(in)">
                                      <p:cBhvr>
                                        <p:cTn id="17" dur="3000"/>
                                        <p:tgtEl>
                                          <p:spTgt spid="307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077"/>
                                        </p:tgtEl>
                                        <p:attrNameLst>
                                          <p:attrName>style.visibility</p:attrName>
                                        </p:attrNameLst>
                                      </p:cBhvr>
                                      <p:to>
                                        <p:strVal val="visible"/>
                                      </p:to>
                                    </p:set>
                                    <p:anim calcmode="lin" valueType="num">
                                      <p:cBhvr additive="base">
                                        <p:cTn id="22" dur="500" fill="hold"/>
                                        <p:tgtEl>
                                          <p:spTgt spid="3077"/>
                                        </p:tgtEl>
                                        <p:attrNameLst>
                                          <p:attrName>ppt_x</p:attrName>
                                        </p:attrNameLst>
                                      </p:cBhvr>
                                      <p:tavLst>
                                        <p:tav tm="0">
                                          <p:val>
                                            <p:strVal val="#ppt_x"/>
                                          </p:val>
                                        </p:tav>
                                        <p:tav tm="100000">
                                          <p:val>
                                            <p:strVal val="#ppt_x"/>
                                          </p:val>
                                        </p:tav>
                                      </p:tavLst>
                                    </p:anim>
                                    <p:anim calcmode="lin" valueType="num">
                                      <p:cBhvr additive="base">
                                        <p:cTn id="23" dur="500" fill="hold"/>
                                        <p:tgtEl>
                                          <p:spTgt spid="3077"/>
                                        </p:tgtEl>
                                        <p:attrNameLst>
                                          <p:attrName>ppt_y</p:attrName>
                                        </p:attrNameLst>
                                      </p:cBhvr>
                                      <p:tavLst>
                                        <p:tav tm="0">
                                          <p:val>
                                            <p:strVal val="1+#ppt_h/2"/>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17" presetClass="entr" presetSubtype="1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43" presetClass="entr" presetSubtype="0"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100"/>
                                        <p:tgtEl>
                                          <p:spTgt spid="7"/>
                                        </p:tgtEl>
                                      </p:cBhvr>
                                    </p:animEffect>
                                    <p:anim calcmode="lin" valueType="num">
                                      <p:cBhvr>
                                        <p:cTn id="35" dur="400" fill="hold"/>
                                        <p:tgtEl>
                                          <p:spTgt spid="7"/>
                                        </p:tgtEl>
                                        <p:attrNameLst>
                                          <p:attrName>ppt_x</p:attrName>
                                        </p:attrNameLst>
                                      </p:cBhvr>
                                      <p:tavLst>
                                        <p:tav tm="0">
                                          <p:val>
                                            <p:strVal val="#ppt_x"/>
                                          </p:val>
                                        </p:tav>
                                        <p:tav tm="100000">
                                          <p:val>
                                            <p:strVal val="#ppt_x"/>
                                          </p:val>
                                        </p:tav>
                                      </p:tavLst>
                                    </p:anim>
                                    <p:anim calcmode="lin" valueType="num">
                                      <p:cBhvr>
                                        <p:cTn id="36" dur="400" fill="hold"/>
                                        <p:tgtEl>
                                          <p:spTgt spid="7"/>
                                        </p:tgtEl>
                                        <p:attrNameLst>
                                          <p:attrName>ppt_y</p:attrName>
                                        </p:attrNameLst>
                                      </p:cBhvr>
                                      <p:tavLst>
                                        <p:tav tm="0">
                                          <p:val>
                                            <p:strVal val="#ppt_y+0.31"/>
                                          </p:val>
                                        </p:tav>
                                        <p:tav tm="100000">
                                          <p:val>
                                            <p:strVal val="#ppt_y+0.31"/>
                                          </p:val>
                                        </p:tav>
                                      </p:tavLst>
                                    </p:anim>
                                    <p:anim calcmode="lin" valueType="num">
                                      <p:cBhvr>
                                        <p:cTn id="37"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8"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17" presetClass="entr" presetSubtype="10" fill="hold" grpId="0" nodeType="clickEffect">
                                  <p:stCondLst>
                                    <p:cond delay="0"/>
                                  </p:stCondLst>
                                  <p:childTnLst>
                                    <p:set>
                                      <p:cBhvr>
                                        <p:cTn id="42" dur="1" fill="hold">
                                          <p:stCondLst>
                                            <p:cond delay="0"/>
                                          </p:stCondLst>
                                        </p:cTn>
                                        <p:tgtEl>
                                          <p:spTgt spid="3080"/>
                                        </p:tgtEl>
                                        <p:attrNameLst>
                                          <p:attrName>style.visibility</p:attrName>
                                        </p:attrNameLst>
                                      </p:cBhvr>
                                      <p:to>
                                        <p:strVal val="visible"/>
                                      </p:to>
                                    </p:set>
                                    <p:anim calcmode="lin" valueType="num">
                                      <p:cBhvr>
                                        <p:cTn id="43" dur="3000" fill="hold"/>
                                        <p:tgtEl>
                                          <p:spTgt spid="3080"/>
                                        </p:tgtEl>
                                        <p:attrNameLst>
                                          <p:attrName>ppt_w</p:attrName>
                                        </p:attrNameLst>
                                      </p:cBhvr>
                                      <p:tavLst>
                                        <p:tav tm="0">
                                          <p:val>
                                            <p:fltVal val="0"/>
                                          </p:val>
                                        </p:tav>
                                        <p:tav tm="100000">
                                          <p:val>
                                            <p:strVal val="#ppt_w"/>
                                          </p:val>
                                        </p:tav>
                                      </p:tavLst>
                                    </p:anim>
                                    <p:anim calcmode="lin" valueType="num">
                                      <p:cBhvr>
                                        <p:cTn id="44" dur="3000" fill="hold"/>
                                        <p:tgtEl>
                                          <p:spTgt spid="308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p:bldP spid="3076" grpId="0"/>
      <p:bldP spid="3077" grpId="0"/>
      <p:bldP spid="6" grpId="0" animBg="1"/>
      <p:bldP spid="7" grpId="0" animBg="1"/>
      <p:bldP spid="308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1981200" y="533400"/>
            <a:ext cx="38227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3200">
                <a:solidFill>
                  <a:schemeClr val="bg1"/>
                </a:solidFill>
                <a:latin typeface="Times New Roman" panose="02020603050405020304" pitchFamily="18" charset="0"/>
                <a:cs typeface="Times New Roman" panose="02020603050405020304" pitchFamily="18" charset="0"/>
              </a:rPr>
              <a:t>@ setting up activities</a:t>
            </a:r>
            <a:endParaRPr lang="es-ES" altLang="es-MX" sz="3200">
              <a:solidFill>
                <a:schemeClr val="bg1"/>
              </a:solidFill>
              <a:latin typeface="Times New Roman" panose="02020603050405020304" pitchFamily="18" charset="0"/>
              <a:cs typeface="Times New Roman" panose="02020603050405020304" pitchFamily="18" charset="0"/>
            </a:endParaRPr>
          </a:p>
        </p:txBody>
      </p:sp>
      <p:sp>
        <p:nvSpPr>
          <p:cNvPr id="7171" name="Text Box 3"/>
          <p:cNvSpPr txBox="1">
            <a:spLocks noChangeArrowheads="1"/>
          </p:cNvSpPr>
          <p:nvPr/>
        </p:nvSpPr>
        <p:spPr bwMode="auto">
          <a:xfrm>
            <a:off x="772886" y="1676400"/>
            <a:ext cx="8458199" cy="600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3200" dirty="0">
                <a:latin typeface="Times New Roman" panose="02020603050405020304" pitchFamily="18" charset="0"/>
              </a:rPr>
              <a:t>D</a:t>
            </a:r>
            <a:r>
              <a:rPr lang="en-US" altLang="es-MX" sz="3200" dirty="0" smtClean="0">
                <a:latin typeface="Times New Roman" panose="02020603050405020304" pitchFamily="18" charset="0"/>
              </a:rPr>
              <a:t>o interactive activities </a:t>
            </a:r>
          </a:p>
          <a:p>
            <a:pPr eaLnBrk="1" hangingPunct="1">
              <a:spcBef>
                <a:spcPct val="0"/>
              </a:spcBef>
              <a:buClrTx/>
              <a:buSzTx/>
              <a:buFontTx/>
              <a:buNone/>
            </a:pPr>
            <a:r>
              <a:rPr lang="en-US" altLang="es-MX" sz="3200" dirty="0">
                <a:latin typeface="Times New Roman" panose="02020603050405020304" pitchFamily="18" charset="0"/>
              </a:rPr>
              <a:t> </a:t>
            </a:r>
            <a:r>
              <a:rPr lang="en-US" altLang="es-MX" sz="3200" dirty="0" smtClean="0">
                <a:latin typeface="Times New Roman" panose="02020603050405020304" pitchFamily="18" charset="0"/>
              </a:rPr>
              <a:t> </a:t>
            </a:r>
          </a:p>
          <a:p>
            <a:pPr eaLnBrk="1" hangingPunct="1">
              <a:spcBef>
                <a:spcPct val="0"/>
              </a:spcBef>
              <a:buClrTx/>
              <a:buSzTx/>
              <a:buFontTx/>
              <a:buNone/>
            </a:pPr>
            <a:r>
              <a:rPr lang="en-US" altLang="es-MX" sz="3200" dirty="0">
                <a:latin typeface="Times New Roman" panose="02020603050405020304" pitchFamily="18" charset="0"/>
              </a:rPr>
              <a:t> </a:t>
            </a:r>
            <a:r>
              <a:rPr lang="en-US" altLang="es-MX" sz="3200" dirty="0" smtClean="0">
                <a:latin typeface="Times New Roman" panose="02020603050405020304" pitchFamily="18" charset="0"/>
              </a:rPr>
              <a:t> -pair-work: should be gradual</a:t>
            </a:r>
          </a:p>
          <a:p>
            <a:pPr eaLnBrk="1" hangingPunct="1">
              <a:spcBef>
                <a:spcPct val="0"/>
              </a:spcBef>
              <a:buClrTx/>
              <a:buSzTx/>
              <a:buFontTx/>
              <a:buNone/>
            </a:pPr>
            <a:endParaRPr lang="en-US" altLang="es-MX" sz="3200" dirty="0" smtClean="0">
              <a:latin typeface="Times New Roman" panose="02020603050405020304" pitchFamily="18" charset="0"/>
            </a:endParaRPr>
          </a:p>
          <a:p>
            <a:pPr eaLnBrk="1" hangingPunct="1">
              <a:spcBef>
                <a:spcPct val="0"/>
              </a:spcBef>
              <a:buClrTx/>
              <a:buSzTx/>
              <a:buFontTx/>
              <a:buNone/>
            </a:pPr>
            <a:r>
              <a:rPr lang="en-US" altLang="es-MX" sz="3200" dirty="0">
                <a:latin typeface="Times New Roman" panose="02020603050405020304" pitchFamily="18" charset="0"/>
              </a:rPr>
              <a:t> </a:t>
            </a:r>
            <a:r>
              <a:rPr lang="en-US" altLang="es-MX" sz="3200" dirty="0" smtClean="0">
                <a:latin typeface="Times New Roman" panose="02020603050405020304" pitchFamily="18" charset="0"/>
              </a:rPr>
              <a:t>       - make sure the task is clear and understood</a:t>
            </a:r>
          </a:p>
          <a:p>
            <a:pPr eaLnBrk="1" hangingPunct="1">
              <a:spcBef>
                <a:spcPct val="0"/>
              </a:spcBef>
              <a:buClrTx/>
              <a:buSzTx/>
              <a:buFontTx/>
              <a:buNone/>
            </a:pPr>
            <a:endParaRPr lang="en-US" altLang="es-MX" sz="3200" dirty="0" smtClean="0">
              <a:latin typeface="Times New Roman" panose="02020603050405020304" pitchFamily="18" charset="0"/>
            </a:endParaRPr>
          </a:p>
          <a:p>
            <a:pPr eaLnBrk="1" hangingPunct="1">
              <a:spcBef>
                <a:spcPct val="0"/>
              </a:spcBef>
              <a:buClrTx/>
              <a:buSzTx/>
              <a:buFontTx/>
              <a:buNone/>
            </a:pPr>
            <a:r>
              <a:rPr lang="en-US" altLang="es-MX" sz="3200" dirty="0" smtClean="0">
                <a:latin typeface="Times New Roman" panose="02020603050405020304" pitchFamily="18" charset="0"/>
              </a:rPr>
              <a:t>         -structured</a:t>
            </a:r>
          </a:p>
          <a:p>
            <a:pPr eaLnBrk="1" hangingPunct="1">
              <a:spcBef>
                <a:spcPct val="0"/>
              </a:spcBef>
              <a:buClrTx/>
              <a:buSzTx/>
              <a:buFontTx/>
              <a:buNone/>
            </a:pPr>
            <a:r>
              <a:rPr lang="en-US" altLang="es-MX" sz="3200" dirty="0">
                <a:latin typeface="Times New Roman" panose="02020603050405020304" pitchFamily="18" charset="0"/>
              </a:rPr>
              <a:t> </a:t>
            </a:r>
            <a:r>
              <a:rPr lang="en-US" altLang="es-MX" sz="3200" dirty="0" smtClean="0">
                <a:latin typeface="Times New Roman" panose="02020603050405020304" pitchFamily="18" charset="0"/>
              </a:rPr>
              <a:t>        -tutored-activity</a:t>
            </a:r>
          </a:p>
          <a:p>
            <a:pPr eaLnBrk="1" hangingPunct="1">
              <a:spcBef>
                <a:spcPct val="0"/>
              </a:spcBef>
              <a:buClrTx/>
              <a:buSzTx/>
              <a:buFontTx/>
              <a:buNone/>
            </a:pPr>
            <a:endParaRPr lang="en-US" altLang="es-MX" sz="3200" dirty="0" smtClean="0">
              <a:latin typeface="Times New Roman" panose="02020603050405020304" pitchFamily="18" charset="0"/>
            </a:endParaRPr>
          </a:p>
          <a:p>
            <a:pPr eaLnBrk="1" hangingPunct="1">
              <a:spcBef>
                <a:spcPct val="0"/>
              </a:spcBef>
              <a:buClrTx/>
              <a:buSzTx/>
              <a:buFontTx/>
              <a:buNone/>
            </a:pPr>
            <a:r>
              <a:rPr lang="en-US" altLang="es-MX" sz="3200" dirty="0">
                <a:latin typeface="Times New Roman" panose="02020603050405020304" pitchFamily="18" charset="0"/>
              </a:rPr>
              <a:t> </a:t>
            </a:r>
            <a:r>
              <a:rPr lang="en-US" altLang="es-MX" sz="3200" dirty="0" smtClean="0">
                <a:latin typeface="Times New Roman" panose="02020603050405020304" pitchFamily="18" charset="0"/>
              </a:rPr>
              <a:t>  </a:t>
            </a:r>
          </a:p>
          <a:p>
            <a:pPr eaLnBrk="1" hangingPunct="1">
              <a:spcBef>
                <a:spcPct val="0"/>
              </a:spcBef>
              <a:buClrTx/>
              <a:buSzTx/>
              <a:buFontTx/>
              <a:buNone/>
            </a:pPr>
            <a:endParaRPr lang="en-US" altLang="es-MX" sz="3200" dirty="0" smtClean="0">
              <a:latin typeface="Times New Roman" panose="02020603050405020304" pitchFamily="18" charset="0"/>
            </a:endParaRPr>
          </a:p>
          <a:p>
            <a:pPr eaLnBrk="1" hangingPunct="1">
              <a:spcBef>
                <a:spcPct val="0"/>
              </a:spcBef>
              <a:buClrTx/>
              <a:buSzTx/>
              <a:buFontTx/>
              <a:buNone/>
            </a:pPr>
            <a:endParaRPr lang="en-US" altLang="es-MX" sz="3200" dirty="0">
              <a:latin typeface="Times New Roman" panose="02020603050405020304" pitchFamily="18" charset="0"/>
            </a:endParaRPr>
          </a:p>
        </p:txBody>
      </p:sp>
      <p:pic>
        <p:nvPicPr>
          <p:cNvPr id="2" name="Imagen 1"/>
          <p:cNvPicPr>
            <a:picLocks noChangeAspect="1"/>
          </p:cNvPicPr>
          <p:nvPr/>
        </p:nvPicPr>
        <p:blipFill>
          <a:blip r:embed="rId2"/>
          <a:stretch>
            <a:fillRect/>
          </a:stretch>
        </p:blipFill>
        <p:spPr>
          <a:xfrm>
            <a:off x="8185376" y="4212771"/>
            <a:ext cx="2505075" cy="1828800"/>
          </a:xfrm>
          <a:prstGeom prst="rect">
            <a:avLst/>
          </a:prstGeom>
        </p:spPr>
      </p:pic>
    </p:spTree>
    <p:extLst>
      <p:ext uri="{BB962C8B-B14F-4D97-AF65-F5344CB8AC3E}">
        <p14:creationId xmlns:p14="http://schemas.microsoft.com/office/powerpoint/2010/main" val="220170190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linds(horizontal)">
                                      <p:cBhvr>
                                        <p:cTn id="7" dur="500"/>
                                        <p:tgtEl>
                                          <p:spTgt spid="71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7" presetClass="entr" presetSubtype="1" fill="hold" grpId="0" nodeType="clickEffect">
                                  <p:stCondLst>
                                    <p:cond delay="0"/>
                                  </p:stCondLst>
                                  <p:iterate type="wd">
                                    <p:tmPct val="100000"/>
                                  </p:iterate>
                                  <p:childTnLst>
                                    <p:set>
                                      <p:cBhvr>
                                        <p:cTn id="11" dur="1" fill="hold">
                                          <p:stCondLst>
                                            <p:cond delay="0"/>
                                          </p:stCondLst>
                                        </p:cTn>
                                        <p:tgtEl>
                                          <p:spTgt spid="7171"/>
                                        </p:tgtEl>
                                        <p:attrNameLst>
                                          <p:attrName>style.visibility</p:attrName>
                                        </p:attrNameLst>
                                      </p:cBhvr>
                                      <p:to>
                                        <p:strVal val="visible"/>
                                      </p:to>
                                    </p:set>
                                    <p:anim calcmode="lin" valueType="num">
                                      <p:cBhvr additive="base">
                                        <p:cTn id="12" dur="1000" fill="hold"/>
                                        <p:tgtEl>
                                          <p:spTgt spid="7171"/>
                                        </p:tgtEl>
                                        <p:attrNameLst>
                                          <p:attrName>ppt_x</p:attrName>
                                        </p:attrNameLst>
                                      </p:cBhvr>
                                      <p:tavLst>
                                        <p:tav tm="0">
                                          <p:val>
                                            <p:strVal val="#ppt_x"/>
                                          </p:val>
                                        </p:tav>
                                        <p:tav tm="100000">
                                          <p:val>
                                            <p:strVal val="#ppt_x"/>
                                          </p:val>
                                        </p:tav>
                                      </p:tavLst>
                                    </p:anim>
                                    <p:anim calcmode="lin" valueType="num">
                                      <p:cBhvr additive="base">
                                        <p:cTn id="13" dur="1000" fill="hold"/>
                                        <p:tgtEl>
                                          <p:spTgt spid="717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P spid="7171"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t>Referencias</a:t>
            </a:r>
            <a:endParaRPr lang="es-ES" dirty="0"/>
          </a:p>
        </p:txBody>
      </p:sp>
      <p:sp>
        <p:nvSpPr>
          <p:cNvPr id="38915" name="2 Marcador de contenido"/>
          <p:cNvSpPr>
            <a:spLocks noGrp="1"/>
          </p:cNvSpPr>
          <p:nvPr>
            <p:ph idx="1"/>
          </p:nvPr>
        </p:nvSpPr>
        <p:spPr/>
        <p:txBody>
          <a:bodyPr/>
          <a:lstStyle/>
          <a:p>
            <a:r>
              <a:rPr lang="en-US" altLang="es-MX" smtClean="0"/>
              <a:t>Gower R. </a:t>
            </a:r>
            <a:r>
              <a:rPr lang="en-US" altLang="es-MX" u="sng" smtClean="0"/>
              <a:t>et al</a:t>
            </a:r>
            <a:r>
              <a:rPr lang="en-US" altLang="es-MX" smtClean="0"/>
              <a:t>. ( 1998), </a:t>
            </a:r>
            <a:r>
              <a:rPr lang="en-US" altLang="es-MX" i="1" smtClean="0"/>
              <a:t>Teaching Practice Handbook</a:t>
            </a:r>
            <a:r>
              <a:rPr lang="en-US" altLang="es-MX" smtClean="0"/>
              <a:t>, London: Heinemann.</a:t>
            </a:r>
            <a:endParaRPr lang="es-ES" altLang="es-MX" smtClean="0"/>
          </a:p>
          <a:p>
            <a:r>
              <a:rPr lang="en-US" altLang="es-MX" smtClean="0"/>
              <a:t>Harmer J. (1991), </a:t>
            </a:r>
            <a:r>
              <a:rPr lang="en-US" altLang="es-MX" i="1" smtClean="0"/>
              <a:t>The Practice of English Language Teaching</a:t>
            </a:r>
            <a:r>
              <a:rPr lang="en-US" altLang="es-MX" smtClean="0"/>
              <a:t>, London: Longman</a:t>
            </a:r>
            <a:endParaRPr lang="es-ES" altLang="es-MX" smtClean="0"/>
          </a:p>
          <a:p>
            <a:endParaRPr lang="es-ES" altLang="es-MX" smtClean="0"/>
          </a:p>
        </p:txBody>
      </p:sp>
    </p:spTree>
    <p:extLst>
      <p:ext uri="{BB962C8B-B14F-4D97-AF65-F5344CB8AC3E}">
        <p14:creationId xmlns:p14="http://schemas.microsoft.com/office/powerpoint/2010/main" val="168516895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467257" y="214291"/>
            <a:ext cx="5897768" cy="954107"/>
          </a:xfrm>
          <a:prstGeom prst="rect">
            <a:avLst/>
          </a:prstGeom>
          <a:noFill/>
        </p:spPr>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eaLnBrk="1" hangingPunct="1">
              <a:defRPr/>
            </a:pPr>
            <a:r>
              <a:rPr lang="en-US" sz="2800" b="1" cap="all" dirty="0">
                <a:ln/>
                <a:effectLst>
                  <a:outerShdw blurRad="19685" dist="12700" dir="5400000" algn="tl" rotWithShape="0">
                    <a:schemeClr val="accent1">
                      <a:satMod val="130000"/>
                      <a:alpha val="60000"/>
                    </a:schemeClr>
                  </a:outerShdw>
                  <a:reflection blurRad="10000" stA="55000" endPos="48000" dist="500" dir="5400000" sy="-100000" algn="bl" rotWithShape="0"/>
                </a:effectLst>
              </a:rPr>
              <a:t>What should be included in a </a:t>
            </a:r>
          </a:p>
          <a:p>
            <a:pPr algn="ctr" eaLnBrk="1" hangingPunct="1">
              <a:defRPr/>
            </a:pPr>
            <a:r>
              <a:rPr lang="en-US" sz="2800" b="1" cap="all" dirty="0">
                <a:ln/>
                <a:effectLst>
                  <a:outerShdw blurRad="19685" dist="12700" dir="5400000" algn="tl" rotWithShape="0">
                    <a:schemeClr val="accent1">
                      <a:satMod val="130000"/>
                      <a:alpha val="60000"/>
                    </a:schemeClr>
                  </a:outerShdw>
                  <a:reflection blurRad="10000" stA="55000" endPos="48000" dist="500" dir="5400000" sy="-100000" algn="bl" rotWithShape="0"/>
                </a:effectLst>
              </a:rPr>
              <a:t>lesson plan?</a:t>
            </a:r>
          </a:p>
        </p:txBody>
      </p:sp>
      <p:sp>
        <p:nvSpPr>
          <p:cNvPr id="4099" name="2 CuadroTexto"/>
          <p:cNvSpPr txBox="1">
            <a:spLocks noChangeArrowheads="1"/>
          </p:cNvSpPr>
          <p:nvPr/>
        </p:nvSpPr>
        <p:spPr bwMode="auto">
          <a:xfrm>
            <a:off x="2452688" y="1928813"/>
            <a:ext cx="690245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2400">
                <a:solidFill>
                  <a:schemeClr val="bg1"/>
                </a:solidFill>
                <a:latin typeface="Times New Roman" panose="02020603050405020304" pitchFamily="18" charset="0"/>
              </a:rPr>
              <a:t>Aims: </a:t>
            </a:r>
          </a:p>
          <a:p>
            <a:pPr eaLnBrk="1" hangingPunct="1">
              <a:spcBef>
                <a:spcPct val="0"/>
              </a:spcBef>
              <a:buClrTx/>
              <a:buSzTx/>
              <a:buFontTx/>
              <a:buNone/>
            </a:pPr>
            <a:endParaRPr lang="en-US" altLang="es-MX" sz="2400">
              <a:solidFill>
                <a:schemeClr val="bg1"/>
              </a:solidFill>
              <a:latin typeface="Times New Roman" panose="02020603050405020304" pitchFamily="18" charset="0"/>
            </a:endParaRPr>
          </a:p>
          <a:p>
            <a:pPr eaLnBrk="1" hangingPunct="1">
              <a:spcBef>
                <a:spcPct val="0"/>
              </a:spcBef>
              <a:buClrTx/>
              <a:buSzTx/>
              <a:buFontTx/>
              <a:buNone/>
            </a:pPr>
            <a:r>
              <a:rPr lang="en-US" altLang="es-MX" sz="2400">
                <a:solidFill>
                  <a:schemeClr val="bg1"/>
                </a:solidFill>
                <a:latin typeface="Times New Roman" panose="02020603050405020304" pitchFamily="18" charset="0"/>
              </a:rPr>
              <a:t>-What do  I expect the students to do and/or to have</a:t>
            </a:r>
          </a:p>
          <a:p>
            <a:pPr eaLnBrk="1" hangingPunct="1">
              <a:spcBef>
                <a:spcPct val="0"/>
              </a:spcBef>
              <a:buClrTx/>
              <a:buSzTx/>
              <a:buFontTx/>
              <a:buNone/>
            </a:pPr>
            <a:r>
              <a:rPr lang="en-US" altLang="es-MX" sz="2400">
                <a:solidFill>
                  <a:schemeClr val="bg1"/>
                </a:solidFill>
                <a:latin typeface="Times New Roman" panose="02020603050405020304" pitchFamily="18" charset="0"/>
              </a:rPr>
              <a:t>achieved  by the end of the lesson?</a:t>
            </a:r>
          </a:p>
          <a:p>
            <a:pPr eaLnBrk="1" hangingPunct="1">
              <a:spcBef>
                <a:spcPct val="0"/>
              </a:spcBef>
              <a:buClrTx/>
              <a:buSzTx/>
              <a:buFontTx/>
              <a:buNone/>
            </a:pPr>
            <a:endParaRPr lang="en-US" altLang="es-MX" sz="2400">
              <a:solidFill>
                <a:schemeClr val="bg1"/>
              </a:solidFill>
              <a:latin typeface="Times New Roman" panose="02020603050405020304" pitchFamily="18" charset="0"/>
            </a:endParaRPr>
          </a:p>
          <a:p>
            <a:pPr eaLnBrk="1" hangingPunct="1">
              <a:spcBef>
                <a:spcPct val="0"/>
              </a:spcBef>
              <a:buClrTx/>
              <a:buSzTx/>
              <a:buFontTx/>
              <a:buNone/>
            </a:pPr>
            <a:r>
              <a:rPr lang="en-US" altLang="es-MX" sz="2400">
                <a:solidFill>
                  <a:schemeClr val="bg1"/>
                </a:solidFill>
                <a:latin typeface="Times New Roman" panose="02020603050405020304" pitchFamily="18" charset="0"/>
              </a:rPr>
              <a:t>-What specific language will they understand and use?</a:t>
            </a:r>
          </a:p>
          <a:p>
            <a:pPr eaLnBrk="1" hangingPunct="1">
              <a:spcBef>
                <a:spcPct val="0"/>
              </a:spcBef>
              <a:buClrTx/>
              <a:buSzTx/>
              <a:buFontTx/>
              <a:buNone/>
            </a:pPr>
            <a:endParaRPr lang="en-US" altLang="es-MX" sz="2400">
              <a:solidFill>
                <a:schemeClr val="bg1"/>
              </a:solidFill>
              <a:latin typeface="Times New Roman" panose="02020603050405020304" pitchFamily="18" charset="0"/>
            </a:endParaRPr>
          </a:p>
          <a:p>
            <a:pPr eaLnBrk="1" hangingPunct="1">
              <a:spcBef>
                <a:spcPct val="0"/>
              </a:spcBef>
              <a:buClrTx/>
              <a:buSzTx/>
              <a:buFontTx/>
              <a:buNone/>
            </a:pPr>
            <a:r>
              <a:rPr lang="en-US" altLang="es-MX" sz="2400">
                <a:solidFill>
                  <a:schemeClr val="bg1"/>
                </a:solidFill>
                <a:latin typeface="Times New Roman" panose="02020603050405020304" pitchFamily="18" charset="0"/>
              </a:rPr>
              <a:t>-What specific skills will they have developed? </a:t>
            </a:r>
          </a:p>
          <a:p>
            <a:pPr eaLnBrk="1" hangingPunct="1">
              <a:spcBef>
                <a:spcPct val="0"/>
              </a:spcBef>
              <a:buClrTx/>
              <a:buSzTx/>
              <a:buFontTx/>
              <a:buNone/>
            </a:pPr>
            <a:endParaRPr lang="es-MX" altLang="es-MX" sz="2400">
              <a:latin typeface="Times New Roman" panose="02020603050405020304" pitchFamily="18" charset="0"/>
            </a:endParaRPr>
          </a:p>
        </p:txBody>
      </p:sp>
      <p:pic>
        <p:nvPicPr>
          <p:cNvPr id="8196" name="Picture 2" descr="http://tbn0.google.com/images?q=tbn:cY0U7Js_2GInPM:http://lowe.lib.wv.us/read01.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67750" y="4500563"/>
            <a:ext cx="1809750"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4" descr="http://tbn1.google.com/images?q=tbn:tb51LYt9iTPD3M:http://static.zooomr.com/images/3568584_76d168ebc3.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66876" y="4905375"/>
            <a:ext cx="18573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697200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 calcmode="lin" valueType="num">
                                      <p:cBhvr>
                                        <p:cTn id="7" dur="500" fill="hold"/>
                                        <p:tgtEl>
                                          <p:spTgt spid="409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09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3" presetClass="entr" presetSubtype="0" fill="hold" nodeType="clickEffect">
                                  <p:stCondLst>
                                    <p:cond delay="0"/>
                                  </p:stCondLst>
                                  <p:childTnLst>
                                    <p:set>
                                      <p:cBhvr>
                                        <p:cTn id="12" dur="1" fill="hold">
                                          <p:stCondLst>
                                            <p:cond delay="0"/>
                                          </p:stCondLst>
                                        </p:cTn>
                                        <p:tgtEl>
                                          <p:spTgt spid="4099">
                                            <p:txEl>
                                              <p:pRg st="2" end="2"/>
                                            </p:txEl>
                                          </p:spTgt>
                                        </p:tgtEl>
                                        <p:attrNameLst>
                                          <p:attrName>style.visibility</p:attrName>
                                        </p:attrNameLst>
                                      </p:cBhvr>
                                      <p:to>
                                        <p:strVal val="visible"/>
                                      </p:to>
                                    </p:set>
                                    <p:animEffect transition="in" filter="fade">
                                      <p:cBhvr>
                                        <p:cTn id="13" dur="100"/>
                                        <p:tgtEl>
                                          <p:spTgt spid="4099">
                                            <p:txEl>
                                              <p:pRg st="2" end="2"/>
                                            </p:txEl>
                                          </p:spTgt>
                                        </p:tgtEl>
                                      </p:cBhvr>
                                    </p:animEffect>
                                    <p:anim calcmode="lin" valueType="num">
                                      <p:cBhvr>
                                        <p:cTn id="14" dur="400" fill="hold"/>
                                        <p:tgtEl>
                                          <p:spTgt spid="4099">
                                            <p:txEl>
                                              <p:pRg st="2" end="2"/>
                                            </p:txEl>
                                          </p:spTgt>
                                        </p:tgtEl>
                                        <p:attrNameLst>
                                          <p:attrName>ppt_x</p:attrName>
                                        </p:attrNameLst>
                                      </p:cBhvr>
                                      <p:tavLst>
                                        <p:tav tm="0">
                                          <p:val>
                                            <p:strVal val="#ppt_x"/>
                                          </p:val>
                                        </p:tav>
                                        <p:tav tm="100000">
                                          <p:val>
                                            <p:strVal val="#ppt_x"/>
                                          </p:val>
                                        </p:tav>
                                      </p:tavLst>
                                    </p:anim>
                                    <p:anim calcmode="lin" valueType="num">
                                      <p:cBhvr>
                                        <p:cTn id="15" dur="400" fill="hold"/>
                                        <p:tgtEl>
                                          <p:spTgt spid="4099">
                                            <p:txEl>
                                              <p:pRg st="2" end="2"/>
                                            </p:txEl>
                                          </p:spTgt>
                                        </p:tgtEl>
                                        <p:attrNameLst>
                                          <p:attrName>ppt_y</p:attrName>
                                        </p:attrNameLst>
                                      </p:cBhvr>
                                      <p:tavLst>
                                        <p:tav tm="0">
                                          <p:val>
                                            <p:strVal val="#ppt_y+0.31"/>
                                          </p:val>
                                        </p:tav>
                                        <p:tav tm="100000">
                                          <p:val>
                                            <p:strVal val="#ppt_y+0.31"/>
                                          </p:val>
                                        </p:tav>
                                      </p:tavLst>
                                    </p:anim>
                                    <p:anim calcmode="lin" valueType="num">
                                      <p:cBhvr>
                                        <p:cTn id="16" dur="600" decel="50000" fill="hold">
                                          <p:stCondLst>
                                            <p:cond delay="400"/>
                                          </p:stCondLst>
                                        </p:cTn>
                                        <p:tgtEl>
                                          <p:spTgt spid="4099">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7" dur="600" decel="50000" fill="hold">
                                          <p:stCondLst>
                                            <p:cond delay="400"/>
                                          </p:stCondLst>
                                        </p:cTn>
                                        <p:tgtEl>
                                          <p:spTgt spid="4099">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8" presetID="43" presetClass="entr" presetSubtype="0" fill="hold" nodeType="withEffect">
                                  <p:stCondLst>
                                    <p:cond delay="0"/>
                                  </p:stCondLst>
                                  <p:childTnLst>
                                    <p:set>
                                      <p:cBhvr>
                                        <p:cTn id="19" dur="1" fill="hold">
                                          <p:stCondLst>
                                            <p:cond delay="0"/>
                                          </p:stCondLst>
                                        </p:cTn>
                                        <p:tgtEl>
                                          <p:spTgt spid="4099">
                                            <p:txEl>
                                              <p:pRg st="3" end="3"/>
                                            </p:txEl>
                                          </p:spTgt>
                                        </p:tgtEl>
                                        <p:attrNameLst>
                                          <p:attrName>style.visibility</p:attrName>
                                        </p:attrNameLst>
                                      </p:cBhvr>
                                      <p:to>
                                        <p:strVal val="visible"/>
                                      </p:to>
                                    </p:set>
                                    <p:animEffect transition="in" filter="fade">
                                      <p:cBhvr>
                                        <p:cTn id="20" dur="100"/>
                                        <p:tgtEl>
                                          <p:spTgt spid="4099">
                                            <p:txEl>
                                              <p:pRg st="3" end="3"/>
                                            </p:txEl>
                                          </p:spTgt>
                                        </p:tgtEl>
                                      </p:cBhvr>
                                    </p:animEffect>
                                    <p:anim calcmode="lin" valueType="num">
                                      <p:cBhvr>
                                        <p:cTn id="21" dur="400" fill="hold"/>
                                        <p:tgtEl>
                                          <p:spTgt spid="4099">
                                            <p:txEl>
                                              <p:pRg st="3" end="3"/>
                                            </p:txEl>
                                          </p:spTgt>
                                        </p:tgtEl>
                                        <p:attrNameLst>
                                          <p:attrName>ppt_x</p:attrName>
                                        </p:attrNameLst>
                                      </p:cBhvr>
                                      <p:tavLst>
                                        <p:tav tm="0">
                                          <p:val>
                                            <p:strVal val="#ppt_x"/>
                                          </p:val>
                                        </p:tav>
                                        <p:tav tm="100000">
                                          <p:val>
                                            <p:strVal val="#ppt_x"/>
                                          </p:val>
                                        </p:tav>
                                      </p:tavLst>
                                    </p:anim>
                                    <p:anim calcmode="lin" valueType="num">
                                      <p:cBhvr>
                                        <p:cTn id="22" dur="400" fill="hold"/>
                                        <p:tgtEl>
                                          <p:spTgt spid="4099">
                                            <p:txEl>
                                              <p:pRg st="3" end="3"/>
                                            </p:txEl>
                                          </p:spTgt>
                                        </p:tgtEl>
                                        <p:attrNameLst>
                                          <p:attrName>ppt_y</p:attrName>
                                        </p:attrNameLst>
                                      </p:cBhvr>
                                      <p:tavLst>
                                        <p:tav tm="0">
                                          <p:val>
                                            <p:strVal val="#ppt_y+0.31"/>
                                          </p:val>
                                        </p:tav>
                                        <p:tav tm="100000">
                                          <p:val>
                                            <p:strVal val="#ppt_y+0.31"/>
                                          </p:val>
                                        </p:tav>
                                      </p:tavLst>
                                    </p:anim>
                                    <p:anim calcmode="lin" valueType="num">
                                      <p:cBhvr>
                                        <p:cTn id="23" dur="600" decel="50000" fill="hold">
                                          <p:stCondLst>
                                            <p:cond delay="400"/>
                                          </p:stCondLst>
                                        </p:cTn>
                                        <p:tgtEl>
                                          <p:spTgt spid="4099">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4" dur="600" decel="50000" fill="hold">
                                          <p:stCondLst>
                                            <p:cond delay="400"/>
                                          </p:stCondLst>
                                        </p:cTn>
                                        <p:tgtEl>
                                          <p:spTgt spid="4099">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877903" y="642918"/>
            <a:ext cx="4148892" cy="923330"/>
          </a:xfrm>
          <a:prstGeom prst="rect">
            <a:avLst/>
          </a:prstGeom>
          <a:noFill/>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eaLnBrk="1" hangingPunct="1">
              <a:defRPr/>
            </a:pPr>
            <a:r>
              <a:rPr lang="es-ES" sz="5400" b="1" cap="all" dirty="0" err="1">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Procedure</a:t>
            </a:r>
            <a:endParaRPr lang="es-E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123" name="4 CuadroTexto"/>
          <p:cNvSpPr txBox="1">
            <a:spLocks noChangeArrowheads="1"/>
          </p:cNvSpPr>
          <p:nvPr/>
        </p:nvSpPr>
        <p:spPr bwMode="auto">
          <a:xfrm>
            <a:off x="1952626" y="1643063"/>
            <a:ext cx="7819769"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2400" dirty="0">
                <a:solidFill>
                  <a:schemeClr val="bg1"/>
                </a:solidFill>
                <a:latin typeface="Times New Roman" panose="02020603050405020304" pitchFamily="18" charset="0"/>
              </a:rPr>
              <a:t>The part of the lesson plan which lays out the steps- stages- in</a:t>
            </a:r>
          </a:p>
          <a:p>
            <a:pPr eaLnBrk="1" hangingPunct="1">
              <a:spcBef>
                <a:spcPct val="0"/>
              </a:spcBef>
              <a:buClrTx/>
              <a:buSzTx/>
              <a:buFontTx/>
              <a:buNone/>
            </a:pPr>
            <a:r>
              <a:rPr lang="en-US" altLang="es-MX" sz="2400" dirty="0">
                <a:solidFill>
                  <a:schemeClr val="bg1"/>
                </a:solidFill>
                <a:latin typeface="Times New Roman" panose="02020603050405020304" pitchFamily="18" charset="0"/>
              </a:rPr>
              <a:t>the lesson plan to ensure that the aim (s) is achieved.</a:t>
            </a:r>
          </a:p>
          <a:p>
            <a:pPr eaLnBrk="1" hangingPunct="1">
              <a:spcBef>
                <a:spcPct val="0"/>
              </a:spcBef>
              <a:buClrTx/>
              <a:buSzTx/>
              <a:buFontTx/>
              <a:buNone/>
            </a:pPr>
            <a:endParaRPr lang="es-MX" altLang="es-MX" sz="2400" dirty="0">
              <a:latin typeface="Times New Roman" panose="02020603050405020304" pitchFamily="18" charset="0"/>
            </a:endParaRPr>
          </a:p>
          <a:p>
            <a:pPr eaLnBrk="1" hangingPunct="1">
              <a:spcBef>
                <a:spcPct val="0"/>
              </a:spcBef>
              <a:buClrTx/>
              <a:buSzTx/>
              <a:buFontTx/>
              <a:buNone/>
            </a:pPr>
            <a:r>
              <a:rPr lang="en-US" altLang="es-MX" sz="2400" dirty="0" smtClean="0">
                <a:solidFill>
                  <a:schemeClr val="bg1"/>
                </a:solidFill>
                <a:latin typeface="Times New Roman" panose="02020603050405020304" pitchFamily="18" charset="0"/>
              </a:rPr>
              <a:t>Indicate </a:t>
            </a:r>
            <a:r>
              <a:rPr lang="en-US" altLang="es-MX" sz="2400" dirty="0">
                <a:solidFill>
                  <a:schemeClr val="bg1"/>
                </a:solidFill>
                <a:latin typeface="Times New Roman" panose="02020603050405020304" pitchFamily="18" charset="0"/>
              </a:rPr>
              <a:t>on your plan </a:t>
            </a:r>
            <a:endParaRPr lang="en-US" altLang="es-MX" sz="2400" dirty="0" smtClean="0">
              <a:solidFill>
                <a:schemeClr val="bg1"/>
              </a:solidFill>
              <a:latin typeface="Times New Roman" panose="02020603050405020304" pitchFamily="18" charset="0"/>
            </a:endParaRPr>
          </a:p>
          <a:p>
            <a:pPr eaLnBrk="1" hangingPunct="1">
              <a:spcBef>
                <a:spcPct val="0"/>
              </a:spcBef>
              <a:buClrTx/>
              <a:buSzTx/>
              <a:buFontTx/>
              <a:buNone/>
            </a:pPr>
            <a:r>
              <a:rPr lang="en-US" altLang="es-MX" sz="2400" dirty="0" smtClean="0">
                <a:solidFill>
                  <a:schemeClr val="bg1"/>
                </a:solidFill>
                <a:latin typeface="Times New Roman" panose="02020603050405020304" pitchFamily="18" charset="0"/>
              </a:rPr>
              <a:t>-what will </a:t>
            </a:r>
            <a:r>
              <a:rPr lang="en-US" altLang="es-MX" sz="2400" dirty="0">
                <a:solidFill>
                  <a:schemeClr val="bg1"/>
                </a:solidFill>
                <a:latin typeface="Times New Roman" panose="02020603050405020304" pitchFamily="18" charset="0"/>
              </a:rPr>
              <a:t>be done at </a:t>
            </a:r>
            <a:r>
              <a:rPr lang="en-US" altLang="es-MX" sz="2400" dirty="0" smtClean="0">
                <a:solidFill>
                  <a:schemeClr val="bg1"/>
                </a:solidFill>
                <a:latin typeface="Times New Roman" panose="02020603050405020304" pitchFamily="18" charset="0"/>
              </a:rPr>
              <a:t>each </a:t>
            </a:r>
            <a:r>
              <a:rPr lang="en-US" altLang="es-MX" sz="2400" dirty="0">
                <a:solidFill>
                  <a:schemeClr val="bg1"/>
                </a:solidFill>
                <a:latin typeface="Times New Roman" panose="02020603050405020304" pitchFamily="18" charset="0"/>
              </a:rPr>
              <a:t>stage </a:t>
            </a:r>
            <a:endParaRPr lang="en-US" altLang="es-MX" sz="2400" dirty="0" smtClean="0">
              <a:solidFill>
                <a:schemeClr val="bg1"/>
              </a:solidFill>
              <a:latin typeface="Times New Roman" panose="02020603050405020304" pitchFamily="18" charset="0"/>
            </a:endParaRPr>
          </a:p>
          <a:p>
            <a:pPr eaLnBrk="1" hangingPunct="1">
              <a:spcBef>
                <a:spcPct val="0"/>
              </a:spcBef>
              <a:buClrTx/>
              <a:buSzTx/>
              <a:buFontTx/>
              <a:buNone/>
            </a:pPr>
            <a:r>
              <a:rPr lang="en-US" altLang="es-MX" sz="2400" dirty="0">
                <a:solidFill>
                  <a:schemeClr val="bg1"/>
                </a:solidFill>
                <a:latin typeface="Times New Roman" panose="02020603050405020304" pitchFamily="18" charset="0"/>
              </a:rPr>
              <a:t>-</a:t>
            </a:r>
            <a:r>
              <a:rPr lang="en-US" altLang="es-MX" sz="2400" dirty="0" smtClean="0">
                <a:solidFill>
                  <a:schemeClr val="bg1"/>
                </a:solidFill>
                <a:latin typeface="Times New Roman" panose="02020603050405020304" pitchFamily="18" charset="0"/>
              </a:rPr>
              <a:t>why</a:t>
            </a:r>
            <a:endParaRPr lang="en-US" altLang="es-MX" sz="2400" dirty="0">
              <a:solidFill>
                <a:schemeClr val="bg1"/>
              </a:solidFill>
              <a:latin typeface="Times New Roman" panose="02020603050405020304" pitchFamily="18" charset="0"/>
            </a:endParaRPr>
          </a:p>
          <a:p>
            <a:pPr eaLnBrk="1" hangingPunct="1">
              <a:spcBef>
                <a:spcPct val="0"/>
              </a:spcBef>
              <a:buClrTx/>
              <a:buSzTx/>
              <a:buFontTx/>
              <a:buNone/>
            </a:pPr>
            <a:endParaRPr lang="es-MX" altLang="es-MX" sz="2400" dirty="0">
              <a:latin typeface="Times New Roman" panose="02020603050405020304" pitchFamily="18" charset="0"/>
            </a:endParaRPr>
          </a:p>
          <a:p>
            <a:pPr eaLnBrk="1" hangingPunct="1">
              <a:spcBef>
                <a:spcPct val="0"/>
              </a:spcBef>
              <a:buClrTx/>
              <a:buSzTx/>
              <a:buFontTx/>
              <a:buNone/>
            </a:pPr>
            <a:endParaRPr lang="es-MX" altLang="es-MX" sz="2400" dirty="0">
              <a:latin typeface="Times New Roman" panose="02020603050405020304" pitchFamily="18" charset="0"/>
            </a:endParaRPr>
          </a:p>
          <a:p>
            <a:pPr eaLnBrk="1" hangingPunct="1">
              <a:spcBef>
                <a:spcPct val="0"/>
              </a:spcBef>
              <a:buClrTx/>
              <a:buSzTx/>
              <a:buFontTx/>
              <a:buNone/>
            </a:pPr>
            <a:r>
              <a:rPr lang="es-MX" altLang="es-MX" sz="2400" dirty="0">
                <a:latin typeface="Times New Roman" panose="02020603050405020304" pitchFamily="18" charset="0"/>
              </a:rPr>
              <a:t> </a:t>
            </a:r>
          </a:p>
        </p:txBody>
      </p:sp>
      <p:pic>
        <p:nvPicPr>
          <p:cNvPr id="1024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58744" y="3205324"/>
            <a:ext cx="3390900" cy="2562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242738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123">
                                            <p:txEl>
                                              <p:pRg st="0" end="0"/>
                                            </p:txEl>
                                          </p:spTgt>
                                        </p:tgtEl>
                                        <p:attrNameLst>
                                          <p:attrName>style.visibility</p:attrName>
                                        </p:attrNameLst>
                                      </p:cBhvr>
                                      <p:to>
                                        <p:strVal val="visible"/>
                                      </p:to>
                                    </p:set>
                                    <p:animEffect transition="in" filter="blinds(horizontal)">
                                      <p:cBhvr>
                                        <p:cTn id="12" dur="500"/>
                                        <p:tgtEl>
                                          <p:spTgt spid="5123">
                                            <p:txEl>
                                              <p:pRg st="0" end="0"/>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5123">
                                            <p:txEl>
                                              <p:pRg st="1" end="1"/>
                                            </p:txEl>
                                          </p:spTgt>
                                        </p:tgtEl>
                                        <p:attrNameLst>
                                          <p:attrName>style.visibility</p:attrName>
                                        </p:attrNameLst>
                                      </p:cBhvr>
                                      <p:to>
                                        <p:strVal val="visible"/>
                                      </p:to>
                                    </p:set>
                                    <p:animEffect transition="in" filter="blinds(horizontal)">
                                      <p:cBhvr>
                                        <p:cTn id="15" dur="500"/>
                                        <p:tgtEl>
                                          <p:spTgt spid="5123">
                                            <p:txEl>
                                              <p:pRg st="1" end="1"/>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5123">
                                            <p:txEl>
                                              <p:pRg st="3" end="3"/>
                                            </p:txEl>
                                          </p:spTgt>
                                        </p:tgtEl>
                                        <p:attrNameLst>
                                          <p:attrName>style.visibility</p:attrName>
                                        </p:attrNameLst>
                                      </p:cBhvr>
                                      <p:to>
                                        <p:strVal val="visible"/>
                                      </p:to>
                                    </p:set>
                                    <p:animEffect transition="in" filter="blinds(horizontal)">
                                      <p:cBhvr>
                                        <p:cTn id="18" dur="500"/>
                                        <p:tgtEl>
                                          <p:spTgt spid="5123">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5123">
                                            <p:txEl>
                                              <p:pRg st="4" end="4"/>
                                            </p:txEl>
                                          </p:spTgt>
                                        </p:tgtEl>
                                        <p:attrNameLst>
                                          <p:attrName>style.visibility</p:attrName>
                                        </p:attrNameLst>
                                      </p:cBhvr>
                                      <p:to>
                                        <p:strVal val="visible"/>
                                      </p:to>
                                    </p:set>
                                    <p:animEffect transition="in" filter="blinds(horizontal)">
                                      <p:cBhvr>
                                        <p:cTn id="21" dur="500"/>
                                        <p:tgtEl>
                                          <p:spTgt spid="5123">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5123">
                                            <p:txEl>
                                              <p:pRg st="5" end="5"/>
                                            </p:txEl>
                                          </p:spTgt>
                                        </p:tgtEl>
                                        <p:attrNameLst>
                                          <p:attrName>style.visibility</p:attrName>
                                        </p:attrNameLst>
                                      </p:cBhvr>
                                      <p:to>
                                        <p:strVal val="visible"/>
                                      </p:to>
                                    </p:set>
                                    <p:animEffect transition="in" filter="blinds(horizontal)">
                                      <p:cBhvr>
                                        <p:cTn id="24" dur="500"/>
                                        <p:tgtEl>
                                          <p:spTgt spid="5123">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5123">
                                            <p:txEl>
                                              <p:pRg st="8" end="8"/>
                                            </p:txEl>
                                          </p:spTgt>
                                        </p:tgtEl>
                                        <p:attrNameLst>
                                          <p:attrName>style.visibility</p:attrName>
                                        </p:attrNameLst>
                                      </p:cBhvr>
                                      <p:to>
                                        <p:strVal val="visible"/>
                                      </p:to>
                                    </p:set>
                                    <p:animEffect transition="in" filter="blinds(horizontal)">
                                      <p:cBhvr>
                                        <p:cTn id="27" dur="500"/>
                                        <p:tgtEl>
                                          <p:spTgt spid="5123">
                                            <p:txEl>
                                              <p:pRg st="8" end="8"/>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5123">
                                            <p:txEl>
                                              <p:pRg st="3" end="3"/>
                                            </p:txEl>
                                          </p:spTgt>
                                        </p:tgtEl>
                                        <p:attrNameLst>
                                          <p:attrName>style.visibility</p:attrName>
                                        </p:attrNameLst>
                                      </p:cBhvr>
                                      <p:to>
                                        <p:strVal val="visible"/>
                                      </p:to>
                                    </p:set>
                                    <p:animEffect transition="in" filter="blinds(horizontal)">
                                      <p:cBhvr>
                                        <p:cTn id="32" dur="500"/>
                                        <p:tgtEl>
                                          <p:spTgt spid="512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5123">
                                            <p:txEl>
                                              <p:pRg st="4" end="4"/>
                                            </p:txEl>
                                          </p:spTgt>
                                        </p:tgtEl>
                                        <p:attrNameLst>
                                          <p:attrName>style.visibility</p:attrName>
                                        </p:attrNameLst>
                                      </p:cBhvr>
                                      <p:to>
                                        <p:strVal val="visible"/>
                                      </p:to>
                                    </p:set>
                                    <p:animEffect transition="in" filter="blinds(horizontal)">
                                      <p:cBhvr>
                                        <p:cTn id="37" dur="500"/>
                                        <p:tgtEl>
                                          <p:spTgt spid="512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5123">
                                            <p:txEl>
                                              <p:pRg st="5" end="5"/>
                                            </p:txEl>
                                          </p:spTgt>
                                        </p:tgtEl>
                                        <p:attrNameLst>
                                          <p:attrName>style.visibility</p:attrName>
                                        </p:attrNameLst>
                                      </p:cBhvr>
                                      <p:to>
                                        <p:strVal val="visible"/>
                                      </p:to>
                                    </p:set>
                                    <p:animEffect transition="in" filter="blinds(horizontal)">
                                      <p:cBhvr>
                                        <p:cTn id="42" dur="500"/>
                                        <p:tgtEl>
                                          <p:spTgt spid="512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877903" y="642918"/>
            <a:ext cx="4148892" cy="923330"/>
          </a:xfrm>
          <a:prstGeom prst="rect">
            <a:avLst/>
          </a:prstGeom>
          <a:noFill/>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eaLnBrk="1" hangingPunct="1">
              <a:defRPr/>
            </a:pPr>
            <a:r>
              <a:rPr lang="es-ES" sz="5400" b="1" cap="all" dirty="0" err="1">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Procedure</a:t>
            </a:r>
            <a:endParaRPr lang="es-E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123" name="4 CuadroTexto"/>
          <p:cNvSpPr txBox="1">
            <a:spLocks noChangeArrowheads="1"/>
          </p:cNvSpPr>
          <p:nvPr/>
        </p:nvSpPr>
        <p:spPr bwMode="auto">
          <a:xfrm>
            <a:off x="1952626" y="1643063"/>
            <a:ext cx="3940175"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es-MX" altLang="es-MX" sz="2400">
              <a:latin typeface="Times New Roman" panose="02020603050405020304" pitchFamily="18" charset="0"/>
            </a:endParaRPr>
          </a:p>
          <a:p>
            <a:pPr eaLnBrk="1" hangingPunct="1">
              <a:spcBef>
                <a:spcPct val="0"/>
              </a:spcBef>
              <a:buClrTx/>
              <a:buSzTx/>
              <a:buFontTx/>
              <a:buNone/>
            </a:pPr>
            <a:endParaRPr lang="es-MX" altLang="es-MX" sz="2400">
              <a:latin typeface="Times New Roman" panose="02020603050405020304" pitchFamily="18" charset="0"/>
            </a:endParaRPr>
          </a:p>
          <a:p>
            <a:pPr eaLnBrk="1" hangingPunct="1">
              <a:spcBef>
                <a:spcPct val="0"/>
              </a:spcBef>
              <a:buClrTx/>
              <a:buSzTx/>
              <a:buFontTx/>
              <a:buNone/>
            </a:pPr>
            <a:r>
              <a:rPr lang="en-US" altLang="es-MX" sz="2400">
                <a:latin typeface="Times New Roman" panose="02020603050405020304" pitchFamily="18" charset="0"/>
              </a:rPr>
              <a:t>-</a:t>
            </a:r>
            <a:r>
              <a:rPr lang="en-US" altLang="es-MX" sz="2400">
                <a:solidFill>
                  <a:schemeClr val="bg1"/>
                </a:solidFill>
                <a:latin typeface="Times New Roman" panose="02020603050405020304" pitchFamily="18" charset="0"/>
              </a:rPr>
              <a:t>time</a:t>
            </a:r>
          </a:p>
          <a:p>
            <a:pPr eaLnBrk="1" hangingPunct="1">
              <a:spcBef>
                <a:spcPct val="0"/>
              </a:spcBef>
              <a:buClrTx/>
              <a:buSzTx/>
              <a:buFontTx/>
              <a:buNone/>
            </a:pPr>
            <a:r>
              <a:rPr lang="en-US" altLang="es-MX" sz="2400">
                <a:solidFill>
                  <a:schemeClr val="bg1"/>
                </a:solidFill>
                <a:latin typeface="Times New Roman" panose="02020603050405020304" pitchFamily="18" charset="0"/>
              </a:rPr>
              <a:t>-materials you will use</a:t>
            </a:r>
          </a:p>
          <a:p>
            <a:pPr eaLnBrk="1" hangingPunct="1">
              <a:spcBef>
                <a:spcPct val="0"/>
              </a:spcBef>
              <a:buClrTx/>
              <a:buSzTx/>
              <a:buFontTx/>
              <a:buNone/>
            </a:pPr>
            <a:r>
              <a:rPr lang="en-US" altLang="es-MX" sz="2400">
                <a:solidFill>
                  <a:schemeClr val="bg1"/>
                </a:solidFill>
                <a:latin typeface="Times New Roman" panose="02020603050405020304" pitchFamily="18" charset="0"/>
              </a:rPr>
              <a:t>-details (complex instructions)</a:t>
            </a:r>
          </a:p>
          <a:p>
            <a:pPr eaLnBrk="1" hangingPunct="1">
              <a:spcBef>
                <a:spcPct val="0"/>
              </a:spcBef>
              <a:buClrTx/>
              <a:buSzTx/>
              <a:buFontTx/>
              <a:buNone/>
            </a:pPr>
            <a:endParaRPr lang="es-MX" altLang="es-MX" sz="2400">
              <a:latin typeface="Times New Roman" panose="02020603050405020304" pitchFamily="18" charset="0"/>
            </a:endParaRPr>
          </a:p>
          <a:p>
            <a:pPr eaLnBrk="1" hangingPunct="1">
              <a:spcBef>
                <a:spcPct val="0"/>
              </a:spcBef>
              <a:buClrTx/>
              <a:buSzTx/>
              <a:buFontTx/>
              <a:buNone/>
            </a:pPr>
            <a:r>
              <a:rPr lang="es-MX" altLang="es-MX" sz="2400">
                <a:latin typeface="Times New Roman" panose="02020603050405020304" pitchFamily="18" charset="0"/>
              </a:rPr>
              <a:t> </a:t>
            </a:r>
          </a:p>
        </p:txBody>
      </p:sp>
      <p:cxnSp>
        <p:nvCxnSpPr>
          <p:cNvPr id="9" name="8 Conector recto de flecha"/>
          <p:cNvCxnSpPr/>
          <p:nvPr/>
        </p:nvCxnSpPr>
        <p:spPr>
          <a:xfrm flipV="1">
            <a:off x="5591175" y="2643189"/>
            <a:ext cx="1576388" cy="60483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5125" name="10 CuadroTexto"/>
          <p:cNvSpPr txBox="1">
            <a:spLocks noChangeArrowheads="1"/>
          </p:cNvSpPr>
          <p:nvPr/>
        </p:nvSpPr>
        <p:spPr bwMode="auto">
          <a:xfrm>
            <a:off x="7372351" y="1928019"/>
            <a:ext cx="3136900" cy="415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s-MX" sz="2400" dirty="0">
                <a:solidFill>
                  <a:schemeClr val="bg1"/>
                </a:solidFill>
                <a:latin typeface="Times New Roman" panose="02020603050405020304" pitchFamily="18" charset="0"/>
              </a:rPr>
              <a:t>Consider: </a:t>
            </a:r>
          </a:p>
          <a:p>
            <a:pPr eaLnBrk="1" hangingPunct="1">
              <a:spcBef>
                <a:spcPct val="0"/>
              </a:spcBef>
              <a:buClrTx/>
              <a:buSzTx/>
              <a:buFontTx/>
              <a:buNone/>
            </a:pPr>
            <a:r>
              <a:rPr lang="en-US" altLang="es-MX" sz="2400" dirty="0" smtClean="0">
                <a:solidFill>
                  <a:schemeClr val="bg1"/>
                </a:solidFill>
                <a:latin typeface="Times New Roman" panose="02020603050405020304" pitchFamily="18" charset="0"/>
              </a:rPr>
              <a:t>-Order </a:t>
            </a:r>
            <a:r>
              <a:rPr lang="en-US" altLang="es-MX" sz="2400" dirty="0">
                <a:solidFill>
                  <a:schemeClr val="bg1"/>
                </a:solidFill>
                <a:latin typeface="Times New Roman" panose="02020603050405020304" pitchFamily="18" charset="0"/>
              </a:rPr>
              <a:t>of stages</a:t>
            </a:r>
          </a:p>
          <a:p>
            <a:pPr eaLnBrk="1" hangingPunct="1">
              <a:spcBef>
                <a:spcPct val="0"/>
              </a:spcBef>
              <a:buClrTx/>
              <a:buSzTx/>
              <a:buFontTx/>
              <a:buNone/>
            </a:pPr>
            <a:r>
              <a:rPr lang="en-US" altLang="es-MX" sz="2400" dirty="0" smtClean="0">
                <a:solidFill>
                  <a:schemeClr val="bg1"/>
                </a:solidFill>
                <a:latin typeface="Times New Roman" panose="02020603050405020304" pitchFamily="18" charset="0"/>
              </a:rPr>
              <a:t>-Approach </a:t>
            </a:r>
            <a:r>
              <a:rPr lang="en-US" altLang="es-MX" sz="2400" dirty="0">
                <a:solidFill>
                  <a:schemeClr val="bg1"/>
                </a:solidFill>
                <a:latin typeface="Times New Roman" panose="02020603050405020304" pitchFamily="18" charset="0"/>
              </a:rPr>
              <a:t>(</a:t>
            </a:r>
            <a:r>
              <a:rPr lang="en-US" altLang="es-MX" sz="2400" dirty="0" err="1">
                <a:solidFill>
                  <a:schemeClr val="bg1"/>
                </a:solidFill>
                <a:latin typeface="Times New Roman" panose="02020603050405020304" pitchFamily="18" charset="0"/>
              </a:rPr>
              <a:t>es</a:t>
            </a:r>
            <a:r>
              <a:rPr lang="en-US" altLang="es-MX" sz="2400" dirty="0">
                <a:solidFill>
                  <a:schemeClr val="bg1"/>
                </a:solidFill>
                <a:latin typeface="Times New Roman" panose="02020603050405020304" pitchFamily="18" charset="0"/>
              </a:rPr>
              <a:t>)</a:t>
            </a:r>
          </a:p>
          <a:p>
            <a:pPr eaLnBrk="1" hangingPunct="1">
              <a:spcBef>
                <a:spcPct val="0"/>
              </a:spcBef>
              <a:buClrTx/>
              <a:buSzTx/>
              <a:buFontTx/>
              <a:buNone/>
            </a:pPr>
            <a:r>
              <a:rPr lang="en-US" altLang="es-MX" sz="2400" dirty="0">
                <a:solidFill>
                  <a:schemeClr val="bg1"/>
                </a:solidFill>
                <a:latin typeface="Times New Roman" panose="02020603050405020304" pitchFamily="18" charset="0"/>
              </a:rPr>
              <a:t>-Activities</a:t>
            </a:r>
          </a:p>
          <a:p>
            <a:pPr eaLnBrk="1" hangingPunct="1">
              <a:spcBef>
                <a:spcPct val="0"/>
              </a:spcBef>
              <a:buClrTx/>
              <a:buSzTx/>
              <a:buFontTx/>
              <a:buNone/>
            </a:pPr>
            <a:r>
              <a:rPr lang="en-US" altLang="es-MX" sz="2400" dirty="0">
                <a:solidFill>
                  <a:schemeClr val="bg1"/>
                </a:solidFill>
                <a:latin typeface="Times New Roman" panose="02020603050405020304" pitchFamily="18" charset="0"/>
              </a:rPr>
              <a:t>-Materials each stage</a:t>
            </a:r>
          </a:p>
          <a:p>
            <a:pPr eaLnBrk="1" hangingPunct="1">
              <a:spcBef>
                <a:spcPct val="0"/>
              </a:spcBef>
              <a:buClrTx/>
              <a:buSzTx/>
              <a:buFontTx/>
              <a:buNone/>
            </a:pPr>
            <a:endParaRPr lang="es-MX" altLang="es-MX" sz="2400" dirty="0">
              <a:solidFill>
                <a:schemeClr val="bg1"/>
              </a:solidFill>
              <a:latin typeface="Times New Roman" panose="02020603050405020304" pitchFamily="18" charset="0"/>
            </a:endParaRPr>
          </a:p>
          <a:p>
            <a:pPr eaLnBrk="1" hangingPunct="1">
              <a:spcBef>
                <a:spcPct val="0"/>
              </a:spcBef>
              <a:buClrTx/>
              <a:buSzTx/>
              <a:buFontTx/>
              <a:buNone/>
            </a:pPr>
            <a:r>
              <a:rPr lang="en-US" altLang="es-MX" sz="2000" dirty="0">
                <a:solidFill>
                  <a:schemeClr val="bg1"/>
                </a:solidFill>
                <a:latin typeface="Times New Roman" panose="02020603050405020304" pitchFamily="18" charset="0"/>
              </a:rPr>
              <a:t>Answer:</a:t>
            </a:r>
          </a:p>
          <a:p>
            <a:pPr eaLnBrk="1" hangingPunct="1">
              <a:spcBef>
                <a:spcPct val="0"/>
              </a:spcBef>
              <a:buClrTx/>
              <a:buSzTx/>
              <a:buFontTx/>
              <a:buNone/>
            </a:pPr>
            <a:r>
              <a:rPr lang="en-US" altLang="es-MX" sz="2000" dirty="0">
                <a:solidFill>
                  <a:schemeClr val="bg1"/>
                </a:solidFill>
                <a:latin typeface="Times New Roman" panose="02020603050405020304" pitchFamily="18" charset="0"/>
              </a:rPr>
              <a:t>-How much time do I have? </a:t>
            </a:r>
          </a:p>
          <a:p>
            <a:pPr eaLnBrk="1" hangingPunct="1">
              <a:spcBef>
                <a:spcPct val="0"/>
              </a:spcBef>
              <a:buClrTx/>
              <a:buSzTx/>
              <a:buFontTx/>
              <a:buNone/>
            </a:pPr>
            <a:r>
              <a:rPr lang="en-US" altLang="es-MX" sz="2000" dirty="0">
                <a:solidFill>
                  <a:schemeClr val="bg1"/>
                </a:solidFill>
                <a:latin typeface="Times New Roman" panose="02020603050405020304" pitchFamily="18" charset="0"/>
              </a:rPr>
              <a:t>Approximately how will I </a:t>
            </a:r>
          </a:p>
          <a:p>
            <a:pPr eaLnBrk="1" hangingPunct="1">
              <a:spcBef>
                <a:spcPct val="0"/>
              </a:spcBef>
              <a:buClrTx/>
              <a:buSzTx/>
              <a:buFontTx/>
              <a:buNone/>
            </a:pPr>
            <a:r>
              <a:rPr lang="en-US" altLang="es-MX" sz="2000" dirty="0">
                <a:solidFill>
                  <a:schemeClr val="bg1"/>
                </a:solidFill>
                <a:latin typeface="Times New Roman" panose="02020603050405020304" pitchFamily="18" charset="0"/>
              </a:rPr>
              <a:t>Divide up the lesson into </a:t>
            </a:r>
          </a:p>
          <a:p>
            <a:pPr eaLnBrk="1" hangingPunct="1">
              <a:spcBef>
                <a:spcPct val="0"/>
              </a:spcBef>
              <a:buClrTx/>
              <a:buSzTx/>
              <a:buFontTx/>
              <a:buNone/>
            </a:pPr>
            <a:r>
              <a:rPr lang="en-US" altLang="es-MX" sz="2000" dirty="0">
                <a:solidFill>
                  <a:schemeClr val="bg1"/>
                </a:solidFill>
                <a:latin typeface="Times New Roman" panose="02020603050405020304" pitchFamily="18" charset="0"/>
              </a:rPr>
              <a:t>Stages?</a:t>
            </a:r>
          </a:p>
          <a:p>
            <a:pPr eaLnBrk="1" hangingPunct="1">
              <a:spcBef>
                <a:spcPct val="0"/>
              </a:spcBef>
              <a:buClrTx/>
              <a:buSzTx/>
              <a:buFontTx/>
              <a:buNone/>
            </a:pPr>
            <a:r>
              <a:rPr lang="en-US" altLang="es-MX" sz="2000" dirty="0">
                <a:solidFill>
                  <a:schemeClr val="bg1"/>
                </a:solidFill>
                <a:latin typeface="Times New Roman" panose="02020603050405020304" pitchFamily="18" charset="0"/>
              </a:rPr>
              <a:t>How much time each stage? </a:t>
            </a:r>
          </a:p>
        </p:txBody>
      </p:sp>
      <p:pic>
        <p:nvPicPr>
          <p:cNvPr id="112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2176" y="4005263"/>
            <a:ext cx="2443163" cy="231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924834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123">
                                            <p:txEl>
                                              <p:pRg st="2" end="2"/>
                                            </p:txEl>
                                          </p:spTgt>
                                        </p:tgtEl>
                                        <p:attrNameLst>
                                          <p:attrName>style.visibility</p:attrName>
                                        </p:attrNameLst>
                                      </p:cBhvr>
                                      <p:to>
                                        <p:strVal val="visible"/>
                                      </p:to>
                                    </p:set>
                                    <p:animEffect transition="in" filter="blinds(horizontal)">
                                      <p:cBhvr>
                                        <p:cTn id="12" dur="500"/>
                                        <p:tgtEl>
                                          <p:spTgt spid="5123">
                                            <p:txEl>
                                              <p:pRg st="2" end="2"/>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5123">
                                            <p:txEl>
                                              <p:pRg st="3" end="3"/>
                                            </p:txEl>
                                          </p:spTgt>
                                        </p:tgtEl>
                                        <p:attrNameLst>
                                          <p:attrName>style.visibility</p:attrName>
                                        </p:attrNameLst>
                                      </p:cBhvr>
                                      <p:to>
                                        <p:strVal val="visible"/>
                                      </p:to>
                                    </p:set>
                                    <p:animEffect transition="in" filter="blinds(horizontal)">
                                      <p:cBhvr>
                                        <p:cTn id="15" dur="500"/>
                                        <p:tgtEl>
                                          <p:spTgt spid="5123">
                                            <p:txEl>
                                              <p:pRg st="3" end="3"/>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5123">
                                            <p:txEl>
                                              <p:pRg st="4" end="4"/>
                                            </p:txEl>
                                          </p:spTgt>
                                        </p:tgtEl>
                                        <p:attrNameLst>
                                          <p:attrName>style.visibility</p:attrName>
                                        </p:attrNameLst>
                                      </p:cBhvr>
                                      <p:to>
                                        <p:strVal val="visible"/>
                                      </p:to>
                                    </p:set>
                                    <p:animEffect transition="in" filter="blinds(horizontal)">
                                      <p:cBhvr>
                                        <p:cTn id="18" dur="500"/>
                                        <p:tgtEl>
                                          <p:spTgt spid="5123">
                                            <p:txEl>
                                              <p:pRg st="4" end="4"/>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5123">
                                            <p:txEl>
                                              <p:pRg st="6" end="6"/>
                                            </p:txEl>
                                          </p:spTgt>
                                        </p:tgtEl>
                                        <p:attrNameLst>
                                          <p:attrName>style.visibility</p:attrName>
                                        </p:attrNameLst>
                                      </p:cBhvr>
                                      <p:to>
                                        <p:strVal val="visible"/>
                                      </p:to>
                                    </p:set>
                                    <p:animEffect transition="in" filter="blinds(horizontal)">
                                      <p:cBhvr>
                                        <p:cTn id="21" dur="500"/>
                                        <p:tgtEl>
                                          <p:spTgt spid="5123">
                                            <p:txEl>
                                              <p:pRg st="6" end="6"/>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 presetClass="entr" presetSubtype="10" fill="hold" nodeType="clickEffect">
                                  <p:stCondLst>
                                    <p:cond delay="0"/>
                                  </p:stCondLst>
                                  <p:childTnLst>
                                    <p:set>
                                      <p:cBhvr>
                                        <p:cTn id="25" dur="1" fill="hold">
                                          <p:stCondLst>
                                            <p:cond delay="0"/>
                                          </p:stCondLst>
                                        </p:cTn>
                                        <p:tgtEl>
                                          <p:spTgt spid="5123">
                                            <p:txEl>
                                              <p:pRg st="2" end="2"/>
                                            </p:txEl>
                                          </p:spTgt>
                                        </p:tgtEl>
                                        <p:attrNameLst>
                                          <p:attrName>style.visibility</p:attrName>
                                        </p:attrNameLst>
                                      </p:cBhvr>
                                      <p:to>
                                        <p:strVal val="visible"/>
                                      </p:to>
                                    </p:set>
                                    <p:animEffect transition="in" filter="checkerboard(across)">
                                      <p:cBhvr>
                                        <p:cTn id="26" dur="500"/>
                                        <p:tgtEl>
                                          <p:spTgt spid="5123">
                                            <p:txEl>
                                              <p:pRg st="2" end="2"/>
                                            </p:txEl>
                                          </p:spTgt>
                                        </p:tgtEl>
                                      </p:cBhvr>
                                    </p:animEffect>
                                  </p:childTnLst>
                                </p:cTn>
                              </p:par>
                              <p:par>
                                <p:cTn id="27" presetID="5" presetClass="entr" presetSubtype="10" fill="hold" nodeType="withEffect">
                                  <p:stCondLst>
                                    <p:cond delay="0"/>
                                  </p:stCondLst>
                                  <p:childTnLst>
                                    <p:set>
                                      <p:cBhvr>
                                        <p:cTn id="28" dur="1" fill="hold">
                                          <p:stCondLst>
                                            <p:cond delay="0"/>
                                          </p:stCondLst>
                                        </p:cTn>
                                        <p:tgtEl>
                                          <p:spTgt spid="5123">
                                            <p:txEl>
                                              <p:pRg st="3" end="3"/>
                                            </p:txEl>
                                          </p:spTgt>
                                        </p:tgtEl>
                                        <p:attrNameLst>
                                          <p:attrName>style.visibility</p:attrName>
                                        </p:attrNameLst>
                                      </p:cBhvr>
                                      <p:to>
                                        <p:strVal val="visible"/>
                                      </p:to>
                                    </p:set>
                                    <p:animEffect transition="in" filter="checkerboard(across)">
                                      <p:cBhvr>
                                        <p:cTn id="29" dur="500"/>
                                        <p:tgtEl>
                                          <p:spTgt spid="5123">
                                            <p:txEl>
                                              <p:pRg st="3" end="3"/>
                                            </p:txEl>
                                          </p:spTgt>
                                        </p:tgtEl>
                                      </p:cBhvr>
                                    </p:animEffect>
                                  </p:childTnLst>
                                </p:cTn>
                              </p:par>
                              <p:par>
                                <p:cTn id="30" presetID="5" presetClass="entr" presetSubtype="10" fill="hold" nodeType="withEffect">
                                  <p:stCondLst>
                                    <p:cond delay="0"/>
                                  </p:stCondLst>
                                  <p:childTnLst>
                                    <p:set>
                                      <p:cBhvr>
                                        <p:cTn id="31" dur="1" fill="hold">
                                          <p:stCondLst>
                                            <p:cond delay="0"/>
                                          </p:stCondLst>
                                        </p:cTn>
                                        <p:tgtEl>
                                          <p:spTgt spid="5123">
                                            <p:txEl>
                                              <p:pRg st="4" end="4"/>
                                            </p:txEl>
                                          </p:spTgt>
                                        </p:tgtEl>
                                        <p:attrNameLst>
                                          <p:attrName>style.visibility</p:attrName>
                                        </p:attrNameLst>
                                      </p:cBhvr>
                                      <p:to>
                                        <p:strVal val="visible"/>
                                      </p:to>
                                    </p:set>
                                    <p:animEffect transition="in" filter="checkerboard(across)">
                                      <p:cBhvr>
                                        <p:cTn id="32" dur="500"/>
                                        <p:tgtEl>
                                          <p:spTgt spid="5123">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5" presetClass="entr" presetSubtype="10" fill="hold" nodeType="clickEffect">
                                  <p:stCondLst>
                                    <p:cond delay="0"/>
                                  </p:stCondLst>
                                  <p:childTnLst>
                                    <p:set>
                                      <p:cBhvr>
                                        <p:cTn id="42" dur="1" fill="hold">
                                          <p:stCondLst>
                                            <p:cond delay="0"/>
                                          </p:stCondLst>
                                        </p:cTn>
                                        <p:tgtEl>
                                          <p:spTgt spid="5125">
                                            <p:txEl>
                                              <p:pRg st="0" end="0"/>
                                            </p:txEl>
                                          </p:spTgt>
                                        </p:tgtEl>
                                        <p:attrNameLst>
                                          <p:attrName>style.visibility</p:attrName>
                                        </p:attrNameLst>
                                      </p:cBhvr>
                                      <p:to>
                                        <p:strVal val="visible"/>
                                      </p:to>
                                    </p:set>
                                    <p:animEffect transition="in" filter="checkerboard(across)">
                                      <p:cBhvr>
                                        <p:cTn id="43" dur="500"/>
                                        <p:tgtEl>
                                          <p:spTgt spid="5125">
                                            <p:txEl>
                                              <p:pRg st="0" end="0"/>
                                            </p:txEl>
                                          </p:spTgt>
                                        </p:tgtEl>
                                      </p:cBhvr>
                                    </p:animEffect>
                                  </p:childTnLst>
                                </p:cTn>
                              </p:par>
                              <p:par>
                                <p:cTn id="44" presetID="5" presetClass="entr" presetSubtype="10" fill="hold" nodeType="withEffect">
                                  <p:stCondLst>
                                    <p:cond delay="0"/>
                                  </p:stCondLst>
                                  <p:childTnLst>
                                    <p:set>
                                      <p:cBhvr>
                                        <p:cTn id="45" dur="1" fill="hold">
                                          <p:stCondLst>
                                            <p:cond delay="0"/>
                                          </p:stCondLst>
                                        </p:cTn>
                                        <p:tgtEl>
                                          <p:spTgt spid="5125">
                                            <p:txEl>
                                              <p:pRg st="1" end="1"/>
                                            </p:txEl>
                                          </p:spTgt>
                                        </p:tgtEl>
                                        <p:attrNameLst>
                                          <p:attrName>style.visibility</p:attrName>
                                        </p:attrNameLst>
                                      </p:cBhvr>
                                      <p:to>
                                        <p:strVal val="visible"/>
                                      </p:to>
                                    </p:set>
                                    <p:animEffect transition="in" filter="checkerboard(across)">
                                      <p:cBhvr>
                                        <p:cTn id="46" dur="500"/>
                                        <p:tgtEl>
                                          <p:spTgt spid="5125">
                                            <p:txEl>
                                              <p:pRg st="1" end="1"/>
                                            </p:txEl>
                                          </p:spTgt>
                                        </p:tgtEl>
                                      </p:cBhvr>
                                    </p:animEffect>
                                  </p:childTnLst>
                                </p:cTn>
                              </p:par>
                              <p:par>
                                <p:cTn id="47" presetID="5" presetClass="entr" presetSubtype="10" fill="hold" nodeType="withEffect">
                                  <p:stCondLst>
                                    <p:cond delay="0"/>
                                  </p:stCondLst>
                                  <p:childTnLst>
                                    <p:set>
                                      <p:cBhvr>
                                        <p:cTn id="48" dur="1" fill="hold">
                                          <p:stCondLst>
                                            <p:cond delay="0"/>
                                          </p:stCondLst>
                                        </p:cTn>
                                        <p:tgtEl>
                                          <p:spTgt spid="5125">
                                            <p:txEl>
                                              <p:pRg st="2" end="2"/>
                                            </p:txEl>
                                          </p:spTgt>
                                        </p:tgtEl>
                                        <p:attrNameLst>
                                          <p:attrName>style.visibility</p:attrName>
                                        </p:attrNameLst>
                                      </p:cBhvr>
                                      <p:to>
                                        <p:strVal val="visible"/>
                                      </p:to>
                                    </p:set>
                                    <p:animEffect transition="in" filter="checkerboard(across)">
                                      <p:cBhvr>
                                        <p:cTn id="49" dur="500"/>
                                        <p:tgtEl>
                                          <p:spTgt spid="5125">
                                            <p:txEl>
                                              <p:pRg st="2" end="2"/>
                                            </p:txEl>
                                          </p:spTgt>
                                        </p:tgtEl>
                                      </p:cBhvr>
                                    </p:animEffect>
                                  </p:childTnLst>
                                </p:cTn>
                              </p:par>
                              <p:par>
                                <p:cTn id="50" presetID="5" presetClass="entr" presetSubtype="10" fill="hold" nodeType="withEffect">
                                  <p:stCondLst>
                                    <p:cond delay="0"/>
                                  </p:stCondLst>
                                  <p:childTnLst>
                                    <p:set>
                                      <p:cBhvr>
                                        <p:cTn id="51" dur="1" fill="hold">
                                          <p:stCondLst>
                                            <p:cond delay="0"/>
                                          </p:stCondLst>
                                        </p:cTn>
                                        <p:tgtEl>
                                          <p:spTgt spid="5125">
                                            <p:txEl>
                                              <p:pRg st="3" end="3"/>
                                            </p:txEl>
                                          </p:spTgt>
                                        </p:tgtEl>
                                        <p:attrNameLst>
                                          <p:attrName>style.visibility</p:attrName>
                                        </p:attrNameLst>
                                      </p:cBhvr>
                                      <p:to>
                                        <p:strVal val="visible"/>
                                      </p:to>
                                    </p:set>
                                    <p:animEffect transition="in" filter="checkerboard(across)">
                                      <p:cBhvr>
                                        <p:cTn id="52" dur="500"/>
                                        <p:tgtEl>
                                          <p:spTgt spid="5125">
                                            <p:txEl>
                                              <p:pRg st="3" end="3"/>
                                            </p:txEl>
                                          </p:spTgt>
                                        </p:tgtEl>
                                      </p:cBhvr>
                                    </p:animEffect>
                                  </p:childTnLst>
                                </p:cTn>
                              </p:par>
                              <p:par>
                                <p:cTn id="53" presetID="5" presetClass="entr" presetSubtype="10" fill="hold" nodeType="withEffect">
                                  <p:stCondLst>
                                    <p:cond delay="0"/>
                                  </p:stCondLst>
                                  <p:childTnLst>
                                    <p:set>
                                      <p:cBhvr>
                                        <p:cTn id="54" dur="1" fill="hold">
                                          <p:stCondLst>
                                            <p:cond delay="0"/>
                                          </p:stCondLst>
                                        </p:cTn>
                                        <p:tgtEl>
                                          <p:spTgt spid="5125">
                                            <p:txEl>
                                              <p:pRg st="4" end="4"/>
                                            </p:txEl>
                                          </p:spTgt>
                                        </p:tgtEl>
                                        <p:attrNameLst>
                                          <p:attrName>style.visibility</p:attrName>
                                        </p:attrNameLst>
                                      </p:cBhvr>
                                      <p:to>
                                        <p:strVal val="visible"/>
                                      </p:to>
                                    </p:set>
                                    <p:animEffect transition="in" filter="checkerboard(across)">
                                      <p:cBhvr>
                                        <p:cTn id="55" dur="500"/>
                                        <p:tgtEl>
                                          <p:spTgt spid="5125">
                                            <p:txEl>
                                              <p:pRg st="4" end="4"/>
                                            </p:txEl>
                                          </p:spTgt>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5" presetClass="entr" presetSubtype="10" fill="hold" nodeType="clickEffect">
                                  <p:stCondLst>
                                    <p:cond delay="0"/>
                                  </p:stCondLst>
                                  <p:childTnLst>
                                    <p:set>
                                      <p:cBhvr>
                                        <p:cTn id="59" dur="1" fill="hold">
                                          <p:stCondLst>
                                            <p:cond delay="0"/>
                                          </p:stCondLst>
                                        </p:cTn>
                                        <p:tgtEl>
                                          <p:spTgt spid="5125">
                                            <p:txEl>
                                              <p:pRg st="6" end="6"/>
                                            </p:txEl>
                                          </p:spTgt>
                                        </p:tgtEl>
                                        <p:attrNameLst>
                                          <p:attrName>style.visibility</p:attrName>
                                        </p:attrNameLst>
                                      </p:cBhvr>
                                      <p:to>
                                        <p:strVal val="visible"/>
                                      </p:to>
                                    </p:set>
                                    <p:animEffect transition="in" filter="checkerboard(across)">
                                      <p:cBhvr>
                                        <p:cTn id="60" dur="500"/>
                                        <p:tgtEl>
                                          <p:spTgt spid="5125">
                                            <p:txEl>
                                              <p:pRg st="6" end="6"/>
                                            </p:txEl>
                                          </p:spTgt>
                                        </p:tgtEl>
                                      </p:cBhvr>
                                    </p:animEffect>
                                  </p:childTnLst>
                                </p:cTn>
                              </p:par>
                              <p:par>
                                <p:cTn id="61" presetID="5" presetClass="entr" presetSubtype="10" fill="hold" nodeType="withEffect">
                                  <p:stCondLst>
                                    <p:cond delay="0"/>
                                  </p:stCondLst>
                                  <p:childTnLst>
                                    <p:set>
                                      <p:cBhvr>
                                        <p:cTn id="62" dur="1" fill="hold">
                                          <p:stCondLst>
                                            <p:cond delay="0"/>
                                          </p:stCondLst>
                                        </p:cTn>
                                        <p:tgtEl>
                                          <p:spTgt spid="5125">
                                            <p:txEl>
                                              <p:pRg st="7" end="7"/>
                                            </p:txEl>
                                          </p:spTgt>
                                        </p:tgtEl>
                                        <p:attrNameLst>
                                          <p:attrName>style.visibility</p:attrName>
                                        </p:attrNameLst>
                                      </p:cBhvr>
                                      <p:to>
                                        <p:strVal val="visible"/>
                                      </p:to>
                                    </p:set>
                                    <p:animEffect transition="in" filter="checkerboard(across)">
                                      <p:cBhvr>
                                        <p:cTn id="63" dur="500"/>
                                        <p:tgtEl>
                                          <p:spTgt spid="5125">
                                            <p:txEl>
                                              <p:pRg st="7" end="7"/>
                                            </p:txEl>
                                          </p:spTgt>
                                        </p:tgtEl>
                                      </p:cBhvr>
                                    </p:animEffect>
                                  </p:childTnLst>
                                </p:cTn>
                              </p:par>
                              <p:par>
                                <p:cTn id="64" presetID="5" presetClass="entr" presetSubtype="10" fill="hold" nodeType="withEffect">
                                  <p:stCondLst>
                                    <p:cond delay="0"/>
                                  </p:stCondLst>
                                  <p:childTnLst>
                                    <p:set>
                                      <p:cBhvr>
                                        <p:cTn id="65" dur="1" fill="hold">
                                          <p:stCondLst>
                                            <p:cond delay="0"/>
                                          </p:stCondLst>
                                        </p:cTn>
                                        <p:tgtEl>
                                          <p:spTgt spid="5125">
                                            <p:txEl>
                                              <p:pRg st="8" end="8"/>
                                            </p:txEl>
                                          </p:spTgt>
                                        </p:tgtEl>
                                        <p:attrNameLst>
                                          <p:attrName>style.visibility</p:attrName>
                                        </p:attrNameLst>
                                      </p:cBhvr>
                                      <p:to>
                                        <p:strVal val="visible"/>
                                      </p:to>
                                    </p:set>
                                    <p:animEffect transition="in" filter="checkerboard(across)">
                                      <p:cBhvr>
                                        <p:cTn id="66" dur="500"/>
                                        <p:tgtEl>
                                          <p:spTgt spid="5125">
                                            <p:txEl>
                                              <p:pRg st="8" end="8"/>
                                            </p:txEl>
                                          </p:spTgt>
                                        </p:tgtEl>
                                      </p:cBhvr>
                                    </p:animEffect>
                                  </p:childTnLst>
                                </p:cTn>
                              </p:par>
                              <p:par>
                                <p:cTn id="67" presetID="5" presetClass="entr" presetSubtype="10" fill="hold" nodeType="withEffect">
                                  <p:stCondLst>
                                    <p:cond delay="0"/>
                                  </p:stCondLst>
                                  <p:childTnLst>
                                    <p:set>
                                      <p:cBhvr>
                                        <p:cTn id="68" dur="1" fill="hold">
                                          <p:stCondLst>
                                            <p:cond delay="0"/>
                                          </p:stCondLst>
                                        </p:cTn>
                                        <p:tgtEl>
                                          <p:spTgt spid="5125">
                                            <p:txEl>
                                              <p:pRg st="9" end="9"/>
                                            </p:txEl>
                                          </p:spTgt>
                                        </p:tgtEl>
                                        <p:attrNameLst>
                                          <p:attrName>style.visibility</p:attrName>
                                        </p:attrNameLst>
                                      </p:cBhvr>
                                      <p:to>
                                        <p:strVal val="visible"/>
                                      </p:to>
                                    </p:set>
                                    <p:animEffect transition="in" filter="checkerboard(across)">
                                      <p:cBhvr>
                                        <p:cTn id="69" dur="500"/>
                                        <p:tgtEl>
                                          <p:spTgt spid="5125">
                                            <p:txEl>
                                              <p:pRg st="9" end="9"/>
                                            </p:txEl>
                                          </p:spTgt>
                                        </p:tgtEl>
                                      </p:cBhvr>
                                    </p:animEffect>
                                  </p:childTnLst>
                                </p:cTn>
                              </p:par>
                              <p:par>
                                <p:cTn id="70" presetID="5" presetClass="entr" presetSubtype="10" fill="hold" nodeType="withEffect">
                                  <p:stCondLst>
                                    <p:cond delay="0"/>
                                  </p:stCondLst>
                                  <p:childTnLst>
                                    <p:set>
                                      <p:cBhvr>
                                        <p:cTn id="71" dur="1" fill="hold">
                                          <p:stCondLst>
                                            <p:cond delay="0"/>
                                          </p:stCondLst>
                                        </p:cTn>
                                        <p:tgtEl>
                                          <p:spTgt spid="5125">
                                            <p:txEl>
                                              <p:pRg st="10" end="10"/>
                                            </p:txEl>
                                          </p:spTgt>
                                        </p:tgtEl>
                                        <p:attrNameLst>
                                          <p:attrName>style.visibility</p:attrName>
                                        </p:attrNameLst>
                                      </p:cBhvr>
                                      <p:to>
                                        <p:strVal val="visible"/>
                                      </p:to>
                                    </p:set>
                                    <p:animEffect transition="in" filter="checkerboard(across)">
                                      <p:cBhvr>
                                        <p:cTn id="72" dur="500"/>
                                        <p:tgtEl>
                                          <p:spTgt spid="5125">
                                            <p:txEl>
                                              <p:pRg st="10" end="10"/>
                                            </p:txEl>
                                          </p:spTgt>
                                        </p:tgtEl>
                                      </p:cBhvr>
                                    </p:animEffect>
                                  </p:childTnLst>
                                </p:cTn>
                              </p:par>
                              <p:par>
                                <p:cTn id="73" presetID="5" presetClass="entr" presetSubtype="10" fill="hold" nodeType="withEffect">
                                  <p:stCondLst>
                                    <p:cond delay="0"/>
                                  </p:stCondLst>
                                  <p:childTnLst>
                                    <p:set>
                                      <p:cBhvr>
                                        <p:cTn id="74" dur="1" fill="hold">
                                          <p:stCondLst>
                                            <p:cond delay="0"/>
                                          </p:stCondLst>
                                        </p:cTn>
                                        <p:tgtEl>
                                          <p:spTgt spid="5125">
                                            <p:txEl>
                                              <p:pRg st="11" end="11"/>
                                            </p:txEl>
                                          </p:spTgt>
                                        </p:tgtEl>
                                        <p:attrNameLst>
                                          <p:attrName>style.visibility</p:attrName>
                                        </p:attrNameLst>
                                      </p:cBhvr>
                                      <p:to>
                                        <p:strVal val="visible"/>
                                      </p:to>
                                    </p:set>
                                    <p:animEffect transition="in" filter="checkerboard(across)">
                                      <p:cBhvr>
                                        <p:cTn id="75" dur="500"/>
                                        <p:tgtEl>
                                          <p:spTgt spid="512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2208213" y="981075"/>
          <a:ext cx="4032250" cy="4023344"/>
        </p:xfrm>
        <a:graphic>
          <a:graphicData uri="http://schemas.openxmlformats.org/drawingml/2006/table">
            <a:tbl>
              <a:tblPr firstRow="1" bandRow="1">
                <a:tableStyleId>{5C22544A-7EE6-4342-B048-85BDC9FD1C3A}</a:tableStyleId>
              </a:tblPr>
              <a:tblGrid>
                <a:gridCol w="4032250"/>
              </a:tblGrid>
              <a:tr h="4022725">
                <a:tc>
                  <a:txBody>
                    <a:bodyPr/>
                    <a:lstStyle/>
                    <a:p>
                      <a:r>
                        <a:rPr lang="en-US" sz="2400" dirty="0" smtClean="0">
                          <a:solidFill>
                            <a:schemeClr val="bg1"/>
                          </a:solidFill>
                        </a:rPr>
                        <a:t>STAGE 1</a:t>
                      </a:r>
                    </a:p>
                    <a:p>
                      <a:endParaRPr lang="en-US" sz="2400" b="1" dirty="0" smtClean="0">
                        <a:solidFill>
                          <a:schemeClr val="bg1"/>
                        </a:solidFill>
                      </a:endParaRPr>
                    </a:p>
                    <a:p>
                      <a:r>
                        <a:rPr lang="en-US" sz="2400" b="1" dirty="0" smtClean="0">
                          <a:solidFill>
                            <a:srgbClr val="FF0000"/>
                          </a:solidFill>
                        </a:rPr>
                        <a:t>5 MINUTES</a:t>
                      </a:r>
                      <a:r>
                        <a:rPr lang="en-US" sz="2400" dirty="0" smtClean="0">
                          <a:solidFill>
                            <a:srgbClr val="FF0000"/>
                          </a:solidFill>
                        </a:rPr>
                        <a:t> </a:t>
                      </a:r>
                    </a:p>
                    <a:p>
                      <a:endParaRPr lang="en-US" sz="2400" dirty="0" smtClean="0">
                        <a:solidFill>
                          <a:srgbClr val="FF0000"/>
                        </a:solidFill>
                      </a:endParaRPr>
                    </a:p>
                    <a:p>
                      <a:r>
                        <a:rPr lang="en-US" sz="2400" dirty="0" smtClean="0">
                          <a:solidFill>
                            <a:schemeClr val="bg1"/>
                          </a:solidFill>
                        </a:rPr>
                        <a:t>Introduce the structures </a:t>
                      </a:r>
                    </a:p>
                    <a:p>
                      <a:r>
                        <a:rPr lang="en-US" sz="2400" dirty="0" smtClean="0">
                          <a:solidFill>
                            <a:schemeClr val="bg1"/>
                          </a:solidFill>
                        </a:rPr>
                        <a:t>Context: giving someone  who </a:t>
                      </a:r>
                    </a:p>
                    <a:p>
                      <a:r>
                        <a:rPr lang="en-US" sz="2400" dirty="0" smtClean="0">
                          <a:solidFill>
                            <a:schemeClr val="bg1"/>
                          </a:solidFill>
                        </a:rPr>
                        <a:t>has a headache, and the replies to </a:t>
                      </a:r>
                    </a:p>
                    <a:p>
                      <a:r>
                        <a:rPr lang="en-US" sz="2400" dirty="0" smtClean="0">
                          <a:solidFill>
                            <a:schemeClr val="bg1"/>
                          </a:solidFill>
                        </a:rPr>
                        <a:t>the advice. </a:t>
                      </a:r>
                    </a:p>
                    <a:p>
                      <a:endParaRPr lang="es-MX" sz="1800" dirty="0"/>
                    </a:p>
                  </a:txBody>
                  <a:tcPr marL="91435" marR="91435" marT="45712" marB="45712"/>
                </a:tc>
              </a:tr>
            </a:tbl>
          </a:graphicData>
        </a:graphic>
      </p:graphicFrame>
      <p:sp>
        <p:nvSpPr>
          <p:cNvPr id="6152" name="1 CuadroTexto"/>
          <p:cNvSpPr txBox="1">
            <a:spLocks noChangeArrowheads="1"/>
          </p:cNvSpPr>
          <p:nvPr/>
        </p:nvSpPr>
        <p:spPr bwMode="auto">
          <a:xfrm>
            <a:off x="3738563" y="1"/>
            <a:ext cx="5778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s-MX" altLang="es-MX" b="1">
                <a:solidFill>
                  <a:schemeClr val="bg1"/>
                </a:solidFill>
                <a:latin typeface="Times New Roman" panose="02020603050405020304" pitchFamily="18" charset="0"/>
              </a:rPr>
              <a:t>PRESENTATION AND PRACTICE</a:t>
            </a:r>
          </a:p>
        </p:txBody>
      </p:sp>
      <p:pic>
        <p:nvPicPr>
          <p:cNvPr id="12297" name="Picture 2" descr="C:\Program Files\Microsoft Office\MEDIA\CAGCAT10\j0301252.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6725" y="3165476"/>
            <a:ext cx="2725738"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561737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nodeType="clickEffect">
                                  <p:stCondLst>
                                    <p:cond delay="0"/>
                                  </p:stCondLst>
                                  <p:childTnLst>
                                    <p:set>
                                      <p:cBhvr>
                                        <p:cTn id="6" dur="1" fill="hold">
                                          <p:stCondLst>
                                            <p:cond delay="0"/>
                                          </p:stCondLst>
                                        </p:cTn>
                                        <p:tgtEl>
                                          <p:spTgt spid="6152">
                                            <p:txEl>
                                              <p:pRg st="0" end="0"/>
                                            </p:txEl>
                                          </p:spTgt>
                                        </p:tgtEl>
                                        <p:attrNameLst>
                                          <p:attrName>style.visibility</p:attrName>
                                        </p:attrNameLst>
                                      </p:cBhvr>
                                      <p:to>
                                        <p:strVal val="visible"/>
                                      </p:to>
                                    </p:set>
                                    <p:animEffect transition="in" filter="fade">
                                      <p:cBhvr>
                                        <p:cTn id="7" dur="1155" decel="100000"/>
                                        <p:tgtEl>
                                          <p:spTgt spid="6152">
                                            <p:txEl>
                                              <p:pRg st="0" end="0"/>
                                            </p:txEl>
                                          </p:spTgt>
                                        </p:tgtEl>
                                      </p:cBhvr>
                                    </p:animEffect>
                                    <p:animScale>
                                      <p:cBhvr>
                                        <p:cTn id="8" dur="1155" decel="100000"/>
                                        <p:tgtEl>
                                          <p:spTgt spid="6152">
                                            <p:txEl>
                                              <p:pRg st="0" end="0"/>
                                            </p:txEl>
                                          </p:spTgt>
                                        </p:tgtEl>
                                      </p:cBhvr>
                                      <p:from x="10000" y="10000"/>
                                      <p:to x="200000" y="450000"/>
                                    </p:animScale>
                                    <p:animScale>
                                      <p:cBhvr>
                                        <p:cTn id="9" dur="1845" accel="100000" fill="hold">
                                          <p:stCondLst>
                                            <p:cond delay="1155"/>
                                          </p:stCondLst>
                                        </p:cTn>
                                        <p:tgtEl>
                                          <p:spTgt spid="6152">
                                            <p:txEl>
                                              <p:pRg st="0" end="0"/>
                                            </p:txEl>
                                          </p:spTgt>
                                        </p:tgtEl>
                                      </p:cBhvr>
                                      <p:from x="200000" y="450000"/>
                                      <p:to x="100000" y="100000"/>
                                    </p:animScale>
                                    <p:set>
                                      <p:cBhvr>
                                        <p:cTn id="10" dur="1155" fill="hold"/>
                                        <p:tgtEl>
                                          <p:spTgt spid="6152">
                                            <p:txEl>
                                              <p:pRg st="0" end="0"/>
                                            </p:txEl>
                                          </p:spTgt>
                                        </p:tgtEl>
                                        <p:attrNameLst>
                                          <p:attrName>ppt_x</p:attrName>
                                        </p:attrNameLst>
                                      </p:cBhvr>
                                      <p:to>
                                        <p:strVal val="(0.5)"/>
                                      </p:to>
                                    </p:set>
                                    <p:anim from="(0.5)" to="(#ppt_x)" calcmode="lin" valueType="num">
                                      <p:cBhvr>
                                        <p:cTn id="11" dur="1845" accel="100000" fill="hold">
                                          <p:stCondLst>
                                            <p:cond delay="1155"/>
                                          </p:stCondLst>
                                        </p:cTn>
                                        <p:tgtEl>
                                          <p:spTgt spid="6152">
                                            <p:txEl>
                                              <p:pRg st="0" end="0"/>
                                            </p:txEl>
                                          </p:spTgt>
                                        </p:tgtEl>
                                        <p:attrNameLst>
                                          <p:attrName>ppt_x</p:attrName>
                                        </p:attrNameLst>
                                      </p:cBhvr>
                                    </p:anim>
                                    <p:set>
                                      <p:cBhvr>
                                        <p:cTn id="12" dur="1155" fill="hold"/>
                                        <p:tgtEl>
                                          <p:spTgt spid="6152">
                                            <p:txEl>
                                              <p:pRg st="0" end="0"/>
                                            </p:txEl>
                                          </p:spTgt>
                                        </p:tgtEl>
                                        <p:attrNameLst>
                                          <p:attrName>ppt_y</p:attrName>
                                        </p:attrNameLst>
                                      </p:cBhvr>
                                      <p:to>
                                        <p:strVal val="(#ppt_y+0.4)"/>
                                      </p:to>
                                    </p:set>
                                    <p:anim from="(#ppt_y+0.4)" to="(#ppt_y)" calcmode="lin" valueType="num">
                                      <p:cBhvr>
                                        <p:cTn id="13" dur="1845" accel="100000" fill="hold">
                                          <p:stCondLst>
                                            <p:cond delay="1155"/>
                                          </p:stCondLst>
                                        </p:cTn>
                                        <p:tgtEl>
                                          <p:spTgt spid="6152">
                                            <p:txEl>
                                              <p:pRg st="0" end="0"/>
                                            </p:txEl>
                                          </p:spTgt>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ox(in)">
                                      <p:cBhvr>
                                        <p:cTn id="18"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2" name="1 CuadroTexto"/>
          <p:cNvSpPr txBox="1">
            <a:spLocks noChangeArrowheads="1"/>
          </p:cNvSpPr>
          <p:nvPr/>
        </p:nvSpPr>
        <p:spPr bwMode="auto">
          <a:xfrm>
            <a:off x="3738563" y="1"/>
            <a:ext cx="5778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s-MX" altLang="es-MX" b="1">
                <a:solidFill>
                  <a:schemeClr val="bg1"/>
                </a:solidFill>
                <a:latin typeface="Times New Roman" panose="02020603050405020304" pitchFamily="18" charset="0"/>
              </a:rPr>
              <a:t>PRESENTATION AND PRACTICE</a:t>
            </a:r>
          </a:p>
        </p:txBody>
      </p:sp>
      <p:graphicFrame>
        <p:nvGraphicFramePr>
          <p:cNvPr id="5" name="4 Tabla"/>
          <p:cNvGraphicFramePr>
            <a:graphicFrameLocks noGrp="1"/>
          </p:cNvGraphicFramePr>
          <p:nvPr/>
        </p:nvGraphicFramePr>
        <p:xfrm>
          <a:off x="2208213" y="1125538"/>
          <a:ext cx="4419600" cy="3816350"/>
        </p:xfrm>
        <a:graphic>
          <a:graphicData uri="http://schemas.openxmlformats.org/drawingml/2006/table">
            <a:tbl>
              <a:tblPr firstRow="1" bandRow="1">
                <a:tableStyleId>{5C22544A-7EE6-4342-B048-85BDC9FD1C3A}</a:tableStyleId>
              </a:tblPr>
              <a:tblGrid>
                <a:gridCol w="4419600"/>
              </a:tblGrid>
              <a:tr h="3816350">
                <a:tc>
                  <a:txBody>
                    <a:bodyPr/>
                    <a:lstStyle/>
                    <a:p>
                      <a:pPr algn="ctr"/>
                      <a:r>
                        <a:rPr lang="es-MX" sz="2800" dirty="0" smtClean="0"/>
                        <a:t>STAGE 2</a:t>
                      </a:r>
                    </a:p>
                    <a:p>
                      <a:pPr algn="ctr"/>
                      <a:r>
                        <a:rPr lang="es-MX" sz="2800" dirty="0" smtClean="0"/>
                        <a:t>5 MINS</a:t>
                      </a:r>
                    </a:p>
                    <a:p>
                      <a:pPr algn="ctr"/>
                      <a:endParaRPr lang="es-MX" sz="2800" dirty="0" smtClean="0"/>
                    </a:p>
                    <a:p>
                      <a:pPr algn="ctr"/>
                      <a:r>
                        <a:rPr lang="en-US" sz="2800" noProof="0" dirty="0" smtClean="0">
                          <a:solidFill>
                            <a:schemeClr val="tx1"/>
                          </a:solidFill>
                        </a:rPr>
                        <a:t>Check</a:t>
                      </a:r>
                      <a:r>
                        <a:rPr lang="en-US" sz="2800" baseline="0" noProof="0" dirty="0" smtClean="0">
                          <a:solidFill>
                            <a:schemeClr val="tx1"/>
                          </a:solidFill>
                        </a:rPr>
                        <a:t> students understanding  and practice saying the model sentences</a:t>
                      </a:r>
                      <a:endParaRPr lang="en-US" sz="2800" noProof="0" dirty="0">
                        <a:solidFill>
                          <a:schemeClr val="tx1"/>
                        </a:solidFill>
                      </a:endParaRPr>
                    </a:p>
                  </a:txBody>
                  <a:tcPr marL="91426" marR="91426" marT="45719" marB="45719">
                    <a:solidFill>
                      <a:srgbClr val="FFC000"/>
                    </a:solidFill>
                  </a:tcPr>
                </a:tc>
              </a:tr>
            </a:tbl>
          </a:graphicData>
        </a:graphic>
      </p:graphicFrame>
      <p:pic>
        <p:nvPicPr>
          <p:cNvPr id="13321" name="Picture 3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26389" y="1504951"/>
            <a:ext cx="1590675" cy="147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22" name="Picture 3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6814" y="3789364"/>
            <a:ext cx="2409825" cy="189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393360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nodeType="clickEffect">
                                  <p:stCondLst>
                                    <p:cond delay="0"/>
                                  </p:stCondLst>
                                  <p:childTnLst>
                                    <p:set>
                                      <p:cBhvr>
                                        <p:cTn id="6" dur="1" fill="hold">
                                          <p:stCondLst>
                                            <p:cond delay="0"/>
                                          </p:stCondLst>
                                        </p:cTn>
                                        <p:tgtEl>
                                          <p:spTgt spid="6152">
                                            <p:txEl>
                                              <p:pRg st="0" end="0"/>
                                            </p:txEl>
                                          </p:spTgt>
                                        </p:tgtEl>
                                        <p:attrNameLst>
                                          <p:attrName>style.visibility</p:attrName>
                                        </p:attrNameLst>
                                      </p:cBhvr>
                                      <p:to>
                                        <p:strVal val="visible"/>
                                      </p:to>
                                    </p:set>
                                    <p:animEffect transition="in" filter="fade">
                                      <p:cBhvr>
                                        <p:cTn id="7" dur="1155" decel="100000"/>
                                        <p:tgtEl>
                                          <p:spTgt spid="6152">
                                            <p:txEl>
                                              <p:pRg st="0" end="0"/>
                                            </p:txEl>
                                          </p:spTgt>
                                        </p:tgtEl>
                                      </p:cBhvr>
                                    </p:animEffect>
                                    <p:animScale>
                                      <p:cBhvr>
                                        <p:cTn id="8" dur="1155" decel="100000"/>
                                        <p:tgtEl>
                                          <p:spTgt spid="6152">
                                            <p:txEl>
                                              <p:pRg st="0" end="0"/>
                                            </p:txEl>
                                          </p:spTgt>
                                        </p:tgtEl>
                                      </p:cBhvr>
                                      <p:from x="10000" y="10000"/>
                                      <p:to x="200000" y="450000"/>
                                    </p:animScale>
                                    <p:animScale>
                                      <p:cBhvr>
                                        <p:cTn id="9" dur="1845" accel="100000" fill="hold">
                                          <p:stCondLst>
                                            <p:cond delay="1155"/>
                                          </p:stCondLst>
                                        </p:cTn>
                                        <p:tgtEl>
                                          <p:spTgt spid="6152">
                                            <p:txEl>
                                              <p:pRg st="0" end="0"/>
                                            </p:txEl>
                                          </p:spTgt>
                                        </p:tgtEl>
                                      </p:cBhvr>
                                      <p:from x="200000" y="450000"/>
                                      <p:to x="100000" y="100000"/>
                                    </p:animScale>
                                    <p:set>
                                      <p:cBhvr>
                                        <p:cTn id="10" dur="1155" fill="hold"/>
                                        <p:tgtEl>
                                          <p:spTgt spid="6152">
                                            <p:txEl>
                                              <p:pRg st="0" end="0"/>
                                            </p:txEl>
                                          </p:spTgt>
                                        </p:tgtEl>
                                        <p:attrNameLst>
                                          <p:attrName>ppt_x</p:attrName>
                                        </p:attrNameLst>
                                      </p:cBhvr>
                                      <p:to>
                                        <p:strVal val="(0.5)"/>
                                      </p:to>
                                    </p:set>
                                    <p:anim from="(0.5)" to="(#ppt_x)" calcmode="lin" valueType="num">
                                      <p:cBhvr>
                                        <p:cTn id="11" dur="1845" accel="100000" fill="hold">
                                          <p:stCondLst>
                                            <p:cond delay="1155"/>
                                          </p:stCondLst>
                                        </p:cTn>
                                        <p:tgtEl>
                                          <p:spTgt spid="6152">
                                            <p:txEl>
                                              <p:pRg st="0" end="0"/>
                                            </p:txEl>
                                          </p:spTgt>
                                        </p:tgtEl>
                                        <p:attrNameLst>
                                          <p:attrName>ppt_x</p:attrName>
                                        </p:attrNameLst>
                                      </p:cBhvr>
                                    </p:anim>
                                    <p:set>
                                      <p:cBhvr>
                                        <p:cTn id="12" dur="1155" fill="hold"/>
                                        <p:tgtEl>
                                          <p:spTgt spid="6152">
                                            <p:txEl>
                                              <p:pRg st="0" end="0"/>
                                            </p:txEl>
                                          </p:spTgt>
                                        </p:tgtEl>
                                        <p:attrNameLst>
                                          <p:attrName>ppt_y</p:attrName>
                                        </p:attrNameLst>
                                      </p:cBhvr>
                                      <p:to>
                                        <p:strVal val="(#ppt_y+0.4)"/>
                                      </p:to>
                                    </p:set>
                                    <p:anim from="(#ppt_y+0.4)" to="(#ppt_y)" calcmode="lin" valueType="num">
                                      <p:cBhvr>
                                        <p:cTn id="13" dur="1845" accel="100000" fill="hold">
                                          <p:stCondLst>
                                            <p:cond delay="1155"/>
                                          </p:stCondLst>
                                        </p:cTn>
                                        <p:tgtEl>
                                          <p:spTgt spid="6152">
                                            <p:txEl>
                                              <p:pRg st="0" end="0"/>
                                            </p:txEl>
                                          </p:spTgt>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51"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155" decel="100000"/>
                                        <p:tgtEl>
                                          <p:spTgt spid="5"/>
                                        </p:tgtEl>
                                      </p:cBhvr>
                                    </p:animEffect>
                                    <p:animScale>
                                      <p:cBhvr>
                                        <p:cTn id="19" dur="1155" decel="100000"/>
                                        <p:tgtEl>
                                          <p:spTgt spid="5"/>
                                        </p:tgtEl>
                                      </p:cBhvr>
                                      <p:from x="10000" y="10000"/>
                                      <p:to x="200000" y="450000"/>
                                    </p:animScale>
                                    <p:animScale>
                                      <p:cBhvr>
                                        <p:cTn id="20" dur="1845" accel="100000" fill="hold">
                                          <p:stCondLst>
                                            <p:cond delay="1155"/>
                                          </p:stCondLst>
                                        </p:cTn>
                                        <p:tgtEl>
                                          <p:spTgt spid="5"/>
                                        </p:tgtEl>
                                      </p:cBhvr>
                                      <p:from x="200000" y="450000"/>
                                      <p:to x="100000" y="100000"/>
                                    </p:animScale>
                                    <p:set>
                                      <p:cBhvr>
                                        <p:cTn id="21" dur="1155" fill="hold"/>
                                        <p:tgtEl>
                                          <p:spTgt spid="5"/>
                                        </p:tgtEl>
                                        <p:attrNameLst>
                                          <p:attrName>ppt_x</p:attrName>
                                        </p:attrNameLst>
                                      </p:cBhvr>
                                      <p:to>
                                        <p:strVal val="(0.5)"/>
                                      </p:to>
                                    </p:set>
                                    <p:anim from="(0.5)" to="(#ppt_x)" calcmode="lin" valueType="num">
                                      <p:cBhvr>
                                        <p:cTn id="22" dur="1845" accel="100000" fill="hold">
                                          <p:stCondLst>
                                            <p:cond delay="1155"/>
                                          </p:stCondLst>
                                        </p:cTn>
                                        <p:tgtEl>
                                          <p:spTgt spid="5"/>
                                        </p:tgtEl>
                                        <p:attrNameLst>
                                          <p:attrName>ppt_x</p:attrName>
                                        </p:attrNameLst>
                                      </p:cBhvr>
                                    </p:anim>
                                    <p:set>
                                      <p:cBhvr>
                                        <p:cTn id="23" dur="1155" fill="hold"/>
                                        <p:tgtEl>
                                          <p:spTgt spid="5"/>
                                        </p:tgtEl>
                                        <p:attrNameLst>
                                          <p:attrName>ppt_y</p:attrName>
                                        </p:attrNameLst>
                                      </p:cBhvr>
                                      <p:to>
                                        <p:strVal val="(#ppt_y+0.4)"/>
                                      </p:to>
                                    </p:set>
                                    <p:anim from="(#ppt_y+0.4)" to="(#ppt_y)" calcmode="lin" valueType="num">
                                      <p:cBhvr>
                                        <p:cTn id="24" dur="1845" accel="100000" fill="hold">
                                          <p:stCondLst>
                                            <p:cond delay="1155"/>
                                          </p:stCondLst>
                                        </p:cTn>
                                        <p:tgtEl>
                                          <p:spTgt spid="5"/>
                                        </p:tgtEl>
                                        <p:attrNameLst>
                                          <p:attrName>ppt_y</p:attrName>
                                        </p:attrNameLst>
                                      </p:cBhvr>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4" presetClass="entr" presetSubtype="16"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box(in)">
                                      <p:cBhvr>
                                        <p:cTn id="29"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2" name="1 CuadroTexto"/>
          <p:cNvSpPr txBox="1">
            <a:spLocks noChangeArrowheads="1"/>
          </p:cNvSpPr>
          <p:nvPr/>
        </p:nvSpPr>
        <p:spPr bwMode="auto">
          <a:xfrm>
            <a:off x="3738563" y="1"/>
            <a:ext cx="5778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s-MX" altLang="es-MX" b="1">
                <a:solidFill>
                  <a:schemeClr val="bg1"/>
                </a:solidFill>
                <a:latin typeface="Times New Roman" panose="02020603050405020304" pitchFamily="18" charset="0"/>
              </a:rPr>
              <a:t>PRESENTATION AND PRACTICE</a:t>
            </a:r>
          </a:p>
        </p:txBody>
      </p:sp>
      <p:graphicFrame>
        <p:nvGraphicFramePr>
          <p:cNvPr id="6" name="5 Tabla"/>
          <p:cNvGraphicFramePr>
            <a:graphicFrameLocks noGrp="1"/>
          </p:cNvGraphicFramePr>
          <p:nvPr/>
        </p:nvGraphicFramePr>
        <p:xfrm>
          <a:off x="2640013" y="1052513"/>
          <a:ext cx="3168650" cy="3600450"/>
        </p:xfrm>
        <a:graphic>
          <a:graphicData uri="http://schemas.openxmlformats.org/drawingml/2006/table">
            <a:tbl>
              <a:tblPr firstRow="1" bandRow="1">
                <a:tableStyleId>{5C22544A-7EE6-4342-B048-85BDC9FD1C3A}</a:tableStyleId>
              </a:tblPr>
              <a:tblGrid>
                <a:gridCol w="3168650"/>
              </a:tblGrid>
              <a:tr h="3600450">
                <a:tc>
                  <a:txBody>
                    <a:bodyPr/>
                    <a:lstStyle/>
                    <a:p>
                      <a:pPr algn="ctr"/>
                      <a:r>
                        <a:rPr lang="en-US" sz="1800" noProof="0" dirty="0" smtClean="0"/>
                        <a:t>STAGE</a:t>
                      </a:r>
                      <a:r>
                        <a:rPr lang="en-US" sz="1800" baseline="0" noProof="0" dirty="0" smtClean="0"/>
                        <a:t> 3</a:t>
                      </a:r>
                    </a:p>
                    <a:p>
                      <a:pPr algn="ctr"/>
                      <a:endParaRPr lang="en-US" sz="1800" baseline="0" noProof="0" dirty="0" smtClean="0"/>
                    </a:p>
                    <a:p>
                      <a:pPr algn="ctr"/>
                      <a:r>
                        <a:rPr lang="en-US" sz="2800" baseline="0" noProof="0" dirty="0" smtClean="0"/>
                        <a:t>10 MINS</a:t>
                      </a:r>
                    </a:p>
                    <a:p>
                      <a:pPr algn="ctr"/>
                      <a:endParaRPr lang="en-US" sz="2800" baseline="0" noProof="0" dirty="0" smtClean="0"/>
                    </a:p>
                    <a:p>
                      <a:r>
                        <a:rPr lang="en-US" sz="2800" baseline="0" noProof="0" dirty="0" smtClean="0">
                          <a:solidFill>
                            <a:schemeClr val="tx1"/>
                          </a:solidFill>
                        </a:rPr>
                        <a:t>Guided practice, using cue cards-, in open then </a:t>
                      </a:r>
                      <a:r>
                        <a:rPr lang="en-US" sz="2800" b="0" baseline="0" noProof="0" dirty="0" smtClean="0">
                          <a:solidFill>
                            <a:schemeClr val="tx1"/>
                          </a:solidFill>
                        </a:rPr>
                        <a:t>c</a:t>
                      </a:r>
                      <a:r>
                        <a:rPr lang="en-US" sz="2800" baseline="0" noProof="0" dirty="0" smtClean="0">
                          <a:solidFill>
                            <a:schemeClr val="tx1"/>
                          </a:solidFill>
                        </a:rPr>
                        <a:t>lose pairs </a:t>
                      </a:r>
                      <a:endParaRPr lang="en-US" sz="2800" noProof="0" dirty="0">
                        <a:solidFill>
                          <a:schemeClr val="tx1"/>
                        </a:solidFill>
                      </a:endParaRPr>
                    </a:p>
                  </a:txBody>
                  <a:tcPr marL="91448" marR="91448" marT="45721" marB="45721">
                    <a:solidFill>
                      <a:schemeClr val="accent3">
                        <a:lumMod val="75000"/>
                      </a:schemeClr>
                    </a:solidFill>
                  </a:tcPr>
                </a:tc>
              </a:tr>
            </a:tbl>
          </a:graphicData>
        </a:graphic>
      </p:graphicFrame>
      <p:pic>
        <p:nvPicPr>
          <p:cNvPr id="1434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8163" y="1341438"/>
            <a:ext cx="2195512" cy="194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517997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nodeType="clickEffect">
                                  <p:stCondLst>
                                    <p:cond delay="0"/>
                                  </p:stCondLst>
                                  <p:childTnLst>
                                    <p:set>
                                      <p:cBhvr>
                                        <p:cTn id="6" dur="1" fill="hold">
                                          <p:stCondLst>
                                            <p:cond delay="0"/>
                                          </p:stCondLst>
                                        </p:cTn>
                                        <p:tgtEl>
                                          <p:spTgt spid="6152">
                                            <p:txEl>
                                              <p:pRg st="0" end="0"/>
                                            </p:txEl>
                                          </p:spTgt>
                                        </p:tgtEl>
                                        <p:attrNameLst>
                                          <p:attrName>style.visibility</p:attrName>
                                        </p:attrNameLst>
                                      </p:cBhvr>
                                      <p:to>
                                        <p:strVal val="visible"/>
                                      </p:to>
                                    </p:set>
                                    <p:animEffect transition="in" filter="fade">
                                      <p:cBhvr>
                                        <p:cTn id="7" dur="1155" decel="100000"/>
                                        <p:tgtEl>
                                          <p:spTgt spid="6152">
                                            <p:txEl>
                                              <p:pRg st="0" end="0"/>
                                            </p:txEl>
                                          </p:spTgt>
                                        </p:tgtEl>
                                      </p:cBhvr>
                                    </p:animEffect>
                                    <p:animScale>
                                      <p:cBhvr>
                                        <p:cTn id="8" dur="1155" decel="100000"/>
                                        <p:tgtEl>
                                          <p:spTgt spid="6152">
                                            <p:txEl>
                                              <p:pRg st="0" end="0"/>
                                            </p:txEl>
                                          </p:spTgt>
                                        </p:tgtEl>
                                      </p:cBhvr>
                                      <p:from x="10000" y="10000"/>
                                      <p:to x="200000" y="450000"/>
                                    </p:animScale>
                                    <p:animScale>
                                      <p:cBhvr>
                                        <p:cTn id="9" dur="1845" accel="100000" fill="hold">
                                          <p:stCondLst>
                                            <p:cond delay="1155"/>
                                          </p:stCondLst>
                                        </p:cTn>
                                        <p:tgtEl>
                                          <p:spTgt spid="6152">
                                            <p:txEl>
                                              <p:pRg st="0" end="0"/>
                                            </p:txEl>
                                          </p:spTgt>
                                        </p:tgtEl>
                                      </p:cBhvr>
                                      <p:from x="200000" y="450000"/>
                                      <p:to x="100000" y="100000"/>
                                    </p:animScale>
                                    <p:set>
                                      <p:cBhvr>
                                        <p:cTn id="10" dur="1155" fill="hold"/>
                                        <p:tgtEl>
                                          <p:spTgt spid="6152">
                                            <p:txEl>
                                              <p:pRg st="0" end="0"/>
                                            </p:txEl>
                                          </p:spTgt>
                                        </p:tgtEl>
                                        <p:attrNameLst>
                                          <p:attrName>ppt_x</p:attrName>
                                        </p:attrNameLst>
                                      </p:cBhvr>
                                      <p:to>
                                        <p:strVal val="(0.5)"/>
                                      </p:to>
                                    </p:set>
                                    <p:anim from="(0.5)" to="(#ppt_x)" calcmode="lin" valueType="num">
                                      <p:cBhvr>
                                        <p:cTn id="11" dur="1845" accel="100000" fill="hold">
                                          <p:stCondLst>
                                            <p:cond delay="1155"/>
                                          </p:stCondLst>
                                        </p:cTn>
                                        <p:tgtEl>
                                          <p:spTgt spid="6152">
                                            <p:txEl>
                                              <p:pRg st="0" end="0"/>
                                            </p:txEl>
                                          </p:spTgt>
                                        </p:tgtEl>
                                        <p:attrNameLst>
                                          <p:attrName>ppt_x</p:attrName>
                                        </p:attrNameLst>
                                      </p:cBhvr>
                                    </p:anim>
                                    <p:set>
                                      <p:cBhvr>
                                        <p:cTn id="12" dur="1155" fill="hold"/>
                                        <p:tgtEl>
                                          <p:spTgt spid="6152">
                                            <p:txEl>
                                              <p:pRg st="0" end="0"/>
                                            </p:txEl>
                                          </p:spTgt>
                                        </p:tgtEl>
                                        <p:attrNameLst>
                                          <p:attrName>ppt_y</p:attrName>
                                        </p:attrNameLst>
                                      </p:cBhvr>
                                      <p:to>
                                        <p:strVal val="(#ppt_y+0.4)"/>
                                      </p:to>
                                    </p:set>
                                    <p:anim from="(#ppt_y+0.4)" to="(#ppt_y)" calcmode="lin" valueType="num">
                                      <p:cBhvr>
                                        <p:cTn id="13" dur="1845" accel="100000" fill="hold">
                                          <p:stCondLst>
                                            <p:cond delay="1155"/>
                                          </p:stCondLst>
                                        </p:cTn>
                                        <p:tgtEl>
                                          <p:spTgt spid="6152">
                                            <p:txEl>
                                              <p:pRg st="0" end="0"/>
                                            </p:txEl>
                                          </p:spTgt>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ox(in)">
                                      <p:cBhvr>
                                        <p:cTn id="18"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59</TotalTime>
  <Words>944</Words>
  <Application>Microsoft Office PowerPoint</Application>
  <PresentationFormat>Panorámica</PresentationFormat>
  <Paragraphs>271</Paragraphs>
  <Slides>31</Slides>
  <Notes>1</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31</vt:i4>
      </vt:variant>
    </vt:vector>
  </HeadingPairs>
  <TitlesOfParts>
    <vt:vector size="40" baseType="lpstr">
      <vt:lpstr>Arial</vt:lpstr>
      <vt:lpstr>Arial Black</vt:lpstr>
      <vt:lpstr>Calibri</vt:lpstr>
      <vt:lpstr>Tempus Sans ITC</vt:lpstr>
      <vt:lpstr>Times New Roman</vt:lpstr>
      <vt:lpstr>Trebuchet MS</vt:lpstr>
      <vt:lpstr>Wingdings 2</vt:lpstr>
      <vt:lpstr>Wingdings 3</vt:lpstr>
      <vt:lpstr>Faceta</vt:lpstr>
      <vt:lpstr>Presentación de PowerPoint</vt:lpstr>
      <vt:lpstr>Objetivo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The lesson plan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Referencias</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ALMA GARCIA</dc:creator>
  <cp:lastModifiedBy>ALMA GARCIA</cp:lastModifiedBy>
  <cp:revision>19</cp:revision>
  <dcterms:created xsi:type="dcterms:W3CDTF">2015-10-03T02:39:45Z</dcterms:created>
  <dcterms:modified xsi:type="dcterms:W3CDTF">2015-10-03T03:38:59Z</dcterms:modified>
</cp:coreProperties>
</file>