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diagrams/colors27.xml" ContentType="application/vnd.openxmlformats-officedocument.drawingml.diagramColors+xml"/>
  <Override PartName="/ppt/diagrams/data29.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colors3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3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colors35.xml" ContentType="application/vnd.openxmlformats-officedocument.drawingml.diagramColors+xml"/>
  <Override PartName="/ppt/diagrams/drawing22.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ppt/diagrams/data37.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Override PartName="/ppt/diagrams/quickStyle37.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37.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3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colors37.xml" ContentType="application/vnd.openxmlformats-officedocument.drawingml.diagramColors+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layout35.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45"/>
  </p:notesMasterIdLst>
  <p:sldIdLst>
    <p:sldId id="256" r:id="rId2"/>
    <p:sldId id="576" r:id="rId3"/>
    <p:sldId id="577" r:id="rId4"/>
    <p:sldId id="578" r:id="rId5"/>
    <p:sldId id="579" r:id="rId6"/>
    <p:sldId id="580" r:id="rId7"/>
    <p:sldId id="581" r:id="rId8"/>
    <p:sldId id="540" r:id="rId9"/>
    <p:sldId id="586" r:id="rId10"/>
    <p:sldId id="570" r:id="rId11"/>
    <p:sldId id="556" r:id="rId12"/>
    <p:sldId id="559" r:id="rId13"/>
    <p:sldId id="606" r:id="rId14"/>
    <p:sldId id="589" r:id="rId15"/>
    <p:sldId id="300" r:id="rId16"/>
    <p:sldId id="550" r:id="rId17"/>
    <p:sldId id="599" r:id="rId18"/>
    <p:sldId id="600" r:id="rId19"/>
    <p:sldId id="274" r:id="rId20"/>
    <p:sldId id="289" r:id="rId21"/>
    <p:sldId id="607" r:id="rId22"/>
    <p:sldId id="596" r:id="rId23"/>
    <p:sldId id="597" r:id="rId24"/>
    <p:sldId id="601" r:id="rId25"/>
    <p:sldId id="602" r:id="rId26"/>
    <p:sldId id="604" r:id="rId27"/>
    <p:sldId id="603" r:id="rId28"/>
    <p:sldId id="609" r:id="rId29"/>
    <p:sldId id="610" r:id="rId30"/>
    <p:sldId id="611" r:id="rId31"/>
    <p:sldId id="612" r:id="rId32"/>
    <p:sldId id="615" r:id="rId33"/>
    <p:sldId id="616" r:id="rId34"/>
    <p:sldId id="613" r:id="rId35"/>
    <p:sldId id="617" r:id="rId36"/>
    <p:sldId id="275" r:id="rId37"/>
    <p:sldId id="619" r:id="rId38"/>
    <p:sldId id="620" r:id="rId39"/>
    <p:sldId id="621" r:id="rId40"/>
    <p:sldId id="622" r:id="rId41"/>
    <p:sldId id="623" r:id="rId42"/>
    <p:sldId id="624" r:id="rId43"/>
    <p:sldId id="618" r:id="rId4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1F54"/>
    <a:srgbClr val="9691F7"/>
    <a:srgbClr val="53BD7B"/>
    <a:srgbClr val="F4BAF0"/>
    <a:srgbClr val="46C1CE"/>
    <a:srgbClr val="B75797"/>
    <a:srgbClr val="336600"/>
    <a:srgbClr val="6699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8" autoAdjust="0"/>
    <p:restoredTop sz="86381" autoAdjust="0"/>
  </p:normalViewPr>
  <p:slideViewPr>
    <p:cSldViewPr>
      <p:cViewPr varScale="1">
        <p:scale>
          <a:sx n="80" d="100"/>
          <a:sy n="80" d="100"/>
        </p:scale>
        <p:origin x="-1074" y="84"/>
      </p:cViewPr>
      <p:guideLst>
        <p:guide orient="horz" pos="2160"/>
        <p:guide pos="2880"/>
      </p:guideLst>
    </p:cSldViewPr>
  </p:slideViewPr>
  <p:outlineViewPr>
    <p:cViewPr>
      <p:scale>
        <a:sx n="33" d="100"/>
        <a:sy n="33" d="100"/>
      </p:scale>
      <p:origin x="0" y="589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800" dirty="0" smtClean="0"/>
            <a:t>Ciencia Jurídica</a:t>
          </a:r>
          <a:endParaRPr lang="es-MX" sz="28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800" b="1" dirty="0" smtClean="0"/>
            <a:t>Derecho Privado</a:t>
          </a:r>
        </a:p>
        <a:p>
          <a:r>
            <a:rPr lang="es-ES" sz="1800" b="1" dirty="0" smtClean="0"/>
            <a:t>Sujeto: Particulares</a:t>
          </a:r>
        </a:p>
        <a:p>
          <a:r>
            <a:rPr lang="es-ES" sz="1800" b="1" dirty="0" smtClean="0"/>
            <a:t>Relación: Coordinación</a:t>
          </a:r>
        </a:p>
        <a:p>
          <a:r>
            <a:rPr lang="es-ES" sz="1800" b="1" dirty="0" smtClean="0"/>
            <a:t>Interés: Individual</a:t>
          </a:r>
        </a:p>
        <a:p>
          <a:r>
            <a:rPr lang="es-ES" sz="1800" b="1" dirty="0" smtClean="0"/>
            <a:t>(DERECHO CIVIL)</a:t>
          </a:r>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05D3AC43-4A09-431D-ABB7-F8F187DF3499}">
      <dgm:prSet phldrT="[Texto]" custT="1"/>
      <dgm:spPr/>
      <dgm:t>
        <a:bodyPr/>
        <a:lstStyle/>
        <a:p>
          <a:r>
            <a:rPr lang="es-ES" sz="1800" b="1" dirty="0" smtClean="0"/>
            <a:t>Derecho Público</a:t>
          </a:r>
        </a:p>
        <a:p>
          <a:r>
            <a:rPr lang="es-ES" sz="1800" b="1" dirty="0" smtClean="0"/>
            <a:t>Sujeto: el Estado</a:t>
          </a:r>
        </a:p>
        <a:p>
          <a:r>
            <a:rPr lang="es-ES" sz="1800" b="1" dirty="0" smtClean="0"/>
            <a:t>Relación: Subordinación</a:t>
          </a:r>
        </a:p>
        <a:p>
          <a:r>
            <a:rPr lang="es-ES" sz="1800" b="1" dirty="0" smtClean="0"/>
            <a:t>Interés: del Estado  o público</a:t>
          </a:r>
          <a:endParaRPr lang="es-MX" sz="1800" b="1"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671EC9F6-6685-4324-944E-2A79884C8DBA}">
      <dgm:prSet custT="1"/>
      <dgm:spPr/>
      <dgm:t>
        <a:bodyPr/>
        <a:lstStyle/>
        <a:p>
          <a:r>
            <a:rPr lang="es-ES" sz="1800" b="1" dirty="0" smtClean="0"/>
            <a:t>Derecho Social</a:t>
          </a:r>
        </a:p>
        <a:p>
          <a:r>
            <a:rPr lang="es-ES" sz="1800" b="1" dirty="0" smtClean="0"/>
            <a:t>Sujeto: Entes grupales de la comunidad</a:t>
          </a:r>
        </a:p>
        <a:p>
          <a:r>
            <a:rPr lang="es-ES" sz="1800" b="1" dirty="0" smtClean="0"/>
            <a:t>Relación:</a:t>
          </a:r>
        </a:p>
        <a:p>
          <a:r>
            <a:rPr lang="es-ES" sz="1800" b="1" dirty="0" smtClean="0"/>
            <a:t>Colaboración</a:t>
          </a:r>
        </a:p>
        <a:p>
          <a:r>
            <a:rPr lang="es-ES" sz="1800" b="1" dirty="0" smtClean="0"/>
            <a:t>Interés: grupal o de comunitario</a:t>
          </a:r>
          <a:endParaRPr lang="es-MX" sz="1800" b="1" dirty="0"/>
        </a:p>
      </dgm:t>
    </dgm:pt>
    <dgm:pt modelId="{9C4DC913-C424-4D8A-8A09-2FAB1AE0618E}" type="parTrans" cxnId="{F3FA1B2B-3521-4045-A863-919910F29A43}">
      <dgm:prSet/>
      <dgm:spPr/>
      <dgm:t>
        <a:bodyPr/>
        <a:lstStyle/>
        <a:p>
          <a:endParaRPr lang="es-MX"/>
        </a:p>
      </dgm:t>
    </dgm:pt>
    <dgm:pt modelId="{9E6212B4-3533-4F5E-B61E-0794711A124D}" type="sibTrans" cxnId="{F3FA1B2B-3521-4045-A863-919910F29A43}">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68234"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X="120458" custScaleY="344091">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779F44A-32CF-40A3-B457-165088438DAE}" type="pres">
      <dgm:prSet presAssocID="{9C4DC913-C424-4D8A-8A09-2FAB1AE0618E}" presName="Name10" presStyleLbl="parChTrans1D2" presStyleIdx="1" presStyleCnt="3"/>
      <dgm:spPr/>
      <dgm:t>
        <a:bodyPr/>
        <a:lstStyle/>
        <a:p>
          <a:endParaRPr lang="es-MX"/>
        </a:p>
      </dgm:t>
    </dgm:pt>
    <dgm:pt modelId="{04CEE38A-837D-4FC4-BD80-A8B832010AE9}" type="pres">
      <dgm:prSet presAssocID="{671EC9F6-6685-4324-944E-2A79884C8DBA}" presName="hierRoot2" presStyleCnt="0"/>
      <dgm:spPr/>
    </dgm:pt>
    <dgm:pt modelId="{2C0EE520-53FB-48C7-B024-678810FC9065}" type="pres">
      <dgm:prSet presAssocID="{671EC9F6-6685-4324-944E-2A79884C8DBA}" presName="composite2" presStyleCnt="0"/>
      <dgm:spPr/>
    </dgm:pt>
    <dgm:pt modelId="{E7CD382C-5E0E-4EB9-970E-D9CDEBE57E39}" type="pres">
      <dgm:prSet presAssocID="{671EC9F6-6685-4324-944E-2A79884C8DBA}" presName="background2" presStyleLbl="node2" presStyleIdx="1" presStyleCnt="3"/>
      <dgm:spPr/>
    </dgm:pt>
    <dgm:pt modelId="{832C1A2B-5F0D-4782-B199-F8784244D04B}" type="pres">
      <dgm:prSet presAssocID="{671EC9F6-6685-4324-944E-2A79884C8DBA}" presName="text2" presStyleLbl="fgAcc2" presStyleIdx="1" presStyleCnt="3" custScaleX="118995" custScaleY="349778">
        <dgm:presLayoutVars>
          <dgm:chPref val="3"/>
        </dgm:presLayoutVars>
      </dgm:prSet>
      <dgm:spPr/>
      <dgm:t>
        <a:bodyPr/>
        <a:lstStyle/>
        <a:p>
          <a:endParaRPr lang="es-MX"/>
        </a:p>
      </dgm:t>
    </dgm:pt>
    <dgm:pt modelId="{09506797-B72C-4FDC-A851-1EA6EBF8BA04}" type="pres">
      <dgm:prSet presAssocID="{671EC9F6-6685-4324-944E-2A79884C8DBA}"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X="114535" custScaleY="354239"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F3FA1B2B-3521-4045-A863-919910F29A43}" srcId="{A3D6C485-362F-4B09-B28D-FAF684C4F639}" destId="{671EC9F6-6685-4324-944E-2A79884C8DBA}" srcOrd="1" destOrd="0" parTransId="{9C4DC913-C424-4D8A-8A09-2FAB1AE0618E}" sibTransId="{9E6212B4-3533-4F5E-B61E-0794711A124D}"/>
    <dgm:cxn modelId="{174ABF5C-9048-4C8E-8A55-02DA75535D86}" type="presOf" srcId="{5AE9E007-F748-41BE-A804-9159204C221F}" destId="{98930C70-7571-4249-9CA3-3ADE5E8A6665}" srcOrd="0" destOrd="0" presId="urn:microsoft.com/office/officeart/2005/8/layout/hierarchy1"/>
    <dgm:cxn modelId="{84035D76-0515-49BD-986D-4943501EE205}" type="presOf" srcId="{A3D6C485-362F-4B09-B28D-FAF684C4F639}" destId="{4B7F4AB9-F29B-4850-8C18-D2E3C0E2F58E}"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8769ABA8-E8F9-48CF-BE7A-C9201B0C0CBE}" type="presOf" srcId="{FE4B5F38-D98F-4533-B936-ED4F327F2691}" destId="{0E4B76F5-E02E-427F-98EA-BBB0906BB7AE}" srcOrd="0" destOrd="0" presId="urn:microsoft.com/office/officeart/2005/8/layout/hierarchy1"/>
    <dgm:cxn modelId="{6FA59E89-4F37-4C8D-A03D-0214D1723CE1}" type="presOf" srcId="{2CE5DF26-B670-401B-ADF0-79AB843A4502}" destId="{E9AE880C-5EC3-4E24-849B-539CD8DDC8DB}" srcOrd="0" destOrd="0" presId="urn:microsoft.com/office/officeart/2005/8/layout/hierarchy1"/>
    <dgm:cxn modelId="{66366473-CA00-44B6-A4B2-F928DE0CBF5B}" type="presOf" srcId="{671EC9F6-6685-4324-944E-2A79884C8DBA}" destId="{832C1A2B-5F0D-4782-B199-F8784244D04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253135F3-75EE-48CC-BC58-5002DCB9DDF1}" type="presOf" srcId="{05D3AC43-4A09-431D-ABB7-F8F187DF3499}" destId="{4BC179A4-822A-4BEF-8E27-1F0672DDF319}" srcOrd="0" destOrd="0" presId="urn:microsoft.com/office/officeart/2005/8/layout/hierarchy1"/>
    <dgm:cxn modelId="{071A8187-1288-4313-80C1-39110D79481F}" type="presOf" srcId="{9C4DC913-C424-4D8A-8A09-2FAB1AE0618E}" destId="{8779F44A-32CF-40A3-B457-165088438DAE}" srcOrd="0" destOrd="0" presId="urn:microsoft.com/office/officeart/2005/8/layout/hierarchy1"/>
    <dgm:cxn modelId="{6B3A8BC7-8AB3-4862-9F53-470DF4ED7626}" type="presOf" srcId="{FBFF5AC6-D4FF-448F-B809-D5A0E91CD25C}" destId="{C3569CA3-BC6C-4890-9B47-EB5B5220EA40}" srcOrd="0" destOrd="0" presId="urn:microsoft.com/office/officeart/2005/8/layout/hierarchy1"/>
    <dgm:cxn modelId="{7083D6E6-7822-44FD-8A42-FC98BEE679F9}" type="presParOf" srcId="{C3569CA3-BC6C-4890-9B47-EB5B5220EA40}" destId="{9AA6EF33-DCBB-4D85-858D-B1941F11E53B}" srcOrd="0" destOrd="0" presId="urn:microsoft.com/office/officeart/2005/8/layout/hierarchy1"/>
    <dgm:cxn modelId="{A53637E5-CCF8-456C-9378-D56F2F8E91BB}" type="presParOf" srcId="{9AA6EF33-DCBB-4D85-858D-B1941F11E53B}" destId="{4B3E1051-24E6-4F90-BFAB-DD95666A1787}" srcOrd="0" destOrd="0" presId="urn:microsoft.com/office/officeart/2005/8/layout/hierarchy1"/>
    <dgm:cxn modelId="{74D12AC6-CC14-46E1-92D6-15B56C9CD7D4}" type="presParOf" srcId="{4B3E1051-24E6-4F90-BFAB-DD95666A1787}" destId="{75EAD2D3-6CE4-4F11-BEF9-1DC2D4DBE0D6}" srcOrd="0" destOrd="0" presId="urn:microsoft.com/office/officeart/2005/8/layout/hierarchy1"/>
    <dgm:cxn modelId="{CBC9C841-5420-47C1-9EDA-BA9A8A0C49CC}" type="presParOf" srcId="{4B3E1051-24E6-4F90-BFAB-DD95666A1787}" destId="{4B7F4AB9-F29B-4850-8C18-D2E3C0E2F58E}" srcOrd="1" destOrd="0" presId="urn:microsoft.com/office/officeart/2005/8/layout/hierarchy1"/>
    <dgm:cxn modelId="{F05297C4-69EE-4186-8BE4-524D5F83A53F}" type="presParOf" srcId="{9AA6EF33-DCBB-4D85-858D-B1941F11E53B}" destId="{6711D6AE-1971-4272-B907-1577FDAAFF7C}" srcOrd="1" destOrd="0" presId="urn:microsoft.com/office/officeart/2005/8/layout/hierarchy1"/>
    <dgm:cxn modelId="{6755D5FE-01D6-4785-9808-C4EEE407A251}" type="presParOf" srcId="{6711D6AE-1971-4272-B907-1577FDAAFF7C}" destId="{0E4B76F5-E02E-427F-98EA-BBB0906BB7AE}" srcOrd="0" destOrd="0" presId="urn:microsoft.com/office/officeart/2005/8/layout/hierarchy1"/>
    <dgm:cxn modelId="{3327212E-81DD-49B1-B9B0-9742D3E35B13}" type="presParOf" srcId="{6711D6AE-1971-4272-B907-1577FDAAFF7C}" destId="{38CBADFD-A4FB-461D-A322-C93227F6E4A1}" srcOrd="1" destOrd="0" presId="urn:microsoft.com/office/officeart/2005/8/layout/hierarchy1"/>
    <dgm:cxn modelId="{8E304BE1-3555-4EFE-92B0-52238643B388}" type="presParOf" srcId="{38CBADFD-A4FB-461D-A322-C93227F6E4A1}" destId="{5E5D4454-7FA8-42A6-9A60-25EEFBBBDE56}" srcOrd="0" destOrd="0" presId="urn:microsoft.com/office/officeart/2005/8/layout/hierarchy1"/>
    <dgm:cxn modelId="{D531AD90-AE81-42B9-91AF-076BB66D5F4B}" type="presParOf" srcId="{5E5D4454-7FA8-42A6-9A60-25EEFBBBDE56}" destId="{E82D1BB4-9A5E-4D81-93B4-487B2E7F5108}" srcOrd="0" destOrd="0" presId="urn:microsoft.com/office/officeart/2005/8/layout/hierarchy1"/>
    <dgm:cxn modelId="{60291C11-FA30-4955-BAAB-48A8B240FD5D}" type="presParOf" srcId="{5E5D4454-7FA8-42A6-9A60-25EEFBBBDE56}" destId="{E9AE880C-5EC3-4E24-849B-539CD8DDC8DB}" srcOrd="1" destOrd="0" presId="urn:microsoft.com/office/officeart/2005/8/layout/hierarchy1"/>
    <dgm:cxn modelId="{1C9E3FFC-526E-4596-A7A4-CD7DCE19F51E}" type="presParOf" srcId="{38CBADFD-A4FB-461D-A322-C93227F6E4A1}" destId="{328B4D06-8F56-4C1E-BD81-3751905068F1}" srcOrd="1" destOrd="0" presId="urn:microsoft.com/office/officeart/2005/8/layout/hierarchy1"/>
    <dgm:cxn modelId="{7F2688A4-3C4D-405F-9DBB-216C8B88EF72}" type="presParOf" srcId="{6711D6AE-1971-4272-B907-1577FDAAFF7C}" destId="{8779F44A-32CF-40A3-B457-165088438DAE}" srcOrd="2" destOrd="0" presId="urn:microsoft.com/office/officeart/2005/8/layout/hierarchy1"/>
    <dgm:cxn modelId="{E7CB668C-3B8A-4FF1-9BF3-D9020D121F6B}" type="presParOf" srcId="{6711D6AE-1971-4272-B907-1577FDAAFF7C}" destId="{04CEE38A-837D-4FC4-BD80-A8B832010AE9}" srcOrd="3" destOrd="0" presId="urn:microsoft.com/office/officeart/2005/8/layout/hierarchy1"/>
    <dgm:cxn modelId="{F3C60495-2A76-4FBB-8C24-FE7F0519CAF9}" type="presParOf" srcId="{04CEE38A-837D-4FC4-BD80-A8B832010AE9}" destId="{2C0EE520-53FB-48C7-B024-678810FC9065}" srcOrd="0" destOrd="0" presId="urn:microsoft.com/office/officeart/2005/8/layout/hierarchy1"/>
    <dgm:cxn modelId="{372422E1-4C55-48AE-81D0-D912F8A2D76F}" type="presParOf" srcId="{2C0EE520-53FB-48C7-B024-678810FC9065}" destId="{E7CD382C-5E0E-4EB9-970E-D9CDEBE57E39}" srcOrd="0" destOrd="0" presId="urn:microsoft.com/office/officeart/2005/8/layout/hierarchy1"/>
    <dgm:cxn modelId="{1C4AEC4C-A785-46F1-B02D-93EBEC6888B9}" type="presParOf" srcId="{2C0EE520-53FB-48C7-B024-678810FC9065}" destId="{832C1A2B-5F0D-4782-B199-F8784244D04B}" srcOrd="1" destOrd="0" presId="urn:microsoft.com/office/officeart/2005/8/layout/hierarchy1"/>
    <dgm:cxn modelId="{DBA25054-7E39-4729-8799-836A359CF542}" type="presParOf" srcId="{04CEE38A-837D-4FC4-BD80-A8B832010AE9}" destId="{09506797-B72C-4FDC-A851-1EA6EBF8BA04}" srcOrd="1" destOrd="0" presId="urn:microsoft.com/office/officeart/2005/8/layout/hierarchy1"/>
    <dgm:cxn modelId="{E0ED1143-0F10-4297-AFEB-601711A50F3C}" type="presParOf" srcId="{6711D6AE-1971-4272-B907-1577FDAAFF7C}" destId="{98930C70-7571-4249-9CA3-3ADE5E8A6665}" srcOrd="4" destOrd="0" presId="urn:microsoft.com/office/officeart/2005/8/layout/hierarchy1"/>
    <dgm:cxn modelId="{1E72A02E-C165-4627-A72F-7705DDAD1E78}" type="presParOf" srcId="{6711D6AE-1971-4272-B907-1577FDAAFF7C}" destId="{05C07188-AC4B-44AE-997A-EB66B8C0F031}" srcOrd="5" destOrd="0" presId="urn:microsoft.com/office/officeart/2005/8/layout/hierarchy1"/>
    <dgm:cxn modelId="{98A83419-F665-4611-A170-30FF9E1CD139}" type="presParOf" srcId="{05C07188-AC4B-44AE-997A-EB66B8C0F031}" destId="{FABA2D86-5D75-4323-8BEE-C1C3E5384B97}" srcOrd="0" destOrd="0" presId="urn:microsoft.com/office/officeart/2005/8/layout/hierarchy1"/>
    <dgm:cxn modelId="{A782E63E-7FA0-4949-9A3B-0C7F18D209DE}" type="presParOf" srcId="{FABA2D86-5D75-4323-8BEE-C1C3E5384B97}" destId="{B72E7CA3-1C87-4976-8E20-D93C78ECCCF6}" srcOrd="0" destOrd="0" presId="urn:microsoft.com/office/officeart/2005/8/layout/hierarchy1"/>
    <dgm:cxn modelId="{C4A445B2-BB49-494C-AFAF-32A784B2AFDB}" type="presParOf" srcId="{FABA2D86-5D75-4323-8BEE-C1C3E5384B97}" destId="{4BC179A4-822A-4BEF-8E27-1F0672DDF319}" srcOrd="1" destOrd="0" presId="urn:microsoft.com/office/officeart/2005/8/layout/hierarchy1"/>
    <dgm:cxn modelId="{CD3F96B6-C9BC-469D-AFD3-72765E8DDCF0}" type="presParOf" srcId="{05C07188-AC4B-44AE-997A-EB66B8C0F031}" destId="{F738145B-BAB1-4978-9FED-4D1B42052020}" srcOrd="1" destOrd="0" presId="urn:microsoft.com/office/officeart/2005/8/layout/hierarchy1"/>
  </dgm:cxnLst>
  <dgm:bg/>
  <dgm:whole/>
</dgm:dataModel>
</file>

<file path=ppt/diagrams/data10.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colorful1" csCatId="colorful" phldr="1"/>
      <dgm:spPr/>
      <dgm:t>
        <a:bodyPr/>
        <a:lstStyle/>
        <a:p>
          <a:endParaRPr lang="es-ES"/>
        </a:p>
      </dgm:t>
    </dgm:pt>
    <dgm:pt modelId="{9CE2DD0C-874E-4BCF-B235-9AF9A3BA113C}">
      <dgm:prSet custT="1"/>
      <dgm:spPr>
        <a:solidFill>
          <a:schemeClr val="accent5">
            <a:lumMod val="75000"/>
          </a:schemeClr>
        </a:solidFill>
      </dgm:spPr>
      <dgm:t>
        <a:bodyPr/>
        <a:lstStyle/>
        <a:p>
          <a:pPr rtl="0"/>
          <a:r>
            <a:rPr lang="es-MX" sz="2000" dirty="0" smtClean="0"/>
            <a:t>Y a partir de la inspiración de las legislaciones modernas de las nuevas naciones en el derecho romano y de la insuficiencia de estos nuevos derechos, el derecho civil a ser supletorio de las demás regulaciones jurídicas, dado que los estudios, casos  y citas de los juristas.</a:t>
          </a:r>
          <a:endParaRPr lang="es-MX" sz="2000" dirty="0"/>
        </a:p>
      </dgm:t>
    </dgm:pt>
    <dgm:pt modelId="{640D1B95-92D5-4BE8-B802-72BB1C8E83B1}" type="parTrans" cxnId="{0A7AEC0E-5ECE-45E3-88C2-DF2FDDA5C9B8}">
      <dgm:prSet/>
      <dgm:spPr/>
      <dgm:t>
        <a:bodyPr/>
        <a:lstStyle/>
        <a:p>
          <a:endParaRPr lang="es-ES" sz="1400"/>
        </a:p>
      </dgm:t>
    </dgm:pt>
    <dgm:pt modelId="{A8C206D4-FEAD-46B2-BE07-CFA25942A42B}" type="sibTrans" cxnId="{0A7AEC0E-5ECE-45E3-88C2-DF2FDDA5C9B8}">
      <dgm:prSet/>
      <dgm:spPr/>
      <dgm:t>
        <a:bodyPr/>
        <a:lstStyle/>
        <a:p>
          <a:endParaRPr lang="es-ES" sz="1400"/>
        </a:p>
      </dgm:t>
    </dgm:pt>
    <dgm:pt modelId="{E7514F8C-F9C9-412E-9AB9-12DDAC55FD9C}">
      <dgm:prSet custT="1"/>
      <dgm:spPr>
        <a:solidFill>
          <a:srgbClr val="7030A0"/>
        </a:solidFill>
      </dgm:spPr>
      <dgm:t>
        <a:bodyPr/>
        <a:lstStyle/>
        <a:p>
          <a:pPr rtl="0"/>
          <a:r>
            <a:rPr lang="es-MX" sz="2400" dirty="0" smtClean="0"/>
            <a:t>El derecho civil durante la edad media residió en ciertas materias como el matrimonio, la paternidad y el parentesco en manos de la iglesia católica y el derecho canónico.</a:t>
          </a:r>
          <a:endParaRPr lang="es-ES" sz="2400" dirty="0"/>
        </a:p>
      </dgm:t>
    </dgm:pt>
    <dgm:pt modelId="{AA0CE48E-2270-4027-946C-4D016A98994B}" type="parTrans" cxnId="{264E0F86-6AE6-472E-BB96-B79A2BD12142}">
      <dgm:prSet/>
      <dgm:spPr/>
      <dgm:t>
        <a:bodyPr/>
        <a:lstStyle/>
        <a:p>
          <a:endParaRPr lang="es-ES" sz="1400"/>
        </a:p>
      </dgm:t>
    </dgm:pt>
    <dgm:pt modelId="{98120DC9-DC13-49EE-8C9F-0519D32A619D}" type="sibTrans" cxnId="{264E0F86-6AE6-472E-BB96-B79A2BD12142}">
      <dgm:prSet/>
      <dgm:spPr/>
      <dgm:t>
        <a:bodyPr/>
        <a:lstStyle/>
        <a:p>
          <a:endParaRPr lang="es-ES" sz="1400"/>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2" custScaleY="235227" custLinFactY="-22269" custLinFactNeighborX="0"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t>
        <a:bodyPr/>
        <a:lstStyle/>
        <a:p>
          <a:endParaRPr lang="es-MX"/>
        </a:p>
      </dgm:t>
    </dgm:pt>
    <dgm:pt modelId="{52EF5F75-B55B-45A0-B3E7-E5ABB07E31CF}" type="pres">
      <dgm:prSet presAssocID="{E7514F8C-F9C9-412E-9AB9-12DDAC55FD9C}" presName="parentText" presStyleLbl="node1" presStyleIdx="1" presStyleCnt="2" custScaleY="115261" custLinFactY="1877" custLinFactNeighborX="0" custLinFactNeighborY="100000">
        <dgm:presLayoutVars>
          <dgm:chMax val="0"/>
          <dgm:bulletEnabled val="1"/>
        </dgm:presLayoutVars>
      </dgm:prSet>
      <dgm:spPr/>
      <dgm:t>
        <a:bodyPr/>
        <a:lstStyle/>
        <a:p>
          <a:endParaRPr lang="es-MX"/>
        </a:p>
      </dgm:t>
    </dgm:pt>
  </dgm:ptLst>
  <dgm:cxnLst>
    <dgm:cxn modelId="{A567FD1F-78F8-4B79-84CA-87DC20F2F20D}" type="presOf" srcId="{9CE2DD0C-874E-4BCF-B235-9AF9A3BA113C}" destId="{D9098BD4-870E-41DC-BACC-5EC0E262D5F6}" srcOrd="0" destOrd="0" presId="urn:microsoft.com/office/officeart/2005/8/layout/vList2"/>
    <dgm:cxn modelId="{0A7AEC0E-5ECE-45E3-88C2-DF2FDDA5C9B8}" srcId="{22EBEE2E-00B1-417C-9C26-1F1A1DC48F9B}" destId="{9CE2DD0C-874E-4BCF-B235-9AF9A3BA113C}" srcOrd="0" destOrd="0" parTransId="{640D1B95-92D5-4BE8-B802-72BB1C8E83B1}" sibTransId="{A8C206D4-FEAD-46B2-BE07-CFA25942A42B}"/>
    <dgm:cxn modelId="{264E0F86-6AE6-472E-BB96-B79A2BD12142}" srcId="{22EBEE2E-00B1-417C-9C26-1F1A1DC48F9B}" destId="{E7514F8C-F9C9-412E-9AB9-12DDAC55FD9C}" srcOrd="1" destOrd="0" parTransId="{AA0CE48E-2270-4027-946C-4D016A98994B}" sibTransId="{98120DC9-DC13-49EE-8C9F-0519D32A619D}"/>
    <dgm:cxn modelId="{09FC3AB7-4BD6-42F8-BE31-528DBCBE80CF}" type="presOf" srcId="{E7514F8C-F9C9-412E-9AB9-12DDAC55FD9C}" destId="{52EF5F75-B55B-45A0-B3E7-E5ABB07E31CF}" srcOrd="0" destOrd="0" presId="urn:microsoft.com/office/officeart/2005/8/layout/vList2"/>
    <dgm:cxn modelId="{F1659200-2D00-4A3E-A5A3-C25897511B76}" type="presOf" srcId="{22EBEE2E-00B1-417C-9C26-1F1A1DC48F9B}" destId="{E6E30030-3C09-4F54-8AE5-9C5095772DD1}" srcOrd="0" destOrd="0" presId="urn:microsoft.com/office/officeart/2005/8/layout/vList2"/>
    <dgm:cxn modelId="{AE066E35-BCCA-4FE7-84DF-F2303EA81DEB}" type="presParOf" srcId="{E6E30030-3C09-4F54-8AE5-9C5095772DD1}" destId="{D9098BD4-870E-41DC-BACC-5EC0E262D5F6}" srcOrd="0" destOrd="0" presId="urn:microsoft.com/office/officeart/2005/8/layout/vList2"/>
    <dgm:cxn modelId="{B7AFC011-DB61-4BCD-B88A-617E7F64EA1B}" type="presParOf" srcId="{E6E30030-3C09-4F54-8AE5-9C5095772DD1}" destId="{0E6691B4-9270-4365-A607-A9FCA893AE0B}" srcOrd="1" destOrd="0" presId="urn:microsoft.com/office/officeart/2005/8/layout/vList2"/>
    <dgm:cxn modelId="{5C7602C8-A1FF-4242-A583-CB5C0A429C73}" type="presParOf" srcId="{E6E30030-3C09-4F54-8AE5-9C5095772DD1}" destId="{52EF5F75-B55B-45A0-B3E7-E5ABB07E31CF}" srcOrd="2" destOrd="0" presId="urn:microsoft.com/office/officeart/2005/8/layout/vList2"/>
  </dgm:cxnLst>
  <dgm:bg/>
  <dgm:whole/>
</dgm:dataModel>
</file>

<file path=ppt/diagrams/data1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MX" dirty="0" smtClean="0"/>
            <a:t>EVOLUCIÓN DEL DERECHO CIVIL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93AD1B3C-71B9-4872-96E8-FF6CEEC5B7BA}" type="presOf" srcId="{D570D13C-CAA4-49EE-9EB3-56D1F4319664}" destId="{54108079-3681-4ED9-8028-9E2F62605F57}" srcOrd="0" destOrd="0" presId="urn:microsoft.com/office/officeart/2005/8/layout/vList2"/>
    <dgm:cxn modelId="{C8EE8843-016A-4E4C-844E-2C4DED365974}" type="presOf" srcId="{8B0F1836-1EAF-41C4-B0C0-446F58D4C46F}" destId="{2F350E29-DC83-4309-956B-6DE34027F2D2}" srcOrd="0" destOrd="0" presId="urn:microsoft.com/office/officeart/2005/8/layout/vList2"/>
    <dgm:cxn modelId="{C85C1DBD-92FB-4682-B4C1-A2C6B826E306}" type="presParOf" srcId="{54108079-3681-4ED9-8028-9E2F62605F57}" destId="{2F350E29-DC83-4309-956B-6DE34027F2D2}"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colorful1" csCatId="colorful" phldr="1"/>
      <dgm:spPr/>
      <dgm:t>
        <a:bodyPr/>
        <a:lstStyle/>
        <a:p>
          <a:endParaRPr lang="es-ES"/>
        </a:p>
      </dgm:t>
    </dgm:pt>
    <dgm:pt modelId="{9CE2DD0C-874E-4BCF-B235-9AF9A3BA113C}">
      <dgm:prSet custT="1"/>
      <dgm:spPr>
        <a:solidFill>
          <a:schemeClr val="accent2">
            <a:lumMod val="75000"/>
          </a:schemeClr>
        </a:solidFill>
      </dgm:spPr>
      <dgm:t>
        <a:bodyPr/>
        <a:lstStyle/>
        <a:p>
          <a:pPr rtl="0"/>
          <a:r>
            <a:rPr lang="es-MX" sz="2000" dirty="0" smtClean="0"/>
            <a:t>Actualmente el derecho civil abarca la totalidad de la regulación de la vida humana en lo que tienen de común los hombres y se encuentra bajo la observancia del Estado.</a:t>
          </a:r>
          <a:endParaRPr lang="es-MX" sz="2000" dirty="0"/>
        </a:p>
      </dgm:t>
    </dgm:pt>
    <dgm:pt modelId="{640D1B95-92D5-4BE8-B802-72BB1C8E83B1}" type="parTrans" cxnId="{0A7AEC0E-5ECE-45E3-88C2-DF2FDDA5C9B8}">
      <dgm:prSet/>
      <dgm:spPr/>
      <dgm:t>
        <a:bodyPr/>
        <a:lstStyle/>
        <a:p>
          <a:endParaRPr lang="es-ES" sz="1400"/>
        </a:p>
      </dgm:t>
    </dgm:pt>
    <dgm:pt modelId="{A8C206D4-FEAD-46B2-BE07-CFA25942A42B}" type="sibTrans" cxnId="{0A7AEC0E-5ECE-45E3-88C2-DF2FDDA5C9B8}">
      <dgm:prSet/>
      <dgm:spPr/>
      <dgm:t>
        <a:bodyPr/>
        <a:lstStyle/>
        <a:p>
          <a:endParaRPr lang="es-ES" sz="1400"/>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1" custScaleY="235227" custLinFactY="-22269" custLinFactNeighborX="0" custLinFactNeighborY="-100000">
        <dgm:presLayoutVars>
          <dgm:chMax val="0"/>
          <dgm:bulletEnabled val="1"/>
        </dgm:presLayoutVars>
      </dgm:prSet>
      <dgm:spPr/>
      <dgm:t>
        <a:bodyPr/>
        <a:lstStyle/>
        <a:p>
          <a:endParaRPr lang="es-MX"/>
        </a:p>
      </dgm:t>
    </dgm:pt>
  </dgm:ptLst>
  <dgm:cxnLst>
    <dgm:cxn modelId="{7D3175F0-3F10-4E12-92CF-DA77C84898E7}" type="presOf" srcId="{9CE2DD0C-874E-4BCF-B235-9AF9A3BA113C}" destId="{D9098BD4-870E-41DC-BACC-5EC0E262D5F6}" srcOrd="0" destOrd="0" presId="urn:microsoft.com/office/officeart/2005/8/layout/vList2"/>
    <dgm:cxn modelId="{0A7AEC0E-5ECE-45E3-88C2-DF2FDDA5C9B8}" srcId="{22EBEE2E-00B1-417C-9C26-1F1A1DC48F9B}" destId="{9CE2DD0C-874E-4BCF-B235-9AF9A3BA113C}" srcOrd="0" destOrd="0" parTransId="{640D1B95-92D5-4BE8-B802-72BB1C8E83B1}" sibTransId="{A8C206D4-FEAD-46B2-BE07-CFA25942A42B}"/>
    <dgm:cxn modelId="{6932D624-118E-4CE3-9F27-B6C271919AE8}" type="presOf" srcId="{22EBEE2E-00B1-417C-9C26-1F1A1DC48F9B}" destId="{E6E30030-3C09-4F54-8AE5-9C5095772DD1}" srcOrd="0" destOrd="0" presId="urn:microsoft.com/office/officeart/2005/8/layout/vList2"/>
    <dgm:cxn modelId="{1A45EC22-94C1-49E0-BDA0-EAD245C92509}" type="presParOf" srcId="{E6E30030-3C09-4F54-8AE5-9C5095772DD1}" destId="{D9098BD4-870E-41DC-BACC-5EC0E262D5F6}" srcOrd="0" destOrd="0" presId="urn:microsoft.com/office/officeart/2005/8/layout/vList2"/>
  </dgm:cxnLst>
  <dgm:bg/>
  <dgm:whole/>
</dgm:dataModel>
</file>

<file path=ppt/diagrams/data13.xml><?xml version="1.0" encoding="utf-8"?>
<dgm:dataModel xmlns:dgm="http://schemas.openxmlformats.org/drawingml/2006/diagram" xmlns:a="http://schemas.openxmlformats.org/drawingml/2006/main">
  <dgm:ptLst>
    <dgm:pt modelId="{6D9901D1-DC66-4BF2-BF38-6B3BBA8241B2}"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MX"/>
        </a:p>
      </dgm:t>
    </dgm:pt>
    <dgm:pt modelId="{16E1D76A-28CB-4533-87EC-A30383C6EB73}">
      <dgm:prSet phldrT="[Texto]"/>
      <dgm:spPr/>
      <dgm:t>
        <a:bodyPr/>
        <a:lstStyle/>
        <a:p>
          <a:r>
            <a:rPr lang="es-ES" dirty="0" smtClean="0"/>
            <a:t>Definición de Derecho Civil</a:t>
          </a:r>
          <a:endParaRPr lang="es-MX" dirty="0"/>
        </a:p>
      </dgm:t>
    </dgm:pt>
    <dgm:pt modelId="{F0394FD3-05AA-4968-A375-31282BA3FB8F}" type="parTrans" cxnId="{7DE3C0E8-F6B8-4053-9247-3929707E672E}">
      <dgm:prSet/>
      <dgm:spPr/>
      <dgm:t>
        <a:bodyPr/>
        <a:lstStyle/>
        <a:p>
          <a:endParaRPr lang="es-MX"/>
        </a:p>
      </dgm:t>
    </dgm:pt>
    <dgm:pt modelId="{1C0428EC-1EA7-4C7C-954D-285C0AEE488C}" type="sibTrans" cxnId="{7DE3C0E8-F6B8-4053-9247-3929707E672E}">
      <dgm:prSet/>
      <dgm:spPr/>
      <dgm:t>
        <a:bodyPr/>
        <a:lstStyle/>
        <a:p>
          <a:endParaRPr lang="es-MX"/>
        </a:p>
      </dgm:t>
    </dgm:pt>
    <dgm:pt modelId="{283B8B37-855D-48D3-9E65-A27179228491}">
      <dgm:prSet phldrT="[Texto]" custT="1"/>
      <dgm:spPr/>
      <dgm:t>
        <a:bodyPr/>
        <a:lstStyle/>
        <a:p>
          <a:r>
            <a:rPr lang="es-MX" sz="1400" dirty="0" smtClean="0"/>
            <a:t>Es la rama del derecho privado constituida por un conjunto de normas referentes a las relaciones jurídicas de la vida ordinaria del ser humano, en su categoría de persona, en atención a su calidad de ser humano considerado con personalidad y, al mismo tiempo, como miembro de una familia y titular de un patrimonio (Galindo </a:t>
          </a:r>
          <a:r>
            <a:rPr lang="es-MX" sz="1400" dirty="0" err="1" smtClean="0"/>
            <a:t>Garfias</a:t>
          </a:r>
          <a:r>
            <a:rPr lang="es-MX" sz="1400" dirty="0" smtClean="0"/>
            <a:t>).</a:t>
          </a:r>
          <a:endParaRPr lang="es-MX" sz="1400" dirty="0"/>
        </a:p>
      </dgm:t>
    </dgm:pt>
    <dgm:pt modelId="{1A23D861-498B-4B49-91ED-F7E7A464770A}" type="parTrans" cxnId="{5E10F822-6A2C-4E4B-8AB6-4CC19FB5203E}">
      <dgm:prSet/>
      <dgm:spPr/>
      <dgm:t>
        <a:bodyPr/>
        <a:lstStyle/>
        <a:p>
          <a:endParaRPr lang="es-MX"/>
        </a:p>
      </dgm:t>
    </dgm:pt>
    <dgm:pt modelId="{A0684A02-9A89-4832-A238-F4E4625B8A0E}" type="sibTrans" cxnId="{5E10F822-6A2C-4E4B-8AB6-4CC19FB5203E}">
      <dgm:prSet/>
      <dgm:spPr/>
      <dgm:t>
        <a:bodyPr/>
        <a:lstStyle/>
        <a:p>
          <a:endParaRPr lang="es-MX"/>
        </a:p>
      </dgm:t>
    </dgm:pt>
    <dgm:pt modelId="{5F47122E-14E6-4E4A-99A6-90ABA75D481E}">
      <dgm:prSet phldrT="[Texto]" custT="1"/>
      <dgm:spPr>
        <a:solidFill>
          <a:schemeClr val="accent6">
            <a:lumMod val="75000"/>
          </a:schemeClr>
        </a:solidFill>
      </dgm:spPr>
      <dgm:t>
        <a:bodyPr/>
        <a:lstStyle/>
        <a:p>
          <a:r>
            <a:rPr lang="es-MX" sz="1400" dirty="0" smtClean="0"/>
            <a:t>Esta rama del derecho privado comprende todo un sistema jurídico coherente construido alrededor de la persona (personalidad y capacidad), del patrimonio (bienes, contratos, sucesiones ) y de familia (matrimonio filiación, patria potestad y tutela).</a:t>
          </a:r>
          <a:endParaRPr lang="es-MX" sz="1400" dirty="0"/>
        </a:p>
      </dgm:t>
    </dgm:pt>
    <dgm:pt modelId="{EAC09678-B32D-4325-88C1-B62CBC7264E3}" type="parTrans" cxnId="{EA8A39D1-F5F3-408F-9DFB-6B54C9EFF39C}">
      <dgm:prSet/>
      <dgm:spPr/>
      <dgm:t>
        <a:bodyPr/>
        <a:lstStyle/>
        <a:p>
          <a:endParaRPr lang="es-MX"/>
        </a:p>
      </dgm:t>
    </dgm:pt>
    <dgm:pt modelId="{64E905A1-9A34-4912-9F20-E1E166EAF8C2}" type="sibTrans" cxnId="{EA8A39D1-F5F3-408F-9DFB-6B54C9EFF39C}">
      <dgm:prSet/>
      <dgm:spPr/>
      <dgm:t>
        <a:bodyPr/>
        <a:lstStyle/>
        <a:p>
          <a:endParaRPr lang="es-MX"/>
        </a:p>
      </dgm:t>
    </dgm:pt>
    <dgm:pt modelId="{7B55F45C-F575-4C1D-BBBB-DE24D5C87F26}">
      <dgm:prSet phldrT="[Texto]" custT="1"/>
      <dgm:spPr>
        <a:solidFill>
          <a:schemeClr val="accent5"/>
        </a:solidFill>
      </dgm:spPr>
      <dgm:t>
        <a:bodyPr/>
        <a:lstStyle/>
        <a:p>
          <a:r>
            <a:rPr lang="es-MX" sz="1400" dirty="0" smtClean="0"/>
            <a:t>El conjunto de normas que regulan las relaciones ordinarias y más generales de la vida  en que el hombre se manifiesta como sujeto de derecho, de un patrimonio o como miembro de una familia, para el cumplimiento de los fines individuales  de su existencia, dentro de un contexto social. </a:t>
          </a:r>
          <a:endParaRPr lang="es-MX" sz="1400" dirty="0"/>
        </a:p>
      </dgm:t>
    </dgm:pt>
    <dgm:pt modelId="{8CC5B2FD-38E7-422F-972A-6CD21965519B}" type="parTrans" cxnId="{E977F754-C7E0-4B6E-98C8-FCF3EBD8FF6B}">
      <dgm:prSet/>
      <dgm:spPr/>
      <dgm:t>
        <a:bodyPr/>
        <a:lstStyle/>
        <a:p>
          <a:endParaRPr lang="es-MX"/>
        </a:p>
      </dgm:t>
    </dgm:pt>
    <dgm:pt modelId="{8BD1E460-3D18-42DB-A88F-932C1F8E2235}" type="sibTrans" cxnId="{E977F754-C7E0-4B6E-98C8-FCF3EBD8FF6B}">
      <dgm:prSet/>
      <dgm:spPr/>
      <dgm:t>
        <a:bodyPr/>
        <a:lstStyle/>
        <a:p>
          <a:endParaRPr lang="es-MX"/>
        </a:p>
      </dgm:t>
    </dgm:pt>
    <dgm:pt modelId="{E1D702EF-48A7-4CCA-A560-AEDCB406A429}">
      <dgm:prSet phldrT="[Texto]" custT="1"/>
      <dgm:spPr>
        <a:solidFill>
          <a:schemeClr val="accent4"/>
        </a:solidFill>
      </dgm:spPr>
      <dgm:t>
        <a:bodyPr/>
        <a:lstStyle/>
        <a:p>
          <a:r>
            <a:rPr lang="es-MX" sz="1400" dirty="0" smtClean="0"/>
            <a:t>Es el tiene por contenido tres materias fundamentales, la persona, la familia y el patrimonio, excluyendo de éste  las relaciones mercantiles y agrarias. (</a:t>
          </a:r>
          <a:r>
            <a:rPr lang="es-MX" sz="1400" dirty="0" err="1" smtClean="0"/>
            <a:t>Rojina</a:t>
          </a:r>
          <a:r>
            <a:rPr lang="es-MX" sz="1400" dirty="0" smtClean="0"/>
            <a:t> Villegas).</a:t>
          </a:r>
          <a:endParaRPr lang="es-MX" sz="1400" dirty="0"/>
        </a:p>
      </dgm:t>
    </dgm:pt>
    <dgm:pt modelId="{BE55D70C-C06C-4216-B0C0-805997537FDC}" type="parTrans" cxnId="{34604C49-75F6-4A6A-870F-71BF1630B272}">
      <dgm:prSet/>
      <dgm:spPr/>
      <dgm:t>
        <a:bodyPr/>
        <a:lstStyle/>
        <a:p>
          <a:endParaRPr lang="es-MX"/>
        </a:p>
      </dgm:t>
    </dgm:pt>
    <dgm:pt modelId="{3C3E0655-6978-4423-B085-8F1F6F86AE2B}" type="sibTrans" cxnId="{34604C49-75F6-4A6A-870F-71BF1630B272}">
      <dgm:prSet/>
      <dgm:spPr/>
      <dgm:t>
        <a:bodyPr/>
        <a:lstStyle/>
        <a:p>
          <a:endParaRPr lang="es-MX"/>
        </a:p>
      </dgm:t>
    </dgm:pt>
    <dgm:pt modelId="{78ADCC07-3178-4994-A725-CF6E7EE9A3FB}" type="pres">
      <dgm:prSet presAssocID="{6D9901D1-DC66-4BF2-BF38-6B3BBA8241B2}" presName="diagram" presStyleCnt="0">
        <dgm:presLayoutVars>
          <dgm:chPref val="1"/>
          <dgm:dir/>
          <dgm:animOne val="branch"/>
          <dgm:animLvl val="lvl"/>
          <dgm:resizeHandles val="exact"/>
        </dgm:presLayoutVars>
      </dgm:prSet>
      <dgm:spPr/>
      <dgm:t>
        <a:bodyPr/>
        <a:lstStyle/>
        <a:p>
          <a:endParaRPr lang="es-ES"/>
        </a:p>
      </dgm:t>
    </dgm:pt>
    <dgm:pt modelId="{BB606527-BB67-43D6-BF93-086ECB306860}" type="pres">
      <dgm:prSet presAssocID="{16E1D76A-28CB-4533-87EC-A30383C6EB73}" presName="root1" presStyleCnt="0"/>
      <dgm:spPr/>
    </dgm:pt>
    <dgm:pt modelId="{E43FAB90-40C2-459F-94AA-DBE252DC8140}" type="pres">
      <dgm:prSet presAssocID="{16E1D76A-28CB-4533-87EC-A30383C6EB73}" presName="LevelOneTextNode" presStyleLbl="node0" presStyleIdx="0" presStyleCnt="1">
        <dgm:presLayoutVars>
          <dgm:chPref val="3"/>
        </dgm:presLayoutVars>
      </dgm:prSet>
      <dgm:spPr/>
      <dgm:t>
        <a:bodyPr/>
        <a:lstStyle/>
        <a:p>
          <a:endParaRPr lang="es-MX"/>
        </a:p>
      </dgm:t>
    </dgm:pt>
    <dgm:pt modelId="{BC3F3AA8-814F-4A5D-A6B9-0735C9B70884}" type="pres">
      <dgm:prSet presAssocID="{16E1D76A-28CB-4533-87EC-A30383C6EB73}" presName="level2hierChild" presStyleCnt="0"/>
      <dgm:spPr/>
    </dgm:pt>
    <dgm:pt modelId="{DC33BF2A-9B9F-453A-80FC-9A4418C4CCFF}" type="pres">
      <dgm:prSet presAssocID="{1A23D861-498B-4B49-91ED-F7E7A464770A}" presName="conn2-1" presStyleLbl="parChTrans1D2" presStyleIdx="0" presStyleCnt="4"/>
      <dgm:spPr/>
      <dgm:t>
        <a:bodyPr/>
        <a:lstStyle/>
        <a:p>
          <a:endParaRPr lang="es-ES"/>
        </a:p>
      </dgm:t>
    </dgm:pt>
    <dgm:pt modelId="{8CD9B262-88F6-451B-B435-BAC37EF695DE}" type="pres">
      <dgm:prSet presAssocID="{1A23D861-498B-4B49-91ED-F7E7A464770A}" presName="connTx" presStyleLbl="parChTrans1D2" presStyleIdx="0" presStyleCnt="4"/>
      <dgm:spPr/>
      <dgm:t>
        <a:bodyPr/>
        <a:lstStyle/>
        <a:p>
          <a:endParaRPr lang="es-ES"/>
        </a:p>
      </dgm:t>
    </dgm:pt>
    <dgm:pt modelId="{8CCBCA77-16D5-461F-B8F5-527402824DD1}" type="pres">
      <dgm:prSet presAssocID="{283B8B37-855D-48D3-9E65-A27179228491}" presName="root2" presStyleCnt="0"/>
      <dgm:spPr/>
    </dgm:pt>
    <dgm:pt modelId="{756946C2-39CA-4609-8DB7-C7FF08AB7B88}" type="pres">
      <dgm:prSet presAssocID="{283B8B37-855D-48D3-9E65-A27179228491}" presName="LevelTwoTextNode" presStyleLbl="node2" presStyleIdx="0" presStyleCnt="4" custScaleX="430460" custScaleY="200498" custLinFactY="-52366" custLinFactNeighborX="-13524" custLinFactNeighborY="-100000">
        <dgm:presLayoutVars>
          <dgm:chPref val="3"/>
        </dgm:presLayoutVars>
      </dgm:prSet>
      <dgm:spPr/>
      <dgm:t>
        <a:bodyPr/>
        <a:lstStyle/>
        <a:p>
          <a:endParaRPr lang="es-MX"/>
        </a:p>
      </dgm:t>
    </dgm:pt>
    <dgm:pt modelId="{CDA2894B-29BA-4FB3-8A6D-47AEADB86600}" type="pres">
      <dgm:prSet presAssocID="{283B8B37-855D-48D3-9E65-A27179228491}" presName="level3hierChild" presStyleCnt="0"/>
      <dgm:spPr/>
    </dgm:pt>
    <dgm:pt modelId="{5C1E318F-1E72-4DED-BDD3-457BD8FDA6AF}" type="pres">
      <dgm:prSet presAssocID="{EAC09678-B32D-4325-88C1-B62CBC7264E3}" presName="conn2-1" presStyleLbl="parChTrans1D2" presStyleIdx="1" presStyleCnt="4"/>
      <dgm:spPr/>
      <dgm:t>
        <a:bodyPr/>
        <a:lstStyle/>
        <a:p>
          <a:endParaRPr lang="es-MX"/>
        </a:p>
      </dgm:t>
    </dgm:pt>
    <dgm:pt modelId="{50E94BEB-CDC6-40DB-8B7C-40FD026EBF92}" type="pres">
      <dgm:prSet presAssocID="{EAC09678-B32D-4325-88C1-B62CBC7264E3}" presName="connTx" presStyleLbl="parChTrans1D2" presStyleIdx="1" presStyleCnt="4"/>
      <dgm:spPr/>
      <dgm:t>
        <a:bodyPr/>
        <a:lstStyle/>
        <a:p>
          <a:endParaRPr lang="es-MX"/>
        </a:p>
      </dgm:t>
    </dgm:pt>
    <dgm:pt modelId="{6D15519D-6A60-4901-B0FA-BC25BF063F40}" type="pres">
      <dgm:prSet presAssocID="{5F47122E-14E6-4E4A-99A6-90ABA75D481E}" presName="root2" presStyleCnt="0"/>
      <dgm:spPr/>
    </dgm:pt>
    <dgm:pt modelId="{0F04D7F0-A65E-4E17-97C2-4CD7CB0C0293}" type="pres">
      <dgm:prSet presAssocID="{5F47122E-14E6-4E4A-99A6-90ABA75D481E}" presName="LevelTwoTextNode" presStyleLbl="node2" presStyleIdx="1" presStyleCnt="4" custScaleX="428480" custScaleY="190571" custLinFactNeighborX="-12306" custLinFactNeighborY="-6054">
        <dgm:presLayoutVars>
          <dgm:chPref val="3"/>
        </dgm:presLayoutVars>
      </dgm:prSet>
      <dgm:spPr/>
      <dgm:t>
        <a:bodyPr/>
        <a:lstStyle/>
        <a:p>
          <a:endParaRPr lang="es-MX"/>
        </a:p>
      </dgm:t>
    </dgm:pt>
    <dgm:pt modelId="{3B21AD68-3A1D-4F7F-A69A-B37C5A5E1788}" type="pres">
      <dgm:prSet presAssocID="{5F47122E-14E6-4E4A-99A6-90ABA75D481E}" presName="level3hierChild" presStyleCnt="0"/>
      <dgm:spPr/>
    </dgm:pt>
    <dgm:pt modelId="{9214B7BD-C428-4125-AC53-D8DEF73F1CAF}" type="pres">
      <dgm:prSet presAssocID="{8CC5B2FD-38E7-422F-972A-6CD21965519B}" presName="conn2-1" presStyleLbl="parChTrans1D2" presStyleIdx="2" presStyleCnt="4"/>
      <dgm:spPr/>
      <dgm:t>
        <a:bodyPr/>
        <a:lstStyle/>
        <a:p>
          <a:endParaRPr lang="es-MX"/>
        </a:p>
      </dgm:t>
    </dgm:pt>
    <dgm:pt modelId="{FB25316A-4D7D-486C-BD68-0E61B5888E01}" type="pres">
      <dgm:prSet presAssocID="{8CC5B2FD-38E7-422F-972A-6CD21965519B}" presName="connTx" presStyleLbl="parChTrans1D2" presStyleIdx="2" presStyleCnt="4"/>
      <dgm:spPr/>
      <dgm:t>
        <a:bodyPr/>
        <a:lstStyle/>
        <a:p>
          <a:endParaRPr lang="es-MX"/>
        </a:p>
      </dgm:t>
    </dgm:pt>
    <dgm:pt modelId="{7B44A467-925A-42D5-9ADD-CBED1C882A80}" type="pres">
      <dgm:prSet presAssocID="{7B55F45C-F575-4C1D-BBBB-DE24D5C87F26}" presName="root2" presStyleCnt="0"/>
      <dgm:spPr/>
    </dgm:pt>
    <dgm:pt modelId="{3B4761AF-7B42-4E7C-B356-7A4287EC36EC}" type="pres">
      <dgm:prSet presAssocID="{7B55F45C-F575-4C1D-BBBB-DE24D5C87F26}" presName="LevelTwoTextNode" presStyleLbl="node2" presStyleIdx="2" presStyleCnt="4" custScaleX="427888" custScaleY="203038" custLinFactNeighborX="-17874" custLinFactNeighborY="-43">
        <dgm:presLayoutVars>
          <dgm:chPref val="3"/>
        </dgm:presLayoutVars>
      </dgm:prSet>
      <dgm:spPr/>
      <dgm:t>
        <a:bodyPr/>
        <a:lstStyle/>
        <a:p>
          <a:endParaRPr lang="es-MX"/>
        </a:p>
      </dgm:t>
    </dgm:pt>
    <dgm:pt modelId="{0706445B-BE00-45E5-BB84-606AB4C6F8A0}" type="pres">
      <dgm:prSet presAssocID="{7B55F45C-F575-4C1D-BBBB-DE24D5C87F26}" presName="level3hierChild" presStyleCnt="0"/>
      <dgm:spPr/>
    </dgm:pt>
    <dgm:pt modelId="{73BB7DCA-A445-459F-87D0-05001A7D5AFF}" type="pres">
      <dgm:prSet presAssocID="{BE55D70C-C06C-4216-B0C0-805997537FDC}" presName="conn2-1" presStyleLbl="parChTrans1D2" presStyleIdx="3" presStyleCnt="4"/>
      <dgm:spPr/>
      <dgm:t>
        <a:bodyPr/>
        <a:lstStyle/>
        <a:p>
          <a:endParaRPr lang="es-MX"/>
        </a:p>
      </dgm:t>
    </dgm:pt>
    <dgm:pt modelId="{6A1C9BCD-D146-4A73-95DE-667CADC12EE6}" type="pres">
      <dgm:prSet presAssocID="{BE55D70C-C06C-4216-B0C0-805997537FDC}" presName="connTx" presStyleLbl="parChTrans1D2" presStyleIdx="3" presStyleCnt="4"/>
      <dgm:spPr/>
      <dgm:t>
        <a:bodyPr/>
        <a:lstStyle/>
        <a:p>
          <a:endParaRPr lang="es-MX"/>
        </a:p>
      </dgm:t>
    </dgm:pt>
    <dgm:pt modelId="{9E2FAC19-096A-4B32-817A-C23A363DBB2E}" type="pres">
      <dgm:prSet presAssocID="{E1D702EF-48A7-4CCA-A560-AEDCB406A429}" presName="root2" presStyleCnt="0"/>
      <dgm:spPr/>
    </dgm:pt>
    <dgm:pt modelId="{7BF1EF97-7307-40F1-87FF-C920C0011730}" type="pres">
      <dgm:prSet presAssocID="{E1D702EF-48A7-4CCA-A560-AEDCB406A429}" presName="LevelTwoTextNode" presStyleLbl="node2" presStyleIdx="3" presStyleCnt="4" custScaleX="428907" custScaleY="166816" custLinFactNeighborX="-12306" custLinFactNeighborY="26909">
        <dgm:presLayoutVars>
          <dgm:chPref val="3"/>
        </dgm:presLayoutVars>
      </dgm:prSet>
      <dgm:spPr/>
      <dgm:t>
        <a:bodyPr/>
        <a:lstStyle/>
        <a:p>
          <a:endParaRPr lang="es-MX"/>
        </a:p>
      </dgm:t>
    </dgm:pt>
    <dgm:pt modelId="{6360B7A3-F335-4C64-BB8E-742A21BBF8CE}" type="pres">
      <dgm:prSet presAssocID="{E1D702EF-48A7-4CCA-A560-AEDCB406A429}" presName="level3hierChild" presStyleCnt="0"/>
      <dgm:spPr/>
    </dgm:pt>
  </dgm:ptLst>
  <dgm:cxnLst>
    <dgm:cxn modelId="{5E10F822-6A2C-4E4B-8AB6-4CC19FB5203E}" srcId="{16E1D76A-28CB-4533-87EC-A30383C6EB73}" destId="{283B8B37-855D-48D3-9E65-A27179228491}" srcOrd="0" destOrd="0" parTransId="{1A23D861-498B-4B49-91ED-F7E7A464770A}" sibTransId="{A0684A02-9A89-4832-A238-F4E4625B8A0E}"/>
    <dgm:cxn modelId="{F4407F70-7E93-4FD7-B992-40C95381CD91}" type="presOf" srcId="{8CC5B2FD-38E7-422F-972A-6CD21965519B}" destId="{FB25316A-4D7D-486C-BD68-0E61B5888E01}" srcOrd="1" destOrd="0" presId="urn:microsoft.com/office/officeart/2005/8/layout/hierarchy2"/>
    <dgm:cxn modelId="{9A6B5B28-278A-4042-A061-2A79039320FE}" type="presOf" srcId="{7B55F45C-F575-4C1D-BBBB-DE24D5C87F26}" destId="{3B4761AF-7B42-4E7C-B356-7A4287EC36EC}" srcOrd="0" destOrd="0" presId="urn:microsoft.com/office/officeart/2005/8/layout/hierarchy2"/>
    <dgm:cxn modelId="{FBE14614-5210-4EDD-8BEE-069F5FE76938}" type="presOf" srcId="{EAC09678-B32D-4325-88C1-B62CBC7264E3}" destId="{50E94BEB-CDC6-40DB-8B7C-40FD026EBF92}" srcOrd="1" destOrd="0" presId="urn:microsoft.com/office/officeart/2005/8/layout/hierarchy2"/>
    <dgm:cxn modelId="{7FE9C06C-5517-4F0A-8278-61B36BA446D0}" type="presOf" srcId="{1A23D861-498B-4B49-91ED-F7E7A464770A}" destId="{DC33BF2A-9B9F-453A-80FC-9A4418C4CCFF}" srcOrd="0" destOrd="0" presId="urn:microsoft.com/office/officeart/2005/8/layout/hierarchy2"/>
    <dgm:cxn modelId="{22A4D559-FA30-4F5C-8479-777B044FE3C5}" type="presOf" srcId="{283B8B37-855D-48D3-9E65-A27179228491}" destId="{756946C2-39CA-4609-8DB7-C7FF08AB7B88}" srcOrd="0" destOrd="0" presId="urn:microsoft.com/office/officeart/2005/8/layout/hierarchy2"/>
    <dgm:cxn modelId="{A25B5EDC-80AB-4668-94CA-7BF80B021B9E}" type="presOf" srcId="{8CC5B2FD-38E7-422F-972A-6CD21965519B}" destId="{9214B7BD-C428-4125-AC53-D8DEF73F1CAF}" srcOrd="0" destOrd="0" presId="urn:microsoft.com/office/officeart/2005/8/layout/hierarchy2"/>
    <dgm:cxn modelId="{E977F754-C7E0-4B6E-98C8-FCF3EBD8FF6B}" srcId="{16E1D76A-28CB-4533-87EC-A30383C6EB73}" destId="{7B55F45C-F575-4C1D-BBBB-DE24D5C87F26}" srcOrd="2" destOrd="0" parTransId="{8CC5B2FD-38E7-422F-972A-6CD21965519B}" sibTransId="{8BD1E460-3D18-42DB-A88F-932C1F8E2235}"/>
    <dgm:cxn modelId="{E26459E9-EC1F-4E35-AB8A-9CC95B251BCF}" type="presOf" srcId="{5F47122E-14E6-4E4A-99A6-90ABA75D481E}" destId="{0F04D7F0-A65E-4E17-97C2-4CD7CB0C0293}" srcOrd="0" destOrd="0" presId="urn:microsoft.com/office/officeart/2005/8/layout/hierarchy2"/>
    <dgm:cxn modelId="{E16CA674-EBEB-45A1-9EAC-D440B56801B5}" type="presOf" srcId="{E1D702EF-48A7-4CCA-A560-AEDCB406A429}" destId="{7BF1EF97-7307-40F1-87FF-C920C0011730}" srcOrd="0" destOrd="0" presId="urn:microsoft.com/office/officeart/2005/8/layout/hierarchy2"/>
    <dgm:cxn modelId="{EA4CFCDF-92B7-4489-B883-7A6F9D64974B}" type="presOf" srcId="{1A23D861-498B-4B49-91ED-F7E7A464770A}" destId="{8CD9B262-88F6-451B-B435-BAC37EF695DE}" srcOrd="1" destOrd="0" presId="urn:microsoft.com/office/officeart/2005/8/layout/hierarchy2"/>
    <dgm:cxn modelId="{B341E163-F31F-4D82-9097-F4EAC7A88E62}" type="presOf" srcId="{BE55D70C-C06C-4216-B0C0-805997537FDC}" destId="{6A1C9BCD-D146-4A73-95DE-667CADC12EE6}" srcOrd="1" destOrd="0" presId="urn:microsoft.com/office/officeart/2005/8/layout/hierarchy2"/>
    <dgm:cxn modelId="{4E77DC37-2C3C-4A5F-B42B-5E49821794F7}" type="presOf" srcId="{EAC09678-B32D-4325-88C1-B62CBC7264E3}" destId="{5C1E318F-1E72-4DED-BDD3-457BD8FDA6AF}" srcOrd="0" destOrd="0" presId="urn:microsoft.com/office/officeart/2005/8/layout/hierarchy2"/>
    <dgm:cxn modelId="{F0071E97-70FA-4F29-994F-902D3E10763C}" type="presOf" srcId="{6D9901D1-DC66-4BF2-BF38-6B3BBA8241B2}" destId="{78ADCC07-3178-4994-A725-CF6E7EE9A3FB}" srcOrd="0" destOrd="0" presId="urn:microsoft.com/office/officeart/2005/8/layout/hierarchy2"/>
    <dgm:cxn modelId="{34604C49-75F6-4A6A-870F-71BF1630B272}" srcId="{16E1D76A-28CB-4533-87EC-A30383C6EB73}" destId="{E1D702EF-48A7-4CCA-A560-AEDCB406A429}" srcOrd="3" destOrd="0" parTransId="{BE55D70C-C06C-4216-B0C0-805997537FDC}" sibTransId="{3C3E0655-6978-4423-B085-8F1F6F86AE2B}"/>
    <dgm:cxn modelId="{EA8A39D1-F5F3-408F-9DFB-6B54C9EFF39C}" srcId="{16E1D76A-28CB-4533-87EC-A30383C6EB73}" destId="{5F47122E-14E6-4E4A-99A6-90ABA75D481E}" srcOrd="1" destOrd="0" parTransId="{EAC09678-B32D-4325-88C1-B62CBC7264E3}" sibTransId="{64E905A1-9A34-4912-9F20-E1E166EAF8C2}"/>
    <dgm:cxn modelId="{7D5282DF-37AE-4F4E-B178-690AA81683B2}" type="presOf" srcId="{BE55D70C-C06C-4216-B0C0-805997537FDC}" destId="{73BB7DCA-A445-459F-87D0-05001A7D5AFF}" srcOrd="0" destOrd="0" presId="urn:microsoft.com/office/officeart/2005/8/layout/hierarchy2"/>
    <dgm:cxn modelId="{7DE3C0E8-F6B8-4053-9247-3929707E672E}" srcId="{6D9901D1-DC66-4BF2-BF38-6B3BBA8241B2}" destId="{16E1D76A-28CB-4533-87EC-A30383C6EB73}" srcOrd="0" destOrd="0" parTransId="{F0394FD3-05AA-4968-A375-31282BA3FB8F}" sibTransId="{1C0428EC-1EA7-4C7C-954D-285C0AEE488C}"/>
    <dgm:cxn modelId="{DE8AF2EA-D398-421F-B9D0-E669D9D9A4EC}" type="presOf" srcId="{16E1D76A-28CB-4533-87EC-A30383C6EB73}" destId="{E43FAB90-40C2-459F-94AA-DBE252DC8140}" srcOrd="0" destOrd="0" presId="urn:microsoft.com/office/officeart/2005/8/layout/hierarchy2"/>
    <dgm:cxn modelId="{A821BD06-2287-416E-9908-91F94788FFED}" type="presParOf" srcId="{78ADCC07-3178-4994-A725-CF6E7EE9A3FB}" destId="{BB606527-BB67-43D6-BF93-086ECB306860}" srcOrd="0" destOrd="0" presId="urn:microsoft.com/office/officeart/2005/8/layout/hierarchy2"/>
    <dgm:cxn modelId="{FE68B067-0B29-41BE-A746-3C01E0CC6155}" type="presParOf" srcId="{BB606527-BB67-43D6-BF93-086ECB306860}" destId="{E43FAB90-40C2-459F-94AA-DBE252DC8140}" srcOrd="0" destOrd="0" presId="urn:microsoft.com/office/officeart/2005/8/layout/hierarchy2"/>
    <dgm:cxn modelId="{9AB1DBE2-0A23-43B9-82D6-AEFFDD6D2652}" type="presParOf" srcId="{BB606527-BB67-43D6-BF93-086ECB306860}" destId="{BC3F3AA8-814F-4A5D-A6B9-0735C9B70884}" srcOrd="1" destOrd="0" presId="urn:microsoft.com/office/officeart/2005/8/layout/hierarchy2"/>
    <dgm:cxn modelId="{E99409CE-17AE-4F2C-A924-177E6309C703}" type="presParOf" srcId="{BC3F3AA8-814F-4A5D-A6B9-0735C9B70884}" destId="{DC33BF2A-9B9F-453A-80FC-9A4418C4CCFF}" srcOrd="0" destOrd="0" presId="urn:microsoft.com/office/officeart/2005/8/layout/hierarchy2"/>
    <dgm:cxn modelId="{013D567F-C68D-44AB-86AD-96BD650121E8}" type="presParOf" srcId="{DC33BF2A-9B9F-453A-80FC-9A4418C4CCFF}" destId="{8CD9B262-88F6-451B-B435-BAC37EF695DE}" srcOrd="0" destOrd="0" presId="urn:microsoft.com/office/officeart/2005/8/layout/hierarchy2"/>
    <dgm:cxn modelId="{507A3AE6-5F2E-49E2-8C3E-C86875DCD047}" type="presParOf" srcId="{BC3F3AA8-814F-4A5D-A6B9-0735C9B70884}" destId="{8CCBCA77-16D5-461F-B8F5-527402824DD1}" srcOrd="1" destOrd="0" presId="urn:microsoft.com/office/officeart/2005/8/layout/hierarchy2"/>
    <dgm:cxn modelId="{0F6A3ADC-8C0C-451F-A6FA-7EB0C34C7E83}" type="presParOf" srcId="{8CCBCA77-16D5-461F-B8F5-527402824DD1}" destId="{756946C2-39CA-4609-8DB7-C7FF08AB7B88}" srcOrd="0" destOrd="0" presId="urn:microsoft.com/office/officeart/2005/8/layout/hierarchy2"/>
    <dgm:cxn modelId="{92EC7BC5-CA32-4FE0-93B1-2B30A1E120BF}" type="presParOf" srcId="{8CCBCA77-16D5-461F-B8F5-527402824DD1}" destId="{CDA2894B-29BA-4FB3-8A6D-47AEADB86600}" srcOrd="1" destOrd="0" presId="urn:microsoft.com/office/officeart/2005/8/layout/hierarchy2"/>
    <dgm:cxn modelId="{7F6A214F-23ED-48C0-9C03-B6F925BF8974}" type="presParOf" srcId="{BC3F3AA8-814F-4A5D-A6B9-0735C9B70884}" destId="{5C1E318F-1E72-4DED-BDD3-457BD8FDA6AF}" srcOrd="2" destOrd="0" presId="urn:microsoft.com/office/officeart/2005/8/layout/hierarchy2"/>
    <dgm:cxn modelId="{E4E22CC8-2FAC-495E-AC24-643E5DD6323C}" type="presParOf" srcId="{5C1E318F-1E72-4DED-BDD3-457BD8FDA6AF}" destId="{50E94BEB-CDC6-40DB-8B7C-40FD026EBF92}" srcOrd="0" destOrd="0" presId="urn:microsoft.com/office/officeart/2005/8/layout/hierarchy2"/>
    <dgm:cxn modelId="{3CDA3ADF-DB48-4F97-B655-E00A4440EFA0}" type="presParOf" srcId="{BC3F3AA8-814F-4A5D-A6B9-0735C9B70884}" destId="{6D15519D-6A60-4901-B0FA-BC25BF063F40}" srcOrd="3" destOrd="0" presId="urn:microsoft.com/office/officeart/2005/8/layout/hierarchy2"/>
    <dgm:cxn modelId="{51C04F0C-7269-40A3-A362-A508EE3DC9C7}" type="presParOf" srcId="{6D15519D-6A60-4901-B0FA-BC25BF063F40}" destId="{0F04D7F0-A65E-4E17-97C2-4CD7CB0C0293}" srcOrd="0" destOrd="0" presId="urn:microsoft.com/office/officeart/2005/8/layout/hierarchy2"/>
    <dgm:cxn modelId="{99A6B040-9489-469A-9EEE-875C27D1B455}" type="presParOf" srcId="{6D15519D-6A60-4901-B0FA-BC25BF063F40}" destId="{3B21AD68-3A1D-4F7F-A69A-B37C5A5E1788}" srcOrd="1" destOrd="0" presId="urn:microsoft.com/office/officeart/2005/8/layout/hierarchy2"/>
    <dgm:cxn modelId="{15B9EDCE-E195-4229-8C5F-30D653276D9C}" type="presParOf" srcId="{BC3F3AA8-814F-4A5D-A6B9-0735C9B70884}" destId="{9214B7BD-C428-4125-AC53-D8DEF73F1CAF}" srcOrd="4" destOrd="0" presId="urn:microsoft.com/office/officeart/2005/8/layout/hierarchy2"/>
    <dgm:cxn modelId="{5C57EBE1-1D04-4A89-A906-7A8A59FFA02F}" type="presParOf" srcId="{9214B7BD-C428-4125-AC53-D8DEF73F1CAF}" destId="{FB25316A-4D7D-486C-BD68-0E61B5888E01}" srcOrd="0" destOrd="0" presId="urn:microsoft.com/office/officeart/2005/8/layout/hierarchy2"/>
    <dgm:cxn modelId="{CD7D8B5D-9434-43C0-BDE2-F2BB5CFD642E}" type="presParOf" srcId="{BC3F3AA8-814F-4A5D-A6B9-0735C9B70884}" destId="{7B44A467-925A-42D5-9ADD-CBED1C882A80}" srcOrd="5" destOrd="0" presId="urn:microsoft.com/office/officeart/2005/8/layout/hierarchy2"/>
    <dgm:cxn modelId="{6CB066FF-B606-4F49-8229-B6EB34F9F7DC}" type="presParOf" srcId="{7B44A467-925A-42D5-9ADD-CBED1C882A80}" destId="{3B4761AF-7B42-4E7C-B356-7A4287EC36EC}" srcOrd="0" destOrd="0" presId="urn:microsoft.com/office/officeart/2005/8/layout/hierarchy2"/>
    <dgm:cxn modelId="{320E059D-A113-4B6D-AFCB-4002DD09D05C}" type="presParOf" srcId="{7B44A467-925A-42D5-9ADD-CBED1C882A80}" destId="{0706445B-BE00-45E5-BB84-606AB4C6F8A0}" srcOrd="1" destOrd="0" presId="urn:microsoft.com/office/officeart/2005/8/layout/hierarchy2"/>
    <dgm:cxn modelId="{11753770-F611-4661-8665-42C17A69E613}" type="presParOf" srcId="{BC3F3AA8-814F-4A5D-A6B9-0735C9B70884}" destId="{73BB7DCA-A445-459F-87D0-05001A7D5AFF}" srcOrd="6" destOrd="0" presId="urn:microsoft.com/office/officeart/2005/8/layout/hierarchy2"/>
    <dgm:cxn modelId="{B513A9C5-8B63-4F61-AD82-965E0AB9E4B3}" type="presParOf" srcId="{73BB7DCA-A445-459F-87D0-05001A7D5AFF}" destId="{6A1C9BCD-D146-4A73-95DE-667CADC12EE6}" srcOrd="0" destOrd="0" presId="urn:microsoft.com/office/officeart/2005/8/layout/hierarchy2"/>
    <dgm:cxn modelId="{E6681A97-9281-4EE0-BB60-9C1E637E15D0}" type="presParOf" srcId="{BC3F3AA8-814F-4A5D-A6B9-0735C9B70884}" destId="{9E2FAC19-096A-4B32-817A-C23A363DBB2E}" srcOrd="7" destOrd="0" presId="urn:microsoft.com/office/officeart/2005/8/layout/hierarchy2"/>
    <dgm:cxn modelId="{3222A498-F595-4AC2-A94A-93144E099049}" type="presParOf" srcId="{9E2FAC19-096A-4B32-817A-C23A363DBB2E}" destId="{7BF1EF97-7307-40F1-87FF-C920C0011730}" srcOrd="0" destOrd="0" presId="urn:microsoft.com/office/officeart/2005/8/layout/hierarchy2"/>
    <dgm:cxn modelId="{4B6D77D0-76AF-48B2-86A2-75AB057F8EB4}" type="presParOf" srcId="{9E2FAC19-096A-4B32-817A-C23A363DBB2E}" destId="{6360B7A3-F335-4C64-BB8E-742A21BBF8CE}"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MX" sz="2000" dirty="0" smtClean="0"/>
            <a:t>SISTEMAS DE ESTUDIO DEL DERECHO CIVIL</a:t>
          </a:r>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4689A2F9-755E-4AEC-A737-F57A595CBB13}" type="presOf" srcId="{5693968B-49FC-4603-AFEC-8367C013F12D}" destId="{DEB400D1-CD68-4DEF-BB64-DA33C735054E}" srcOrd="0" destOrd="0" presId="urn:microsoft.com/office/officeart/2005/8/layout/vList2"/>
    <dgm:cxn modelId="{E2283E64-5024-41D3-BB46-7D43E1A6B261}" type="presOf" srcId="{31008932-3877-491B-8BCC-AF5EABA163EA}" destId="{323BFCE2-96ED-414C-8797-F6EFD8199A2F}" srcOrd="0" destOrd="0" presId="urn:microsoft.com/office/officeart/2005/8/layout/vList2"/>
    <dgm:cxn modelId="{93F205CC-07C0-4138-9C7E-FE7150B3EA6F}" type="presParOf" srcId="{323BFCE2-96ED-414C-8797-F6EFD8199A2F}" destId="{DEB400D1-CD68-4DEF-BB64-DA33C735054E}"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dgm:spPr/>
      <dgm:t>
        <a:bodyPr/>
        <a:lstStyle/>
        <a:p>
          <a:pPr rtl="0"/>
          <a:r>
            <a:rPr lang="es-MX" smtClean="0"/>
            <a:t>1. Romano-francés </a:t>
          </a:r>
        </a:p>
        <a:p>
          <a:r>
            <a:rPr lang="es-MX" smtClean="0"/>
            <a:t>(época de Gayo y más tarde de Justiniano)</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dgm:spPr/>
      <dgm:t>
        <a:bodyPr/>
        <a:lstStyle/>
        <a:p>
          <a:pPr rtl="0"/>
          <a:r>
            <a:rPr lang="es-MX" dirty="0" smtClean="0"/>
            <a:t>2. Dogmático </a:t>
          </a:r>
        </a:p>
        <a:p>
          <a:r>
            <a:rPr lang="es-MX" dirty="0" smtClean="0"/>
            <a:t>o germánico </a:t>
          </a:r>
        </a:p>
        <a:p>
          <a:r>
            <a:rPr lang="es-MX" dirty="0" smtClean="0"/>
            <a:t>de </a:t>
          </a:r>
          <a:r>
            <a:rPr lang="es-MX" dirty="0" err="1" smtClean="0"/>
            <a:t>Savigny</a:t>
          </a:r>
          <a:r>
            <a:rPr lang="es-MX" dirty="0" smtClean="0"/>
            <a:t>.</a:t>
          </a:r>
          <a:endParaRPr lang="es-ES"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97E389E9-C3B3-4187-AEF6-9AB7B5C00D25}" srcId="{EAFC502C-8876-4411-8529-D52536F694C5}" destId="{10586DD3-F40C-4BF3-8EDD-2817E4C0C3D0}" srcOrd="0" destOrd="0" parTransId="{D96FF063-F021-458E-A0C9-A4A2E441A464}" sibTransId="{7299E1B2-D499-42A7-AC1B-F988FB5A3ED1}"/>
    <dgm:cxn modelId="{FF189D5E-B17C-413F-A4AF-BF69CFA7A00A}" type="presOf" srcId="{1FCB2DF8-7C77-4998-9EEA-F930F1ED78CF}" destId="{8E93256E-1E4D-46A0-B270-8FE716FD68F3}" srcOrd="0" destOrd="0" presId="urn:microsoft.com/office/officeart/2005/8/layout/cycle2"/>
    <dgm:cxn modelId="{A5E25A26-8CA9-43B1-96A9-0F491F7374A2}" type="presOf" srcId="{7F432C05-EC58-4F65-B66D-6BA04FA33779}" destId="{57A6A375-93F9-41B8-9AE9-F271CF463CE7}" srcOrd="0" destOrd="0" presId="urn:microsoft.com/office/officeart/2005/8/layout/cycle2"/>
    <dgm:cxn modelId="{527E06A5-5EB5-470B-87A5-2EA0476994AC}" type="presOf" srcId="{7299E1B2-D499-42A7-AC1B-F988FB5A3ED1}" destId="{F506122E-5B4D-45B4-AC91-2543E1D6B815}" srcOrd="0" destOrd="0" presId="urn:microsoft.com/office/officeart/2005/8/layout/cycle2"/>
    <dgm:cxn modelId="{1809F4FE-7A46-4D97-B4FC-0A0905C73C52}" type="presOf" srcId="{EAFC502C-8876-4411-8529-D52536F694C5}" destId="{2CA88053-85D8-4EEC-9242-79B192CF552B}" srcOrd="0" destOrd="0" presId="urn:microsoft.com/office/officeart/2005/8/layout/cycle2"/>
    <dgm:cxn modelId="{1AD4D33E-7C57-478E-A696-3A8F52277E91}" type="presOf" srcId="{1FCB2DF8-7C77-4998-9EEA-F930F1ED78CF}" destId="{ACBE89E6-4644-4EDE-9798-15929CF2D055}" srcOrd="1" destOrd="0" presId="urn:microsoft.com/office/officeart/2005/8/layout/cycle2"/>
    <dgm:cxn modelId="{F2057F31-E52E-4253-8DCF-C04AEF1B983B}" type="presOf" srcId="{7299E1B2-D499-42A7-AC1B-F988FB5A3ED1}" destId="{14AF6F03-3D98-43BB-8270-787C299D3776}" srcOrd="1"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A682E159-C5B0-4BC9-BBD3-D26066009C3A}" type="presOf" srcId="{10586DD3-F40C-4BF3-8EDD-2817E4C0C3D0}" destId="{6FFF381B-DDA5-4F60-A802-4261F36B81EE}" srcOrd="0" destOrd="0" presId="urn:microsoft.com/office/officeart/2005/8/layout/cycle2"/>
    <dgm:cxn modelId="{FD9321A0-2A03-4BEA-8DAA-EA8BAB06C3E7}" type="presParOf" srcId="{2CA88053-85D8-4EEC-9242-79B192CF552B}" destId="{6FFF381B-DDA5-4F60-A802-4261F36B81EE}" srcOrd="0" destOrd="0" presId="urn:microsoft.com/office/officeart/2005/8/layout/cycle2"/>
    <dgm:cxn modelId="{E50CDA93-4211-4962-8507-4E0E8E45E689}" type="presParOf" srcId="{2CA88053-85D8-4EEC-9242-79B192CF552B}" destId="{F506122E-5B4D-45B4-AC91-2543E1D6B815}" srcOrd="1" destOrd="0" presId="urn:microsoft.com/office/officeart/2005/8/layout/cycle2"/>
    <dgm:cxn modelId="{B125A73A-6660-4C29-960E-E18AA14474E4}" type="presParOf" srcId="{F506122E-5B4D-45B4-AC91-2543E1D6B815}" destId="{14AF6F03-3D98-43BB-8270-787C299D3776}" srcOrd="0" destOrd="0" presId="urn:microsoft.com/office/officeart/2005/8/layout/cycle2"/>
    <dgm:cxn modelId="{C21A7570-A889-4AAA-9D87-D7AF6FE270B6}" type="presParOf" srcId="{2CA88053-85D8-4EEC-9242-79B192CF552B}" destId="{57A6A375-93F9-41B8-9AE9-F271CF463CE7}" srcOrd="2" destOrd="0" presId="urn:microsoft.com/office/officeart/2005/8/layout/cycle2"/>
    <dgm:cxn modelId="{57F32408-8A8E-491A-B0E9-2A90E7471A52}" type="presParOf" srcId="{2CA88053-85D8-4EEC-9242-79B192CF552B}" destId="{8E93256E-1E4D-46A0-B270-8FE716FD68F3}" srcOrd="3" destOrd="0" presId="urn:microsoft.com/office/officeart/2005/8/layout/cycle2"/>
    <dgm:cxn modelId="{0003241E-CA6B-4AD2-A55F-C516303BC4AA}" type="presParOf" srcId="{8E93256E-1E4D-46A0-B270-8FE716FD68F3}" destId="{ACBE89E6-4644-4EDE-9798-15929CF2D055}" srcOrd="0" destOrd="0" presId="urn:microsoft.com/office/officeart/2005/8/layout/cycle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MX" sz="2000" dirty="0" smtClean="0"/>
            <a:t>SISTEMAS DE ESTUDIO DEL DERECHO CIVIL</a:t>
          </a:r>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C9CE65AF-AD43-4346-BF6A-C01B565AA8C8}" type="presOf" srcId="{5693968B-49FC-4603-AFEC-8367C013F12D}" destId="{DEB400D1-CD68-4DEF-BB64-DA33C735054E}" srcOrd="0" destOrd="0" presId="urn:microsoft.com/office/officeart/2005/8/layout/vList2"/>
    <dgm:cxn modelId="{71A3EDA6-550D-4895-866F-06A4D2C6A045}" type="presOf" srcId="{31008932-3877-491B-8BCC-AF5EABA163EA}" destId="{323BFCE2-96ED-414C-8797-F6EFD8199A2F}" srcOrd="0" destOrd="0" presId="urn:microsoft.com/office/officeart/2005/8/layout/vList2"/>
    <dgm:cxn modelId="{686E5994-3425-4BC9-AD2B-0D73B06625A6}" type="presParOf" srcId="{323BFCE2-96ED-414C-8797-F6EFD8199A2F}" destId="{DEB400D1-CD68-4DEF-BB64-DA33C735054E}" srcOrd="0" destOrd="0" presId="urn:microsoft.com/office/officeart/2005/8/layout/vList2"/>
  </dgm:cxnLst>
  <dgm:bg/>
  <dgm:whole/>
</dgm:dataModel>
</file>

<file path=ppt/diagrams/data17.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dgm:spPr/>
      <dgm:t>
        <a:bodyPr/>
        <a:lstStyle/>
        <a:p>
          <a:pPr rtl="0"/>
          <a:r>
            <a:rPr lang="es-MX" dirty="0" smtClean="0"/>
            <a:t>1. Organizó al derecho civil en tres partes: las personas, las cosas y las acciones, es decir, los sujetos y los objetos del derecho y las formas de hacerlos valer. </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dgm:spPr/>
      <dgm:t>
        <a:bodyPr/>
        <a:lstStyle/>
        <a:p>
          <a:pPr rtl="0"/>
          <a:r>
            <a:rPr lang="es-MX" dirty="0" smtClean="0"/>
            <a:t>2. Construyó un método a partir de la naturaleza humana y los enlistó de lo simple a lo complejo: derechos reales, derechos personales, derechos de familia y derechos sucesorios. </a:t>
          </a:r>
          <a:endParaRPr lang="es-ES"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ScaleX="125655" custScaleY="139304"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custScaleX="5862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custScaleX="119817" custScaleY="139757">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custScaleX="63732" custLinFactNeighborX="-1692" custLinFactNeighborY="4211"/>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97E389E9-C3B3-4187-AEF6-9AB7B5C00D25}" srcId="{EAFC502C-8876-4411-8529-D52536F694C5}" destId="{10586DD3-F40C-4BF3-8EDD-2817E4C0C3D0}" srcOrd="0" destOrd="0" parTransId="{D96FF063-F021-458E-A0C9-A4A2E441A464}" sibTransId="{7299E1B2-D499-42A7-AC1B-F988FB5A3ED1}"/>
    <dgm:cxn modelId="{D4A43A95-1E7A-4161-8D56-909909CBD1D5}" type="presOf" srcId="{1FCB2DF8-7C77-4998-9EEA-F930F1ED78CF}" destId="{ACBE89E6-4644-4EDE-9798-15929CF2D055}" srcOrd="1" destOrd="0" presId="urn:microsoft.com/office/officeart/2005/8/layout/cycle2"/>
    <dgm:cxn modelId="{9D697663-3292-4834-AB2E-1138E3A2D18F}" type="presOf" srcId="{7F432C05-EC58-4F65-B66D-6BA04FA33779}" destId="{57A6A375-93F9-41B8-9AE9-F271CF463CE7}" srcOrd="0" destOrd="0" presId="urn:microsoft.com/office/officeart/2005/8/layout/cycle2"/>
    <dgm:cxn modelId="{4FCFE720-7C1F-45F7-885F-B1147EA00162}" type="presOf" srcId="{10586DD3-F40C-4BF3-8EDD-2817E4C0C3D0}" destId="{6FFF381B-DDA5-4F60-A802-4261F36B81EE}" srcOrd="0" destOrd="0" presId="urn:microsoft.com/office/officeart/2005/8/layout/cycle2"/>
    <dgm:cxn modelId="{2D4F373B-6350-40CE-A584-812B47535330}" type="presOf" srcId="{7299E1B2-D499-42A7-AC1B-F988FB5A3ED1}" destId="{F506122E-5B4D-45B4-AC91-2543E1D6B815}" srcOrd="0" destOrd="0" presId="urn:microsoft.com/office/officeart/2005/8/layout/cycle2"/>
    <dgm:cxn modelId="{C46562DA-3032-4B08-A850-EEECFFFD9E5A}" type="presOf" srcId="{EAFC502C-8876-4411-8529-D52536F694C5}" destId="{2CA88053-85D8-4EEC-9242-79B192CF552B}" srcOrd="0" destOrd="0" presId="urn:microsoft.com/office/officeart/2005/8/layout/cycle2"/>
    <dgm:cxn modelId="{B29DBC16-F840-48E8-827B-6E06C77C981C}" type="presOf" srcId="{7299E1B2-D499-42A7-AC1B-F988FB5A3ED1}" destId="{14AF6F03-3D98-43BB-8270-787C299D3776}" srcOrd="1" destOrd="0" presId="urn:microsoft.com/office/officeart/2005/8/layout/cycle2"/>
    <dgm:cxn modelId="{B4F86CAB-F59E-49AF-84C7-D41244B34E6D}" type="presOf" srcId="{1FCB2DF8-7C77-4998-9EEA-F930F1ED78CF}" destId="{8E93256E-1E4D-46A0-B270-8FE716FD68F3}" srcOrd="0"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C84AE604-C28B-42A5-9361-CF7535145EBF}" type="presParOf" srcId="{2CA88053-85D8-4EEC-9242-79B192CF552B}" destId="{6FFF381B-DDA5-4F60-A802-4261F36B81EE}" srcOrd="0" destOrd="0" presId="urn:microsoft.com/office/officeart/2005/8/layout/cycle2"/>
    <dgm:cxn modelId="{665C0501-55E2-4EDE-87F0-DF458D7A044E}" type="presParOf" srcId="{2CA88053-85D8-4EEC-9242-79B192CF552B}" destId="{F506122E-5B4D-45B4-AC91-2543E1D6B815}" srcOrd="1" destOrd="0" presId="urn:microsoft.com/office/officeart/2005/8/layout/cycle2"/>
    <dgm:cxn modelId="{6A7FB105-6E05-4ABE-B3C3-5582D3E8AF99}" type="presParOf" srcId="{F506122E-5B4D-45B4-AC91-2543E1D6B815}" destId="{14AF6F03-3D98-43BB-8270-787C299D3776}" srcOrd="0" destOrd="0" presId="urn:microsoft.com/office/officeart/2005/8/layout/cycle2"/>
    <dgm:cxn modelId="{340FAF88-5245-4365-BE2D-3A65D7778928}" type="presParOf" srcId="{2CA88053-85D8-4EEC-9242-79B192CF552B}" destId="{57A6A375-93F9-41B8-9AE9-F271CF463CE7}" srcOrd="2" destOrd="0" presId="urn:microsoft.com/office/officeart/2005/8/layout/cycle2"/>
    <dgm:cxn modelId="{62202E29-7BC8-44CC-BC83-82F66AE2BB81}" type="presParOf" srcId="{2CA88053-85D8-4EEC-9242-79B192CF552B}" destId="{8E93256E-1E4D-46A0-B270-8FE716FD68F3}" srcOrd="3" destOrd="0" presId="urn:microsoft.com/office/officeart/2005/8/layout/cycle2"/>
    <dgm:cxn modelId="{87E58C82-375A-41E0-A46D-0F7EB2A4ADCE}" type="presParOf" srcId="{8E93256E-1E4D-46A0-B270-8FE716FD68F3}" destId="{ACBE89E6-4644-4EDE-9798-15929CF2D055}" srcOrd="0" destOrd="0" presId="urn:microsoft.com/office/officeart/2005/8/layout/cycle2"/>
  </dgm:cxnLst>
  <dgm:bg/>
  <dgm:whole/>
</dgm:dataModel>
</file>

<file path=ppt/diagrams/data18.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MX" sz="2000" dirty="0" smtClean="0"/>
            <a:t>SISTEMAS DE ESTUDIO DEL DERECHO CIVIL</a:t>
          </a:r>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6D115CA1-2A86-424E-B967-94D4BFB6692C}" type="presOf" srcId="{31008932-3877-491B-8BCC-AF5EABA163EA}" destId="{323BFCE2-96ED-414C-8797-F6EFD8199A2F}" srcOrd="0" destOrd="0" presId="urn:microsoft.com/office/officeart/2005/8/layout/vList2"/>
    <dgm:cxn modelId="{2788926F-A2BE-4414-AC6A-CEEFBF32B090}" type="presOf" srcId="{5693968B-49FC-4603-AFEC-8367C013F12D}" destId="{DEB400D1-CD68-4DEF-BB64-DA33C735054E}" srcOrd="0" destOrd="0" presId="urn:microsoft.com/office/officeart/2005/8/layout/vList2"/>
    <dgm:cxn modelId="{5B909601-7586-4735-81D2-67A5D0BF3C71}" type="presParOf" srcId="{323BFCE2-96ED-414C-8797-F6EFD8199A2F}" destId="{DEB400D1-CD68-4DEF-BB64-DA33C735054E}" srcOrd="0" destOrd="0" presId="urn:microsoft.com/office/officeart/2005/8/layout/vList2"/>
  </dgm:cxnLst>
  <dgm:bg/>
  <dgm:whole/>
</dgm:dataModel>
</file>

<file path=ppt/diagrams/data19.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custT="1"/>
      <dgm:spPr/>
      <dgm:t>
        <a:bodyPr/>
        <a:lstStyle/>
        <a:p>
          <a:pPr rtl="0"/>
          <a:r>
            <a:rPr lang="es-MX" sz="1200" dirty="0" smtClean="0"/>
            <a:t>1. Ésta visión al organizarse el derecho civil en Francia, en la primera codificación de los tiempos modernos, el Código Napoleónico siguió básicamente dicha forma de ordenación y se dividió en tres libros, precedidos por una parte general.  </a:t>
          </a:r>
          <a:endParaRPr lang="es-ES" sz="1200"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custT="1"/>
      <dgm:spPr/>
      <dgm:t>
        <a:bodyPr/>
        <a:lstStyle/>
        <a:p>
          <a:pPr rtl="0"/>
          <a:r>
            <a:rPr lang="es-MX" sz="1200" dirty="0" smtClean="0"/>
            <a:t>2. Por su parte </a:t>
          </a:r>
          <a:r>
            <a:rPr lang="es-MX" sz="1200" dirty="0" err="1" smtClean="0"/>
            <a:t>Savigny</a:t>
          </a:r>
          <a:r>
            <a:rPr lang="es-MX" sz="1200" dirty="0" smtClean="0"/>
            <a:t> construyó un método a partir de la naturaleza humana, el hombre, en su necesidad de subsistir, empieza por relacionarse directamente con los </a:t>
          </a:r>
          <a:r>
            <a:rPr lang="es-MX" sz="1200" dirty="0" err="1" smtClean="0"/>
            <a:t>satisfactores</a:t>
          </a:r>
          <a:r>
            <a:rPr lang="es-MX" sz="1200" dirty="0" smtClean="0"/>
            <a:t>, las cosas o los bienes y crea los derechos reales a partir de los conceptos de apropiación y propiedad. </a:t>
          </a:r>
          <a:endParaRPr lang="es-ES" sz="1200"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ScaleX="125655" custScaleY="119394"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custScaleX="50606"/>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custScaleX="124795" custScaleY="119847" custRadScaleRad="104513" custRadScaleInc="2018">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custScaleX="60514" custLinFactNeighborX="-17330" custLinFactNeighborY="-10610"/>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76AD40DA-0D00-48B5-972A-3C4D3CAC39E6}" type="presOf" srcId="{1FCB2DF8-7C77-4998-9EEA-F930F1ED78CF}" destId="{ACBE89E6-4644-4EDE-9798-15929CF2D055}" srcOrd="1" destOrd="0" presId="urn:microsoft.com/office/officeart/2005/8/layout/cycle2"/>
    <dgm:cxn modelId="{97E389E9-C3B3-4187-AEF6-9AB7B5C00D25}" srcId="{EAFC502C-8876-4411-8529-D52536F694C5}" destId="{10586DD3-F40C-4BF3-8EDD-2817E4C0C3D0}" srcOrd="0" destOrd="0" parTransId="{D96FF063-F021-458E-A0C9-A4A2E441A464}" sibTransId="{7299E1B2-D499-42A7-AC1B-F988FB5A3ED1}"/>
    <dgm:cxn modelId="{6518A3B5-F7E9-4284-966C-D7B60C59748D}" type="presOf" srcId="{7299E1B2-D499-42A7-AC1B-F988FB5A3ED1}" destId="{14AF6F03-3D98-43BB-8270-787C299D3776}" srcOrd="1" destOrd="0" presId="urn:microsoft.com/office/officeart/2005/8/layout/cycle2"/>
    <dgm:cxn modelId="{E8A1F62A-E5D9-4DDE-AA98-33F0D08B22A1}" type="presOf" srcId="{EAFC502C-8876-4411-8529-D52536F694C5}" destId="{2CA88053-85D8-4EEC-9242-79B192CF552B}" srcOrd="0" destOrd="0" presId="urn:microsoft.com/office/officeart/2005/8/layout/cycle2"/>
    <dgm:cxn modelId="{0E4F189D-43CD-4FED-AA00-15380D200DED}" type="presOf" srcId="{10586DD3-F40C-4BF3-8EDD-2817E4C0C3D0}" destId="{6FFF381B-DDA5-4F60-A802-4261F36B81EE}" srcOrd="0" destOrd="0" presId="urn:microsoft.com/office/officeart/2005/8/layout/cycle2"/>
    <dgm:cxn modelId="{30627778-6C78-4314-B8BD-1A4271052EBE}" type="presOf" srcId="{7299E1B2-D499-42A7-AC1B-F988FB5A3ED1}" destId="{F506122E-5B4D-45B4-AC91-2543E1D6B815}" srcOrd="0" destOrd="0" presId="urn:microsoft.com/office/officeart/2005/8/layout/cycle2"/>
    <dgm:cxn modelId="{6A5BFD95-A65D-47A3-B77C-D703102499BE}" type="presOf" srcId="{1FCB2DF8-7C77-4998-9EEA-F930F1ED78CF}" destId="{8E93256E-1E4D-46A0-B270-8FE716FD68F3}" srcOrd="0" destOrd="0" presId="urn:microsoft.com/office/officeart/2005/8/layout/cycle2"/>
    <dgm:cxn modelId="{4F7D8D9A-410F-4D9B-A127-7ED1D59B897A}" type="presOf" srcId="{7F432C05-EC58-4F65-B66D-6BA04FA33779}" destId="{57A6A375-93F9-41B8-9AE9-F271CF463CE7}" srcOrd="0"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B881C53E-2566-483E-B512-E7528C074F57}" type="presParOf" srcId="{2CA88053-85D8-4EEC-9242-79B192CF552B}" destId="{6FFF381B-DDA5-4F60-A802-4261F36B81EE}" srcOrd="0" destOrd="0" presId="urn:microsoft.com/office/officeart/2005/8/layout/cycle2"/>
    <dgm:cxn modelId="{0A037D04-9530-45E4-A391-6779B70ED2A1}" type="presParOf" srcId="{2CA88053-85D8-4EEC-9242-79B192CF552B}" destId="{F506122E-5B4D-45B4-AC91-2543E1D6B815}" srcOrd="1" destOrd="0" presId="urn:microsoft.com/office/officeart/2005/8/layout/cycle2"/>
    <dgm:cxn modelId="{D54ED489-8F93-45F1-B69A-F956B6445D44}" type="presParOf" srcId="{F506122E-5B4D-45B4-AC91-2543E1D6B815}" destId="{14AF6F03-3D98-43BB-8270-787C299D3776}" srcOrd="0" destOrd="0" presId="urn:microsoft.com/office/officeart/2005/8/layout/cycle2"/>
    <dgm:cxn modelId="{446653FF-663C-4341-A5D7-B4A31B49E8AD}" type="presParOf" srcId="{2CA88053-85D8-4EEC-9242-79B192CF552B}" destId="{57A6A375-93F9-41B8-9AE9-F271CF463CE7}" srcOrd="2" destOrd="0" presId="urn:microsoft.com/office/officeart/2005/8/layout/cycle2"/>
    <dgm:cxn modelId="{6B0B2143-6153-40D6-9A53-611D1A99D14F}" type="presParOf" srcId="{2CA88053-85D8-4EEC-9242-79B192CF552B}" destId="{8E93256E-1E4D-46A0-B270-8FE716FD68F3}" srcOrd="3" destOrd="0" presId="urn:microsoft.com/office/officeart/2005/8/layout/cycle2"/>
    <dgm:cxn modelId="{A573FB04-F180-4C26-B3CA-0385D4EAD9FC}" type="presParOf" srcId="{8E93256E-1E4D-46A0-B270-8FE716FD68F3}" destId="{ACBE89E6-4644-4EDE-9798-15929CF2D055}" srcOrd="0" destOrd="0" presId="urn:microsoft.com/office/officeart/2005/8/layout/cycle2"/>
  </dgm:cxnLst>
  <dgm:bg/>
  <dgm:whole/>
</dgm:dataModel>
</file>

<file path=ppt/diagrams/data2.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6" qsCatId="3D" csTypeId="urn:microsoft.com/office/officeart/2005/8/colors/colorful5" csCatId="colorful" phldr="1"/>
      <dgm:spPr/>
      <dgm:t>
        <a:bodyPr/>
        <a:lstStyle/>
        <a:p>
          <a:endParaRPr lang="es-MX"/>
        </a:p>
      </dgm:t>
    </dgm:pt>
    <dgm:pt modelId="{D2E208AD-9457-45DF-B007-B963920D534F}">
      <dgm:prSet phldrT="[Texto]"/>
      <dgm:spPr/>
      <dgm:t>
        <a:bodyPr/>
        <a:lstStyle/>
        <a:p>
          <a:r>
            <a:rPr lang="es-ES" b="1" dirty="0" smtClean="0"/>
            <a:t>Sujetos del derecho civil</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ES" sz="2300" dirty="0" smtClean="0"/>
            <a:t>Existen sujetos especiales.</a:t>
          </a:r>
          <a:endParaRPr lang="es-MX" sz="24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BFE7C015-1E0E-4A4B-AFB1-A7C4C573A045}">
      <dgm:prSet phldrT="[Texto]" custT="1"/>
      <dgm:spPr/>
      <dgm:t>
        <a:bodyPr/>
        <a:lstStyle/>
        <a:p>
          <a:r>
            <a:rPr lang="es-MX" sz="2000" dirty="0" smtClean="0"/>
            <a:t>En D. Familiar- parientes, cónyuges, ….</a:t>
          </a:r>
          <a:endParaRPr lang="es-MX" sz="20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77AE9CDE-2E01-43E2-B16C-77619D021048}">
      <dgm:prSet phldrT="[Texto]" custT="1"/>
      <dgm:spPr/>
      <dgm:t>
        <a:bodyPr/>
        <a:lstStyle/>
        <a:p>
          <a:r>
            <a:rPr lang="es-ES" sz="1800" dirty="0" smtClean="0"/>
            <a:t>En materia de obligaciones o derechos personales existen dos sujetos, el acreedor y el deudor, ya sea de manera personal o pluripersonal.</a:t>
          </a:r>
          <a:endParaRPr lang="es-MX" sz="1800" dirty="0"/>
        </a:p>
      </dgm:t>
    </dgm:pt>
    <dgm:pt modelId="{E101B706-2347-4B9E-B81D-017519189F69}" type="parTrans" cxnId="{06A7CE09-D996-492D-AE43-886DCEADC8DA}">
      <dgm:prSet/>
      <dgm:spPr/>
      <dgm:t>
        <a:bodyPr/>
        <a:lstStyle/>
        <a:p>
          <a:endParaRPr lang="es-MX"/>
        </a:p>
      </dgm:t>
    </dgm:pt>
    <dgm:pt modelId="{0BD580E7-236B-425E-B8C0-56A4B1CA8123}" type="sibTrans" cxnId="{06A7CE09-D996-492D-AE43-886DCEADC8DA}">
      <dgm:prSet/>
      <dgm:spPr/>
      <dgm:t>
        <a:bodyPr/>
        <a:lstStyle/>
        <a:p>
          <a:endParaRPr lang="es-MX"/>
        </a:p>
      </dgm:t>
    </dgm:pt>
    <dgm:pt modelId="{E522008F-EFCB-4AFE-8407-0480C8D89D1D}">
      <dgm:prSet phldrT="[Texto]" custT="1"/>
      <dgm:spPr/>
      <dgm:t>
        <a:bodyPr/>
        <a:lstStyle/>
        <a:p>
          <a:r>
            <a:rPr lang="es-ES" sz="1800" dirty="0" smtClean="0"/>
            <a:t>En el régimen de herencia -herederos, los legatarios, los acreedores y deudores de la herencia, los albaceas y los interventores. ENTRE OTROS</a:t>
          </a:r>
          <a:endParaRPr lang="es-MX" sz="1800" dirty="0"/>
        </a:p>
      </dgm:t>
    </dgm:pt>
    <dgm:pt modelId="{4A0A2D69-DA88-4D56-A954-E5738F2A9DE4}" type="parTrans" cxnId="{BC08BC0D-9D85-4E49-AA07-93F533A225AF}">
      <dgm:prSet/>
      <dgm:spPr/>
      <dgm:t>
        <a:bodyPr/>
        <a:lstStyle/>
        <a:p>
          <a:endParaRPr lang="es-MX"/>
        </a:p>
      </dgm:t>
    </dgm:pt>
    <dgm:pt modelId="{95F091D9-6EFD-4C02-92DF-E7C9AA461C49}" type="sibTrans" cxnId="{BC08BC0D-9D85-4E49-AA07-93F533A225AF}">
      <dgm:prSet/>
      <dgm:spPr/>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pt>
    <dgm:pt modelId="{C7FF3985-6E4C-4E69-A6AA-46939974B3EA}" type="pres">
      <dgm:prSet presAssocID="{D2E208AD-9457-45DF-B007-B963920D534F}" presName="LevelOneTextNode" presStyleLbl="node0" presStyleIdx="0" presStyleCnt="1">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pt>
    <dgm:pt modelId="{BE12A291-A317-4B44-A87B-10D422698411}" type="pres">
      <dgm:prSet presAssocID="{B1B3FC5F-8EAC-49E0-BF4B-9C44B19E90CA}" presName="LevelTwoTextNode" presStyleLbl="node2" presStyleIdx="0" presStyleCnt="4" custLinFactNeighborX="3589" custLinFactNeighborY="-55490">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pt>
    <dgm:pt modelId="{B3495A5A-0551-41E8-BD54-779F9818CE5D}" type="pres">
      <dgm:prSet presAssocID="{7DB031FB-1B19-42AA-ACB0-F71BFE5BD3AF}" presName="conn2-1" presStyleLbl="parChTrans1D2" presStyleIdx="1" presStyleCnt="4"/>
      <dgm:spPr/>
      <dgm:t>
        <a:bodyPr/>
        <a:lstStyle/>
        <a:p>
          <a:endParaRPr lang="es-MX"/>
        </a:p>
      </dgm:t>
    </dgm:pt>
    <dgm:pt modelId="{5BF47E31-F96E-41AF-814C-94AD0265AC6B}" type="pres">
      <dgm:prSet presAssocID="{7DB031FB-1B19-42AA-ACB0-F71BFE5BD3AF}" presName="connTx" presStyleLbl="parChTrans1D2" presStyleIdx="1" presStyleCnt="4"/>
      <dgm:spPr/>
      <dgm:t>
        <a:bodyPr/>
        <a:lstStyle/>
        <a:p>
          <a:endParaRPr lang="es-MX"/>
        </a:p>
      </dgm:t>
    </dgm:pt>
    <dgm:pt modelId="{8C2B9DC3-73A2-4724-A5C0-AF4BC8269598}" type="pres">
      <dgm:prSet presAssocID="{BFE7C015-1E0E-4A4B-AFB1-A7C4C573A045}" presName="root2" presStyleCnt="0"/>
      <dgm:spPr/>
    </dgm:pt>
    <dgm:pt modelId="{227AA6ED-0056-4F95-9695-A5FF31EBCA83}" type="pres">
      <dgm:prSet presAssocID="{BFE7C015-1E0E-4A4B-AFB1-A7C4C573A045}" presName="LevelTwoTextNode" presStyleLbl="node2" presStyleIdx="1" presStyleCnt="4">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pt>
    <dgm:pt modelId="{A09A8B38-9034-49CF-A75A-35546281A12A}" type="pres">
      <dgm:prSet presAssocID="{E101B706-2347-4B9E-B81D-017519189F69}" presName="conn2-1" presStyleLbl="parChTrans1D2" presStyleIdx="2" presStyleCnt="4"/>
      <dgm:spPr/>
      <dgm:t>
        <a:bodyPr/>
        <a:lstStyle/>
        <a:p>
          <a:endParaRPr lang="es-MX"/>
        </a:p>
      </dgm:t>
    </dgm:pt>
    <dgm:pt modelId="{344350DA-6254-49CE-84D5-AC620D8C28E8}" type="pres">
      <dgm:prSet presAssocID="{E101B706-2347-4B9E-B81D-017519189F69}" presName="connTx" presStyleLbl="parChTrans1D2" presStyleIdx="2" presStyleCnt="4"/>
      <dgm:spPr/>
      <dgm:t>
        <a:bodyPr/>
        <a:lstStyle/>
        <a:p>
          <a:endParaRPr lang="es-MX"/>
        </a:p>
      </dgm:t>
    </dgm:pt>
    <dgm:pt modelId="{CBBAE0B7-B142-4730-BB2A-04ACFFB32A19}" type="pres">
      <dgm:prSet presAssocID="{77AE9CDE-2E01-43E2-B16C-77619D021048}" presName="root2" presStyleCnt="0"/>
      <dgm:spPr/>
    </dgm:pt>
    <dgm:pt modelId="{A6C8CB04-B0A6-46F2-BCF0-BE3E52BBDB77}" type="pres">
      <dgm:prSet presAssocID="{77AE9CDE-2E01-43E2-B16C-77619D021048}" presName="LevelTwoTextNode" presStyleLbl="node2" presStyleIdx="2" presStyleCnt="4">
        <dgm:presLayoutVars>
          <dgm:chPref val="3"/>
        </dgm:presLayoutVars>
      </dgm:prSet>
      <dgm:spPr/>
      <dgm:t>
        <a:bodyPr/>
        <a:lstStyle/>
        <a:p>
          <a:endParaRPr lang="es-MX"/>
        </a:p>
      </dgm:t>
    </dgm:pt>
    <dgm:pt modelId="{04CC4CD2-8E55-40D7-AFC4-ABD4AB17E31E}" type="pres">
      <dgm:prSet presAssocID="{77AE9CDE-2E01-43E2-B16C-77619D021048}" presName="level3hierChild" presStyleCnt="0"/>
      <dgm:spPr/>
    </dgm:pt>
    <dgm:pt modelId="{72C93D7D-557F-487A-8643-B2C9DE5A8847}" type="pres">
      <dgm:prSet presAssocID="{4A0A2D69-DA88-4D56-A954-E5738F2A9DE4}" presName="conn2-1" presStyleLbl="parChTrans1D2" presStyleIdx="3" presStyleCnt="4"/>
      <dgm:spPr/>
      <dgm:t>
        <a:bodyPr/>
        <a:lstStyle/>
        <a:p>
          <a:endParaRPr lang="es-MX"/>
        </a:p>
      </dgm:t>
    </dgm:pt>
    <dgm:pt modelId="{E915954E-E1E8-4A74-88CE-B0BC4D30B6C8}" type="pres">
      <dgm:prSet presAssocID="{4A0A2D69-DA88-4D56-A954-E5738F2A9DE4}" presName="connTx" presStyleLbl="parChTrans1D2" presStyleIdx="3" presStyleCnt="4"/>
      <dgm:spPr/>
      <dgm:t>
        <a:bodyPr/>
        <a:lstStyle/>
        <a:p>
          <a:endParaRPr lang="es-MX"/>
        </a:p>
      </dgm:t>
    </dgm:pt>
    <dgm:pt modelId="{D236982E-C859-4B0F-916E-C62E68E5A761}" type="pres">
      <dgm:prSet presAssocID="{E522008F-EFCB-4AFE-8407-0480C8D89D1D}" presName="root2" presStyleCnt="0"/>
      <dgm:spPr/>
    </dgm:pt>
    <dgm:pt modelId="{397190C8-A502-46F7-953B-DC98D5F5C614}" type="pres">
      <dgm:prSet presAssocID="{E522008F-EFCB-4AFE-8407-0480C8D89D1D}" presName="LevelTwoTextNode" presStyleLbl="node2" presStyleIdx="3" presStyleCnt="4">
        <dgm:presLayoutVars>
          <dgm:chPref val="3"/>
        </dgm:presLayoutVars>
      </dgm:prSet>
      <dgm:spPr/>
      <dgm:t>
        <a:bodyPr/>
        <a:lstStyle/>
        <a:p>
          <a:endParaRPr lang="es-MX"/>
        </a:p>
      </dgm:t>
    </dgm:pt>
    <dgm:pt modelId="{D5253386-F70F-4A10-B13C-596038525EBB}" type="pres">
      <dgm:prSet presAssocID="{E522008F-EFCB-4AFE-8407-0480C8D89D1D}" presName="level3hierChild" presStyleCnt="0"/>
      <dgm:spPr/>
    </dgm:pt>
  </dgm:ptLst>
  <dgm:cxnLst>
    <dgm:cxn modelId="{D0A81431-13FF-426A-87C7-C5B3B0824DC7}" type="presOf" srcId="{CFE8A05B-5A44-4D58-94CA-319AFD18886E}" destId="{7DAF2B7E-6F71-45B4-B05F-190035EF39FD}" srcOrd="1" destOrd="0" presId="urn:microsoft.com/office/officeart/2008/layout/HorizontalMultiLevelHierarchy"/>
    <dgm:cxn modelId="{03E79393-3C65-4998-B0EE-20B811CBA3B3}" type="presOf" srcId="{D2E208AD-9457-45DF-B007-B963920D534F}" destId="{C7FF3985-6E4C-4E69-A6AA-46939974B3EA}" srcOrd="0" destOrd="0" presId="urn:microsoft.com/office/officeart/2008/layout/HorizontalMultiLevelHierarchy"/>
    <dgm:cxn modelId="{BC08BC0D-9D85-4E49-AA07-93F533A225AF}" srcId="{D2E208AD-9457-45DF-B007-B963920D534F}" destId="{E522008F-EFCB-4AFE-8407-0480C8D89D1D}" srcOrd="3" destOrd="0" parTransId="{4A0A2D69-DA88-4D56-A954-E5738F2A9DE4}" sibTransId="{95F091D9-6EFD-4C02-92DF-E7C9AA461C49}"/>
    <dgm:cxn modelId="{DAD44B43-57CD-4727-B440-07AEC1A08701}" type="presOf" srcId="{7DB031FB-1B19-42AA-ACB0-F71BFE5BD3AF}" destId="{B3495A5A-0551-41E8-BD54-779F9818CE5D}" srcOrd="0" destOrd="0" presId="urn:microsoft.com/office/officeart/2008/layout/HorizontalMultiLevelHierarchy"/>
    <dgm:cxn modelId="{06A7CE09-D996-492D-AE43-886DCEADC8DA}" srcId="{D2E208AD-9457-45DF-B007-B963920D534F}" destId="{77AE9CDE-2E01-43E2-B16C-77619D021048}" srcOrd="2" destOrd="0" parTransId="{E101B706-2347-4B9E-B81D-017519189F69}" sibTransId="{0BD580E7-236B-425E-B8C0-56A4B1CA8123}"/>
    <dgm:cxn modelId="{3FDDA468-AE5D-4BF7-9321-3E63E26C7AC6}" type="presOf" srcId="{CFE8A05B-5A44-4D58-94CA-319AFD18886E}" destId="{FCBB2849-CB4B-4E02-B631-BA3E1DCAD344}"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2D766E7B-37D1-443F-A0A9-9DD41F90D777}" type="presOf" srcId="{E101B706-2347-4B9E-B81D-017519189F69}" destId="{344350DA-6254-49CE-84D5-AC620D8C28E8}" srcOrd="1" destOrd="0" presId="urn:microsoft.com/office/officeart/2008/layout/HorizontalMultiLevelHierarchy"/>
    <dgm:cxn modelId="{0BFF95BF-4E3B-4ED3-9CF2-BC2AB4547944}" type="presOf" srcId="{77AE9CDE-2E01-43E2-B16C-77619D021048}" destId="{A6C8CB04-B0A6-46F2-BCF0-BE3E52BBDB77}" srcOrd="0" destOrd="0" presId="urn:microsoft.com/office/officeart/2008/layout/HorizontalMultiLevelHierarchy"/>
    <dgm:cxn modelId="{7F919D71-3F06-4D9C-AB17-8499DAD756B9}" srcId="{D2E208AD-9457-45DF-B007-B963920D534F}" destId="{BFE7C015-1E0E-4A4B-AFB1-A7C4C573A045}" srcOrd="1" destOrd="0" parTransId="{7DB031FB-1B19-42AA-ACB0-F71BFE5BD3AF}" sibTransId="{41409DA9-A173-4136-AC2D-F5698404CBA3}"/>
    <dgm:cxn modelId="{F26BF48A-0734-4786-890A-01F5E5E01FAA}" type="presOf" srcId="{BFE7C015-1E0E-4A4B-AFB1-A7C4C573A045}" destId="{227AA6ED-0056-4F95-9695-A5FF31EBCA83}" srcOrd="0" destOrd="0" presId="urn:microsoft.com/office/officeart/2008/layout/HorizontalMultiLevelHierarchy"/>
    <dgm:cxn modelId="{45610BD2-204D-4A2C-9FC1-9B6C6DC5AEFF}" type="presOf" srcId="{4A0A2D69-DA88-4D56-A954-E5738F2A9DE4}" destId="{E915954E-E1E8-4A74-88CE-B0BC4D30B6C8}" srcOrd="1" destOrd="0" presId="urn:microsoft.com/office/officeart/2008/layout/HorizontalMultiLevelHierarchy"/>
    <dgm:cxn modelId="{73DD11DD-3548-437B-A4FE-59494F1416AE}" type="presOf" srcId="{B1B3FC5F-8EAC-49E0-BF4B-9C44B19E90CA}" destId="{BE12A291-A317-4B44-A87B-10D422698411}"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C53815C8-9CF1-4FA7-9A21-A9FC7BCE8BF8}" type="presOf" srcId="{4A0A2D69-DA88-4D56-A954-E5738F2A9DE4}" destId="{72C93D7D-557F-487A-8643-B2C9DE5A8847}" srcOrd="0" destOrd="0" presId="urn:microsoft.com/office/officeart/2008/layout/HorizontalMultiLevelHierarchy"/>
    <dgm:cxn modelId="{575ADF72-7E82-4DCF-AFA5-19BFE8BB1836}" type="presOf" srcId="{7DB031FB-1B19-42AA-ACB0-F71BFE5BD3AF}" destId="{5BF47E31-F96E-41AF-814C-94AD0265AC6B}" srcOrd="1" destOrd="0" presId="urn:microsoft.com/office/officeart/2008/layout/HorizontalMultiLevelHierarchy"/>
    <dgm:cxn modelId="{5BCF418D-97A5-410C-AE65-8FF19E9567A9}" type="presOf" srcId="{E101B706-2347-4B9E-B81D-017519189F69}" destId="{A09A8B38-9034-49CF-A75A-35546281A12A}" srcOrd="0" destOrd="0" presId="urn:microsoft.com/office/officeart/2008/layout/HorizontalMultiLevelHierarchy"/>
    <dgm:cxn modelId="{B1499419-D0BC-49E8-BB3E-D0B7295A1897}" type="presOf" srcId="{E522008F-EFCB-4AFE-8407-0480C8D89D1D}" destId="{397190C8-A502-46F7-953B-DC98D5F5C614}" srcOrd="0" destOrd="0" presId="urn:microsoft.com/office/officeart/2008/layout/HorizontalMultiLevelHierarchy"/>
    <dgm:cxn modelId="{9037CDBB-6CEE-4CD0-95D2-60ECA02EDB9E}" type="presOf" srcId="{7A4CE9E3-6F47-4A7D-BBC9-CD970A600FEC}" destId="{FA993D8A-CF90-47DF-92FF-817EA717461A}" srcOrd="0" destOrd="0" presId="urn:microsoft.com/office/officeart/2008/layout/HorizontalMultiLevelHierarchy"/>
    <dgm:cxn modelId="{EE145AA1-AE7D-4EB9-8A8A-C6940ED2BCBA}" type="presParOf" srcId="{FA993D8A-CF90-47DF-92FF-817EA717461A}" destId="{E09808C3-190C-486F-AFB1-3C66E0137BA4}" srcOrd="0" destOrd="0" presId="urn:microsoft.com/office/officeart/2008/layout/HorizontalMultiLevelHierarchy"/>
    <dgm:cxn modelId="{58F7F3EB-4260-4FC7-A273-63E58FB03927}" type="presParOf" srcId="{E09808C3-190C-486F-AFB1-3C66E0137BA4}" destId="{C7FF3985-6E4C-4E69-A6AA-46939974B3EA}" srcOrd="0" destOrd="0" presId="urn:microsoft.com/office/officeart/2008/layout/HorizontalMultiLevelHierarchy"/>
    <dgm:cxn modelId="{E5BBA7C3-7AAC-4A9D-A075-591937FD7915}" type="presParOf" srcId="{E09808C3-190C-486F-AFB1-3C66E0137BA4}" destId="{C78CE985-FDF3-4E60-A3DD-525FB47C88E0}" srcOrd="1" destOrd="0" presId="urn:microsoft.com/office/officeart/2008/layout/HorizontalMultiLevelHierarchy"/>
    <dgm:cxn modelId="{55EEF484-E73F-4EB2-A7A0-F501DCF33E08}" type="presParOf" srcId="{C78CE985-FDF3-4E60-A3DD-525FB47C88E0}" destId="{FCBB2849-CB4B-4E02-B631-BA3E1DCAD344}" srcOrd="0" destOrd="0" presId="urn:microsoft.com/office/officeart/2008/layout/HorizontalMultiLevelHierarchy"/>
    <dgm:cxn modelId="{33AA99CF-CF65-4DD8-9D76-F9BAB5975D06}" type="presParOf" srcId="{FCBB2849-CB4B-4E02-B631-BA3E1DCAD344}" destId="{7DAF2B7E-6F71-45B4-B05F-190035EF39FD}" srcOrd="0" destOrd="0" presId="urn:microsoft.com/office/officeart/2008/layout/HorizontalMultiLevelHierarchy"/>
    <dgm:cxn modelId="{8570ED07-2A06-4716-9294-9D1E9C541572}" type="presParOf" srcId="{C78CE985-FDF3-4E60-A3DD-525FB47C88E0}" destId="{877508B6-09CC-498D-B33A-70E8D69E1889}" srcOrd="1" destOrd="0" presId="urn:microsoft.com/office/officeart/2008/layout/HorizontalMultiLevelHierarchy"/>
    <dgm:cxn modelId="{B598C35F-D1A6-4DBA-A304-A845227CC115}" type="presParOf" srcId="{877508B6-09CC-498D-B33A-70E8D69E1889}" destId="{BE12A291-A317-4B44-A87B-10D422698411}" srcOrd="0" destOrd="0" presId="urn:microsoft.com/office/officeart/2008/layout/HorizontalMultiLevelHierarchy"/>
    <dgm:cxn modelId="{195A47C8-20C5-4B48-87AA-2905B34960EA}" type="presParOf" srcId="{877508B6-09CC-498D-B33A-70E8D69E1889}" destId="{2A540569-6B1B-440D-B556-E0BF4FD43475}" srcOrd="1" destOrd="0" presId="urn:microsoft.com/office/officeart/2008/layout/HorizontalMultiLevelHierarchy"/>
    <dgm:cxn modelId="{3AE10044-AC2F-41B5-8BE3-9D32EEEB9330}" type="presParOf" srcId="{C78CE985-FDF3-4E60-A3DD-525FB47C88E0}" destId="{B3495A5A-0551-41E8-BD54-779F9818CE5D}" srcOrd="2" destOrd="0" presId="urn:microsoft.com/office/officeart/2008/layout/HorizontalMultiLevelHierarchy"/>
    <dgm:cxn modelId="{642224E2-5F6E-4227-9756-4469A76E62CA}" type="presParOf" srcId="{B3495A5A-0551-41E8-BD54-779F9818CE5D}" destId="{5BF47E31-F96E-41AF-814C-94AD0265AC6B}" srcOrd="0" destOrd="0" presId="urn:microsoft.com/office/officeart/2008/layout/HorizontalMultiLevelHierarchy"/>
    <dgm:cxn modelId="{0B61313A-2A3D-4556-98AF-4AA697F627F4}" type="presParOf" srcId="{C78CE985-FDF3-4E60-A3DD-525FB47C88E0}" destId="{8C2B9DC3-73A2-4724-A5C0-AF4BC8269598}" srcOrd="3" destOrd="0" presId="urn:microsoft.com/office/officeart/2008/layout/HorizontalMultiLevelHierarchy"/>
    <dgm:cxn modelId="{B9D5EFD8-9A58-40EA-9EFD-CC9973538D9D}" type="presParOf" srcId="{8C2B9DC3-73A2-4724-A5C0-AF4BC8269598}" destId="{227AA6ED-0056-4F95-9695-A5FF31EBCA83}" srcOrd="0" destOrd="0" presId="urn:microsoft.com/office/officeart/2008/layout/HorizontalMultiLevelHierarchy"/>
    <dgm:cxn modelId="{E7BA5E35-A25B-4596-847D-BEC123F20DA2}" type="presParOf" srcId="{8C2B9DC3-73A2-4724-A5C0-AF4BC8269598}" destId="{C75A7263-7544-43F0-9352-DC21A2AD038E}" srcOrd="1" destOrd="0" presId="urn:microsoft.com/office/officeart/2008/layout/HorizontalMultiLevelHierarchy"/>
    <dgm:cxn modelId="{57E798DD-6100-498D-874D-DB6FD37B2EDB}" type="presParOf" srcId="{C78CE985-FDF3-4E60-A3DD-525FB47C88E0}" destId="{A09A8B38-9034-49CF-A75A-35546281A12A}" srcOrd="4" destOrd="0" presId="urn:microsoft.com/office/officeart/2008/layout/HorizontalMultiLevelHierarchy"/>
    <dgm:cxn modelId="{99614DDB-6DB2-4CA7-951F-315E72FE2CFE}" type="presParOf" srcId="{A09A8B38-9034-49CF-A75A-35546281A12A}" destId="{344350DA-6254-49CE-84D5-AC620D8C28E8}" srcOrd="0" destOrd="0" presId="urn:microsoft.com/office/officeart/2008/layout/HorizontalMultiLevelHierarchy"/>
    <dgm:cxn modelId="{474986AB-F7B7-4072-B4B6-427C783E6DB4}" type="presParOf" srcId="{C78CE985-FDF3-4E60-A3DD-525FB47C88E0}" destId="{CBBAE0B7-B142-4730-BB2A-04ACFFB32A19}" srcOrd="5" destOrd="0" presId="urn:microsoft.com/office/officeart/2008/layout/HorizontalMultiLevelHierarchy"/>
    <dgm:cxn modelId="{A418DAB8-5DA5-4517-ADF2-C4B01857B0C4}" type="presParOf" srcId="{CBBAE0B7-B142-4730-BB2A-04ACFFB32A19}" destId="{A6C8CB04-B0A6-46F2-BCF0-BE3E52BBDB77}" srcOrd="0" destOrd="0" presId="urn:microsoft.com/office/officeart/2008/layout/HorizontalMultiLevelHierarchy"/>
    <dgm:cxn modelId="{A5F5A0A7-94CA-4116-AAAF-E274F5DF6ED5}" type="presParOf" srcId="{CBBAE0B7-B142-4730-BB2A-04ACFFB32A19}" destId="{04CC4CD2-8E55-40D7-AFC4-ABD4AB17E31E}" srcOrd="1" destOrd="0" presId="urn:microsoft.com/office/officeart/2008/layout/HorizontalMultiLevelHierarchy"/>
    <dgm:cxn modelId="{59C405F5-76A8-4AA9-B942-A29646263642}" type="presParOf" srcId="{C78CE985-FDF3-4E60-A3DD-525FB47C88E0}" destId="{72C93D7D-557F-487A-8643-B2C9DE5A8847}" srcOrd="6" destOrd="0" presId="urn:microsoft.com/office/officeart/2008/layout/HorizontalMultiLevelHierarchy"/>
    <dgm:cxn modelId="{CB4E6517-EF35-4DBA-87E5-596DA91D6789}" type="presParOf" srcId="{72C93D7D-557F-487A-8643-B2C9DE5A8847}" destId="{E915954E-E1E8-4A74-88CE-B0BC4D30B6C8}" srcOrd="0" destOrd="0" presId="urn:microsoft.com/office/officeart/2008/layout/HorizontalMultiLevelHierarchy"/>
    <dgm:cxn modelId="{A23FCBD7-D6BE-4A8A-B9E2-23C902BC3EC3}" type="presParOf" srcId="{C78CE985-FDF3-4E60-A3DD-525FB47C88E0}" destId="{D236982E-C859-4B0F-916E-C62E68E5A761}" srcOrd="7" destOrd="0" presId="urn:microsoft.com/office/officeart/2008/layout/HorizontalMultiLevelHierarchy"/>
    <dgm:cxn modelId="{92279A2C-560A-43B2-9FEA-4F9A1F73BDCA}" type="presParOf" srcId="{D236982E-C859-4B0F-916E-C62E68E5A761}" destId="{397190C8-A502-46F7-953B-DC98D5F5C614}" srcOrd="0" destOrd="0" presId="urn:microsoft.com/office/officeart/2008/layout/HorizontalMultiLevelHierarchy"/>
    <dgm:cxn modelId="{7B8FFDE8-E660-4897-B9CB-CEC655F08D25}" type="presParOf" srcId="{D236982E-C859-4B0F-916E-C62E68E5A761}" destId="{D5253386-F70F-4A10-B13C-596038525EBB}"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MX" sz="2000" dirty="0" smtClean="0"/>
            <a:t>SISTEMAS DE ESTUDIO DEL DERECHO CIVIL</a:t>
          </a:r>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62BDE963-3471-4DEC-8DB3-28B208A9A90B}" type="presOf" srcId="{5693968B-49FC-4603-AFEC-8367C013F12D}" destId="{DEB400D1-CD68-4DEF-BB64-DA33C735054E}" srcOrd="0" destOrd="0" presId="urn:microsoft.com/office/officeart/2005/8/layout/vList2"/>
    <dgm:cxn modelId="{5FBE0D56-EB19-497E-9A4A-57E8DE5F64B1}" type="presOf" srcId="{31008932-3877-491B-8BCC-AF5EABA163EA}" destId="{323BFCE2-96ED-414C-8797-F6EFD8199A2F}" srcOrd="0" destOrd="0" presId="urn:microsoft.com/office/officeart/2005/8/layout/vList2"/>
    <dgm:cxn modelId="{7220CE72-0B5B-4B51-91DB-5D6A8F6A8880}" type="presParOf" srcId="{323BFCE2-96ED-414C-8797-F6EFD8199A2F}" destId="{DEB400D1-CD68-4DEF-BB64-DA33C735054E}" srcOrd="0" destOrd="0" presId="urn:microsoft.com/office/officeart/2005/8/layout/vList2"/>
  </dgm:cxnLst>
  <dgm:bg/>
  <dgm:whole/>
</dgm:dataModel>
</file>

<file path=ppt/diagrams/data21.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custT="1"/>
      <dgm:spPr/>
      <dgm:t>
        <a:bodyPr/>
        <a:lstStyle/>
        <a:p>
          <a:pPr rtl="0"/>
          <a:r>
            <a:rPr lang="es-MX" sz="1200" dirty="0" smtClean="0"/>
            <a:t>1. El primer libro fue de las personas; el segundo dedicado a los bienes, incluidas la propiedad y sus modificaciones; y el tercero aludía a las formas de adquirir la propiedad, a los contratos y a las sucesiones. También a este método se le conoce como legal.</a:t>
          </a:r>
          <a:endParaRPr lang="es-ES" sz="1200"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custT="1"/>
      <dgm:spPr/>
      <dgm:t>
        <a:bodyPr/>
        <a:lstStyle/>
        <a:p>
          <a:pPr rtl="0"/>
          <a:r>
            <a:rPr lang="es-MX" sz="1200" dirty="0" smtClean="0"/>
            <a:t>2. Como con ello no basta para satisfacer todas sus necesidades, busca el trato con otros hombres para el intercambio de bienes y servicios, creando de este modo el derecho de las obligaciones o derechos personales o de crédito. Una vez cubierta la necesidad de supervivencia, trata de satisfacer sus necesidades sexuales para preservar la especie, y con ello el cuidado de su prole, con lo que se originan los derechos que contiene el derecho de familia. Para su muerte, se hace necesaria la reglamentación de sus relaciones y la liquidación de sus bienes, que no perecen con su fallecimiento. Con esta reglamentación nace el derecho hereditario.</a:t>
          </a:r>
          <a:endParaRPr lang="es-ES" sz="1200"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ScaleX="95360" custScaleY="119394"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custAng="588573" custScaleX="49697" custLinFactNeighborX="9327" custLinFactNeighborY="21318"/>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custScaleX="139013" custScaleY="149711" custRadScaleRad="80422" custRadScaleInc="262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custAng="21466552" custScaleX="63279" custLinFactNeighborX="-2603" custLinFactNeighborY="-8323"/>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97E389E9-C3B3-4187-AEF6-9AB7B5C00D25}" srcId="{EAFC502C-8876-4411-8529-D52536F694C5}" destId="{10586DD3-F40C-4BF3-8EDD-2817E4C0C3D0}" srcOrd="0" destOrd="0" parTransId="{D96FF063-F021-458E-A0C9-A4A2E441A464}" sibTransId="{7299E1B2-D499-42A7-AC1B-F988FB5A3ED1}"/>
    <dgm:cxn modelId="{66957279-4DC9-4804-8400-3FA4E680FDCB}" type="presOf" srcId="{7F432C05-EC58-4F65-B66D-6BA04FA33779}" destId="{57A6A375-93F9-41B8-9AE9-F271CF463CE7}" srcOrd="0" destOrd="0" presId="urn:microsoft.com/office/officeart/2005/8/layout/cycle2"/>
    <dgm:cxn modelId="{B41E8374-C402-4D81-B543-B3CE2CECD8F1}" type="presOf" srcId="{7299E1B2-D499-42A7-AC1B-F988FB5A3ED1}" destId="{F506122E-5B4D-45B4-AC91-2543E1D6B815}" srcOrd="0" destOrd="0" presId="urn:microsoft.com/office/officeart/2005/8/layout/cycle2"/>
    <dgm:cxn modelId="{B02928F4-910C-4774-9CA4-D88060A4F2EC}" type="presOf" srcId="{EAFC502C-8876-4411-8529-D52536F694C5}" destId="{2CA88053-85D8-4EEC-9242-79B192CF552B}" srcOrd="0" destOrd="0" presId="urn:microsoft.com/office/officeart/2005/8/layout/cycle2"/>
    <dgm:cxn modelId="{93076881-B7D6-4355-99E9-0F1E86189921}" type="presOf" srcId="{1FCB2DF8-7C77-4998-9EEA-F930F1ED78CF}" destId="{8E93256E-1E4D-46A0-B270-8FE716FD68F3}" srcOrd="0" destOrd="0" presId="urn:microsoft.com/office/officeart/2005/8/layout/cycle2"/>
    <dgm:cxn modelId="{EA3DBBDC-D8A5-498E-A2D7-BD02CED12463}" type="presOf" srcId="{1FCB2DF8-7C77-4998-9EEA-F930F1ED78CF}" destId="{ACBE89E6-4644-4EDE-9798-15929CF2D055}" srcOrd="1" destOrd="0" presId="urn:microsoft.com/office/officeart/2005/8/layout/cycle2"/>
    <dgm:cxn modelId="{EB23C633-8369-4689-BBDD-7BC60DE08EE9}" type="presOf" srcId="{7299E1B2-D499-42A7-AC1B-F988FB5A3ED1}" destId="{14AF6F03-3D98-43BB-8270-787C299D3776}" srcOrd="1"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6FF435BE-6F99-4FC7-8ED7-62F3D7DD47E9}" type="presOf" srcId="{10586DD3-F40C-4BF3-8EDD-2817E4C0C3D0}" destId="{6FFF381B-DDA5-4F60-A802-4261F36B81EE}" srcOrd="0" destOrd="0" presId="urn:microsoft.com/office/officeart/2005/8/layout/cycle2"/>
    <dgm:cxn modelId="{7AE8D10A-8926-4B70-AD08-AB1AC8F1AE43}" type="presParOf" srcId="{2CA88053-85D8-4EEC-9242-79B192CF552B}" destId="{6FFF381B-DDA5-4F60-A802-4261F36B81EE}" srcOrd="0" destOrd="0" presId="urn:microsoft.com/office/officeart/2005/8/layout/cycle2"/>
    <dgm:cxn modelId="{3636D76D-3A56-422D-887D-2F8A39D6FE5A}" type="presParOf" srcId="{2CA88053-85D8-4EEC-9242-79B192CF552B}" destId="{F506122E-5B4D-45B4-AC91-2543E1D6B815}" srcOrd="1" destOrd="0" presId="urn:microsoft.com/office/officeart/2005/8/layout/cycle2"/>
    <dgm:cxn modelId="{95CBB8D2-5817-43EF-8CBD-91F43A4CB7E9}" type="presParOf" srcId="{F506122E-5B4D-45B4-AC91-2543E1D6B815}" destId="{14AF6F03-3D98-43BB-8270-787C299D3776}" srcOrd="0" destOrd="0" presId="urn:microsoft.com/office/officeart/2005/8/layout/cycle2"/>
    <dgm:cxn modelId="{69F3C1CA-EBB9-4708-A2F1-1FC00EA2382C}" type="presParOf" srcId="{2CA88053-85D8-4EEC-9242-79B192CF552B}" destId="{57A6A375-93F9-41B8-9AE9-F271CF463CE7}" srcOrd="2" destOrd="0" presId="urn:microsoft.com/office/officeart/2005/8/layout/cycle2"/>
    <dgm:cxn modelId="{A9FB77B9-444E-45EC-B629-3DCBAF8DF9A1}" type="presParOf" srcId="{2CA88053-85D8-4EEC-9242-79B192CF552B}" destId="{8E93256E-1E4D-46A0-B270-8FE716FD68F3}" srcOrd="3" destOrd="0" presId="urn:microsoft.com/office/officeart/2005/8/layout/cycle2"/>
    <dgm:cxn modelId="{54E666E9-9090-483E-B35A-D1238C0953E5}" type="presParOf" srcId="{8E93256E-1E4D-46A0-B270-8FE716FD68F3}" destId="{ACBE89E6-4644-4EDE-9798-15929CF2D055}" srcOrd="0" destOrd="0" presId="urn:microsoft.com/office/officeart/2005/8/layout/cycle2"/>
  </dgm:cxnLst>
  <dgm:bg/>
  <dgm:whole/>
</dgm:dataModel>
</file>

<file path=ppt/diagrams/data22.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DERECHO DE LAS PERSONAS</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custT="1"/>
      <dgm:spPr/>
      <dgm:t>
        <a:bodyPr/>
        <a:lstStyle/>
        <a:p>
          <a:r>
            <a:rPr lang="es-ES" sz="2400" dirty="0" smtClean="0">
              <a:latin typeface="+mj-lt"/>
            </a:rPr>
            <a:t>E</a:t>
          </a:r>
          <a:r>
            <a:rPr lang="es-MX" sz="2400" dirty="0" smtClean="0"/>
            <a:t>studia la personalidad jurídica y sus atributos, nombre, domicilio, la capacidad y el estado civil.</a:t>
          </a:r>
          <a:endParaRPr lang="es-MX" sz="2400"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3DE9527-3405-4CD0-8E16-A1488AF6AFD4}">
      <dgm:prSet phldrT="[Texto]"/>
      <dgm:spPr/>
      <dgm:t>
        <a:bodyPr/>
        <a:lstStyle/>
        <a:p>
          <a:r>
            <a:rPr lang="es-ES" dirty="0" smtClean="0"/>
            <a:t>VOCABLO PERSONA</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custT="1"/>
      <dgm:spPr/>
      <dgm:t>
        <a:bodyPr/>
        <a:lstStyle/>
        <a:p>
          <a:r>
            <a:rPr lang="es-ES" sz="1400" dirty="0" smtClean="0"/>
            <a:t>Denota al ser humano dotado de libertad, capaz de realizar una conducta encaminada a determinados fines. La persona, para el derecho, es el sujeto de derecho y obligaciones, construyendo así la técnica jurídica, el concepto jurídico fundamental “persona”, que es indispensable en toda relación de derecho, en el sentido de que todo hombre es persona.</a:t>
          </a:r>
          <a:endParaRPr lang="es-MX" sz="1400"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957F6ACA-D9B0-4275-AB45-B88E93971F15}">
      <dgm:prSet phldrT="[Texto]" custT="1"/>
      <dgm:spPr/>
      <dgm:t>
        <a:bodyPr/>
        <a:lstStyle/>
        <a:p>
          <a:r>
            <a:rPr lang="es-ES" sz="1400" dirty="0" smtClean="0"/>
            <a:t>De conformidad con el art. 2. De la Convención Americana de Derechos sobre derechos humanos señala que persona es todo ser humano.</a:t>
          </a:r>
          <a:endParaRPr lang="es-MX" sz="1400" dirty="0"/>
        </a:p>
      </dgm:t>
    </dgm:pt>
    <dgm:pt modelId="{6CAEB17F-4873-4440-BD4A-416BC86D0657}" type="parTrans" cxnId="{5304F7C5-2D8A-46A3-BB30-ED0746F76B57}">
      <dgm:prSet/>
      <dgm:spPr/>
      <dgm:t>
        <a:bodyPr/>
        <a:lstStyle/>
        <a:p>
          <a:endParaRPr lang="es-MX"/>
        </a:p>
      </dgm:t>
    </dgm:pt>
    <dgm:pt modelId="{B8D99D2A-F350-408A-A712-2FC0022D1DDD}" type="sibTrans" cxnId="{5304F7C5-2D8A-46A3-BB30-ED0746F76B57}">
      <dgm:prSet/>
      <dgm:spPr/>
      <dgm:t>
        <a:bodyPr/>
        <a:lstStyle/>
        <a:p>
          <a:endParaRPr lang="es-MX"/>
        </a:p>
      </dgm:t>
    </dgm:pt>
    <dgm:pt modelId="{67B1274E-8162-4B80-B076-D83A8B38E50B}">
      <dgm:prSet phldrT="[Texto]"/>
      <dgm:spPr/>
      <dgm:t>
        <a:bodyPr/>
        <a:lstStyle/>
        <a:p>
          <a:endParaRPr lang="es-MX" sz="1300" dirty="0"/>
        </a:p>
      </dgm:t>
    </dgm:pt>
    <dgm:pt modelId="{96404104-26E4-4222-864F-81BCD44828DF}" type="parTrans" cxnId="{234DE7C0-2248-450B-B974-75004C2EA8FE}">
      <dgm:prSet/>
      <dgm:spPr/>
      <dgm:t>
        <a:bodyPr/>
        <a:lstStyle/>
        <a:p>
          <a:endParaRPr lang="es-MX"/>
        </a:p>
      </dgm:t>
    </dgm:pt>
    <dgm:pt modelId="{0A36A226-75E0-4ADD-B8F9-DD9D030CEF94}" type="sibTrans" cxnId="{234DE7C0-2248-450B-B974-75004C2EA8FE}">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DB837C0-034D-43FD-9B04-AB79A1414615}" type="pres">
      <dgm:prSet presAssocID="{43DE9527-3405-4CD0-8E16-A1488AF6AFD4}" presName="composite" presStyleCnt="0"/>
      <dgm:spPr/>
    </dgm:pt>
    <dgm:pt modelId="{452C3CF2-CA80-4D8C-BBD6-D31A0671BC94}" type="pres">
      <dgm:prSet presAssocID="{43DE9527-3405-4CD0-8E16-A1488AF6AFD4}" presName="parentText" presStyleLbl="alignNode1" presStyleIdx="1" presStyleCnt="2" custLinFactNeighborY="744">
        <dgm:presLayoutVars>
          <dgm:chMax val="1"/>
          <dgm:bulletEnabled val="1"/>
        </dgm:presLayoutVars>
      </dgm:prSet>
      <dgm:spPr/>
      <dgm:t>
        <a:bodyPr/>
        <a:lstStyle/>
        <a:p>
          <a:endParaRPr lang="es-MX"/>
        </a:p>
      </dgm:t>
    </dgm:pt>
    <dgm:pt modelId="{2F580ECF-70C4-4382-B9A1-09C379A84150}" type="pres">
      <dgm:prSet presAssocID="{43DE9527-3405-4CD0-8E16-A1488AF6AFD4}" presName="descendantText" presStyleLbl="alignAcc1" presStyleIdx="1" presStyleCnt="2" custScaleY="148301">
        <dgm:presLayoutVars>
          <dgm:bulletEnabled val="1"/>
        </dgm:presLayoutVars>
      </dgm:prSet>
      <dgm:spPr/>
      <dgm:t>
        <a:bodyPr/>
        <a:lstStyle/>
        <a:p>
          <a:endParaRPr lang="es-MX"/>
        </a:p>
      </dgm:t>
    </dgm:pt>
  </dgm:ptLst>
  <dgm:cxnLst>
    <dgm:cxn modelId="{AA345C1E-3117-47EF-B3C2-AB36A32747B1}" type="presOf" srcId="{957F6ACA-D9B0-4275-AB45-B88E93971F15}" destId="{2F580ECF-70C4-4382-B9A1-09C379A84150}" srcOrd="0" destOrd="1" presId="urn:microsoft.com/office/officeart/2005/8/layout/chevron2"/>
    <dgm:cxn modelId="{62C33CD4-586C-4B86-9074-6C2D156E1EF9}" type="presOf" srcId="{67B1274E-8162-4B80-B076-D83A8B38E50B}" destId="{2F580ECF-70C4-4382-B9A1-09C379A84150}" srcOrd="0" destOrd="2" presId="urn:microsoft.com/office/officeart/2005/8/layout/chevron2"/>
    <dgm:cxn modelId="{A1F522A5-330A-4D34-889F-02D0ED6D3656}" type="presOf" srcId="{748F6FAD-EFB3-4D04-8827-B29BB70694A9}" destId="{9F232B4B-8B77-46B9-980B-B433E1942023}" srcOrd="0" destOrd="0" presId="urn:microsoft.com/office/officeart/2005/8/layout/chevron2"/>
    <dgm:cxn modelId="{DC5458E4-8656-4BBF-8B97-5124E4FAA524}" srcId="{43DE9527-3405-4CD0-8E16-A1488AF6AFD4}" destId="{A08ECC06-6832-404F-8779-67684A9BDD3E}" srcOrd="0" destOrd="0" parTransId="{AE228B92-3990-436A-A534-1C8B19BC47CD}" sibTransId="{64AB8450-BBCB-4577-A3C5-C92F2BAB4F6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234DE7C0-2248-450B-B974-75004C2EA8FE}" srcId="{43DE9527-3405-4CD0-8E16-A1488AF6AFD4}" destId="{67B1274E-8162-4B80-B076-D83A8B38E50B}" srcOrd="2" destOrd="0" parTransId="{96404104-26E4-4222-864F-81BCD44828DF}" sibTransId="{0A36A226-75E0-4ADD-B8F9-DD9D030CEF94}"/>
    <dgm:cxn modelId="{0E024A6F-E4E1-4990-9C19-1799F8C52B45}" type="presOf" srcId="{43DE9527-3405-4CD0-8E16-A1488AF6AFD4}" destId="{452C3CF2-CA80-4D8C-BBD6-D31A0671BC94}" srcOrd="0" destOrd="0" presId="urn:microsoft.com/office/officeart/2005/8/layout/chevron2"/>
    <dgm:cxn modelId="{198870C5-9605-45BE-93B8-D4A709F17CA3}" type="presOf" srcId="{B643A659-9320-4107-8DFA-FBD15F3444EA}" destId="{B44C56B9-5F7B-4B1E-8932-08F16ECEF0E7}" srcOrd="0" destOrd="0" presId="urn:microsoft.com/office/officeart/2005/8/layout/chevron2"/>
    <dgm:cxn modelId="{5304F7C5-2D8A-46A3-BB30-ED0746F76B57}" srcId="{43DE9527-3405-4CD0-8E16-A1488AF6AFD4}" destId="{957F6ACA-D9B0-4275-AB45-B88E93971F15}" srcOrd="1" destOrd="0" parTransId="{6CAEB17F-4873-4440-BD4A-416BC86D0657}" sibTransId="{B8D99D2A-F350-408A-A712-2FC0022D1DDD}"/>
    <dgm:cxn modelId="{04BB74CC-E715-4E9D-A900-2E87140887E3}" type="presOf" srcId="{2E45F8E0-0C83-40A4-A165-7EC75FCFEDDF}" destId="{AF3E0850-5198-423A-A994-FACABD517CA0}" srcOrd="0" destOrd="0" presId="urn:microsoft.com/office/officeart/2005/8/layout/chevron2"/>
    <dgm:cxn modelId="{3717F800-F8C2-40EA-A1C2-22241EAE6409}" srcId="{B643A659-9320-4107-8DFA-FBD15F3444EA}" destId="{43DE9527-3405-4CD0-8E16-A1488AF6AFD4}" srcOrd="1" destOrd="0" parTransId="{EE4E7DA5-D4B6-4E3B-B345-89F7750386DA}" sibTransId="{B1D72729-EFD9-4555-9169-7C5E69450990}"/>
    <dgm:cxn modelId="{BF6F5C91-0DCA-43D2-9EF1-A5B2FE0ADE5A}" type="presOf" srcId="{A08ECC06-6832-404F-8779-67684A9BDD3E}" destId="{2F580ECF-70C4-4382-B9A1-09C379A84150}" srcOrd="0" destOrd="0" presId="urn:microsoft.com/office/officeart/2005/8/layout/chevron2"/>
    <dgm:cxn modelId="{44D89162-8EA5-415A-9BCA-6385B9873535}" type="presParOf" srcId="{B44C56B9-5F7B-4B1E-8932-08F16ECEF0E7}" destId="{A5010699-DF66-4786-A64C-1017E1300579}" srcOrd="0" destOrd="0" presId="urn:microsoft.com/office/officeart/2005/8/layout/chevron2"/>
    <dgm:cxn modelId="{F4D6EB59-2EDF-4B8C-A4E4-89127DE00930}" type="presParOf" srcId="{A5010699-DF66-4786-A64C-1017E1300579}" destId="{AF3E0850-5198-423A-A994-FACABD517CA0}" srcOrd="0" destOrd="0" presId="urn:microsoft.com/office/officeart/2005/8/layout/chevron2"/>
    <dgm:cxn modelId="{0F9EED95-ACBC-4019-B259-C6A01A57985B}" type="presParOf" srcId="{A5010699-DF66-4786-A64C-1017E1300579}" destId="{9F232B4B-8B77-46B9-980B-B433E1942023}" srcOrd="1" destOrd="0" presId="urn:microsoft.com/office/officeart/2005/8/layout/chevron2"/>
    <dgm:cxn modelId="{F1808D98-676C-4240-B907-D887DEB9ECD7}" type="presParOf" srcId="{B44C56B9-5F7B-4B1E-8932-08F16ECEF0E7}" destId="{70371218-9D2F-4890-9006-764BF7D1EE4A}" srcOrd="1" destOrd="0" presId="urn:microsoft.com/office/officeart/2005/8/layout/chevron2"/>
    <dgm:cxn modelId="{0D87D30C-5CF9-4C5A-84D1-02865447C856}" type="presParOf" srcId="{B44C56B9-5F7B-4B1E-8932-08F16ECEF0E7}" destId="{1DB837C0-034D-43FD-9B04-AB79A1414615}" srcOrd="2" destOrd="0" presId="urn:microsoft.com/office/officeart/2005/8/layout/chevron2"/>
    <dgm:cxn modelId="{D1C48B18-2ED3-420D-BF76-CB7C7E490079}" type="presParOf" srcId="{1DB837C0-034D-43FD-9B04-AB79A1414615}" destId="{452C3CF2-CA80-4D8C-BBD6-D31A0671BC94}" srcOrd="0" destOrd="0" presId="urn:microsoft.com/office/officeart/2005/8/layout/chevron2"/>
    <dgm:cxn modelId="{9DE9F0E0-9D68-475D-92AE-FE665032361F}" type="presParOf" srcId="{1DB837C0-034D-43FD-9B04-AB79A1414615}" destId="{2F580ECF-70C4-4382-B9A1-09C379A84150}" srcOrd="1" destOrd="0" presId="urn:microsoft.com/office/officeart/2005/8/layout/chevron2"/>
  </dgm:cxnLst>
  <dgm:bg/>
  <dgm:whole/>
</dgm:dataModel>
</file>

<file path=ppt/diagrams/data23.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PERSONA JURÍDICO-COLECTIVA</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custT="1"/>
      <dgm:spPr/>
      <dgm:t>
        <a:bodyPr/>
        <a:lstStyle/>
        <a:p>
          <a:r>
            <a:rPr lang="es-ES" sz="1400" dirty="0" smtClean="0"/>
            <a:t>Existen fines que el hombre no puede realizar aisladamente; en tal virtud combina esfuerzos o sus recursos con otros hombres, ante lo cual el derecho le ofrece medios para tal efecto y le atribuye también la calidad de sujeto de relaciones jurídicas a esas colectividades organizadas que adquieren unidad y cohesión merced a la misma constitución jurídica, de persona, a la que se denomina persona moral o persona jurídica.</a:t>
          </a:r>
          <a:endParaRPr lang="es-MX" sz="1400"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3DE9527-3405-4CD0-8E16-A1488AF6AFD4}">
      <dgm:prSet phldrT="[Texto]"/>
      <dgm:spPr/>
      <dgm:t>
        <a:bodyPr/>
        <a:lstStyle/>
        <a:p>
          <a:r>
            <a:rPr lang="es-ES" dirty="0" smtClean="0"/>
            <a:t> PERSONA FÍSICA </a:t>
          </a:r>
        </a:p>
        <a:p>
          <a:r>
            <a:rPr lang="es-ES" dirty="0" smtClean="0"/>
            <a:t>Y PERSONALIDAD</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custT="1"/>
      <dgm:spPr/>
      <dgm:t>
        <a:bodyPr/>
        <a:lstStyle/>
        <a:p>
          <a:r>
            <a:rPr lang="es-ES" sz="1600" dirty="0" smtClean="0"/>
            <a:t>El nacimiento es el hecho jurídico que le hará adquirir la calidad de persona, pero se precisa a su vez el momento la persona nacida adquiere personalidad jurídica; esto es en qué momento el ser nace como persona a la vida jurídica. Pues necesario que después del alumbramiento se viva 24 horas o se presente vivo ante el oficial del registro civil.</a:t>
          </a:r>
          <a:endParaRPr lang="es-MX" sz="1600"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F33D8803-4AF1-4A95-9766-57B19A98261A}">
      <dgm:prSet phldrT="[Texto]"/>
      <dgm:spPr/>
      <dgm:t>
        <a:bodyPr/>
        <a:lstStyle/>
        <a:p>
          <a:endParaRPr lang="es-MX" sz="1400" dirty="0"/>
        </a:p>
      </dgm:t>
    </dgm:pt>
    <dgm:pt modelId="{BF45011D-6951-4831-B6E3-67394B79755F}" type="parTrans" cxnId="{68525D61-7D36-4EF2-8517-6C9FC69B516D}">
      <dgm:prSet/>
      <dgm:spPr/>
    </dgm:pt>
    <dgm:pt modelId="{A247E4D0-1FF9-43A4-A7C1-22B2DACB1041}" type="sibTrans" cxnId="{68525D61-7D36-4EF2-8517-6C9FC69B516D}">
      <dgm:prSet/>
      <dgm:spPr/>
    </dgm:pt>
    <dgm:pt modelId="{F68207FB-1C22-4AF7-AFC7-697FD0C4F4D2}">
      <dgm:prSet phldrT="[Texto]" custT="1"/>
      <dgm:spPr/>
      <dgm:t>
        <a:bodyPr/>
        <a:lstStyle/>
        <a:p>
          <a:r>
            <a:rPr lang="es-ES" sz="1600" dirty="0" smtClean="0"/>
            <a:t>Con la muerte, se extingue la personalidad de una persona física.</a:t>
          </a:r>
          <a:endParaRPr lang="es-MX" sz="1600" dirty="0"/>
        </a:p>
      </dgm:t>
    </dgm:pt>
    <dgm:pt modelId="{3333A74A-E947-415E-B42A-EC8AF18DABF2}" type="parTrans" cxnId="{F8E204E4-CE2D-431C-9397-66F7B580C8D2}">
      <dgm:prSet/>
      <dgm:spPr/>
    </dgm:pt>
    <dgm:pt modelId="{8500FBAE-43B2-44E3-937B-1CA2F8A08522}" type="sibTrans" cxnId="{F8E204E4-CE2D-431C-9397-66F7B580C8D2}">
      <dgm:prSet/>
      <dgm:spPr/>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custScaleY="137120">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DB837C0-034D-43FD-9B04-AB79A1414615}" type="pres">
      <dgm:prSet presAssocID="{43DE9527-3405-4CD0-8E16-A1488AF6AFD4}" presName="composite" presStyleCnt="0"/>
      <dgm:spPr/>
    </dgm:pt>
    <dgm:pt modelId="{452C3CF2-CA80-4D8C-BBD6-D31A0671BC94}" type="pres">
      <dgm:prSet presAssocID="{43DE9527-3405-4CD0-8E16-A1488AF6AFD4}" presName="parentText" presStyleLbl="alignNode1" presStyleIdx="1" presStyleCnt="2">
        <dgm:presLayoutVars>
          <dgm:chMax val="1"/>
          <dgm:bulletEnabled val="1"/>
        </dgm:presLayoutVars>
      </dgm:prSet>
      <dgm:spPr/>
      <dgm:t>
        <a:bodyPr/>
        <a:lstStyle/>
        <a:p>
          <a:endParaRPr lang="es-MX"/>
        </a:p>
      </dgm:t>
    </dgm:pt>
    <dgm:pt modelId="{2F580ECF-70C4-4382-B9A1-09C379A84150}" type="pres">
      <dgm:prSet presAssocID="{43DE9527-3405-4CD0-8E16-A1488AF6AFD4}" presName="descendantText" presStyleLbl="alignAcc1" presStyleIdx="1" presStyleCnt="2" custScaleY="163145">
        <dgm:presLayoutVars>
          <dgm:bulletEnabled val="1"/>
        </dgm:presLayoutVars>
      </dgm:prSet>
      <dgm:spPr/>
      <dgm:t>
        <a:bodyPr/>
        <a:lstStyle/>
        <a:p>
          <a:endParaRPr lang="es-MX"/>
        </a:p>
      </dgm:t>
    </dgm:pt>
  </dgm:ptLst>
  <dgm:cxnLst>
    <dgm:cxn modelId="{4A9847D8-2C49-4C18-BFD2-BF163C02F18C}" type="presOf" srcId="{A08ECC06-6832-404F-8779-67684A9BDD3E}" destId="{2F580ECF-70C4-4382-B9A1-09C379A84150}" srcOrd="0" destOrd="0" presId="urn:microsoft.com/office/officeart/2005/8/layout/chevron2"/>
    <dgm:cxn modelId="{F8E204E4-CE2D-431C-9397-66F7B580C8D2}" srcId="{43DE9527-3405-4CD0-8E16-A1488AF6AFD4}" destId="{F68207FB-1C22-4AF7-AFC7-697FD0C4F4D2}" srcOrd="1" destOrd="0" parTransId="{3333A74A-E947-415E-B42A-EC8AF18DABF2}" sibTransId="{8500FBAE-43B2-44E3-937B-1CA2F8A08522}"/>
    <dgm:cxn modelId="{A94E9DF7-41F9-49CA-8B14-BE56793006C0}" type="presOf" srcId="{F33D8803-4AF1-4A95-9766-57B19A98261A}" destId="{2F580ECF-70C4-4382-B9A1-09C379A84150}" srcOrd="0" destOrd="2" presId="urn:microsoft.com/office/officeart/2005/8/layout/chevron2"/>
    <dgm:cxn modelId="{283C7EA8-7820-4D44-970A-642B34829FC2}" type="presOf" srcId="{43DE9527-3405-4CD0-8E16-A1488AF6AFD4}" destId="{452C3CF2-CA80-4D8C-BBD6-D31A0671BC94}" srcOrd="0" destOrd="0" presId="urn:microsoft.com/office/officeart/2005/8/layout/chevron2"/>
    <dgm:cxn modelId="{E58D5045-412F-4974-A799-809B52497236}" type="presOf" srcId="{B643A659-9320-4107-8DFA-FBD15F3444EA}" destId="{B44C56B9-5F7B-4B1E-8932-08F16ECEF0E7}" srcOrd="0" destOrd="0" presId="urn:microsoft.com/office/officeart/2005/8/layout/chevron2"/>
    <dgm:cxn modelId="{77D2EE68-C394-482D-AEA4-64F75F907944}" type="presOf" srcId="{F68207FB-1C22-4AF7-AFC7-697FD0C4F4D2}" destId="{2F580ECF-70C4-4382-B9A1-09C379A84150}" srcOrd="0" destOrd="1"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3DE9527-3405-4CD0-8E16-A1488AF6AFD4}" destId="{A08ECC06-6832-404F-8779-67684A9BDD3E}" srcOrd="0" destOrd="0" parTransId="{AE228B92-3990-436A-A534-1C8B19BC47CD}" sibTransId="{64AB8450-BBCB-4577-A3C5-C92F2BAB4F62}"/>
    <dgm:cxn modelId="{68525D61-7D36-4EF2-8517-6C9FC69B516D}" srcId="{43DE9527-3405-4CD0-8E16-A1488AF6AFD4}" destId="{F33D8803-4AF1-4A95-9766-57B19A98261A}" srcOrd="2" destOrd="0" parTransId="{BF45011D-6951-4831-B6E3-67394B79755F}" sibTransId="{A247E4D0-1FF9-43A4-A7C1-22B2DACB1041}"/>
    <dgm:cxn modelId="{4CB8537F-FD40-4DD1-8D45-9BD381D3C801}" srcId="{B643A659-9320-4107-8DFA-FBD15F3444EA}" destId="{2E45F8E0-0C83-40A4-A165-7EC75FCFEDDF}" srcOrd="0" destOrd="0" parTransId="{FF843A85-2662-41C8-AC49-C8E17A7F7FEF}" sibTransId="{F38C55A9-2611-4277-9F0D-9215918601B6}"/>
    <dgm:cxn modelId="{F8053AFD-257B-4D5B-BDF5-EB95E253FA75}" type="presOf" srcId="{748F6FAD-EFB3-4D04-8827-B29BB70694A9}" destId="{9F232B4B-8B77-46B9-980B-B433E1942023}" srcOrd="0" destOrd="0" presId="urn:microsoft.com/office/officeart/2005/8/layout/chevron2"/>
    <dgm:cxn modelId="{3717F800-F8C2-40EA-A1C2-22241EAE6409}" srcId="{B643A659-9320-4107-8DFA-FBD15F3444EA}" destId="{43DE9527-3405-4CD0-8E16-A1488AF6AFD4}" srcOrd="1" destOrd="0" parTransId="{EE4E7DA5-D4B6-4E3B-B345-89F7750386DA}" sibTransId="{B1D72729-EFD9-4555-9169-7C5E69450990}"/>
    <dgm:cxn modelId="{E640A702-2E9E-43A0-97A5-69A8E204A172}" type="presOf" srcId="{2E45F8E0-0C83-40A4-A165-7EC75FCFEDDF}" destId="{AF3E0850-5198-423A-A994-FACABD517CA0}" srcOrd="0" destOrd="0" presId="urn:microsoft.com/office/officeart/2005/8/layout/chevron2"/>
    <dgm:cxn modelId="{691BE6F7-9E08-4C40-A8CB-77A2D57D403C}" type="presParOf" srcId="{B44C56B9-5F7B-4B1E-8932-08F16ECEF0E7}" destId="{A5010699-DF66-4786-A64C-1017E1300579}" srcOrd="0" destOrd="0" presId="urn:microsoft.com/office/officeart/2005/8/layout/chevron2"/>
    <dgm:cxn modelId="{B1CE058C-4D5B-4A71-9877-5946F8CD097A}" type="presParOf" srcId="{A5010699-DF66-4786-A64C-1017E1300579}" destId="{AF3E0850-5198-423A-A994-FACABD517CA0}" srcOrd="0" destOrd="0" presId="urn:microsoft.com/office/officeart/2005/8/layout/chevron2"/>
    <dgm:cxn modelId="{61598543-B414-45B6-8519-3736A9543025}" type="presParOf" srcId="{A5010699-DF66-4786-A64C-1017E1300579}" destId="{9F232B4B-8B77-46B9-980B-B433E1942023}" srcOrd="1" destOrd="0" presId="urn:microsoft.com/office/officeart/2005/8/layout/chevron2"/>
    <dgm:cxn modelId="{272A5401-7E7A-4A41-A59E-95EE82B20AE6}" type="presParOf" srcId="{B44C56B9-5F7B-4B1E-8932-08F16ECEF0E7}" destId="{70371218-9D2F-4890-9006-764BF7D1EE4A}" srcOrd="1" destOrd="0" presId="urn:microsoft.com/office/officeart/2005/8/layout/chevron2"/>
    <dgm:cxn modelId="{E86D612A-C27F-481C-89C9-740243AAC709}" type="presParOf" srcId="{B44C56B9-5F7B-4B1E-8932-08F16ECEF0E7}" destId="{1DB837C0-034D-43FD-9B04-AB79A1414615}" srcOrd="2" destOrd="0" presId="urn:microsoft.com/office/officeart/2005/8/layout/chevron2"/>
    <dgm:cxn modelId="{5670A10C-A701-4C7D-9E3C-3B7A2F6DB595}" type="presParOf" srcId="{1DB837C0-034D-43FD-9B04-AB79A1414615}" destId="{452C3CF2-CA80-4D8C-BBD6-D31A0671BC94}" srcOrd="0" destOrd="0" presId="urn:microsoft.com/office/officeart/2005/8/layout/chevron2"/>
    <dgm:cxn modelId="{F12826AC-8981-49D2-9AE4-5E21F84C8035}" type="presParOf" srcId="{1DB837C0-034D-43FD-9B04-AB79A1414615}" destId="{2F580ECF-70C4-4382-B9A1-09C379A84150}" srcOrd="1" destOrd="0" presId="urn:microsoft.com/office/officeart/2005/8/layout/chevron2"/>
  </dgm:cxnLst>
  <dgm:bg/>
  <dgm:whole/>
</dgm:dataModel>
</file>

<file path=ppt/diagrams/data24.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PERSONA</a:t>
          </a:r>
        </a:p>
        <a:p>
          <a:r>
            <a:rPr lang="es-ES" dirty="0" smtClean="0"/>
            <a:t>JURÍDICO-COLECTIVA</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Existen fines que el hombre no puede realizar aisladamente; en tal virtud combina esfuerzos o sus recursos con otros hombres, ante lo cual el derecho le ofrece medios para tal efecto y le atribuye también la calidad de sujeto de relaciones jurídicas a esas colectividades organizadas que adquieren unidad y cohesión merced a la misma constitución jurídica, de persona, a la que se denomina persona moral o persona jurídica.</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3DE9527-3405-4CD0-8E16-A1488AF6AFD4}">
      <dgm:prSet phldrT="[Texto]"/>
      <dgm:spPr/>
      <dgm:t>
        <a:bodyPr/>
        <a:lstStyle/>
        <a:p>
          <a:r>
            <a:rPr lang="es-ES" dirty="0" smtClean="0"/>
            <a:t> PERSONA Y PERSONALIDAD</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custT="1"/>
      <dgm:spPr/>
      <dgm:t>
        <a:bodyPr/>
        <a:lstStyle/>
        <a:p>
          <a:r>
            <a:rPr lang="es-ES" sz="1400" dirty="0" smtClean="0"/>
            <a:t>La idea de personalidad va inseparablemente a la noción de persona: quien es persona tiene personalidad, quien tiene personalidad es persona. La personalidad es esa aptitud de ser titular de derechos y obligaciones, de actuar en el mundo jurídico. </a:t>
          </a:r>
          <a:endParaRPr lang="es-MX" sz="1400"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8AF2F768-B33E-406D-9B20-C41C9950568B}">
      <dgm:prSet phldrT="[Texto]" custT="1"/>
      <dgm:spPr/>
      <dgm:t>
        <a:bodyPr/>
        <a:lstStyle/>
        <a:p>
          <a:r>
            <a:rPr lang="es-ES" sz="1400" dirty="0" smtClean="0"/>
            <a:t>Per sonare significa que tiene que sonar, de hacerse escuchar en el mundo jurídico. Es decir, la personalidad es la proyección de la persona en el ámbito de lo jurídico, es una posibilidad abstracta de actuar como sujeto activo o pasivo en la infinita gama de relaciones jurídicas.</a:t>
          </a:r>
          <a:endParaRPr lang="es-MX" sz="1400" dirty="0"/>
        </a:p>
      </dgm:t>
    </dgm:pt>
    <dgm:pt modelId="{232F3B2C-D9DB-4584-AAD0-F617B810AF98}" type="parTrans" cxnId="{75D325F4-273E-4443-B082-41107F133F8F}">
      <dgm:prSet/>
      <dgm:spPr/>
      <dgm:t>
        <a:bodyPr/>
        <a:lstStyle/>
        <a:p>
          <a:endParaRPr lang="es-MX"/>
        </a:p>
      </dgm:t>
    </dgm:pt>
    <dgm:pt modelId="{952826B6-5322-4E1C-8DE3-BDA3A9C37F93}" type="sibTrans" cxnId="{75D325F4-273E-4443-B082-41107F133F8F}">
      <dgm:prSet/>
      <dgm:spPr/>
      <dgm:t>
        <a:bodyPr/>
        <a:lstStyle/>
        <a:p>
          <a:endParaRPr lang="es-MX"/>
        </a:p>
      </dgm:t>
    </dgm:pt>
    <dgm:pt modelId="{A91C266B-EAF9-4087-9DCA-28FA50CD4DAB}">
      <dgm:prSet phldrT="[Texto]" custT="1"/>
      <dgm:spPr/>
      <dgm:t>
        <a:bodyPr/>
        <a:lstStyle/>
        <a:p>
          <a:r>
            <a:rPr lang="es-ES" sz="1400" dirty="0" smtClean="0"/>
            <a:t>Personalidad el conjunto de manifestaciones físicas y psíquicas del ser humano, derivadas de su individualidad, de su modo de ser, que lo distingue de otros seres humanos haciéndolo un ser único e irrepetible.</a:t>
          </a:r>
          <a:endParaRPr lang="es-MX" sz="1400" dirty="0"/>
        </a:p>
      </dgm:t>
    </dgm:pt>
    <dgm:pt modelId="{FD072AD3-A511-42B4-8FBA-003303B116D4}" type="parTrans" cxnId="{F7A4219E-3D3C-495F-AC06-9A506A1E8092}">
      <dgm:prSet/>
      <dgm:spPr/>
      <dgm:t>
        <a:bodyPr/>
        <a:lstStyle/>
        <a:p>
          <a:endParaRPr lang="es-MX"/>
        </a:p>
      </dgm:t>
    </dgm:pt>
    <dgm:pt modelId="{A9EC9DE0-303C-4389-82AF-992592B635A3}" type="sibTrans" cxnId="{F7A4219E-3D3C-495F-AC06-9A506A1E8092}">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custScaleY="123695">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DB837C0-034D-43FD-9B04-AB79A1414615}" type="pres">
      <dgm:prSet presAssocID="{43DE9527-3405-4CD0-8E16-A1488AF6AFD4}" presName="composite" presStyleCnt="0"/>
      <dgm:spPr/>
    </dgm:pt>
    <dgm:pt modelId="{452C3CF2-CA80-4D8C-BBD6-D31A0671BC94}" type="pres">
      <dgm:prSet presAssocID="{43DE9527-3405-4CD0-8E16-A1488AF6AFD4}" presName="parentText" presStyleLbl="alignNode1" presStyleIdx="1" presStyleCnt="2" custLinFactNeighborX="4080" custLinFactNeighborY="-9543">
        <dgm:presLayoutVars>
          <dgm:chMax val="1"/>
          <dgm:bulletEnabled val="1"/>
        </dgm:presLayoutVars>
      </dgm:prSet>
      <dgm:spPr/>
      <dgm:t>
        <a:bodyPr/>
        <a:lstStyle/>
        <a:p>
          <a:endParaRPr lang="es-MX"/>
        </a:p>
      </dgm:t>
    </dgm:pt>
    <dgm:pt modelId="{2F580ECF-70C4-4382-B9A1-09C379A84150}" type="pres">
      <dgm:prSet presAssocID="{43DE9527-3405-4CD0-8E16-A1488AF6AFD4}" presName="descendantText" presStyleLbl="alignAcc1" presStyleIdx="1" presStyleCnt="2" custScaleY="209930">
        <dgm:presLayoutVars>
          <dgm:bulletEnabled val="1"/>
        </dgm:presLayoutVars>
      </dgm:prSet>
      <dgm:spPr/>
      <dgm:t>
        <a:bodyPr/>
        <a:lstStyle/>
        <a:p>
          <a:endParaRPr lang="es-MX"/>
        </a:p>
      </dgm:t>
    </dgm:pt>
  </dgm:ptLst>
  <dgm:cxnLst>
    <dgm:cxn modelId="{81642DF3-A5D8-4FE7-B18A-3266722F688E}" type="presOf" srcId="{A08ECC06-6832-404F-8779-67684A9BDD3E}" destId="{2F580ECF-70C4-4382-B9A1-09C379A84150}" srcOrd="0" destOrd="0" presId="urn:microsoft.com/office/officeart/2005/8/layout/chevron2"/>
    <dgm:cxn modelId="{05A78596-DE0D-4359-863B-74E0CED9008E}" type="presOf" srcId="{2E45F8E0-0C83-40A4-A165-7EC75FCFEDDF}" destId="{AF3E0850-5198-423A-A994-FACABD517CA0}" srcOrd="0" destOrd="0" presId="urn:microsoft.com/office/officeart/2005/8/layout/chevron2"/>
    <dgm:cxn modelId="{303922E7-E1D7-454C-A7FD-48E4FB699574}" type="presOf" srcId="{8AF2F768-B33E-406D-9B20-C41C9950568B}" destId="{2F580ECF-70C4-4382-B9A1-09C379A84150}" srcOrd="0" destOrd="1" presId="urn:microsoft.com/office/officeart/2005/8/layout/chevron2"/>
    <dgm:cxn modelId="{24A52313-5FE9-4772-ACC4-60E6B72FFA8D}" type="presOf" srcId="{A91C266B-EAF9-4087-9DCA-28FA50CD4DAB}" destId="{2F580ECF-70C4-4382-B9A1-09C379A84150}" srcOrd="0" destOrd="2" presId="urn:microsoft.com/office/officeart/2005/8/layout/chevron2"/>
    <dgm:cxn modelId="{F7A4219E-3D3C-495F-AC06-9A506A1E8092}" srcId="{43DE9527-3405-4CD0-8E16-A1488AF6AFD4}" destId="{A91C266B-EAF9-4087-9DCA-28FA50CD4DAB}" srcOrd="2" destOrd="0" parTransId="{FD072AD3-A511-42B4-8FBA-003303B116D4}" sibTransId="{A9EC9DE0-303C-4389-82AF-992592B635A3}"/>
    <dgm:cxn modelId="{75D325F4-273E-4443-B082-41107F133F8F}" srcId="{43DE9527-3405-4CD0-8E16-A1488AF6AFD4}" destId="{8AF2F768-B33E-406D-9B20-C41C9950568B}" srcOrd="1" destOrd="0" parTransId="{232F3B2C-D9DB-4584-AAD0-F617B810AF98}" sibTransId="{952826B6-5322-4E1C-8DE3-BDA3A9C37F93}"/>
    <dgm:cxn modelId="{CEB64C4E-651D-42D1-9835-21898FBC51A5}" type="presOf" srcId="{748F6FAD-EFB3-4D04-8827-B29BB70694A9}" destId="{9F232B4B-8B77-46B9-980B-B433E1942023}" srcOrd="0" destOrd="0" presId="urn:microsoft.com/office/officeart/2005/8/layout/chevron2"/>
    <dgm:cxn modelId="{69771B5F-7987-41A9-BBA5-C57613B3BAC1}" type="presOf" srcId="{B643A659-9320-4107-8DFA-FBD15F3444EA}" destId="{B44C56B9-5F7B-4B1E-8932-08F16ECEF0E7}"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3DE9527-3405-4CD0-8E16-A1488AF6AFD4}" destId="{A08ECC06-6832-404F-8779-67684A9BDD3E}" srcOrd="0" destOrd="0" parTransId="{AE228B92-3990-436A-A534-1C8B19BC47CD}" sibTransId="{64AB8450-BBCB-4577-A3C5-C92F2BAB4F62}"/>
    <dgm:cxn modelId="{4CB8537F-FD40-4DD1-8D45-9BD381D3C801}" srcId="{B643A659-9320-4107-8DFA-FBD15F3444EA}" destId="{2E45F8E0-0C83-40A4-A165-7EC75FCFEDDF}" srcOrd="0" destOrd="0" parTransId="{FF843A85-2662-41C8-AC49-C8E17A7F7FEF}" sibTransId="{F38C55A9-2611-4277-9F0D-9215918601B6}"/>
    <dgm:cxn modelId="{3717F800-F8C2-40EA-A1C2-22241EAE6409}" srcId="{B643A659-9320-4107-8DFA-FBD15F3444EA}" destId="{43DE9527-3405-4CD0-8E16-A1488AF6AFD4}" srcOrd="1" destOrd="0" parTransId="{EE4E7DA5-D4B6-4E3B-B345-89F7750386DA}" sibTransId="{B1D72729-EFD9-4555-9169-7C5E69450990}"/>
    <dgm:cxn modelId="{C8077155-7E7D-4061-AE91-8E7F4347C228}" type="presOf" srcId="{43DE9527-3405-4CD0-8E16-A1488AF6AFD4}" destId="{452C3CF2-CA80-4D8C-BBD6-D31A0671BC94}" srcOrd="0" destOrd="0" presId="urn:microsoft.com/office/officeart/2005/8/layout/chevron2"/>
    <dgm:cxn modelId="{98A5BD60-52C4-4700-B3FE-72BD46F1EBB6}" type="presParOf" srcId="{B44C56B9-5F7B-4B1E-8932-08F16ECEF0E7}" destId="{A5010699-DF66-4786-A64C-1017E1300579}" srcOrd="0" destOrd="0" presId="urn:microsoft.com/office/officeart/2005/8/layout/chevron2"/>
    <dgm:cxn modelId="{1F2F9647-93B4-406E-AEFE-6A9C478F19CD}" type="presParOf" srcId="{A5010699-DF66-4786-A64C-1017E1300579}" destId="{AF3E0850-5198-423A-A994-FACABD517CA0}" srcOrd="0" destOrd="0" presId="urn:microsoft.com/office/officeart/2005/8/layout/chevron2"/>
    <dgm:cxn modelId="{23135FD0-D265-497F-AF5C-6BED450C6474}" type="presParOf" srcId="{A5010699-DF66-4786-A64C-1017E1300579}" destId="{9F232B4B-8B77-46B9-980B-B433E1942023}" srcOrd="1" destOrd="0" presId="urn:microsoft.com/office/officeart/2005/8/layout/chevron2"/>
    <dgm:cxn modelId="{B6EB2FD4-9E61-44BE-B2D7-789F818B75CB}" type="presParOf" srcId="{B44C56B9-5F7B-4B1E-8932-08F16ECEF0E7}" destId="{70371218-9D2F-4890-9006-764BF7D1EE4A}" srcOrd="1" destOrd="0" presId="urn:microsoft.com/office/officeart/2005/8/layout/chevron2"/>
    <dgm:cxn modelId="{794FF826-F345-4BDB-87D5-AE80DA07D880}" type="presParOf" srcId="{B44C56B9-5F7B-4B1E-8932-08F16ECEF0E7}" destId="{1DB837C0-034D-43FD-9B04-AB79A1414615}" srcOrd="2" destOrd="0" presId="urn:microsoft.com/office/officeart/2005/8/layout/chevron2"/>
    <dgm:cxn modelId="{34E6EE40-68BF-42E5-8936-CCE6D6F071E0}" type="presParOf" srcId="{1DB837C0-034D-43FD-9B04-AB79A1414615}" destId="{452C3CF2-CA80-4D8C-BBD6-D31A0671BC94}" srcOrd="0" destOrd="0" presId="urn:microsoft.com/office/officeart/2005/8/layout/chevron2"/>
    <dgm:cxn modelId="{E0BAD168-46AA-404E-B0FE-9CEC021129D0}" type="presParOf" srcId="{1DB837C0-034D-43FD-9B04-AB79A1414615}" destId="{2F580ECF-70C4-4382-B9A1-09C379A84150}" srcOrd="1" destOrd="0" presId="urn:microsoft.com/office/officeart/2005/8/layout/chevron2"/>
  </dgm:cxnLst>
  <dgm:bg/>
  <dgm:whole/>
</dgm:dataModel>
</file>

<file path=ppt/diagrams/data25.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a:solidFill>
          <a:schemeClr val="accent4">
            <a:lumMod val="75000"/>
          </a:schemeClr>
        </a:solidFill>
      </dgm:spPr>
      <dgm:t>
        <a:bodyPr/>
        <a:lstStyle/>
        <a:p>
          <a:r>
            <a:rPr lang="es-ES" dirty="0" smtClean="0"/>
            <a:t>DERECHO DE FAMILIA</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MX" dirty="0" smtClean="0"/>
            <a:t>Tiene por objeto la regulación de todos los vínculos que se establecen por virtud del parentesco o del matrimonio, así como las consecuencias de tipo patrimonial que se derivan de dichos vínculos. </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3DE9527-3405-4CD0-8E16-A1488AF6AFD4}">
      <dgm:prSet phldrT="[Texto]"/>
      <dgm:spPr>
        <a:solidFill>
          <a:schemeClr val="accent4">
            <a:lumMod val="60000"/>
            <a:lumOff val="40000"/>
          </a:schemeClr>
        </a:solidFill>
      </dgm:spPr>
      <dgm:t>
        <a:bodyPr/>
        <a:lstStyle/>
        <a:p>
          <a:r>
            <a:rPr lang="es-ES" dirty="0" smtClean="0"/>
            <a:t>DERECHO DE FAMILIA</a:t>
          </a:r>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dgm:spPr/>
      <dgm:t>
        <a:bodyPr/>
        <a:lstStyle/>
        <a:p>
          <a:r>
            <a:rPr lang="es-MX" dirty="0" smtClean="0"/>
            <a:t>Conoce </a:t>
          </a:r>
          <a:r>
            <a:rPr lang="es-MX" dirty="0" smtClean="0"/>
            <a:t>de las normas relativas al matrimonio, divorcio, legitimación, adopción, concubinato, patria potestad, tutela y patrimonio de familia.</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DB837C0-034D-43FD-9B04-AB79A1414615}" type="pres">
      <dgm:prSet presAssocID="{43DE9527-3405-4CD0-8E16-A1488AF6AFD4}" presName="composite" presStyleCnt="0"/>
      <dgm:spPr/>
    </dgm:pt>
    <dgm:pt modelId="{452C3CF2-CA80-4D8C-BBD6-D31A0671BC94}" type="pres">
      <dgm:prSet presAssocID="{43DE9527-3405-4CD0-8E16-A1488AF6AFD4}" presName="parentText" presStyleLbl="alignNode1" presStyleIdx="1" presStyleCnt="2">
        <dgm:presLayoutVars>
          <dgm:chMax val="1"/>
          <dgm:bulletEnabled val="1"/>
        </dgm:presLayoutVars>
      </dgm:prSet>
      <dgm:spPr/>
      <dgm:t>
        <a:bodyPr/>
        <a:lstStyle/>
        <a:p>
          <a:endParaRPr lang="es-MX"/>
        </a:p>
      </dgm:t>
    </dgm:pt>
    <dgm:pt modelId="{2F580ECF-70C4-4382-B9A1-09C379A84150}" type="pres">
      <dgm:prSet presAssocID="{43DE9527-3405-4CD0-8E16-A1488AF6AFD4}" presName="descendantText" presStyleLbl="alignAcc1" presStyleIdx="1" presStyleCnt="2">
        <dgm:presLayoutVars>
          <dgm:bulletEnabled val="1"/>
        </dgm:presLayoutVars>
      </dgm:prSet>
      <dgm:spPr/>
      <dgm:t>
        <a:bodyPr/>
        <a:lstStyle/>
        <a:p>
          <a:endParaRPr lang="es-MX"/>
        </a:p>
      </dgm:t>
    </dgm:pt>
  </dgm:ptLst>
  <dgm:cxnLst>
    <dgm:cxn modelId="{7A9C6639-5D89-4CE7-94EF-9FFC47C11FDC}" type="presOf" srcId="{A08ECC06-6832-404F-8779-67684A9BDD3E}" destId="{2F580ECF-70C4-4382-B9A1-09C379A84150}" srcOrd="0" destOrd="0" presId="urn:microsoft.com/office/officeart/2005/8/layout/chevron2"/>
    <dgm:cxn modelId="{DEE25D33-5319-4FA1-820D-CA8ADF0E4B6D}" type="presOf" srcId="{43DE9527-3405-4CD0-8E16-A1488AF6AFD4}" destId="{452C3CF2-CA80-4D8C-BBD6-D31A0671BC94}"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3DE9527-3405-4CD0-8E16-A1488AF6AFD4}" destId="{A08ECC06-6832-404F-8779-67684A9BDD3E}" srcOrd="0" destOrd="0" parTransId="{AE228B92-3990-436A-A534-1C8B19BC47CD}" sibTransId="{64AB8450-BBCB-4577-A3C5-C92F2BAB4F62}"/>
    <dgm:cxn modelId="{4CB8537F-FD40-4DD1-8D45-9BD381D3C801}" srcId="{B643A659-9320-4107-8DFA-FBD15F3444EA}" destId="{2E45F8E0-0C83-40A4-A165-7EC75FCFEDDF}" srcOrd="0" destOrd="0" parTransId="{FF843A85-2662-41C8-AC49-C8E17A7F7FEF}" sibTransId="{F38C55A9-2611-4277-9F0D-9215918601B6}"/>
    <dgm:cxn modelId="{0C8EAA72-F16D-40C0-9C21-9BED8D929D3A}" type="presOf" srcId="{B643A659-9320-4107-8DFA-FBD15F3444EA}" destId="{B44C56B9-5F7B-4B1E-8932-08F16ECEF0E7}" srcOrd="0" destOrd="0" presId="urn:microsoft.com/office/officeart/2005/8/layout/chevron2"/>
    <dgm:cxn modelId="{14249DC9-812A-45D1-B3E7-20586929550F}" type="presOf" srcId="{748F6FAD-EFB3-4D04-8827-B29BB70694A9}" destId="{9F232B4B-8B77-46B9-980B-B433E1942023}" srcOrd="0" destOrd="0" presId="urn:microsoft.com/office/officeart/2005/8/layout/chevron2"/>
    <dgm:cxn modelId="{3717F800-F8C2-40EA-A1C2-22241EAE6409}" srcId="{B643A659-9320-4107-8DFA-FBD15F3444EA}" destId="{43DE9527-3405-4CD0-8E16-A1488AF6AFD4}" srcOrd="1" destOrd="0" parTransId="{EE4E7DA5-D4B6-4E3B-B345-89F7750386DA}" sibTransId="{B1D72729-EFD9-4555-9169-7C5E69450990}"/>
    <dgm:cxn modelId="{0707AD38-A44A-4233-B59D-314E03544D37}" type="presOf" srcId="{2E45F8E0-0C83-40A4-A165-7EC75FCFEDDF}" destId="{AF3E0850-5198-423A-A994-FACABD517CA0}" srcOrd="0" destOrd="0" presId="urn:microsoft.com/office/officeart/2005/8/layout/chevron2"/>
    <dgm:cxn modelId="{4DF84CC2-2EAC-42FF-9A2C-C5D345CE2C4D}" type="presParOf" srcId="{B44C56B9-5F7B-4B1E-8932-08F16ECEF0E7}" destId="{A5010699-DF66-4786-A64C-1017E1300579}" srcOrd="0" destOrd="0" presId="urn:microsoft.com/office/officeart/2005/8/layout/chevron2"/>
    <dgm:cxn modelId="{C726ECAA-C4DC-48E9-9337-118B5A60B3A2}" type="presParOf" srcId="{A5010699-DF66-4786-A64C-1017E1300579}" destId="{AF3E0850-5198-423A-A994-FACABD517CA0}" srcOrd="0" destOrd="0" presId="urn:microsoft.com/office/officeart/2005/8/layout/chevron2"/>
    <dgm:cxn modelId="{56FF8DD4-6D4C-4532-8C0F-E3D55C14A1EA}" type="presParOf" srcId="{A5010699-DF66-4786-A64C-1017E1300579}" destId="{9F232B4B-8B77-46B9-980B-B433E1942023}" srcOrd="1" destOrd="0" presId="urn:microsoft.com/office/officeart/2005/8/layout/chevron2"/>
    <dgm:cxn modelId="{2091EA23-9C8F-4C99-A80B-9E960ED355D5}" type="presParOf" srcId="{B44C56B9-5F7B-4B1E-8932-08F16ECEF0E7}" destId="{70371218-9D2F-4890-9006-764BF7D1EE4A}" srcOrd="1" destOrd="0" presId="urn:microsoft.com/office/officeart/2005/8/layout/chevron2"/>
    <dgm:cxn modelId="{86054ED5-803F-4644-B70C-9F5745992A3D}" type="presParOf" srcId="{B44C56B9-5F7B-4B1E-8932-08F16ECEF0E7}" destId="{1DB837C0-034D-43FD-9B04-AB79A1414615}" srcOrd="2" destOrd="0" presId="urn:microsoft.com/office/officeart/2005/8/layout/chevron2"/>
    <dgm:cxn modelId="{94EABA4A-6ADA-4008-B219-7A2500A46B00}" type="presParOf" srcId="{1DB837C0-034D-43FD-9B04-AB79A1414615}" destId="{452C3CF2-CA80-4D8C-BBD6-D31A0671BC94}" srcOrd="0" destOrd="0" presId="urn:microsoft.com/office/officeart/2005/8/layout/chevron2"/>
    <dgm:cxn modelId="{BF464313-DDE3-4587-A41C-58F0B943FD5D}" type="presParOf" srcId="{1DB837C0-034D-43FD-9B04-AB79A1414615}" destId="{2F580ECF-70C4-4382-B9A1-09C379A84150}" srcOrd="1" destOrd="0" presId="urn:microsoft.com/office/officeart/2005/8/layout/chevron2"/>
  </dgm:cxnLst>
  <dgm:bg/>
  <dgm:whole/>
</dgm:dataModel>
</file>

<file path=ppt/diagrams/data26.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dgm:t>
        <a:bodyPr/>
        <a:lstStyle/>
        <a:p>
          <a:pPr rtl="0"/>
          <a:r>
            <a:rPr lang="es-ES" dirty="0" smtClean="0"/>
            <a:t>DERECHO DE FAMILIA</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74C50FAC-130E-4B1F-9043-59AB8A043947}" type="presOf" srcId="{DD5C0E6E-A9B7-4D18-807E-9954FA071816}" destId="{8D7F1E6B-733B-4313-9CAD-4434703D2AD3}" srcOrd="0" destOrd="0" presId="urn:microsoft.com/office/officeart/2005/8/layout/vList2"/>
    <dgm:cxn modelId="{11E062FC-47E7-42D9-8238-B729A7DCC9ED}"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ECB31457-0869-4DB0-BCF5-160D66A2D7D8}" type="presParOf" srcId="{F1F8CDC1-D772-4B34-8FBA-0F152D2C87A1}" destId="{8D7F1E6B-733B-4313-9CAD-4434703D2AD3}" srcOrd="0" destOrd="0" presId="urn:microsoft.com/office/officeart/2005/8/layout/vList2"/>
  </dgm:cxnLst>
  <dgm:bg/>
  <dgm:whole/>
</dgm:dataModel>
</file>

<file path=ppt/diagrams/data27.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ES" dirty="0" smtClean="0"/>
            <a:t>En lo que se refiere al derecho de familia, las transformaciones son aún más ingentes si cabe, tanto en las relaciones conyugales como </a:t>
          </a:r>
          <a:r>
            <a:rPr lang="es-ES" dirty="0" err="1" smtClean="0"/>
            <a:t>paternofiliales</a:t>
          </a:r>
          <a:r>
            <a:rPr lang="es-ES" dirty="0" smtClean="0"/>
            <a:t> y en los conceptos de patria potestad y de protección al menor.</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ES" dirty="0" smtClean="0"/>
            <a:t>El </a:t>
          </a:r>
          <a:r>
            <a:rPr lang="es-ES" dirty="0" err="1" smtClean="0"/>
            <a:t>Salvatier</a:t>
          </a:r>
          <a:r>
            <a:rPr lang="es-ES" dirty="0" smtClean="0"/>
            <a:t> (profesor francés) indica que las relaciones familiares, consideradas hasta hoy como un complejo de derechos y obligaciones recíprocas, se transforman gracias a un elemento muy importante, a saber, la solidaridad que, sustentada en la recíproca ayuda que deben prestarse sus componentes, constituye el fundamento y razón de las relaciones familiares que se explican no sólo como relaciones jurídicas, sino esencialmente como relaciones afectivas, de las cuales aquéllas son sólo una expresión.</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a:solidFill>
          <a:srgbClr val="FFC000"/>
        </a:solidFill>
      </dgm:spPr>
      <dgm:t>
        <a:bodyPr/>
        <a:lstStyle/>
        <a:p>
          <a:endParaRPr lang="es-MX"/>
        </a:p>
      </dgm:t>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7A7CFEA4-5874-46D8-B2E9-F7CC759D8653}" srcId="{AF30D834-D2AB-43E7-88BA-16DD50E271BE}" destId="{5E35B70A-C5D1-42D9-AA43-51CA435E8BC9}" srcOrd="1" destOrd="0" parTransId="{524395E6-680E-4E7C-9C2F-7235520EC847}" sibTransId="{F1944C75-AE72-45D1-8753-358B8B3F60E0}"/>
    <dgm:cxn modelId="{92D85B91-F8CB-4DF4-98A1-4EA465BEB689}" srcId="{AF30D834-D2AB-43E7-88BA-16DD50E271BE}" destId="{E5C7AED5-AE34-4074-8EB6-8A12265A403D}" srcOrd="0" destOrd="0" parTransId="{8E68759E-778D-4812-BFBC-9C5ED8543C14}" sibTransId="{7E513A7A-76AF-4783-B693-3434C0C60065}"/>
    <dgm:cxn modelId="{B3EECBD7-0B7E-4232-B198-AF1099360426}" type="presOf" srcId="{5E35B70A-C5D1-42D9-AA43-51CA435E8BC9}" destId="{0113EBFB-A39D-45EF-8A88-DD27FB442DD6}" srcOrd="0" destOrd="0" presId="urn:microsoft.com/office/officeart/2005/8/layout/target3"/>
    <dgm:cxn modelId="{45CAF073-A631-4C27-ADF6-AF78C1B0E342}" type="presOf" srcId="{E5C7AED5-AE34-4074-8EB6-8A12265A403D}" destId="{F5362929-481B-4851-8D9B-0214BF2D2AE3}" srcOrd="1" destOrd="0" presId="urn:microsoft.com/office/officeart/2005/8/layout/target3"/>
    <dgm:cxn modelId="{94F5EE2F-8848-454F-8A46-F329C082AEDC}" type="presOf" srcId="{5E35B70A-C5D1-42D9-AA43-51CA435E8BC9}" destId="{E52C354F-24CB-4B80-AD0F-AC23DB981961}" srcOrd="1" destOrd="0" presId="urn:microsoft.com/office/officeart/2005/8/layout/target3"/>
    <dgm:cxn modelId="{0C43FE1E-A1AE-485F-AC99-DF4DCD1C3BF1}" type="presOf" srcId="{E5C7AED5-AE34-4074-8EB6-8A12265A403D}" destId="{CBFE2AA8-22C6-485A-A649-FFDC5EA0B791}" srcOrd="0" destOrd="0" presId="urn:microsoft.com/office/officeart/2005/8/layout/target3"/>
    <dgm:cxn modelId="{9AB6AC3A-B4F0-4B5C-B751-109A3AC4DB3B}" type="presOf" srcId="{AF30D834-D2AB-43E7-88BA-16DD50E271BE}" destId="{E45A09CD-DEB7-4A19-8655-113E704F2D9F}" srcOrd="0" destOrd="0" presId="urn:microsoft.com/office/officeart/2005/8/layout/target3"/>
    <dgm:cxn modelId="{10809116-0664-458B-A543-7EB9B39B1FCA}" type="presParOf" srcId="{E45A09CD-DEB7-4A19-8655-113E704F2D9F}" destId="{C3E5A07D-9B3C-40F7-BA0B-274F81D7C797}" srcOrd="0" destOrd="0" presId="urn:microsoft.com/office/officeart/2005/8/layout/target3"/>
    <dgm:cxn modelId="{D8C10090-3308-4274-9892-1DC3DFB88F62}" type="presParOf" srcId="{E45A09CD-DEB7-4A19-8655-113E704F2D9F}" destId="{861073AC-07E1-4276-8429-962D8F3EE3B7}" srcOrd="1" destOrd="0" presId="urn:microsoft.com/office/officeart/2005/8/layout/target3"/>
    <dgm:cxn modelId="{DFE76C92-4CB7-4B80-9862-57FBC7F159B3}" type="presParOf" srcId="{E45A09CD-DEB7-4A19-8655-113E704F2D9F}" destId="{CBFE2AA8-22C6-485A-A649-FFDC5EA0B791}" srcOrd="2" destOrd="0" presId="urn:microsoft.com/office/officeart/2005/8/layout/target3"/>
    <dgm:cxn modelId="{364F3A66-A6DE-4E4E-A0D8-A34DE0C07905}" type="presParOf" srcId="{E45A09CD-DEB7-4A19-8655-113E704F2D9F}" destId="{74C09E0E-97B9-4E13-907D-3FB95EA11B83}" srcOrd="3" destOrd="0" presId="urn:microsoft.com/office/officeart/2005/8/layout/target3"/>
    <dgm:cxn modelId="{6A9F2E06-9380-45BD-9CA7-52F2F51CDD76}" type="presParOf" srcId="{E45A09CD-DEB7-4A19-8655-113E704F2D9F}" destId="{C64E0F8B-D82D-4224-8522-677D19E697D4}" srcOrd="4" destOrd="0" presId="urn:microsoft.com/office/officeart/2005/8/layout/target3"/>
    <dgm:cxn modelId="{CE61BF8E-C5FE-4DCB-9EB1-944D77D0C420}" type="presParOf" srcId="{E45A09CD-DEB7-4A19-8655-113E704F2D9F}" destId="{0113EBFB-A39D-45EF-8A88-DD27FB442DD6}" srcOrd="5" destOrd="0" presId="urn:microsoft.com/office/officeart/2005/8/layout/target3"/>
    <dgm:cxn modelId="{DC8556E2-1965-4B1E-A48F-FBD88021A4C8}" type="presParOf" srcId="{E45A09CD-DEB7-4A19-8655-113E704F2D9F}" destId="{F5362929-481B-4851-8D9B-0214BF2D2AE3}" srcOrd="6" destOrd="0" presId="urn:microsoft.com/office/officeart/2005/8/layout/target3"/>
    <dgm:cxn modelId="{8772D738-48CE-43AC-87DA-9BE64295CF49}" type="presParOf" srcId="{E45A09CD-DEB7-4A19-8655-113E704F2D9F}" destId="{E52C354F-24CB-4B80-AD0F-AC23DB981961}" srcOrd="7" destOrd="0" presId="urn:microsoft.com/office/officeart/2005/8/layout/target3"/>
  </dgm:cxnLst>
  <dgm:bg/>
  <dgm:whole/>
</dgm:dataModel>
</file>

<file path=ppt/diagrams/data28.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rgbClr val="B75797"/>
        </a:solidFill>
      </dgm:spPr>
      <dgm:t>
        <a:bodyPr/>
        <a:lstStyle/>
        <a:p>
          <a:pPr rtl="0"/>
          <a:r>
            <a:rPr lang="es-ES" dirty="0" smtClean="0"/>
            <a:t>DERECHO DE FAMILIA</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05CDBE60-ED0E-4E5E-817D-5ED9A4875668}" srcId="{7360B8C3-7268-401A-BCD1-D31B6F4BF0F2}" destId="{DD5C0E6E-A9B7-4D18-807E-9954FA071816}" srcOrd="0" destOrd="0" parTransId="{ADA4E091-3ACE-4DCC-9049-D509A53E7441}" sibTransId="{0436876C-3743-4F0C-8CD9-AFFE2942532E}"/>
    <dgm:cxn modelId="{5B0C291A-3ECA-4605-B4D2-41F7B6C9757E}" type="presOf" srcId="{7360B8C3-7268-401A-BCD1-D31B6F4BF0F2}" destId="{F1F8CDC1-D772-4B34-8FBA-0F152D2C87A1}" srcOrd="0" destOrd="0" presId="urn:microsoft.com/office/officeart/2005/8/layout/vList2"/>
    <dgm:cxn modelId="{6ABB6804-5662-4DB9-9E86-4A50A62C20CF}" type="presOf" srcId="{DD5C0E6E-A9B7-4D18-807E-9954FA071816}" destId="{8D7F1E6B-733B-4313-9CAD-4434703D2AD3}" srcOrd="0" destOrd="0" presId="urn:microsoft.com/office/officeart/2005/8/layout/vList2"/>
    <dgm:cxn modelId="{00EF4EC0-EDED-4110-AC92-9964F1936459}" type="presParOf" srcId="{F1F8CDC1-D772-4B34-8FBA-0F152D2C87A1}" destId="{8D7F1E6B-733B-4313-9CAD-4434703D2AD3}" srcOrd="0" destOrd="0" presId="urn:microsoft.com/office/officeart/2005/8/layout/vList2"/>
  </dgm:cxnLst>
  <dgm:bg/>
  <dgm:whole/>
</dgm:dataModel>
</file>

<file path=ppt/diagrams/data29.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ES" smtClean="0"/>
            <a:t>En el derecho de familia no sólo los sujetos son múltiples, la pareja, la prole y los parientes, sino que además los objetos son heterogéneos, pues los hay de contenido material y económico, asimismo hay las llamadas prestaciones personales físicas y morales. </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ES" dirty="0" smtClean="0"/>
            <a:t>Podemos considerar  como sujetos a todos aquellos que tengan la calidad de parientes (por consanguinidad, afinidad o adopción), cónyuges y personas que ejerzan la patria potestad o tutela. La calidad de pariente otorga la función de sujeto activo o pasivo en una determinada relación jurídica.</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custLinFactNeighborX="-1673" custLinFactNeighborY="-331"/>
      <dgm:spPr>
        <a:solidFill>
          <a:srgbClr val="F4BAF0"/>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7A7CFEA4-5874-46D8-B2E9-F7CC759D8653}" srcId="{AF30D834-D2AB-43E7-88BA-16DD50E271BE}" destId="{5E35B70A-C5D1-42D9-AA43-51CA435E8BC9}" srcOrd="1" destOrd="0" parTransId="{524395E6-680E-4E7C-9C2F-7235520EC847}" sibTransId="{F1944C75-AE72-45D1-8753-358B8B3F60E0}"/>
    <dgm:cxn modelId="{92D85B91-F8CB-4DF4-98A1-4EA465BEB689}" srcId="{AF30D834-D2AB-43E7-88BA-16DD50E271BE}" destId="{E5C7AED5-AE34-4074-8EB6-8A12265A403D}" srcOrd="0" destOrd="0" parTransId="{8E68759E-778D-4812-BFBC-9C5ED8543C14}" sibTransId="{7E513A7A-76AF-4783-B693-3434C0C60065}"/>
    <dgm:cxn modelId="{2251B841-DFD5-4A3C-BC11-C4F732284C55}" type="presOf" srcId="{E5C7AED5-AE34-4074-8EB6-8A12265A403D}" destId="{CBFE2AA8-22C6-485A-A649-FFDC5EA0B791}" srcOrd="0" destOrd="0" presId="urn:microsoft.com/office/officeart/2005/8/layout/target3"/>
    <dgm:cxn modelId="{DCE91F45-1193-4D50-858C-9E549FFA79FB}" type="presOf" srcId="{5E35B70A-C5D1-42D9-AA43-51CA435E8BC9}" destId="{0113EBFB-A39D-45EF-8A88-DD27FB442DD6}" srcOrd="0" destOrd="0" presId="urn:microsoft.com/office/officeart/2005/8/layout/target3"/>
    <dgm:cxn modelId="{3BCD8377-AB27-4B67-A64F-CCCE0C94B4AE}" type="presOf" srcId="{5E35B70A-C5D1-42D9-AA43-51CA435E8BC9}" destId="{E52C354F-24CB-4B80-AD0F-AC23DB981961}" srcOrd="1" destOrd="0" presId="urn:microsoft.com/office/officeart/2005/8/layout/target3"/>
    <dgm:cxn modelId="{F6B8FC76-1797-4597-8C83-30E569F74D91}" type="presOf" srcId="{E5C7AED5-AE34-4074-8EB6-8A12265A403D}" destId="{F5362929-481B-4851-8D9B-0214BF2D2AE3}" srcOrd="1" destOrd="0" presId="urn:microsoft.com/office/officeart/2005/8/layout/target3"/>
    <dgm:cxn modelId="{A9182338-8A13-406B-A3DE-C3F8B530A7ED}" type="presOf" srcId="{AF30D834-D2AB-43E7-88BA-16DD50E271BE}" destId="{E45A09CD-DEB7-4A19-8655-113E704F2D9F}" srcOrd="0" destOrd="0" presId="urn:microsoft.com/office/officeart/2005/8/layout/target3"/>
    <dgm:cxn modelId="{53443711-3467-436A-9C3C-11EF9BC50C35}" type="presParOf" srcId="{E45A09CD-DEB7-4A19-8655-113E704F2D9F}" destId="{C3E5A07D-9B3C-40F7-BA0B-274F81D7C797}" srcOrd="0" destOrd="0" presId="urn:microsoft.com/office/officeart/2005/8/layout/target3"/>
    <dgm:cxn modelId="{7B2C8A13-F426-4E4D-A26B-628E8073C6E2}" type="presParOf" srcId="{E45A09CD-DEB7-4A19-8655-113E704F2D9F}" destId="{861073AC-07E1-4276-8429-962D8F3EE3B7}" srcOrd="1" destOrd="0" presId="urn:microsoft.com/office/officeart/2005/8/layout/target3"/>
    <dgm:cxn modelId="{2F97C02A-A8A6-467B-AF2A-B187D64FA689}" type="presParOf" srcId="{E45A09CD-DEB7-4A19-8655-113E704F2D9F}" destId="{CBFE2AA8-22C6-485A-A649-FFDC5EA0B791}" srcOrd="2" destOrd="0" presId="urn:microsoft.com/office/officeart/2005/8/layout/target3"/>
    <dgm:cxn modelId="{BE8D0887-5F00-4E0A-8990-07203B3AF173}" type="presParOf" srcId="{E45A09CD-DEB7-4A19-8655-113E704F2D9F}" destId="{74C09E0E-97B9-4E13-907D-3FB95EA11B83}" srcOrd="3" destOrd="0" presId="urn:microsoft.com/office/officeart/2005/8/layout/target3"/>
    <dgm:cxn modelId="{4CA38C54-CC3F-4F81-AD07-E14176F67F03}" type="presParOf" srcId="{E45A09CD-DEB7-4A19-8655-113E704F2D9F}" destId="{C64E0F8B-D82D-4224-8522-677D19E697D4}" srcOrd="4" destOrd="0" presId="urn:microsoft.com/office/officeart/2005/8/layout/target3"/>
    <dgm:cxn modelId="{2D0E85C1-8423-480D-ADDD-9274D450D5D9}" type="presParOf" srcId="{E45A09CD-DEB7-4A19-8655-113E704F2D9F}" destId="{0113EBFB-A39D-45EF-8A88-DD27FB442DD6}" srcOrd="5" destOrd="0" presId="urn:microsoft.com/office/officeart/2005/8/layout/target3"/>
    <dgm:cxn modelId="{ED619C6B-4A7C-475E-B3FB-EC87719BEE27}" type="presParOf" srcId="{E45A09CD-DEB7-4A19-8655-113E704F2D9F}" destId="{F5362929-481B-4851-8D9B-0214BF2D2AE3}" srcOrd="6" destOrd="0" presId="urn:microsoft.com/office/officeart/2005/8/layout/target3"/>
    <dgm:cxn modelId="{4BCE7173-74EA-4017-9E29-F4D9D00C42BF}" type="presParOf" srcId="{E45A09CD-DEB7-4A19-8655-113E704F2D9F}" destId="{E52C354F-24CB-4B80-AD0F-AC23DB981961}" srcOrd="7" destOrd="0" presId="urn:microsoft.com/office/officeart/2005/8/layout/target3"/>
  </dgm:cxnLst>
  <dgm:bg/>
  <dgm:whole/>
</dgm:dataModel>
</file>

<file path=ppt/diagrams/data3.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a:solidFill>
          <a:schemeClr val="accent3">
            <a:lumMod val="40000"/>
            <a:lumOff val="60000"/>
          </a:schemeClr>
        </a:solidFill>
      </dgm:spPr>
      <dgm:t>
        <a:bodyPr/>
        <a:lstStyle/>
        <a:p>
          <a:r>
            <a:rPr lang="es-ES" dirty="0" smtClean="0"/>
            <a:t>Son las hipótesis normativas de cuya realización dependen las consecuencias de derecho</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a:solidFill>
          <a:schemeClr val="accent3">
            <a:lumMod val="60000"/>
            <a:lumOff val="40000"/>
            <a:alpha val="50000"/>
          </a:schemeClr>
        </a:solidFill>
      </dgm:spPr>
      <dgm:t>
        <a:bodyPr/>
        <a:lstStyle/>
        <a:p>
          <a:r>
            <a:rPr lang="es-ES" dirty="0" smtClean="0"/>
            <a:t>En cada rama deben estudiarse los hechos o actos jurídicos a través de los cuales se cumplen las citadas hipótesis.</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F3186A0F-2B54-4F17-881D-431B53944423}">
      <dgm:prSet phldrT="[Texto]"/>
      <dgm:spPr>
        <a:solidFill>
          <a:schemeClr val="accent3">
            <a:lumMod val="75000"/>
            <a:alpha val="50000"/>
          </a:schemeClr>
        </a:solidFill>
      </dgm:spPr>
      <dgm:t>
        <a:bodyPr/>
        <a:lstStyle/>
        <a:p>
          <a:r>
            <a:rPr lang="es-ES" b="1" dirty="0" smtClean="0"/>
            <a:t>SUPUESTOS DEL DERECHO CIVIL</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3" custLinFactNeighborX="39970" custLinFactNeighborY="2096"/>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3" custLinFactNeighborX="2535" custLinFactNeighborY="1647"/>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5CBAEABA-5124-4F71-8B24-4B76762117E7}" type="pres">
      <dgm:prSet presAssocID="{F3186A0F-2B54-4F17-881D-431B53944423}" presName="circ3" presStyleLbl="vennNode1" presStyleIdx="2" presStyleCnt="3" custLinFactNeighborX="-13805" custLinFactNeighborY="-29058"/>
      <dgm:spPr/>
      <dgm:t>
        <a:bodyPr/>
        <a:lstStyle/>
        <a:p>
          <a:endParaRPr lang="es-MX"/>
        </a:p>
      </dgm:t>
    </dgm:pt>
    <dgm:pt modelId="{978645C6-9C1A-4304-B914-550231066BE4}" type="pres">
      <dgm:prSet presAssocID="{F3186A0F-2B54-4F17-881D-431B53944423}" presName="circ3Tx" presStyleLbl="revTx" presStyleIdx="0" presStyleCnt="0">
        <dgm:presLayoutVars>
          <dgm:chMax val="0"/>
          <dgm:chPref val="0"/>
          <dgm:bulletEnabled val="1"/>
        </dgm:presLayoutVars>
      </dgm:prSet>
      <dgm:spPr/>
      <dgm:t>
        <a:bodyPr/>
        <a:lstStyle/>
        <a:p>
          <a:endParaRPr lang="es-MX"/>
        </a:p>
      </dgm:t>
    </dgm:pt>
  </dgm:ptLst>
  <dgm:cxnLst>
    <dgm:cxn modelId="{5CDA3B62-0CB0-429C-A788-1F4830F1B469}" srcId="{2B68451C-94AD-4DD5-8616-F3E28C7C9E0F}" destId="{F3186A0F-2B54-4F17-881D-431B53944423}" srcOrd="2" destOrd="0" parTransId="{2856CEFF-4367-43E5-9545-1DED3C354DC1}" sibTransId="{F44C4056-9247-45A3-B4F7-56B86B126D64}"/>
    <dgm:cxn modelId="{2C6D42D9-DB1D-4E64-AE40-0E396AAFBAAE}" type="presOf" srcId="{F3186A0F-2B54-4F17-881D-431B53944423}" destId="{978645C6-9C1A-4304-B914-550231066BE4}" srcOrd="1" destOrd="0" presId="urn:microsoft.com/office/officeart/2005/8/layout/venn1"/>
    <dgm:cxn modelId="{639240C8-A427-40B6-A724-12C8E50432F5}" type="presOf" srcId="{F3186A0F-2B54-4F17-881D-431B53944423}" destId="{5CBAEABA-5124-4F71-8B24-4B76762117E7}" srcOrd="0" destOrd="0" presId="urn:microsoft.com/office/officeart/2005/8/layout/venn1"/>
    <dgm:cxn modelId="{8D7F20BC-6245-4B35-B381-79CA52436033}" type="presOf" srcId="{685598F6-8683-40C4-9667-36FC413520BC}" destId="{529817A3-57FD-44AB-BC01-AA7D7499FD54}" srcOrd="1" destOrd="0" presId="urn:microsoft.com/office/officeart/2005/8/layout/venn1"/>
    <dgm:cxn modelId="{AA71D6A2-0B74-414D-B90D-A8B50E00863B}" type="presOf" srcId="{685598F6-8683-40C4-9667-36FC413520BC}" destId="{B5C0F2B7-6319-4162-837A-3A997CF1161E}" srcOrd="0" destOrd="0" presId="urn:microsoft.com/office/officeart/2005/8/layout/venn1"/>
    <dgm:cxn modelId="{839E8302-C4F5-418B-8C9C-2BB69B7FDE89}" type="presOf" srcId="{E9D3B9F5-8869-4717-BCF9-5A4D3B93D218}" destId="{15EF9859-7FFC-4A2D-945F-667B0D1037B4}" srcOrd="0" destOrd="0" presId="urn:microsoft.com/office/officeart/2005/8/layout/venn1"/>
    <dgm:cxn modelId="{3B98863B-5F50-4D87-8B9A-96487B85B0FD}" type="presOf" srcId="{E9D3B9F5-8869-4717-BCF9-5A4D3B93D218}" destId="{FB0EEF09-D96B-40BD-8D14-3DB1B207177E}" srcOrd="1"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0E1C6E60-4DDE-4EEC-8452-2382D70A9366}" type="presOf" srcId="{2B68451C-94AD-4DD5-8616-F3E28C7C9E0F}" destId="{A0804CB0-BC1B-485D-BFAD-819C9E9673B5}" srcOrd="0" destOrd="0" presId="urn:microsoft.com/office/officeart/2005/8/layout/venn1"/>
    <dgm:cxn modelId="{E6493C97-406D-4426-ADAE-BA05AB6ED2DA}" srcId="{2B68451C-94AD-4DD5-8616-F3E28C7C9E0F}" destId="{E9D3B9F5-8869-4717-BCF9-5A4D3B93D218}" srcOrd="1" destOrd="0" parTransId="{6D5B3639-E91C-4D42-A3BF-E424D14EFA45}" sibTransId="{D2B143F6-D41E-497C-9494-57308DA777B2}"/>
    <dgm:cxn modelId="{42DFD75B-A747-43D1-AF4D-D0983A427EEA}" type="presParOf" srcId="{A0804CB0-BC1B-485D-BFAD-819C9E9673B5}" destId="{B5C0F2B7-6319-4162-837A-3A997CF1161E}" srcOrd="0" destOrd="0" presId="urn:microsoft.com/office/officeart/2005/8/layout/venn1"/>
    <dgm:cxn modelId="{281F7962-E661-46AB-A3B9-E821E02A7DA1}" type="presParOf" srcId="{A0804CB0-BC1B-485D-BFAD-819C9E9673B5}" destId="{529817A3-57FD-44AB-BC01-AA7D7499FD54}" srcOrd="1" destOrd="0" presId="urn:microsoft.com/office/officeart/2005/8/layout/venn1"/>
    <dgm:cxn modelId="{81B60858-18CE-4A0B-B45B-3C0A06C41CF5}" type="presParOf" srcId="{A0804CB0-BC1B-485D-BFAD-819C9E9673B5}" destId="{15EF9859-7FFC-4A2D-945F-667B0D1037B4}" srcOrd="2" destOrd="0" presId="urn:microsoft.com/office/officeart/2005/8/layout/venn1"/>
    <dgm:cxn modelId="{CF1D0E1E-BC5F-46BC-B76A-FBB91DF19D2F}" type="presParOf" srcId="{A0804CB0-BC1B-485D-BFAD-819C9E9673B5}" destId="{FB0EEF09-D96B-40BD-8D14-3DB1B207177E}" srcOrd="3" destOrd="0" presId="urn:microsoft.com/office/officeart/2005/8/layout/venn1"/>
    <dgm:cxn modelId="{9048D647-5EA1-471C-A3C5-C8B246167DE0}" type="presParOf" srcId="{A0804CB0-BC1B-485D-BFAD-819C9E9673B5}" destId="{5CBAEABA-5124-4F71-8B24-4B76762117E7}" srcOrd="4" destOrd="0" presId="urn:microsoft.com/office/officeart/2005/8/layout/venn1"/>
    <dgm:cxn modelId="{C59560AB-F2CB-4C55-85EA-A6477FD65688}" type="presParOf" srcId="{A0804CB0-BC1B-485D-BFAD-819C9E9673B5}" destId="{978645C6-9C1A-4304-B914-550231066BE4}"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E0C3312-4878-4C19-AC91-058386A29E39}"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ES"/>
        </a:p>
      </dgm:t>
    </dgm:pt>
    <dgm:pt modelId="{DF3D34D5-4FE4-4ACA-AA3A-2657421A7CC8}">
      <dgm:prSet/>
      <dgm:spPr>
        <a:solidFill>
          <a:srgbClr val="B75797"/>
        </a:solidFill>
      </dgm:spPr>
      <dgm:t>
        <a:bodyPr/>
        <a:lstStyle/>
        <a:p>
          <a:pPr rtl="0"/>
          <a:r>
            <a:rPr lang="es-MX" dirty="0" smtClean="0"/>
            <a:t>LA FAMILIA OBJETO DE ESTUDIO</a:t>
          </a:r>
          <a:r>
            <a:rPr lang="es-ES" dirty="0" smtClean="0"/>
            <a:t/>
          </a:r>
          <a:br>
            <a:rPr lang="es-ES" dirty="0" smtClean="0"/>
          </a:br>
          <a:endParaRPr lang="es-ES" dirty="0"/>
        </a:p>
      </dgm:t>
    </dgm:pt>
    <dgm:pt modelId="{6ADA039E-2CDC-477D-94F4-FFACBD2B73F2}" type="parTrans" cxnId="{FB0F1CA8-886E-4352-936A-E3652D925684}">
      <dgm:prSet/>
      <dgm:spPr/>
      <dgm:t>
        <a:bodyPr/>
        <a:lstStyle/>
        <a:p>
          <a:endParaRPr lang="es-ES"/>
        </a:p>
      </dgm:t>
    </dgm:pt>
    <dgm:pt modelId="{CCE3A378-57F9-46E4-8CC6-0D6EE3DDA73F}" type="sibTrans" cxnId="{FB0F1CA8-886E-4352-936A-E3652D925684}">
      <dgm:prSet/>
      <dgm:spPr/>
      <dgm:t>
        <a:bodyPr/>
        <a:lstStyle/>
        <a:p>
          <a:endParaRPr lang="es-ES"/>
        </a:p>
      </dgm:t>
    </dgm:pt>
    <dgm:pt modelId="{71A4860F-D723-4E88-B9CD-4C5128BE55DF}" type="pres">
      <dgm:prSet presAssocID="{8E0C3312-4878-4C19-AC91-058386A29E39}" presName="linear" presStyleCnt="0">
        <dgm:presLayoutVars>
          <dgm:animLvl val="lvl"/>
          <dgm:resizeHandles val="exact"/>
        </dgm:presLayoutVars>
      </dgm:prSet>
      <dgm:spPr/>
      <dgm:t>
        <a:bodyPr/>
        <a:lstStyle/>
        <a:p>
          <a:endParaRPr lang="es-MX"/>
        </a:p>
      </dgm:t>
    </dgm:pt>
    <dgm:pt modelId="{1777867C-53D6-46AE-8BA4-5EE309662BAF}" type="pres">
      <dgm:prSet presAssocID="{DF3D34D5-4FE4-4ACA-AA3A-2657421A7CC8}" presName="parentText" presStyleLbl="node1" presStyleIdx="0" presStyleCnt="1">
        <dgm:presLayoutVars>
          <dgm:chMax val="0"/>
          <dgm:bulletEnabled val="1"/>
        </dgm:presLayoutVars>
      </dgm:prSet>
      <dgm:spPr/>
      <dgm:t>
        <a:bodyPr/>
        <a:lstStyle/>
        <a:p>
          <a:endParaRPr lang="es-MX"/>
        </a:p>
      </dgm:t>
    </dgm:pt>
  </dgm:ptLst>
  <dgm:cxnLst>
    <dgm:cxn modelId="{4A953106-AFB7-4EC2-9959-1FC4D2CD115A}" type="presOf" srcId="{8E0C3312-4878-4C19-AC91-058386A29E39}" destId="{71A4860F-D723-4E88-B9CD-4C5128BE55DF}" srcOrd="0" destOrd="0" presId="urn:microsoft.com/office/officeart/2005/8/layout/vList2"/>
    <dgm:cxn modelId="{FB0F1CA8-886E-4352-936A-E3652D925684}" srcId="{8E0C3312-4878-4C19-AC91-058386A29E39}" destId="{DF3D34D5-4FE4-4ACA-AA3A-2657421A7CC8}" srcOrd="0" destOrd="0" parTransId="{6ADA039E-2CDC-477D-94F4-FFACBD2B73F2}" sibTransId="{CCE3A378-57F9-46E4-8CC6-0D6EE3DDA73F}"/>
    <dgm:cxn modelId="{FC256A23-9D29-4B28-8408-6FA409EBBEAC}" type="presOf" srcId="{DF3D34D5-4FE4-4ACA-AA3A-2657421A7CC8}" destId="{1777867C-53D6-46AE-8BA4-5EE309662BAF}" srcOrd="0" destOrd="0" presId="urn:microsoft.com/office/officeart/2005/8/layout/vList2"/>
    <dgm:cxn modelId="{048E1D17-E53C-44F1-A0F5-C6153073DE42}" type="presParOf" srcId="{71A4860F-D723-4E88-B9CD-4C5128BE55DF}" destId="{1777867C-53D6-46AE-8BA4-5EE309662BAF}" srcOrd="0" destOrd="0" presId="urn:microsoft.com/office/officeart/2005/8/layout/vList2"/>
  </dgm:cxnLst>
  <dgm:bg/>
  <dgm:whole/>
</dgm:dataModel>
</file>

<file path=ppt/diagrams/data31.xml><?xml version="1.0" encoding="utf-8"?>
<dgm:dataModel xmlns:dgm="http://schemas.openxmlformats.org/drawingml/2006/diagram" xmlns:a="http://schemas.openxmlformats.org/drawingml/2006/main">
  <dgm:ptLst>
    <dgm:pt modelId="{5FFB9B4F-7064-45E8-8B39-5FFBF7C7B782}" type="doc">
      <dgm:prSet loTypeId="urn:microsoft.com/office/officeart/2005/8/layout/lProcess3" loCatId="process" qsTypeId="urn:microsoft.com/office/officeart/2005/8/quickstyle/3d3" qsCatId="3D" csTypeId="urn:microsoft.com/office/officeart/2005/8/colors/colorful3" csCatId="colorful" phldr="1"/>
      <dgm:spPr/>
      <dgm:t>
        <a:bodyPr/>
        <a:lstStyle/>
        <a:p>
          <a:endParaRPr lang="es-ES"/>
        </a:p>
      </dgm:t>
    </dgm:pt>
    <dgm:pt modelId="{357CDB2D-F5EA-4072-9886-841DA398BC73}">
      <dgm:prSet/>
      <dgm:spPr/>
      <dgm:t>
        <a:bodyPr/>
        <a:lstStyle/>
        <a:p>
          <a:pPr rtl="0"/>
          <a:r>
            <a:rPr lang="es-ES" dirty="0" smtClean="0"/>
            <a:t>La palabra familia en una connotación más restringida, a la que se ha llegado después de una larga evolución, y que comprende únicamente a los cónyuges y a los hijos de éstos, que viven bajo un mismo techo. </a:t>
          </a:r>
          <a:endParaRPr lang="es-ES" dirty="0"/>
        </a:p>
      </dgm:t>
    </dgm:pt>
    <dgm:pt modelId="{B54B3E27-C78C-48C0-97B8-7BC33C3FD474}" type="parTrans" cxnId="{656EE7D1-D3D9-4D56-BBA3-5E3546C19573}">
      <dgm:prSet/>
      <dgm:spPr/>
      <dgm:t>
        <a:bodyPr/>
        <a:lstStyle/>
        <a:p>
          <a:endParaRPr lang="es-ES"/>
        </a:p>
      </dgm:t>
    </dgm:pt>
    <dgm:pt modelId="{997F6B8C-3A3F-43D8-860E-4D44157D8D29}" type="sibTrans" cxnId="{656EE7D1-D3D9-4D56-BBA3-5E3546C19573}">
      <dgm:prSet/>
      <dgm:spPr/>
      <dgm:t>
        <a:bodyPr/>
        <a:lstStyle/>
        <a:p>
          <a:endParaRPr lang="es-ES"/>
        </a:p>
      </dgm:t>
    </dgm:pt>
    <dgm:pt modelId="{4F65D6E4-C88B-4162-BDCD-2B35669B27D2}">
      <dgm:prSet/>
      <dgm:spPr/>
      <dgm:t>
        <a:bodyPr/>
        <a:lstStyle/>
        <a:p>
          <a:pPr rtl="0"/>
          <a:r>
            <a:rPr lang="es-ES" dirty="0" smtClean="0"/>
            <a:t>En este sentido, puede hablarse de la familia doméstica en posición a la familia gentilicia. Como una huella de la antigua gens romana, el concepto se familia doméstica se amplia de manera que pueden quedar comprendidos en ella los cónyuges del hijo o de la hija y de los descendientes inmediatos de éstos (nietos), aunque no vivan en la misma casa. Pero en ambas se encuentran las nociones de parentesco, solidaridad y afecto.</a:t>
          </a:r>
          <a:endParaRPr lang="es-ES" dirty="0"/>
        </a:p>
      </dgm:t>
    </dgm:pt>
    <dgm:pt modelId="{B6EE6F6E-0D8B-4758-8129-8EC706A7C2D7}" type="parTrans" cxnId="{0F558A5E-D2DE-4991-AAFF-34E5DBAAD827}">
      <dgm:prSet/>
      <dgm:spPr/>
      <dgm:t>
        <a:bodyPr/>
        <a:lstStyle/>
        <a:p>
          <a:endParaRPr lang="es-ES"/>
        </a:p>
      </dgm:t>
    </dgm:pt>
    <dgm:pt modelId="{6FA3F216-D49C-4894-B9A7-79D1687AF609}" type="sibTrans" cxnId="{0F558A5E-D2DE-4991-AAFF-34E5DBAAD827}">
      <dgm:prSet/>
      <dgm:spPr/>
      <dgm:t>
        <a:bodyPr/>
        <a:lstStyle/>
        <a:p>
          <a:endParaRPr lang="es-ES"/>
        </a:p>
      </dgm:t>
    </dgm:pt>
    <dgm:pt modelId="{E2234A92-6316-4E90-BE16-C29997DEF8E0}" type="pres">
      <dgm:prSet presAssocID="{5FFB9B4F-7064-45E8-8B39-5FFBF7C7B782}" presName="Name0" presStyleCnt="0">
        <dgm:presLayoutVars>
          <dgm:chPref val="3"/>
          <dgm:dir/>
          <dgm:animLvl val="lvl"/>
          <dgm:resizeHandles/>
        </dgm:presLayoutVars>
      </dgm:prSet>
      <dgm:spPr/>
      <dgm:t>
        <a:bodyPr/>
        <a:lstStyle/>
        <a:p>
          <a:endParaRPr lang="es-MX"/>
        </a:p>
      </dgm:t>
    </dgm:pt>
    <dgm:pt modelId="{B441FC1F-B54D-4298-A926-6BC87300AB73}" type="pres">
      <dgm:prSet presAssocID="{357CDB2D-F5EA-4072-9886-841DA398BC73}" presName="horFlow" presStyleCnt="0"/>
      <dgm:spPr/>
    </dgm:pt>
    <dgm:pt modelId="{ECC7784E-08E5-4F7B-8495-F11FACB62FE8}" type="pres">
      <dgm:prSet presAssocID="{357CDB2D-F5EA-4072-9886-841DA398BC73}" presName="bigChev" presStyleLbl="node1" presStyleIdx="0" presStyleCnt="2" custScaleX="135148" custLinFactNeighborX="-64735" custLinFactNeighborY="-84"/>
      <dgm:spPr/>
      <dgm:t>
        <a:bodyPr/>
        <a:lstStyle/>
        <a:p>
          <a:endParaRPr lang="es-MX"/>
        </a:p>
      </dgm:t>
    </dgm:pt>
    <dgm:pt modelId="{9A2C35A2-9BB6-4659-89F4-723F78E34F69}" type="pres">
      <dgm:prSet presAssocID="{357CDB2D-F5EA-4072-9886-841DA398BC73}" presName="vSp" presStyleCnt="0"/>
      <dgm:spPr/>
    </dgm:pt>
    <dgm:pt modelId="{AB11A528-82A2-460F-89A2-09C9E0E4DC70}" type="pres">
      <dgm:prSet presAssocID="{4F65D6E4-C88B-4162-BDCD-2B35669B27D2}" presName="horFlow" presStyleCnt="0"/>
      <dgm:spPr/>
    </dgm:pt>
    <dgm:pt modelId="{558459B8-428F-4AA3-A37E-295D64F56806}" type="pres">
      <dgm:prSet presAssocID="{4F65D6E4-C88B-4162-BDCD-2B35669B27D2}" presName="bigChev" presStyleLbl="node1" presStyleIdx="1" presStyleCnt="2" custScaleX="146236"/>
      <dgm:spPr/>
      <dgm:t>
        <a:bodyPr/>
        <a:lstStyle/>
        <a:p>
          <a:endParaRPr lang="es-MX"/>
        </a:p>
      </dgm:t>
    </dgm:pt>
  </dgm:ptLst>
  <dgm:cxnLst>
    <dgm:cxn modelId="{3A6A8181-D4EA-46F6-960F-D4E3C747D73D}" type="presOf" srcId="{357CDB2D-F5EA-4072-9886-841DA398BC73}" destId="{ECC7784E-08E5-4F7B-8495-F11FACB62FE8}" srcOrd="0" destOrd="0" presId="urn:microsoft.com/office/officeart/2005/8/layout/lProcess3"/>
    <dgm:cxn modelId="{893B6AEC-7C6A-4635-BFC2-2AF800E588D5}" type="presOf" srcId="{4F65D6E4-C88B-4162-BDCD-2B35669B27D2}" destId="{558459B8-428F-4AA3-A37E-295D64F56806}" srcOrd="0" destOrd="0" presId="urn:microsoft.com/office/officeart/2005/8/layout/lProcess3"/>
    <dgm:cxn modelId="{03E1AF65-AE9E-496B-9E06-6D01586F01E2}" type="presOf" srcId="{5FFB9B4F-7064-45E8-8B39-5FFBF7C7B782}" destId="{E2234A92-6316-4E90-BE16-C29997DEF8E0}" srcOrd="0" destOrd="0" presId="urn:microsoft.com/office/officeart/2005/8/layout/lProcess3"/>
    <dgm:cxn modelId="{656EE7D1-D3D9-4D56-BBA3-5E3546C19573}" srcId="{5FFB9B4F-7064-45E8-8B39-5FFBF7C7B782}" destId="{357CDB2D-F5EA-4072-9886-841DA398BC73}" srcOrd="0" destOrd="0" parTransId="{B54B3E27-C78C-48C0-97B8-7BC33C3FD474}" sibTransId="{997F6B8C-3A3F-43D8-860E-4D44157D8D29}"/>
    <dgm:cxn modelId="{0F558A5E-D2DE-4991-AAFF-34E5DBAAD827}" srcId="{5FFB9B4F-7064-45E8-8B39-5FFBF7C7B782}" destId="{4F65D6E4-C88B-4162-BDCD-2B35669B27D2}" srcOrd="1" destOrd="0" parTransId="{B6EE6F6E-0D8B-4758-8129-8EC706A7C2D7}" sibTransId="{6FA3F216-D49C-4894-B9A7-79D1687AF609}"/>
    <dgm:cxn modelId="{300EE52B-FD45-4408-A295-B249A044A5E5}" type="presParOf" srcId="{E2234A92-6316-4E90-BE16-C29997DEF8E0}" destId="{B441FC1F-B54D-4298-A926-6BC87300AB73}" srcOrd="0" destOrd="0" presId="urn:microsoft.com/office/officeart/2005/8/layout/lProcess3"/>
    <dgm:cxn modelId="{0B149BE3-BB49-4240-AF4F-A391C134DFB5}" type="presParOf" srcId="{B441FC1F-B54D-4298-A926-6BC87300AB73}" destId="{ECC7784E-08E5-4F7B-8495-F11FACB62FE8}" srcOrd="0" destOrd="0" presId="urn:microsoft.com/office/officeart/2005/8/layout/lProcess3"/>
    <dgm:cxn modelId="{C3E75BCB-264B-4DE6-BDB4-75630F2E6EDF}" type="presParOf" srcId="{E2234A92-6316-4E90-BE16-C29997DEF8E0}" destId="{9A2C35A2-9BB6-4659-89F4-723F78E34F69}" srcOrd="1" destOrd="0" presId="urn:microsoft.com/office/officeart/2005/8/layout/lProcess3"/>
    <dgm:cxn modelId="{A4A58D60-1B50-4A64-AE02-0522902B367B}" type="presParOf" srcId="{E2234A92-6316-4E90-BE16-C29997DEF8E0}" destId="{AB11A528-82A2-460F-89A2-09C9E0E4DC70}" srcOrd="2" destOrd="0" presId="urn:microsoft.com/office/officeart/2005/8/layout/lProcess3"/>
    <dgm:cxn modelId="{EEA38910-6BC4-4ADC-B17F-494008D0D8A9}" type="presParOf" srcId="{AB11A528-82A2-460F-89A2-09C9E0E4DC70}" destId="{558459B8-428F-4AA3-A37E-295D64F56806}" srcOrd="0" destOrd="0" presId="urn:microsoft.com/office/officeart/2005/8/layout/lProcess3"/>
  </dgm:cxnLst>
  <dgm:bg/>
  <dgm:whole/>
</dgm:dataModel>
</file>

<file path=ppt/diagrams/data32.xml><?xml version="1.0" encoding="utf-8"?>
<dgm:dataModel xmlns:dgm="http://schemas.openxmlformats.org/drawingml/2006/diagram" xmlns:a="http://schemas.openxmlformats.org/drawingml/2006/main">
  <dgm:ptLst>
    <dgm:pt modelId="{8E0C3312-4878-4C19-AC91-058386A29E39}"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ES"/>
        </a:p>
      </dgm:t>
    </dgm:pt>
    <dgm:pt modelId="{DF3D34D5-4FE4-4ACA-AA3A-2657421A7CC8}">
      <dgm:prSet/>
      <dgm:spPr>
        <a:solidFill>
          <a:srgbClr val="B75797"/>
        </a:solidFill>
      </dgm:spPr>
      <dgm:t>
        <a:bodyPr/>
        <a:lstStyle/>
        <a:p>
          <a:pPr rtl="0"/>
          <a:r>
            <a:rPr lang="es-MX" dirty="0" smtClean="0"/>
            <a:t>LA FAMILIA OBJETO DE ESTUDIO</a:t>
          </a:r>
          <a:r>
            <a:rPr lang="es-ES" dirty="0" smtClean="0"/>
            <a:t/>
          </a:r>
          <a:br>
            <a:rPr lang="es-ES" dirty="0" smtClean="0"/>
          </a:br>
          <a:endParaRPr lang="es-ES" dirty="0"/>
        </a:p>
      </dgm:t>
    </dgm:pt>
    <dgm:pt modelId="{6ADA039E-2CDC-477D-94F4-FFACBD2B73F2}" type="parTrans" cxnId="{FB0F1CA8-886E-4352-936A-E3652D925684}">
      <dgm:prSet/>
      <dgm:spPr/>
      <dgm:t>
        <a:bodyPr/>
        <a:lstStyle/>
        <a:p>
          <a:endParaRPr lang="es-ES"/>
        </a:p>
      </dgm:t>
    </dgm:pt>
    <dgm:pt modelId="{CCE3A378-57F9-46E4-8CC6-0D6EE3DDA73F}" type="sibTrans" cxnId="{FB0F1CA8-886E-4352-936A-E3652D925684}">
      <dgm:prSet/>
      <dgm:spPr/>
      <dgm:t>
        <a:bodyPr/>
        <a:lstStyle/>
        <a:p>
          <a:endParaRPr lang="es-ES"/>
        </a:p>
      </dgm:t>
    </dgm:pt>
    <dgm:pt modelId="{71A4860F-D723-4E88-B9CD-4C5128BE55DF}" type="pres">
      <dgm:prSet presAssocID="{8E0C3312-4878-4C19-AC91-058386A29E39}" presName="linear" presStyleCnt="0">
        <dgm:presLayoutVars>
          <dgm:animLvl val="lvl"/>
          <dgm:resizeHandles val="exact"/>
        </dgm:presLayoutVars>
      </dgm:prSet>
      <dgm:spPr/>
      <dgm:t>
        <a:bodyPr/>
        <a:lstStyle/>
        <a:p>
          <a:endParaRPr lang="es-MX"/>
        </a:p>
      </dgm:t>
    </dgm:pt>
    <dgm:pt modelId="{1777867C-53D6-46AE-8BA4-5EE309662BAF}" type="pres">
      <dgm:prSet presAssocID="{DF3D34D5-4FE4-4ACA-AA3A-2657421A7CC8}" presName="parentText" presStyleLbl="node1" presStyleIdx="0" presStyleCnt="1">
        <dgm:presLayoutVars>
          <dgm:chMax val="0"/>
          <dgm:bulletEnabled val="1"/>
        </dgm:presLayoutVars>
      </dgm:prSet>
      <dgm:spPr/>
      <dgm:t>
        <a:bodyPr/>
        <a:lstStyle/>
        <a:p>
          <a:endParaRPr lang="es-MX"/>
        </a:p>
      </dgm:t>
    </dgm:pt>
  </dgm:ptLst>
  <dgm:cxnLst>
    <dgm:cxn modelId="{E3CF7A59-7810-4E39-8816-0A5F09D9ABF6}" type="presOf" srcId="{DF3D34D5-4FE4-4ACA-AA3A-2657421A7CC8}" destId="{1777867C-53D6-46AE-8BA4-5EE309662BAF}" srcOrd="0" destOrd="0" presId="urn:microsoft.com/office/officeart/2005/8/layout/vList2"/>
    <dgm:cxn modelId="{FB0F1CA8-886E-4352-936A-E3652D925684}" srcId="{8E0C3312-4878-4C19-AC91-058386A29E39}" destId="{DF3D34D5-4FE4-4ACA-AA3A-2657421A7CC8}" srcOrd="0" destOrd="0" parTransId="{6ADA039E-2CDC-477D-94F4-FFACBD2B73F2}" sibTransId="{CCE3A378-57F9-46E4-8CC6-0D6EE3DDA73F}"/>
    <dgm:cxn modelId="{DE9C6628-0AE5-4F65-9A8A-423ED63599EB}" type="presOf" srcId="{8E0C3312-4878-4C19-AC91-058386A29E39}" destId="{71A4860F-D723-4E88-B9CD-4C5128BE55DF}" srcOrd="0" destOrd="0" presId="urn:microsoft.com/office/officeart/2005/8/layout/vList2"/>
    <dgm:cxn modelId="{4FB4D32C-D4DB-4215-A9CD-D6F5CF64FED9}" type="presParOf" srcId="{71A4860F-D723-4E88-B9CD-4C5128BE55DF}" destId="{1777867C-53D6-46AE-8BA4-5EE309662BAF}" srcOrd="0" destOrd="0" presId="urn:microsoft.com/office/officeart/2005/8/layout/vList2"/>
  </dgm:cxnLst>
  <dgm:bg/>
  <dgm:whole/>
</dgm:dataModel>
</file>

<file path=ppt/diagrams/data33.xml><?xml version="1.0" encoding="utf-8"?>
<dgm:dataModel xmlns:dgm="http://schemas.openxmlformats.org/drawingml/2006/diagram" xmlns:a="http://schemas.openxmlformats.org/drawingml/2006/main">
  <dgm:ptLst>
    <dgm:pt modelId="{5FFB9B4F-7064-45E8-8B39-5FFBF7C7B782}" type="doc">
      <dgm:prSet loTypeId="urn:microsoft.com/office/officeart/2005/8/layout/lProcess3" loCatId="process" qsTypeId="urn:microsoft.com/office/officeart/2005/8/quickstyle/3d3" qsCatId="3D" csTypeId="urn:microsoft.com/office/officeart/2005/8/colors/colorful3" csCatId="colorful" phldr="1"/>
      <dgm:spPr/>
      <dgm:t>
        <a:bodyPr/>
        <a:lstStyle/>
        <a:p>
          <a:endParaRPr lang="es-ES"/>
        </a:p>
      </dgm:t>
    </dgm:pt>
    <dgm:pt modelId="{357CDB2D-F5EA-4072-9886-841DA398BC73}">
      <dgm:prSet/>
      <dgm:spPr/>
      <dgm:t>
        <a:bodyPr/>
        <a:lstStyle/>
        <a:p>
          <a:pPr rtl="0"/>
          <a:r>
            <a:rPr lang="es-ES" dirty="0" smtClean="0"/>
            <a:t>El Código civil establece que las disposiciones referentes a la familia son de orden público e interés social y tienen por objeto proteger a su organización y el desarrollo integral de sus miembros, basados en el respeto a su dignidad.</a:t>
          </a:r>
          <a:endParaRPr lang="es-ES" dirty="0"/>
        </a:p>
      </dgm:t>
    </dgm:pt>
    <dgm:pt modelId="{B54B3E27-C78C-48C0-97B8-7BC33C3FD474}" type="parTrans" cxnId="{656EE7D1-D3D9-4D56-BBA3-5E3546C19573}">
      <dgm:prSet/>
      <dgm:spPr/>
      <dgm:t>
        <a:bodyPr/>
        <a:lstStyle/>
        <a:p>
          <a:endParaRPr lang="es-ES"/>
        </a:p>
      </dgm:t>
    </dgm:pt>
    <dgm:pt modelId="{997F6B8C-3A3F-43D8-860E-4D44157D8D29}" type="sibTrans" cxnId="{656EE7D1-D3D9-4D56-BBA3-5E3546C19573}">
      <dgm:prSet/>
      <dgm:spPr/>
      <dgm:t>
        <a:bodyPr/>
        <a:lstStyle/>
        <a:p>
          <a:endParaRPr lang="es-ES"/>
        </a:p>
      </dgm:t>
    </dgm:pt>
    <dgm:pt modelId="{4F65D6E4-C88B-4162-BDCD-2B35669B27D2}">
      <dgm:prSet/>
      <dgm:spPr/>
      <dgm:t>
        <a:bodyPr/>
        <a:lstStyle/>
        <a:p>
          <a:pPr rtl="0"/>
          <a:r>
            <a:rPr lang="es-ES" dirty="0" smtClean="0"/>
            <a:t>Entre los mismos de la familia se generan relaciones jurídicas denominadas familiares. Las relaciones jurídicas familiares generan deberes, derechos y obligaciones entre las personas vinculadas por lazos de matrimonio, parentesco o concubinato. Es deber de los miembros de la familia observar entre ellos consideración, solidaridad y respeto recíprocos en el desarrollo de las relaciones familiares.</a:t>
          </a:r>
          <a:endParaRPr lang="es-ES" dirty="0"/>
        </a:p>
      </dgm:t>
    </dgm:pt>
    <dgm:pt modelId="{B6EE6F6E-0D8B-4758-8129-8EC706A7C2D7}" type="parTrans" cxnId="{0F558A5E-D2DE-4991-AAFF-34E5DBAAD827}">
      <dgm:prSet/>
      <dgm:spPr/>
      <dgm:t>
        <a:bodyPr/>
        <a:lstStyle/>
        <a:p>
          <a:endParaRPr lang="es-ES"/>
        </a:p>
      </dgm:t>
    </dgm:pt>
    <dgm:pt modelId="{6FA3F216-D49C-4894-B9A7-79D1687AF609}" type="sibTrans" cxnId="{0F558A5E-D2DE-4991-AAFF-34E5DBAAD827}">
      <dgm:prSet/>
      <dgm:spPr/>
      <dgm:t>
        <a:bodyPr/>
        <a:lstStyle/>
        <a:p>
          <a:endParaRPr lang="es-ES"/>
        </a:p>
      </dgm:t>
    </dgm:pt>
    <dgm:pt modelId="{E2234A92-6316-4E90-BE16-C29997DEF8E0}" type="pres">
      <dgm:prSet presAssocID="{5FFB9B4F-7064-45E8-8B39-5FFBF7C7B782}" presName="Name0" presStyleCnt="0">
        <dgm:presLayoutVars>
          <dgm:chPref val="3"/>
          <dgm:dir/>
          <dgm:animLvl val="lvl"/>
          <dgm:resizeHandles/>
        </dgm:presLayoutVars>
      </dgm:prSet>
      <dgm:spPr/>
      <dgm:t>
        <a:bodyPr/>
        <a:lstStyle/>
        <a:p>
          <a:endParaRPr lang="es-MX"/>
        </a:p>
      </dgm:t>
    </dgm:pt>
    <dgm:pt modelId="{B441FC1F-B54D-4298-A926-6BC87300AB73}" type="pres">
      <dgm:prSet presAssocID="{357CDB2D-F5EA-4072-9886-841DA398BC73}" presName="horFlow" presStyleCnt="0"/>
      <dgm:spPr/>
    </dgm:pt>
    <dgm:pt modelId="{ECC7784E-08E5-4F7B-8495-F11FACB62FE8}" type="pres">
      <dgm:prSet presAssocID="{357CDB2D-F5EA-4072-9886-841DA398BC73}" presName="bigChev" presStyleLbl="node1" presStyleIdx="0" presStyleCnt="2" custScaleX="135148" custLinFactNeighborX="-64735" custLinFactNeighborY="-84"/>
      <dgm:spPr/>
      <dgm:t>
        <a:bodyPr/>
        <a:lstStyle/>
        <a:p>
          <a:endParaRPr lang="es-MX"/>
        </a:p>
      </dgm:t>
    </dgm:pt>
    <dgm:pt modelId="{9A2C35A2-9BB6-4659-89F4-723F78E34F69}" type="pres">
      <dgm:prSet presAssocID="{357CDB2D-F5EA-4072-9886-841DA398BC73}" presName="vSp" presStyleCnt="0"/>
      <dgm:spPr/>
    </dgm:pt>
    <dgm:pt modelId="{AB11A528-82A2-460F-89A2-09C9E0E4DC70}" type="pres">
      <dgm:prSet presAssocID="{4F65D6E4-C88B-4162-BDCD-2B35669B27D2}" presName="horFlow" presStyleCnt="0"/>
      <dgm:spPr/>
    </dgm:pt>
    <dgm:pt modelId="{558459B8-428F-4AA3-A37E-295D64F56806}" type="pres">
      <dgm:prSet presAssocID="{4F65D6E4-C88B-4162-BDCD-2B35669B27D2}" presName="bigChev" presStyleLbl="node1" presStyleIdx="1" presStyleCnt="2" custScaleX="146236"/>
      <dgm:spPr/>
      <dgm:t>
        <a:bodyPr/>
        <a:lstStyle/>
        <a:p>
          <a:endParaRPr lang="es-MX"/>
        </a:p>
      </dgm:t>
    </dgm:pt>
  </dgm:ptLst>
  <dgm:cxnLst>
    <dgm:cxn modelId="{5DC8FC6D-A1A8-4997-82AE-094664DD2AA1}" type="presOf" srcId="{5FFB9B4F-7064-45E8-8B39-5FFBF7C7B782}" destId="{E2234A92-6316-4E90-BE16-C29997DEF8E0}" srcOrd="0" destOrd="0" presId="urn:microsoft.com/office/officeart/2005/8/layout/lProcess3"/>
    <dgm:cxn modelId="{2324B18D-1BF5-4F52-A8F0-9D4905A6B7E7}" type="presOf" srcId="{357CDB2D-F5EA-4072-9886-841DA398BC73}" destId="{ECC7784E-08E5-4F7B-8495-F11FACB62FE8}" srcOrd="0" destOrd="0" presId="urn:microsoft.com/office/officeart/2005/8/layout/lProcess3"/>
    <dgm:cxn modelId="{656EE7D1-D3D9-4D56-BBA3-5E3546C19573}" srcId="{5FFB9B4F-7064-45E8-8B39-5FFBF7C7B782}" destId="{357CDB2D-F5EA-4072-9886-841DA398BC73}" srcOrd="0" destOrd="0" parTransId="{B54B3E27-C78C-48C0-97B8-7BC33C3FD474}" sibTransId="{997F6B8C-3A3F-43D8-860E-4D44157D8D29}"/>
    <dgm:cxn modelId="{0F558A5E-D2DE-4991-AAFF-34E5DBAAD827}" srcId="{5FFB9B4F-7064-45E8-8B39-5FFBF7C7B782}" destId="{4F65D6E4-C88B-4162-BDCD-2B35669B27D2}" srcOrd="1" destOrd="0" parTransId="{B6EE6F6E-0D8B-4758-8129-8EC706A7C2D7}" sibTransId="{6FA3F216-D49C-4894-B9A7-79D1687AF609}"/>
    <dgm:cxn modelId="{DAB84185-60DA-4EB0-BFB4-0DD80E5C19C9}" type="presOf" srcId="{4F65D6E4-C88B-4162-BDCD-2B35669B27D2}" destId="{558459B8-428F-4AA3-A37E-295D64F56806}" srcOrd="0" destOrd="0" presId="urn:microsoft.com/office/officeart/2005/8/layout/lProcess3"/>
    <dgm:cxn modelId="{DBD7FCDD-B092-4A1B-BDD4-0B5CF78B8025}" type="presParOf" srcId="{E2234A92-6316-4E90-BE16-C29997DEF8E0}" destId="{B441FC1F-B54D-4298-A926-6BC87300AB73}" srcOrd="0" destOrd="0" presId="urn:microsoft.com/office/officeart/2005/8/layout/lProcess3"/>
    <dgm:cxn modelId="{67F0BCB1-2019-4E0C-9D04-535A3FF4261D}" type="presParOf" srcId="{B441FC1F-B54D-4298-A926-6BC87300AB73}" destId="{ECC7784E-08E5-4F7B-8495-F11FACB62FE8}" srcOrd="0" destOrd="0" presId="urn:microsoft.com/office/officeart/2005/8/layout/lProcess3"/>
    <dgm:cxn modelId="{F7D91666-3C49-4581-991C-107C9B6FA80F}" type="presParOf" srcId="{E2234A92-6316-4E90-BE16-C29997DEF8E0}" destId="{9A2C35A2-9BB6-4659-89F4-723F78E34F69}" srcOrd="1" destOrd="0" presId="urn:microsoft.com/office/officeart/2005/8/layout/lProcess3"/>
    <dgm:cxn modelId="{FB4718DD-70AA-47EA-A54C-35EC13CFCD08}" type="presParOf" srcId="{E2234A92-6316-4E90-BE16-C29997DEF8E0}" destId="{AB11A528-82A2-460F-89A2-09C9E0E4DC70}" srcOrd="2" destOrd="0" presId="urn:microsoft.com/office/officeart/2005/8/layout/lProcess3"/>
    <dgm:cxn modelId="{B6B02663-A1CB-456F-8C95-DBDBFDEC6584}" type="presParOf" srcId="{AB11A528-82A2-460F-89A2-09C9E0E4DC70}" destId="{558459B8-428F-4AA3-A37E-295D64F56806}" srcOrd="0" destOrd="0" presId="urn:microsoft.com/office/officeart/2005/8/layout/lProcess3"/>
  </dgm:cxnLst>
  <dgm:bg/>
  <dgm:whole/>
</dgm:dataModel>
</file>

<file path=ppt/diagrams/data34.xml><?xml version="1.0" encoding="utf-8"?>
<dgm:dataModel xmlns:dgm="http://schemas.openxmlformats.org/drawingml/2006/diagram" xmlns:a="http://schemas.openxmlformats.org/drawingml/2006/main">
  <dgm:ptLst>
    <dgm:pt modelId="{6A13E541-1A64-4644-8316-C43FD3E10777}" type="doc">
      <dgm:prSet loTypeId="urn:microsoft.com/office/officeart/2005/8/layout/vProcess5" loCatId="process" qsTypeId="urn:microsoft.com/office/officeart/2005/8/quickstyle/3d3" qsCatId="3D" csTypeId="urn:microsoft.com/office/officeart/2005/8/colors/colorful3" csCatId="colorful" phldr="1"/>
      <dgm:spPr/>
      <dgm:t>
        <a:bodyPr/>
        <a:lstStyle/>
        <a:p>
          <a:endParaRPr lang="es-ES"/>
        </a:p>
      </dgm:t>
    </dgm:pt>
    <dgm:pt modelId="{B7909355-0055-4332-BA0E-1C16F8CF05CB}">
      <dgm:prSet custT="1"/>
      <dgm:spPr/>
      <dgm:t>
        <a:bodyPr/>
        <a:lstStyle/>
        <a:p>
          <a:pPr rtl="0"/>
          <a:r>
            <a:rPr lang="es-ES" sz="1600" dirty="0" smtClean="0"/>
            <a:t>A ello debe agregarse que la vida en común de los miembros de la familia es cada día más precaria y esporádica, como efecto del sistema económico social moderno.</a:t>
          </a:r>
          <a:endParaRPr lang="es-ES" sz="1600" dirty="0"/>
        </a:p>
      </dgm:t>
    </dgm:pt>
    <dgm:pt modelId="{E7037C3A-D897-486A-BFE6-C42CE0FB9F71}" type="parTrans" cxnId="{D5FB9D46-FF78-434B-B30C-5D2083BCE48F}">
      <dgm:prSet/>
      <dgm:spPr/>
      <dgm:t>
        <a:bodyPr/>
        <a:lstStyle/>
        <a:p>
          <a:endParaRPr lang="es-ES"/>
        </a:p>
      </dgm:t>
    </dgm:pt>
    <dgm:pt modelId="{0BBFBC83-499F-4817-99C9-1FEC65CA1D7A}" type="sibTrans" cxnId="{D5FB9D46-FF78-434B-B30C-5D2083BCE48F}">
      <dgm:prSet/>
      <dgm:spPr/>
      <dgm:t>
        <a:bodyPr/>
        <a:lstStyle/>
        <a:p>
          <a:endParaRPr lang="es-ES"/>
        </a:p>
      </dgm:t>
    </dgm:pt>
    <dgm:pt modelId="{28270202-2518-456F-86C5-5C639CFA8F73}">
      <dgm:prSet custT="1"/>
      <dgm:spPr/>
      <dgm:t>
        <a:bodyPr/>
        <a:lstStyle/>
        <a:p>
          <a:pPr rtl="0"/>
          <a:r>
            <a:rPr lang="es-ES" sz="1600" dirty="0" smtClean="0"/>
            <a:t>El trabajo de los miembros de la familia, a edad temprana, para allegar recursos económicos constituye un elemento de disgregación del grupo y de rompimiento de la comunidad familiar en cuanto exige que ambos cónyuges y los hijos, a veces desde la niñez, pasen una gran parte de las horas del día fuera del hogar.</a:t>
          </a:r>
          <a:endParaRPr lang="es-ES" sz="1600" dirty="0"/>
        </a:p>
      </dgm:t>
    </dgm:pt>
    <dgm:pt modelId="{A417014E-7686-4826-8DA4-9A736DDB5A4D}" type="parTrans" cxnId="{4683E62D-5610-4728-AE99-B68FC0284E89}">
      <dgm:prSet/>
      <dgm:spPr/>
    </dgm:pt>
    <dgm:pt modelId="{04129607-69FB-40A5-9028-4D5E990DC2E5}" type="sibTrans" cxnId="{4683E62D-5610-4728-AE99-B68FC0284E89}">
      <dgm:prSet/>
      <dgm:spPr/>
    </dgm:pt>
    <dgm:pt modelId="{90179755-439C-498C-9C23-A6257ECC33E6}" type="pres">
      <dgm:prSet presAssocID="{6A13E541-1A64-4644-8316-C43FD3E10777}" presName="outerComposite" presStyleCnt="0">
        <dgm:presLayoutVars>
          <dgm:chMax val="5"/>
          <dgm:dir/>
          <dgm:resizeHandles val="exact"/>
        </dgm:presLayoutVars>
      </dgm:prSet>
      <dgm:spPr/>
      <dgm:t>
        <a:bodyPr/>
        <a:lstStyle/>
        <a:p>
          <a:endParaRPr lang="es-MX"/>
        </a:p>
      </dgm:t>
    </dgm:pt>
    <dgm:pt modelId="{04ECC86D-CD47-47C2-95C1-EB956F797F5A}" type="pres">
      <dgm:prSet presAssocID="{6A13E541-1A64-4644-8316-C43FD3E10777}" presName="dummyMaxCanvas" presStyleCnt="0">
        <dgm:presLayoutVars/>
      </dgm:prSet>
      <dgm:spPr/>
    </dgm:pt>
    <dgm:pt modelId="{0F429C3D-13D6-4469-94F7-B808897D629F}" type="pres">
      <dgm:prSet presAssocID="{6A13E541-1A64-4644-8316-C43FD3E10777}" presName="TwoNodes_1" presStyleLbl="node1" presStyleIdx="0" presStyleCnt="2" custScaleY="65242" custLinFactNeighborX="1153" custLinFactNeighborY="-14530">
        <dgm:presLayoutVars>
          <dgm:bulletEnabled val="1"/>
        </dgm:presLayoutVars>
      </dgm:prSet>
      <dgm:spPr/>
      <dgm:t>
        <a:bodyPr/>
        <a:lstStyle/>
        <a:p>
          <a:endParaRPr lang="es-MX"/>
        </a:p>
      </dgm:t>
    </dgm:pt>
    <dgm:pt modelId="{D3AE3618-E514-4949-ADE3-D868D37B54FA}" type="pres">
      <dgm:prSet presAssocID="{6A13E541-1A64-4644-8316-C43FD3E10777}" presName="TwoNodes_2" presStyleLbl="node1" presStyleIdx="1" presStyleCnt="2" custScaleY="133618" custLinFactNeighborX="-2653" custLinFactNeighborY="-14388">
        <dgm:presLayoutVars>
          <dgm:bulletEnabled val="1"/>
        </dgm:presLayoutVars>
      </dgm:prSet>
      <dgm:spPr/>
      <dgm:t>
        <a:bodyPr/>
        <a:lstStyle/>
        <a:p>
          <a:endParaRPr lang="es-MX"/>
        </a:p>
      </dgm:t>
    </dgm:pt>
    <dgm:pt modelId="{A4007B07-A22A-41E4-8B9E-23172C53052D}" type="pres">
      <dgm:prSet presAssocID="{6A13E541-1A64-4644-8316-C43FD3E10777}" presName="TwoConn_1-2" presStyleLbl="fgAccFollowNode1" presStyleIdx="0" presStyleCnt="1" custScaleY="49025" custLinFactNeighborX="26803" custLinFactNeighborY="-67751">
        <dgm:presLayoutVars>
          <dgm:bulletEnabled val="1"/>
        </dgm:presLayoutVars>
      </dgm:prSet>
      <dgm:spPr/>
      <dgm:t>
        <a:bodyPr/>
        <a:lstStyle/>
        <a:p>
          <a:endParaRPr lang="es-MX"/>
        </a:p>
      </dgm:t>
    </dgm:pt>
    <dgm:pt modelId="{D46A9AA3-6DBE-4EE6-820B-E89AE37A5FDD}" type="pres">
      <dgm:prSet presAssocID="{6A13E541-1A64-4644-8316-C43FD3E10777}" presName="TwoNodes_1_text" presStyleLbl="node1" presStyleIdx="1" presStyleCnt="2">
        <dgm:presLayoutVars>
          <dgm:bulletEnabled val="1"/>
        </dgm:presLayoutVars>
      </dgm:prSet>
      <dgm:spPr/>
      <dgm:t>
        <a:bodyPr/>
        <a:lstStyle/>
        <a:p>
          <a:endParaRPr lang="es-MX"/>
        </a:p>
      </dgm:t>
    </dgm:pt>
    <dgm:pt modelId="{3F55412F-A05E-4EA2-A389-8BFD763B0851}" type="pres">
      <dgm:prSet presAssocID="{6A13E541-1A64-4644-8316-C43FD3E10777}" presName="TwoNodes_2_text" presStyleLbl="node1" presStyleIdx="1" presStyleCnt="2">
        <dgm:presLayoutVars>
          <dgm:bulletEnabled val="1"/>
        </dgm:presLayoutVars>
      </dgm:prSet>
      <dgm:spPr/>
      <dgm:t>
        <a:bodyPr/>
        <a:lstStyle/>
        <a:p>
          <a:endParaRPr lang="es-MX"/>
        </a:p>
      </dgm:t>
    </dgm:pt>
  </dgm:ptLst>
  <dgm:cxnLst>
    <dgm:cxn modelId="{281D9FC1-F9AF-4237-A451-659C63807B49}" type="presOf" srcId="{28270202-2518-456F-86C5-5C639CFA8F73}" destId="{3F55412F-A05E-4EA2-A389-8BFD763B0851}" srcOrd="1" destOrd="0" presId="urn:microsoft.com/office/officeart/2005/8/layout/vProcess5"/>
    <dgm:cxn modelId="{9A8D46B8-D8DF-46BD-A372-9B5BD0A13D62}" type="presOf" srcId="{6A13E541-1A64-4644-8316-C43FD3E10777}" destId="{90179755-439C-498C-9C23-A6257ECC33E6}" srcOrd="0" destOrd="0" presId="urn:microsoft.com/office/officeart/2005/8/layout/vProcess5"/>
    <dgm:cxn modelId="{F061C5D6-CD14-4DAE-B704-AC4B75EA4CC6}" type="presOf" srcId="{B7909355-0055-4332-BA0E-1C16F8CF05CB}" destId="{D46A9AA3-6DBE-4EE6-820B-E89AE37A5FDD}" srcOrd="1" destOrd="0" presId="urn:microsoft.com/office/officeart/2005/8/layout/vProcess5"/>
    <dgm:cxn modelId="{4683E62D-5610-4728-AE99-B68FC0284E89}" srcId="{6A13E541-1A64-4644-8316-C43FD3E10777}" destId="{28270202-2518-456F-86C5-5C639CFA8F73}" srcOrd="1" destOrd="0" parTransId="{A417014E-7686-4826-8DA4-9A736DDB5A4D}" sibTransId="{04129607-69FB-40A5-9028-4D5E990DC2E5}"/>
    <dgm:cxn modelId="{C4B5927A-4F02-4E93-866B-0FBDC9749B8E}" type="presOf" srcId="{B7909355-0055-4332-BA0E-1C16F8CF05CB}" destId="{0F429C3D-13D6-4469-94F7-B808897D629F}" srcOrd="0" destOrd="0" presId="urn:microsoft.com/office/officeart/2005/8/layout/vProcess5"/>
    <dgm:cxn modelId="{876B1CA6-C7C6-4C26-A8FB-4E678E3125EC}" type="presOf" srcId="{0BBFBC83-499F-4817-99C9-1FEC65CA1D7A}" destId="{A4007B07-A22A-41E4-8B9E-23172C53052D}" srcOrd="0" destOrd="0" presId="urn:microsoft.com/office/officeart/2005/8/layout/vProcess5"/>
    <dgm:cxn modelId="{D5FB9D46-FF78-434B-B30C-5D2083BCE48F}" srcId="{6A13E541-1A64-4644-8316-C43FD3E10777}" destId="{B7909355-0055-4332-BA0E-1C16F8CF05CB}" srcOrd="0" destOrd="0" parTransId="{E7037C3A-D897-486A-BFE6-C42CE0FB9F71}" sibTransId="{0BBFBC83-499F-4817-99C9-1FEC65CA1D7A}"/>
    <dgm:cxn modelId="{BFB74C4A-7299-4191-9AF5-A602C753D406}" type="presOf" srcId="{28270202-2518-456F-86C5-5C639CFA8F73}" destId="{D3AE3618-E514-4949-ADE3-D868D37B54FA}" srcOrd="0" destOrd="0" presId="urn:microsoft.com/office/officeart/2005/8/layout/vProcess5"/>
    <dgm:cxn modelId="{9D4FE2F7-F1A2-454D-AF46-C54CFA34B8C9}" type="presParOf" srcId="{90179755-439C-498C-9C23-A6257ECC33E6}" destId="{04ECC86D-CD47-47C2-95C1-EB956F797F5A}" srcOrd="0" destOrd="0" presId="urn:microsoft.com/office/officeart/2005/8/layout/vProcess5"/>
    <dgm:cxn modelId="{F5CFF56C-A60A-4F16-AD1A-75746337C4F6}" type="presParOf" srcId="{90179755-439C-498C-9C23-A6257ECC33E6}" destId="{0F429C3D-13D6-4469-94F7-B808897D629F}" srcOrd="1" destOrd="0" presId="urn:microsoft.com/office/officeart/2005/8/layout/vProcess5"/>
    <dgm:cxn modelId="{FEDC702C-9E9B-45DE-871D-8022D707C94D}" type="presParOf" srcId="{90179755-439C-498C-9C23-A6257ECC33E6}" destId="{D3AE3618-E514-4949-ADE3-D868D37B54FA}" srcOrd="2" destOrd="0" presId="urn:microsoft.com/office/officeart/2005/8/layout/vProcess5"/>
    <dgm:cxn modelId="{5E855B65-56F8-43AC-9FEE-A7DE8DC2B37A}" type="presParOf" srcId="{90179755-439C-498C-9C23-A6257ECC33E6}" destId="{A4007B07-A22A-41E4-8B9E-23172C53052D}" srcOrd="3" destOrd="0" presId="urn:microsoft.com/office/officeart/2005/8/layout/vProcess5"/>
    <dgm:cxn modelId="{D27C8373-856D-4394-A64F-66BCCFEEB275}" type="presParOf" srcId="{90179755-439C-498C-9C23-A6257ECC33E6}" destId="{D46A9AA3-6DBE-4EE6-820B-E89AE37A5FDD}" srcOrd="4" destOrd="0" presId="urn:microsoft.com/office/officeart/2005/8/layout/vProcess5"/>
    <dgm:cxn modelId="{4FF1AAF9-CE79-4FBE-A243-3EAFF158D3D3}" type="presParOf" srcId="{90179755-439C-498C-9C23-A6257ECC33E6}" destId="{3F55412F-A05E-4EA2-A389-8BFD763B0851}" srcOrd="5" destOrd="0" presId="urn:microsoft.com/office/officeart/2005/8/layout/vProcess5"/>
  </dgm:cxnLst>
  <dgm:bg/>
  <dgm:whole/>
</dgm:dataModel>
</file>

<file path=ppt/diagrams/data35.xml><?xml version="1.0" encoding="utf-8"?>
<dgm:dataModel xmlns:dgm="http://schemas.openxmlformats.org/drawingml/2006/diagram" xmlns:a="http://schemas.openxmlformats.org/drawingml/2006/main">
  <dgm:ptLst>
    <dgm:pt modelId="{6A13E541-1A64-4644-8316-C43FD3E10777}" type="doc">
      <dgm:prSet loTypeId="urn:microsoft.com/office/officeart/2005/8/layout/vProcess5" loCatId="process" qsTypeId="urn:microsoft.com/office/officeart/2005/8/quickstyle/3d3" qsCatId="3D" csTypeId="urn:microsoft.com/office/officeart/2005/8/colors/colorful3" csCatId="colorful" phldr="1"/>
      <dgm:spPr/>
      <dgm:t>
        <a:bodyPr/>
        <a:lstStyle/>
        <a:p>
          <a:endParaRPr lang="es-ES"/>
        </a:p>
      </dgm:t>
    </dgm:pt>
    <dgm:pt modelId="{B7909355-0055-4332-BA0E-1C16F8CF05CB}">
      <dgm:prSet custT="1"/>
      <dgm:spPr>
        <a:solidFill>
          <a:srgbClr val="46C1CE"/>
        </a:solidFill>
      </dgm:spPr>
      <dgm:t>
        <a:bodyPr/>
        <a:lstStyle/>
        <a:p>
          <a:pPr rtl="0"/>
          <a:r>
            <a:rPr lang="es-ES" sz="1600" dirty="0" smtClean="0"/>
            <a:t>El hogar, como una comunidad doméstica que implica comunidad de vida de los miembros de la familia, presenta graves síntomas de disolución o cuando menos de una profunda transformación.</a:t>
          </a:r>
          <a:endParaRPr lang="es-ES" sz="1600" dirty="0"/>
        </a:p>
      </dgm:t>
    </dgm:pt>
    <dgm:pt modelId="{E7037C3A-D897-486A-BFE6-C42CE0FB9F71}" type="parTrans" cxnId="{D5FB9D46-FF78-434B-B30C-5D2083BCE48F}">
      <dgm:prSet/>
      <dgm:spPr/>
      <dgm:t>
        <a:bodyPr/>
        <a:lstStyle/>
        <a:p>
          <a:endParaRPr lang="es-ES"/>
        </a:p>
      </dgm:t>
    </dgm:pt>
    <dgm:pt modelId="{0BBFBC83-499F-4817-99C9-1FEC65CA1D7A}" type="sibTrans" cxnId="{D5FB9D46-FF78-434B-B30C-5D2083BCE48F}">
      <dgm:prSet/>
      <dgm:spPr/>
      <dgm:t>
        <a:bodyPr/>
        <a:lstStyle/>
        <a:p>
          <a:endParaRPr lang="es-ES"/>
        </a:p>
      </dgm:t>
    </dgm:pt>
    <dgm:pt modelId="{28270202-2518-456F-86C5-5C639CFA8F73}">
      <dgm:prSet custT="1"/>
      <dgm:spPr>
        <a:solidFill>
          <a:schemeClr val="accent3">
            <a:lumMod val="75000"/>
          </a:schemeClr>
        </a:solidFill>
      </dgm:spPr>
      <dgm:t>
        <a:bodyPr/>
        <a:lstStyle/>
        <a:p>
          <a:pPr rtl="0"/>
          <a:r>
            <a:rPr lang="es-ES" sz="1600" dirty="0" smtClean="0"/>
            <a:t>La casa de la familia está dejando de existir como una unidad económica y espiritual y con ello se han relajado los lazos de solidaridad y ayuda mutua entre sus componentes que forman el sustento de la organización familiar para el cumplimiento de los fines de ésta.</a:t>
          </a:r>
          <a:endParaRPr lang="es-ES" sz="1600" dirty="0"/>
        </a:p>
      </dgm:t>
    </dgm:pt>
    <dgm:pt modelId="{A417014E-7686-4826-8DA4-9A736DDB5A4D}" type="parTrans" cxnId="{4683E62D-5610-4728-AE99-B68FC0284E89}">
      <dgm:prSet/>
      <dgm:spPr/>
    </dgm:pt>
    <dgm:pt modelId="{04129607-69FB-40A5-9028-4D5E990DC2E5}" type="sibTrans" cxnId="{4683E62D-5610-4728-AE99-B68FC0284E89}">
      <dgm:prSet/>
      <dgm:spPr/>
    </dgm:pt>
    <dgm:pt modelId="{90179755-439C-498C-9C23-A6257ECC33E6}" type="pres">
      <dgm:prSet presAssocID="{6A13E541-1A64-4644-8316-C43FD3E10777}" presName="outerComposite" presStyleCnt="0">
        <dgm:presLayoutVars>
          <dgm:chMax val="5"/>
          <dgm:dir/>
          <dgm:resizeHandles val="exact"/>
        </dgm:presLayoutVars>
      </dgm:prSet>
      <dgm:spPr/>
      <dgm:t>
        <a:bodyPr/>
        <a:lstStyle/>
        <a:p>
          <a:endParaRPr lang="es-MX"/>
        </a:p>
      </dgm:t>
    </dgm:pt>
    <dgm:pt modelId="{04ECC86D-CD47-47C2-95C1-EB956F797F5A}" type="pres">
      <dgm:prSet presAssocID="{6A13E541-1A64-4644-8316-C43FD3E10777}" presName="dummyMaxCanvas" presStyleCnt="0">
        <dgm:presLayoutVars/>
      </dgm:prSet>
      <dgm:spPr/>
    </dgm:pt>
    <dgm:pt modelId="{0F429C3D-13D6-4469-94F7-B808897D629F}" type="pres">
      <dgm:prSet presAssocID="{6A13E541-1A64-4644-8316-C43FD3E10777}" presName="TwoNodes_1" presStyleLbl="node1" presStyleIdx="0" presStyleCnt="2" custScaleY="65242" custLinFactNeighborX="1153" custLinFactNeighborY="-14530">
        <dgm:presLayoutVars>
          <dgm:bulletEnabled val="1"/>
        </dgm:presLayoutVars>
      </dgm:prSet>
      <dgm:spPr/>
      <dgm:t>
        <a:bodyPr/>
        <a:lstStyle/>
        <a:p>
          <a:endParaRPr lang="es-MX"/>
        </a:p>
      </dgm:t>
    </dgm:pt>
    <dgm:pt modelId="{D3AE3618-E514-4949-ADE3-D868D37B54FA}" type="pres">
      <dgm:prSet presAssocID="{6A13E541-1A64-4644-8316-C43FD3E10777}" presName="TwoNodes_2" presStyleLbl="node1" presStyleIdx="1" presStyleCnt="2" custScaleY="133618" custLinFactNeighborX="-2653" custLinFactNeighborY="-14388">
        <dgm:presLayoutVars>
          <dgm:bulletEnabled val="1"/>
        </dgm:presLayoutVars>
      </dgm:prSet>
      <dgm:spPr/>
      <dgm:t>
        <a:bodyPr/>
        <a:lstStyle/>
        <a:p>
          <a:endParaRPr lang="es-MX"/>
        </a:p>
      </dgm:t>
    </dgm:pt>
    <dgm:pt modelId="{A4007B07-A22A-41E4-8B9E-23172C53052D}" type="pres">
      <dgm:prSet presAssocID="{6A13E541-1A64-4644-8316-C43FD3E10777}" presName="TwoConn_1-2" presStyleLbl="fgAccFollowNode1" presStyleIdx="0" presStyleCnt="1" custScaleY="49025" custLinFactNeighborX="26803" custLinFactNeighborY="-67751">
        <dgm:presLayoutVars>
          <dgm:bulletEnabled val="1"/>
        </dgm:presLayoutVars>
      </dgm:prSet>
      <dgm:spPr/>
      <dgm:t>
        <a:bodyPr/>
        <a:lstStyle/>
        <a:p>
          <a:endParaRPr lang="es-MX"/>
        </a:p>
      </dgm:t>
    </dgm:pt>
    <dgm:pt modelId="{D46A9AA3-6DBE-4EE6-820B-E89AE37A5FDD}" type="pres">
      <dgm:prSet presAssocID="{6A13E541-1A64-4644-8316-C43FD3E10777}" presName="TwoNodes_1_text" presStyleLbl="node1" presStyleIdx="1" presStyleCnt="2">
        <dgm:presLayoutVars>
          <dgm:bulletEnabled val="1"/>
        </dgm:presLayoutVars>
      </dgm:prSet>
      <dgm:spPr/>
      <dgm:t>
        <a:bodyPr/>
        <a:lstStyle/>
        <a:p>
          <a:endParaRPr lang="es-MX"/>
        </a:p>
      </dgm:t>
    </dgm:pt>
    <dgm:pt modelId="{3F55412F-A05E-4EA2-A389-8BFD763B0851}" type="pres">
      <dgm:prSet presAssocID="{6A13E541-1A64-4644-8316-C43FD3E10777}" presName="TwoNodes_2_text" presStyleLbl="node1" presStyleIdx="1" presStyleCnt="2">
        <dgm:presLayoutVars>
          <dgm:bulletEnabled val="1"/>
        </dgm:presLayoutVars>
      </dgm:prSet>
      <dgm:spPr/>
      <dgm:t>
        <a:bodyPr/>
        <a:lstStyle/>
        <a:p>
          <a:endParaRPr lang="es-MX"/>
        </a:p>
      </dgm:t>
    </dgm:pt>
  </dgm:ptLst>
  <dgm:cxnLst>
    <dgm:cxn modelId="{83B01667-E0DB-4793-B7A7-4649E2BCFE48}" type="presOf" srcId="{B7909355-0055-4332-BA0E-1C16F8CF05CB}" destId="{0F429C3D-13D6-4469-94F7-B808897D629F}" srcOrd="0" destOrd="0" presId="urn:microsoft.com/office/officeart/2005/8/layout/vProcess5"/>
    <dgm:cxn modelId="{A2FE35AD-5760-423D-91FC-32060AD61570}" type="presOf" srcId="{6A13E541-1A64-4644-8316-C43FD3E10777}" destId="{90179755-439C-498C-9C23-A6257ECC33E6}" srcOrd="0" destOrd="0" presId="urn:microsoft.com/office/officeart/2005/8/layout/vProcess5"/>
    <dgm:cxn modelId="{A1B0F535-BB52-4BC2-BC8A-A36150BFE232}" type="presOf" srcId="{28270202-2518-456F-86C5-5C639CFA8F73}" destId="{3F55412F-A05E-4EA2-A389-8BFD763B0851}" srcOrd="1" destOrd="0" presId="urn:microsoft.com/office/officeart/2005/8/layout/vProcess5"/>
    <dgm:cxn modelId="{E85CE8AF-E913-471E-A862-4C47E1C09DFA}" type="presOf" srcId="{28270202-2518-456F-86C5-5C639CFA8F73}" destId="{D3AE3618-E514-4949-ADE3-D868D37B54FA}" srcOrd="0" destOrd="0" presId="urn:microsoft.com/office/officeart/2005/8/layout/vProcess5"/>
    <dgm:cxn modelId="{4683E62D-5610-4728-AE99-B68FC0284E89}" srcId="{6A13E541-1A64-4644-8316-C43FD3E10777}" destId="{28270202-2518-456F-86C5-5C639CFA8F73}" srcOrd="1" destOrd="0" parTransId="{A417014E-7686-4826-8DA4-9A736DDB5A4D}" sibTransId="{04129607-69FB-40A5-9028-4D5E990DC2E5}"/>
    <dgm:cxn modelId="{B08A3CD2-4C0B-4083-877D-48150B3AF65B}" type="presOf" srcId="{0BBFBC83-499F-4817-99C9-1FEC65CA1D7A}" destId="{A4007B07-A22A-41E4-8B9E-23172C53052D}" srcOrd="0" destOrd="0" presId="urn:microsoft.com/office/officeart/2005/8/layout/vProcess5"/>
    <dgm:cxn modelId="{65FD69C0-6418-49CA-8595-3469BFF48D50}" type="presOf" srcId="{B7909355-0055-4332-BA0E-1C16F8CF05CB}" destId="{D46A9AA3-6DBE-4EE6-820B-E89AE37A5FDD}" srcOrd="1" destOrd="0" presId="urn:microsoft.com/office/officeart/2005/8/layout/vProcess5"/>
    <dgm:cxn modelId="{D5FB9D46-FF78-434B-B30C-5D2083BCE48F}" srcId="{6A13E541-1A64-4644-8316-C43FD3E10777}" destId="{B7909355-0055-4332-BA0E-1C16F8CF05CB}" srcOrd="0" destOrd="0" parTransId="{E7037C3A-D897-486A-BFE6-C42CE0FB9F71}" sibTransId="{0BBFBC83-499F-4817-99C9-1FEC65CA1D7A}"/>
    <dgm:cxn modelId="{F32CFA3D-B8EE-4B86-9C3A-4F41E1C42F54}" type="presParOf" srcId="{90179755-439C-498C-9C23-A6257ECC33E6}" destId="{04ECC86D-CD47-47C2-95C1-EB956F797F5A}" srcOrd="0" destOrd="0" presId="urn:microsoft.com/office/officeart/2005/8/layout/vProcess5"/>
    <dgm:cxn modelId="{EA28C09A-88B0-48EB-805D-DC34ACDAD9B9}" type="presParOf" srcId="{90179755-439C-498C-9C23-A6257ECC33E6}" destId="{0F429C3D-13D6-4469-94F7-B808897D629F}" srcOrd="1" destOrd="0" presId="urn:microsoft.com/office/officeart/2005/8/layout/vProcess5"/>
    <dgm:cxn modelId="{DCDEBB8D-A713-40E9-921D-2C378FAD26B5}" type="presParOf" srcId="{90179755-439C-498C-9C23-A6257ECC33E6}" destId="{D3AE3618-E514-4949-ADE3-D868D37B54FA}" srcOrd="2" destOrd="0" presId="urn:microsoft.com/office/officeart/2005/8/layout/vProcess5"/>
    <dgm:cxn modelId="{4CC04664-029E-4151-8951-4F9CC46C9416}" type="presParOf" srcId="{90179755-439C-498C-9C23-A6257ECC33E6}" destId="{A4007B07-A22A-41E4-8B9E-23172C53052D}" srcOrd="3" destOrd="0" presId="urn:microsoft.com/office/officeart/2005/8/layout/vProcess5"/>
    <dgm:cxn modelId="{489075C7-0C62-4A87-9102-279A8B1A76EB}" type="presParOf" srcId="{90179755-439C-498C-9C23-A6257ECC33E6}" destId="{D46A9AA3-6DBE-4EE6-820B-E89AE37A5FDD}" srcOrd="4" destOrd="0" presId="urn:microsoft.com/office/officeart/2005/8/layout/vProcess5"/>
    <dgm:cxn modelId="{5319CD0F-31FE-4462-87BF-900BD88BCB25}" type="presParOf" srcId="{90179755-439C-498C-9C23-A6257ECC33E6}" destId="{3F55412F-A05E-4EA2-A389-8BFD763B0851}" srcOrd="5" destOrd="0" presId="urn:microsoft.com/office/officeart/2005/8/layout/vProcess5"/>
  </dgm:cxnLst>
  <dgm:bg/>
  <dgm:whole/>
</dgm:dataModel>
</file>

<file path=ppt/diagrams/data3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DERECHO PATRIMONIAL</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0" dirty="0" smtClean="0"/>
            <a:t>El </a:t>
          </a:r>
          <a:r>
            <a:rPr lang="es-MX" dirty="0" smtClean="0"/>
            <a:t>estudio de los derechos reales (propiedad, posesión, usufructo, uso habitación, servidumbre, </a:t>
          </a:r>
          <a:r>
            <a:rPr lang="es-MX" dirty="0" err="1" smtClean="0"/>
            <a:t>etc</a:t>
          </a:r>
          <a:r>
            <a:rPr lang="es-MX" dirty="0" smtClean="0"/>
            <a:t>), incluyendo la organización jurídica del patrimonio en general y la clasificación de los bienes.</a:t>
          </a:r>
          <a:endParaRPr lang="es-MX" b="1" dirty="0"/>
        </a:p>
      </dgm:t>
    </dgm:pt>
    <dgm:pt modelId="{FE4B5F38-D98F-4533-B936-ED4F327F2691}" type="parTrans" cxnId="{AC3EC93A-077F-48CF-B7F0-91B051F61A57}">
      <dgm:prSet/>
      <dgm:spPr/>
      <dgm:t>
        <a:bodyPr/>
        <a:lstStyle/>
        <a:p>
          <a:endParaRPr lang="es-MX" dirty="0"/>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MX" dirty="0" smtClean="0"/>
            <a:t>El derecho sucesorio, establece las normas aplicables a la sucesión por causa de muerte</a:t>
          </a:r>
          <a:endParaRPr lang="es-MX" dirty="0"/>
        </a:p>
      </dgm:t>
    </dgm:pt>
    <dgm:pt modelId="{46E3F74C-0362-48D0-B56B-E8D1DC5BB4C0}" type="parTrans" cxnId="{5208046A-0D6B-4F72-84CF-42E785668225}">
      <dgm:prSet/>
      <dgm:spPr/>
      <dgm:t>
        <a:bodyPr/>
        <a:lstStyle/>
        <a:p>
          <a:endParaRPr lang="es-MX" dirty="0"/>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0" dirty="0" smtClean="0"/>
            <a:t>El </a:t>
          </a:r>
          <a:r>
            <a:rPr lang="es-MX" dirty="0" smtClean="0"/>
            <a:t>derecho de crédito o de las obligaciones, las fuentes de las obligaciones y los contratos, es decir,  las distintas relaciones jurídicas de crédito que nacen del contrato o de las fuentes denominadas extracontractuales (declaración unilateral de voluntad, testamento, sentencia, acto administrativo, enriquecimiento sin causa, gestión de negocios, hechos ilícitos y responsabilidad objetiva)</a:t>
          </a:r>
          <a:endParaRPr lang="es-MX" dirty="0"/>
        </a:p>
      </dgm:t>
    </dgm:pt>
    <dgm:pt modelId="{5AE9E007-F748-41BE-A804-9159204C221F}" type="parTrans" cxnId="{5DC0194A-0960-4EA3-B62B-C6665B4EE2C0}">
      <dgm:prSet/>
      <dgm:spPr/>
      <dgm:t>
        <a:bodyPr/>
        <a:lstStyle/>
        <a:p>
          <a:endParaRPr lang="es-MX" dirty="0"/>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X="74971" custScaleY="212961" custLinFactNeighborX="-11286" custLinFactNeighborY="-807">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X="143578" custScaleY="221334" custLinFactNeighborX="-10814" custLinFactNeighborY="6311">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C11E773F-781D-4E31-B7D5-AC90743FD16E}" type="presOf" srcId="{46E3F74C-0362-48D0-B56B-E8D1DC5BB4C0}" destId="{83DC986F-9DA5-490F-B102-FF81E2ECE2E2}"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93E03A86-4EB2-475B-B9D5-8B874EE8EE62}" type="presOf" srcId="{5AE9E007-F748-41BE-A804-9159204C221F}" destId="{98930C70-7571-4249-9CA3-3ADE5E8A6665}" srcOrd="0" destOrd="0" presId="urn:microsoft.com/office/officeart/2005/8/layout/hierarchy1"/>
    <dgm:cxn modelId="{2A094E9A-5C4A-4F66-ABAC-49D1F36F361A}" type="presOf" srcId="{FE4B5F38-D98F-4533-B936-ED4F327F2691}" destId="{0E4B76F5-E02E-427F-98EA-BBB0906BB7AE}" srcOrd="0" destOrd="0" presId="urn:microsoft.com/office/officeart/2005/8/layout/hierarchy1"/>
    <dgm:cxn modelId="{2BBA61D1-410A-4E06-B4BB-20D046204BED}" type="presOf" srcId="{FBFF5AC6-D4FF-448F-B809-D5A0E91CD25C}" destId="{C3569CA3-BC6C-4890-9B47-EB5B5220EA40}"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1C810640-E83D-48A1-A83D-23A69A7CF8A3}" type="presOf" srcId="{05D3AC43-4A09-431D-ABB7-F8F187DF3499}" destId="{4BC179A4-822A-4BEF-8E27-1F0672DDF319}" srcOrd="0" destOrd="0" presId="urn:microsoft.com/office/officeart/2005/8/layout/hierarchy1"/>
    <dgm:cxn modelId="{8589B5B9-D9C9-4C3B-9085-C7D06FC73720}" type="presOf" srcId="{EFB5D373-51AF-49DD-9A28-D8A90F8681C3}" destId="{733792A5-9BB4-4291-8EC9-903E8FC5DB4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82BE442C-59EF-487A-867D-73BA8A2384A3}" type="presOf" srcId="{A3D6C485-362F-4B09-B28D-FAF684C4F639}" destId="{4B7F4AB9-F29B-4850-8C18-D2E3C0E2F58E}" srcOrd="0" destOrd="0" presId="urn:microsoft.com/office/officeart/2005/8/layout/hierarchy1"/>
    <dgm:cxn modelId="{EDE6A580-89EC-4F58-AB97-933427E3FCA4}" type="presOf" srcId="{2CE5DF26-B670-401B-ADF0-79AB843A4502}" destId="{E9AE880C-5EC3-4E24-849B-539CD8DDC8DB}" srcOrd="0" destOrd="0" presId="urn:microsoft.com/office/officeart/2005/8/layout/hierarchy1"/>
    <dgm:cxn modelId="{EA9D2B38-6769-485D-A28A-000BB0CF5CE7}" type="presParOf" srcId="{C3569CA3-BC6C-4890-9B47-EB5B5220EA40}" destId="{9AA6EF33-DCBB-4D85-858D-B1941F11E53B}" srcOrd="0" destOrd="0" presId="urn:microsoft.com/office/officeart/2005/8/layout/hierarchy1"/>
    <dgm:cxn modelId="{8FD6D060-A8CC-4E59-B006-731A65745AE0}" type="presParOf" srcId="{9AA6EF33-DCBB-4D85-858D-B1941F11E53B}" destId="{4B3E1051-24E6-4F90-BFAB-DD95666A1787}" srcOrd="0" destOrd="0" presId="urn:microsoft.com/office/officeart/2005/8/layout/hierarchy1"/>
    <dgm:cxn modelId="{7E51B510-AE1E-4EEC-80AF-F90C03BB1005}" type="presParOf" srcId="{4B3E1051-24E6-4F90-BFAB-DD95666A1787}" destId="{75EAD2D3-6CE4-4F11-BEF9-1DC2D4DBE0D6}" srcOrd="0" destOrd="0" presId="urn:microsoft.com/office/officeart/2005/8/layout/hierarchy1"/>
    <dgm:cxn modelId="{223D140A-AB90-4CE2-97AC-3A52A4D1B3CA}" type="presParOf" srcId="{4B3E1051-24E6-4F90-BFAB-DD95666A1787}" destId="{4B7F4AB9-F29B-4850-8C18-D2E3C0E2F58E}" srcOrd="1" destOrd="0" presId="urn:microsoft.com/office/officeart/2005/8/layout/hierarchy1"/>
    <dgm:cxn modelId="{DF2D3107-A197-4F7B-B092-C220A5CC5E98}" type="presParOf" srcId="{9AA6EF33-DCBB-4D85-858D-B1941F11E53B}" destId="{6711D6AE-1971-4272-B907-1577FDAAFF7C}" srcOrd="1" destOrd="0" presId="urn:microsoft.com/office/officeart/2005/8/layout/hierarchy1"/>
    <dgm:cxn modelId="{7DA31238-8617-4BB1-B3AC-67B91FE001E3}" type="presParOf" srcId="{6711D6AE-1971-4272-B907-1577FDAAFF7C}" destId="{0E4B76F5-E02E-427F-98EA-BBB0906BB7AE}" srcOrd="0" destOrd="0" presId="urn:microsoft.com/office/officeart/2005/8/layout/hierarchy1"/>
    <dgm:cxn modelId="{31179573-EFB4-40BC-9DE9-2698719950E3}" type="presParOf" srcId="{6711D6AE-1971-4272-B907-1577FDAAFF7C}" destId="{38CBADFD-A4FB-461D-A322-C93227F6E4A1}" srcOrd="1" destOrd="0" presId="urn:microsoft.com/office/officeart/2005/8/layout/hierarchy1"/>
    <dgm:cxn modelId="{959DBA54-2066-4AAF-941B-2C0FA48DC742}" type="presParOf" srcId="{38CBADFD-A4FB-461D-A322-C93227F6E4A1}" destId="{5E5D4454-7FA8-42A6-9A60-25EEFBBBDE56}" srcOrd="0" destOrd="0" presId="urn:microsoft.com/office/officeart/2005/8/layout/hierarchy1"/>
    <dgm:cxn modelId="{85F058D6-EA9C-4C68-A592-0612AD72050E}" type="presParOf" srcId="{5E5D4454-7FA8-42A6-9A60-25EEFBBBDE56}" destId="{E82D1BB4-9A5E-4D81-93B4-487B2E7F5108}" srcOrd="0" destOrd="0" presId="urn:microsoft.com/office/officeart/2005/8/layout/hierarchy1"/>
    <dgm:cxn modelId="{5C27CCB5-33DC-43B1-868C-0011A7C4B66A}" type="presParOf" srcId="{5E5D4454-7FA8-42A6-9A60-25EEFBBBDE56}" destId="{E9AE880C-5EC3-4E24-849B-539CD8DDC8DB}" srcOrd="1" destOrd="0" presId="urn:microsoft.com/office/officeart/2005/8/layout/hierarchy1"/>
    <dgm:cxn modelId="{91839E1D-7A91-4D0F-AEB6-C2C710E509E7}" type="presParOf" srcId="{38CBADFD-A4FB-461D-A322-C93227F6E4A1}" destId="{328B4D06-8F56-4C1E-BD81-3751905068F1}" srcOrd="1" destOrd="0" presId="urn:microsoft.com/office/officeart/2005/8/layout/hierarchy1"/>
    <dgm:cxn modelId="{1829EA50-A0FA-446C-A8E6-069E15C9AFD3}" type="presParOf" srcId="{6711D6AE-1971-4272-B907-1577FDAAFF7C}" destId="{83DC986F-9DA5-490F-B102-FF81E2ECE2E2}" srcOrd="2" destOrd="0" presId="urn:microsoft.com/office/officeart/2005/8/layout/hierarchy1"/>
    <dgm:cxn modelId="{C9DE09EC-D644-47C8-B7A0-AC4B9DB6E776}" type="presParOf" srcId="{6711D6AE-1971-4272-B907-1577FDAAFF7C}" destId="{2DC90864-5D4E-4CF4-9E04-6FE2EF30916E}" srcOrd="3" destOrd="0" presId="urn:microsoft.com/office/officeart/2005/8/layout/hierarchy1"/>
    <dgm:cxn modelId="{64D6C2C3-869C-43A3-A03B-881C45555E62}" type="presParOf" srcId="{2DC90864-5D4E-4CF4-9E04-6FE2EF30916E}" destId="{E481D7AE-36E6-4272-A9EA-2C619B052E41}" srcOrd="0" destOrd="0" presId="urn:microsoft.com/office/officeart/2005/8/layout/hierarchy1"/>
    <dgm:cxn modelId="{FBB4144A-1329-491D-BD8B-CA20424E59EC}" type="presParOf" srcId="{E481D7AE-36E6-4272-A9EA-2C619B052E41}" destId="{8768CE2D-E919-4070-A44B-412DE2126615}" srcOrd="0" destOrd="0" presId="urn:microsoft.com/office/officeart/2005/8/layout/hierarchy1"/>
    <dgm:cxn modelId="{707A4088-A8CB-4CAC-B099-B8D4BF8468CF}" type="presParOf" srcId="{E481D7AE-36E6-4272-A9EA-2C619B052E41}" destId="{733792A5-9BB4-4291-8EC9-903E8FC5DB4B}" srcOrd="1" destOrd="0" presId="urn:microsoft.com/office/officeart/2005/8/layout/hierarchy1"/>
    <dgm:cxn modelId="{E92133AE-9BA8-4C5C-8235-B32377B1114C}" type="presParOf" srcId="{2DC90864-5D4E-4CF4-9E04-6FE2EF30916E}" destId="{52C53BD3-B7FF-4F78-AB27-A0F74787564B}" srcOrd="1" destOrd="0" presId="urn:microsoft.com/office/officeart/2005/8/layout/hierarchy1"/>
    <dgm:cxn modelId="{BF46E01A-AAD9-425B-B3C0-532E34B04CE7}" type="presParOf" srcId="{6711D6AE-1971-4272-B907-1577FDAAFF7C}" destId="{98930C70-7571-4249-9CA3-3ADE5E8A6665}" srcOrd="4" destOrd="0" presId="urn:microsoft.com/office/officeart/2005/8/layout/hierarchy1"/>
    <dgm:cxn modelId="{725C8D6E-C700-4AB8-B391-0D4099315307}" type="presParOf" srcId="{6711D6AE-1971-4272-B907-1577FDAAFF7C}" destId="{05C07188-AC4B-44AE-997A-EB66B8C0F031}" srcOrd="5" destOrd="0" presId="urn:microsoft.com/office/officeart/2005/8/layout/hierarchy1"/>
    <dgm:cxn modelId="{735EBC6C-CD24-4E99-B94F-8D6915EC6CC0}" type="presParOf" srcId="{05C07188-AC4B-44AE-997A-EB66B8C0F031}" destId="{FABA2D86-5D75-4323-8BEE-C1C3E5384B97}" srcOrd="0" destOrd="0" presId="urn:microsoft.com/office/officeart/2005/8/layout/hierarchy1"/>
    <dgm:cxn modelId="{DA16E3A0-F3DB-47AC-B250-BAC2D629776A}" type="presParOf" srcId="{FABA2D86-5D75-4323-8BEE-C1C3E5384B97}" destId="{B72E7CA3-1C87-4976-8E20-D93C78ECCCF6}" srcOrd="0" destOrd="0" presId="urn:microsoft.com/office/officeart/2005/8/layout/hierarchy1"/>
    <dgm:cxn modelId="{3553869E-ABF2-4F63-B96D-150129AE9124}" type="presParOf" srcId="{FABA2D86-5D75-4323-8BEE-C1C3E5384B97}" destId="{4BC179A4-822A-4BEF-8E27-1F0672DDF319}" srcOrd="1" destOrd="0" presId="urn:microsoft.com/office/officeart/2005/8/layout/hierarchy1"/>
    <dgm:cxn modelId="{79F3F2D1-11EB-463D-A2BB-E2F583A1664D}"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6" qsCatId="3D" csTypeId="urn:microsoft.com/office/officeart/2005/8/colors/colorful5" csCatId="colorful" phldr="1"/>
      <dgm:spPr/>
      <dgm:t>
        <a:bodyPr/>
        <a:lstStyle/>
        <a:p>
          <a:endParaRPr lang="es-MX"/>
        </a:p>
      </dgm:t>
    </dgm:pt>
    <dgm:pt modelId="{B1B3FC5F-8EAC-49E0-BF4B-9C44B19E90CA}">
      <dgm:prSet phldrT="[Texto]" custT="1"/>
      <dgm:spPr/>
      <dgm:t>
        <a:bodyPr/>
        <a:lstStyle/>
        <a:p>
          <a:r>
            <a:rPr lang="es-ES_tradnl" sz="2000" dirty="0" smtClean="0"/>
            <a:t>Desde la antigua Roma el derecho de familia solo se vio como parte de los derechos de la persona (Institutas de Justiniano) ya que existió una soberanía paterna absoluta sobre el grupo familiar</a:t>
          </a:r>
          <a:endParaRPr lang="es-MX" sz="2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dgm:spPr/>
      <dgm:t>
        <a:bodyPr/>
        <a:lstStyle/>
        <a:p>
          <a:r>
            <a:rPr lang="es-ES_tradnl" dirty="0" smtClean="0"/>
            <a:t>Desde la antigua Roma el derecho de familia solo se vio como parte de los derechos de la persona (Institutas de Justiniano) ya que existió una soberanía paterna absoluta sobre el grupo familiar</a:t>
          </a:r>
          <a:endParaRPr lang="es-MX"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C154288A-2963-43A6-B321-8E38992FF1EF}" type="pres">
      <dgm:prSet presAssocID="{B1B3FC5F-8EAC-49E0-BF4B-9C44B19E90CA}" presName="root1" presStyleCnt="0"/>
      <dgm:spPr/>
    </dgm:pt>
    <dgm:pt modelId="{AB211390-FB06-4975-A0E2-570098546CE6}" type="pres">
      <dgm:prSet presAssocID="{B1B3FC5F-8EAC-49E0-BF4B-9C44B19E90CA}" presName="LevelOneTextNode" presStyleLbl="node0" presStyleIdx="0" presStyleCnt="1">
        <dgm:presLayoutVars>
          <dgm:chPref val="3"/>
        </dgm:presLayoutVars>
      </dgm:prSet>
      <dgm:spPr/>
      <dgm:t>
        <a:bodyPr/>
        <a:lstStyle/>
        <a:p>
          <a:endParaRPr lang="es-MX"/>
        </a:p>
      </dgm:t>
    </dgm:pt>
    <dgm:pt modelId="{EAC1D79D-73A9-4FF7-B2B4-58CC31C1CADD}" type="pres">
      <dgm:prSet presAssocID="{B1B3FC5F-8EAC-49E0-BF4B-9C44B19E90CA}" presName="level2hierChild" presStyleCnt="0"/>
      <dgm:spPr/>
    </dgm:pt>
    <dgm:pt modelId="{9587EB41-7699-4CFF-A232-3032924C3ED2}" type="pres">
      <dgm:prSet presAssocID="{89A89081-9164-4F3D-B943-EDA6A4BF8F19}" presName="conn2-1" presStyleLbl="parChTrans1D2" presStyleIdx="0" presStyleCnt="1"/>
      <dgm:spPr/>
      <dgm:t>
        <a:bodyPr/>
        <a:lstStyle/>
        <a:p>
          <a:endParaRPr lang="es-MX"/>
        </a:p>
      </dgm:t>
    </dgm:pt>
    <dgm:pt modelId="{76F547AF-AE94-4448-81A3-6B40136A7A3D}" type="pres">
      <dgm:prSet presAssocID="{89A89081-9164-4F3D-B943-EDA6A4BF8F19}" presName="connTx" presStyleLbl="parChTrans1D2" presStyleIdx="0" presStyleCnt="1"/>
      <dgm:spPr/>
      <dgm:t>
        <a:bodyPr/>
        <a:lstStyle/>
        <a:p>
          <a:endParaRPr lang="es-MX"/>
        </a:p>
      </dgm:t>
    </dgm:pt>
    <dgm:pt modelId="{DE6B63E7-524B-4B32-BD82-CB325CF46569}" type="pres">
      <dgm:prSet presAssocID="{C2044D2B-0B4C-4B3F-A601-193B7C37A607}" presName="root2" presStyleCnt="0"/>
      <dgm:spPr/>
      <dgm:t>
        <a:bodyPr/>
        <a:lstStyle/>
        <a:p>
          <a:endParaRPr lang="es-MX"/>
        </a:p>
      </dgm:t>
    </dgm:pt>
    <dgm:pt modelId="{FE33DEAA-8D11-4E5B-A857-BDC9126EE2B2}" type="pres">
      <dgm:prSet presAssocID="{C2044D2B-0B4C-4B3F-A601-193B7C37A607}" presName="LevelTwoTextNode" presStyleLbl="node2" presStyleIdx="0" presStyleCnt="1" custLinFactNeighborX="1704" custLinFactNeighborY="90871">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t>
        <a:bodyPr/>
        <a:lstStyle/>
        <a:p>
          <a:endParaRPr lang="es-MX"/>
        </a:p>
      </dgm:t>
    </dgm:pt>
  </dgm:ptLst>
  <dgm:cxnLst>
    <dgm:cxn modelId="{F246AA0F-B23A-4378-9E3C-7A24C8F8391A}" type="presOf" srcId="{B1B3FC5F-8EAC-49E0-BF4B-9C44B19E90CA}" destId="{AB211390-FB06-4975-A0E2-570098546CE6}" srcOrd="0" destOrd="0" presId="urn:microsoft.com/office/officeart/2008/layout/HorizontalMultiLevelHierarchy"/>
    <dgm:cxn modelId="{CCA28987-AB81-4B2A-801C-54AB07B7AC03}" srcId="{7A4CE9E3-6F47-4A7D-BBC9-CD970A600FEC}" destId="{B1B3FC5F-8EAC-49E0-BF4B-9C44B19E90CA}" srcOrd="0" destOrd="0" parTransId="{CFE8A05B-5A44-4D58-94CA-319AFD18886E}" sibTransId="{E7FC47F1-0D8A-4797-938F-8692E22AF15C}"/>
    <dgm:cxn modelId="{F6C97E3B-1D6E-4351-99E7-27804D218914}" type="presOf" srcId="{C2044D2B-0B4C-4B3F-A601-193B7C37A607}" destId="{FE33DEAA-8D11-4E5B-A857-BDC9126EE2B2}" srcOrd="0" destOrd="0" presId="urn:microsoft.com/office/officeart/2008/layout/HorizontalMultiLevelHierarchy"/>
    <dgm:cxn modelId="{BDE57A93-448B-4052-87D6-F3F87D5A914D}" type="presOf" srcId="{7A4CE9E3-6F47-4A7D-BBC9-CD970A600FEC}" destId="{FA993D8A-CF90-47DF-92FF-817EA717461A}" srcOrd="0" destOrd="0" presId="urn:microsoft.com/office/officeart/2008/layout/HorizontalMultiLevelHierarchy"/>
    <dgm:cxn modelId="{C4157B1D-8DE4-4E57-B613-2EAAF4FA7A55}" type="presOf" srcId="{89A89081-9164-4F3D-B943-EDA6A4BF8F19}" destId="{9587EB41-7699-4CFF-A232-3032924C3ED2}" srcOrd="0" destOrd="0" presId="urn:microsoft.com/office/officeart/2008/layout/HorizontalMultiLevelHierarchy"/>
    <dgm:cxn modelId="{8B5A3A4F-3C19-4525-95BE-89DDE972F72F}" type="presOf" srcId="{89A89081-9164-4F3D-B943-EDA6A4BF8F19}" destId="{76F547AF-AE94-4448-81A3-6B40136A7A3D}" srcOrd="1" destOrd="0" presId="urn:microsoft.com/office/officeart/2008/layout/HorizontalMultiLevelHierarchy"/>
    <dgm:cxn modelId="{AFDAD796-628E-4E04-8C33-415512B40654}" srcId="{B1B3FC5F-8EAC-49E0-BF4B-9C44B19E90CA}" destId="{C2044D2B-0B4C-4B3F-A601-193B7C37A607}" srcOrd="0" destOrd="0" parTransId="{89A89081-9164-4F3D-B943-EDA6A4BF8F19}" sibTransId="{A87BE555-7FEB-4E03-9307-38F0787EDDAE}"/>
    <dgm:cxn modelId="{41A43A64-68A8-42A2-A107-512A8B88F18C}" type="presParOf" srcId="{FA993D8A-CF90-47DF-92FF-817EA717461A}" destId="{C154288A-2963-43A6-B321-8E38992FF1EF}" srcOrd="0" destOrd="0" presId="urn:microsoft.com/office/officeart/2008/layout/HorizontalMultiLevelHierarchy"/>
    <dgm:cxn modelId="{8FF77413-D0B9-44AF-AEE7-B3978E196F7E}" type="presParOf" srcId="{C154288A-2963-43A6-B321-8E38992FF1EF}" destId="{AB211390-FB06-4975-A0E2-570098546CE6}" srcOrd="0" destOrd="0" presId="urn:microsoft.com/office/officeart/2008/layout/HorizontalMultiLevelHierarchy"/>
    <dgm:cxn modelId="{1188AE24-CC22-457C-A615-1566864DB2A1}" type="presParOf" srcId="{C154288A-2963-43A6-B321-8E38992FF1EF}" destId="{EAC1D79D-73A9-4FF7-B2B4-58CC31C1CADD}" srcOrd="1" destOrd="0" presId="urn:microsoft.com/office/officeart/2008/layout/HorizontalMultiLevelHierarchy"/>
    <dgm:cxn modelId="{43108B34-266C-43FA-9657-EF853DC6ABD2}" type="presParOf" srcId="{EAC1D79D-73A9-4FF7-B2B4-58CC31C1CADD}" destId="{9587EB41-7699-4CFF-A232-3032924C3ED2}" srcOrd="0" destOrd="0" presId="urn:microsoft.com/office/officeart/2008/layout/HorizontalMultiLevelHierarchy"/>
    <dgm:cxn modelId="{9DE53566-F85F-4D5A-8FC9-F43A17D51925}" type="presParOf" srcId="{9587EB41-7699-4CFF-A232-3032924C3ED2}" destId="{76F547AF-AE94-4448-81A3-6B40136A7A3D}" srcOrd="0" destOrd="0" presId="urn:microsoft.com/office/officeart/2008/layout/HorizontalMultiLevelHierarchy"/>
    <dgm:cxn modelId="{CE1A9C6D-40CD-48A0-B0FB-D8AC1FA5757F}" type="presParOf" srcId="{EAC1D79D-73A9-4FF7-B2B4-58CC31C1CADD}" destId="{DE6B63E7-524B-4B32-BD82-CB325CF46569}" srcOrd="1" destOrd="0" presId="urn:microsoft.com/office/officeart/2008/layout/HorizontalMultiLevelHierarchy"/>
    <dgm:cxn modelId="{FCF63900-E917-48B8-9097-3F8BC3EF4D6C}" type="presParOf" srcId="{DE6B63E7-524B-4B32-BD82-CB325CF46569}" destId="{FE33DEAA-8D11-4E5B-A857-BDC9126EE2B2}" srcOrd="0" destOrd="0" presId="urn:microsoft.com/office/officeart/2008/layout/HorizontalMultiLevelHierarchy"/>
    <dgm:cxn modelId="{D307BC1E-F536-4341-AFFD-DBF429D38805}" type="presParOf" srcId="{DE6B63E7-524B-4B32-BD82-CB325CF46569}" destId="{5FA2F579-D794-414D-A5AE-158195BAF540}" srcOrd="1" destOrd="0" presId="urn:microsoft.com/office/officeart/2008/layout/HorizontalMultiLevelHierarchy"/>
  </dgm:cxnLst>
  <dgm:bg/>
  <dgm:whole/>
</dgm:dataModel>
</file>

<file path=ppt/diagrams/data4.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a:solidFill>
          <a:schemeClr val="tx2">
            <a:lumMod val="20000"/>
            <a:lumOff val="80000"/>
          </a:schemeClr>
        </a:solidFill>
      </dgm:spPr>
      <dgm:t>
        <a:bodyPr/>
        <a:lstStyle/>
        <a:p>
          <a:r>
            <a:rPr lang="es-ES" b="1" dirty="0" smtClean="0"/>
            <a:t>SANCIONADORAS: </a:t>
          </a:r>
          <a:r>
            <a:rPr lang="es-ES" dirty="0" smtClean="0"/>
            <a:t>Comprenden la inexistencia, la nulidad, la rescisión, la reparación del daño y la ejecución forzada</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a:solidFill>
          <a:schemeClr val="tx2">
            <a:lumMod val="40000"/>
            <a:lumOff val="60000"/>
          </a:schemeClr>
        </a:solidFill>
      </dgm:spPr>
      <dgm:t>
        <a:bodyPr/>
        <a:lstStyle/>
        <a:p>
          <a:pPr algn="ctr"/>
          <a:r>
            <a:rPr lang="es-ES" b="1" dirty="0" smtClean="0"/>
            <a:t>NO SANCIONADORAS: </a:t>
          </a:r>
          <a:r>
            <a:rPr lang="es-ES" dirty="0" smtClean="0"/>
            <a:t>Se refieren a la creación, trasmisión, modificación o extinción de derechos y deberes jurídicos.</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F3186A0F-2B54-4F17-881D-431B53944423}">
      <dgm:prSet phldrT="[Texto]"/>
      <dgm:spPr>
        <a:solidFill>
          <a:schemeClr val="tx2">
            <a:lumMod val="60000"/>
            <a:lumOff val="40000"/>
            <a:alpha val="50000"/>
          </a:schemeClr>
        </a:solidFill>
      </dgm:spPr>
      <dgm:t>
        <a:bodyPr/>
        <a:lstStyle/>
        <a:p>
          <a:r>
            <a:rPr lang="es-ES" b="1" dirty="0" smtClean="0"/>
            <a:t>CONSECUENCIAS DEL DERECHO CIVIL</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3" custLinFactNeighborX="32330" custLinFactNeighborY="-4092"/>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3" custLinFactNeighborX="262" custLinFactNeighborY="7706"/>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5CBAEABA-5124-4F71-8B24-4B76762117E7}" type="pres">
      <dgm:prSet presAssocID="{F3186A0F-2B54-4F17-881D-431B53944423}" presName="circ3" presStyleLbl="vennNode1" presStyleIdx="2" presStyleCnt="3" custLinFactNeighborX="-13805" custLinFactNeighborY="-29058"/>
      <dgm:spPr/>
      <dgm:t>
        <a:bodyPr/>
        <a:lstStyle/>
        <a:p>
          <a:endParaRPr lang="es-MX"/>
        </a:p>
      </dgm:t>
    </dgm:pt>
    <dgm:pt modelId="{978645C6-9C1A-4304-B914-550231066BE4}" type="pres">
      <dgm:prSet presAssocID="{F3186A0F-2B54-4F17-881D-431B53944423}" presName="circ3Tx" presStyleLbl="revTx" presStyleIdx="0" presStyleCnt="0">
        <dgm:presLayoutVars>
          <dgm:chMax val="0"/>
          <dgm:chPref val="0"/>
          <dgm:bulletEnabled val="1"/>
        </dgm:presLayoutVars>
      </dgm:prSet>
      <dgm:spPr/>
      <dgm:t>
        <a:bodyPr/>
        <a:lstStyle/>
        <a:p>
          <a:endParaRPr lang="es-MX"/>
        </a:p>
      </dgm:t>
    </dgm:pt>
  </dgm:ptLst>
  <dgm:cxnLst>
    <dgm:cxn modelId="{3BD52BFB-5D11-4717-AF9F-73F17D2D7E9E}" type="presOf" srcId="{685598F6-8683-40C4-9667-36FC413520BC}" destId="{529817A3-57FD-44AB-BC01-AA7D7499FD54}" srcOrd="1" destOrd="0" presId="urn:microsoft.com/office/officeart/2005/8/layout/venn1"/>
    <dgm:cxn modelId="{A6081FE8-4812-4F7B-A26A-3E3F03CD9E36}" type="presOf" srcId="{E9D3B9F5-8869-4717-BCF9-5A4D3B93D218}" destId="{15EF9859-7FFC-4A2D-945F-667B0D1037B4}" srcOrd="0" destOrd="0" presId="urn:microsoft.com/office/officeart/2005/8/layout/venn1"/>
    <dgm:cxn modelId="{5CDA3B62-0CB0-429C-A788-1F4830F1B469}" srcId="{2B68451C-94AD-4DD5-8616-F3E28C7C9E0F}" destId="{F3186A0F-2B54-4F17-881D-431B53944423}" srcOrd="2" destOrd="0" parTransId="{2856CEFF-4367-43E5-9545-1DED3C354DC1}" sibTransId="{F44C4056-9247-45A3-B4F7-56B86B126D64}"/>
    <dgm:cxn modelId="{A5AF881F-E86F-46D3-B40A-EB2764C2EE64}" type="presOf" srcId="{E9D3B9F5-8869-4717-BCF9-5A4D3B93D218}" destId="{FB0EEF09-D96B-40BD-8D14-3DB1B207177E}" srcOrd="1" destOrd="0" presId="urn:microsoft.com/office/officeart/2005/8/layout/venn1"/>
    <dgm:cxn modelId="{0DAD9EC8-63A4-40B5-99B1-100C28B3E259}" type="presOf" srcId="{2B68451C-94AD-4DD5-8616-F3E28C7C9E0F}" destId="{A0804CB0-BC1B-485D-BFAD-819C9E9673B5}" srcOrd="0" destOrd="0" presId="urn:microsoft.com/office/officeart/2005/8/layout/venn1"/>
    <dgm:cxn modelId="{30DCF3C3-A342-4E49-A7E2-7B3AC774F0B9}" type="presOf" srcId="{F3186A0F-2B54-4F17-881D-431B53944423}" destId="{5CBAEABA-5124-4F71-8B24-4B76762117E7}" srcOrd="0" destOrd="0" presId="urn:microsoft.com/office/officeart/2005/8/layout/venn1"/>
    <dgm:cxn modelId="{50D55B39-18FF-4EBB-B105-5DFD28B64CD6}" type="presOf" srcId="{F3186A0F-2B54-4F17-881D-431B53944423}" destId="{978645C6-9C1A-4304-B914-550231066BE4}" srcOrd="1" destOrd="0" presId="urn:microsoft.com/office/officeart/2005/8/layout/venn1"/>
    <dgm:cxn modelId="{4AADE679-FB99-420E-AE95-5D45917281AF}" type="presOf" srcId="{685598F6-8683-40C4-9667-36FC413520BC}" destId="{B5C0F2B7-6319-4162-837A-3A997CF1161E}"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E6493C97-406D-4426-ADAE-BA05AB6ED2DA}" srcId="{2B68451C-94AD-4DD5-8616-F3E28C7C9E0F}" destId="{E9D3B9F5-8869-4717-BCF9-5A4D3B93D218}" srcOrd="1" destOrd="0" parTransId="{6D5B3639-E91C-4D42-A3BF-E424D14EFA45}" sibTransId="{D2B143F6-D41E-497C-9494-57308DA777B2}"/>
    <dgm:cxn modelId="{8DDACA4A-F56A-46F7-8DA7-7FE8BB8C6F78}" type="presParOf" srcId="{A0804CB0-BC1B-485D-BFAD-819C9E9673B5}" destId="{B5C0F2B7-6319-4162-837A-3A997CF1161E}" srcOrd="0" destOrd="0" presId="urn:microsoft.com/office/officeart/2005/8/layout/venn1"/>
    <dgm:cxn modelId="{BF06144E-7A07-4E18-A77A-0BA6532BC8BC}" type="presParOf" srcId="{A0804CB0-BC1B-485D-BFAD-819C9E9673B5}" destId="{529817A3-57FD-44AB-BC01-AA7D7499FD54}" srcOrd="1" destOrd="0" presId="urn:microsoft.com/office/officeart/2005/8/layout/venn1"/>
    <dgm:cxn modelId="{B667E578-9617-4FC4-BD62-4EA5FD30B61F}" type="presParOf" srcId="{A0804CB0-BC1B-485D-BFAD-819C9E9673B5}" destId="{15EF9859-7FFC-4A2D-945F-667B0D1037B4}" srcOrd="2" destOrd="0" presId="urn:microsoft.com/office/officeart/2005/8/layout/venn1"/>
    <dgm:cxn modelId="{2DCD1AD5-498E-4F47-8C8A-96FBD2E41421}" type="presParOf" srcId="{A0804CB0-BC1B-485D-BFAD-819C9E9673B5}" destId="{FB0EEF09-D96B-40BD-8D14-3DB1B207177E}" srcOrd="3" destOrd="0" presId="urn:microsoft.com/office/officeart/2005/8/layout/venn1"/>
    <dgm:cxn modelId="{2F802ABE-2722-4AA1-8F7C-D0629694AC31}" type="presParOf" srcId="{A0804CB0-BC1B-485D-BFAD-819C9E9673B5}" destId="{5CBAEABA-5124-4F71-8B24-4B76762117E7}" srcOrd="4" destOrd="0" presId="urn:microsoft.com/office/officeart/2005/8/layout/venn1"/>
    <dgm:cxn modelId="{192C056F-0D6A-49E9-BD5E-89858FB96854}" type="presParOf" srcId="{A0804CB0-BC1B-485D-BFAD-819C9E9673B5}" destId="{978645C6-9C1A-4304-B914-550231066BE4}" srcOrd="5" destOrd="0" presId="urn:microsoft.com/office/officeart/2005/8/layout/venn1"/>
  </dgm:cxnLst>
  <dgm:bg/>
  <dgm:whole/>
</dgm:dataModel>
</file>

<file path=ppt/diagrams/data5.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MX" dirty="0" smtClean="0"/>
            <a:t>EVOLUCIÓN DEL DERECHO CIVIL</a:t>
          </a:r>
          <a:br>
            <a:rPr lang="es-MX" dirty="0" smtClean="0"/>
          </a:b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B0D7C98F-1853-4E1C-A6D3-5D6E9545732D}">
      <dgm:prSet/>
      <dgm:spPr/>
      <dgm:t>
        <a:bodyPr/>
        <a:lstStyle/>
        <a:p>
          <a:r>
            <a:rPr lang="es-ES" dirty="0" smtClean="0"/>
            <a:t>El derecho civil no es una disciplina contemporánea sino que tiene un antecedente muy lejano.</a:t>
          </a:r>
          <a:endParaRPr lang="es-MX" dirty="0"/>
        </a:p>
      </dgm:t>
    </dgm:pt>
    <dgm:pt modelId="{3186C9D7-B7FA-47D9-9CAA-35E0CF331FEA}" type="parTrans" cxnId="{19513E48-7C5E-4456-A8D0-A1598E6F9A35}">
      <dgm:prSet/>
      <dgm:spPr/>
      <dgm:t>
        <a:bodyPr/>
        <a:lstStyle/>
        <a:p>
          <a:endParaRPr lang="es-MX"/>
        </a:p>
      </dgm:t>
    </dgm:pt>
    <dgm:pt modelId="{92A20E3B-B8D6-41AE-A6FC-4FE4F447965B}" type="sibTrans" cxnId="{19513E48-7C5E-4456-A8D0-A1598E6F9A35}">
      <dgm:prSet/>
      <dgm:spPr/>
      <dgm:t>
        <a:bodyPr/>
        <a:lstStyle/>
        <a:p>
          <a:endParaRPr lang="es-MX"/>
        </a:p>
      </dgm:t>
    </dgm:pt>
    <dgm:pt modelId="{7CD15F21-8FFF-419E-B3E0-350E037EC395}">
      <dgm:prSet/>
      <dgm:spPr>
        <a:solidFill>
          <a:schemeClr val="bg2">
            <a:lumMod val="50000"/>
          </a:schemeClr>
        </a:solidFill>
      </dgm:spPr>
      <dgm:t>
        <a:bodyPr/>
        <a:lstStyle/>
        <a:p>
          <a:r>
            <a:rPr lang="es-MX" dirty="0" smtClean="0"/>
            <a:t>En Roma es donde encontramos el antecedente más remoto del derecho civil concebido como el </a:t>
          </a:r>
          <a:r>
            <a:rPr lang="es-MX" i="1" dirty="0" err="1" smtClean="0"/>
            <a:t>ius</a:t>
          </a:r>
          <a:r>
            <a:rPr lang="es-MX" i="1" dirty="0" smtClean="0"/>
            <a:t> </a:t>
          </a:r>
          <a:r>
            <a:rPr lang="es-MX" i="1" dirty="0" err="1" smtClean="0"/>
            <a:t>civile</a:t>
          </a:r>
          <a:r>
            <a:rPr lang="es-MX" dirty="0" smtClean="0"/>
            <a:t> mismos que regulaba las relaciones de los ciudadanos romanos con exclusión de los extranjeros. El </a:t>
          </a:r>
          <a:r>
            <a:rPr lang="es-MX" dirty="0" err="1" smtClean="0"/>
            <a:t>ius</a:t>
          </a:r>
          <a:r>
            <a:rPr lang="es-MX" dirty="0" smtClean="0"/>
            <a:t> </a:t>
          </a:r>
          <a:r>
            <a:rPr lang="es-MX" dirty="0" err="1" smtClean="0"/>
            <a:t>civile</a:t>
          </a:r>
          <a:r>
            <a:rPr lang="es-MX" dirty="0" smtClean="0"/>
            <a:t> era un derecho clasista, ya que estaba reservado exclusivamente a los ciudadanos romanos; y aunque por el derecho natural y el derecho de gentes todos los habitantes estaban sujetos al derecho, las ventajas propias de la ciudadanía daban ciertos privilegios a los ciudadanos como el </a:t>
          </a:r>
          <a:r>
            <a:rPr lang="es-MX" dirty="0" err="1" smtClean="0"/>
            <a:t>connubium</a:t>
          </a:r>
          <a:r>
            <a:rPr lang="es-MX" dirty="0" smtClean="0"/>
            <a:t>, la </a:t>
          </a:r>
          <a:r>
            <a:rPr lang="es-MX" dirty="0" err="1" smtClean="0"/>
            <a:t>iustae</a:t>
          </a:r>
          <a:r>
            <a:rPr lang="es-MX" dirty="0" smtClean="0"/>
            <a:t> </a:t>
          </a:r>
          <a:r>
            <a:rPr lang="es-MX" dirty="0" err="1" smtClean="0"/>
            <a:t>nuptiae</a:t>
          </a:r>
          <a:r>
            <a:rPr lang="es-MX" dirty="0" smtClean="0"/>
            <a:t> y la patria </a:t>
          </a:r>
          <a:r>
            <a:rPr lang="es-MX" dirty="0" err="1" smtClean="0"/>
            <a:t>potestas</a:t>
          </a:r>
          <a:r>
            <a:rPr lang="es-MX" dirty="0" smtClean="0"/>
            <a:t>.</a:t>
          </a:r>
          <a:endParaRPr lang="es-MX" dirty="0"/>
        </a:p>
      </dgm:t>
    </dgm:pt>
    <dgm:pt modelId="{33A968FF-742E-4AF1-82EA-6E8C4BBD64CD}" type="parTrans" cxnId="{8DC9022E-5058-42B3-A6FF-0A921D3EE14F}">
      <dgm:prSet/>
      <dgm:spPr/>
    </dgm:pt>
    <dgm:pt modelId="{76B51678-7FF7-45D5-83AC-B6A3D5895F45}" type="sibTrans" cxnId="{8DC9022E-5058-42B3-A6FF-0A921D3EE14F}">
      <dgm:prSet/>
      <dgm:spPr/>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40773150-2A70-4449-915A-D9BBDA5AF3FB}" type="pres">
      <dgm:prSet presAssocID="{B0D7C98F-1853-4E1C-A6D3-5D6E9545732D}" presName="parentText" presStyleLbl="node1" presStyleIdx="0" presStyleCnt="2" custScaleX="97959" custScaleY="34409" custLinFactY="-8924" custLinFactNeighborX="0" custLinFactNeighborY="-100000">
        <dgm:presLayoutVars>
          <dgm:chMax val="0"/>
          <dgm:bulletEnabled val="1"/>
        </dgm:presLayoutVars>
      </dgm:prSet>
      <dgm:spPr/>
      <dgm:t>
        <a:bodyPr/>
        <a:lstStyle/>
        <a:p>
          <a:endParaRPr lang="es-MX"/>
        </a:p>
      </dgm:t>
    </dgm:pt>
    <dgm:pt modelId="{C139A2FD-18C2-445D-8D12-38D03683A2BC}" type="pres">
      <dgm:prSet presAssocID="{92A20E3B-B8D6-41AE-A6FC-4FE4F447965B}" presName="spacer" presStyleCnt="0"/>
      <dgm:spPr/>
    </dgm:pt>
    <dgm:pt modelId="{9023164E-ED9B-4766-975B-F057EEEA487F}" type="pres">
      <dgm:prSet presAssocID="{7CD15F21-8FFF-419E-B3E0-350E037EC395}" presName="parentText" presStyleLbl="node1" presStyleIdx="1" presStyleCnt="2" custLinFactY="-6307" custLinFactNeighborX="2041" custLinFactNeighborY="-100000">
        <dgm:presLayoutVars>
          <dgm:chMax val="0"/>
          <dgm:bulletEnabled val="1"/>
        </dgm:presLayoutVars>
      </dgm:prSet>
      <dgm:spPr/>
      <dgm:t>
        <a:bodyPr/>
        <a:lstStyle/>
        <a:p>
          <a:endParaRPr lang="es-MX"/>
        </a:p>
      </dgm:t>
    </dgm:pt>
  </dgm:ptLst>
  <dgm:cxnLst>
    <dgm:cxn modelId="{19513E48-7C5E-4456-A8D0-A1598E6F9A35}" srcId="{22EBEE2E-00B1-417C-9C26-1F1A1DC48F9B}" destId="{B0D7C98F-1853-4E1C-A6D3-5D6E9545732D}" srcOrd="0" destOrd="0" parTransId="{3186C9D7-B7FA-47D9-9CAA-35E0CF331FEA}" sibTransId="{92A20E3B-B8D6-41AE-A6FC-4FE4F447965B}"/>
    <dgm:cxn modelId="{E03CFB33-ED98-4F09-B32E-3836E018A7C0}" type="presOf" srcId="{7CD15F21-8FFF-419E-B3E0-350E037EC395}" destId="{9023164E-ED9B-4766-975B-F057EEEA487F}" srcOrd="0" destOrd="0" presId="urn:microsoft.com/office/officeart/2005/8/layout/vList2"/>
    <dgm:cxn modelId="{8DC9022E-5058-42B3-A6FF-0A921D3EE14F}" srcId="{22EBEE2E-00B1-417C-9C26-1F1A1DC48F9B}" destId="{7CD15F21-8FFF-419E-B3E0-350E037EC395}" srcOrd="1" destOrd="0" parTransId="{33A968FF-742E-4AF1-82EA-6E8C4BBD64CD}" sibTransId="{76B51678-7FF7-45D5-83AC-B6A3D5895F45}"/>
    <dgm:cxn modelId="{D755871F-B237-41F6-8083-F37EB329E159}" type="presOf" srcId="{B0D7C98F-1853-4E1C-A6D3-5D6E9545732D}" destId="{40773150-2A70-4449-915A-D9BBDA5AF3FB}" srcOrd="0" destOrd="0" presId="urn:microsoft.com/office/officeart/2005/8/layout/vList2"/>
    <dgm:cxn modelId="{E34F8B63-A31E-4195-B919-9DFAF0E0C82F}" type="presOf" srcId="{22EBEE2E-00B1-417C-9C26-1F1A1DC48F9B}" destId="{E6E30030-3C09-4F54-8AE5-9C5095772DD1}" srcOrd="0" destOrd="0" presId="urn:microsoft.com/office/officeart/2005/8/layout/vList2"/>
    <dgm:cxn modelId="{242E624D-54A5-46B5-979E-45CB14EBBBE8}" type="presParOf" srcId="{E6E30030-3C09-4F54-8AE5-9C5095772DD1}" destId="{40773150-2A70-4449-915A-D9BBDA5AF3FB}" srcOrd="0" destOrd="0" presId="urn:microsoft.com/office/officeart/2005/8/layout/vList2"/>
    <dgm:cxn modelId="{15032A9D-7BD9-415A-9D9A-0CD5800B26BD}" type="presParOf" srcId="{E6E30030-3C09-4F54-8AE5-9C5095772DD1}" destId="{C139A2FD-18C2-445D-8D12-38D03683A2BC}" srcOrd="1" destOrd="0" presId="urn:microsoft.com/office/officeart/2005/8/layout/vList2"/>
    <dgm:cxn modelId="{D4311C0A-CCCB-4824-99BA-C92CD9893065}" type="presParOf" srcId="{E6E30030-3C09-4F54-8AE5-9C5095772DD1}" destId="{9023164E-ED9B-4766-975B-F057EEEA487F}" srcOrd="2"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MX" dirty="0" smtClean="0"/>
            <a:t>EVOLUCIÓN DEL DERECHO CIVIL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0B094ECF-E4FA-4AFC-AB48-C0DE7C15585C}" type="presOf" srcId="{D570D13C-CAA4-49EE-9EB3-56D1F4319664}" destId="{54108079-3681-4ED9-8028-9E2F62605F57}" srcOrd="0" destOrd="0" presId="urn:microsoft.com/office/officeart/2005/8/layout/vList2"/>
    <dgm:cxn modelId="{02C1DABB-EFC9-4807-AC59-AC35C7CD9D87}" type="presOf" srcId="{8B0F1836-1EAF-41C4-B0C0-446F58D4C46F}" destId="{2F350E29-DC83-4309-956B-6DE34027F2D2}" srcOrd="0" destOrd="0" presId="urn:microsoft.com/office/officeart/2005/8/layout/vList2"/>
    <dgm:cxn modelId="{C2139F15-C786-4877-9E3A-70A2CEEBAC02}"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colorful1" csCatId="colorful" phldr="1"/>
      <dgm:spPr/>
      <dgm:t>
        <a:bodyPr/>
        <a:lstStyle/>
        <a:p>
          <a:endParaRPr lang="es-ES"/>
        </a:p>
      </dgm:t>
    </dgm:pt>
    <dgm:pt modelId="{9CE2DD0C-874E-4BCF-B235-9AF9A3BA113C}">
      <dgm:prSet custT="1"/>
      <dgm:spPr>
        <a:solidFill>
          <a:schemeClr val="accent6">
            <a:lumMod val="75000"/>
          </a:schemeClr>
        </a:solidFill>
      </dgm:spPr>
      <dgm:t>
        <a:bodyPr/>
        <a:lstStyle/>
        <a:p>
          <a:pPr rtl="0"/>
          <a:r>
            <a:rPr lang="es-MX" sz="1800" dirty="0" smtClean="0"/>
            <a:t>En el periodo de las invasiones bárbaras y la desaparición del imperio de occidente, el derecho romano evolucionó como el derecho de las nuevas nacionalidades cuando se introducen personas, leyes y costumbres distintas  en los territorios ocupados originariamente por la autoridad romana, el derecho privado romano subsistió como base común a todos los pueblos que habitaban dicho imperio, concretado en la codificación justinianea.</a:t>
          </a:r>
          <a:endParaRPr lang="es-MX" sz="1800" dirty="0"/>
        </a:p>
      </dgm:t>
    </dgm:pt>
    <dgm:pt modelId="{640D1B95-92D5-4BE8-B802-72BB1C8E83B1}" type="parTrans" cxnId="{0A7AEC0E-5ECE-45E3-88C2-DF2FDDA5C9B8}">
      <dgm:prSet/>
      <dgm:spPr/>
      <dgm:t>
        <a:bodyPr/>
        <a:lstStyle/>
        <a:p>
          <a:endParaRPr lang="es-ES" sz="1400"/>
        </a:p>
      </dgm:t>
    </dgm:pt>
    <dgm:pt modelId="{A8C206D4-FEAD-46B2-BE07-CFA25942A42B}" type="sibTrans" cxnId="{0A7AEC0E-5ECE-45E3-88C2-DF2FDDA5C9B8}">
      <dgm:prSet/>
      <dgm:spPr/>
      <dgm:t>
        <a:bodyPr/>
        <a:lstStyle/>
        <a:p>
          <a:endParaRPr lang="es-ES" sz="1400"/>
        </a:p>
      </dgm:t>
    </dgm:pt>
    <dgm:pt modelId="{E7514F8C-F9C9-412E-9AB9-12DDAC55FD9C}">
      <dgm:prSet custT="1"/>
      <dgm:spPr>
        <a:solidFill>
          <a:srgbClr val="00B050"/>
        </a:solidFill>
      </dgm:spPr>
      <dgm:t>
        <a:bodyPr/>
        <a:lstStyle/>
        <a:p>
          <a:pPr rtl="0"/>
          <a:r>
            <a:rPr lang="es-MX" sz="1800" dirty="0" smtClean="0"/>
            <a:t>El derecho civil pasó a ser derecho común frente a los derechos especiales al crearse las nuevas nacionalidades y los nuevos derechos, momento en que el derecho romano se mantuvo en su aplicación y espíritu a través de los textos justinianeos.</a:t>
          </a:r>
          <a:endParaRPr lang="es-ES" sz="1800" dirty="0"/>
        </a:p>
      </dgm:t>
    </dgm:pt>
    <dgm:pt modelId="{AA0CE48E-2270-4027-946C-4D016A98994B}" type="parTrans" cxnId="{264E0F86-6AE6-472E-BB96-B79A2BD12142}">
      <dgm:prSet/>
      <dgm:spPr/>
      <dgm:t>
        <a:bodyPr/>
        <a:lstStyle/>
        <a:p>
          <a:endParaRPr lang="es-ES" sz="1400"/>
        </a:p>
      </dgm:t>
    </dgm:pt>
    <dgm:pt modelId="{98120DC9-DC13-49EE-8C9F-0519D32A619D}" type="sibTrans" cxnId="{264E0F86-6AE6-472E-BB96-B79A2BD12142}">
      <dgm:prSet/>
      <dgm:spPr/>
      <dgm:t>
        <a:bodyPr/>
        <a:lstStyle/>
        <a:p>
          <a:endParaRPr lang="es-ES" sz="1400"/>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2" custScaleY="261137" custLinFactY="-29686" custLinFactNeighborX="0"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t>
        <a:bodyPr/>
        <a:lstStyle/>
        <a:p>
          <a:endParaRPr lang="es-MX"/>
        </a:p>
      </dgm:t>
    </dgm:pt>
    <dgm:pt modelId="{52EF5F75-B55B-45A0-B3E7-E5ABB07E31CF}" type="pres">
      <dgm:prSet presAssocID="{E7514F8C-F9C9-412E-9AB9-12DDAC55FD9C}" presName="parentText" presStyleLbl="node1" presStyleIdx="1" presStyleCnt="2" custScaleY="129410" custLinFactNeighborX="0" custLinFactNeighborY="-6903">
        <dgm:presLayoutVars>
          <dgm:chMax val="0"/>
          <dgm:bulletEnabled val="1"/>
        </dgm:presLayoutVars>
      </dgm:prSet>
      <dgm:spPr/>
      <dgm:t>
        <a:bodyPr/>
        <a:lstStyle/>
        <a:p>
          <a:endParaRPr lang="es-MX"/>
        </a:p>
      </dgm:t>
    </dgm:pt>
  </dgm:ptLst>
  <dgm:cxnLst>
    <dgm:cxn modelId="{4DD8B34D-28C5-4B4F-8E35-70B90A91F3B0}" type="presOf" srcId="{E7514F8C-F9C9-412E-9AB9-12DDAC55FD9C}" destId="{52EF5F75-B55B-45A0-B3E7-E5ABB07E31CF}" srcOrd="0" destOrd="0" presId="urn:microsoft.com/office/officeart/2005/8/layout/vList2"/>
    <dgm:cxn modelId="{0A7AEC0E-5ECE-45E3-88C2-DF2FDDA5C9B8}" srcId="{22EBEE2E-00B1-417C-9C26-1F1A1DC48F9B}" destId="{9CE2DD0C-874E-4BCF-B235-9AF9A3BA113C}" srcOrd="0" destOrd="0" parTransId="{640D1B95-92D5-4BE8-B802-72BB1C8E83B1}" sibTransId="{A8C206D4-FEAD-46B2-BE07-CFA25942A42B}"/>
    <dgm:cxn modelId="{22099AA0-EAEF-4CD7-A5A4-7C3980593759}" type="presOf" srcId="{9CE2DD0C-874E-4BCF-B235-9AF9A3BA113C}" destId="{D9098BD4-870E-41DC-BACC-5EC0E262D5F6}" srcOrd="0" destOrd="0" presId="urn:microsoft.com/office/officeart/2005/8/layout/vList2"/>
    <dgm:cxn modelId="{264E0F86-6AE6-472E-BB96-B79A2BD12142}" srcId="{22EBEE2E-00B1-417C-9C26-1F1A1DC48F9B}" destId="{E7514F8C-F9C9-412E-9AB9-12DDAC55FD9C}" srcOrd="1" destOrd="0" parTransId="{AA0CE48E-2270-4027-946C-4D016A98994B}" sibTransId="{98120DC9-DC13-49EE-8C9F-0519D32A619D}"/>
    <dgm:cxn modelId="{C4254FFB-D184-46B1-BA0F-A994B511540F}" type="presOf" srcId="{22EBEE2E-00B1-417C-9C26-1F1A1DC48F9B}" destId="{E6E30030-3C09-4F54-8AE5-9C5095772DD1}" srcOrd="0" destOrd="0" presId="urn:microsoft.com/office/officeart/2005/8/layout/vList2"/>
    <dgm:cxn modelId="{2D6B2991-B592-4C41-9075-F6F86905653C}" type="presParOf" srcId="{E6E30030-3C09-4F54-8AE5-9C5095772DD1}" destId="{D9098BD4-870E-41DC-BACC-5EC0E262D5F6}" srcOrd="0" destOrd="0" presId="urn:microsoft.com/office/officeart/2005/8/layout/vList2"/>
    <dgm:cxn modelId="{3B0384ED-80DA-4B75-8394-4CC21F0F492B}" type="presParOf" srcId="{E6E30030-3C09-4F54-8AE5-9C5095772DD1}" destId="{0E6691B4-9270-4365-A607-A9FCA893AE0B}" srcOrd="1" destOrd="0" presId="urn:microsoft.com/office/officeart/2005/8/layout/vList2"/>
    <dgm:cxn modelId="{0510813E-FF00-4D7D-99C6-A4F89768FF7D}" type="presParOf" srcId="{E6E30030-3C09-4F54-8AE5-9C5095772DD1}" destId="{52EF5F75-B55B-45A0-B3E7-E5ABB07E31CF}" srcOrd="2"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MX" dirty="0" smtClean="0"/>
            <a:t>EVOLUCIÓN DEL DERECHO CIVIL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9359084D-2B0D-4253-B9E5-8628B825065D}"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F083F650-0507-45DC-AF63-B9AF75E08A46}" type="presOf" srcId="{8B0F1836-1EAF-41C4-B0C0-446F58D4C46F}" destId="{2F350E29-DC83-4309-956B-6DE34027F2D2}" srcOrd="0" destOrd="0" presId="urn:microsoft.com/office/officeart/2005/8/layout/vList2"/>
    <dgm:cxn modelId="{0CFE51BF-FF33-4B25-A2ED-CA467FECB8CB}" type="presParOf" srcId="{54108079-3681-4ED9-8028-9E2F62605F57}" destId="{2F350E29-DC83-4309-956B-6DE34027F2D2}" srcOrd="0" destOrd="0" presId="urn:microsoft.com/office/officeart/2005/8/layout/vList2"/>
  </dgm:cxnLst>
  <dgm:bg/>
  <dgm:whole/>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E1D20B-79A6-4AC4-B72A-E5260A322797}">
      <dsp:nvSpPr>
        <dsp:cNvPr id="0" name=""/>
        <dsp:cNvSpPr/>
      </dsp:nvSpPr>
      <dsp:spPr>
        <a:xfrm>
          <a:off x="4422" y="2471606"/>
          <a:ext cx="1719696" cy="859848"/>
        </a:xfrm>
        <a:prstGeom prst="roundRect">
          <a:avLst>
            <a:gd name="adj" fmla="val 1000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Justicia Administrativa</a:t>
          </a:r>
        </a:p>
        <a:p>
          <a:pPr lvl="0" algn="ctr" defTabSz="622300">
            <a:lnSpc>
              <a:spcPct val="90000"/>
            </a:lnSpc>
            <a:spcBef>
              <a:spcPct val="0"/>
            </a:spcBef>
            <a:spcAft>
              <a:spcPct val="35000"/>
            </a:spcAft>
          </a:pPr>
          <a:r>
            <a:rPr lang="es-ES" sz="1400" kern="1200" dirty="0" smtClean="0"/>
            <a:t>(medios de control)</a:t>
          </a:r>
          <a:endParaRPr lang="es-MX" sz="1400" kern="1200" dirty="0"/>
        </a:p>
      </dsp:txBody>
      <dsp:txXfrm>
        <a:off x="4422" y="2471606"/>
        <a:ext cx="1719696" cy="859848"/>
      </dsp:txXfrm>
    </dsp:sp>
    <dsp:sp modelId="{43CBA607-1934-4E31-AD19-304A3CC2DE1F}">
      <dsp:nvSpPr>
        <dsp:cNvPr id="0" name=""/>
        <dsp:cNvSpPr/>
      </dsp:nvSpPr>
      <dsp:spPr>
        <a:xfrm rot="17862818">
          <a:off x="1323552" y="2224878"/>
          <a:ext cx="1497593" cy="27509"/>
        </a:xfrm>
        <a:custGeom>
          <a:avLst/>
          <a:gdLst/>
          <a:ahLst/>
          <a:cxnLst/>
          <a:rect l="0" t="0" r="0" b="0"/>
          <a:pathLst>
            <a:path>
              <a:moveTo>
                <a:pt x="0" y="13754"/>
              </a:moveTo>
              <a:lnTo>
                <a:pt x="1497593" y="13754"/>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7862818">
        <a:off x="2034909" y="2201193"/>
        <a:ext cx="74879" cy="74879"/>
      </dsp:txXfrm>
    </dsp:sp>
    <dsp:sp modelId="{5814042C-2584-40D3-8430-45DDBE73276C}">
      <dsp:nvSpPr>
        <dsp:cNvPr id="0" name=""/>
        <dsp:cNvSpPr/>
      </dsp:nvSpPr>
      <dsp:spPr>
        <a:xfrm>
          <a:off x="2420578" y="870609"/>
          <a:ext cx="1719696" cy="1410254"/>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Jurisdicción Administrativa</a:t>
          </a:r>
        </a:p>
        <a:p>
          <a:pPr lvl="0" algn="ctr" defTabSz="622300">
            <a:lnSpc>
              <a:spcPct val="90000"/>
            </a:lnSpc>
            <a:spcBef>
              <a:spcPct val="0"/>
            </a:spcBef>
            <a:spcAft>
              <a:spcPct val="35000"/>
            </a:spcAft>
          </a:pPr>
          <a:r>
            <a:rPr lang="es-ES" sz="1400" kern="1200" dirty="0" smtClean="0"/>
            <a:t>(juicio de nulidad)</a:t>
          </a:r>
          <a:endParaRPr lang="es-MX" sz="1400" kern="1200" dirty="0"/>
        </a:p>
      </dsp:txBody>
      <dsp:txXfrm>
        <a:off x="2420578" y="870609"/>
        <a:ext cx="1719696" cy="1410254"/>
      </dsp:txXfrm>
    </dsp:sp>
    <dsp:sp modelId="{DC33BF2A-9B9F-453A-80FC-9A4418C4CCFF}">
      <dsp:nvSpPr>
        <dsp:cNvPr id="0" name=""/>
        <dsp:cNvSpPr/>
      </dsp:nvSpPr>
      <dsp:spPr>
        <a:xfrm rot="18856132">
          <a:off x="3996680" y="1221473"/>
          <a:ext cx="951045" cy="27509"/>
        </a:xfrm>
        <a:custGeom>
          <a:avLst/>
          <a:gdLst/>
          <a:ahLst/>
          <a:cxnLst/>
          <a:rect l="0" t="0" r="0" b="0"/>
          <a:pathLst>
            <a:path>
              <a:moveTo>
                <a:pt x="0" y="13754"/>
              </a:moveTo>
              <a:lnTo>
                <a:pt x="951045" y="1375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8856132">
        <a:off x="4448426" y="1211452"/>
        <a:ext cx="47552" cy="47552"/>
      </dsp:txXfrm>
    </dsp:sp>
    <dsp:sp modelId="{756946C2-39CA-4609-8DB7-C7FF08AB7B88}">
      <dsp:nvSpPr>
        <dsp:cNvPr id="0" name=""/>
        <dsp:cNvSpPr/>
      </dsp:nvSpPr>
      <dsp:spPr>
        <a:xfrm>
          <a:off x="4804130" y="12631"/>
          <a:ext cx="1719696" cy="176417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Tribunal  Federal de Justicia  Fiscal y Administrativa o Tribunal de lo Contencioso Administrativo</a:t>
          </a:r>
          <a:endParaRPr lang="es-MX" sz="1400" kern="1200" dirty="0"/>
        </a:p>
      </dsp:txBody>
      <dsp:txXfrm>
        <a:off x="4804130" y="12631"/>
        <a:ext cx="1719696" cy="1764176"/>
      </dsp:txXfrm>
    </dsp:sp>
    <dsp:sp modelId="{1512F877-F22D-4F95-9C0E-58A65FD7D3FF}">
      <dsp:nvSpPr>
        <dsp:cNvPr id="0" name=""/>
        <dsp:cNvSpPr/>
      </dsp:nvSpPr>
      <dsp:spPr>
        <a:xfrm rot="4149379">
          <a:off x="1145049" y="3727870"/>
          <a:ext cx="1797849" cy="27509"/>
        </a:xfrm>
        <a:custGeom>
          <a:avLst/>
          <a:gdLst/>
          <a:ahLst/>
          <a:cxnLst/>
          <a:rect l="0" t="0" r="0" b="0"/>
          <a:pathLst>
            <a:path>
              <a:moveTo>
                <a:pt x="0" y="13754"/>
              </a:moveTo>
              <a:lnTo>
                <a:pt x="1797849" y="13754"/>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rot="4149379">
        <a:off x="1999027" y="3696678"/>
        <a:ext cx="89892" cy="89892"/>
      </dsp:txXfrm>
    </dsp:sp>
    <dsp:sp modelId="{415FBD4F-1A97-4F8F-8259-C2391C8540AC}">
      <dsp:nvSpPr>
        <dsp:cNvPr id="0" name=""/>
        <dsp:cNvSpPr/>
      </dsp:nvSpPr>
      <dsp:spPr>
        <a:xfrm>
          <a:off x="2363829" y="4151795"/>
          <a:ext cx="1719696" cy="859848"/>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Recursos Administrativos</a:t>
          </a:r>
          <a:endParaRPr lang="es-MX" sz="1400" kern="1200" dirty="0"/>
        </a:p>
      </dsp:txBody>
      <dsp:txXfrm>
        <a:off x="2363829" y="4151795"/>
        <a:ext cx="1719696" cy="859848"/>
      </dsp:txXfrm>
    </dsp:sp>
    <dsp:sp modelId="{D5E557A1-06F7-4606-A363-9156BD1A6AB8}">
      <dsp:nvSpPr>
        <dsp:cNvPr id="0" name=""/>
        <dsp:cNvSpPr/>
      </dsp:nvSpPr>
      <dsp:spPr>
        <a:xfrm rot="2293347">
          <a:off x="3985203" y="4851722"/>
          <a:ext cx="917249" cy="27509"/>
        </a:xfrm>
        <a:custGeom>
          <a:avLst/>
          <a:gdLst/>
          <a:ahLst/>
          <a:cxnLst/>
          <a:rect l="0" t="0" r="0" b="0"/>
          <a:pathLst>
            <a:path>
              <a:moveTo>
                <a:pt x="0" y="13754"/>
              </a:moveTo>
              <a:lnTo>
                <a:pt x="917249" y="1375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293347">
        <a:off x="4420896" y="4842546"/>
        <a:ext cx="45862" cy="45862"/>
      </dsp:txXfrm>
    </dsp:sp>
    <dsp:sp modelId="{2EBABAB7-41C4-464F-B465-A55AB87C55AF}">
      <dsp:nvSpPr>
        <dsp:cNvPr id="0" name=""/>
        <dsp:cNvSpPr/>
      </dsp:nvSpPr>
      <dsp:spPr>
        <a:xfrm>
          <a:off x="4804130" y="4719312"/>
          <a:ext cx="1719696" cy="85984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Autoridad Administrativa</a:t>
          </a:r>
          <a:endParaRPr lang="es-MX" sz="1400" kern="1200" dirty="0"/>
        </a:p>
      </dsp:txBody>
      <dsp:txXfrm>
        <a:off x="4804130" y="4719312"/>
        <a:ext cx="1719696" cy="859848"/>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9D2BE5-283A-43E9-88A5-19F1306A90A5}">
      <dsp:nvSpPr>
        <dsp:cNvPr id="0" name=""/>
        <dsp:cNvSpPr/>
      </dsp:nvSpPr>
      <dsp:spPr>
        <a:xfrm>
          <a:off x="1843999" y="3046648"/>
          <a:ext cx="757985" cy="2166499"/>
        </a:xfrm>
        <a:custGeom>
          <a:avLst/>
          <a:gdLst/>
          <a:ahLst/>
          <a:cxnLst/>
          <a:rect l="0" t="0" r="0" b="0"/>
          <a:pathLst>
            <a:path>
              <a:moveTo>
                <a:pt x="0" y="0"/>
              </a:moveTo>
              <a:lnTo>
                <a:pt x="378992" y="0"/>
              </a:lnTo>
              <a:lnTo>
                <a:pt x="378992" y="2166499"/>
              </a:lnTo>
              <a:lnTo>
                <a:pt x="757985" y="2166499"/>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5610" y="4072515"/>
        <a:ext cx="114763" cy="114763"/>
      </dsp:txXfrm>
    </dsp:sp>
    <dsp:sp modelId="{B3495A5A-0551-41E8-BD54-779F9818CE5D}">
      <dsp:nvSpPr>
        <dsp:cNvPr id="0" name=""/>
        <dsp:cNvSpPr/>
      </dsp:nvSpPr>
      <dsp:spPr>
        <a:xfrm>
          <a:off x="1843999" y="3046648"/>
          <a:ext cx="757985" cy="722166"/>
        </a:xfrm>
        <a:custGeom>
          <a:avLst/>
          <a:gdLst/>
          <a:ahLst/>
          <a:cxnLst/>
          <a:rect l="0" t="0" r="0" b="0"/>
          <a:pathLst>
            <a:path>
              <a:moveTo>
                <a:pt x="0" y="0"/>
              </a:moveTo>
              <a:lnTo>
                <a:pt x="378992" y="0"/>
              </a:lnTo>
              <a:lnTo>
                <a:pt x="378992" y="722166"/>
              </a:lnTo>
              <a:lnTo>
                <a:pt x="757985" y="722166"/>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6819" y="3381557"/>
        <a:ext cx="52346" cy="52346"/>
      </dsp:txXfrm>
    </dsp:sp>
    <dsp:sp modelId="{9587EB41-7699-4CFF-A232-3032924C3ED2}">
      <dsp:nvSpPr>
        <dsp:cNvPr id="0" name=""/>
        <dsp:cNvSpPr/>
      </dsp:nvSpPr>
      <dsp:spPr>
        <a:xfrm>
          <a:off x="1843999" y="2324481"/>
          <a:ext cx="757985" cy="722166"/>
        </a:xfrm>
        <a:custGeom>
          <a:avLst/>
          <a:gdLst/>
          <a:ahLst/>
          <a:cxnLst/>
          <a:rect l="0" t="0" r="0" b="0"/>
          <a:pathLst>
            <a:path>
              <a:moveTo>
                <a:pt x="0" y="722166"/>
              </a:moveTo>
              <a:lnTo>
                <a:pt x="378992" y="722166"/>
              </a:lnTo>
              <a:lnTo>
                <a:pt x="378992" y="0"/>
              </a:lnTo>
              <a:lnTo>
                <a:pt x="75798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6819" y="2659391"/>
        <a:ext cx="52346" cy="52346"/>
      </dsp:txXfrm>
    </dsp:sp>
    <dsp:sp modelId="{FCBB2849-CB4B-4E02-B631-BA3E1DCAD344}">
      <dsp:nvSpPr>
        <dsp:cNvPr id="0" name=""/>
        <dsp:cNvSpPr/>
      </dsp:nvSpPr>
      <dsp:spPr>
        <a:xfrm>
          <a:off x="1843999" y="880148"/>
          <a:ext cx="757985" cy="2166499"/>
        </a:xfrm>
        <a:custGeom>
          <a:avLst/>
          <a:gdLst/>
          <a:ahLst/>
          <a:cxnLst/>
          <a:rect l="0" t="0" r="0" b="0"/>
          <a:pathLst>
            <a:path>
              <a:moveTo>
                <a:pt x="0" y="2166499"/>
              </a:moveTo>
              <a:lnTo>
                <a:pt x="378992" y="2166499"/>
              </a:lnTo>
              <a:lnTo>
                <a:pt x="378992" y="0"/>
              </a:lnTo>
              <a:lnTo>
                <a:pt x="75798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5610" y="1906016"/>
        <a:ext cx="114763" cy="114763"/>
      </dsp:txXfrm>
    </dsp:sp>
    <dsp:sp modelId="{C7FF3985-6E4C-4E69-A6AA-46939974B3EA}">
      <dsp:nvSpPr>
        <dsp:cNvPr id="0" name=""/>
        <dsp:cNvSpPr/>
      </dsp:nvSpPr>
      <dsp:spPr>
        <a:xfrm rot="16200000">
          <a:off x="-1774433" y="2468914"/>
          <a:ext cx="6081400" cy="1155466"/>
        </a:xfrm>
        <a:prstGeom prst="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s-MX" sz="6500" kern="1200" dirty="0" smtClean="0"/>
            <a:t>PRINCIPIOS</a:t>
          </a:r>
          <a:endParaRPr lang="es-MX" sz="6500" kern="1200" dirty="0"/>
        </a:p>
      </dsp:txBody>
      <dsp:txXfrm rot="16200000">
        <a:off x="-1774433" y="2468914"/>
        <a:ext cx="6081400" cy="1155466"/>
      </dsp:txXfrm>
    </dsp:sp>
    <dsp:sp modelId="{BE12A291-A317-4B44-A87B-10D422698411}">
      <dsp:nvSpPr>
        <dsp:cNvPr id="0" name=""/>
        <dsp:cNvSpPr/>
      </dsp:nvSpPr>
      <dsp:spPr>
        <a:xfrm>
          <a:off x="2601985" y="302415"/>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kern="1200" dirty="0" smtClean="0"/>
            <a:t>Audiencia</a:t>
          </a:r>
        </a:p>
        <a:p>
          <a:pPr lvl="0" algn="ctr" defTabSz="1022350">
            <a:lnSpc>
              <a:spcPct val="90000"/>
            </a:lnSpc>
            <a:spcBef>
              <a:spcPct val="0"/>
            </a:spcBef>
            <a:spcAft>
              <a:spcPct val="35000"/>
            </a:spcAft>
          </a:pPr>
          <a:r>
            <a:rPr lang="es-MX" sz="2400" kern="1200" dirty="0" smtClean="0"/>
            <a:t>(a. 14 </a:t>
          </a:r>
          <a:r>
            <a:rPr lang="es-MX" sz="2400" kern="1200" dirty="0" err="1" smtClean="0"/>
            <a:t>pfo</a:t>
          </a:r>
          <a:r>
            <a:rPr lang="es-MX" sz="2400" kern="1200" dirty="0" smtClean="0"/>
            <a:t>. 1ro. constitucional) </a:t>
          </a:r>
          <a:endParaRPr lang="es-MX" sz="2400" kern="1200" dirty="0"/>
        </a:p>
      </dsp:txBody>
      <dsp:txXfrm>
        <a:off x="2601985" y="302415"/>
        <a:ext cx="3789929" cy="1155466"/>
      </dsp:txXfrm>
    </dsp:sp>
    <dsp:sp modelId="{FE33DEAA-8D11-4E5B-A857-BDC9126EE2B2}">
      <dsp:nvSpPr>
        <dsp:cNvPr id="0" name=""/>
        <dsp:cNvSpPr/>
      </dsp:nvSpPr>
      <dsp:spPr>
        <a:xfrm>
          <a:off x="2601985" y="1746748"/>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Legalidad</a:t>
          </a:r>
        </a:p>
        <a:p>
          <a:pPr lvl="0" algn="ctr" defTabSz="1466850">
            <a:lnSpc>
              <a:spcPct val="90000"/>
            </a:lnSpc>
            <a:spcBef>
              <a:spcPct val="0"/>
            </a:spcBef>
            <a:spcAft>
              <a:spcPct val="35000"/>
            </a:spcAft>
          </a:pPr>
          <a:r>
            <a:rPr lang="es-MX" sz="2400" kern="1200" dirty="0" smtClean="0"/>
            <a:t>(a. 16 </a:t>
          </a:r>
          <a:r>
            <a:rPr lang="es-MX" sz="2400" kern="1200" dirty="0" err="1" smtClean="0"/>
            <a:t>pfo</a:t>
          </a:r>
          <a:r>
            <a:rPr lang="es-MX" sz="2400" kern="1200" dirty="0" smtClean="0"/>
            <a:t>. 2do. constitucional) </a:t>
          </a:r>
          <a:endParaRPr lang="es-MX" sz="2400" kern="1200" dirty="0"/>
        </a:p>
      </dsp:txBody>
      <dsp:txXfrm>
        <a:off x="2601985" y="1746748"/>
        <a:ext cx="3789929" cy="1155466"/>
      </dsp:txXfrm>
    </dsp:sp>
    <dsp:sp modelId="{227AA6ED-0056-4F95-9695-A5FF31EBCA83}">
      <dsp:nvSpPr>
        <dsp:cNvPr id="0" name=""/>
        <dsp:cNvSpPr/>
      </dsp:nvSpPr>
      <dsp:spPr>
        <a:xfrm>
          <a:off x="2601985" y="3191081"/>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Igualdad</a:t>
          </a:r>
        </a:p>
        <a:p>
          <a:pPr lvl="0" algn="ctr" defTabSz="1466850">
            <a:lnSpc>
              <a:spcPct val="90000"/>
            </a:lnSpc>
            <a:spcBef>
              <a:spcPct val="0"/>
            </a:spcBef>
            <a:spcAft>
              <a:spcPct val="35000"/>
            </a:spcAft>
          </a:pPr>
          <a:r>
            <a:rPr lang="es-MX" sz="2400" kern="1200" dirty="0" smtClean="0"/>
            <a:t>(a. 13 constitucional)</a:t>
          </a:r>
          <a:endParaRPr lang="es-MX" sz="2400" kern="1200" dirty="0"/>
        </a:p>
      </dsp:txBody>
      <dsp:txXfrm>
        <a:off x="2601985" y="3191081"/>
        <a:ext cx="3789929" cy="1155466"/>
      </dsp:txXfrm>
    </dsp:sp>
    <dsp:sp modelId="{2343E314-8374-4410-9FB2-5494A0A61EBF}">
      <dsp:nvSpPr>
        <dsp:cNvPr id="0" name=""/>
        <dsp:cNvSpPr/>
      </dsp:nvSpPr>
      <dsp:spPr>
        <a:xfrm>
          <a:off x="2601985" y="4635413"/>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Acción procesal</a:t>
          </a:r>
        </a:p>
        <a:p>
          <a:pPr lvl="0" algn="ctr" defTabSz="1466850">
            <a:lnSpc>
              <a:spcPct val="90000"/>
            </a:lnSpc>
            <a:spcBef>
              <a:spcPct val="0"/>
            </a:spcBef>
            <a:spcAft>
              <a:spcPct val="35000"/>
            </a:spcAft>
          </a:pPr>
          <a:r>
            <a:rPr lang="es-MX" sz="2400" kern="1200" dirty="0" smtClean="0"/>
            <a:t>(a. 17 constitucional)</a:t>
          </a:r>
          <a:endParaRPr lang="es-MX" sz="2400" kern="1200" dirty="0"/>
        </a:p>
      </dsp:txBody>
      <dsp:txXfrm>
        <a:off x="2601985" y="4635413"/>
        <a:ext cx="3789929" cy="1155466"/>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PARTES </a:t>
          </a:r>
        </a:p>
        <a:p>
          <a:pPr lvl="0" algn="ctr" defTabSz="666750">
            <a:lnSpc>
              <a:spcPct val="90000"/>
            </a:lnSpc>
            <a:spcBef>
              <a:spcPct val="0"/>
            </a:spcBef>
            <a:spcAft>
              <a:spcPct val="35000"/>
            </a:spcAft>
          </a:pPr>
          <a:r>
            <a:rPr lang="es-ES" sz="1500" b="1" kern="1200" dirty="0" smtClean="0"/>
            <a:t>EN EL </a:t>
          </a:r>
        </a:p>
        <a:p>
          <a:pPr lvl="0" algn="ctr" defTabSz="666750">
            <a:lnSpc>
              <a:spcPct val="90000"/>
            </a:lnSpc>
            <a:spcBef>
              <a:spcPct val="0"/>
            </a:spcBef>
            <a:spcAft>
              <a:spcPct val="35000"/>
            </a:spcAft>
          </a:pPr>
          <a:r>
            <a:rPr lang="es-ES" sz="1500" b="1" kern="1200" dirty="0" smtClean="0"/>
            <a:t>CONTENCIOSO ADMINISTRATIVO</a:t>
          </a:r>
          <a:endParaRPr lang="es-MX" sz="1500" b="1" kern="1200" dirty="0"/>
        </a:p>
      </dsp:txBody>
      <dsp:txXfrm>
        <a:off x="2294734" y="69705"/>
        <a:ext cx="2220678" cy="1212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El demandante</a:t>
          </a:r>
          <a:endParaRPr lang="es-MX" sz="1500" b="1" kern="1200" dirty="0"/>
        </a:p>
      </dsp:txBody>
      <dsp:txXfrm>
        <a:off x="212081" y="2502712"/>
        <a:ext cx="1908734" cy="2660780"/>
      </dsp:txXfrm>
    </dsp:sp>
    <dsp:sp modelId="{8768CE2D-E919-4070-A44B-412DE2126615}">
      <dsp:nvSpPr>
        <dsp:cNvPr id="0" name=""/>
        <dsp:cNvSpPr/>
      </dsp:nvSpPr>
      <dsp:spPr>
        <a:xfrm>
          <a:off x="2332897" y="2301235"/>
          <a:ext cx="1908734" cy="2369889"/>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36988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Los demandados</a:t>
          </a:r>
        </a:p>
        <a:p>
          <a:pPr lvl="0" algn="ctr" defTabSz="666750">
            <a:lnSpc>
              <a:spcPct val="90000"/>
            </a:lnSpc>
            <a:spcBef>
              <a:spcPct val="0"/>
            </a:spcBef>
            <a:spcAft>
              <a:spcPct val="35000"/>
            </a:spcAft>
          </a:pPr>
          <a:r>
            <a:rPr lang="es-ES" sz="1500" kern="1200" dirty="0" smtClean="0"/>
            <a:t>*autoridad administrativa</a:t>
          </a:r>
        </a:p>
        <a:p>
          <a:pPr lvl="0" algn="ctr" defTabSz="666750">
            <a:lnSpc>
              <a:spcPct val="90000"/>
            </a:lnSpc>
            <a:spcBef>
              <a:spcPct val="0"/>
            </a:spcBef>
            <a:spcAft>
              <a:spcPct val="35000"/>
            </a:spcAft>
          </a:pPr>
          <a:r>
            <a:rPr lang="es-ES" sz="1500" kern="1200" dirty="0" smtClean="0"/>
            <a:t>*el particular favorecido</a:t>
          </a:r>
        </a:p>
        <a:p>
          <a:pPr lvl="0" algn="ctr" defTabSz="666750">
            <a:lnSpc>
              <a:spcPct val="90000"/>
            </a:lnSpc>
            <a:spcBef>
              <a:spcPct val="0"/>
            </a:spcBef>
            <a:spcAft>
              <a:spcPct val="35000"/>
            </a:spcAft>
          </a:pPr>
          <a:r>
            <a:rPr lang="es-ES" sz="1500" kern="1200" dirty="0" smtClean="0"/>
            <a:t>*el jefe del SAT u órgano descentralizado o desconcentrado</a:t>
          </a:r>
          <a:endParaRPr lang="es-MX" sz="1500" kern="1200" dirty="0"/>
        </a:p>
      </dsp:txBody>
      <dsp:txXfrm>
        <a:off x="2544978" y="2502712"/>
        <a:ext cx="1908734" cy="2369889"/>
      </dsp:txXfrm>
    </dsp:sp>
    <dsp:sp modelId="{B72E7CA3-1C87-4976-8E20-D93C78ECCCF6}">
      <dsp:nvSpPr>
        <dsp:cNvPr id="0" name=""/>
        <dsp:cNvSpPr/>
      </dsp:nvSpPr>
      <dsp:spPr>
        <a:xfrm>
          <a:off x="4663370" y="2362589"/>
          <a:ext cx="1908734" cy="210030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10030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El Tercero </a:t>
          </a:r>
          <a:r>
            <a:rPr lang="es-ES" sz="1500" kern="1200" dirty="0" smtClean="0"/>
            <a:t>que tenga un derecho incompatible con la pretensión del demandante</a:t>
          </a:r>
          <a:endParaRPr lang="es-MX" sz="1500" kern="1200" dirty="0"/>
        </a:p>
      </dsp:txBody>
      <dsp:txXfrm>
        <a:off x="4875451" y="2564066"/>
        <a:ext cx="1908734" cy="2100306"/>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3">
            <a:lumMod val="40000"/>
            <a:lumOff val="6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kern="1200" dirty="0" smtClean="0"/>
            <a:t>JUICIO TRADICIONAL</a:t>
          </a:r>
        </a:p>
        <a:p>
          <a:pPr lvl="0" algn="ctr" defTabSz="800100">
            <a:lnSpc>
              <a:spcPct val="90000"/>
            </a:lnSpc>
            <a:spcBef>
              <a:spcPct val="0"/>
            </a:spcBef>
            <a:spcAft>
              <a:spcPct val="35000"/>
            </a:spcAft>
          </a:pPr>
          <a:r>
            <a:rPr lang="es-ES" sz="1800" kern="1200" dirty="0" smtClean="0"/>
            <a:t>20 DIAS </a:t>
          </a:r>
          <a:endParaRPr lang="es-MX" sz="1800" kern="1200" dirty="0"/>
        </a:p>
      </dsp:txBody>
      <dsp:txXfrm>
        <a:off x="2820798" y="455803"/>
        <a:ext cx="2279015" cy="940093"/>
      </dsp:txXfrm>
    </dsp:sp>
    <dsp:sp modelId="{15EF9859-7FFC-4A2D-945F-667B0D1037B4}">
      <dsp:nvSpPr>
        <dsp:cNvPr id="0" name=""/>
        <dsp:cNvSpPr/>
      </dsp:nvSpPr>
      <dsp:spPr>
        <a:xfrm>
          <a:off x="3864484" y="1416205"/>
          <a:ext cx="2962719" cy="2962719"/>
        </a:xfrm>
        <a:prstGeom prst="ellipse">
          <a:avLst/>
        </a:prstGeom>
        <a:solidFill>
          <a:schemeClr val="accent3">
            <a:lumMod val="60000"/>
            <a:lumOff val="40000"/>
            <a:alpha val="5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JUICIO EN LÍNEA</a:t>
          </a:r>
        </a:p>
        <a:p>
          <a:pPr lvl="0" algn="ctr" defTabSz="800100">
            <a:lnSpc>
              <a:spcPct val="90000"/>
            </a:lnSpc>
            <a:spcBef>
              <a:spcPct val="0"/>
            </a:spcBef>
            <a:spcAft>
              <a:spcPct val="35000"/>
            </a:spcAft>
          </a:pPr>
          <a:r>
            <a:rPr lang="es-ES" sz="1800" kern="1200" dirty="0" smtClean="0"/>
            <a:t>20 DÍAS </a:t>
          </a:r>
          <a:endParaRPr lang="es-MX" sz="1800" kern="1200" dirty="0"/>
        </a:p>
      </dsp:txBody>
      <dsp:txXfrm>
        <a:off x="5459795" y="1758057"/>
        <a:ext cx="1139507" cy="2279015"/>
      </dsp:txXfrm>
    </dsp:sp>
    <dsp:sp modelId="{11BC7BBC-58FC-4C36-B995-BDE3F14A99F5}">
      <dsp:nvSpPr>
        <dsp:cNvPr id="0" name=""/>
        <dsp:cNvSpPr/>
      </dsp:nvSpPr>
      <dsp:spPr>
        <a:xfrm>
          <a:off x="2341564" y="2677842"/>
          <a:ext cx="3237482" cy="2962719"/>
        </a:xfrm>
        <a:prstGeom prst="ellipse">
          <a:avLst/>
        </a:prstGeom>
        <a:solidFill>
          <a:schemeClr val="accent3">
            <a:lumMod val="40000"/>
            <a:lumOff val="6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JUICIO SUMARIO</a:t>
          </a:r>
        </a:p>
        <a:p>
          <a:pPr lvl="0" algn="ctr" defTabSz="800100">
            <a:lnSpc>
              <a:spcPct val="90000"/>
            </a:lnSpc>
            <a:spcBef>
              <a:spcPct val="0"/>
            </a:spcBef>
            <a:spcAft>
              <a:spcPct val="35000"/>
            </a:spcAft>
          </a:pPr>
          <a:r>
            <a:rPr lang="es-ES" sz="1800" kern="1200" dirty="0" smtClean="0"/>
            <a:t>5 DÍAS </a:t>
          </a:r>
          <a:endParaRPr lang="es-MX" sz="1800" kern="1200" dirty="0"/>
        </a:p>
      </dsp:txBody>
      <dsp:txXfrm>
        <a:off x="2715120" y="4301641"/>
        <a:ext cx="2490371" cy="940093"/>
      </dsp:txXfrm>
    </dsp:sp>
    <dsp:sp modelId="{0588D411-D1A1-4EB3-BBAB-5A60371D6EF3}">
      <dsp:nvSpPr>
        <dsp:cNvPr id="0" name=""/>
        <dsp:cNvSpPr/>
      </dsp:nvSpPr>
      <dsp:spPr>
        <a:xfrm>
          <a:off x="363096" y="1367409"/>
          <a:ext cx="4573550" cy="2962719"/>
        </a:xfrm>
        <a:prstGeom prst="ellipse">
          <a:avLst/>
        </a:prstGeom>
        <a:solidFill>
          <a:schemeClr val="accent3">
            <a:lumMod val="75000"/>
            <a:alpha val="5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b="1" u="sng" kern="1200" dirty="0" smtClean="0"/>
            <a:t>PLAZOS PARA AMPLIACIÓN DE DEMANDA</a:t>
          </a:r>
          <a:endParaRPr lang="es-MX" sz="1800" b="1" u="sng" kern="1200" dirty="0"/>
        </a:p>
      </dsp:txBody>
      <dsp:txXfrm>
        <a:off x="714908" y="1709261"/>
        <a:ext cx="1759057" cy="227901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4580"/>
          <a:ext cx="7249438" cy="111384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La LFPCA señala Causas </a:t>
          </a:r>
          <a:r>
            <a:rPr lang="es-ES" sz="2800" kern="1200" dirty="0" smtClean="0"/>
            <a:t>de Improcedencia del </a:t>
          </a:r>
          <a:r>
            <a:rPr lang="es-ES" sz="2800" kern="1200" dirty="0" smtClean="0"/>
            <a:t>Contencioso </a:t>
          </a:r>
          <a:r>
            <a:rPr lang="es-ES" sz="2800" kern="1200" dirty="0" smtClean="0"/>
            <a:t>Administrativo Federal</a:t>
          </a:r>
          <a:endParaRPr lang="es-ES" sz="2800" kern="1200" dirty="0"/>
        </a:p>
      </dsp:txBody>
      <dsp:txXfrm>
        <a:off x="0" y="14580"/>
        <a:ext cx="7249438" cy="11138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533"/>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 </a:t>
          </a:r>
          <a:r>
            <a:rPr lang="es-ES" sz="1400" kern="1200" dirty="0" smtClean="0"/>
            <a:t>I. Que no afecten los intereses jurídicos del demandante.</a:t>
          </a:r>
          <a:endParaRPr lang="es-MX" sz="1400" kern="1200" dirty="0"/>
        </a:p>
      </dsp:txBody>
      <dsp:txXfrm>
        <a:off x="0" y="533"/>
        <a:ext cx="7500958" cy="614445"/>
      </dsp:txXfrm>
    </dsp:sp>
    <dsp:sp modelId="{D7CDA026-FCC0-45F1-80A3-53ED1A458A4D}">
      <dsp:nvSpPr>
        <dsp:cNvPr id="0" name=""/>
        <dsp:cNvSpPr/>
      </dsp:nvSpPr>
      <dsp:spPr>
        <a:xfrm>
          <a:off x="0" y="626481"/>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II. Cuya impugnación no corresponda conocer  a  dicho Tribunal.</a:t>
          </a:r>
          <a:endParaRPr lang="es-ES" sz="1400" kern="1200" dirty="0"/>
        </a:p>
      </dsp:txBody>
      <dsp:txXfrm>
        <a:off x="0" y="626481"/>
        <a:ext cx="7500958" cy="614445"/>
      </dsp:txXfrm>
    </dsp:sp>
    <dsp:sp modelId="{31199E86-C126-45D9-B0A2-0E514439BF71}">
      <dsp:nvSpPr>
        <dsp:cNvPr id="0" name=""/>
        <dsp:cNvSpPr/>
      </dsp:nvSpPr>
      <dsp:spPr>
        <a:xfrm>
          <a:off x="0" y="1252430"/>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III. Que hayan sido materia de sentencia pronunciada por el Tribunal Fiscal, siempre que hubiera identidad de partes y se trate del mismo acto impugnado, aunque las violaciones alegadas sean diversas.</a:t>
          </a:r>
          <a:endParaRPr lang="es-ES" sz="1400" kern="1200" dirty="0"/>
        </a:p>
      </dsp:txBody>
      <dsp:txXfrm>
        <a:off x="0" y="1252430"/>
        <a:ext cx="7500958" cy="614445"/>
      </dsp:txXfrm>
    </dsp:sp>
    <dsp:sp modelId="{674CCF61-9ECD-4B2B-A940-76520EBD77B4}">
      <dsp:nvSpPr>
        <dsp:cNvPr id="0" name=""/>
        <dsp:cNvSpPr/>
      </dsp:nvSpPr>
      <dsp:spPr>
        <a:xfrm>
          <a:off x="0" y="1878378"/>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IV. Respecto de las cuales hubiere consentimiento, </a:t>
          </a:r>
          <a:r>
            <a:rPr lang="es-MX" sz="1400" kern="1200" dirty="0" smtClean="0"/>
            <a:t>.</a:t>
          </a:r>
          <a:endParaRPr lang="es-ES" sz="1400" kern="1200" dirty="0"/>
        </a:p>
      </dsp:txBody>
      <dsp:txXfrm>
        <a:off x="0" y="1878378"/>
        <a:ext cx="7500958" cy="614445"/>
      </dsp:txXfrm>
    </dsp:sp>
    <dsp:sp modelId="{52E0A369-877E-436B-A3F0-7490D6528B7A}">
      <dsp:nvSpPr>
        <dsp:cNvPr id="0" name=""/>
        <dsp:cNvSpPr/>
      </dsp:nvSpPr>
      <dsp:spPr>
        <a:xfrm>
          <a:off x="0" y="2504327"/>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 Que sean materia de un recurso o juicio que se encuentre pendiente de resolución ante una autoridad administrativa o ante el propio Tribunal.</a:t>
          </a:r>
          <a:endParaRPr lang="es-ES" sz="1400" kern="1200" dirty="0"/>
        </a:p>
      </dsp:txBody>
      <dsp:txXfrm>
        <a:off x="0" y="2504327"/>
        <a:ext cx="7500958" cy="614445"/>
      </dsp:txXfrm>
    </dsp:sp>
    <dsp:sp modelId="{52EF5F75-B55B-45A0-B3E7-E5ABB07E31CF}">
      <dsp:nvSpPr>
        <dsp:cNvPr id="0" name=""/>
        <dsp:cNvSpPr/>
      </dsp:nvSpPr>
      <dsp:spPr>
        <a:xfrm>
          <a:off x="0" y="3269712"/>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 Que puedan impugnarse por medio de algún recurso o medio de defensa, con excepción de aquéllos cuya interposición sea optativa</a:t>
          </a:r>
          <a:endParaRPr lang="es-ES" sz="1400" kern="1200" dirty="0"/>
        </a:p>
      </dsp:txBody>
      <dsp:txXfrm>
        <a:off x="0" y="3269712"/>
        <a:ext cx="7500958" cy="614445"/>
      </dsp:txXfrm>
    </dsp:sp>
    <dsp:sp modelId="{52ED35AF-D696-4489-B44D-9CCA0E87ABD1}">
      <dsp:nvSpPr>
        <dsp:cNvPr id="0" name=""/>
        <dsp:cNvSpPr/>
      </dsp:nvSpPr>
      <dsp:spPr>
        <a:xfrm>
          <a:off x="0" y="3756224"/>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VII. Conexos a otro que haya sido impugnado por medio de algún recurso o medio de defensa diferente.</a:t>
          </a:r>
          <a:endParaRPr lang="es-ES" sz="1400" kern="1200" dirty="0"/>
        </a:p>
      </dsp:txBody>
      <dsp:txXfrm>
        <a:off x="0" y="3756224"/>
        <a:ext cx="7500958" cy="614445"/>
      </dsp:txXfrm>
    </dsp:sp>
    <dsp:sp modelId="{C414F4BA-EAF7-4790-806E-9B1266198D1F}">
      <dsp:nvSpPr>
        <dsp:cNvPr id="0" name=""/>
        <dsp:cNvSpPr/>
      </dsp:nvSpPr>
      <dsp:spPr>
        <a:xfrm>
          <a:off x="0" y="4382173"/>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VIII. Que hayan sido impugnados en un procedimiento judicial.</a:t>
          </a:r>
          <a:endParaRPr lang="es-ES" sz="1400" kern="1200" dirty="0"/>
        </a:p>
      </dsp:txBody>
      <dsp:txXfrm>
        <a:off x="0" y="4382173"/>
        <a:ext cx="7500958" cy="61444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4580"/>
          <a:ext cx="7043758" cy="111384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Causas de Improcedencia del Contencioso Administrativo Federal</a:t>
          </a:r>
          <a:endParaRPr lang="es-ES" sz="2800" kern="1200" dirty="0"/>
        </a:p>
      </dsp:txBody>
      <dsp:txXfrm>
        <a:off x="0" y="14580"/>
        <a:ext cx="7043758" cy="111384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304656"/>
          <a:ext cx="7452320" cy="231324"/>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 IX. Contra  reglamentos</a:t>
          </a:r>
          <a:endParaRPr lang="es-MX" sz="1400" kern="1200" dirty="0"/>
        </a:p>
      </dsp:txBody>
      <dsp:txXfrm>
        <a:off x="0" y="304656"/>
        <a:ext cx="7452320" cy="231324"/>
      </dsp:txXfrm>
    </dsp:sp>
    <dsp:sp modelId="{D7CDA026-FCC0-45F1-80A3-53ED1A458A4D}">
      <dsp:nvSpPr>
        <dsp:cNvPr id="0" name=""/>
        <dsp:cNvSpPr/>
      </dsp:nvSpPr>
      <dsp:spPr>
        <a:xfrm>
          <a:off x="0" y="598137"/>
          <a:ext cx="7452320" cy="46751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 Cuando no se hagan valer conceptos de impugnación.</a:t>
          </a:r>
          <a:endParaRPr lang="es-ES" sz="1400" kern="1200" dirty="0"/>
        </a:p>
      </dsp:txBody>
      <dsp:txXfrm>
        <a:off x="0" y="598137"/>
        <a:ext cx="7452320" cy="467513"/>
      </dsp:txXfrm>
    </dsp:sp>
    <dsp:sp modelId="{31199E86-C126-45D9-B0A2-0E514439BF71}">
      <dsp:nvSpPr>
        <dsp:cNvPr id="0" name=""/>
        <dsp:cNvSpPr/>
      </dsp:nvSpPr>
      <dsp:spPr>
        <a:xfrm>
          <a:off x="0" y="1080050"/>
          <a:ext cx="7452320" cy="405468"/>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 Cuando de las constancias de autos apareciere claramente que no existe el acto reclamado.</a:t>
          </a:r>
          <a:endParaRPr lang="es-ES" sz="1400" kern="1200" dirty="0"/>
        </a:p>
      </dsp:txBody>
      <dsp:txXfrm>
        <a:off x="0" y="1080050"/>
        <a:ext cx="7452320" cy="405468"/>
      </dsp:txXfrm>
    </dsp:sp>
    <dsp:sp modelId="{674CCF61-9ECD-4B2B-A940-76520EBD77B4}">
      <dsp:nvSpPr>
        <dsp:cNvPr id="0" name=""/>
        <dsp:cNvSpPr/>
      </dsp:nvSpPr>
      <dsp:spPr>
        <a:xfrm>
          <a:off x="0" y="1499919"/>
          <a:ext cx="7452320" cy="69377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XII.- Que puedan impugnarse en los términos del Artículo 97 de la Ley de Comercio Exterior, cuando no haya transcurrido el plazo para el ejercicio de la opción o cuando la opción ya haya sido ejercida.</a:t>
          </a:r>
          <a:endParaRPr lang="es-ES" sz="1400" kern="1200" dirty="0"/>
        </a:p>
      </dsp:txBody>
      <dsp:txXfrm>
        <a:off x="0" y="1499919"/>
        <a:ext cx="7452320" cy="693773"/>
      </dsp:txXfrm>
    </dsp:sp>
    <dsp:sp modelId="{52E0A369-877E-436B-A3F0-7490D6528B7A}">
      <dsp:nvSpPr>
        <dsp:cNvPr id="0" name=""/>
        <dsp:cNvSpPr/>
      </dsp:nvSpPr>
      <dsp:spPr>
        <a:xfrm>
          <a:off x="0" y="2320669"/>
          <a:ext cx="7452320" cy="69377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XIII.- Dictados por la autoridad administrativa para dar cumplimiento a la decisión que emane de los mecanismos alternativos de solución de controversias a que se refiere el Artículo 97 de la Ley de Comercio Exterior.</a:t>
          </a:r>
          <a:endParaRPr lang="es-ES" sz="1400" kern="1200" dirty="0"/>
        </a:p>
      </dsp:txBody>
      <dsp:txXfrm>
        <a:off x="0" y="2320669"/>
        <a:ext cx="7452320" cy="693773"/>
      </dsp:txXfrm>
    </dsp:sp>
    <dsp:sp modelId="{52EF5F75-B55B-45A0-B3E7-E5ABB07E31CF}">
      <dsp:nvSpPr>
        <dsp:cNvPr id="0" name=""/>
        <dsp:cNvSpPr/>
      </dsp:nvSpPr>
      <dsp:spPr>
        <a:xfrm>
          <a:off x="0" y="3112754"/>
          <a:ext cx="7452320" cy="69377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XIV. Que hayan sido dictados por la autoridad administrativa en un procedimiento de resolución  de </a:t>
          </a:r>
          <a:r>
            <a:rPr lang="es-ES" sz="1100" kern="1200" dirty="0" smtClean="0"/>
            <a:t>controversias</a:t>
          </a:r>
          <a:r>
            <a:rPr lang="es-ES" sz="1400" kern="1200" dirty="0" smtClean="0"/>
            <a:t> previsto en un tratado para evitar la doble tributación, si dicho procedimiento se inicio con posterioridad a la resolución que recaiga  a un recurso de revocación o después de la conclusión de un juicio ante el tribunal</a:t>
          </a:r>
          <a:endParaRPr lang="es-ES" sz="1400" kern="1200" dirty="0"/>
        </a:p>
      </dsp:txBody>
      <dsp:txXfrm>
        <a:off x="0" y="3112754"/>
        <a:ext cx="7452320" cy="693773"/>
      </dsp:txXfrm>
    </dsp:sp>
    <dsp:sp modelId="{52ED35AF-D696-4489-B44D-9CCA0E87ABD1}">
      <dsp:nvSpPr>
        <dsp:cNvPr id="0" name=""/>
        <dsp:cNvSpPr/>
      </dsp:nvSpPr>
      <dsp:spPr>
        <a:xfrm>
          <a:off x="0" y="3904846"/>
          <a:ext cx="7452320" cy="948291"/>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XV. Que sean </a:t>
          </a:r>
          <a:r>
            <a:rPr lang="es-ES" sz="1100" kern="1200" dirty="0" smtClean="0"/>
            <a:t>resoluciones</a:t>
          </a:r>
          <a:r>
            <a:rPr lang="es-ES" sz="1400" kern="1200" dirty="0" smtClean="0"/>
            <a:t> dictadas por autoridades extranjeras que determinen impuestos y sus accesorios cuyo cobro  y recaudación hayan sido solicitados por autoridades  fiscales mexicanas, de conformidad con los tratados internacionales sobre asistencia mutua sobre el cobro de  los que México sea parte</a:t>
          </a:r>
          <a:endParaRPr lang="es-ES" sz="1400" kern="1200" dirty="0"/>
        </a:p>
      </dsp:txBody>
      <dsp:txXfrm>
        <a:off x="0" y="3904846"/>
        <a:ext cx="7452320" cy="94829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B400D1-CD68-4DEF-BB64-DA33C735054E}">
      <dsp:nvSpPr>
        <dsp:cNvPr id="0" name=""/>
        <dsp:cNvSpPr/>
      </dsp:nvSpPr>
      <dsp:spPr>
        <a:xfrm>
          <a:off x="0" y="0"/>
          <a:ext cx="7043758" cy="1142463"/>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Sistemas de lo Contencioso Administrativo</a:t>
          </a:r>
        </a:p>
        <a:p>
          <a:pPr lvl="0" algn="ctr" defTabSz="889000" rtl="0">
            <a:lnSpc>
              <a:spcPct val="90000"/>
            </a:lnSpc>
            <a:spcBef>
              <a:spcPct val="0"/>
            </a:spcBef>
            <a:spcAft>
              <a:spcPct val="35000"/>
            </a:spcAft>
          </a:pPr>
          <a:r>
            <a:rPr lang="es-ES" sz="2000" kern="1200" dirty="0" smtClean="0"/>
            <a:t> según el órgano</a:t>
          </a:r>
        </a:p>
        <a:p>
          <a:pPr lvl="0" algn="ctr" defTabSz="889000" rtl="0">
            <a:lnSpc>
              <a:spcPct val="90000"/>
            </a:lnSpc>
            <a:spcBef>
              <a:spcPct val="0"/>
            </a:spcBef>
            <a:spcAft>
              <a:spcPct val="35000"/>
            </a:spcAft>
          </a:pPr>
          <a:r>
            <a:rPr lang="es-ES" sz="1600" kern="1200" dirty="0" smtClean="0"/>
            <a:t>  </a:t>
          </a:r>
        </a:p>
      </dsp:txBody>
      <dsp:txXfrm>
        <a:off x="0" y="0"/>
        <a:ext cx="7043758" cy="1142463"/>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FF381B-DDA5-4F60-A802-4261F36B81EE}">
      <dsp:nvSpPr>
        <dsp:cNvPr id="0" name=""/>
        <dsp:cNvSpPr/>
      </dsp:nvSpPr>
      <dsp:spPr>
        <a:xfrm>
          <a:off x="47487" y="892699"/>
          <a:ext cx="2870433" cy="287043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s-ES" sz="2100" kern="1200" dirty="0" smtClean="0"/>
            <a:t>Francés o administrativo</a:t>
          </a:r>
        </a:p>
        <a:p>
          <a:pPr lvl="0" algn="ctr" defTabSz="933450" rtl="0">
            <a:lnSpc>
              <a:spcPct val="90000"/>
            </a:lnSpc>
            <a:spcBef>
              <a:spcPct val="0"/>
            </a:spcBef>
            <a:spcAft>
              <a:spcPct val="35000"/>
            </a:spcAft>
          </a:pPr>
          <a:r>
            <a:rPr lang="es-ES" sz="2100" kern="1200" dirty="0" smtClean="0"/>
            <a:t>(Consejo de Estado como estructura del poder ejecutivo)</a:t>
          </a:r>
          <a:endParaRPr lang="es-ES" sz="2100" kern="1200" dirty="0"/>
        </a:p>
      </dsp:txBody>
      <dsp:txXfrm>
        <a:off x="47487" y="892699"/>
        <a:ext cx="2870433" cy="2870433"/>
      </dsp:txXfrm>
    </dsp:sp>
    <dsp:sp modelId="{F506122E-5B4D-45B4-AC91-2543E1D6B815}">
      <dsp:nvSpPr>
        <dsp:cNvPr id="0" name=""/>
        <dsp:cNvSpPr/>
      </dsp:nvSpPr>
      <dsp:spPr>
        <a:xfrm rot="21544535">
          <a:off x="2658883" y="450011"/>
          <a:ext cx="1782286" cy="968771"/>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rot="21544535">
        <a:off x="2658883" y="450011"/>
        <a:ext cx="1782286" cy="968771"/>
      </dsp:txXfrm>
    </dsp:sp>
    <dsp:sp modelId="{57A6A375-93F9-41B8-9AE9-F271CF463CE7}">
      <dsp:nvSpPr>
        <dsp:cNvPr id="0" name=""/>
        <dsp:cNvSpPr/>
      </dsp:nvSpPr>
      <dsp:spPr>
        <a:xfrm>
          <a:off x="4315138" y="827764"/>
          <a:ext cx="2870433" cy="287043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s-ES" sz="2100" kern="1200" dirty="0" smtClean="0"/>
            <a:t>Angloamericano o judicial</a:t>
          </a:r>
        </a:p>
        <a:p>
          <a:pPr lvl="0" algn="ctr" defTabSz="933450" rtl="0">
            <a:lnSpc>
              <a:spcPct val="90000"/>
            </a:lnSpc>
            <a:spcBef>
              <a:spcPct val="0"/>
            </a:spcBef>
            <a:spcAft>
              <a:spcPct val="35000"/>
            </a:spcAft>
          </a:pPr>
          <a:r>
            <a:rPr lang="es-ES" sz="2100" kern="1200" dirty="0" smtClean="0"/>
            <a:t>(órgano judicial especializado como parte del poder judicial)</a:t>
          </a:r>
          <a:endParaRPr lang="es-ES" sz="2100" kern="1200" dirty="0"/>
        </a:p>
      </dsp:txBody>
      <dsp:txXfrm>
        <a:off x="4315138" y="827764"/>
        <a:ext cx="2870433" cy="2870433"/>
      </dsp:txXfrm>
    </dsp:sp>
    <dsp:sp modelId="{8E93256E-1E4D-46A0-B270-8FE716FD68F3}">
      <dsp:nvSpPr>
        <dsp:cNvPr id="0" name=""/>
        <dsp:cNvSpPr/>
      </dsp:nvSpPr>
      <dsp:spPr>
        <a:xfrm rot="10751577">
          <a:off x="2822200" y="3157523"/>
          <a:ext cx="1738119" cy="968771"/>
        </a:xfrm>
        <a:prstGeom prst="rightArrow">
          <a:avLst>
            <a:gd name="adj1" fmla="val 60000"/>
            <a:gd name="adj2" fmla="val 50000"/>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rot="10751577">
        <a:off x="2822200" y="3157523"/>
        <a:ext cx="1738119" cy="9687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5</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15</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Data" Target="../diagrams/data5.xml"/><Relationship Id="rId7" Type="http://schemas.openxmlformats.org/officeDocument/2006/relationships/diagramData" Target="../diagrams/data6.xml"/><Relationship Id="rId12"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microsoft.com/office/2007/relationships/diagramDrawing" Target="../diagrams/drawing3.xml"/><Relationship Id="rId5" Type="http://schemas.openxmlformats.org/officeDocument/2006/relationships/diagramQuickStyle" Target="../diagrams/quickStyle5.xml"/><Relationship Id="rId10" Type="http://schemas.openxmlformats.org/officeDocument/2006/relationships/diagramColors" Target="../diagrams/colors6.xml"/><Relationship Id="rId4" Type="http://schemas.openxmlformats.org/officeDocument/2006/relationships/diagramLayout" Target="../diagrams/layout5.xml"/><Relationship Id="rId9"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diagramLayout" Target="../diagrams/layout7.xml"/><Relationship Id="rId7" Type="http://schemas.openxmlformats.org/officeDocument/2006/relationships/diagramLayout" Target="../diagrams/layout8.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openxmlformats.org/officeDocument/2006/relationships/diagramData" Target="../diagrams/data8.xml"/><Relationship Id="rId11" Type="http://schemas.microsoft.com/office/2007/relationships/diagramDrawing" Target="../diagrams/drawing6.xml"/><Relationship Id="rId5" Type="http://schemas.openxmlformats.org/officeDocument/2006/relationships/diagramColors" Target="../diagrams/colors7.xml"/><Relationship Id="rId10" Type="http://schemas.microsoft.com/office/2007/relationships/diagramDrawing" Target="../diagrams/drawing5.xml"/><Relationship Id="rId4" Type="http://schemas.openxmlformats.org/officeDocument/2006/relationships/diagramQuickStyle" Target="../diagrams/quickStyle7.xml"/><Relationship Id="rId9" Type="http://schemas.openxmlformats.org/officeDocument/2006/relationships/diagramColors" Target="../diagrams/colors8.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diagramLayout" Target="../diagrams/layout9.xml"/><Relationship Id="rId7" Type="http://schemas.openxmlformats.org/officeDocument/2006/relationships/diagramLayout" Target="../diagrams/layout10.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openxmlformats.org/officeDocument/2006/relationships/diagramData" Target="../diagrams/data10.xml"/><Relationship Id="rId5"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diagramColors" Target="../diagrams/colors10.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diagramLayout" Target="../diagrams/layout11.xml"/><Relationship Id="rId7" Type="http://schemas.openxmlformats.org/officeDocument/2006/relationships/diagramLayout" Target="../diagrams/layout12.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openxmlformats.org/officeDocument/2006/relationships/diagramData" Target="../diagrams/data12.xml"/><Relationship Id="rId5" Type="http://schemas.openxmlformats.org/officeDocument/2006/relationships/diagramColors" Target="../diagrams/colors11.xml"/><Relationship Id="rId4" Type="http://schemas.openxmlformats.org/officeDocument/2006/relationships/diagramQuickStyle" Target="../diagrams/quickStyle11.xml"/><Relationship Id="rId9" Type="http://schemas.openxmlformats.org/officeDocument/2006/relationships/diagramColors" Target="../diagrams/colors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19.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diagramLayout" Target="../diagrams/layout14.xml"/><Relationship Id="rId7" Type="http://schemas.openxmlformats.org/officeDocument/2006/relationships/diagramLayout" Target="../diagrams/layout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openxmlformats.org/officeDocument/2006/relationships/diagramData" Target="../diagrams/data15.xml"/><Relationship Id="rId11" Type="http://schemas.microsoft.com/office/2007/relationships/diagramDrawing" Target="../diagrams/drawing8.xml"/><Relationship Id="rId5" Type="http://schemas.openxmlformats.org/officeDocument/2006/relationships/diagramColors" Target="../diagrams/colors14.xml"/><Relationship Id="rId10" Type="http://schemas.microsoft.com/office/2007/relationships/diagramDrawing" Target="../diagrams/drawing7.xml"/><Relationship Id="rId4" Type="http://schemas.openxmlformats.org/officeDocument/2006/relationships/diagramQuickStyle" Target="../diagrams/quickStyle14.xml"/><Relationship Id="rId9" Type="http://schemas.openxmlformats.org/officeDocument/2006/relationships/diagramColors" Target="../diagrams/colors15.xml"/></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17.xml"/><Relationship Id="rId3" Type="http://schemas.openxmlformats.org/officeDocument/2006/relationships/diagramLayout" Target="../diagrams/layout16.xml"/><Relationship Id="rId7" Type="http://schemas.openxmlformats.org/officeDocument/2006/relationships/diagramLayout" Target="../diagrams/layout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openxmlformats.org/officeDocument/2006/relationships/diagramData" Target="../diagrams/data17.xml"/><Relationship Id="rId5" Type="http://schemas.openxmlformats.org/officeDocument/2006/relationships/diagramColors" Target="../diagrams/colors16.xml"/><Relationship Id="rId4" Type="http://schemas.openxmlformats.org/officeDocument/2006/relationships/diagramQuickStyle" Target="../diagrams/quickStyle16.xml"/><Relationship Id="rId9" Type="http://schemas.openxmlformats.org/officeDocument/2006/relationships/diagramColors" Target="../diagrams/colors17.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19.xml"/><Relationship Id="rId3" Type="http://schemas.openxmlformats.org/officeDocument/2006/relationships/diagramLayout" Target="../diagrams/layout18.xml"/><Relationship Id="rId7" Type="http://schemas.openxmlformats.org/officeDocument/2006/relationships/diagramLayout" Target="../diagrams/layout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openxmlformats.org/officeDocument/2006/relationships/diagramData" Target="../diagrams/data19.xml"/><Relationship Id="rId5" Type="http://schemas.openxmlformats.org/officeDocument/2006/relationships/diagramColors" Target="../diagrams/colors18.xml"/><Relationship Id="rId4" Type="http://schemas.openxmlformats.org/officeDocument/2006/relationships/diagramQuickStyle" Target="../diagrams/quickStyle18.xml"/><Relationship Id="rId9" Type="http://schemas.openxmlformats.org/officeDocument/2006/relationships/diagramColors" Target="../diagrams/colors19.xml"/></Relationships>
</file>

<file path=ppt/slides/_rels/slide23.xml.rels><?xml version="1.0" encoding="UTF-8" standalone="yes"?>
<Relationships xmlns="http://schemas.openxmlformats.org/package/2006/relationships"><Relationship Id="rId8" Type="http://schemas.openxmlformats.org/officeDocument/2006/relationships/diagramQuickStyle" Target="../diagrams/quickStyle21.xml"/><Relationship Id="rId3" Type="http://schemas.openxmlformats.org/officeDocument/2006/relationships/diagramLayout" Target="../diagrams/layout20.xml"/><Relationship Id="rId7" Type="http://schemas.openxmlformats.org/officeDocument/2006/relationships/diagramLayout" Target="../diagrams/layout21.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openxmlformats.org/officeDocument/2006/relationships/diagramData" Target="../diagrams/data21.xml"/><Relationship Id="rId5" Type="http://schemas.openxmlformats.org/officeDocument/2006/relationships/diagramColors" Target="../diagrams/colors20.xml"/><Relationship Id="rId4" Type="http://schemas.openxmlformats.org/officeDocument/2006/relationships/diagramQuickStyle" Target="../diagrams/quickStyle20.xml"/><Relationship Id="rId9" Type="http://schemas.openxmlformats.org/officeDocument/2006/relationships/diagramColors" Target="../diagrams/colors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8.xml.rels><?xml version="1.0" encoding="UTF-8" standalone="yes"?>
<Relationships xmlns="http://schemas.openxmlformats.org/package/2006/relationships"><Relationship Id="rId8" Type="http://schemas.openxmlformats.org/officeDocument/2006/relationships/diagramQuickStyle" Target="../diagrams/quickStyle27.xml"/><Relationship Id="rId3" Type="http://schemas.openxmlformats.org/officeDocument/2006/relationships/diagramLayout" Target="../diagrams/layout26.xml"/><Relationship Id="rId7" Type="http://schemas.openxmlformats.org/officeDocument/2006/relationships/diagramLayout" Target="../diagrams/layout27.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openxmlformats.org/officeDocument/2006/relationships/diagramData" Target="../diagrams/data27.xml"/><Relationship Id="rId5" Type="http://schemas.openxmlformats.org/officeDocument/2006/relationships/diagramColors" Target="../diagrams/colors26.xml"/><Relationship Id="rId4" Type="http://schemas.openxmlformats.org/officeDocument/2006/relationships/diagramQuickStyle" Target="../diagrams/quickStyle26.xml"/><Relationship Id="rId9" Type="http://schemas.openxmlformats.org/officeDocument/2006/relationships/diagramColors" Target="../diagrams/colors27.xml"/></Relationships>
</file>

<file path=ppt/slides/_rels/slide29.xml.rels><?xml version="1.0" encoding="UTF-8" standalone="yes"?>
<Relationships xmlns="http://schemas.openxmlformats.org/package/2006/relationships"><Relationship Id="rId8" Type="http://schemas.openxmlformats.org/officeDocument/2006/relationships/diagramQuickStyle" Target="../diagrams/quickStyle29.xml"/><Relationship Id="rId3" Type="http://schemas.openxmlformats.org/officeDocument/2006/relationships/diagramLayout" Target="../diagrams/layout28.xml"/><Relationship Id="rId7" Type="http://schemas.openxmlformats.org/officeDocument/2006/relationships/diagramLayout" Target="../diagrams/layout29.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openxmlformats.org/officeDocument/2006/relationships/diagramData" Target="../diagrams/data29.xml"/><Relationship Id="rId5" Type="http://schemas.openxmlformats.org/officeDocument/2006/relationships/diagramColors" Target="../diagrams/colors28.xml"/><Relationship Id="rId4" Type="http://schemas.openxmlformats.org/officeDocument/2006/relationships/diagramQuickStyle" Target="../diagrams/quickStyle28.xml"/><Relationship Id="rId9" Type="http://schemas.openxmlformats.org/officeDocument/2006/relationships/diagramColors" Target="../diagrams/colors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31.xml"/><Relationship Id="rId3" Type="http://schemas.openxmlformats.org/officeDocument/2006/relationships/diagramLayout" Target="../diagrams/layout30.xml"/><Relationship Id="rId7" Type="http://schemas.openxmlformats.org/officeDocument/2006/relationships/diagramLayout" Target="../diagrams/layout31.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openxmlformats.org/officeDocument/2006/relationships/diagramData" Target="../diagrams/data31.xml"/><Relationship Id="rId5" Type="http://schemas.openxmlformats.org/officeDocument/2006/relationships/diagramColors" Target="../diagrams/colors30.xml"/><Relationship Id="rId4" Type="http://schemas.openxmlformats.org/officeDocument/2006/relationships/diagramQuickStyle" Target="../diagrams/quickStyle30.xml"/><Relationship Id="rId9" Type="http://schemas.openxmlformats.org/officeDocument/2006/relationships/diagramColors" Target="../diagrams/colors31.xml"/></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33.xml"/><Relationship Id="rId3" Type="http://schemas.openxmlformats.org/officeDocument/2006/relationships/diagramLayout" Target="../diagrams/layout32.xml"/><Relationship Id="rId7" Type="http://schemas.openxmlformats.org/officeDocument/2006/relationships/diagramLayout" Target="../diagrams/layout33.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openxmlformats.org/officeDocument/2006/relationships/diagramData" Target="../diagrams/data33.xml"/><Relationship Id="rId5" Type="http://schemas.openxmlformats.org/officeDocument/2006/relationships/diagramColors" Target="../diagrams/colors32.xml"/><Relationship Id="rId4" Type="http://schemas.openxmlformats.org/officeDocument/2006/relationships/diagramQuickStyle" Target="../diagrams/quickStyle32.xml"/><Relationship Id="rId9" Type="http://schemas.openxmlformats.org/officeDocument/2006/relationships/diagramColors" Target="../diagrams/colors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i="1" dirty="0" smtClean="0"/>
              <a:t>Derecho de las Personas y la Familia</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85000" lnSpcReduction="20000"/>
          </a:bodyPr>
          <a:lstStyle/>
          <a:p>
            <a:r>
              <a:rPr lang="es-MX" b="1" dirty="0" smtClean="0"/>
              <a:t>M. En D. Emilia Durán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Derecho Civil</a:t>
            </a:r>
            <a:endParaRPr lang="es-ES" dirty="0"/>
          </a:p>
        </p:txBody>
      </p:sp>
      <p:sp>
        <p:nvSpPr>
          <p:cNvPr id="4" name="3 Rectángulo"/>
          <p:cNvSpPr/>
          <p:nvPr/>
        </p:nvSpPr>
        <p:spPr>
          <a:xfrm>
            <a:off x="2051720" y="1142984"/>
            <a:ext cx="6449370" cy="3006096"/>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dirty="0" smtClean="0"/>
              <a:t>Lo podemos ubicar dentro del derecho privado en cuyo marco legal  accionan principalmente los particulares, es decir, que su actuar sólo satisface el interés que sólo concierne a ellos. En este campo del derecho las personas están colocadas en un plano de igualdad, cada individuo puede adquirir derechos o contraer obligaciones de manera libre, simplemente se pone de acuerdo con otros para obtener el fin deseado; impera aquí el llamado principio de la autonomía de la voluntad o libertad de estipulaciones. </a:t>
            </a:r>
            <a:endParaRPr lang="es-MX" sz="2000" dirty="0"/>
          </a:p>
        </p:txBody>
      </p:sp>
      <p:sp>
        <p:nvSpPr>
          <p:cNvPr id="5" name="4 Rectángulo"/>
          <p:cNvSpPr/>
          <p:nvPr/>
        </p:nvSpPr>
        <p:spPr>
          <a:xfrm>
            <a:off x="3071802" y="5013176"/>
            <a:ext cx="4286280" cy="1344782"/>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FIX-ZAMUDIO, Héctor y FIX-ZAMUDIO, Héctor y VALENCIA CARMONA, Salvador, </a:t>
            </a:r>
            <a:r>
              <a:rPr lang="es-MX" i="1" dirty="0" smtClean="0"/>
              <a:t>Derecho constitucional y comparado,</a:t>
            </a:r>
            <a:r>
              <a:rPr lang="es-MX" dirty="0" smtClean="0"/>
              <a:t> 5a. ed., México, Porrúa, 2007,  pp. 15-16</a:t>
            </a:r>
            <a:endParaRPr lang="es-ES" dirty="0"/>
          </a:p>
        </p:txBody>
      </p:sp>
      <p:sp>
        <p:nvSpPr>
          <p:cNvPr id="7" name="6 Flecha abajo"/>
          <p:cNvSpPr/>
          <p:nvPr/>
        </p:nvSpPr>
        <p:spPr>
          <a:xfrm>
            <a:off x="4788024" y="429309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4077235890"/>
              </p:ext>
            </p:extLst>
          </p:nvPr>
        </p:nvGraphicFramePr>
        <p:xfrm>
          <a:off x="1619672" y="116632"/>
          <a:ext cx="752432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04" y="428624"/>
          <a:ext cx="7115196" cy="5929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43042" y="142852"/>
            <a:ext cx="7043758" cy="6715148"/>
          </a:xfrm>
        </p:spPr>
        <p:txBody>
          <a:bodyPr/>
          <a:lstStyle/>
          <a:p>
            <a:r>
              <a:rPr lang="es-MX" sz="2800" b="1" dirty="0" smtClean="0"/>
              <a:t>EVOLUCIÓN DEL DERECHO CIVIL</a:t>
            </a:r>
          </a:p>
        </p:txBody>
      </p:sp>
      <p:sp>
        <p:nvSpPr>
          <p:cNvPr id="4" name="10 Flecha derecha"/>
          <p:cNvSpPr/>
          <p:nvPr/>
        </p:nvSpPr>
        <p:spPr>
          <a:xfrm>
            <a:off x="3571868" y="1500174"/>
            <a:ext cx="792088" cy="648072"/>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MX" dirty="0"/>
          </a:p>
        </p:txBody>
      </p:sp>
      <p:sp>
        <p:nvSpPr>
          <p:cNvPr id="5" name="15 Rectángulo"/>
          <p:cNvSpPr/>
          <p:nvPr/>
        </p:nvSpPr>
        <p:spPr>
          <a:xfrm>
            <a:off x="4500562" y="928670"/>
            <a:ext cx="4214842" cy="208823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ES" dirty="0" smtClean="0"/>
              <a:t>Incluía preceptos  públicos como el </a:t>
            </a:r>
            <a:r>
              <a:rPr lang="es-ES" i="1" dirty="0" err="1" smtClean="0"/>
              <a:t>ius</a:t>
            </a:r>
            <a:r>
              <a:rPr lang="es-ES" i="1" dirty="0" smtClean="0"/>
              <a:t> </a:t>
            </a:r>
            <a:r>
              <a:rPr lang="es-ES" i="1" dirty="0" err="1" smtClean="0"/>
              <a:t>suffragi</a:t>
            </a:r>
            <a:r>
              <a:rPr lang="es-ES" i="1" dirty="0" smtClean="0"/>
              <a:t> </a:t>
            </a:r>
            <a:r>
              <a:rPr lang="es-ES" dirty="0" smtClean="0"/>
              <a:t>( derecho a votar) y el </a:t>
            </a:r>
            <a:r>
              <a:rPr lang="es-ES" i="1" dirty="0" err="1" smtClean="0"/>
              <a:t>ius</a:t>
            </a:r>
            <a:r>
              <a:rPr lang="es-ES" i="1" dirty="0" smtClean="0"/>
              <a:t> </a:t>
            </a:r>
            <a:r>
              <a:rPr lang="es-ES" i="1" dirty="0" err="1" smtClean="0"/>
              <a:t>honorum</a:t>
            </a:r>
            <a:r>
              <a:rPr lang="es-ES" i="1" dirty="0" smtClean="0"/>
              <a:t>  </a:t>
            </a:r>
            <a:r>
              <a:rPr lang="es-ES" dirty="0" smtClean="0"/>
              <a:t>(derecho a desempeñar cargos  públicos), además  de ciertos privilegios como el </a:t>
            </a:r>
            <a:r>
              <a:rPr lang="es-MX" i="1" dirty="0" err="1" smtClean="0"/>
              <a:t>connubium</a:t>
            </a:r>
            <a:r>
              <a:rPr lang="es-MX" i="1" dirty="0" smtClean="0"/>
              <a:t>,</a:t>
            </a:r>
            <a:r>
              <a:rPr lang="es-MX" dirty="0" smtClean="0"/>
              <a:t> y el </a:t>
            </a:r>
            <a:r>
              <a:rPr lang="es-MX" i="1" dirty="0" err="1" smtClean="0"/>
              <a:t>iustae</a:t>
            </a:r>
            <a:r>
              <a:rPr lang="es-MX" i="1" dirty="0" smtClean="0"/>
              <a:t> </a:t>
            </a:r>
            <a:r>
              <a:rPr lang="es-MX" i="1" dirty="0" err="1" smtClean="0"/>
              <a:t>nuptiae</a:t>
            </a:r>
            <a:r>
              <a:rPr lang="es-MX" i="1" dirty="0" smtClean="0"/>
              <a:t>  </a:t>
            </a:r>
            <a:r>
              <a:rPr lang="es-MX" dirty="0" smtClean="0"/>
              <a:t>respecto del matrimonio , los hijos y la propiedad sujetas a </a:t>
            </a:r>
            <a:r>
              <a:rPr lang="es-MX" i="1" dirty="0" smtClean="0"/>
              <a:t>ex iure </a:t>
            </a:r>
            <a:r>
              <a:rPr lang="es-MX" i="1" dirty="0" err="1" smtClean="0"/>
              <a:t>quiritum</a:t>
            </a:r>
            <a:endParaRPr lang="es-MX" i="1" dirty="0"/>
          </a:p>
        </p:txBody>
      </p:sp>
      <p:sp>
        <p:nvSpPr>
          <p:cNvPr id="6" name="16 Rectángulo"/>
          <p:cNvSpPr/>
          <p:nvPr/>
        </p:nvSpPr>
        <p:spPr>
          <a:xfrm>
            <a:off x="1500166" y="3286124"/>
            <a:ext cx="2297701" cy="14013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ES" dirty="0" smtClean="0"/>
              <a:t>EDAD  MEDIA</a:t>
            </a:r>
          </a:p>
          <a:p>
            <a:pPr algn="ctr" fontAlgn="auto">
              <a:spcBef>
                <a:spcPts val="0"/>
              </a:spcBef>
              <a:spcAft>
                <a:spcPts val="0"/>
              </a:spcAft>
              <a:defRPr/>
            </a:pPr>
            <a:r>
              <a:rPr lang="es-ES" sz="1400" dirty="0" smtClean="0"/>
              <a:t>El derecho civil  reside en ciertas materias como el matrimonio ,  la paternidad y el parentesco.</a:t>
            </a:r>
            <a:endParaRPr lang="es-MX" sz="1400" dirty="0"/>
          </a:p>
        </p:txBody>
      </p:sp>
      <p:sp>
        <p:nvSpPr>
          <p:cNvPr id="7" name="17 Flecha derecha"/>
          <p:cNvSpPr/>
          <p:nvPr/>
        </p:nvSpPr>
        <p:spPr>
          <a:xfrm>
            <a:off x="3786182" y="3643314"/>
            <a:ext cx="720079" cy="645219"/>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MX" dirty="0"/>
          </a:p>
        </p:txBody>
      </p:sp>
      <p:sp>
        <p:nvSpPr>
          <p:cNvPr id="8" name="18 Rectángulo"/>
          <p:cNvSpPr/>
          <p:nvPr/>
        </p:nvSpPr>
        <p:spPr>
          <a:xfrm>
            <a:off x="4500562" y="3214686"/>
            <a:ext cx="4143404" cy="1728192"/>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MX" dirty="0" smtClean="0"/>
              <a:t>Era competencia de la Iglesia Católica; los impedimentos para contraer matrimonio fueron establecidos por el derecho canónico.</a:t>
            </a:r>
            <a:endParaRPr lang="es-MX" dirty="0"/>
          </a:p>
        </p:txBody>
      </p:sp>
      <p:sp>
        <p:nvSpPr>
          <p:cNvPr id="9" name="19 Rectángulo"/>
          <p:cNvSpPr/>
          <p:nvPr/>
        </p:nvSpPr>
        <p:spPr>
          <a:xfrm>
            <a:off x="1785918" y="5000636"/>
            <a:ext cx="1800200" cy="1489844"/>
          </a:xfrm>
          <a:prstGeom prst="rect">
            <a:avLst/>
          </a:prstGeom>
        </p:spPr>
        <p:style>
          <a:lnRef idx="3">
            <a:schemeClr val="lt1"/>
          </a:lnRef>
          <a:fillRef idx="1">
            <a:schemeClr val="accent6"/>
          </a:fillRef>
          <a:effectRef idx="1">
            <a:schemeClr val="accent6"/>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ES" dirty="0" smtClean="0"/>
              <a:t>ACTUALIDAD</a:t>
            </a:r>
            <a:endParaRPr lang="es-MX" dirty="0"/>
          </a:p>
        </p:txBody>
      </p:sp>
      <p:sp>
        <p:nvSpPr>
          <p:cNvPr id="10" name="20 Flecha derecha"/>
          <p:cNvSpPr/>
          <p:nvPr/>
        </p:nvSpPr>
        <p:spPr>
          <a:xfrm>
            <a:off x="3643306" y="5572140"/>
            <a:ext cx="720080" cy="720080"/>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endParaRPr lang="es-MX" dirty="0"/>
          </a:p>
        </p:txBody>
      </p:sp>
      <p:sp>
        <p:nvSpPr>
          <p:cNvPr id="11" name="21 Rectángulo"/>
          <p:cNvSpPr/>
          <p:nvPr/>
        </p:nvSpPr>
        <p:spPr>
          <a:xfrm>
            <a:off x="4572000" y="5072074"/>
            <a:ext cx="4071966" cy="1571612"/>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MX" dirty="0" smtClean="0"/>
              <a:t>El derecho civil abarca  la totalidad de la regulación de  la vida humana en lo que tienen de común  los hombres.</a:t>
            </a:r>
            <a:endParaRPr lang="es-MX" dirty="0"/>
          </a:p>
        </p:txBody>
      </p:sp>
      <p:sp>
        <p:nvSpPr>
          <p:cNvPr id="12" name="29 Rectángulo"/>
          <p:cNvSpPr/>
          <p:nvPr/>
        </p:nvSpPr>
        <p:spPr>
          <a:xfrm>
            <a:off x="1714480" y="1214422"/>
            <a:ext cx="1728192" cy="1214446"/>
          </a:xfrm>
          <a:prstGeom prst="rect">
            <a:avLst/>
          </a:prstGeom>
        </p:spPr>
        <p:style>
          <a:lnRef idx="3">
            <a:schemeClr val="lt1"/>
          </a:lnRef>
          <a:fillRef idx="1">
            <a:schemeClr val="accent3"/>
          </a:fillRef>
          <a:effectRef idx="1">
            <a:schemeClr val="accent3"/>
          </a:effectRef>
          <a:fontRef idx="minor">
            <a:schemeClr val="lt1"/>
          </a:fontRef>
        </p:style>
        <p:txBody>
          <a:bodyPr anchor="ctr"/>
          <a:lstStyle>
            <a:defPPr>
              <a:defRPr lang="es-MX"/>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r>
              <a:rPr lang="es-ES" dirty="0" smtClean="0"/>
              <a:t>ROMA </a:t>
            </a:r>
          </a:p>
          <a:p>
            <a:pPr algn="ctr" fontAlgn="auto">
              <a:spcBef>
                <a:spcPts val="0"/>
              </a:spcBef>
              <a:spcAft>
                <a:spcPts val="0"/>
              </a:spcAft>
              <a:defRPr/>
            </a:pPr>
            <a:r>
              <a:rPr lang="es-ES" sz="1400" dirty="0" smtClean="0"/>
              <a:t>El derecho civil como  derecho de los ciudadanos</a:t>
            </a:r>
            <a:endParaRPr lang="es-MX" sz="1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249438" cy="868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1285860"/>
          <a:ext cx="7000924" cy="61436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nvPr>
        </p:nvGraphicFramePr>
        <p:xfrm>
          <a:off x="1691681" y="1600200"/>
          <a:ext cx="7452320" cy="49251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nvPr>
        </p:nvGraphicFramePr>
        <p:xfrm>
          <a:off x="1691681" y="1600200"/>
          <a:ext cx="7452320" cy="49251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nvPr>
        </p:nvGraphicFramePr>
        <p:xfrm>
          <a:off x="1691681" y="1600200"/>
          <a:ext cx="7452320" cy="49251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428728" y="500063"/>
          <a:ext cx="7572428"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endParaRPr lang="es-ES" sz="2600" dirty="0" smtClean="0">
              <a:solidFill>
                <a:srgbClr val="0070C0"/>
              </a:solidFill>
              <a:latin typeface="Book Antiqua" pitchFamily="18" charset="0"/>
              <a:hlinkClick r:id="rId3" action="ppaction://hlinksldjump"/>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I . </a:t>
            </a:r>
            <a:r>
              <a:rPr lang="es-ES" sz="2800" dirty="0" smtClean="0"/>
              <a:t>INTRODUCCIÓN</a:t>
            </a: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a:t>
            </a:r>
            <a:r>
              <a:rPr lang="es-ES" dirty="0" smtClean="0"/>
              <a:t>43 </a:t>
            </a:r>
            <a:r>
              <a:rPr lang="es-ES" dirty="0" smtClean="0"/>
              <a:t>diapositivas para abarcar  los seis puntos de la unidad de competencia I que especifica el plan de estudios para la Unidad de Aprendizaje  </a:t>
            </a:r>
            <a:r>
              <a:rPr lang="es-ES" i="1" dirty="0" smtClean="0"/>
              <a:t>Derecho de las Personas y la Familia</a:t>
            </a:r>
            <a:r>
              <a:rPr lang="es-ES" dirty="0" smtClean="0"/>
              <a:t>:</a:t>
            </a:r>
          </a:p>
          <a:p>
            <a:pPr>
              <a:buNone/>
            </a:pPr>
            <a:endParaRPr lang="es-ES" dirty="0" smtClean="0"/>
          </a:p>
          <a:p>
            <a:r>
              <a:rPr lang="es-ES_tradnl" u="sng" dirty="0" smtClean="0">
                <a:solidFill>
                  <a:schemeClr val="tx2">
                    <a:lumMod val="60000"/>
                    <a:lumOff val="40000"/>
                  </a:schemeClr>
                </a:solidFill>
              </a:rPr>
              <a:t>Unidad I: </a:t>
            </a:r>
            <a:r>
              <a:rPr lang="es-ES_tradnl" dirty="0" smtClean="0"/>
              <a:t>INTRODUCCIÓN </a:t>
            </a:r>
          </a:p>
          <a:p>
            <a:pPr>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571612"/>
          <a:ext cx="7229468" cy="462598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66" y="1571612"/>
          <a:ext cx="7229468" cy="462598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274638"/>
            <a:ext cx="7115196" cy="1143000"/>
          </a:xfrm>
        </p:spPr>
        <p:txBody>
          <a:bodyPr>
            <a:noAutofit/>
          </a:bodyPr>
          <a:lstStyle/>
          <a:p>
            <a:pPr algn="ctr"/>
            <a:r>
              <a:rPr lang="es-ES" sz="3200" b="1" dirty="0" smtClean="0"/>
              <a:t>LA </a:t>
            </a:r>
            <a:r>
              <a:rPr lang="es-ES" sz="3200" dirty="0" smtClean="0"/>
              <a:t>FAMILIA</a:t>
            </a:r>
            <a:endParaRPr lang="es-MX" sz="3200" dirty="0"/>
          </a:p>
        </p:txBody>
      </p:sp>
      <p:sp>
        <p:nvSpPr>
          <p:cNvPr id="5" name="4 Estrella de 8 puntas"/>
          <p:cNvSpPr/>
          <p:nvPr/>
        </p:nvSpPr>
        <p:spPr>
          <a:xfrm>
            <a:off x="1979712" y="1268760"/>
            <a:ext cx="6624736" cy="5450904"/>
          </a:xfrm>
          <a:prstGeom prst="star8">
            <a:avLst/>
          </a:prstGeom>
          <a:effectLst>
            <a:glow rad="228600">
              <a:schemeClr val="accent5">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lvl="0"/>
            <a:r>
              <a:rPr lang="es-ES" sz="2400" dirty="0" smtClean="0"/>
              <a:t>En conclusión la familia está constituida por el grupo de personas que proceden de un progenitor o tronco común (sentido amplio) y que las relaciones jurídicas familiares que existen entre sus miembros tienen como fuente  el  matrimonio, parentesco o concubinato.</a:t>
            </a:r>
            <a:endParaRPr lang="es-ES" sz="2400"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274638"/>
            <a:ext cx="7115196" cy="1143000"/>
          </a:xfrm>
        </p:spPr>
        <p:txBody>
          <a:bodyPr>
            <a:noAutofit/>
          </a:bodyPr>
          <a:lstStyle/>
          <a:p>
            <a:pPr algn="ctr"/>
            <a:r>
              <a:rPr lang="es-ES" sz="3200" b="1" dirty="0" smtClean="0"/>
              <a:t>LA </a:t>
            </a:r>
            <a:r>
              <a:rPr lang="es-ES" sz="3200" dirty="0" smtClean="0"/>
              <a:t>FAMILIA</a:t>
            </a:r>
            <a:endParaRPr lang="es-MX" sz="3200" dirty="0"/>
          </a:p>
        </p:txBody>
      </p:sp>
      <p:sp>
        <p:nvSpPr>
          <p:cNvPr id="5" name="4 Estrella de 8 puntas"/>
          <p:cNvSpPr/>
          <p:nvPr/>
        </p:nvSpPr>
        <p:spPr>
          <a:xfrm>
            <a:off x="1979712" y="1268760"/>
            <a:ext cx="6624736" cy="5450904"/>
          </a:xfrm>
          <a:prstGeom prst="star8">
            <a:avLst/>
          </a:prstGeom>
          <a:effectLst>
            <a:glow rad="228600">
              <a:schemeClr val="accent5">
                <a:satMod val="175000"/>
                <a:alpha val="40000"/>
              </a:schemeClr>
            </a:glow>
            <a:outerShdw blurRad="40000" dist="23000" dir="5400000" rotWithShape="0">
              <a:srgbClr val="000000">
                <a:alpha val="3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lvl="0"/>
            <a:r>
              <a:rPr lang="es-ES" sz="2400" dirty="0" smtClean="0"/>
              <a:t>La situación actual de la familia es una consecuencia del intervencionismo del Estado en </a:t>
            </a:r>
            <a:r>
              <a:rPr lang="es-ES" sz="2400" dirty="0" smtClean="0"/>
              <a:t>virtud de que los </a:t>
            </a:r>
            <a:r>
              <a:rPr lang="es-ES" sz="2400" dirty="0" smtClean="0"/>
              <a:t>servicios que presta </a:t>
            </a:r>
            <a:r>
              <a:rPr lang="es-ES" sz="2400" dirty="0" smtClean="0"/>
              <a:t>sobre </a:t>
            </a:r>
            <a:r>
              <a:rPr lang="es-ES" sz="2400" dirty="0" smtClean="0"/>
              <a:t>asistencia pública, </a:t>
            </a:r>
            <a:r>
              <a:rPr lang="es-ES" sz="2400" dirty="0" smtClean="0"/>
              <a:t>han suplido </a:t>
            </a:r>
            <a:r>
              <a:rPr lang="es-ES" sz="2400" dirty="0" smtClean="0"/>
              <a:t>en muchos casos las obligaciones que correspondería cumplir a los padres.</a:t>
            </a:r>
            <a:endParaRPr lang="es-ES" sz="2400"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725470"/>
          </a:xfrm>
        </p:spPr>
        <p:txBody>
          <a:bodyPr/>
          <a:lstStyle/>
          <a:p>
            <a:pPr lvl="0"/>
            <a:r>
              <a:rPr lang="es-MX" dirty="0" smtClean="0"/>
              <a:t/>
            </a:r>
            <a:br>
              <a:rPr lang="es-MX" dirty="0" smtClean="0"/>
            </a:br>
            <a:r>
              <a:rPr lang="es-MX" dirty="0" smtClean="0"/>
              <a:t>LA </a:t>
            </a:r>
            <a:r>
              <a:rPr lang="es-MX" dirty="0" smtClean="0"/>
              <a:t>FAMILIA </a:t>
            </a:r>
            <a:br>
              <a:rPr lang="es-MX" dirty="0" smtClean="0"/>
            </a:br>
            <a:endParaRPr lang="es-MX" dirty="0"/>
          </a:p>
        </p:txBody>
      </p:sp>
      <p:sp>
        <p:nvSpPr>
          <p:cNvPr id="3" name="2 Marcador de contenido"/>
          <p:cNvSpPr>
            <a:spLocks noGrp="1"/>
          </p:cNvSpPr>
          <p:nvPr>
            <p:ph idx="1"/>
          </p:nvPr>
        </p:nvSpPr>
        <p:spPr/>
        <p:txBody>
          <a:bodyPr/>
          <a:lstStyle/>
          <a:p>
            <a:endParaRPr lang="es-MX"/>
          </a:p>
        </p:txBody>
      </p:sp>
      <p:graphicFrame>
        <p:nvGraphicFramePr>
          <p:cNvPr id="4" name="5 Marcador de contenido"/>
          <p:cNvGraphicFramePr>
            <a:graphicFrameLocks/>
          </p:cNvGraphicFramePr>
          <p:nvPr/>
        </p:nvGraphicFramePr>
        <p:xfrm>
          <a:off x="1643042" y="1071546"/>
          <a:ext cx="7286676"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725470"/>
          </a:xfrm>
        </p:spPr>
        <p:txBody>
          <a:bodyPr/>
          <a:lstStyle/>
          <a:p>
            <a:pPr lvl="0"/>
            <a:r>
              <a:rPr lang="es-MX" dirty="0" smtClean="0"/>
              <a:t/>
            </a:r>
            <a:br>
              <a:rPr lang="es-MX" dirty="0" smtClean="0"/>
            </a:br>
            <a:r>
              <a:rPr lang="es-MX" dirty="0" smtClean="0"/>
              <a:t>LA </a:t>
            </a:r>
            <a:r>
              <a:rPr lang="es-MX" dirty="0" smtClean="0"/>
              <a:t>FAMILIA </a:t>
            </a:r>
            <a:br>
              <a:rPr lang="es-MX" dirty="0" smtClean="0"/>
            </a:br>
            <a:endParaRPr lang="es-MX" dirty="0"/>
          </a:p>
        </p:txBody>
      </p:sp>
      <p:sp>
        <p:nvSpPr>
          <p:cNvPr id="3" name="2 Marcador de contenido"/>
          <p:cNvSpPr>
            <a:spLocks noGrp="1"/>
          </p:cNvSpPr>
          <p:nvPr>
            <p:ph idx="1"/>
          </p:nvPr>
        </p:nvSpPr>
        <p:spPr/>
        <p:txBody>
          <a:bodyPr/>
          <a:lstStyle/>
          <a:p>
            <a:endParaRPr lang="es-MX"/>
          </a:p>
        </p:txBody>
      </p:sp>
      <p:graphicFrame>
        <p:nvGraphicFramePr>
          <p:cNvPr id="4" name="5 Marcador de contenido"/>
          <p:cNvGraphicFramePr>
            <a:graphicFrameLocks/>
          </p:cNvGraphicFramePr>
          <p:nvPr/>
        </p:nvGraphicFramePr>
        <p:xfrm>
          <a:off x="1643042" y="1071546"/>
          <a:ext cx="7286676"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2759" y="476672"/>
            <a:ext cx="7186634" cy="1143000"/>
          </a:xfrm>
        </p:spPr>
        <p:txBody>
          <a:bodyPr/>
          <a:lstStyle/>
          <a:p>
            <a:pPr lvl="0"/>
            <a:r>
              <a:rPr lang="es-ES" sz="2400" dirty="0" smtClean="0"/>
              <a:t>CORRIENTES DE PENSAMIENTO </a:t>
            </a:r>
            <a:r>
              <a:rPr lang="es-ES_tradnl" sz="2400" dirty="0" smtClean="0"/>
              <a:t>SOBRE EL ORIGEN DEL DERECHO DE LAS PERSONAS Y DE LA FAMILIA</a:t>
            </a:r>
            <a:endParaRPr lang="es-MX" sz="2400" dirty="0"/>
          </a:p>
        </p:txBody>
      </p:sp>
      <p:sp>
        <p:nvSpPr>
          <p:cNvPr id="3" name="2 Bisel"/>
          <p:cNvSpPr/>
          <p:nvPr/>
        </p:nvSpPr>
        <p:spPr>
          <a:xfrm>
            <a:off x="1835696" y="1785926"/>
            <a:ext cx="6840760" cy="4143404"/>
          </a:xfrm>
          <a:prstGeom prst="bevel">
            <a:avLst/>
          </a:prstGeom>
          <a:effectLst>
            <a:outerShdw blurRad="152400" dist="317500" dir="5400000" sx="90000" sy="-19000" rotWithShape="0">
              <a:prstClr val="black">
                <a:alpha val="15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lvl="0"/>
            <a:r>
              <a:rPr lang="es-ES_tradnl" sz="2800" dirty="0" smtClean="0"/>
              <a:t>Desde la antigua Roma el derecho de familia solo se vio como parte de los derechos de la persona (Institutas de Justiniano) ya que existió una soberanía paterna absoluta sobre el grupo familiar</a:t>
            </a:r>
            <a:endParaRPr lang="es-MX" sz="2800" dirty="0"/>
          </a:p>
        </p:txBody>
      </p:sp>
    </p:spTree>
  </p:cSld>
  <p:clrMapOvr>
    <a:masterClrMapping/>
  </p:clrMapOvr>
  <p:transition>
    <p:wheel spokes="3"/>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2759" y="476672"/>
            <a:ext cx="7186634" cy="1143000"/>
          </a:xfrm>
        </p:spPr>
        <p:txBody>
          <a:bodyPr/>
          <a:lstStyle/>
          <a:p>
            <a:pPr lvl="0"/>
            <a:r>
              <a:rPr lang="es-ES" sz="2400" dirty="0" smtClean="0"/>
              <a:t>CORRIENTES DE PENSAMIENTO </a:t>
            </a:r>
            <a:r>
              <a:rPr lang="es-ES_tradnl" sz="2400" dirty="0" smtClean="0"/>
              <a:t>SOBRE EL ORIGEN DEL DERECHO DE LAS PERSONAS Y DE LA FAMILIA</a:t>
            </a:r>
            <a:endParaRPr lang="es-MX" sz="2400" dirty="0"/>
          </a:p>
        </p:txBody>
      </p:sp>
      <p:sp>
        <p:nvSpPr>
          <p:cNvPr id="3" name="2 Bisel"/>
          <p:cNvSpPr/>
          <p:nvPr/>
        </p:nvSpPr>
        <p:spPr>
          <a:xfrm>
            <a:off x="1835696" y="1785926"/>
            <a:ext cx="6840760" cy="4143404"/>
          </a:xfrm>
          <a:prstGeom prst="bevel">
            <a:avLst/>
          </a:prstGeom>
          <a:solidFill>
            <a:srgbClr val="F4BAF0"/>
          </a:solidFill>
          <a:effectLst>
            <a:outerShdw blurRad="152400" dist="317500" dir="5400000" sx="90000" sy="-19000" rotWithShape="0">
              <a:prstClr val="black">
                <a:alpha val="15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es-ES_tradnl" sz="2800" dirty="0" smtClean="0"/>
              <a:t>los autores clásicos (como Marcel </a:t>
            </a:r>
            <a:r>
              <a:rPr lang="es-ES_tradnl" sz="2800" dirty="0" err="1" smtClean="0"/>
              <a:t>Planiol</a:t>
            </a:r>
            <a:r>
              <a:rPr lang="es-ES_tradnl" sz="2800" dirty="0" smtClean="0"/>
              <a:t>, Georges </a:t>
            </a:r>
            <a:r>
              <a:rPr lang="es-ES_tradnl" sz="2800" dirty="0" err="1" smtClean="0"/>
              <a:t>Ripert</a:t>
            </a:r>
            <a:r>
              <a:rPr lang="es-ES_tradnl" sz="2800" dirty="0" smtClean="0"/>
              <a:t>, </a:t>
            </a:r>
            <a:r>
              <a:rPr lang="es-ES_tradnl" sz="2800" dirty="0" err="1" smtClean="0"/>
              <a:t>etc</a:t>
            </a:r>
            <a:r>
              <a:rPr lang="es-ES_tradnl" sz="2800" dirty="0" smtClean="0"/>
              <a:t>) se abstienen de hablar del derecho de familia como algo en sí mismo, sino por el contrario lo consideran como algo subyacente.</a:t>
            </a:r>
            <a:endParaRPr lang="es-MX" sz="2800" dirty="0"/>
          </a:p>
        </p:txBody>
      </p:sp>
    </p:spTree>
  </p:cSld>
  <p:clrMapOvr>
    <a:masterClrMapping/>
  </p:clrMapOvr>
  <p:transition>
    <p:wheel spokes="3"/>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2759" y="476672"/>
            <a:ext cx="7186634" cy="1143000"/>
          </a:xfrm>
        </p:spPr>
        <p:txBody>
          <a:bodyPr/>
          <a:lstStyle/>
          <a:p>
            <a:pPr lvl="0"/>
            <a:r>
              <a:rPr lang="es-ES" sz="2400" dirty="0" smtClean="0"/>
              <a:t>CORRIENTES DE PENSAMIENTO </a:t>
            </a:r>
            <a:r>
              <a:rPr lang="es-ES_tradnl" sz="2400" dirty="0" smtClean="0"/>
              <a:t>SOBRE EL ORIGEN DEL DERECHO DE LAS PERSONAS Y DE LA FAMILIA</a:t>
            </a:r>
            <a:endParaRPr lang="es-MX" sz="2400" dirty="0"/>
          </a:p>
        </p:txBody>
      </p:sp>
      <p:sp>
        <p:nvSpPr>
          <p:cNvPr id="3" name="2 Bisel"/>
          <p:cNvSpPr/>
          <p:nvPr/>
        </p:nvSpPr>
        <p:spPr>
          <a:xfrm>
            <a:off x="1835696" y="1785926"/>
            <a:ext cx="6840760" cy="4143404"/>
          </a:xfrm>
          <a:prstGeom prst="bevel">
            <a:avLst/>
          </a:prstGeom>
          <a:solidFill>
            <a:srgbClr val="53BD7B"/>
          </a:solidFill>
          <a:effectLst>
            <a:outerShdw blurRad="152400" dist="317500" dir="5400000" sx="90000" sy="-19000" rotWithShape="0">
              <a:prstClr val="black">
                <a:alpha val="15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es-ES_tradnl" sz="2800" dirty="0" smtClean="0"/>
              <a:t>L</a:t>
            </a:r>
            <a:r>
              <a:rPr lang="es-ES_tradnl" sz="2800" dirty="0" smtClean="0"/>
              <a:t>os autores clásicos (como Marcel </a:t>
            </a:r>
            <a:r>
              <a:rPr lang="es-ES_tradnl" sz="2800" dirty="0" err="1" smtClean="0"/>
              <a:t>Planiol</a:t>
            </a:r>
            <a:r>
              <a:rPr lang="es-ES_tradnl" sz="2800" dirty="0" smtClean="0"/>
              <a:t>, Georges </a:t>
            </a:r>
            <a:r>
              <a:rPr lang="es-ES_tradnl" sz="2800" dirty="0" err="1" smtClean="0"/>
              <a:t>Ripert</a:t>
            </a:r>
            <a:r>
              <a:rPr lang="es-ES_tradnl" sz="2800" dirty="0" smtClean="0"/>
              <a:t>, </a:t>
            </a:r>
            <a:r>
              <a:rPr lang="es-ES_tradnl" sz="2800" dirty="0" err="1" smtClean="0"/>
              <a:t>etc</a:t>
            </a:r>
            <a:r>
              <a:rPr lang="es-ES_tradnl" sz="2800" dirty="0" smtClean="0"/>
              <a:t>) se abstienen de hablar del derecho de familia como algo en sí mismo, sino por el contrario lo consideran como algo subyacente.</a:t>
            </a:r>
            <a:endParaRPr lang="es-MX" sz="2800" dirty="0"/>
          </a:p>
        </p:txBody>
      </p:sp>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fontScale="92500" lnSpcReduction="10000"/>
          </a:bodyPr>
          <a:lstStyle/>
          <a:p>
            <a:pPr algn="just"/>
            <a:r>
              <a:rPr lang="es-ES" b="1" dirty="0" smtClean="0"/>
              <a:t>Objetivo:  </a:t>
            </a:r>
            <a:r>
              <a:rPr lang="es-ES" dirty="0" smtClean="0"/>
              <a:t>Identificar </a:t>
            </a:r>
            <a:r>
              <a:rPr lang="es-MX" dirty="0" smtClean="0"/>
              <a:t>dentro del campo de la ciencia jurídica en general, al derecho civil en particular, para que mediante su conceptualización doctrinal y legal, establezca la trascendencia del derecho de las personas y la familia en los ámbitos social y jurídico y, generar una actitud crítica y valorativa de las normas, amén de resaltar para ello los valores de justicia y solidaridad.</a:t>
            </a:r>
          </a:p>
          <a:p>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2759" y="476672"/>
            <a:ext cx="7186634" cy="1143000"/>
          </a:xfrm>
        </p:spPr>
        <p:txBody>
          <a:bodyPr/>
          <a:lstStyle/>
          <a:p>
            <a:pPr lvl="0"/>
            <a:r>
              <a:rPr lang="es-ES" sz="2400" dirty="0" smtClean="0"/>
              <a:t>CORRIENTES DE PENSAMIENTO </a:t>
            </a:r>
            <a:r>
              <a:rPr lang="es-ES_tradnl" sz="2400" dirty="0" smtClean="0"/>
              <a:t>SOBRE EL ORIGEN DEL DERECHO DE LAS PERSONAS Y DE LA FAMILIA</a:t>
            </a:r>
            <a:endParaRPr lang="es-MX" sz="2400" dirty="0"/>
          </a:p>
        </p:txBody>
      </p:sp>
      <p:sp>
        <p:nvSpPr>
          <p:cNvPr id="3" name="2 Bisel"/>
          <p:cNvSpPr/>
          <p:nvPr/>
        </p:nvSpPr>
        <p:spPr>
          <a:xfrm>
            <a:off x="1835696" y="1785926"/>
            <a:ext cx="6840760" cy="4143404"/>
          </a:xfrm>
          <a:prstGeom prst="bevel">
            <a:avLst/>
          </a:prstGeom>
          <a:solidFill>
            <a:srgbClr val="9691F7"/>
          </a:solidFill>
          <a:effectLst>
            <a:outerShdw blurRad="152400" dist="317500" dir="5400000" sx="90000" sy="-19000" rotWithShape="0">
              <a:prstClr val="black">
                <a:alpha val="15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es-ES_tradnl" sz="2800" dirty="0" smtClean="0"/>
              <a:t>Federico Carlos </a:t>
            </a:r>
            <a:r>
              <a:rPr lang="es-ES_tradnl" sz="2800" dirty="0" err="1" smtClean="0"/>
              <a:t>Savigny</a:t>
            </a:r>
            <a:r>
              <a:rPr lang="es-ES_tradnl" sz="2800" dirty="0" smtClean="0"/>
              <a:t> fundador de la Escuela Histórica (siglo XIX) indicó la necesidad y conveniencia de diferenciar la substancia propia del derecho de familia, de otras disciplinas así como de otras especies de relaciones de Derecho;</a:t>
            </a:r>
            <a:endParaRPr lang="es-MX" sz="2800" dirty="0"/>
          </a:p>
        </p:txBody>
      </p:sp>
    </p:spTree>
  </p:cSld>
  <p:clrMapOvr>
    <a:masterClrMapping/>
  </p:clrMapOvr>
  <p:transition>
    <p:wheel spokes="3"/>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2759" y="476672"/>
            <a:ext cx="7186634" cy="1143000"/>
          </a:xfrm>
        </p:spPr>
        <p:txBody>
          <a:bodyPr/>
          <a:lstStyle/>
          <a:p>
            <a:pPr lvl="0"/>
            <a:r>
              <a:rPr lang="es-ES" sz="2400" dirty="0" smtClean="0"/>
              <a:t>CORRIENTES DE PENSAMIENTO </a:t>
            </a:r>
            <a:r>
              <a:rPr lang="es-ES_tradnl" sz="2400" dirty="0" smtClean="0"/>
              <a:t>SOBRE EL ORIGEN DEL DERECHO DE LAS PERSONAS Y DE LA FAMILIA</a:t>
            </a:r>
            <a:endParaRPr lang="es-MX" sz="2400" dirty="0"/>
          </a:p>
        </p:txBody>
      </p:sp>
      <p:sp>
        <p:nvSpPr>
          <p:cNvPr id="3" name="2 Bisel"/>
          <p:cNvSpPr/>
          <p:nvPr/>
        </p:nvSpPr>
        <p:spPr>
          <a:xfrm>
            <a:off x="1835696" y="1785926"/>
            <a:ext cx="6840760" cy="4143404"/>
          </a:xfrm>
          <a:prstGeom prst="bevel">
            <a:avLst/>
          </a:prstGeom>
          <a:solidFill>
            <a:schemeClr val="accent3">
              <a:lumMod val="60000"/>
              <a:lumOff val="40000"/>
            </a:schemeClr>
          </a:solidFill>
          <a:effectLst>
            <a:outerShdw blurRad="152400" dist="317500" dir="5400000" sx="90000" sy="-19000" rotWithShape="0">
              <a:prstClr val="black">
                <a:alpha val="15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es-ES_tradnl" sz="2800" dirty="0" smtClean="0"/>
              <a:t>Federico Carlos </a:t>
            </a:r>
            <a:r>
              <a:rPr lang="es-ES_tradnl" sz="2800" dirty="0" err="1" smtClean="0"/>
              <a:t>Savigny</a:t>
            </a:r>
            <a:r>
              <a:rPr lang="es-ES_tradnl" sz="2800" dirty="0" smtClean="0"/>
              <a:t> </a:t>
            </a:r>
            <a:r>
              <a:rPr lang="es-ES_tradnl" sz="2800" dirty="0" smtClean="0"/>
              <a:t>indicó </a:t>
            </a:r>
            <a:r>
              <a:rPr lang="es-ES_tradnl" sz="2800" dirty="0" smtClean="0"/>
              <a:t>que apreciaba la existencia de un interdependiente y recíproco derecho de familia puro y un derecho de familia aplicado. </a:t>
            </a:r>
            <a:endParaRPr lang="es-MX" sz="2800" dirty="0" smtClean="0"/>
          </a:p>
          <a:p>
            <a:endParaRPr lang="es-MX" sz="2800" dirty="0"/>
          </a:p>
        </p:txBody>
      </p:sp>
    </p:spTree>
  </p:cSld>
  <p:clrMapOvr>
    <a:masterClrMapping/>
  </p:clrMapOvr>
  <p:transition>
    <p:wheel spokes="3"/>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62759" y="476672"/>
            <a:ext cx="7186634" cy="1143000"/>
          </a:xfrm>
        </p:spPr>
        <p:txBody>
          <a:bodyPr/>
          <a:lstStyle/>
          <a:p>
            <a:pPr lvl="0"/>
            <a:r>
              <a:rPr lang="es-ES" sz="2400" dirty="0" smtClean="0"/>
              <a:t>CORRIENTES DE PENSAMIENTO </a:t>
            </a:r>
            <a:r>
              <a:rPr lang="es-ES_tradnl" sz="2400" dirty="0" smtClean="0"/>
              <a:t>SOBRE EL ORIGEN DEL DERECHO DE LAS PERSONAS Y DE LA FAMILIA</a:t>
            </a:r>
            <a:endParaRPr lang="es-MX" sz="2400" dirty="0"/>
          </a:p>
        </p:txBody>
      </p:sp>
      <p:sp>
        <p:nvSpPr>
          <p:cNvPr id="3" name="2 Bisel"/>
          <p:cNvSpPr/>
          <p:nvPr/>
        </p:nvSpPr>
        <p:spPr>
          <a:xfrm>
            <a:off x="1500166" y="1785926"/>
            <a:ext cx="7643834" cy="4857784"/>
          </a:xfrm>
          <a:prstGeom prst="bevel">
            <a:avLst/>
          </a:prstGeom>
          <a:effectLst>
            <a:outerShdw blurRad="152400" dist="317500" dir="5400000" sx="90000" sy="-19000" rotWithShape="0">
              <a:prstClr val="black">
                <a:alpha val="15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es-ES_tradnl" sz="2400" dirty="0" smtClean="0"/>
              <a:t>En la actualidad los juristas han comprendido que existe un derecho familia, rama distinta del derecho civil. La familia ha conquistado derecho de ciudadanía en el ámbito jurídico, sin </a:t>
            </a:r>
            <a:r>
              <a:rPr lang="es-ES_tradnl" sz="2400" dirty="0" smtClean="0"/>
              <a:t>embargo</a:t>
            </a:r>
            <a:r>
              <a:rPr lang="es-ES_tradnl" sz="2400" dirty="0" smtClean="0"/>
              <a:t>, todavía falta por recorrer un largo camino; falta sobre todo incluir en ese derecho familiar reglas de los regímenes matrimoniales, de las sucesiones y, en gran parte, de las liberalidades. </a:t>
            </a:r>
            <a:r>
              <a:rPr lang="es-ES_tradnl" sz="2400" dirty="0" smtClean="0"/>
              <a:t> </a:t>
            </a:r>
            <a:endParaRPr lang="es-MX" sz="2400" dirty="0" smtClean="0"/>
          </a:p>
          <a:p>
            <a:endParaRPr lang="es-MX" sz="2800" dirty="0"/>
          </a:p>
        </p:txBody>
      </p:sp>
    </p:spTree>
  </p:cSld>
  <p:clrMapOvr>
    <a:masterClrMapping/>
  </p:clrMapOvr>
  <p:transition>
    <p:wheel spokes="3"/>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xmlns="" val="4077235890"/>
              </p:ext>
            </p:extLst>
          </p:nvPr>
        </p:nvGraphicFramePr>
        <p:xfrm>
          <a:off x="1619672" y="116632"/>
          <a:ext cx="708044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47268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a:xfrm>
            <a:off x="1500166" y="1412776"/>
            <a:ext cx="7392314" cy="5445224"/>
          </a:xfrm>
        </p:spPr>
        <p:txBody>
          <a:bodyPr>
            <a:normAutofit fontScale="70000" lnSpcReduction="20000"/>
          </a:bodyPr>
          <a:lstStyle/>
          <a:p>
            <a:r>
              <a:rPr lang="es-MX" dirty="0" smtClean="0"/>
              <a:t>FIX-ZAMUDIO, Héctor y VALENCIA CARMONA, Salvador, </a:t>
            </a:r>
            <a:r>
              <a:rPr lang="es-MX" i="1" dirty="0" smtClean="0"/>
              <a:t>Derecho constitucional y comparado,</a:t>
            </a:r>
            <a:r>
              <a:rPr lang="es-MX" dirty="0" smtClean="0"/>
              <a:t> 5a. ed., México, Porrúa, 2007</a:t>
            </a:r>
          </a:p>
          <a:p>
            <a:endParaRPr lang="es-MX" dirty="0" smtClean="0"/>
          </a:p>
          <a:p>
            <a:r>
              <a:rPr lang="es-MX" dirty="0" smtClean="0"/>
              <a:t>Galindo </a:t>
            </a:r>
            <a:r>
              <a:rPr lang="es-MX" dirty="0" err="1" smtClean="0"/>
              <a:t>Garfias</a:t>
            </a:r>
            <a:r>
              <a:rPr lang="es-MX" dirty="0" smtClean="0"/>
              <a:t>, “Derecho civil”,  en Diccionario de Derecho Civil y de Familia, coord.. Rosa María Álvarez de Lara y otros, México, Porrúa y UNAM, 2004</a:t>
            </a:r>
          </a:p>
          <a:p>
            <a:endParaRPr lang="es-MX" dirty="0" smtClean="0"/>
          </a:p>
          <a:p>
            <a:r>
              <a:rPr lang="es-MX" dirty="0" smtClean="0"/>
              <a:t>ROJINA VILLEGAS, Rafael, Derecho Civil Mexicano, 12 </a:t>
            </a:r>
            <a:r>
              <a:rPr lang="es-MX" dirty="0" err="1" smtClean="0"/>
              <a:t>ed</a:t>
            </a:r>
            <a:r>
              <a:rPr lang="es-MX" dirty="0" smtClean="0"/>
              <a:t>, México, Porrúa, 2006</a:t>
            </a:r>
          </a:p>
          <a:p>
            <a:endParaRPr lang="es-MX" dirty="0" smtClean="0"/>
          </a:p>
          <a:p>
            <a:r>
              <a:rPr lang="es-MX" dirty="0" smtClean="0"/>
              <a:t>---------------------------, Compendio de Derecho Civil Mexicano, 13 </a:t>
            </a:r>
            <a:r>
              <a:rPr lang="es-MX" dirty="0" err="1" smtClean="0"/>
              <a:t>ed</a:t>
            </a:r>
            <a:r>
              <a:rPr lang="es-MX" dirty="0" smtClean="0"/>
              <a:t>, México, Porrúa, 2001</a:t>
            </a:r>
          </a:p>
          <a:p>
            <a:r>
              <a:rPr lang="es-MX" dirty="0" err="1" smtClean="0"/>
              <a:t>Baqueiro</a:t>
            </a:r>
            <a:r>
              <a:rPr lang="es-MX" dirty="0" smtClean="0"/>
              <a:t> Rojas, Edgar y otra, Derecho de familia, 2ª </a:t>
            </a:r>
            <a:r>
              <a:rPr lang="es-MX" dirty="0" err="1" smtClean="0"/>
              <a:t>reimp</a:t>
            </a:r>
            <a:r>
              <a:rPr lang="es-MX" dirty="0" smtClean="0"/>
              <a:t>. de la 2ª ed., Oxford, México, 2011</a:t>
            </a:r>
          </a:p>
          <a:p>
            <a:endParaRPr lang="es-MX" dirty="0" smtClean="0"/>
          </a:p>
          <a:p>
            <a:r>
              <a:rPr lang="es-ES" dirty="0" smtClean="0"/>
              <a:t>Código Civil del Estado de México</a:t>
            </a:r>
          </a:p>
          <a:p>
            <a:endParaRPr lang="es-MX" sz="3300" dirty="0" smtClean="0"/>
          </a:p>
          <a:p>
            <a:endParaRPr lang="es-ES" sz="3300" dirty="0" smtClean="0"/>
          </a:p>
          <a:p>
            <a:endParaRPr lang="es-MX" sz="3300" dirty="0" smtClean="0"/>
          </a:p>
          <a:p>
            <a:endParaRPr lang="es-ES" sz="16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a:bodyPr>
          <a:lstStyle/>
          <a:p>
            <a:r>
              <a:rPr lang="es-MX" sz="2400" b="1" dirty="0" smtClean="0"/>
              <a:t>ESTRUCTURA DE LA UNIDAD DE APRENDIZAJE</a:t>
            </a:r>
            <a:endParaRPr lang="es-MX" sz="2400" b="1" dirty="0"/>
          </a:p>
        </p:txBody>
      </p:sp>
      <p:sp>
        <p:nvSpPr>
          <p:cNvPr id="3" name="2 Marcador de contenido"/>
          <p:cNvSpPr>
            <a:spLocks noGrp="1"/>
          </p:cNvSpPr>
          <p:nvPr>
            <p:ph idx="1"/>
          </p:nvPr>
        </p:nvSpPr>
        <p:spPr>
          <a:xfrm>
            <a:off x="1500166" y="1268760"/>
            <a:ext cx="7186634" cy="5256584"/>
          </a:xfrm>
        </p:spPr>
        <p:txBody>
          <a:bodyPr>
            <a:normAutofit/>
          </a:bodyPr>
          <a:lstStyle/>
          <a:p>
            <a:pPr algn="just">
              <a:buNone/>
            </a:pPr>
            <a:r>
              <a:rPr lang="es-ES" u="sng" dirty="0" smtClean="0">
                <a:solidFill>
                  <a:srgbClr val="0070C0"/>
                </a:solidFill>
              </a:rPr>
              <a:t>Unidad I.</a:t>
            </a:r>
            <a:r>
              <a:rPr lang="es-ES" dirty="0" smtClean="0">
                <a:solidFill>
                  <a:srgbClr val="0070C0"/>
                </a:solidFill>
              </a:rPr>
              <a:t>   </a:t>
            </a:r>
            <a:r>
              <a:rPr lang="es-ES" dirty="0" smtClean="0"/>
              <a:t>INTRODUCCIÓN</a:t>
            </a:r>
            <a:r>
              <a:rPr lang="es-ES_tradnl" dirty="0" smtClean="0"/>
              <a:t> </a:t>
            </a:r>
          </a:p>
          <a:p>
            <a:pPr algn="just">
              <a:buNone/>
            </a:pPr>
            <a:endParaRPr lang="es-ES_tradnl" dirty="0" smtClean="0"/>
          </a:p>
          <a:p>
            <a:pPr marL="514350" indent="-514350" algn="just">
              <a:buAutoNum type="arabicPeriod"/>
            </a:pPr>
            <a:r>
              <a:rPr lang="es-MX" dirty="0" smtClean="0"/>
              <a:t>Concepto de Derecho Civil. Naturaleza Jurídica</a:t>
            </a:r>
          </a:p>
          <a:p>
            <a:pPr marL="514350" indent="-514350" algn="just">
              <a:buAutoNum type="arabicPeriod"/>
            </a:pPr>
            <a:r>
              <a:rPr lang="es-MX" dirty="0" smtClean="0"/>
              <a:t>Concepto de Derecho de las Personas</a:t>
            </a:r>
          </a:p>
          <a:p>
            <a:pPr marL="514350" indent="-514350" algn="just">
              <a:buAutoNum type="arabicPeriod"/>
            </a:pPr>
            <a:r>
              <a:rPr lang="es-MX" dirty="0" smtClean="0"/>
              <a:t>Concepto de Derecho de Familia</a:t>
            </a:r>
            <a:endParaRPr lang="es-ES_tradnl" dirty="0" smtClean="0"/>
          </a:p>
          <a:p>
            <a:pPr marL="514350" indent="-514350" algn="just">
              <a:buNone/>
            </a:pPr>
            <a:r>
              <a:rPr lang="es-ES_tradnl" dirty="0" smtClean="0"/>
              <a:t>4. Corrientes de Pensamiento sobre el origen del derecho de las personas y de la familia.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6994547" cy="3082857"/>
          </a:xfrm>
        </p:spPr>
        <p:txBody>
          <a:bodyPr/>
          <a:lstStyle/>
          <a:p>
            <a:r>
              <a:rPr lang="es-MX" sz="3600" dirty="0" smtClean="0"/>
              <a:t>UNIDAD I.</a:t>
            </a:r>
            <a:br>
              <a:rPr lang="es-MX" sz="3600" dirty="0" smtClean="0"/>
            </a:br>
            <a:r>
              <a:rPr lang="es-MX" sz="3600" dirty="0" smtClean="0"/>
              <a:t/>
            </a:r>
            <a:br>
              <a:rPr lang="es-MX" sz="3600" dirty="0" smtClean="0"/>
            </a:br>
            <a:r>
              <a:rPr lang="es-ES_tradnl" sz="3600" dirty="0" smtClean="0"/>
              <a:t> </a:t>
            </a:r>
            <a:br>
              <a:rPr lang="es-ES_tradnl" sz="3600" dirty="0" smtClean="0"/>
            </a:br>
            <a:r>
              <a:rPr lang="es-ES" sz="3600" dirty="0" smtClean="0"/>
              <a:t>INTRODUCCIÓN</a:t>
            </a:r>
            <a:endParaRPr lang="es-MX" sz="20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1071546"/>
            <a:ext cx="8001056" cy="1938992"/>
          </a:xfrm>
          <a:prstGeom prst="rect">
            <a:avLst/>
          </a:prstGeom>
        </p:spPr>
        <p:txBody>
          <a:bodyPr wrap="square">
            <a:spAutoFit/>
          </a:bodyPr>
          <a:lstStyle/>
          <a:p>
            <a:pPr lvl="0"/>
            <a:endParaRPr lang="es-MX" b="1" dirty="0" smtClean="0"/>
          </a:p>
          <a:p>
            <a:pPr lvl="0"/>
            <a:endParaRPr lang="es-MX" b="1" dirty="0"/>
          </a:p>
          <a:p>
            <a:pPr lvl="0"/>
            <a:endParaRPr lang="es-MX" b="1" dirty="0" smtClean="0"/>
          </a:p>
          <a:p>
            <a:pPr lvl="0"/>
            <a:endParaRPr lang="es-MX" b="1" dirty="0"/>
          </a:p>
          <a:p>
            <a:pPr lvl="0"/>
            <a:endParaRPr lang="es-MX" b="1" dirty="0" smtClean="0"/>
          </a:p>
        </p:txBody>
      </p:sp>
      <p:sp>
        <p:nvSpPr>
          <p:cNvPr id="3" name="2 Rectángulo"/>
          <p:cNvSpPr/>
          <p:nvPr/>
        </p:nvSpPr>
        <p:spPr>
          <a:xfrm>
            <a:off x="571472" y="489734"/>
            <a:ext cx="7858180" cy="3416320"/>
          </a:xfrm>
          <a:prstGeom prst="rect">
            <a:avLst/>
          </a:prstGeom>
        </p:spPr>
        <p:txBody>
          <a:bodyPr wrap="square">
            <a:spAutoFit/>
          </a:bodyPr>
          <a:lstStyle/>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r>
              <a:rPr lang="es-ES" dirty="0" smtClean="0"/>
              <a:t>                   </a:t>
            </a:r>
          </a:p>
        </p:txBody>
      </p:sp>
      <p:sp>
        <p:nvSpPr>
          <p:cNvPr id="7" name="6 Marcador de contenido"/>
          <p:cNvSpPr>
            <a:spLocks noGrp="1"/>
          </p:cNvSpPr>
          <p:nvPr>
            <p:ph idx="1"/>
          </p:nvPr>
        </p:nvSpPr>
        <p:spPr>
          <a:xfrm>
            <a:off x="1500166" y="571480"/>
            <a:ext cx="6829444" cy="5857916"/>
          </a:xfrm>
        </p:spPr>
        <p:txBody>
          <a:bodyPr/>
          <a:lstStyle/>
          <a:p>
            <a:pPr algn="ctr">
              <a:buNone/>
            </a:pPr>
            <a:r>
              <a:rPr lang="es-MX" sz="2400" dirty="0" smtClean="0"/>
              <a:t>UBICACIÓN DEL DERECHO CIVIL EN LA CIENCIA JURÍDICA</a:t>
            </a:r>
          </a:p>
          <a:p>
            <a:pPr algn="ctr">
              <a:buNone/>
            </a:pPr>
            <a:r>
              <a:rPr lang="es-MX" sz="2400" b="1" dirty="0" smtClean="0"/>
              <a:t/>
            </a:r>
            <a:br>
              <a:rPr lang="es-MX" sz="2400" b="1" dirty="0" smtClean="0"/>
            </a:br>
            <a:endParaRPr lang="es-MX" sz="2400" b="1" dirty="0" smtClean="0"/>
          </a:p>
        </p:txBody>
      </p:sp>
      <p:sp>
        <p:nvSpPr>
          <p:cNvPr id="6" name="5 Placa"/>
          <p:cNvSpPr/>
          <p:nvPr/>
        </p:nvSpPr>
        <p:spPr>
          <a:xfrm>
            <a:off x="1835696" y="1412776"/>
            <a:ext cx="6840759" cy="5040560"/>
          </a:xfrm>
          <a:prstGeom prst="plaqu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rtlCol="0" anchor="ctr"/>
          <a:lstStyle/>
          <a:p>
            <a:r>
              <a:rPr lang="es-MX" sz="2000" dirty="0" smtClean="0"/>
              <a:t> </a:t>
            </a:r>
          </a:p>
          <a:p>
            <a:pPr algn="just"/>
            <a:r>
              <a:rPr lang="es-MX" sz="2400" dirty="0" smtClean="0"/>
              <a:t>El derecho como objeto de la ciencia jurídica ha sido estudiado bajo diferentes ópticas en introducción al derecho, pues ésta es tan amplia y variada en disciplinas que se han dividido para su estudio en tres grandes sectores: derecho privado, social y público, considerando como criterios al individuo la comunidad y el Estado respectivamente.</a:t>
            </a:r>
          </a:p>
          <a:p>
            <a:pPr algn="ctr"/>
            <a:r>
              <a:rPr lang="es-ES" sz="2000" i="1" dirty="0" smtClean="0"/>
              <a:t>.</a:t>
            </a:r>
            <a:endParaRPr lang="es-MX" sz="2000" dirty="0"/>
          </a:p>
        </p:txBody>
      </p:sp>
    </p:spTree>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71604" y="357166"/>
            <a:ext cx="7143800" cy="5740409"/>
          </a:xfrm>
        </p:spPr>
        <p:txBody>
          <a:bodyPr/>
          <a:lstStyle/>
          <a:p>
            <a:pPr>
              <a:buNone/>
            </a:pPr>
            <a:endParaRPr lang="es-MX" dirty="0"/>
          </a:p>
        </p:txBody>
      </p:sp>
      <p:graphicFrame>
        <p:nvGraphicFramePr>
          <p:cNvPr id="4" name="3 Diagrama"/>
          <p:cNvGraphicFramePr/>
          <p:nvPr/>
        </p:nvGraphicFramePr>
        <p:xfrm>
          <a:off x="1857356" y="857233"/>
          <a:ext cx="6715172" cy="4929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3772</TotalTime>
  <Words>3555</Words>
  <Application>Microsoft Office PowerPoint</Application>
  <PresentationFormat>Presentación en pantalla (4:3)</PresentationFormat>
  <Paragraphs>203</Paragraphs>
  <Slides>43</Slides>
  <Notes>3</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UAEM</vt:lpstr>
      <vt:lpstr>Derecho de las Personas y la Familia</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    INTRODUCCIÓN</vt:lpstr>
      <vt:lpstr>Diapositiva 8</vt:lpstr>
      <vt:lpstr>Diapositiva 9</vt:lpstr>
      <vt:lpstr>Derecho Civil</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LA FAMILIA</vt:lpstr>
      <vt:lpstr>LA FAMILIA</vt:lpstr>
      <vt:lpstr> LA FAMILIA  </vt:lpstr>
      <vt:lpstr> LA FAMILIA  </vt:lpstr>
      <vt:lpstr>Diapositiva 36</vt:lpstr>
      <vt:lpstr>CORRIENTES DE PENSAMIENTO SOBRE EL ORIGEN DEL DERECHO DE LAS PERSONAS Y DE LA FAMILIA</vt:lpstr>
      <vt:lpstr>CORRIENTES DE PENSAMIENTO SOBRE EL ORIGEN DEL DERECHO DE LAS PERSONAS Y DE LA FAMILIA</vt:lpstr>
      <vt:lpstr>CORRIENTES DE PENSAMIENTO SOBRE EL ORIGEN DEL DERECHO DE LAS PERSONAS Y DE LA FAMILIA</vt:lpstr>
      <vt:lpstr>CORRIENTES DE PENSAMIENTO SOBRE EL ORIGEN DEL DERECHO DE LAS PERSONAS Y DE LA FAMILIA</vt:lpstr>
      <vt:lpstr>CORRIENTES DE PENSAMIENTO SOBRE EL ORIGEN DEL DERECHO DE LAS PERSONAS Y DE LA FAMILIA</vt:lpstr>
      <vt:lpstr>CORRIENTES DE PENSAMIENTO SOBRE EL ORIGEN DEL DERECHO DE LAS PERSONAS Y DE LA FAMILIA</vt:lpstr>
      <vt:lpstr>Diapositiva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emy</dc:creator>
  <cp:lastModifiedBy>Usuario</cp:lastModifiedBy>
  <cp:revision>425</cp:revision>
  <dcterms:created xsi:type="dcterms:W3CDTF">2010-06-03T19:58:43Z</dcterms:created>
  <dcterms:modified xsi:type="dcterms:W3CDTF">2015-10-03T03:30:05Z</dcterms:modified>
</cp:coreProperties>
</file>