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6"/>
  </p:notesMasterIdLst>
  <p:handoutMasterIdLst>
    <p:handoutMasterId r:id="rId47"/>
  </p:handoutMasterIdLst>
  <p:sldIdLst>
    <p:sldId id="257" r:id="rId2"/>
    <p:sldId id="299" r:id="rId3"/>
    <p:sldId id="300" r:id="rId4"/>
    <p:sldId id="301" r:id="rId5"/>
    <p:sldId id="302" r:id="rId6"/>
    <p:sldId id="304" r:id="rId7"/>
    <p:sldId id="305" r:id="rId8"/>
    <p:sldId id="306" r:id="rId9"/>
    <p:sldId id="307" r:id="rId10"/>
    <p:sldId id="266" r:id="rId11"/>
    <p:sldId id="310" r:id="rId12"/>
    <p:sldId id="311" r:id="rId13"/>
    <p:sldId id="315" r:id="rId14"/>
    <p:sldId id="312" r:id="rId15"/>
    <p:sldId id="309" r:id="rId16"/>
    <p:sldId id="265" r:id="rId17"/>
    <p:sldId id="313" r:id="rId18"/>
    <p:sldId id="258" r:id="rId19"/>
    <p:sldId id="267" r:id="rId20"/>
    <p:sldId id="271" r:id="rId21"/>
    <p:sldId id="298" r:id="rId22"/>
    <p:sldId id="276" r:id="rId23"/>
    <p:sldId id="281" r:id="rId24"/>
    <p:sldId id="282" r:id="rId25"/>
    <p:sldId id="283" r:id="rId26"/>
    <p:sldId id="284" r:id="rId27"/>
    <p:sldId id="285" r:id="rId28"/>
    <p:sldId id="286" r:id="rId29"/>
    <p:sldId id="272" r:id="rId30"/>
    <p:sldId id="273" r:id="rId31"/>
    <p:sldId id="287" r:id="rId32"/>
    <p:sldId id="288" r:id="rId33"/>
    <p:sldId id="289" r:id="rId34"/>
    <p:sldId id="274" r:id="rId35"/>
    <p:sldId id="291" r:id="rId36"/>
    <p:sldId id="296" r:id="rId37"/>
    <p:sldId id="290" r:id="rId38"/>
    <p:sldId id="292" r:id="rId39"/>
    <p:sldId id="293" r:id="rId40"/>
    <p:sldId id="297" r:id="rId41"/>
    <p:sldId id="275" r:id="rId42"/>
    <p:sldId id="294" r:id="rId43"/>
    <p:sldId id="295" r:id="rId44"/>
    <p:sldId id="264"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shiba-User"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C400"/>
    <a:srgbClr val="4F81BD"/>
    <a:srgbClr val="F824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19" autoAdjust="0"/>
    <p:restoredTop sz="94728" autoAdjust="0"/>
  </p:normalViewPr>
  <p:slideViewPr>
    <p:cSldViewPr>
      <p:cViewPr varScale="1">
        <p:scale>
          <a:sx n="70" d="100"/>
          <a:sy n="70" d="100"/>
        </p:scale>
        <p:origin x="74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6-18T20:46:03.204" idx="1">
    <p:pos x="830" y="1556"/>
    <p:text>ESPECIFICA EL NOMBRE DE LA UNIDAD </p:text>
  </p:cm>
</p:cmLst>
</file>

<file path=ppt/diagrams/_rels/data10.xml.rels><?xml version="1.0" encoding="UTF-8" standalone="yes"?>
<Relationships xmlns="http://schemas.openxmlformats.org/package/2006/relationships"><Relationship Id="rId8" Type="http://schemas.openxmlformats.org/officeDocument/2006/relationships/slide" Target="../slides/slide41.xml"/><Relationship Id="rId3" Type="http://schemas.openxmlformats.org/officeDocument/2006/relationships/slide" Target="../slides/slide19.xml"/><Relationship Id="rId7" Type="http://schemas.openxmlformats.org/officeDocument/2006/relationships/slide" Target="../slides/slide34.xml"/><Relationship Id="rId2" Type="http://schemas.openxmlformats.org/officeDocument/2006/relationships/slide" Target="../slides/slide18.xml"/><Relationship Id="rId1" Type="http://schemas.openxmlformats.org/officeDocument/2006/relationships/slide" Target="../slides/slide16.xml"/><Relationship Id="rId6" Type="http://schemas.openxmlformats.org/officeDocument/2006/relationships/slide" Target="../slides/slide30.xml"/><Relationship Id="rId5" Type="http://schemas.openxmlformats.org/officeDocument/2006/relationships/slide" Target="../slides/slide29.xml"/><Relationship Id="rId4" Type="http://schemas.openxmlformats.org/officeDocument/2006/relationships/slide" Target="../slides/slide20.xml"/></Relationships>
</file>

<file path=ppt/diagrams/_rels/data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ata5.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6.xml"/><Relationship Id="rId4" Type="http://schemas.openxmlformats.org/officeDocument/2006/relationships/slide" Target="../slides/slide20.xml"/></Relationships>
</file>

<file path=ppt/diagrams/_rels/data6.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9.xml"/><Relationship Id="rId1" Type="http://schemas.openxmlformats.org/officeDocument/2006/relationships/slide" Target="../slides/slide16.xml"/><Relationship Id="rId4" Type="http://schemas.openxmlformats.org/officeDocument/2006/relationships/slide" Target="../slides/slide3.xml"/></Relationships>
</file>

<file path=ppt/diagrams/_rels/data7.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6.xml"/><Relationship Id="rId5" Type="http://schemas.openxmlformats.org/officeDocument/2006/relationships/slide" Target="../slides/slide3.xml"/><Relationship Id="rId4" Type="http://schemas.openxmlformats.org/officeDocument/2006/relationships/slide" Target="../slides/slide20.xml"/></Relationships>
</file>

<file path=ppt/diagrams/_rels/data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6.xml"/><Relationship Id="rId4" Type="http://schemas.openxmlformats.org/officeDocument/2006/relationships/slide" Target="../slides/slide20.xml"/></Relationships>
</file>

<file path=ppt/diagrams/_rels/data9.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6.xml"/></Relationships>
</file>

<file path=ppt/diagrams/_rels/drawing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734ADB-1AFE-45B1-82F2-FB33571BBA1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S"/>
        </a:p>
      </dgm:t>
    </dgm:pt>
    <dgm:pt modelId="{CE95095E-4302-4C58-9E75-6A5F396FC27B}">
      <dgm:prSet phldrT="[Texto]"/>
      <dgm:spPr/>
      <dgm:t>
        <a:bodyPr/>
        <a:lstStyle/>
        <a:p>
          <a:r>
            <a:rPr lang="es-ES" dirty="0" smtClean="0"/>
            <a:t>I</a:t>
          </a:r>
          <a:endParaRPr lang="es-ES" dirty="0"/>
        </a:p>
      </dgm:t>
    </dgm:pt>
    <dgm:pt modelId="{E91A66A5-C824-43D2-A4EF-13A6F4976CB7}" type="parTrans" cxnId="{3701ADFA-7CD8-40D5-9100-E0E916AB3CA7}">
      <dgm:prSet/>
      <dgm:spPr/>
      <dgm:t>
        <a:bodyPr/>
        <a:lstStyle/>
        <a:p>
          <a:endParaRPr lang="es-ES"/>
        </a:p>
      </dgm:t>
    </dgm:pt>
    <dgm:pt modelId="{BFFB4738-3081-43E9-93AF-0ACEB390F710}" type="sibTrans" cxnId="{3701ADFA-7CD8-40D5-9100-E0E916AB3CA7}">
      <dgm:prSet/>
      <dgm:spPr/>
      <dgm:t>
        <a:bodyPr/>
        <a:lstStyle/>
        <a:p>
          <a:endParaRPr lang="es-ES"/>
        </a:p>
      </dgm:t>
    </dgm:pt>
    <dgm:pt modelId="{2A311746-C975-4958-B783-065A5C0E53FC}">
      <dgm:prSet phldrT="[Texto]" custT="1"/>
      <dgm:spPr/>
      <dgm:t>
        <a:bodyPr/>
        <a:lstStyle/>
        <a:p>
          <a:pPr algn="just"/>
          <a:r>
            <a:rPr lang="es-ES" sz="1800" dirty="0" smtClean="0">
              <a:latin typeface="Arial" pitchFamily="34" charset="0"/>
              <a:cs typeface="Arial" pitchFamily="34" charset="0"/>
            </a:rPr>
            <a:t>Los conceptos de aprendizaje, inteligencia,  las inteligencias múltiples, la inteligencia exitosa, la inteligencia emocional, percepción, concepto de atención, estrategias atencionales, déficit de atención con hiperactividad, codificación, almacenamiento, recuperación de la información, la memoria y su papel en el aprendizaje.</a:t>
          </a:r>
          <a:endParaRPr lang="es-ES" sz="1800" dirty="0">
            <a:latin typeface="Arial" pitchFamily="34" charset="0"/>
            <a:cs typeface="Arial" pitchFamily="34" charset="0"/>
          </a:endParaRPr>
        </a:p>
      </dgm:t>
    </dgm:pt>
    <dgm:pt modelId="{EEDC3D5B-BAD9-4BB1-9964-E06FAC069364}" type="parTrans" cxnId="{9A4F7D2E-6B8E-4EDB-9CD7-6F3B0B16DC6B}">
      <dgm:prSet/>
      <dgm:spPr/>
      <dgm:t>
        <a:bodyPr/>
        <a:lstStyle/>
        <a:p>
          <a:endParaRPr lang="es-ES"/>
        </a:p>
      </dgm:t>
    </dgm:pt>
    <dgm:pt modelId="{C2261E7F-C934-49FD-941D-E5C0ADD2F1D4}" type="sibTrans" cxnId="{9A4F7D2E-6B8E-4EDB-9CD7-6F3B0B16DC6B}">
      <dgm:prSet/>
      <dgm:spPr/>
      <dgm:t>
        <a:bodyPr/>
        <a:lstStyle/>
        <a:p>
          <a:endParaRPr lang="es-ES"/>
        </a:p>
      </dgm:t>
    </dgm:pt>
    <dgm:pt modelId="{B8CCBC04-9CB2-4718-A838-23AB17152B07}">
      <dgm:prSet phldrT="[Texto]"/>
      <dgm:spPr/>
      <dgm:t>
        <a:bodyPr/>
        <a:lstStyle/>
        <a:p>
          <a:r>
            <a:rPr lang="es-ES" dirty="0" smtClean="0"/>
            <a:t>II</a:t>
          </a:r>
          <a:endParaRPr lang="es-ES" dirty="0"/>
        </a:p>
      </dgm:t>
    </dgm:pt>
    <dgm:pt modelId="{5E539D76-8B86-43AE-B77A-1DA45E90E12E}" type="parTrans" cxnId="{4EA2B338-28DA-411F-8DC3-B65E054FCD3D}">
      <dgm:prSet/>
      <dgm:spPr/>
      <dgm:t>
        <a:bodyPr/>
        <a:lstStyle/>
        <a:p>
          <a:endParaRPr lang="es-ES"/>
        </a:p>
      </dgm:t>
    </dgm:pt>
    <dgm:pt modelId="{11361B85-708D-429B-B388-B45160D76F84}" type="sibTrans" cxnId="{4EA2B338-28DA-411F-8DC3-B65E054FCD3D}">
      <dgm:prSet/>
      <dgm:spPr/>
      <dgm:t>
        <a:bodyPr/>
        <a:lstStyle/>
        <a:p>
          <a:endParaRPr lang="es-ES"/>
        </a:p>
      </dgm:t>
    </dgm:pt>
    <dgm:pt modelId="{08ACBFCF-106B-44CC-8888-70E3EFF02C82}">
      <dgm:prSet phldrT="[Texto]" custT="1"/>
      <dgm:spPr/>
      <dgm:t>
        <a:bodyPr/>
        <a:lstStyle/>
        <a:p>
          <a:r>
            <a:rPr lang="es-ES" sz="1800" dirty="0" smtClean="0">
              <a:latin typeface="Arial" pitchFamily="34" charset="0"/>
              <a:cs typeface="Arial" pitchFamily="34" charset="0"/>
            </a:rPr>
            <a:t>Las estrategias de selección, de organización y elaboración; las estrategias </a:t>
          </a:r>
          <a:r>
            <a:rPr lang="es-ES" sz="1800" dirty="0" err="1" smtClean="0">
              <a:latin typeface="Arial" pitchFamily="34" charset="0"/>
              <a:cs typeface="Arial" pitchFamily="34" charset="0"/>
            </a:rPr>
            <a:t>metacognitivas</a:t>
          </a:r>
          <a:r>
            <a:rPr lang="es-ES" sz="1800" dirty="0" smtClean="0">
              <a:latin typeface="Arial" pitchFamily="34" charset="0"/>
              <a:cs typeface="Arial" pitchFamily="34" charset="0"/>
            </a:rPr>
            <a:t>, de gestión de recursos, las técnicas y pautas de seleccionar, organizar, elaborar y memorizar información</a:t>
          </a:r>
          <a:r>
            <a:rPr lang="es-ES" sz="1500" dirty="0" smtClean="0">
              <a:latin typeface="Arial" pitchFamily="34" charset="0"/>
              <a:cs typeface="Arial" pitchFamily="34" charset="0"/>
            </a:rPr>
            <a:t>.</a:t>
          </a:r>
          <a:endParaRPr lang="es-ES" sz="1500" dirty="0"/>
        </a:p>
      </dgm:t>
    </dgm:pt>
    <dgm:pt modelId="{57CB28A2-3978-4514-8272-13CEB7229030}" type="parTrans" cxnId="{2576BDD3-2FF9-43D1-B7F7-0544E812FA80}">
      <dgm:prSet/>
      <dgm:spPr/>
      <dgm:t>
        <a:bodyPr/>
        <a:lstStyle/>
        <a:p>
          <a:endParaRPr lang="es-ES"/>
        </a:p>
      </dgm:t>
    </dgm:pt>
    <dgm:pt modelId="{AA6781AD-1ECC-4EBB-9D24-9D9FB89E9961}" type="sibTrans" cxnId="{2576BDD3-2FF9-43D1-B7F7-0544E812FA80}">
      <dgm:prSet/>
      <dgm:spPr/>
      <dgm:t>
        <a:bodyPr/>
        <a:lstStyle/>
        <a:p>
          <a:endParaRPr lang="es-ES"/>
        </a:p>
      </dgm:t>
    </dgm:pt>
    <dgm:pt modelId="{DAA55C3B-E382-40FB-81B2-3C5CA012FB37}" type="pres">
      <dgm:prSet presAssocID="{0F734ADB-1AFE-45B1-82F2-FB33571BBA1E}" presName="linearFlow" presStyleCnt="0">
        <dgm:presLayoutVars>
          <dgm:dir/>
          <dgm:animLvl val="lvl"/>
          <dgm:resizeHandles val="exact"/>
        </dgm:presLayoutVars>
      </dgm:prSet>
      <dgm:spPr/>
      <dgm:t>
        <a:bodyPr/>
        <a:lstStyle/>
        <a:p>
          <a:endParaRPr lang="es-ES"/>
        </a:p>
      </dgm:t>
    </dgm:pt>
    <dgm:pt modelId="{1A09F736-18F5-4E4B-A634-82FDD79FBEC1}" type="pres">
      <dgm:prSet presAssocID="{CE95095E-4302-4C58-9E75-6A5F396FC27B}" presName="composite" presStyleCnt="0"/>
      <dgm:spPr/>
    </dgm:pt>
    <dgm:pt modelId="{7AC44893-3F79-4E39-ACB7-037273B55699}" type="pres">
      <dgm:prSet presAssocID="{CE95095E-4302-4C58-9E75-6A5F396FC27B}" presName="parentText" presStyleLbl="alignNode1" presStyleIdx="0" presStyleCnt="2" custLinFactNeighborY="-1605">
        <dgm:presLayoutVars>
          <dgm:chMax val="1"/>
          <dgm:bulletEnabled val="1"/>
        </dgm:presLayoutVars>
      </dgm:prSet>
      <dgm:spPr/>
      <dgm:t>
        <a:bodyPr/>
        <a:lstStyle/>
        <a:p>
          <a:endParaRPr lang="es-ES"/>
        </a:p>
      </dgm:t>
    </dgm:pt>
    <dgm:pt modelId="{FB8C0A22-B064-421C-9443-77E9D45B6078}" type="pres">
      <dgm:prSet presAssocID="{CE95095E-4302-4C58-9E75-6A5F396FC27B}" presName="descendantText" presStyleLbl="alignAcc1" presStyleIdx="0" presStyleCnt="2" custScaleY="129626">
        <dgm:presLayoutVars>
          <dgm:bulletEnabled val="1"/>
        </dgm:presLayoutVars>
      </dgm:prSet>
      <dgm:spPr/>
      <dgm:t>
        <a:bodyPr/>
        <a:lstStyle/>
        <a:p>
          <a:endParaRPr lang="es-ES"/>
        </a:p>
      </dgm:t>
    </dgm:pt>
    <dgm:pt modelId="{D97138D1-47B1-44ED-B037-9FFB4EF7FEEE}" type="pres">
      <dgm:prSet presAssocID="{BFFB4738-3081-43E9-93AF-0ACEB390F710}" presName="sp" presStyleCnt="0"/>
      <dgm:spPr/>
    </dgm:pt>
    <dgm:pt modelId="{15C830A5-EFE0-4C0F-896F-15DF4E54F2C9}" type="pres">
      <dgm:prSet presAssocID="{B8CCBC04-9CB2-4718-A838-23AB17152B07}" presName="composite" presStyleCnt="0"/>
      <dgm:spPr/>
    </dgm:pt>
    <dgm:pt modelId="{0155BA06-6BFD-406A-A37F-4FF578BF1C0E}" type="pres">
      <dgm:prSet presAssocID="{B8CCBC04-9CB2-4718-A838-23AB17152B07}" presName="parentText" presStyleLbl="alignNode1" presStyleIdx="1" presStyleCnt="2">
        <dgm:presLayoutVars>
          <dgm:chMax val="1"/>
          <dgm:bulletEnabled val="1"/>
        </dgm:presLayoutVars>
      </dgm:prSet>
      <dgm:spPr/>
      <dgm:t>
        <a:bodyPr/>
        <a:lstStyle/>
        <a:p>
          <a:endParaRPr lang="es-ES"/>
        </a:p>
      </dgm:t>
    </dgm:pt>
    <dgm:pt modelId="{65405820-B924-4644-AC2D-BEDD5642DC3A}" type="pres">
      <dgm:prSet presAssocID="{B8CCBC04-9CB2-4718-A838-23AB17152B07}" presName="descendantText" presStyleLbl="alignAcc1" presStyleIdx="1" presStyleCnt="2">
        <dgm:presLayoutVars>
          <dgm:bulletEnabled val="1"/>
        </dgm:presLayoutVars>
      </dgm:prSet>
      <dgm:spPr/>
      <dgm:t>
        <a:bodyPr/>
        <a:lstStyle/>
        <a:p>
          <a:endParaRPr lang="es-ES"/>
        </a:p>
      </dgm:t>
    </dgm:pt>
  </dgm:ptLst>
  <dgm:cxnLst>
    <dgm:cxn modelId="{398C48BB-574E-4678-96EE-6A4E3F662768}" type="presOf" srcId="{CE95095E-4302-4C58-9E75-6A5F396FC27B}" destId="{7AC44893-3F79-4E39-ACB7-037273B55699}" srcOrd="0" destOrd="0" presId="urn:microsoft.com/office/officeart/2005/8/layout/chevron2"/>
    <dgm:cxn modelId="{238638B0-726C-450E-A4F4-92F993A8F3C6}" type="presOf" srcId="{2A311746-C975-4958-B783-065A5C0E53FC}" destId="{FB8C0A22-B064-421C-9443-77E9D45B6078}" srcOrd="0" destOrd="0" presId="urn:microsoft.com/office/officeart/2005/8/layout/chevron2"/>
    <dgm:cxn modelId="{9A4F7D2E-6B8E-4EDB-9CD7-6F3B0B16DC6B}" srcId="{CE95095E-4302-4C58-9E75-6A5F396FC27B}" destId="{2A311746-C975-4958-B783-065A5C0E53FC}" srcOrd="0" destOrd="0" parTransId="{EEDC3D5B-BAD9-4BB1-9964-E06FAC069364}" sibTransId="{C2261E7F-C934-49FD-941D-E5C0ADD2F1D4}"/>
    <dgm:cxn modelId="{4EA2B338-28DA-411F-8DC3-B65E054FCD3D}" srcId="{0F734ADB-1AFE-45B1-82F2-FB33571BBA1E}" destId="{B8CCBC04-9CB2-4718-A838-23AB17152B07}" srcOrd="1" destOrd="0" parTransId="{5E539D76-8B86-43AE-B77A-1DA45E90E12E}" sibTransId="{11361B85-708D-429B-B388-B45160D76F84}"/>
    <dgm:cxn modelId="{8AF3F6D4-9093-4EE7-AFFA-8CA6DEBA6054}" type="presOf" srcId="{0F734ADB-1AFE-45B1-82F2-FB33571BBA1E}" destId="{DAA55C3B-E382-40FB-81B2-3C5CA012FB37}" srcOrd="0" destOrd="0" presId="urn:microsoft.com/office/officeart/2005/8/layout/chevron2"/>
    <dgm:cxn modelId="{3701ADFA-7CD8-40D5-9100-E0E916AB3CA7}" srcId="{0F734ADB-1AFE-45B1-82F2-FB33571BBA1E}" destId="{CE95095E-4302-4C58-9E75-6A5F396FC27B}" srcOrd="0" destOrd="0" parTransId="{E91A66A5-C824-43D2-A4EF-13A6F4976CB7}" sibTransId="{BFFB4738-3081-43E9-93AF-0ACEB390F710}"/>
    <dgm:cxn modelId="{82BEEEB9-9CEA-4AEC-865C-056707DA176B}" type="presOf" srcId="{08ACBFCF-106B-44CC-8888-70E3EFF02C82}" destId="{65405820-B924-4644-AC2D-BEDD5642DC3A}" srcOrd="0" destOrd="0" presId="urn:microsoft.com/office/officeart/2005/8/layout/chevron2"/>
    <dgm:cxn modelId="{2DD631E2-A7BA-49E0-9168-32E820BE022F}" type="presOf" srcId="{B8CCBC04-9CB2-4718-A838-23AB17152B07}" destId="{0155BA06-6BFD-406A-A37F-4FF578BF1C0E}" srcOrd="0" destOrd="0" presId="urn:microsoft.com/office/officeart/2005/8/layout/chevron2"/>
    <dgm:cxn modelId="{2576BDD3-2FF9-43D1-B7F7-0544E812FA80}" srcId="{B8CCBC04-9CB2-4718-A838-23AB17152B07}" destId="{08ACBFCF-106B-44CC-8888-70E3EFF02C82}" srcOrd="0" destOrd="0" parTransId="{57CB28A2-3978-4514-8272-13CEB7229030}" sibTransId="{AA6781AD-1ECC-4EBB-9D24-9D9FB89E9961}"/>
    <dgm:cxn modelId="{A47C8C09-A528-4018-9DA9-6D2B4A609B7A}" type="presParOf" srcId="{DAA55C3B-E382-40FB-81B2-3C5CA012FB37}" destId="{1A09F736-18F5-4E4B-A634-82FDD79FBEC1}" srcOrd="0" destOrd="0" presId="urn:microsoft.com/office/officeart/2005/8/layout/chevron2"/>
    <dgm:cxn modelId="{784B9F13-2361-4303-9923-812E55AC1CD3}" type="presParOf" srcId="{1A09F736-18F5-4E4B-A634-82FDD79FBEC1}" destId="{7AC44893-3F79-4E39-ACB7-037273B55699}" srcOrd="0" destOrd="0" presId="urn:microsoft.com/office/officeart/2005/8/layout/chevron2"/>
    <dgm:cxn modelId="{EA37B1C3-E1B4-4770-AB92-F668C7F95647}" type="presParOf" srcId="{1A09F736-18F5-4E4B-A634-82FDD79FBEC1}" destId="{FB8C0A22-B064-421C-9443-77E9D45B6078}" srcOrd="1" destOrd="0" presId="urn:microsoft.com/office/officeart/2005/8/layout/chevron2"/>
    <dgm:cxn modelId="{735FE34F-F608-4821-B90F-9ACB73B383BD}" type="presParOf" srcId="{DAA55C3B-E382-40FB-81B2-3C5CA012FB37}" destId="{D97138D1-47B1-44ED-B037-9FFB4EF7FEEE}" srcOrd="1" destOrd="0" presId="urn:microsoft.com/office/officeart/2005/8/layout/chevron2"/>
    <dgm:cxn modelId="{39A6A7BE-EC8C-4967-B153-F0268CF9F437}" type="presParOf" srcId="{DAA55C3B-E382-40FB-81B2-3C5CA012FB37}" destId="{15C830A5-EFE0-4C0F-896F-15DF4E54F2C9}" srcOrd="2" destOrd="0" presId="urn:microsoft.com/office/officeart/2005/8/layout/chevron2"/>
    <dgm:cxn modelId="{764D281A-243E-4F7E-AFDC-C9A8EED8ACD0}" type="presParOf" srcId="{15C830A5-EFE0-4C0F-896F-15DF4E54F2C9}" destId="{0155BA06-6BFD-406A-A37F-4FF578BF1C0E}" srcOrd="0" destOrd="0" presId="urn:microsoft.com/office/officeart/2005/8/layout/chevron2"/>
    <dgm:cxn modelId="{DF60E88E-19F4-47D5-845D-14E043E1CB0C}" type="presParOf" srcId="{15C830A5-EFE0-4C0F-896F-15DF4E54F2C9}" destId="{65405820-B924-4644-AC2D-BEDD5642DC3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000" b="1" dirty="0" smtClean="0">
              <a:hlinkClick xmlns:r="http://schemas.openxmlformats.org/officeDocument/2006/relationships" r:id="rId1" action="ppaction://hlinksldjump"/>
            </a:rPr>
            <a:t>4.1.</a:t>
          </a:r>
          <a:r>
            <a:rPr lang="es-ES" sz="2000" b="1" dirty="0" smtClean="0"/>
            <a:t> </a:t>
          </a:r>
          <a:r>
            <a:rPr lang="es-ES" sz="1800" b="1" dirty="0" smtClean="0">
              <a:latin typeface="+mn-lt"/>
              <a:cs typeface="Arial" pitchFamily="34" charset="0"/>
            </a:rPr>
            <a:t>Conocer y aplicar los pilares básicos del aprendizaje.</a:t>
          </a:r>
          <a:endParaRPr lang="es-MX" sz="1800" b="1" dirty="0">
            <a:latin typeface="+mn-lt"/>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CCA68FBB-FED0-467D-B60A-AC075D6EF544}">
      <dgm:prSet custT="1"/>
      <dgm:spPr/>
      <dgm:t>
        <a:bodyPr/>
        <a:lstStyle/>
        <a:p>
          <a:pPr rtl="0"/>
          <a:r>
            <a:rPr lang="es-ES" sz="2000" b="1" dirty="0" smtClean="0">
              <a:hlinkClick xmlns:r="http://schemas.openxmlformats.org/officeDocument/2006/relationships" r:id="rId2" action="ppaction://hlinksldjump"/>
            </a:rPr>
            <a:t>4.2.</a:t>
          </a:r>
          <a:r>
            <a:rPr lang="es-ES" sz="2000" b="1" dirty="0" smtClean="0"/>
            <a:t> </a:t>
          </a:r>
          <a:r>
            <a:rPr lang="es-ES" sz="2000" b="1" dirty="0" smtClean="0">
              <a:latin typeface="+mn-lt"/>
              <a:cs typeface="Arial" pitchFamily="34" charset="0"/>
            </a:rPr>
            <a:t>A</a:t>
          </a:r>
          <a:r>
            <a:rPr lang="es-ES" sz="1800" b="1" dirty="0" smtClean="0">
              <a:latin typeface="+mn-lt"/>
              <a:cs typeface="Arial" pitchFamily="34" charset="0"/>
            </a:rPr>
            <a:t>prender a aprender.</a:t>
          </a:r>
          <a:endParaRPr lang="es-MX" sz="1800" b="1" dirty="0">
            <a:latin typeface="+mn-lt"/>
            <a:cs typeface="Arial" pitchFamily="34" charset="0"/>
          </a:endParaRPr>
        </a:p>
      </dgm:t>
    </dgm:pt>
    <dgm:pt modelId="{86F76DFD-0464-430A-8A02-716B8DD0016D}" type="parTrans" cxnId="{C5E45375-52F6-408A-8A27-76B1535A4998}">
      <dgm:prSet/>
      <dgm:spPr/>
      <dgm:t>
        <a:bodyPr/>
        <a:lstStyle/>
        <a:p>
          <a:endParaRPr lang="es-MX"/>
        </a:p>
      </dgm:t>
    </dgm:pt>
    <dgm:pt modelId="{7F170C9B-4F4A-446E-BB4F-B65FB1FC2071}" type="sibTrans" cxnId="{C5E45375-52F6-408A-8A27-76B1535A4998}">
      <dgm:prSet/>
      <dgm:spPr/>
      <dgm:t>
        <a:bodyPr/>
        <a:lstStyle/>
        <a:p>
          <a:endParaRPr lang="es-MX"/>
        </a:p>
      </dgm:t>
    </dgm:pt>
    <dgm:pt modelId="{18B6DBC8-90D1-4462-8EB5-86274BE991A9}">
      <dgm:prSet custT="1"/>
      <dgm:spPr/>
      <dgm:t>
        <a:bodyPr/>
        <a:lstStyle/>
        <a:p>
          <a:pPr rtl="0"/>
          <a:r>
            <a:rPr lang="es-ES" sz="2000" b="1" dirty="0" smtClean="0">
              <a:hlinkClick xmlns:r="http://schemas.openxmlformats.org/officeDocument/2006/relationships" r:id="rId3" action="ppaction://hlinksldjump"/>
            </a:rPr>
            <a:t>4.3.</a:t>
          </a:r>
          <a:r>
            <a:rPr lang="es-ES" sz="2000" b="1" dirty="0" smtClean="0"/>
            <a:t> </a:t>
          </a:r>
          <a:r>
            <a:rPr lang="es-ES" sz="1800" b="1" dirty="0" smtClean="0"/>
            <a:t>Aprender a desaprender.</a:t>
          </a:r>
          <a:endParaRPr lang="es-MX" sz="1800" b="1" dirty="0"/>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r>
            <a:rPr lang="es-ES" sz="2000" b="1" dirty="0" smtClean="0">
              <a:hlinkClick xmlns:r="http://schemas.openxmlformats.org/officeDocument/2006/relationships" r:id="rId4" action="ppaction://hlinksldjump"/>
            </a:rPr>
            <a:t>4.4.</a:t>
          </a:r>
          <a:r>
            <a:rPr lang="es-ES" sz="2000" b="1" dirty="0" smtClean="0"/>
            <a:t> </a:t>
          </a:r>
          <a:r>
            <a:rPr lang="es-ES" sz="1800" b="1" dirty="0" smtClean="0"/>
            <a:t>Aprender a reaprender.</a:t>
          </a:r>
          <a:endParaRPr lang="es-MX" sz="1800" b="1" dirty="0"/>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2E161D08-548B-422D-AD63-810EEF38D43B}">
      <dgm:prSet custT="1"/>
      <dgm:spPr/>
      <dgm:t>
        <a:bodyPr/>
        <a:lstStyle/>
        <a:p>
          <a:pPr rtl="0"/>
          <a:r>
            <a:rPr lang="es-ES" sz="2000" b="1" dirty="0" smtClean="0">
              <a:hlinkClick xmlns:r="http://schemas.openxmlformats.org/officeDocument/2006/relationships" r:id="rId5" action="ppaction://hlinksldjump"/>
            </a:rPr>
            <a:t>4.5.</a:t>
          </a:r>
          <a:r>
            <a:rPr lang="es-ES" sz="2000" b="1" dirty="0" smtClean="0"/>
            <a:t> </a:t>
          </a:r>
          <a:r>
            <a:rPr lang="es-ES" sz="1800" b="1" dirty="0" smtClean="0"/>
            <a:t>Aprender a conocer.</a:t>
          </a:r>
          <a:endParaRPr lang="es-MX" sz="1800" b="1" dirty="0"/>
        </a:p>
      </dgm:t>
    </dgm:pt>
    <dgm:pt modelId="{34788643-F53B-4608-BE72-60575A651AD1}" type="parTrans" cxnId="{654705B6-2FAE-4511-B5D6-7FCC2C6EBD89}">
      <dgm:prSet/>
      <dgm:spPr/>
      <dgm:t>
        <a:bodyPr/>
        <a:lstStyle/>
        <a:p>
          <a:endParaRPr lang="es-MX"/>
        </a:p>
      </dgm:t>
    </dgm:pt>
    <dgm:pt modelId="{8967715F-6EE8-4BBB-9FB9-A0138B5F6B8D}" type="sibTrans" cxnId="{654705B6-2FAE-4511-B5D6-7FCC2C6EBD89}">
      <dgm:prSet/>
      <dgm:spPr/>
      <dgm:t>
        <a:bodyPr/>
        <a:lstStyle/>
        <a:p>
          <a:endParaRPr lang="es-MX"/>
        </a:p>
      </dgm:t>
    </dgm:pt>
    <dgm:pt modelId="{0E2E55CC-7133-4777-A276-B51DFC0BCA91}">
      <dgm:prSet custT="1"/>
      <dgm:spPr/>
      <dgm:t>
        <a:bodyPr/>
        <a:lstStyle/>
        <a:p>
          <a:pPr rtl="0"/>
          <a:r>
            <a:rPr lang="es-ES" sz="2000" b="1" dirty="0" smtClean="0">
              <a:hlinkClick xmlns:r="http://schemas.openxmlformats.org/officeDocument/2006/relationships" r:id="rId6" action="ppaction://hlinksldjump"/>
            </a:rPr>
            <a:t>4.6.</a:t>
          </a:r>
          <a:r>
            <a:rPr lang="es-ES" sz="2000" b="1" dirty="0" smtClean="0"/>
            <a:t> </a:t>
          </a:r>
          <a:r>
            <a:rPr lang="es-ES" sz="1800" b="1" dirty="0" smtClean="0"/>
            <a:t>Aprender a hacer.</a:t>
          </a:r>
          <a:endParaRPr lang="es-MX" sz="1800" b="1" dirty="0"/>
        </a:p>
      </dgm:t>
    </dgm:pt>
    <dgm:pt modelId="{BCCA6E03-1923-46E0-8158-36C8FD178F5E}" type="parTrans" cxnId="{A9F8046E-7532-4E7B-917C-C4BA0DD7CEC9}">
      <dgm:prSet/>
      <dgm:spPr/>
      <dgm:t>
        <a:bodyPr/>
        <a:lstStyle/>
        <a:p>
          <a:endParaRPr lang="es-MX"/>
        </a:p>
      </dgm:t>
    </dgm:pt>
    <dgm:pt modelId="{3140BE5A-3E11-45DA-A9ED-215F2BE9EB1E}" type="sibTrans" cxnId="{A9F8046E-7532-4E7B-917C-C4BA0DD7CEC9}">
      <dgm:prSet/>
      <dgm:spPr/>
      <dgm:t>
        <a:bodyPr/>
        <a:lstStyle/>
        <a:p>
          <a:endParaRPr lang="es-MX"/>
        </a:p>
      </dgm:t>
    </dgm:pt>
    <dgm:pt modelId="{F9A41024-434F-4F38-ADB7-BF335A607C53}">
      <dgm:prSet custT="1"/>
      <dgm:spPr/>
      <dgm:t>
        <a:bodyPr/>
        <a:lstStyle/>
        <a:p>
          <a:pPr rtl="0"/>
          <a:r>
            <a:rPr lang="es-ES" sz="2000" b="1" dirty="0" smtClean="0">
              <a:hlinkClick xmlns:r="http://schemas.openxmlformats.org/officeDocument/2006/relationships" r:id="rId7" action="ppaction://hlinksldjump"/>
            </a:rPr>
            <a:t>4.7.</a:t>
          </a:r>
          <a:r>
            <a:rPr lang="es-ES" sz="2000" b="1" dirty="0" smtClean="0"/>
            <a:t> </a:t>
          </a:r>
          <a:r>
            <a:rPr lang="es-ES" sz="1800" b="1" dirty="0" smtClean="0"/>
            <a:t>Aprender a convivir.</a:t>
          </a:r>
          <a:endParaRPr lang="es-MX" sz="1800" b="1" dirty="0"/>
        </a:p>
      </dgm:t>
    </dgm:pt>
    <dgm:pt modelId="{CDEA7881-EED7-4D54-B1BC-84DBFB2A3FA3}" type="parTrans" cxnId="{5DD2A374-CD86-4135-951B-87C0AEFD826D}">
      <dgm:prSet/>
      <dgm:spPr/>
      <dgm:t>
        <a:bodyPr/>
        <a:lstStyle/>
        <a:p>
          <a:endParaRPr lang="es-MX"/>
        </a:p>
      </dgm:t>
    </dgm:pt>
    <dgm:pt modelId="{5C20DBF0-05D2-4396-9CE4-EC2059B2BDF2}" type="sibTrans" cxnId="{5DD2A374-CD86-4135-951B-87C0AEFD826D}">
      <dgm:prSet/>
      <dgm:spPr/>
      <dgm:t>
        <a:bodyPr/>
        <a:lstStyle/>
        <a:p>
          <a:endParaRPr lang="es-MX"/>
        </a:p>
      </dgm:t>
    </dgm:pt>
    <dgm:pt modelId="{39DB9663-E12F-40CA-97E4-816F4E70E753}">
      <dgm:prSet custT="1"/>
      <dgm:spPr/>
      <dgm:t>
        <a:bodyPr/>
        <a:lstStyle/>
        <a:p>
          <a:pPr rtl="0"/>
          <a:r>
            <a:rPr lang="es-ES" sz="2000" b="1" dirty="0" smtClean="0">
              <a:hlinkClick xmlns:r="http://schemas.openxmlformats.org/officeDocument/2006/relationships" r:id="rId8" action="ppaction://hlinksldjump"/>
            </a:rPr>
            <a:t>4.8.</a:t>
          </a:r>
          <a:r>
            <a:rPr lang="es-ES" sz="2000" b="1" dirty="0" smtClean="0"/>
            <a:t> </a:t>
          </a:r>
          <a:r>
            <a:rPr lang="es-ES" sz="1800" b="1" dirty="0" smtClean="0"/>
            <a:t>Aprender a ser.</a:t>
          </a:r>
          <a:endParaRPr lang="es-MX" sz="1800" b="1" dirty="0"/>
        </a:p>
      </dgm:t>
    </dgm:pt>
    <dgm:pt modelId="{830B5730-64B5-4DE8-A0D5-22E74923CB98}" type="parTrans" cxnId="{3505D4DB-0BA6-4F5C-AFB7-53AED431ED68}">
      <dgm:prSet/>
      <dgm:spPr/>
      <dgm:t>
        <a:bodyPr/>
        <a:lstStyle/>
        <a:p>
          <a:endParaRPr lang="es-MX"/>
        </a:p>
      </dgm:t>
    </dgm:pt>
    <dgm:pt modelId="{49BF299E-D239-4CB9-8A16-51DC60AB0F07}" type="sibTrans" cxnId="{3505D4DB-0BA6-4F5C-AFB7-53AED431ED68}">
      <dgm:prSet/>
      <dgm:spPr/>
      <dgm:t>
        <a:bodyPr/>
        <a:lstStyle/>
        <a:p>
          <a:endParaRPr lang="es-MX"/>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8"/>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8"/>
      <dgm:spPr/>
      <dgm:t>
        <a:bodyPr/>
        <a:lstStyle/>
        <a:p>
          <a:endParaRPr lang="es-ES"/>
        </a:p>
      </dgm:t>
    </dgm:pt>
    <dgm:pt modelId="{24274106-98F6-41E6-B1D5-0EA46A17AF66}" type="pres">
      <dgm:prSet presAssocID="{C84C49D6-5A84-4227-B68F-79C52B8C5462}" presName="vert1" presStyleCnt="0"/>
      <dgm:spPr/>
    </dgm:pt>
    <dgm:pt modelId="{E2046DC4-9238-4D54-87CA-6CE1584170E3}" type="pres">
      <dgm:prSet presAssocID="{CCA68FBB-FED0-467D-B60A-AC075D6EF544}" presName="thickLine" presStyleLbl="alignNode1" presStyleIdx="1" presStyleCnt="8"/>
      <dgm:spPr/>
    </dgm:pt>
    <dgm:pt modelId="{A1E54238-0C81-41B0-8FB7-FBC2D94E7A7E}" type="pres">
      <dgm:prSet presAssocID="{CCA68FBB-FED0-467D-B60A-AC075D6EF544}" presName="horz1" presStyleCnt="0"/>
      <dgm:spPr/>
    </dgm:pt>
    <dgm:pt modelId="{A281D976-35D7-43B8-A22D-93F239725652}" type="pres">
      <dgm:prSet presAssocID="{CCA68FBB-FED0-467D-B60A-AC075D6EF544}" presName="tx1" presStyleLbl="revTx" presStyleIdx="1" presStyleCnt="8"/>
      <dgm:spPr/>
      <dgm:t>
        <a:bodyPr/>
        <a:lstStyle/>
        <a:p>
          <a:endParaRPr lang="es-ES"/>
        </a:p>
      </dgm:t>
    </dgm:pt>
    <dgm:pt modelId="{EDAD8F88-A2D9-42F4-A2FC-EB1D6436741F}" type="pres">
      <dgm:prSet presAssocID="{CCA68FBB-FED0-467D-B60A-AC075D6EF544}" presName="vert1" presStyleCnt="0"/>
      <dgm:spPr/>
    </dgm:pt>
    <dgm:pt modelId="{14B31565-B621-4A9D-B527-E79265B5D413}" type="pres">
      <dgm:prSet presAssocID="{18B6DBC8-90D1-4462-8EB5-86274BE991A9}" presName="thickLine" presStyleLbl="alignNode1" presStyleIdx="2" presStyleCnt="8"/>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2" presStyleCnt="8"/>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3" presStyleCnt="8"/>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3" presStyleCnt="8"/>
      <dgm:spPr/>
      <dgm:t>
        <a:bodyPr/>
        <a:lstStyle/>
        <a:p>
          <a:endParaRPr lang="es-ES"/>
        </a:p>
      </dgm:t>
    </dgm:pt>
    <dgm:pt modelId="{E87DDA67-6BF7-4771-8DB7-FE5603634B0A}" type="pres">
      <dgm:prSet presAssocID="{46C17CEB-F7FD-4DB4-9EE2-917795FA4BFC}" presName="vert1" presStyleCnt="0"/>
      <dgm:spPr/>
    </dgm:pt>
    <dgm:pt modelId="{D21DD79A-6644-4FF7-87CC-1E1700BB9673}" type="pres">
      <dgm:prSet presAssocID="{2E161D08-548B-422D-AD63-810EEF38D43B}" presName="thickLine" presStyleLbl="alignNode1" presStyleIdx="4" presStyleCnt="8"/>
      <dgm:spPr/>
    </dgm:pt>
    <dgm:pt modelId="{8F0315E6-02F7-454E-A566-1DFE2E01D965}" type="pres">
      <dgm:prSet presAssocID="{2E161D08-548B-422D-AD63-810EEF38D43B}" presName="horz1" presStyleCnt="0"/>
      <dgm:spPr/>
    </dgm:pt>
    <dgm:pt modelId="{5EA9928A-7381-427B-829A-96AAEC0328C7}" type="pres">
      <dgm:prSet presAssocID="{2E161D08-548B-422D-AD63-810EEF38D43B}" presName="tx1" presStyleLbl="revTx" presStyleIdx="4" presStyleCnt="8"/>
      <dgm:spPr/>
      <dgm:t>
        <a:bodyPr/>
        <a:lstStyle/>
        <a:p>
          <a:endParaRPr lang="es-ES"/>
        </a:p>
      </dgm:t>
    </dgm:pt>
    <dgm:pt modelId="{18271AD8-BEC5-41AA-A38F-077D66CD4DA9}" type="pres">
      <dgm:prSet presAssocID="{2E161D08-548B-422D-AD63-810EEF38D43B}" presName="vert1" presStyleCnt="0"/>
      <dgm:spPr/>
    </dgm:pt>
    <dgm:pt modelId="{BD6F664F-0FFE-4ABE-B6B3-FFB74B616137}" type="pres">
      <dgm:prSet presAssocID="{0E2E55CC-7133-4777-A276-B51DFC0BCA91}" presName="thickLine" presStyleLbl="alignNode1" presStyleIdx="5" presStyleCnt="8"/>
      <dgm:spPr/>
    </dgm:pt>
    <dgm:pt modelId="{4A7A389E-61C3-4634-A02C-02AD4749E9F0}" type="pres">
      <dgm:prSet presAssocID="{0E2E55CC-7133-4777-A276-B51DFC0BCA91}" presName="horz1" presStyleCnt="0"/>
      <dgm:spPr/>
    </dgm:pt>
    <dgm:pt modelId="{FD7E799A-5B62-4D18-B6B2-B9BC29D7CB10}" type="pres">
      <dgm:prSet presAssocID="{0E2E55CC-7133-4777-A276-B51DFC0BCA91}" presName="tx1" presStyleLbl="revTx" presStyleIdx="5" presStyleCnt="8"/>
      <dgm:spPr/>
      <dgm:t>
        <a:bodyPr/>
        <a:lstStyle/>
        <a:p>
          <a:endParaRPr lang="es-ES"/>
        </a:p>
      </dgm:t>
    </dgm:pt>
    <dgm:pt modelId="{2B098103-141E-4B07-B8FE-B8D14989CAB4}" type="pres">
      <dgm:prSet presAssocID="{0E2E55CC-7133-4777-A276-B51DFC0BCA91}" presName="vert1" presStyleCnt="0"/>
      <dgm:spPr/>
    </dgm:pt>
    <dgm:pt modelId="{1895F119-DAF3-40DA-BDB2-E493910E5415}" type="pres">
      <dgm:prSet presAssocID="{F9A41024-434F-4F38-ADB7-BF335A607C53}" presName="thickLine" presStyleLbl="alignNode1" presStyleIdx="6" presStyleCnt="8"/>
      <dgm:spPr/>
    </dgm:pt>
    <dgm:pt modelId="{D6EBD826-19F1-4752-80C1-AB6882BF25CD}" type="pres">
      <dgm:prSet presAssocID="{F9A41024-434F-4F38-ADB7-BF335A607C53}" presName="horz1" presStyleCnt="0"/>
      <dgm:spPr/>
    </dgm:pt>
    <dgm:pt modelId="{25C1473E-2B0F-4398-AF0A-694C4B88D0AB}" type="pres">
      <dgm:prSet presAssocID="{F9A41024-434F-4F38-ADB7-BF335A607C53}" presName="tx1" presStyleLbl="revTx" presStyleIdx="6" presStyleCnt="8"/>
      <dgm:spPr/>
      <dgm:t>
        <a:bodyPr/>
        <a:lstStyle/>
        <a:p>
          <a:endParaRPr lang="es-ES"/>
        </a:p>
      </dgm:t>
    </dgm:pt>
    <dgm:pt modelId="{81AEAA11-7D96-42B9-A493-82946076CEE0}" type="pres">
      <dgm:prSet presAssocID="{F9A41024-434F-4F38-ADB7-BF335A607C53}" presName="vert1" presStyleCnt="0"/>
      <dgm:spPr/>
    </dgm:pt>
    <dgm:pt modelId="{81C8EE6A-94F2-40D9-98F3-255E1AA75A49}" type="pres">
      <dgm:prSet presAssocID="{39DB9663-E12F-40CA-97E4-816F4E70E753}" presName="thickLine" presStyleLbl="alignNode1" presStyleIdx="7" presStyleCnt="8"/>
      <dgm:spPr/>
    </dgm:pt>
    <dgm:pt modelId="{5F02A603-C87C-4DE9-877F-ADEBF2226929}" type="pres">
      <dgm:prSet presAssocID="{39DB9663-E12F-40CA-97E4-816F4E70E753}" presName="horz1" presStyleCnt="0"/>
      <dgm:spPr/>
    </dgm:pt>
    <dgm:pt modelId="{4551A000-5E70-4B85-9D21-FAB33366914A}" type="pres">
      <dgm:prSet presAssocID="{39DB9663-E12F-40CA-97E4-816F4E70E753}" presName="tx1" presStyleLbl="revTx" presStyleIdx="7" presStyleCnt="8"/>
      <dgm:spPr/>
      <dgm:t>
        <a:bodyPr/>
        <a:lstStyle/>
        <a:p>
          <a:endParaRPr lang="es-ES"/>
        </a:p>
      </dgm:t>
    </dgm:pt>
    <dgm:pt modelId="{9424DEE6-8BC1-426D-B131-3D6C416D95F6}" type="pres">
      <dgm:prSet presAssocID="{39DB9663-E12F-40CA-97E4-816F4E70E753}" presName="vert1" presStyleCnt="0"/>
      <dgm:spPr/>
    </dgm:pt>
  </dgm:ptLst>
  <dgm:cxnLst>
    <dgm:cxn modelId="{FE57886B-4722-42FC-B437-0EF8FD56B032}" type="presOf" srcId="{18B6DBC8-90D1-4462-8EB5-86274BE991A9}" destId="{4D78B4EC-C4A9-444A-A235-02B20B65E6DA}" srcOrd="0" destOrd="0" presId="urn:microsoft.com/office/officeart/2008/layout/LinedList"/>
    <dgm:cxn modelId="{FEC8DF07-30C0-4C7B-95D3-58B656FA9934}" srcId="{99AB8320-00EE-48E4-BCBC-03E5918C1737}" destId="{46C17CEB-F7FD-4DB4-9EE2-917795FA4BFC}" srcOrd="3" destOrd="0" parTransId="{3251E4E7-6F95-4499-A12D-37FF9223E089}" sibTransId="{BA174246-2521-4447-9BC0-328CAB1C5056}"/>
    <dgm:cxn modelId="{654705B6-2FAE-4511-B5D6-7FCC2C6EBD89}" srcId="{99AB8320-00EE-48E4-BCBC-03E5918C1737}" destId="{2E161D08-548B-422D-AD63-810EEF38D43B}" srcOrd="4" destOrd="0" parTransId="{34788643-F53B-4608-BE72-60575A651AD1}" sibTransId="{8967715F-6EE8-4BBB-9FB9-A0138B5F6B8D}"/>
    <dgm:cxn modelId="{5DD2A374-CD86-4135-951B-87C0AEFD826D}" srcId="{99AB8320-00EE-48E4-BCBC-03E5918C1737}" destId="{F9A41024-434F-4F38-ADB7-BF335A607C53}" srcOrd="6" destOrd="0" parTransId="{CDEA7881-EED7-4D54-B1BC-84DBFB2A3FA3}" sibTransId="{5C20DBF0-05D2-4396-9CE4-EC2059B2BDF2}"/>
    <dgm:cxn modelId="{054248C4-9806-447F-BEDB-818C23AD7292}" type="presOf" srcId="{C84C49D6-5A84-4227-B68F-79C52B8C5462}" destId="{3D943924-2DA0-4455-AA17-6E1740E046E5}" srcOrd="0" destOrd="0" presId="urn:microsoft.com/office/officeart/2008/layout/LinedList"/>
    <dgm:cxn modelId="{5DB191D8-C32D-4612-837E-E5189946265C}" type="presOf" srcId="{46C17CEB-F7FD-4DB4-9EE2-917795FA4BFC}" destId="{5E446D37-DE4F-4935-8217-BC0AF3CA14B1}" srcOrd="0" destOrd="0" presId="urn:microsoft.com/office/officeart/2008/layout/LinedList"/>
    <dgm:cxn modelId="{C5E45375-52F6-408A-8A27-76B1535A4998}" srcId="{99AB8320-00EE-48E4-BCBC-03E5918C1737}" destId="{CCA68FBB-FED0-467D-B60A-AC075D6EF544}" srcOrd="1" destOrd="0" parTransId="{86F76DFD-0464-430A-8A02-716B8DD0016D}" sibTransId="{7F170C9B-4F4A-446E-BB4F-B65FB1FC2071}"/>
    <dgm:cxn modelId="{A9F8046E-7532-4E7B-917C-C4BA0DD7CEC9}" srcId="{99AB8320-00EE-48E4-BCBC-03E5918C1737}" destId="{0E2E55CC-7133-4777-A276-B51DFC0BCA91}" srcOrd="5" destOrd="0" parTransId="{BCCA6E03-1923-46E0-8158-36C8FD178F5E}" sibTransId="{3140BE5A-3E11-45DA-A9ED-215F2BE9EB1E}"/>
    <dgm:cxn modelId="{6DE53A77-F02F-466B-8DF4-491BCCD31847}" type="presOf" srcId="{CCA68FBB-FED0-467D-B60A-AC075D6EF544}" destId="{A281D976-35D7-43B8-A22D-93F239725652}" srcOrd="0" destOrd="0" presId="urn:microsoft.com/office/officeart/2008/layout/LinedList"/>
    <dgm:cxn modelId="{8FDC4CAB-B737-4B26-A41B-C0365FD34598}" type="presOf" srcId="{39DB9663-E12F-40CA-97E4-816F4E70E753}" destId="{4551A000-5E70-4B85-9D21-FAB33366914A}" srcOrd="0" destOrd="0" presId="urn:microsoft.com/office/officeart/2008/layout/LinedList"/>
    <dgm:cxn modelId="{C69981A0-AD73-47A6-B825-3476A2CBE3F2}" srcId="{99AB8320-00EE-48E4-BCBC-03E5918C1737}" destId="{C84C49D6-5A84-4227-B68F-79C52B8C5462}" srcOrd="0" destOrd="0" parTransId="{E8B6FB38-262B-4BCE-AD26-81732885B350}" sibTransId="{622531B9-3E49-4D22-9A18-36890C5B5E88}"/>
    <dgm:cxn modelId="{C8F70847-0570-4C32-B2ED-581807F03AFF}" type="presOf" srcId="{0E2E55CC-7133-4777-A276-B51DFC0BCA91}" destId="{FD7E799A-5B62-4D18-B6B2-B9BC29D7CB10}" srcOrd="0" destOrd="0" presId="urn:microsoft.com/office/officeart/2008/layout/LinedList"/>
    <dgm:cxn modelId="{1851B0DC-7E01-4445-B463-34167F1C5544}" type="presOf" srcId="{99AB8320-00EE-48E4-BCBC-03E5918C1737}" destId="{1F42EA7C-AF03-4BAB-BB06-6C7FD815FCED}" srcOrd="0" destOrd="0" presId="urn:microsoft.com/office/officeart/2008/layout/LinedList"/>
    <dgm:cxn modelId="{E3BAC31F-185D-4A0F-AE9A-BA9CD72937DE}" srcId="{99AB8320-00EE-48E4-BCBC-03E5918C1737}" destId="{18B6DBC8-90D1-4462-8EB5-86274BE991A9}" srcOrd="2" destOrd="0" parTransId="{1D93675B-D0BA-4A9B-8D29-0A1899A2A012}" sibTransId="{683CDC1C-3503-49F4-8301-DBDE32CD23D9}"/>
    <dgm:cxn modelId="{6501FE70-4AA5-414A-921A-14520B4039A7}" type="presOf" srcId="{F9A41024-434F-4F38-ADB7-BF335A607C53}" destId="{25C1473E-2B0F-4398-AF0A-694C4B88D0AB}" srcOrd="0" destOrd="0" presId="urn:microsoft.com/office/officeart/2008/layout/LinedList"/>
    <dgm:cxn modelId="{4059F0FF-106F-492D-9B75-7754DBA7C07D}" type="presOf" srcId="{2E161D08-548B-422D-AD63-810EEF38D43B}" destId="{5EA9928A-7381-427B-829A-96AAEC0328C7}" srcOrd="0" destOrd="0" presId="urn:microsoft.com/office/officeart/2008/layout/LinedList"/>
    <dgm:cxn modelId="{3505D4DB-0BA6-4F5C-AFB7-53AED431ED68}" srcId="{99AB8320-00EE-48E4-BCBC-03E5918C1737}" destId="{39DB9663-E12F-40CA-97E4-816F4E70E753}" srcOrd="7" destOrd="0" parTransId="{830B5730-64B5-4DE8-A0D5-22E74923CB98}" sibTransId="{49BF299E-D239-4CB9-8A16-51DC60AB0F07}"/>
    <dgm:cxn modelId="{EC8F21C7-E9AD-47DB-AE27-F66DF84EF15A}" type="presParOf" srcId="{1F42EA7C-AF03-4BAB-BB06-6C7FD815FCED}" destId="{37BD1531-1170-4AFC-8483-63725FF4126A}" srcOrd="0" destOrd="0" presId="urn:microsoft.com/office/officeart/2008/layout/LinedList"/>
    <dgm:cxn modelId="{89645590-B92B-45BE-B645-09FFC24528F0}" type="presParOf" srcId="{1F42EA7C-AF03-4BAB-BB06-6C7FD815FCED}" destId="{E617DF1A-644E-4421-9C74-783CC2DFA46A}" srcOrd="1" destOrd="0" presId="urn:microsoft.com/office/officeart/2008/layout/LinedList"/>
    <dgm:cxn modelId="{31B1FD86-B528-405A-BC62-DCDC26FEBDC6}" type="presParOf" srcId="{E617DF1A-644E-4421-9C74-783CC2DFA46A}" destId="{3D943924-2DA0-4455-AA17-6E1740E046E5}" srcOrd="0" destOrd="0" presId="urn:microsoft.com/office/officeart/2008/layout/LinedList"/>
    <dgm:cxn modelId="{567EABC8-E397-48E6-AC14-2AC1FB5328ED}" type="presParOf" srcId="{E617DF1A-644E-4421-9C74-783CC2DFA46A}" destId="{24274106-98F6-41E6-B1D5-0EA46A17AF66}" srcOrd="1" destOrd="0" presId="urn:microsoft.com/office/officeart/2008/layout/LinedList"/>
    <dgm:cxn modelId="{27B1EFFA-5EDF-4BBF-A78D-41FC1EB39EC9}" type="presParOf" srcId="{1F42EA7C-AF03-4BAB-BB06-6C7FD815FCED}" destId="{E2046DC4-9238-4D54-87CA-6CE1584170E3}" srcOrd="2" destOrd="0" presId="urn:microsoft.com/office/officeart/2008/layout/LinedList"/>
    <dgm:cxn modelId="{5577EF8A-BB96-44B6-827A-03AA313C2CEA}" type="presParOf" srcId="{1F42EA7C-AF03-4BAB-BB06-6C7FD815FCED}" destId="{A1E54238-0C81-41B0-8FB7-FBC2D94E7A7E}" srcOrd="3" destOrd="0" presId="urn:microsoft.com/office/officeart/2008/layout/LinedList"/>
    <dgm:cxn modelId="{2B045940-E2A2-4B5E-AB4B-92DFA86CC6DC}" type="presParOf" srcId="{A1E54238-0C81-41B0-8FB7-FBC2D94E7A7E}" destId="{A281D976-35D7-43B8-A22D-93F239725652}" srcOrd="0" destOrd="0" presId="urn:microsoft.com/office/officeart/2008/layout/LinedList"/>
    <dgm:cxn modelId="{EE5FF00A-62CB-411A-B744-AA072115BC27}" type="presParOf" srcId="{A1E54238-0C81-41B0-8FB7-FBC2D94E7A7E}" destId="{EDAD8F88-A2D9-42F4-A2FC-EB1D6436741F}" srcOrd="1" destOrd="0" presId="urn:microsoft.com/office/officeart/2008/layout/LinedList"/>
    <dgm:cxn modelId="{A5F6C401-94AB-4A35-B8F4-76D3A51582C8}" type="presParOf" srcId="{1F42EA7C-AF03-4BAB-BB06-6C7FD815FCED}" destId="{14B31565-B621-4A9D-B527-E79265B5D413}" srcOrd="4" destOrd="0" presId="urn:microsoft.com/office/officeart/2008/layout/LinedList"/>
    <dgm:cxn modelId="{F90796A4-86DA-4DA4-B76E-6C0599D36606}" type="presParOf" srcId="{1F42EA7C-AF03-4BAB-BB06-6C7FD815FCED}" destId="{4F06D804-02A1-41AE-B7EF-E87548A4A912}" srcOrd="5" destOrd="0" presId="urn:microsoft.com/office/officeart/2008/layout/LinedList"/>
    <dgm:cxn modelId="{689FE74D-EB59-4894-A1AC-70DD44476116}" type="presParOf" srcId="{4F06D804-02A1-41AE-B7EF-E87548A4A912}" destId="{4D78B4EC-C4A9-444A-A235-02B20B65E6DA}" srcOrd="0" destOrd="0" presId="urn:microsoft.com/office/officeart/2008/layout/LinedList"/>
    <dgm:cxn modelId="{9FB5DA7E-ECC1-413F-9BA9-9AE3C3276049}" type="presParOf" srcId="{4F06D804-02A1-41AE-B7EF-E87548A4A912}" destId="{312CDC1C-E807-465E-88BD-DB20A2517601}" srcOrd="1" destOrd="0" presId="urn:microsoft.com/office/officeart/2008/layout/LinedList"/>
    <dgm:cxn modelId="{D8ADA566-7A2E-4627-9EE8-CD14873D7EFB}" type="presParOf" srcId="{1F42EA7C-AF03-4BAB-BB06-6C7FD815FCED}" destId="{55A8D139-164C-46B5-981B-DD3F5F283B71}" srcOrd="6" destOrd="0" presId="urn:microsoft.com/office/officeart/2008/layout/LinedList"/>
    <dgm:cxn modelId="{0436B836-6759-4CFF-8582-F9AFD87F1673}" type="presParOf" srcId="{1F42EA7C-AF03-4BAB-BB06-6C7FD815FCED}" destId="{CDFC0BC3-0804-4E7E-B81A-5FA300CD2F6E}" srcOrd="7" destOrd="0" presId="urn:microsoft.com/office/officeart/2008/layout/LinedList"/>
    <dgm:cxn modelId="{0602FC89-F60A-4D5C-A9C4-9648CB12934D}" type="presParOf" srcId="{CDFC0BC3-0804-4E7E-B81A-5FA300CD2F6E}" destId="{5E446D37-DE4F-4935-8217-BC0AF3CA14B1}" srcOrd="0" destOrd="0" presId="urn:microsoft.com/office/officeart/2008/layout/LinedList"/>
    <dgm:cxn modelId="{2E54A811-8B9A-448C-B528-7D79ED0A6F25}" type="presParOf" srcId="{CDFC0BC3-0804-4E7E-B81A-5FA300CD2F6E}" destId="{E87DDA67-6BF7-4771-8DB7-FE5603634B0A}" srcOrd="1" destOrd="0" presId="urn:microsoft.com/office/officeart/2008/layout/LinedList"/>
    <dgm:cxn modelId="{CF43B514-87CA-486E-B82D-7FA1858F8FE9}" type="presParOf" srcId="{1F42EA7C-AF03-4BAB-BB06-6C7FD815FCED}" destId="{D21DD79A-6644-4FF7-87CC-1E1700BB9673}" srcOrd="8" destOrd="0" presId="urn:microsoft.com/office/officeart/2008/layout/LinedList"/>
    <dgm:cxn modelId="{91EA6217-818C-48F6-8441-6E8964807122}" type="presParOf" srcId="{1F42EA7C-AF03-4BAB-BB06-6C7FD815FCED}" destId="{8F0315E6-02F7-454E-A566-1DFE2E01D965}" srcOrd="9" destOrd="0" presId="urn:microsoft.com/office/officeart/2008/layout/LinedList"/>
    <dgm:cxn modelId="{2B185714-42C0-443A-89DA-44E34E71996C}" type="presParOf" srcId="{8F0315E6-02F7-454E-A566-1DFE2E01D965}" destId="{5EA9928A-7381-427B-829A-96AAEC0328C7}" srcOrd="0" destOrd="0" presId="urn:microsoft.com/office/officeart/2008/layout/LinedList"/>
    <dgm:cxn modelId="{C28C801C-BC09-4E3F-A5B8-0406DE0C926E}" type="presParOf" srcId="{8F0315E6-02F7-454E-A566-1DFE2E01D965}" destId="{18271AD8-BEC5-41AA-A38F-077D66CD4DA9}" srcOrd="1" destOrd="0" presId="urn:microsoft.com/office/officeart/2008/layout/LinedList"/>
    <dgm:cxn modelId="{11A8F8AE-F6DD-4206-82E8-25CBEB1A120A}" type="presParOf" srcId="{1F42EA7C-AF03-4BAB-BB06-6C7FD815FCED}" destId="{BD6F664F-0FFE-4ABE-B6B3-FFB74B616137}" srcOrd="10" destOrd="0" presId="urn:microsoft.com/office/officeart/2008/layout/LinedList"/>
    <dgm:cxn modelId="{6D4B19C6-C4CC-49CB-A235-438E9EAC56BD}" type="presParOf" srcId="{1F42EA7C-AF03-4BAB-BB06-6C7FD815FCED}" destId="{4A7A389E-61C3-4634-A02C-02AD4749E9F0}" srcOrd="11" destOrd="0" presId="urn:microsoft.com/office/officeart/2008/layout/LinedList"/>
    <dgm:cxn modelId="{6AEFB23B-3630-4C5A-A895-BEFE9F296405}" type="presParOf" srcId="{4A7A389E-61C3-4634-A02C-02AD4749E9F0}" destId="{FD7E799A-5B62-4D18-B6B2-B9BC29D7CB10}" srcOrd="0" destOrd="0" presId="urn:microsoft.com/office/officeart/2008/layout/LinedList"/>
    <dgm:cxn modelId="{FC709D58-2457-416D-9602-8FBE04B98BE9}" type="presParOf" srcId="{4A7A389E-61C3-4634-A02C-02AD4749E9F0}" destId="{2B098103-141E-4B07-B8FE-B8D14989CAB4}" srcOrd="1" destOrd="0" presId="urn:microsoft.com/office/officeart/2008/layout/LinedList"/>
    <dgm:cxn modelId="{60D3FFBA-D9FC-45B5-9078-1327F479482F}" type="presParOf" srcId="{1F42EA7C-AF03-4BAB-BB06-6C7FD815FCED}" destId="{1895F119-DAF3-40DA-BDB2-E493910E5415}" srcOrd="12" destOrd="0" presId="urn:microsoft.com/office/officeart/2008/layout/LinedList"/>
    <dgm:cxn modelId="{A729615C-5BE0-49D5-8D54-0E7A0363C803}" type="presParOf" srcId="{1F42EA7C-AF03-4BAB-BB06-6C7FD815FCED}" destId="{D6EBD826-19F1-4752-80C1-AB6882BF25CD}" srcOrd="13" destOrd="0" presId="urn:microsoft.com/office/officeart/2008/layout/LinedList"/>
    <dgm:cxn modelId="{46534073-5DA5-4D86-AC64-3F4002DFC754}" type="presParOf" srcId="{D6EBD826-19F1-4752-80C1-AB6882BF25CD}" destId="{25C1473E-2B0F-4398-AF0A-694C4B88D0AB}" srcOrd="0" destOrd="0" presId="urn:microsoft.com/office/officeart/2008/layout/LinedList"/>
    <dgm:cxn modelId="{996C69EA-C372-4420-B7B4-188C26DEF46F}" type="presParOf" srcId="{D6EBD826-19F1-4752-80C1-AB6882BF25CD}" destId="{81AEAA11-7D96-42B9-A493-82946076CEE0}" srcOrd="1" destOrd="0" presId="urn:microsoft.com/office/officeart/2008/layout/LinedList"/>
    <dgm:cxn modelId="{3F64B920-4AA9-447F-A9EB-6DBAE28A20C1}" type="presParOf" srcId="{1F42EA7C-AF03-4BAB-BB06-6C7FD815FCED}" destId="{81C8EE6A-94F2-40D9-98F3-255E1AA75A49}" srcOrd="14" destOrd="0" presId="urn:microsoft.com/office/officeart/2008/layout/LinedList"/>
    <dgm:cxn modelId="{10A55163-74E8-4680-8CB6-32118649D00F}" type="presParOf" srcId="{1F42EA7C-AF03-4BAB-BB06-6C7FD815FCED}" destId="{5F02A603-C87C-4DE9-877F-ADEBF2226929}" srcOrd="15" destOrd="0" presId="urn:microsoft.com/office/officeart/2008/layout/LinedList"/>
    <dgm:cxn modelId="{0991F7FD-61D6-4704-90A4-CDEF621C1726}" type="presParOf" srcId="{5F02A603-C87C-4DE9-877F-ADEBF2226929}" destId="{4551A000-5E70-4B85-9D21-FAB33366914A}" srcOrd="0" destOrd="0" presId="urn:microsoft.com/office/officeart/2008/layout/LinedList"/>
    <dgm:cxn modelId="{9A9F5A8E-DDB8-4AD8-8736-4C4934663CA3}" type="presParOf" srcId="{5F02A603-C87C-4DE9-877F-ADEBF2226929}" destId="{9424DEE6-8BC1-426D-B131-3D6C416D95F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C1847F6-F8E6-4DBA-99F3-C192EF7941B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B745DD31-3768-4207-8D6F-1511CF7E3443}">
      <dgm:prSet/>
      <dgm:spPr/>
      <dgm:t>
        <a:bodyPr/>
        <a:lstStyle/>
        <a:p>
          <a:pPr rtl="0"/>
          <a:r>
            <a:rPr lang="es-ES" smtClean="0"/>
            <a:t>Aprender</a:t>
          </a:r>
          <a:endParaRPr lang="es-ES"/>
        </a:p>
      </dgm:t>
    </dgm:pt>
    <dgm:pt modelId="{E86CE11A-F98F-41B9-8821-63A4B67D1F3B}" type="parTrans" cxnId="{4D0D451D-B52B-4712-BD38-9E3397A56098}">
      <dgm:prSet/>
      <dgm:spPr/>
      <dgm:t>
        <a:bodyPr/>
        <a:lstStyle/>
        <a:p>
          <a:endParaRPr lang="es-ES"/>
        </a:p>
      </dgm:t>
    </dgm:pt>
    <dgm:pt modelId="{0C637ACC-DD27-4229-A137-5B6B1AC209B7}" type="sibTrans" cxnId="{4D0D451D-B52B-4712-BD38-9E3397A56098}">
      <dgm:prSet/>
      <dgm:spPr/>
      <dgm:t>
        <a:bodyPr/>
        <a:lstStyle/>
        <a:p>
          <a:endParaRPr lang="es-ES"/>
        </a:p>
      </dgm:t>
    </dgm:pt>
    <dgm:pt modelId="{082E202D-1006-4AE2-A5A1-2511098A75D2}">
      <dgm:prSet/>
      <dgm:spPr/>
      <dgm:t>
        <a:bodyPr/>
        <a:lstStyle/>
        <a:p>
          <a:pPr rtl="0"/>
          <a:r>
            <a:rPr lang="es-ES" dirty="0" smtClean="0"/>
            <a:t>Adquirir el conocimiento por medio del estudio, ejercicio o experiencia.</a:t>
          </a:r>
          <a:endParaRPr lang="es-ES" dirty="0"/>
        </a:p>
      </dgm:t>
    </dgm:pt>
    <dgm:pt modelId="{341078ED-0EAB-4408-90D8-09547F499A64}" type="parTrans" cxnId="{0D3CCF6B-DB93-461E-9583-FBAD337BA59B}">
      <dgm:prSet/>
      <dgm:spPr/>
      <dgm:t>
        <a:bodyPr/>
        <a:lstStyle/>
        <a:p>
          <a:endParaRPr lang="es-ES"/>
        </a:p>
      </dgm:t>
    </dgm:pt>
    <dgm:pt modelId="{68EC49CF-BCF7-4FDD-BF6A-4CD56CC21B9D}" type="sibTrans" cxnId="{0D3CCF6B-DB93-461E-9583-FBAD337BA59B}">
      <dgm:prSet/>
      <dgm:spPr/>
      <dgm:t>
        <a:bodyPr/>
        <a:lstStyle/>
        <a:p>
          <a:endParaRPr lang="es-ES"/>
        </a:p>
      </dgm:t>
    </dgm:pt>
    <dgm:pt modelId="{4EB8C65E-22F8-4089-85B5-68643DF8FE2E}">
      <dgm:prSet/>
      <dgm:spPr/>
      <dgm:t>
        <a:bodyPr/>
        <a:lstStyle/>
        <a:p>
          <a:pPr rtl="0"/>
          <a:r>
            <a:rPr lang="es-ES" dirty="0" smtClean="0"/>
            <a:t>Grabar en la memoria datos desconocidos.</a:t>
          </a:r>
          <a:endParaRPr lang="es-ES" dirty="0"/>
        </a:p>
      </dgm:t>
    </dgm:pt>
    <dgm:pt modelId="{6E54F181-5FFD-4F5F-9573-4AB3DC03D07D}" type="parTrans" cxnId="{D4582798-DEEE-47F7-843F-12209A7AB36F}">
      <dgm:prSet/>
      <dgm:spPr/>
      <dgm:t>
        <a:bodyPr/>
        <a:lstStyle/>
        <a:p>
          <a:endParaRPr lang="es-ES"/>
        </a:p>
      </dgm:t>
    </dgm:pt>
    <dgm:pt modelId="{18AF3647-5D66-44E2-94C5-B50CB67C253B}" type="sibTrans" cxnId="{D4582798-DEEE-47F7-843F-12209A7AB36F}">
      <dgm:prSet/>
      <dgm:spPr/>
      <dgm:t>
        <a:bodyPr/>
        <a:lstStyle/>
        <a:p>
          <a:endParaRPr lang="es-ES"/>
        </a:p>
      </dgm:t>
    </dgm:pt>
    <dgm:pt modelId="{2032E561-2296-4C92-B4C5-596CECD17E03}">
      <dgm:prSet/>
      <dgm:spPr/>
      <dgm:t>
        <a:bodyPr/>
        <a:lstStyle/>
        <a:p>
          <a:pPr rtl="0"/>
          <a:r>
            <a:rPr lang="es-ES" dirty="0" smtClean="0"/>
            <a:t>Proceso automático e involuntario.</a:t>
          </a:r>
          <a:endParaRPr lang="es-ES" dirty="0"/>
        </a:p>
      </dgm:t>
    </dgm:pt>
    <dgm:pt modelId="{AC83F85D-D815-4447-8379-55F1247624F7}" type="parTrans" cxnId="{191DFF93-81C3-4312-A8F2-A538850F8958}">
      <dgm:prSet/>
      <dgm:spPr/>
      <dgm:t>
        <a:bodyPr/>
        <a:lstStyle/>
        <a:p>
          <a:endParaRPr lang="es-ES"/>
        </a:p>
      </dgm:t>
    </dgm:pt>
    <dgm:pt modelId="{EEB2C4EB-A088-4135-BE26-E49DC64D5C26}" type="sibTrans" cxnId="{191DFF93-81C3-4312-A8F2-A538850F8958}">
      <dgm:prSet/>
      <dgm:spPr/>
      <dgm:t>
        <a:bodyPr/>
        <a:lstStyle/>
        <a:p>
          <a:endParaRPr lang="es-ES"/>
        </a:p>
      </dgm:t>
    </dgm:pt>
    <dgm:pt modelId="{E32569DF-D8BE-4C75-B41F-D41115E9C999}" type="pres">
      <dgm:prSet presAssocID="{EC1847F6-F8E6-4DBA-99F3-C192EF7941B9}" presName="linearFlow" presStyleCnt="0">
        <dgm:presLayoutVars>
          <dgm:dir/>
          <dgm:animLvl val="lvl"/>
          <dgm:resizeHandles val="exact"/>
        </dgm:presLayoutVars>
      </dgm:prSet>
      <dgm:spPr/>
      <dgm:t>
        <a:bodyPr/>
        <a:lstStyle/>
        <a:p>
          <a:endParaRPr lang="es-ES"/>
        </a:p>
      </dgm:t>
    </dgm:pt>
    <dgm:pt modelId="{C7DFE0A7-7E1B-49C7-B612-B0DAB22663C5}" type="pres">
      <dgm:prSet presAssocID="{B745DD31-3768-4207-8D6F-1511CF7E3443}" presName="composite" presStyleCnt="0"/>
      <dgm:spPr/>
    </dgm:pt>
    <dgm:pt modelId="{9A5D00AA-BA5C-4035-8213-41A8882A36B7}" type="pres">
      <dgm:prSet presAssocID="{B745DD31-3768-4207-8D6F-1511CF7E3443}" presName="parentText" presStyleLbl="alignNode1" presStyleIdx="0" presStyleCnt="1">
        <dgm:presLayoutVars>
          <dgm:chMax val="1"/>
          <dgm:bulletEnabled val="1"/>
        </dgm:presLayoutVars>
      </dgm:prSet>
      <dgm:spPr/>
      <dgm:t>
        <a:bodyPr/>
        <a:lstStyle/>
        <a:p>
          <a:endParaRPr lang="es-ES"/>
        </a:p>
      </dgm:t>
    </dgm:pt>
    <dgm:pt modelId="{C45CD797-B1EE-455B-BCDB-C37E5BBF313D}" type="pres">
      <dgm:prSet presAssocID="{B745DD31-3768-4207-8D6F-1511CF7E3443}" presName="descendantText" presStyleLbl="alignAcc1" presStyleIdx="0" presStyleCnt="1">
        <dgm:presLayoutVars>
          <dgm:bulletEnabled val="1"/>
        </dgm:presLayoutVars>
      </dgm:prSet>
      <dgm:spPr/>
      <dgm:t>
        <a:bodyPr/>
        <a:lstStyle/>
        <a:p>
          <a:endParaRPr lang="es-ES"/>
        </a:p>
      </dgm:t>
    </dgm:pt>
  </dgm:ptLst>
  <dgm:cxnLst>
    <dgm:cxn modelId="{0736FB39-D8DC-4380-9DEF-5BE9F72F8935}" type="presOf" srcId="{082E202D-1006-4AE2-A5A1-2511098A75D2}" destId="{C45CD797-B1EE-455B-BCDB-C37E5BBF313D}" srcOrd="0" destOrd="0" presId="urn:microsoft.com/office/officeart/2005/8/layout/chevron2"/>
    <dgm:cxn modelId="{C816A32A-8FC2-43D1-A9E4-37508A3785F4}" type="presOf" srcId="{4EB8C65E-22F8-4089-85B5-68643DF8FE2E}" destId="{C45CD797-B1EE-455B-BCDB-C37E5BBF313D}" srcOrd="0" destOrd="1" presId="urn:microsoft.com/office/officeart/2005/8/layout/chevron2"/>
    <dgm:cxn modelId="{4D0D451D-B52B-4712-BD38-9E3397A56098}" srcId="{EC1847F6-F8E6-4DBA-99F3-C192EF7941B9}" destId="{B745DD31-3768-4207-8D6F-1511CF7E3443}" srcOrd="0" destOrd="0" parTransId="{E86CE11A-F98F-41B9-8821-63A4B67D1F3B}" sibTransId="{0C637ACC-DD27-4229-A137-5B6B1AC209B7}"/>
    <dgm:cxn modelId="{7C50DD81-1C10-4B53-8D5F-02F9755091D5}" type="presOf" srcId="{2032E561-2296-4C92-B4C5-596CECD17E03}" destId="{C45CD797-B1EE-455B-BCDB-C37E5BBF313D}" srcOrd="0" destOrd="2" presId="urn:microsoft.com/office/officeart/2005/8/layout/chevron2"/>
    <dgm:cxn modelId="{D4582798-DEEE-47F7-843F-12209A7AB36F}" srcId="{B745DD31-3768-4207-8D6F-1511CF7E3443}" destId="{4EB8C65E-22F8-4089-85B5-68643DF8FE2E}" srcOrd="1" destOrd="0" parTransId="{6E54F181-5FFD-4F5F-9573-4AB3DC03D07D}" sibTransId="{18AF3647-5D66-44E2-94C5-B50CB67C253B}"/>
    <dgm:cxn modelId="{3F6F9FD1-D03E-4F49-89C1-4C7C9F686798}" type="presOf" srcId="{EC1847F6-F8E6-4DBA-99F3-C192EF7941B9}" destId="{E32569DF-D8BE-4C75-B41F-D41115E9C999}" srcOrd="0" destOrd="0" presId="urn:microsoft.com/office/officeart/2005/8/layout/chevron2"/>
    <dgm:cxn modelId="{0D3CCF6B-DB93-461E-9583-FBAD337BA59B}" srcId="{B745DD31-3768-4207-8D6F-1511CF7E3443}" destId="{082E202D-1006-4AE2-A5A1-2511098A75D2}" srcOrd="0" destOrd="0" parTransId="{341078ED-0EAB-4408-90D8-09547F499A64}" sibTransId="{68EC49CF-BCF7-4FDD-BF6A-4CD56CC21B9D}"/>
    <dgm:cxn modelId="{191DFF93-81C3-4312-A8F2-A538850F8958}" srcId="{B745DD31-3768-4207-8D6F-1511CF7E3443}" destId="{2032E561-2296-4C92-B4C5-596CECD17E03}" srcOrd="2" destOrd="0" parTransId="{AC83F85D-D815-4447-8379-55F1247624F7}" sibTransId="{EEB2C4EB-A088-4135-BE26-E49DC64D5C26}"/>
    <dgm:cxn modelId="{E405CFAC-1DFE-4F09-8873-61DE06E71DF0}" type="presOf" srcId="{B745DD31-3768-4207-8D6F-1511CF7E3443}" destId="{9A5D00AA-BA5C-4035-8213-41A8882A36B7}" srcOrd="0" destOrd="0" presId="urn:microsoft.com/office/officeart/2005/8/layout/chevron2"/>
    <dgm:cxn modelId="{3048A102-F025-492A-BA24-9F48799D45E0}" type="presParOf" srcId="{E32569DF-D8BE-4C75-B41F-D41115E9C999}" destId="{C7DFE0A7-7E1B-49C7-B612-B0DAB22663C5}" srcOrd="0" destOrd="0" presId="urn:microsoft.com/office/officeart/2005/8/layout/chevron2"/>
    <dgm:cxn modelId="{9747FC54-ADDD-4AC4-94C0-149E13BD3302}" type="presParOf" srcId="{C7DFE0A7-7E1B-49C7-B612-B0DAB22663C5}" destId="{9A5D00AA-BA5C-4035-8213-41A8882A36B7}" srcOrd="0" destOrd="0" presId="urn:microsoft.com/office/officeart/2005/8/layout/chevron2"/>
    <dgm:cxn modelId="{F8FA68CA-DAD8-4E10-90E4-E134D98C6909}" type="presParOf" srcId="{C7DFE0A7-7E1B-49C7-B612-B0DAB22663C5}" destId="{C45CD797-B1EE-455B-BCDB-C37E5BBF313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F2CC9E1-9C45-4A49-AEC8-5255C340EAE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75DC0FE0-CC96-4DA7-ABC2-763084C6F598}">
      <dgm:prSet/>
      <dgm:spPr/>
      <dgm:t>
        <a:bodyPr/>
        <a:lstStyle/>
        <a:p>
          <a:pPr rtl="0"/>
          <a:r>
            <a:rPr lang="es-ES" smtClean="0"/>
            <a:t>Aprehender</a:t>
          </a:r>
          <a:endParaRPr lang="es-ES"/>
        </a:p>
      </dgm:t>
    </dgm:pt>
    <dgm:pt modelId="{8AE3D246-D2C6-403B-9D5D-E4D779DA16E1}" type="parTrans" cxnId="{547F48C8-3996-4A0C-A9C8-D801BF6DC07E}">
      <dgm:prSet/>
      <dgm:spPr/>
      <dgm:t>
        <a:bodyPr/>
        <a:lstStyle/>
        <a:p>
          <a:endParaRPr lang="es-ES"/>
        </a:p>
      </dgm:t>
    </dgm:pt>
    <dgm:pt modelId="{959CB8F8-E557-40EA-9BC2-A6E205BFC8E2}" type="sibTrans" cxnId="{547F48C8-3996-4A0C-A9C8-D801BF6DC07E}">
      <dgm:prSet/>
      <dgm:spPr/>
      <dgm:t>
        <a:bodyPr/>
        <a:lstStyle/>
        <a:p>
          <a:endParaRPr lang="es-ES"/>
        </a:p>
      </dgm:t>
    </dgm:pt>
    <dgm:pt modelId="{5D683C19-CFB8-4043-B505-C50C929ED3D7}">
      <dgm:prSet/>
      <dgm:spPr/>
      <dgm:t>
        <a:bodyPr/>
        <a:lstStyle/>
        <a:p>
          <a:pPr rtl="0"/>
          <a:r>
            <a:rPr lang="es-ES" dirty="0" smtClean="0"/>
            <a:t>Interiorizar el conocimiento aprendido.</a:t>
          </a:r>
          <a:endParaRPr lang="es-ES" dirty="0"/>
        </a:p>
      </dgm:t>
    </dgm:pt>
    <dgm:pt modelId="{342D0D1A-419A-4A09-A053-2F6E0E4D3079}" type="parTrans" cxnId="{3FE55DDF-DC41-4CA8-8003-C7D9B030E288}">
      <dgm:prSet/>
      <dgm:spPr/>
      <dgm:t>
        <a:bodyPr/>
        <a:lstStyle/>
        <a:p>
          <a:endParaRPr lang="es-ES"/>
        </a:p>
      </dgm:t>
    </dgm:pt>
    <dgm:pt modelId="{93E9846A-E492-49F5-BA10-667C39F6F900}" type="sibTrans" cxnId="{3FE55DDF-DC41-4CA8-8003-C7D9B030E288}">
      <dgm:prSet/>
      <dgm:spPr/>
      <dgm:t>
        <a:bodyPr/>
        <a:lstStyle/>
        <a:p>
          <a:endParaRPr lang="es-ES"/>
        </a:p>
      </dgm:t>
    </dgm:pt>
    <dgm:pt modelId="{356EEA2E-93A6-49B9-9FF3-93CE4BFCE088}">
      <dgm:prSet/>
      <dgm:spPr/>
      <dgm:t>
        <a:bodyPr/>
        <a:lstStyle/>
        <a:p>
          <a:pPr rtl="0"/>
          <a:r>
            <a:rPr lang="es-ES" dirty="0" smtClean="0"/>
            <a:t>Apropiarse o posesionarse de algo.</a:t>
          </a:r>
          <a:endParaRPr lang="es-ES" dirty="0"/>
        </a:p>
      </dgm:t>
    </dgm:pt>
    <dgm:pt modelId="{A5A8034C-4A98-4607-825F-BE211134A4BC}" type="parTrans" cxnId="{8AF23460-3C76-4A38-9E70-7DD0CAC9F44F}">
      <dgm:prSet/>
      <dgm:spPr/>
      <dgm:t>
        <a:bodyPr/>
        <a:lstStyle/>
        <a:p>
          <a:endParaRPr lang="es-ES"/>
        </a:p>
      </dgm:t>
    </dgm:pt>
    <dgm:pt modelId="{659D5615-834E-4B4D-99E3-3C287536652F}" type="sibTrans" cxnId="{8AF23460-3C76-4A38-9E70-7DD0CAC9F44F}">
      <dgm:prSet/>
      <dgm:spPr/>
      <dgm:t>
        <a:bodyPr/>
        <a:lstStyle/>
        <a:p>
          <a:endParaRPr lang="es-ES"/>
        </a:p>
      </dgm:t>
    </dgm:pt>
    <dgm:pt modelId="{9B10F21F-BD4F-4D48-9E74-9C2A26F196E2}">
      <dgm:prSet/>
      <dgm:spPr/>
      <dgm:t>
        <a:bodyPr/>
        <a:lstStyle/>
        <a:p>
          <a:pPr rtl="0"/>
          <a:r>
            <a:rPr lang="es-ES" dirty="0" smtClean="0"/>
            <a:t>Hacerlo suyo, captarlo por interés y hacerlo propio. </a:t>
          </a:r>
          <a:endParaRPr lang="es-ES" dirty="0"/>
        </a:p>
      </dgm:t>
    </dgm:pt>
    <dgm:pt modelId="{D14564A4-E802-45BB-BF13-8441A00A4D8E}" type="parTrans" cxnId="{14FADD48-E868-435B-8406-BBC70F28A5ED}">
      <dgm:prSet/>
      <dgm:spPr/>
      <dgm:t>
        <a:bodyPr/>
        <a:lstStyle/>
        <a:p>
          <a:endParaRPr lang="es-ES"/>
        </a:p>
      </dgm:t>
    </dgm:pt>
    <dgm:pt modelId="{F57EFFF0-24E0-48B1-8105-CBE6B0D29228}" type="sibTrans" cxnId="{14FADD48-E868-435B-8406-BBC70F28A5ED}">
      <dgm:prSet/>
      <dgm:spPr/>
      <dgm:t>
        <a:bodyPr/>
        <a:lstStyle/>
        <a:p>
          <a:endParaRPr lang="es-ES"/>
        </a:p>
      </dgm:t>
    </dgm:pt>
    <dgm:pt modelId="{75E410B9-A90D-47D8-87C8-867C8969085C}">
      <dgm:prSet/>
      <dgm:spPr/>
      <dgm:t>
        <a:bodyPr/>
        <a:lstStyle/>
        <a:p>
          <a:pPr rtl="0"/>
          <a:r>
            <a:rPr lang="es-ES" dirty="0" smtClean="0"/>
            <a:t>Solo se puede hacer conscientemente, por interés personal.</a:t>
          </a:r>
          <a:endParaRPr lang="es-ES" dirty="0"/>
        </a:p>
      </dgm:t>
    </dgm:pt>
    <dgm:pt modelId="{0C6CF3A3-4ABB-45FD-B8D7-FC32F6D5BD24}" type="parTrans" cxnId="{44EC9FEB-B0EC-48D4-AF12-E14F79827CF4}">
      <dgm:prSet/>
      <dgm:spPr/>
      <dgm:t>
        <a:bodyPr/>
        <a:lstStyle/>
        <a:p>
          <a:endParaRPr lang="es-ES"/>
        </a:p>
      </dgm:t>
    </dgm:pt>
    <dgm:pt modelId="{5C755C00-8790-4D01-A348-CC68375DF786}" type="sibTrans" cxnId="{44EC9FEB-B0EC-48D4-AF12-E14F79827CF4}">
      <dgm:prSet/>
      <dgm:spPr/>
      <dgm:t>
        <a:bodyPr/>
        <a:lstStyle/>
        <a:p>
          <a:endParaRPr lang="es-ES"/>
        </a:p>
      </dgm:t>
    </dgm:pt>
    <dgm:pt modelId="{D32685EB-0784-47C4-9F9D-A2E0D4682F73}" type="pres">
      <dgm:prSet presAssocID="{9F2CC9E1-9C45-4A49-AEC8-5255C340EAE4}" presName="linearFlow" presStyleCnt="0">
        <dgm:presLayoutVars>
          <dgm:dir/>
          <dgm:animLvl val="lvl"/>
          <dgm:resizeHandles val="exact"/>
        </dgm:presLayoutVars>
      </dgm:prSet>
      <dgm:spPr/>
      <dgm:t>
        <a:bodyPr/>
        <a:lstStyle/>
        <a:p>
          <a:endParaRPr lang="es-ES"/>
        </a:p>
      </dgm:t>
    </dgm:pt>
    <dgm:pt modelId="{1B688429-BE68-4489-91BA-34BEA59A9B51}" type="pres">
      <dgm:prSet presAssocID="{75DC0FE0-CC96-4DA7-ABC2-763084C6F598}" presName="composite" presStyleCnt="0"/>
      <dgm:spPr/>
    </dgm:pt>
    <dgm:pt modelId="{08D4A05F-0033-4F28-A841-5C31FD1E83E7}" type="pres">
      <dgm:prSet presAssocID="{75DC0FE0-CC96-4DA7-ABC2-763084C6F598}" presName="parentText" presStyleLbl="alignNode1" presStyleIdx="0" presStyleCnt="1">
        <dgm:presLayoutVars>
          <dgm:chMax val="1"/>
          <dgm:bulletEnabled val="1"/>
        </dgm:presLayoutVars>
      </dgm:prSet>
      <dgm:spPr/>
      <dgm:t>
        <a:bodyPr/>
        <a:lstStyle/>
        <a:p>
          <a:endParaRPr lang="es-ES"/>
        </a:p>
      </dgm:t>
    </dgm:pt>
    <dgm:pt modelId="{5A7CCDD3-95AA-44C2-BFEB-7253DFD6EA36}" type="pres">
      <dgm:prSet presAssocID="{75DC0FE0-CC96-4DA7-ABC2-763084C6F598}" presName="descendantText" presStyleLbl="alignAcc1" presStyleIdx="0" presStyleCnt="1">
        <dgm:presLayoutVars>
          <dgm:bulletEnabled val="1"/>
        </dgm:presLayoutVars>
      </dgm:prSet>
      <dgm:spPr/>
      <dgm:t>
        <a:bodyPr/>
        <a:lstStyle/>
        <a:p>
          <a:endParaRPr lang="es-ES"/>
        </a:p>
      </dgm:t>
    </dgm:pt>
  </dgm:ptLst>
  <dgm:cxnLst>
    <dgm:cxn modelId="{A7A39021-BA2D-41BD-BCCD-DA2FF4C9ACC1}" type="presOf" srcId="{5D683C19-CFB8-4043-B505-C50C929ED3D7}" destId="{5A7CCDD3-95AA-44C2-BFEB-7253DFD6EA36}" srcOrd="0" destOrd="0" presId="urn:microsoft.com/office/officeart/2005/8/layout/chevron2"/>
    <dgm:cxn modelId="{44EC9FEB-B0EC-48D4-AF12-E14F79827CF4}" srcId="{75DC0FE0-CC96-4DA7-ABC2-763084C6F598}" destId="{75E410B9-A90D-47D8-87C8-867C8969085C}" srcOrd="3" destOrd="0" parTransId="{0C6CF3A3-4ABB-45FD-B8D7-FC32F6D5BD24}" sibTransId="{5C755C00-8790-4D01-A348-CC68375DF786}"/>
    <dgm:cxn modelId="{8AF23460-3C76-4A38-9E70-7DD0CAC9F44F}" srcId="{75DC0FE0-CC96-4DA7-ABC2-763084C6F598}" destId="{356EEA2E-93A6-49B9-9FF3-93CE4BFCE088}" srcOrd="1" destOrd="0" parTransId="{A5A8034C-4A98-4607-825F-BE211134A4BC}" sibTransId="{659D5615-834E-4B4D-99E3-3C287536652F}"/>
    <dgm:cxn modelId="{2566E816-258F-4546-BB28-C27AD640F580}" type="presOf" srcId="{75DC0FE0-CC96-4DA7-ABC2-763084C6F598}" destId="{08D4A05F-0033-4F28-A841-5C31FD1E83E7}" srcOrd="0" destOrd="0" presId="urn:microsoft.com/office/officeart/2005/8/layout/chevron2"/>
    <dgm:cxn modelId="{CC9A669D-8991-442A-88C6-4ED1186C0765}" type="presOf" srcId="{356EEA2E-93A6-49B9-9FF3-93CE4BFCE088}" destId="{5A7CCDD3-95AA-44C2-BFEB-7253DFD6EA36}" srcOrd="0" destOrd="1" presId="urn:microsoft.com/office/officeart/2005/8/layout/chevron2"/>
    <dgm:cxn modelId="{8E0160EA-1A6C-4675-B519-2E65D0A44D91}" type="presOf" srcId="{9B10F21F-BD4F-4D48-9E74-9C2A26F196E2}" destId="{5A7CCDD3-95AA-44C2-BFEB-7253DFD6EA36}" srcOrd="0" destOrd="2" presId="urn:microsoft.com/office/officeart/2005/8/layout/chevron2"/>
    <dgm:cxn modelId="{3FE55DDF-DC41-4CA8-8003-C7D9B030E288}" srcId="{75DC0FE0-CC96-4DA7-ABC2-763084C6F598}" destId="{5D683C19-CFB8-4043-B505-C50C929ED3D7}" srcOrd="0" destOrd="0" parTransId="{342D0D1A-419A-4A09-A053-2F6E0E4D3079}" sibTransId="{93E9846A-E492-49F5-BA10-667C39F6F900}"/>
    <dgm:cxn modelId="{07B89D04-9EA8-410A-9512-B4C327B2CC58}" type="presOf" srcId="{75E410B9-A90D-47D8-87C8-867C8969085C}" destId="{5A7CCDD3-95AA-44C2-BFEB-7253DFD6EA36}" srcOrd="0" destOrd="3" presId="urn:microsoft.com/office/officeart/2005/8/layout/chevron2"/>
    <dgm:cxn modelId="{D864D74A-6EA7-4114-8E77-E73BC5321AB1}" type="presOf" srcId="{9F2CC9E1-9C45-4A49-AEC8-5255C340EAE4}" destId="{D32685EB-0784-47C4-9F9D-A2E0D4682F73}" srcOrd="0" destOrd="0" presId="urn:microsoft.com/office/officeart/2005/8/layout/chevron2"/>
    <dgm:cxn modelId="{14FADD48-E868-435B-8406-BBC70F28A5ED}" srcId="{75DC0FE0-CC96-4DA7-ABC2-763084C6F598}" destId="{9B10F21F-BD4F-4D48-9E74-9C2A26F196E2}" srcOrd="2" destOrd="0" parTransId="{D14564A4-E802-45BB-BF13-8441A00A4D8E}" sibTransId="{F57EFFF0-24E0-48B1-8105-CBE6B0D29228}"/>
    <dgm:cxn modelId="{547F48C8-3996-4A0C-A9C8-D801BF6DC07E}" srcId="{9F2CC9E1-9C45-4A49-AEC8-5255C340EAE4}" destId="{75DC0FE0-CC96-4DA7-ABC2-763084C6F598}" srcOrd="0" destOrd="0" parTransId="{8AE3D246-D2C6-403B-9D5D-E4D779DA16E1}" sibTransId="{959CB8F8-E557-40EA-9BC2-A6E205BFC8E2}"/>
    <dgm:cxn modelId="{90564CEF-FBCD-46F4-839A-DE8ADECC20CE}" type="presParOf" srcId="{D32685EB-0784-47C4-9F9D-A2E0D4682F73}" destId="{1B688429-BE68-4489-91BA-34BEA59A9B51}" srcOrd="0" destOrd="0" presId="urn:microsoft.com/office/officeart/2005/8/layout/chevron2"/>
    <dgm:cxn modelId="{420F4B41-0067-4BB5-AC09-B49900F8409B}" type="presParOf" srcId="{1B688429-BE68-4489-91BA-34BEA59A9B51}" destId="{08D4A05F-0033-4F28-A841-5C31FD1E83E7}" srcOrd="0" destOrd="0" presId="urn:microsoft.com/office/officeart/2005/8/layout/chevron2"/>
    <dgm:cxn modelId="{8F134EDE-C6A8-41BB-8BFD-83ACE3A03F39}" type="presParOf" srcId="{1B688429-BE68-4489-91BA-34BEA59A9B51}" destId="{5A7CCDD3-95AA-44C2-BFEB-7253DFD6EA36}"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922CB95-C226-446B-BDC0-20118154A2A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E5E49D42-0972-428E-B640-6C13E2E8191C}">
      <dgm:prSet/>
      <dgm:spPr/>
      <dgm:t>
        <a:bodyPr/>
        <a:lstStyle/>
        <a:p>
          <a:pPr rtl="0"/>
          <a:r>
            <a:rPr lang="es-ES" smtClean="0"/>
            <a:t>Sustitución del aprendizaje inservible</a:t>
          </a:r>
          <a:endParaRPr lang="es-ES"/>
        </a:p>
      </dgm:t>
    </dgm:pt>
    <dgm:pt modelId="{351C57FE-DCDC-43B4-BC4D-7B76AAE6AE50}" type="parTrans" cxnId="{223C5A12-5C88-4136-8BB7-7041B5029013}">
      <dgm:prSet/>
      <dgm:spPr/>
      <dgm:t>
        <a:bodyPr/>
        <a:lstStyle/>
        <a:p>
          <a:endParaRPr lang="es-ES"/>
        </a:p>
      </dgm:t>
    </dgm:pt>
    <dgm:pt modelId="{E94C36CC-0262-458F-8810-85142C0E9589}" type="sibTrans" cxnId="{223C5A12-5C88-4136-8BB7-7041B5029013}">
      <dgm:prSet/>
      <dgm:spPr/>
      <dgm:t>
        <a:bodyPr/>
        <a:lstStyle/>
        <a:p>
          <a:endParaRPr lang="es-ES"/>
        </a:p>
      </dgm:t>
    </dgm:pt>
    <dgm:pt modelId="{AEE398E6-DBB7-4D31-B0BD-AAE97E52D4D2}">
      <dgm:prSet/>
      <dgm:spPr/>
      <dgm:t>
        <a:bodyPr/>
        <a:lstStyle/>
        <a:p>
          <a:pPr rtl="0"/>
          <a:r>
            <a:rPr lang="es-ES" smtClean="0"/>
            <a:t>Reto difícil, desaprender  lo aprendido</a:t>
          </a:r>
          <a:endParaRPr lang="es-ES"/>
        </a:p>
      </dgm:t>
    </dgm:pt>
    <dgm:pt modelId="{099A9FB3-58EA-430E-812A-46E4E5C52789}" type="parTrans" cxnId="{539C9F81-32DF-422F-AF1D-A1F7D4E1B826}">
      <dgm:prSet/>
      <dgm:spPr/>
      <dgm:t>
        <a:bodyPr/>
        <a:lstStyle/>
        <a:p>
          <a:endParaRPr lang="es-ES"/>
        </a:p>
      </dgm:t>
    </dgm:pt>
    <dgm:pt modelId="{2B772AE7-0AD8-449D-8764-F2C8D4DBA0BC}" type="sibTrans" cxnId="{539C9F81-32DF-422F-AF1D-A1F7D4E1B826}">
      <dgm:prSet/>
      <dgm:spPr/>
      <dgm:t>
        <a:bodyPr/>
        <a:lstStyle/>
        <a:p>
          <a:endParaRPr lang="es-ES"/>
        </a:p>
      </dgm:t>
    </dgm:pt>
    <dgm:pt modelId="{E69431EB-66E2-4B24-B863-F3ED678CB036}">
      <dgm:prSet/>
      <dgm:spPr/>
      <dgm:t>
        <a:bodyPr/>
        <a:lstStyle/>
        <a:p>
          <a:pPr rtl="0"/>
          <a:r>
            <a:rPr lang="es-ES" smtClean="0"/>
            <a:t>Generar experiencias cognitivas más adecuadas a la percepción de la realidad</a:t>
          </a:r>
          <a:endParaRPr lang="es-ES"/>
        </a:p>
      </dgm:t>
    </dgm:pt>
    <dgm:pt modelId="{BF6BE5E5-3C78-4B6A-988B-7DA2185AA9F6}" type="parTrans" cxnId="{CF8024CF-A97B-4E83-8566-24AA32E052A4}">
      <dgm:prSet/>
      <dgm:spPr/>
      <dgm:t>
        <a:bodyPr/>
        <a:lstStyle/>
        <a:p>
          <a:endParaRPr lang="es-ES"/>
        </a:p>
      </dgm:t>
    </dgm:pt>
    <dgm:pt modelId="{EF74190F-9A4C-44DE-AC37-6BFC7A07E9D2}" type="sibTrans" cxnId="{CF8024CF-A97B-4E83-8566-24AA32E052A4}">
      <dgm:prSet/>
      <dgm:spPr/>
      <dgm:t>
        <a:bodyPr/>
        <a:lstStyle/>
        <a:p>
          <a:endParaRPr lang="es-ES"/>
        </a:p>
      </dgm:t>
    </dgm:pt>
    <dgm:pt modelId="{89E4F8B6-5B83-460A-9ADA-C14269FBECD4}">
      <dgm:prSet/>
      <dgm:spPr/>
      <dgm:t>
        <a:bodyPr/>
        <a:lstStyle/>
        <a:p>
          <a:pPr rtl="0"/>
          <a:r>
            <a:rPr lang="es-ES" smtClean="0"/>
            <a:t>Desaprender te permite adaptarte, evolucionar y crecer</a:t>
          </a:r>
          <a:endParaRPr lang="es-ES"/>
        </a:p>
      </dgm:t>
    </dgm:pt>
    <dgm:pt modelId="{F7CD9DC6-090D-4FAD-A72B-A7284D0B966C}" type="parTrans" cxnId="{8DDD5B9D-D7C6-48C6-ABD7-7F3665CE8B70}">
      <dgm:prSet/>
      <dgm:spPr/>
      <dgm:t>
        <a:bodyPr/>
        <a:lstStyle/>
        <a:p>
          <a:endParaRPr lang="es-ES"/>
        </a:p>
      </dgm:t>
    </dgm:pt>
    <dgm:pt modelId="{2CF6C466-4270-4CB9-84B0-528923E5F549}" type="sibTrans" cxnId="{8DDD5B9D-D7C6-48C6-ABD7-7F3665CE8B70}">
      <dgm:prSet/>
      <dgm:spPr/>
      <dgm:t>
        <a:bodyPr/>
        <a:lstStyle/>
        <a:p>
          <a:endParaRPr lang="es-ES"/>
        </a:p>
      </dgm:t>
    </dgm:pt>
    <dgm:pt modelId="{AEE83C97-C301-467B-940C-BD82E4DA642D}" type="pres">
      <dgm:prSet presAssocID="{C922CB95-C226-446B-BDC0-20118154A2A4}" presName="linear" presStyleCnt="0">
        <dgm:presLayoutVars>
          <dgm:animLvl val="lvl"/>
          <dgm:resizeHandles val="exact"/>
        </dgm:presLayoutVars>
      </dgm:prSet>
      <dgm:spPr/>
      <dgm:t>
        <a:bodyPr/>
        <a:lstStyle/>
        <a:p>
          <a:endParaRPr lang="es-ES"/>
        </a:p>
      </dgm:t>
    </dgm:pt>
    <dgm:pt modelId="{ABA7E9EB-DB58-4C3F-9EC3-F281BF7F9DE1}" type="pres">
      <dgm:prSet presAssocID="{E5E49D42-0972-428E-B640-6C13E2E8191C}" presName="parentText" presStyleLbl="node1" presStyleIdx="0" presStyleCnt="4">
        <dgm:presLayoutVars>
          <dgm:chMax val="0"/>
          <dgm:bulletEnabled val="1"/>
        </dgm:presLayoutVars>
      </dgm:prSet>
      <dgm:spPr/>
      <dgm:t>
        <a:bodyPr/>
        <a:lstStyle/>
        <a:p>
          <a:endParaRPr lang="es-ES"/>
        </a:p>
      </dgm:t>
    </dgm:pt>
    <dgm:pt modelId="{137CB0FB-EE28-44E3-9877-9C54130B3504}" type="pres">
      <dgm:prSet presAssocID="{E94C36CC-0262-458F-8810-85142C0E9589}" presName="spacer" presStyleCnt="0"/>
      <dgm:spPr/>
    </dgm:pt>
    <dgm:pt modelId="{E9427A95-3996-41F3-9364-E89555FC88E8}" type="pres">
      <dgm:prSet presAssocID="{AEE398E6-DBB7-4D31-B0BD-AAE97E52D4D2}" presName="parentText" presStyleLbl="node1" presStyleIdx="1" presStyleCnt="4">
        <dgm:presLayoutVars>
          <dgm:chMax val="0"/>
          <dgm:bulletEnabled val="1"/>
        </dgm:presLayoutVars>
      </dgm:prSet>
      <dgm:spPr/>
      <dgm:t>
        <a:bodyPr/>
        <a:lstStyle/>
        <a:p>
          <a:endParaRPr lang="es-ES"/>
        </a:p>
      </dgm:t>
    </dgm:pt>
    <dgm:pt modelId="{78B5A843-E1B4-4423-97CD-4ACDC16E2616}" type="pres">
      <dgm:prSet presAssocID="{2B772AE7-0AD8-449D-8764-F2C8D4DBA0BC}" presName="spacer" presStyleCnt="0"/>
      <dgm:spPr/>
    </dgm:pt>
    <dgm:pt modelId="{3BD05660-4F9A-40D0-A976-ACFA518C4577}" type="pres">
      <dgm:prSet presAssocID="{E69431EB-66E2-4B24-B863-F3ED678CB036}" presName="parentText" presStyleLbl="node1" presStyleIdx="2" presStyleCnt="4">
        <dgm:presLayoutVars>
          <dgm:chMax val="0"/>
          <dgm:bulletEnabled val="1"/>
        </dgm:presLayoutVars>
      </dgm:prSet>
      <dgm:spPr/>
      <dgm:t>
        <a:bodyPr/>
        <a:lstStyle/>
        <a:p>
          <a:endParaRPr lang="es-ES"/>
        </a:p>
      </dgm:t>
    </dgm:pt>
    <dgm:pt modelId="{C726BFEC-0D57-4005-A3A5-9C35D25BBC6B}" type="pres">
      <dgm:prSet presAssocID="{EF74190F-9A4C-44DE-AC37-6BFC7A07E9D2}" presName="spacer" presStyleCnt="0"/>
      <dgm:spPr/>
    </dgm:pt>
    <dgm:pt modelId="{833B3307-9E06-473E-BA25-35BFDA5707B4}" type="pres">
      <dgm:prSet presAssocID="{89E4F8B6-5B83-460A-9ADA-C14269FBECD4}" presName="parentText" presStyleLbl="node1" presStyleIdx="3" presStyleCnt="4">
        <dgm:presLayoutVars>
          <dgm:chMax val="0"/>
          <dgm:bulletEnabled val="1"/>
        </dgm:presLayoutVars>
      </dgm:prSet>
      <dgm:spPr/>
      <dgm:t>
        <a:bodyPr/>
        <a:lstStyle/>
        <a:p>
          <a:endParaRPr lang="es-ES"/>
        </a:p>
      </dgm:t>
    </dgm:pt>
  </dgm:ptLst>
  <dgm:cxnLst>
    <dgm:cxn modelId="{F5D87152-E058-47D6-A951-23C78F5A87A2}" type="presOf" srcId="{C922CB95-C226-446B-BDC0-20118154A2A4}" destId="{AEE83C97-C301-467B-940C-BD82E4DA642D}" srcOrd="0" destOrd="0" presId="urn:microsoft.com/office/officeart/2005/8/layout/vList2"/>
    <dgm:cxn modelId="{A25F06AC-0EE8-4691-880B-7159AA63B194}" type="presOf" srcId="{E69431EB-66E2-4B24-B863-F3ED678CB036}" destId="{3BD05660-4F9A-40D0-A976-ACFA518C4577}" srcOrd="0" destOrd="0" presId="urn:microsoft.com/office/officeart/2005/8/layout/vList2"/>
    <dgm:cxn modelId="{93EBC152-1BA2-417A-A110-D2138EC91679}" type="presOf" srcId="{89E4F8B6-5B83-460A-9ADA-C14269FBECD4}" destId="{833B3307-9E06-473E-BA25-35BFDA5707B4}" srcOrd="0" destOrd="0" presId="urn:microsoft.com/office/officeart/2005/8/layout/vList2"/>
    <dgm:cxn modelId="{223C5A12-5C88-4136-8BB7-7041B5029013}" srcId="{C922CB95-C226-446B-BDC0-20118154A2A4}" destId="{E5E49D42-0972-428E-B640-6C13E2E8191C}" srcOrd="0" destOrd="0" parTransId="{351C57FE-DCDC-43B4-BC4D-7B76AAE6AE50}" sibTransId="{E94C36CC-0262-458F-8810-85142C0E9589}"/>
    <dgm:cxn modelId="{CF8024CF-A97B-4E83-8566-24AA32E052A4}" srcId="{C922CB95-C226-446B-BDC0-20118154A2A4}" destId="{E69431EB-66E2-4B24-B863-F3ED678CB036}" srcOrd="2" destOrd="0" parTransId="{BF6BE5E5-3C78-4B6A-988B-7DA2185AA9F6}" sibTransId="{EF74190F-9A4C-44DE-AC37-6BFC7A07E9D2}"/>
    <dgm:cxn modelId="{539C9F81-32DF-422F-AF1D-A1F7D4E1B826}" srcId="{C922CB95-C226-446B-BDC0-20118154A2A4}" destId="{AEE398E6-DBB7-4D31-B0BD-AAE97E52D4D2}" srcOrd="1" destOrd="0" parTransId="{099A9FB3-58EA-430E-812A-46E4E5C52789}" sibTransId="{2B772AE7-0AD8-449D-8764-F2C8D4DBA0BC}"/>
    <dgm:cxn modelId="{8DDD5B9D-D7C6-48C6-ABD7-7F3665CE8B70}" srcId="{C922CB95-C226-446B-BDC0-20118154A2A4}" destId="{89E4F8B6-5B83-460A-9ADA-C14269FBECD4}" srcOrd="3" destOrd="0" parTransId="{F7CD9DC6-090D-4FAD-A72B-A7284D0B966C}" sibTransId="{2CF6C466-4270-4CB9-84B0-528923E5F549}"/>
    <dgm:cxn modelId="{4B46A82F-770D-4265-92D5-6D20419F9526}" type="presOf" srcId="{E5E49D42-0972-428E-B640-6C13E2E8191C}" destId="{ABA7E9EB-DB58-4C3F-9EC3-F281BF7F9DE1}" srcOrd="0" destOrd="0" presId="urn:microsoft.com/office/officeart/2005/8/layout/vList2"/>
    <dgm:cxn modelId="{45ED630E-8D1C-464F-BDF7-626050D5EF3C}" type="presOf" srcId="{AEE398E6-DBB7-4D31-B0BD-AAE97E52D4D2}" destId="{E9427A95-3996-41F3-9364-E89555FC88E8}" srcOrd="0" destOrd="0" presId="urn:microsoft.com/office/officeart/2005/8/layout/vList2"/>
    <dgm:cxn modelId="{4893122F-7014-40F6-A6B0-1B779B5E377C}" type="presParOf" srcId="{AEE83C97-C301-467B-940C-BD82E4DA642D}" destId="{ABA7E9EB-DB58-4C3F-9EC3-F281BF7F9DE1}" srcOrd="0" destOrd="0" presId="urn:microsoft.com/office/officeart/2005/8/layout/vList2"/>
    <dgm:cxn modelId="{D349C26B-AD71-419D-9CF4-05C76E9B9619}" type="presParOf" srcId="{AEE83C97-C301-467B-940C-BD82E4DA642D}" destId="{137CB0FB-EE28-44E3-9877-9C54130B3504}" srcOrd="1" destOrd="0" presId="urn:microsoft.com/office/officeart/2005/8/layout/vList2"/>
    <dgm:cxn modelId="{C5F405E7-FCE5-4605-B62A-7BB7195D6DCD}" type="presParOf" srcId="{AEE83C97-C301-467B-940C-BD82E4DA642D}" destId="{E9427A95-3996-41F3-9364-E89555FC88E8}" srcOrd="2" destOrd="0" presId="urn:microsoft.com/office/officeart/2005/8/layout/vList2"/>
    <dgm:cxn modelId="{9942B93F-39DF-49C9-BC64-595859D55DC5}" type="presParOf" srcId="{AEE83C97-C301-467B-940C-BD82E4DA642D}" destId="{78B5A843-E1B4-4423-97CD-4ACDC16E2616}" srcOrd="3" destOrd="0" presId="urn:microsoft.com/office/officeart/2005/8/layout/vList2"/>
    <dgm:cxn modelId="{110AC75F-298A-4297-AB8E-A836739CBA67}" type="presParOf" srcId="{AEE83C97-C301-467B-940C-BD82E4DA642D}" destId="{3BD05660-4F9A-40D0-A976-ACFA518C4577}" srcOrd="4" destOrd="0" presId="urn:microsoft.com/office/officeart/2005/8/layout/vList2"/>
    <dgm:cxn modelId="{565F918C-38F7-472B-BDEA-ACE303CBD1CA}" type="presParOf" srcId="{AEE83C97-C301-467B-940C-BD82E4DA642D}" destId="{C726BFEC-0D57-4005-A3A5-9C35D25BBC6B}" srcOrd="5" destOrd="0" presId="urn:microsoft.com/office/officeart/2005/8/layout/vList2"/>
    <dgm:cxn modelId="{B5A22A04-0F2D-437F-852F-1956311B3291}" type="presParOf" srcId="{AEE83C97-C301-467B-940C-BD82E4DA642D}" destId="{833B3307-9E06-473E-BA25-35BFDA5707B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734ADB-1AFE-45B1-82F2-FB33571BBA1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S"/>
        </a:p>
      </dgm:t>
    </dgm:pt>
    <dgm:pt modelId="{CE95095E-4302-4C58-9E75-6A5F396FC27B}">
      <dgm:prSet phldrT="[Texto]"/>
      <dgm:spPr/>
      <dgm:t>
        <a:bodyPr/>
        <a:lstStyle/>
        <a:p>
          <a:r>
            <a:rPr lang="es-ES" dirty="0" smtClean="0"/>
            <a:t>IIII</a:t>
          </a:r>
          <a:endParaRPr lang="es-ES" dirty="0"/>
        </a:p>
      </dgm:t>
    </dgm:pt>
    <dgm:pt modelId="{E91A66A5-C824-43D2-A4EF-13A6F4976CB7}" type="parTrans" cxnId="{3701ADFA-7CD8-40D5-9100-E0E916AB3CA7}">
      <dgm:prSet/>
      <dgm:spPr/>
      <dgm:t>
        <a:bodyPr/>
        <a:lstStyle/>
        <a:p>
          <a:endParaRPr lang="es-ES"/>
        </a:p>
      </dgm:t>
    </dgm:pt>
    <dgm:pt modelId="{BFFB4738-3081-43E9-93AF-0ACEB390F710}" type="sibTrans" cxnId="{3701ADFA-7CD8-40D5-9100-E0E916AB3CA7}">
      <dgm:prSet/>
      <dgm:spPr/>
      <dgm:t>
        <a:bodyPr/>
        <a:lstStyle/>
        <a:p>
          <a:endParaRPr lang="es-ES"/>
        </a:p>
      </dgm:t>
    </dgm:pt>
    <dgm:pt modelId="{2A311746-C975-4958-B783-065A5C0E53FC}">
      <dgm:prSet phldrT="[Texto]" custT="1"/>
      <dgm:spPr/>
      <dgm:t>
        <a:bodyPr/>
        <a:lstStyle/>
        <a:p>
          <a:pPr algn="just"/>
          <a:r>
            <a:rPr lang="es-ES" sz="1800" dirty="0" smtClean="0">
              <a:latin typeface="Arial" pitchFamily="34" charset="0"/>
              <a:cs typeface="Arial" pitchFamily="34" charset="0"/>
            </a:rPr>
            <a:t>La motivación enfocada en el ámbito académico, las estrategias de intervención en el ámbito motivacional y afectivo, así como la evaluación de los componentes implicados en el aprendizaje y estudio.</a:t>
          </a:r>
          <a:endParaRPr lang="es-ES" sz="1800" dirty="0">
            <a:latin typeface="Arial" pitchFamily="34" charset="0"/>
            <a:cs typeface="Arial" pitchFamily="34" charset="0"/>
          </a:endParaRPr>
        </a:p>
      </dgm:t>
    </dgm:pt>
    <dgm:pt modelId="{EEDC3D5B-BAD9-4BB1-9964-E06FAC069364}" type="parTrans" cxnId="{9A4F7D2E-6B8E-4EDB-9CD7-6F3B0B16DC6B}">
      <dgm:prSet/>
      <dgm:spPr/>
      <dgm:t>
        <a:bodyPr/>
        <a:lstStyle/>
        <a:p>
          <a:endParaRPr lang="es-ES"/>
        </a:p>
      </dgm:t>
    </dgm:pt>
    <dgm:pt modelId="{C2261E7F-C934-49FD-941D-E5C0ADD2F1D4}" type="sibTrans" cxnId="{9A4F7D2E-6B8E-4EDB-9CD7-6F3B0B16DC6B}">
      <dgm:prSet/>
      <dgm:spPr/>
      <dgm:t>
        <a:bodyPr/>
        <a:lstStyle/>
        <a:p>
          <a:endParaRPr lang="es-ES"/>
        </a:p>
      </dgm:t>
    </dgm:pt>
    <dgm:pt modelId="{B8CCBC04-9CB2-4718-A838-23AB17152B07}">
      <dgm:prSet phldrT="[Texto]"/>
      <dgm:spPr/>
      <dgm:t>
        <a:bodyPr/>
        <a:lstStyle/>
        <a:p>
          <a:r>
            <a:rPr lang="es-ES" dirty="0" smtClean="0"/>
            <a:t>IV</a:t>
          </a:r>
          <a:endParaRPr lang="es-ES" dirty="0"/>
        </a:p>
      </dgm:t>
    </dgm:pt>
    <dgm:pt modelId="{5E539D76-8B86-43AE-B77A-1DA45E90E12E}" type="parTrans" cxnId="{4EA2B338-28DA-411F-8DC3-B65E054FCD3D}">
      <dgm:prSet/>
      <dgm:spPr/>
      <dgm:t>
        <a:bodyPr/>
        <a:lstStyle/>
        <a:p>
          <a:endParaRPr lang="es-ES"/>
        </a:p>
      </dgm:t>
    </dgm:pt>
    <dgm:pt modelId="{11361B85-708D-429B-B388-B45160D76F84}" type="sibTrans" cxnId="{4EA2B338-28DA-411F-8DC3-B65E054FCD3D}">
      <dgm:prSet/>
      <dgm:spPr/>
      <dgm:t>
        <a:bodyPr/>
        <a:lstStyle/>
        <a:p>
          <a:endParaRPr lang="es-ES"/>
        </a:p>
      </dgm:t>
    </dgm:pt>
    <dgm:pt modelId="{08ACBFCF-106B-44CC-8888-70E3EFF02C82}">
      <dgm:prSet phldrT="[Texto]" custT="1"/>
      <dgm:spPr/>
      <dgm:t>
        <a:bodyPr/>
        <a:lstStyle/>
        <a:p>
          <a:r>
            <a:rPr lang="es-ES" sz="1800" dirty="0" smtClean="0">
              <a:latin typeface="Arial" pitchFamily="34" charset="0"/>
              <a:cs typeface="Arial" pitchFamily="34" charset="0"/>
            </a:rPr>
            <a:t>Los pilares básicos del aprendizaje: Aprender a aprehender, aprender a desaprender, aprender a reaprender, aprender a conocer, aprender a hacer, aprender a convivir y aprender a ser.</a:t>
          </a:r>
          <a:endParaRPr lang="es-ES" sz="1500" dirty="0"/>
        </a:p>
      </dgm:t>
    </dgm:pt>
    <dgm:pt modelId="{57CB28A2-3978-4514-8272-13CEB7229030}" type="parTrans" cxnId="{2576BDD3-2FF9-43D1-B7F7-0544E812FA80}">
      <dgm:prSet/>
      <dgm:spPr/>
      <dgm:t>
        <a:bodyPr/>
        <a:lstStyle/>
        <a:p>
          <a:endParaRPr lang="es-ES"/>
        </a:p>
      </dgm:t>
    </dgm:pt>
    <dgm:pt modelId="{AA6781AD-1ECC-4EBB-9D24-9D9FB89E9961}" type="sibTrans" cxnId="{2576BDD3-2FF9-43D1-B7F7-0544E812FA80}">
      <dgm:prSet/>
      <dgm:spPr/>
      <dgm:t>
        <a:bodyPr/>
        <a:lstStyle/>
        <a:p>
          <a:endParaRPr lang="es-ES"/>
        </a:p>
      </dgm:t>
    </dgm:pt>
    <dgm:pt modelId="{DAA55C3B-E382-40FB-81B2-3C5CA012FB37}" type="pres">
      <dgm:prSet presAssocID="{0F734ADB-1AFE-45B1-82F2-FB33571BBA1E}" presName="linearFlow" presStyleCnt="0">
        <dgm:presLayoutVars>
          <dgm:dir/>
          <dgm:animLvl val="lvl"/>
          <dgm:resizeHandles val="exact"/>
        </dgm:presLayoutVars>
      </dgm:prSet>
      <dgm:spPr/>
      <dgm:t>
        <a:bodyPr/>
        <a:lstStyle/>
        <a:p>
          <a:endParaRPr lang="es-ES"/>
        </a:p>
      </dgm:t>
    </dgm:pt>
    <dgm:pt modelId="{1A09F736-18F5-4E4B-A634-82FDD79FBEC1}" type="pres">
      <dgm:prSet presAssocID="{CE95095E-4302-4C58-9E75-6A5F396FC27B}" presName="composite" presStyleCnt="0"/>
      <dgm:spPr/>
    </dgm:pt>
    <dgm:pt modelId="{7AC44893-3F79-4E39-ACB7-037273B55699}" type="pres">
      <dgm:prSet presAssocID="{CE95095E-4302-4C58-9E75-6A5F396FC27B}" presName="parentText" presStyleLbl="alignNode1" presStyleIdx="0" presStyleCnt="2" custLinFactNeighborY="-1605">
        <dgm:presLayoutVars>
          <dgm:chMax val="1"/>
          <dgm:bulletEnabled val="1"/>
        </dgm:presLayoutVars>
      </dgm:prSet>
      <dgm:spPr/>
      <dgm:t>
        <a:bodyPr/>
        <a:lstStyle/>
        <a:p>
          <a:endParaRPr lang="es-ES"/>
        </a:p>
      </dgm:t>
    </dgm:pt>
    <dgm:pt modelId="{FB8C0A22-B064-421C-9443-77E9D45B6078}" type="pres">
      <dgm:prSet presAssocID="{CE95095E-4302-4C58-9E75-6A5F396FC27B}" presName="descendantText" presStyleLbl="alignAcc1" presStyleIdx="0" presStyleCnt="2" custScaleY="129626">
        <dgm:presLayoutVars>
          <dgm:bulletEnabled val="1"/>
        </dgm:presLayoutVars>
      </dgm:prSet>
      <dgm:spPr/>
      <dgm:t>
        <a:bodyPr/>
        <a:lstStyle/>
        <a:p>
          <a:endParaRPr lang="es-ES"/>
        </a:p>
      </dgm:t>
    </dgm:pt>
    <dgm:pt modelId="{D97138D1-47B1-44ED-B037-9FFB4EF7FEEE}" type="pres">
      <dgm:prSet presAssocID="{BFFB4738-3081-43E9-93AF-0ACEB390F710}" presName="sp" presStyleCnt="0"/>
      <dgm:spPr/>
    </dgm:pt>
    <dgm:pt modelId="{15C830A5-EFE0-4C0F-896F-15DF4E54F2C9}" type="pres">
      <dgm:prSet presAssocID="{B8CCBC04-9CB2-4718-A838-23AB17152B07}" presName="composite" presStyleCnt="0"/>
      <dgm:spPr/>
    </dgm:pt>
    <dgm:pt modelId="{0155BA06-6BFD-406A-A37F-4FF578BF1C0E}" type="pres">
      <dgm:prSet presAssocID="{B8CCBC04-9CB2-4718-A838-23AB17152B07}" presName="parentText" presStyleLbl="alignNode1" presStyleIdx="1" presStyleCnt="2">
        <dgm:presLayoutVars>
          <dgm:chMax val="1"/>
          <dgm:bulletEnabled val="1"/>
        </dgm:presLayoutVars>
      </dgm:prSet>
      <dgm:spPr/>
      <dgm:t>
        <a:bodyPr/>
        <a:lstStyle/>
        <a:p>
          <a:endParaRPr lang="es-ES"/>
        </a:p>
      </dgm:t>
    </dgm:pt>
    <dgm:pt modelId="{65405820-B924-4644-AC2D-BEDD5642DC3A}" type="pres">
      <dgm:prSet presAssocID="{B8CCBC04-9CB2-4718-A838-23AB17152B07}" presName="descendantText" presStyleLbl="alignAcc1" presStyleIdx="1" presStyleCnt="2">
        <dgm:presLayoutVars>
          <dgm:bulletEnabled val="1"/>
        </dgm:presLayoutVars>
      </dgm:prSet>
      <dgm:spPr/>
      <dgm:t>
        <a:bodyPr/>
        <a:lstStyle/>
        <a:p>
          <a:endParaRPr lang="es-ES"/>
        </a:p>
      </dgm:t>
    </dgm:pt>
  </dgm:ptLst>
  <dgm:cxnLst>
    <dgm:cxn modelId="{BEF94797-0E23-469A-8A2F-3241D342B454}" type="presOf" srcId="{CE95095E-4302-4C58-9E75-6A5F396FC27B}" destId="{7AC44893-3F79-4E39-ACB7-037273B55699}" srcOrd="0" destOrd="0" presId="urn:microsoft.com/office/officeart/2005/8/layout/chevron2"/>
    <dgm:cxn modelId="{2576BDD3-2FF9-43D1-B7F7-0544E812FA80}" srcId="{B8CCBC04-9CB2-4718-A838-23AB17152B07}" destId="{08ACBFCF-106B-44CC-8888-70E3EFF02C82}" srcOrd="0" destOrd="0" parTransId="{57CB28A2-3978-4514-8272-13CEB7229030}" sibTransId="{AA6781AD-1ECC-4EBB-9D24-9D9FB89E9961}"/>
    <dgm:cxn modelId="{B4982E1F-683D-4601-8B0D-C691E9F88780}" type="presOf" srcId="{0F734ADB-1AFE-45B1-82F2-FB33571BBA1E}" destId="{DAA55C3B-E382-40FB-81B2-3C5CA012FB37}" srcOrd="0" destOrd="0" presId="urn:microsoft.com/office/officeart/2005/8/layout/chevron2"/>
    <dgm:cxn modelId="{4EA2B338-28DA-411F-8DC3-B65E054FCD3D}" srcId="{0F734ADB-1AFE-45B1-82F2-FB33571BBA1E}" destId="{B8CCBC04-9CB2-4718-A838-23AB17152B07}" srcOrd="1" destOrd="0" parTransId="{5E539D76-8B86-43AE-B77A-1DA45E90E12E}" sibTransId="{11361B85-708D-429B-B388-B45160D76F84}"/>
    <dgm:cxn modelId="{3701ADFA-7CD8-40D5-9100-E0E916AB3CA7}" srcId="{0F734ADB-1AFE-45B1-82F2-FB33571BBA1E}" destId="{CE95095E-4302-4C58-9E75-6A5F396FC27B}" srcOrd="0" destOrd="0" parTransId="{E91A66A5-C824-43D2-A4EF-13A6F4976CB7}" sibTransId="{BFFB4738-3081-43E9-93AF-0ACEB390F710}"/>
    <dgm:cxn modelId="{9D2AB919-A87B-4A26-83C5-9E8618DDD5AD}" type="presOf" srcId="{B8CCBC04-9CB2-4718-A838-23AB17152B07}" destId="{0155BA06-6BFD-406A-A37F-4FF578BF1C0E}" srcOrd="0" destOrd="0" presId="urn:microsoft.com/office/officeart/2005/8/layout/chevron2"/>
    <dgm:cxn modelId="{E4AF4B3F-E585-44C3-B1D8-8B7B57972872}" type="presOf" srcId="{2A311746-C975-4958-B783-065A5C0E53FC}" destId="{FB8C0A22-B064-421C-9443-77E9D45B6078}" srcOrd="0" destOrd="0" presId="urn:microsoft.com/office/officeart/2005/8/layout/chevron2"/>
    <dgm:cxn modelId="{AA3F89D8-7EE3-495C-81C7-62BF765A4552}" type="presOf" srcId="{08ACBFCF-106B-44CC-8888-70E3EFF02C82}" destId="{65405820-B924-4644-AC2D-BEDD5642DC3A}" srcOrd="0" destOrd="0" presId="urn:microsoft.com/office/officeart/2005/8/layout/chevron2"/>
    <dgm:cxn modelId="{9A4F7D2E-6B8E-4EDB-9CD7-6F3B0B16DC6B}" srcId="{CE95095E-4302-4C58-9E75-6A5F396FC27B}" destId="{2A311746-C975-4958-B783-065A5C0E53FC}" srcOrd="0" destOrd="0" parTransId="{EEDC3D5B-BAD9-4BB1-9964-E06FAC069364}" sibTransId="{C2261E7F-C934-49FD-941D-E5C0ADD2F1D4}"/>
    <dgm:cxn modelId="{6BA30363-D38A-426B-83C3-F5E2FD7D54AA}" type="presParOf" srcId="{DAA55C3B-E382-40FB-81B2-3C5CA012FB37}" destId="{1A09F736-18F5-4E4B-A634-82FDD79FBEC1}" srcOrd="0" destOrd="0" presId="urn:microsoft.com/office/officeart/2005/8/layout/chevron2"/>
    <dgm:cxn modelId="{CC2A25B2-35C3-4CC4-9E58-0E63348F00C1}" type="presParOf" srcId="{1A09F736-18F5-4E4B-A634-82FDD79FBEC1}" destId="{7AC44893-3F79-4E39-ACB7-037273B55699}" srcOrd="0" destOrd="0" presId="urn:microsoft.com/office/officeart/2005/8/layout/chevron2"/>
    <dgm:cxn modelId="{3D1DF0D6-1D20-4AF3-879C-CF6EA7D2FF7D}" type="presParOf" srcId="{1A09F736-18F5-4E4B-A634-82FDD79FBEC1}" destId="{FB8C0A22-B064-421C-9443-77E9D45B6078}" srcOrd="1" destOrd="0" presId="urn:microsoft.com/office/officeart/2005/8/layout/chevron2"/>
    <dgm:cxn modelId="{E70C6F37-087B-475F-9FD4-E0B8C44DB796}" type="presParOf" srcId="{DAA55C3B-E382-40FB-81B2-3C5CA012FB37}" destId="{D97138D1-47B1-44ED-B037-9FFB4EF7FEEE}" srcOrd="1" destOrd="0" presId="urn:microsoft.com/office/officeart/2005/8/layout/chevron2"/>
    <dgm:cxn modelId="{BE4AC1AA-CC14-4A35-B053-E0E2986BE730}" type="presParOf" srcId="{DAA55C3B-E382-40FB-81B2-3C5CA012FB37}" destId="{15C830A5-EFE0-4C0F-896F-15DF4E54F2C9}" srcOrd="2" destOrd="0" presId="urn:microsoft.com/office/officeart/2005/8/layout/chevron2"/>
    <dgm:cxn modelId="{6D6AC399-6E49-4DA0-B12B-495277EB14E9}" type="presParOf" srcId="{15C830A5-EFE0-4C0F-896F-15DF4E54F2C9}" destId="{0155BA06-6BFD-406A-A37F-4FF578BF1C0E}" srcOrd="0" destOrd="0" presId="urn:microsoft.com/office/officeart/2005/8/layout/chevron2"/>
    <dgm:cxn modelId="{69840655-70DD-488C-9BB5-06EF533744AA}" type="presParOf" srcId="{15C830A5-EFE0-4C0F-896F-15DF4E54F2C9}" destId="{65405820-B924-4644-AC2D-BEDD5642DC3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FF5543-40D9-4ED2-A08B-2FD37E1C2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0BA912B7-EE3A-41D3-8DA7-88D0A95E9C8D}">
      <dgm:prSet/>
      <dgm:spPr/>
      <dgm:t>
        <a:bodyPr/>
        <a:lstStyle/>
        <a:p>
          <a:pPr rtl="0"/>
          <a:r>
            <a:rPr lang="es-ES" dirty="0" smtClean="0"/>
            <a:t>El alumno obtendrá herramientas que le permitan mejorar su aprendizaje y en consecuencia su rendimiento académico, con la finalidad de que pueda establecer las estrategias que más se adapte a sus y habilidades características como estudiante y le permita desarrollar aprendizajes significativos a través del descubrimiento de sus cualidades y habilidades para aprender.</a:t>
          </a:r>
          <a:endParaRPr lang="es-ES" dirty="0"/>
        </a:p>
      </dgm:t>
    </dgm:pt>
    <dgm:pt modelId="{4CEFBA42-8083-4C4E-9939-C517C6EECF61}" type="parTrans" cxnId="{D3F49D34-6062-4B93-9DB9-120E3658D3CE}">
      <dgm:prSet/>
      <dgm:spPr/>
      <dgm:t>
        <a:bodyPr/>
        <a:lstStyle/>
        <a:p>
          <a:endParaRPr lang="es-ES"/>
        </a:p>
      </dgm:t>
    </dgm:pt>
    <dgm:pt modelId="{7A609873-5F5A-447F-8B41-72906BEC0FAD}" type="sibTrans" cxnId="{D3F49D34-6062-4B93-9DB9-120E3658D3CE}">
      <dgm:prSet/>
      <dgm:spPr/>
      <dgm:t>
        <a:bodyPr/>
        <a:lstStyle/>
        <a:p>
          <a:endParaRPr lang="es-ES"/>
        </a:p>
      </dgm:t>
    </dgm:pt>
    <dgm:pt modelId="{C35CEF99-7567-4581-814E-F522EF8CF841}" type="pres">
      <dgm:prSet presAssocID="{24FF5543-40D9-4ED2-A08B-2FD37E1C2411}" presName="linear" presStyleCnt="0">
        <dgm:presLayoutVars>
          <dgm:animLvl val="lvl"/>
          <dgm:resizeHandles val="exact"/>
        </dgm:presLayoutVars>
      </dgm:prSet>
      <dgm:spPr/>
      <dgm:t>
        <a:bodyPr/>
        <a:lstStyle/>
        <a:p>
          <a:endParaRPr lang="es-ES"/>
        </a:p>
      </dgm:t>
    </dgm:pt>
    <dgm:pt modelId="{01F8D533-39AF-470E-AC3C-83FF7657F39D}" type="pres">
      <dgm:prSet presAssocID="{0BA912B7-EE3A-41D3-8DA7-88D0A95E9C8D}" presName="parentText" presStyleLbl="node1" presStyleIdx="0" presStyleCnt="1">
        <dgm:presLayoutVars>
          <dgm:chMax val="0"/>
          <dgm:bulletEnabled val="1"/>
        </dgm:presLayoutVars>
      </dgm:prSet>
      <dgm:spPr/>
      <dgm:t>
        <a:bodyPr/>
        <a:lstStyle/>
        <a:p>
          <a:endParaRPr lang="es-ES"/>
        </a:p>
      </dgm:t>
    </dgm:pt>
  </dgm:ptLst>
  <dgm:cxnLst>
    <dgm:cxn modelId="{D3F49D34-6062-4B93-9DB9-120E3658D3CE}" srcId="{24FF5543-40D9-4ED2-A08B-2FD37E1C2411}" destId="{0BA912B7-EE3A-41D3-8DA7-88D0A95E9C8D}" srcOrd="0" destOrd="0" parTransId="{4CEFBA42-8083-4C4E-9939-C517C6EECF61}" sibTransId="{7A609873-5F5A-447F-8B41-72906BEC0FAD}"/>
    <dgm:cxn modelId="{9FEFB663-176C-46BB-9639-BB93B55A41FE}" type="presOf" srcId="{24FF5543-40D9-4ED2-A08B-2FD37E1C2411}" destId="{C35CEF99-7567-4581-814E-F522EF8CF841}" srcOrd="0" destOrd="0" presId="urn:microsoft.com/office/officeart/2005/8/layout/vList2"/>
    <dgm:cxn modelId="{087C2337-26AA-4378-B227-64B4FD9C9EAB}" type="presOf" srcId="{0BA912B7-EE3A-41D3-8DA7-88D0A95E9C8D}" destId="{01F8D533-39AF-470E-AC3C-83FF7657F39D}" srcOrd="0" destOrd="0" presId="urn:microsoft.com/office/officeart/2005/8/layout/vList2"/>
    <dgm:cxn modelId="{4531B9C1-6532-4E67-A050-4F4B312491DA}" type="presParOf" srcId="{C35CEF99-7567-4581-814E-F522EF8CF841}" destId="{01F8D533-39AF-470E-AC3C-83FF7657F39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C4CE1A-98AF-4E52-B861-92E6D3063727}" type="doc">
      <dgm:prSet loTypeId="urn:microsoft.com/office/officeart/2011/layout/RadialPictureList" loCatId="officeonline" qsTypeId="urn:microsoft.com/office/officeart/2005/8/quickstyle/simple1" qsCatId="simple" csTypeId="urn:microsoft.com/office/officeart/2005/8/colors/accent1_2" csCatId="accent1" phldr="1"/>
      <dgm:spPr/>
      <dgm:t>
        <a:bodyPr/>
        <a:lstStyle/>
        <a:p>
          <a:endParaRPr lang="es-ES"/>
        </a:p>
      </dgm:t>
    </dgm:pt>
    <dgm:pt modelId="{8799E536-3109-4624-8A9C-CBE44CBBDD02}">
      <dgm:prSet phldrT="[Texto]" custT="1"/>
      <dgm:spPr/>
      <dgm:t>
        <a:bodyPr/>
        <a:lstStyle/>
        <a:p>
          <a:r>
            <a:rPr lang="es-ES" sz="1800" baseline="0" dirty="0" smtClean="0">
              <a:latin typeface="Arial" pitchFamily="34" charset="0"/>
            </a:rPr>
            <a:t>Competencias genéricas</a:t>
          </a:r>
          <a:endParaRPr lang="es-ES" sz="1800" baseline="0" dirty="0">
            <a:latin typeface="Arial" pitchFamily="34" charset="0"/>
          </a:endParaRPr>
        </a:p>
      </dgm:t>
    </dgm:pt>
    <dgm:pt modelId="{2386B3E6-A55C-4086-8901-F438DF1EF95D}" type="parTrans" cxnId="{6C85A37F-B109-45A3-944C-46E07F619DCA}">
      <dgm:prSet/>
      <dgm:spPr/>
      <dgm:t>
        <a:bodyPr/>
        <a:lstStyle/>
        <a:p>
          <a:endParaRPr lang="es-ES"/>
        </a:p>
      </dgm:t>
    </dgm:pt>
    <dgm:pt modelId="{D86FA8A1-3420-43E3-A583-A070386BA181}" type="sibTrans" cxnId="{6C85A37F-B109-45A3-944C-46E07F619DCA}">
      <dgm:prSet/>
      <dgm:spPr/>
      <dgm:t>
        <a:bodyPr/>
        <a:lstStyle/>
        <a:p>
          <a:endParaRPr lang="es-ES"/>
        </a:p>
      </dgm:t>
    </dgm:pt>
    <dgm:pt modelId="{392150E9-B54C-4B0D-9AD0-3994C070CA18}">
      <dgm:prSet phldrT="[Texto]" custT="1"/>
      <dgm:spPr/>
      <dgm:t>
        <a:bodyPr/>
        <a:lstStyle/>
        <a:p>
          <a:r>
            <a:rPr lang="es-ES" sz="1800" dirty="0" smtClean="0">
              <a:latin typeface="Arial" pitchFamily="34" charset="0"/>
              <a:cs typeface="Arial" pitchFamily="34" charset="0"/>
            </a:rPr>
            <a:t>Conoce  estrategias de aprendizaje.</a:t>
          </a:r>
          <a:endParaRPr lang="es-ES" sz="1800" dirty="0">
            <a:latin typeface="Arial" pitchFamily="34" charset="0"/>
            <a:cs typeface="Arial" pitchFamily="34" charset="0"/>
          </a:endParaRPr>
        </a:p>
      </dgm:t>
    </dgm:pt>
    <dgm:pt modelId="{F69D21ED-8805-4972-8AE9-2DD3C1E5372A}" type="parTrans" cxnId="{DA2B6892-362E-44E4-BF54-65834A8FE492}">
      <dgm:prSet/>
      <dgm:spPr/>
      <dgm:t>
        <a:bodyPr/>
        <a:lstStyle/>
        <a:p>
          <a:endParaRPr lang="es-ES"/>
        </a:p>
      </dgm:t>
    </dgm:pt>
    <dgm:pt modelId="{E83E576B-3A92-4046-B192-E0AB805703AD}" type="sibTrans" cxnId="{DA2B6892-362E-44E4-BF54-65834A8FE492}">
      <dgm:prSet/>
      <dgm:spPr/>
      <dgm:t>
        <a:bodyPr/>
        <a:lstStyle/>
        <a:p>
          <a:endParaRPr lang="es-ES"/>
        </a:p>
      </dgm:t>
    </dgm:pt>
    <dgm:pt modelId="{818E0D72-2715-4A75-B8E1-A4EE7A25B60A}">
      <dgm:prSet phldrT="[Texto]" custT="1"/>
      <dgm:spPr/>
      <dgm:t>
        <a:bodyPr/>
        <a:lstStyle/>
        <a:p>
          <a:r>
            <a:rPr lang="es-ES" sz="1800" dirty="0" smtClean="0">
              <a:latin typeface="Arial" pitchFamily="34" charset="0"/>
              <a:cs typeface="Arial" pitchFamily="34" charset="0"/>
            </a:rPr>
            <a:t>Aplica estrategias de aprendizaje que le permitan desarrollar habilidades y actitudes.</a:t>
          </a:r>
          <a:endParaRPr lang="es-ES" sz="1800" dirty="0">
            <a:latin typeface="Arial" pitchFamily="34" charset="0"/>
            <a:cs typeface="Arial" pitchFamily="34" charset="0"/>
          </a:endParaRPr>
        </a:p>
      </dgm:t>
    </dgm:pt>
    <dgm:pt modelId="{AB5DC811-52ED-45C1-BEE0-7D223E5ACEC7}" type="parTrans" cxnId="{8D72F21B-B4E0-4FB5-A0AD-0CE08FFAC4C5}">
      <dgm:prSet/>
      <dgm:spPr/>
      <dgm:t>
        <a:bodyPr/>
        <a:lstStyle/>
        <a:p>
          <a:endParaRPr lang="es-ES"/>
        </a:p>
      </dgm:t>
    </dgm:pt>
    <dgm:pt modelId="{E397FE12-CBC4-4894-A290-60471F7DAC16}" type="sibTrans" cxnId="{8D72F21B-B4E0-4FB5-A0AD-0CE08FFAC4C5}">
      <dgm:prSet/>
      <dgm:spPr/>
      <dgm:t>
        <a:bodyPr/>
        <a:lstStyle/>
        <a:p>
          <a:endParaRPr lang="es-ES"/>
        </a:p>
      </dgm:t>
    </dgm:pt>
    <dgm:pt modelId="{870528E2-177D-450F-995E-562958F5AAB0}">
      <dgm:prSet phldrT="[Texto]" custT="1"/>
      <dgm:spPr/>
      <dgm:t>
        <a:bodyPr/>
        <a:lstStyle/>
        <a:p>
          <a:r>
            <a:rPr lang="es-ES" sz="1800" dirty="0" smtClean="0">
              <a:latin typeface="Arial" pitchFamily="34" charset="0"/>
              <a:cs typeface="Arial" pitchFamily="34" charset="0"/>
            </a:rPr>
            <a:t>Mejora sus técnicas y hábitos de estudio, diseñando su estrategia personal de estudio.</a:t>
          </a:r>
          <a:endParaRPr lang="es-ES" sz="1800" dirty="0">
            <a:latin typeface="Arial" pitchFamily="34" charset="0"/>
            <a:cs typeface="Arial" pitchFamily="34" charset="0"/>
          </a:endParaRPr>
        </a:p>
      </dgm:t>
    </dgm:pt>
    <dgm:pt modelId="{F2C8315C-0734-478D-B8D7-AB68BDB8C970}" type="parTrans" cxnId="{239636E9-CC8B-42A7-8126-C117424633A0}">
      <dgm:prSet/>
      <dgm:spPr/>
      <dgm:t>
        <a:bodyPr/>
        <a:lstStyle/>
        <a:p>
          <a:endParaRPr lang="es-ES"/>
        </a:p>
      </dgm:t>
    </dgm:pt>
    <dgm:pt modelId="{6AFCB4E0-F1B1-499A-ABEF-6702FFDE0E8C}" type="sibTrans" cxnId="{239636E9-CC8B-42A7-8126-C117424633A0}">
      <dgm:prSet/>
      <dgm:spPr/>
      <dgm:t>
        <a:bodyPr/>
        <a:lstStyle/>
        <a:p>
          <a:endParaRPr lang="es-ES"/>
        </a:p>
      </dgm:t>
    </dgm:pt>
    <dgm:pt modelId="{BC619D28-8FA0-44F6-985B-DD24F774C7A8}" type="pres">
      <dgm:prSet presAssocID="{48C4CE1A-98AF-4E52-B861-92E6D3063727}" presName="Name0" presStyleCnt="0">
        <dgm:presLayoutVars>
          <dgm:chMax val="1"/>
          <dgm:chPref val="1"/>
          <dgm:dir/>
          <dgm:resizeHandles/>
        </dgm:presLayoutVars>
      </dgm:prSet>
      <dgm:spPr/>
      <dgm:t>
        <a:bodyPr/>
        <a:lstStyle/>
        <a:p>
          <a:endParaRPr lang="es-ES"/>
        </a:p>
      </dgm:t>
    </dgm:pt>
    <dgm:pt modelId="{DEAC552A-B5A3-4CDD-9CFC-63F3853B9E2C}" type="pres">
      <dgm:prSet presAssocID="{8799E536-3109-4624-8A9C-CBE44CBBDD02}" presName="Parent" presStyleLbl="node1" presStyleIdx="0" presStyleCnt="2" custScaleX="112869" custLinFactNeighborX="-64024" custLinFactNeighborY="1063">
        <dgm:presLayoutVars>
          <dgm:chMax val="4"/>
          <dgm:chPref val="3"/>
        </dgm:presLayoutVars>
      </dgm:prSet>
      <dgm:spPr/>
      <dgm:t>
        <a:bodyPr/>
        <a:lstStyle/>
        <a:p>
          <a:endParaRPr lang="es-ES"/>
        </a:p>
      </dgm:t>
    </dgm:pt>
    <dgm:pt modelId="{BFEC9C51-59D2-405E-A208-21616CFD7AB5}" type="pres">
      <dgm:prSet presAssocID="{392150E9-B54C-4B0D-9AD0-3994C070CA18}" presName="Accent" presStyleLbl="node1" presStyleIdx="1" presStyleCnt="2"/>
      <dgm:spPr/>
    </dgm:pt>
    <dgm:pt modelId="{A7FCA76D-E7DA-46EF-98B7-CC221336BA3B}" type="pres">
      <dgm:prSet presAssocID="{392150E9-B54C-4B0D-9AD0-3994C070CA18}" presName="Image1" presStyleLbl="fgImgPlace1" presStyleIdx="0" presStyleCnt="3" custLinFactX="-11289" custLinFactNeighborX="-100000" custLinFactNeighborY="3206"/>
      <dgm:spPr>
        <a:blipFill rotWithShape="1">
          <a:blip xmlns:r="http://schemas.openxmlformats.org/officeDocument/2006/relationships" r:embed="rId1"/>
          <a:stretch>
            <a:fillRect/>
          </a:stretch>
        </a:blipFill>
      </dgm:spPr>
    </dgm:pt>
    <dgm:pt modelId="{9F9B78C3-2C9B-45B6-8A44-242B3A0F6184}" type="pres">
      <dgm:prSet presAssocID="{392150E9-B54C-4B0D-9AD0-3994C070CA18}" presName="Child1" presStyleLbl="revTx" presStyleIdx="0" presStyleCnt="3" custScaleX="228957">
        <dgm:presLayoutVars>
          <dgm:chMax val="0"/>
          <dgm:chPref val="0"/>
          <dgm:bulletEnabled val="1"/>
        </dgm:presLayoutVars>
      </dgm:prSet>
      <dgm:spPr/>
      <dgm:t>
        <a:bodyPr/>
        <a:lstStyle/>
        <a:p>
          <a:endParaRPr lang="es-ES"/>
        </a:p>
      </dgm:t>
    </dgm:pt>
    <dgm:pt modelId="{80EA4083-93CE-4A54-BD8B-2755AA0F29B9}" type="pres">
      <dgm:prSet presAssocID="{818E0D72-2715-4A75-B8E1-A4EE7A25B60A}" presName="Image2" presStyleCnt="0"/>
      <dgm:spPr/>
    </dgm:pt>
    <dgm:pt modelId="{4CFD7ABE-3E72-473B-BD72-41C6101E2394}" type="pres">
      <dgm:prSet presAssocID="{818E0D72-2715-4A75-B8E1-A4EE7A25B60A}" presName="Image" presStyleLbl="fgImgPlace1" presStyleIdx="1" presStyleCnt="3" custLinFactNeighborX="-73485" custLinFactNeighborY="7564"/>
      <dgm:spPr>
        <a:blipFill rotWithShape="1">
          <a:blip xmlns:r="http://schemas.openxmlformats.org/officeDocument/2006/relationships" r:embed="rId2"/>
          <a:stretch>
            <a:fillRect/>
          </a:stretch>
        </a:blipFill>
      </dgm:spPr>
    </dgm:pt>
    <dgm:pt modelId="{531844D0-A8A5-490C-9CD6-1C5A69770C86}" type="pres">
      <dgm:prSet presAssocID="{818E0D72-2715-4A75-B8E1-A4EE7A25B60A}" presName="Child2" presStyleLbl="revTx" presStyleIdx="1" presStyleCnt="3" custScaleX="282873" custLinFactNeighborX="34014" custLinFactNeighborY="-822">
        <dgm:presLayoutVars>
          <dgm:chMax val="0"/>
          <dgm:chPref val="0"/>
          <dgm:bulletEnabled val="1"/>
        </dgm:presLayoutVars>
      </dgm:prSet>
      <dgm:spPr/>
      <dgm:t>
        <a:bodyPr/>
        <a:lstStyle/>
        <a:p>
          <a:endParaRPr lang="es-ES"/>
        </a:p>
      </dgm:t>
    </dgm:pt>
    <dgm:pt modelId="{53CBAB04-642F-4142-8AD7-CB0D7412ECE5}" type="pres">
      <dgm:prSet presAssocID="{870528E2-177D-450F-995E-562958F5AAB0}" presName="Image3" presStyleCnt="0"/>
      <dgm:spPr/>
    </dgm:pt>
    <dgm:pt modelId="{0B5A4CC9-896B-4556-96DC-5ADD6D16C746}" type="pres">
      <dgm:prSet presAssocID="{870528E2-177D-450F-995E-562958F5AAB0}" presName="Image" presStyleLbl="fgImgPlace1" presStyleIdx="2" presStyleCnt="3" custLinFactX="-11289" custLinFactNeighborX="-100000" custLinFactNeighborY="38109"/>
      <dgm:spPr>
        <a:blipFill rotWithShape="1">
          <a:blip xmlns:r="http://schemas.openxmlformats.org/officeDocument/2006/relationships" r:embed="rId3"/>
          <a:stretch>
            <a:fillRect/>
          </a:stretch>
        </a:blipFill>
      </dgm:spPr>
    </dgm:pt>
    <dgm:pt modelId="{9B67EAF5-CE86-4D62-8112-E0622DBC8C3B}" type="pres">
      <dgm:prSet presAssocID="{870528E2-177D-450F-995E-562958F5AAB0}" presName="Child3" presStyleLbl="revTx" presStyleIdx="2" presStyleCnt="3" custScaleX="223383" custLinFactNeighborX="17983" custLinFactNeighborY="8551">
        <dgm:presLayoutVars>
          <dgm:chMax val="0"/>
          <dgm:chPref val="0"/>
          <dgm:bulletEnabled val="1"/>
        </dgm:presLayoutVars>
      </dgm:prSet>
      <dgm:spPr/>
      <dgm:t>
        <a:bodyPr/>
        <a:lstStyle/>
        <a:p>
          <a:endParaRPr lang="es-ES"/>
        </a:p>
      </dgm:t>
    </dgm:pt>
  </dgm:ptLst>
  <dgm:cxnLst>
    <dgm:cxn modelId="{DA2B6892-362E-44E4-BF54-65834A8FE492}" srcId="{8799E536-3109-4624-8A9C-CBE44CBBDD02}" destId="{392150E9-B54C-4B0D-9AD0-3994C070CA18}" srcOrd="0" destOrd="0" parTransId="{F69D21ED-8805-4972-8AE9-2DD3C1E5372A}" sibTransId="{E83E576B-3A92-4046-B192-E0AB805703AD}"/>
    <dgm:cxn modelId="{605CE602-3679-44BD-AE73-58BA91153E55}" type="presOf" srcId="{392150E9-B54C-4B0D-9AD0-3994C070CA18}" destId="{9F9B78C3-2C9B-45B6-8A44-242B3A0F6184}" srcOrd="0" destOrd="0" presId="urn:microsoft.com/office/officeart/2011/layout/RadialPictureList"/>
    <dgm:cxn modelId="{239636E9-CC8B-42A7-8126-C117424633A0}" srcId="{8799E536-3109-4624-8A9C-CBE44CBBDD02}" destId="{870528E2-177D-450F-995E-562958F5AAB0}" srcOrd="2" destOrd="0" parTransId="{F2C8315C-0734-478D-B8D7-AB68BDB8C970}" sibTransId="{6AFCB4E0-F1B1-499A-ABEF-6702FFDE0E8C}"/>
    <dgm:cxn modelId="{31EDC646-A450-423F-AC2D-F0E5ED4DC8E3}" type="presOf" srcId="{48C4CE1A-98AF-4E52-B861-92E6D3063727}" destId="{BC619D28-8FA0-44F6-985B-DD24F774C7A8}" srcOrd="0" destOrd="0" presId="urn:microsoft.com/office/officeart/2011/layout/RadialPictureList"/>
    <dgm:cxn modelId="{D170EBA3-4AC5-4999-AD88-6042CB934E50}" type="presOf" srcId="{8799E536-3109-4624-8A9C-CBE44CBBDD02}" destId="{DEAC552A-B5A3-4CDD-9CFC-63F3853B9E2C}" srcOrd="0" destOrd="0" presId="urn:microsoft.com/office/officeart/2011/layout/RadialPictureList"/>
    <dgm:cxn modelId="{FF1BB4F6-396A-4268-B5F5-80B55124887A}" type="presOf" srcId="{818E0D72-2715-4A75-B8E1-A4EE7A25B60A}" destId="{531844D0-A8A5-490C-9CD6-1C5A69770C86}" srcOrd="0" destOrd="0" presId="urn:microsoft.com/office/officeart/2011/layout/RadialPictureList"/>
    <dgm:cxn modelId="{6C85A37F-B109-45A3-944C-46E07F619DCA}" srcId="{48C4CE1A-98AF-4E52-B861-92E6D3063727}" destId="{8799E536-3109-4624-8A9C-CBE44CBBDD02}" srcOrd="0" destOrd="0" parTransId="{2386B3E6-A55C-4086-8901-F438DF1EF95D}" sibTransId="{D86FA8A1-3420-43E3-A583-A070386BA181}"/>
    <dgm:cxn modelId="{8D72F21B-B4E0-4FB5-A0AD-0CE08FFAC4C5}" srcId="{8799E536-3109-4624-8A9C-CBE44CBBDD02}" destId="{818E0D72-2715-4A75-B8E1-A4EE7A25B60A}" srcOrd="1" destOrd="0" parTransId="{AB5DC811-52ED-45C1-BEE0-7D223E5ACEC7}" sibTransId="{E397FE12-CBC4-4894-A290-60471F7DAC16}"/>
    <dgm:cxn modelId="{6C9C90B3-88F7-4623-8E86-9509E9D7CC0E}" type="presOf" srcId="{870528E2-177D-450F-995E-562958F5AAB0}" destId="{9B67EAF5-CE86-4D62-8112-E0622DBC8C3B}" srcOrd="0" destOrd="0" presId="urn:microsoft.com/office/officeart/2011/layout/RadialPictureList"/>
    <dgm:cxn modelId="{1D0B97EB-C345-40D2-91AF-D0574A73BF5B}" type="presParOf" srcId="{BC619D28-8FA0-44F6-985B-DD24F774C7A8}" destId="{DEAC552A-B5A3-4CDD-9CFC-63F3853B9E2C}" srcOrd="0" destOrd="0" presId="urn:microsoft.com/office/officeart/2011/layout/RadialPictureList"/>
    <dgm:cxn modelId="{73DFBA3B-E97F-4AA2-AFB4-266F1ECB26E3}" type="presParOf" srcId="{BC619D28-8FA0-44F6-985B-DD24F774C7A8}" destId="{BFEC9C51-59D2-405E-A208-21616CFD7AB5}" srcOrd="1" destOrd="0" presId="urn:microsoft.com/office/officeart/2011/layout/RadialPictureList"/>
    <dgm:cxn modelId="{393915EB-C315-4F97-B83E-F159676534A1}" type="presParOf" srcId="{BC619D28-8FA0-44F6-985B-DD24F774C7A8}" destId="{A7FCA76D-E7DA-46EF-98B7-CC221336BA3B}" srcOrd="2" destOrd="0" presId="urn:microsoft.com/office/officeart/2011/layout/RadialPictureList"/>
    <dgm:cxn modelId="{90B96674-5892-486E-8C70-64EAF628C646}" type="presParOf" srcId="{BC619D28-8FA0-44F6-985B-DD24F774C7A8}" destId="{9F9B78C3-2C9B-45B6-8A44-242B3A0F6184}" srcOrd="3" destOrd="0" presId="urn:microsoft.com/office/officeart/2011/layout/RadialPictureList"/>
    <dgm:cxn modelId="{AF7E9113-66F1-417C-B15B-15C70C8EAB61}" type="presParOf" srcId="{BC619D28-8FA0-44F6-985B-DD24F774C7A8}" destId="{80EA4083-93CE-4A54-BD8B-2755AA0F29B9}" srcOrd="4" destOrd="0" presId="urn:microsoft.com/office/officeart/2011/layout/RadialPictureList"/>
    <dgm:cxn modelId="{38E926AE-2066-4F3B-92B9-4D087D8CB762}" type="presParOf" srcId="{80EA4083-93CE-4A54-BD8B-2755AA0F29B9}" destId="{4CFD7ABE-3E72-473B-BD72-41C6101E2394}" srcOrd="0" destOrd="0" presId="urn:microsoft.com/office/officeart/2011/layout/RadialPictureList"/>
    <dgm:cxn modelId="{59D691E5-B7B5-4489-A55D-F9BD3917A084}" type="presParOf" srcId="{BC619D28-8FA0-44F6-985B-DD24F774C7A8}" destId="{531844D0-A8A5-490C-9CD6-1C5A69770C86}" srcOrd="5" destOrd="0" presId="urn:microsoft.com/office/officeart/2011/layout/RadialPictureList"/>
    <dgm:cxn modelId="{9C06D219-26C5-4BE8-9100-A90793053A1E}" type="presParOf" srcId="{BC619D28-8FA0-44F6-985B-DD24F774C7A8}" destId="{53CBAB04-642F-4142-8AD7-CB0D7412ECE5}" srcOrd="6" destOrd="0" presId="urn:microsoft.com/office/officeart/2011/layout/RadialPictureList"/>
    <dgm:cxn modelId="{88598821-F215-4AFA-B815-A516A3F0FF76}" type="presParOf" srcId="{53CBAB04-642F-4142-8AD7-CB0D7412ECE5}" destId="{0B5A4CC9-896B-4556-96DC-5ADD6D16C746}" srcOrd="0" destOrd="0" presId="urn:microsoft.com/office/officeart/2011/layout/RadialPictureList"/>
    <dgm:cxn modelId="{D8B81810-1AE5-4F4C-A665-48647A5890EA}" type="presParOf" srcId="{BC619D28-8FA0-44F6-985B-DD24F774C7A8}" destId="{9B67EAF5-CE86-4D62-8112-E0622DBC8C3B}" srcOrd="7"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000" b="1" dirty="0" smtClean="0">
              <a:hlinkClick xmlns:r="http://schemas.openxmlformats.org/officeDocument/2006/relationships" r:id="rId1" action="ppaction://hlinksldjump"/>
            </a:rPr>
            <a:t>I.</a:t>
          </a:r>
          <a:r>
            <a:rPr lang="es-ES" sz="2000" b="1" dirty="0" smtClean="0"/>
            <a:t> </a:t>
          </a:r>
          <a:r>
            <a:rPr lang="es-ES" sz="2000" b="1" dirty="0" smtClean="0">
              <a:latin typeface="Arial" pitchFamily="34" charset="0"/>
              <a:cs typeface="Arial" pitchFamily="34" charset="0"/>
            </a:rPr>
            <a:t>Los procesos cognoscitivos en el aprendizaje.</a:t>
          </a:r>
          <a:endParaRPr lang="es-MX" sz="1800" b="1" dirty="0">
            <a:latin typeface="Arial" pitchFamily="34" charset="0"/>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CCA68FBB-FED0-467D-B60A-AC075D6EF544}">
      <dgm:prSet custT="1"/>
      <dgm:spPr/>
      <dgm:t>
        <a:bodyPr/>
        <a:lstStyle/>
        <a:p>
          <a:pPr rtl="0"/>
          <a:r>
            <a:rPr lang="es-ES" sz="2000" b="1" dirty="0" smtClean="0">
              <a:hlinkClick xmlns:r="http://schemas.openxmlformats.org/officeDocument/2006/relationships" r:id="rId2" action="ppaction://hlinksldjump"/>
            </a:rPr>
            <a:t>II</a:t>
          </a:r>
          <a:r>
            <a:rPr lang="es-ES" sz="2000" b="1" dirty="0" smtClean="0">
              <a:latin typeface="Arial" pitchFamily="34" charset="0"/>
              <a:cs typeface="Arial" pitchFamily="34" charset="0"/>
              <a:hlinkClick xmlns:r="http://schemas.openxmlformats.org/officeDocument/2006/relationships" r:id="rId2" action="ppaction://hlinksldjump"/>
            </a:rPr>
            <a:t>.</a:t>
          </a:r>
          <a:r>
            <a:rPr lang="es-ES" sz="2000" b="1" dirty="0" smtClean="0">
              <a:latin typeface="Arial" pitchFamily="34" charset="0"/>
              <a:cs typeface="Arial" pitchFamily="34" charset="0"/>
            </a:rPr>
            <a:t> Las estrategias y técnicas de estudio.</a:t>
          </a:r>
          <a:endParaRPr lang="es-MX" sz="1800" b="1" dirty="0">
            <a:latin typeface="Arial" pitchFamily="34" charset="0"/>
            <a:cs typeface="Arial" pitchFamily="34" charset="0"/>
          </a:endParaRPr>
        </a:p>
      </dgm:t>
    </dgm:pt>
    <dgm:pt modelId="{86F76DFD-0464-430A-8A02-716B8DD0016D}" type="parTrans" cxnId="{C5E45375-52F6-408A-8A27-76B1535A4998}">
      <dgm:prSet/>
      <dgm:spPr/>
      <dgm:t>
        <a:bodyPr/>
        <a:lstStyle/>
        <a:p>
          <a:endParaRPr lang="es-MX"/>
        </a:p>
      </dgm:t>
    </dgm:pt>
    <dgm:pt modelId="{7F170C9B-4F4A-446E-BB4F-B65FB1FC2071}" type="sibTrans" cxnId="{C5E45375-52F6-408A-8A27-76B1535A4998}">
      <dgm:prSet/>
      <dgm:spPr/>
      <dgm:t>
        <a:bodyPr/>
        <a:lstStyle/>
        <a:p>
          <a:endParaRPr lang="es-MX"/>
        </a:p>
      </dgm:t>
    </dgm:pt>
    <dgm:pt modelId="{18B6DBC8-90D1-4462-8EB5-86274BE991A9}">
      <dgm:prSet custT="1"/>
      <dgm:spPr/>
      <dgm:t>
        <a:bodyPr/>
        <a:lstStyle/>
        <a:p>
          <a:pPr rtl="0"/>
          <a:r>
            <a:rPr lang="es-ES" sz="2000" b="1" dirty="0" smtClean="0">
              <a:hlinkClick xmlns:r="http://schemas.openxmlformats.org/officeDocument/2006/relationships" r:id="rId3" action="ppaction://hlinksldjump"/>
            </a:rPr>
            <a:t>III.</a:t>
          </a:r>
          <a:r>
            <a:rPr lang="es-ES" sz="2000" b="1" dirty="0" smtClean="0"/>
            <a:t> </a:t>
          </a:r>
          <a:r>
            <a:rPr lang="es-ES" sz="2000" b="1" dirty="0" smtClean="0">
              <a:latin typeface="Arial" pitchFamily="34" charset="0"/>
              <a:cs typeface="Arial" pitchFamily="34" charset="0"/>
            </a:rPr>
            <a:t>La dimensión motivacional y afectiva en el aprendizaje y </a:t>
          </a:r>
        </a:p>
        <a:p>
          <a:pPr rtl="0"/>
          <a:r>
            <a:rPr lang="es-ES" sz="2000" b="1" dirty="0" smtClean="0">
              <a:latin typeface="Arial" pitchFamily="34" charset="0"/>
              <a:cs typeface="Arial" pitchFamily="34" charset="0"/>
            </a:rPr>
            <a:t>    estudio.</a:t>
          </a:r>
          <a:endParaRPr lang="es-MX" sz="1800" b="1" dirty="0">
            <a:latin typeface="Arial" pitchFamily="34" charset="0"/>
            <a:cs typeface="Arial" pitchFamily="34" charset="0"/>
          </a:endParaRPr>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r>
            <a:rPr lang="es-ES" sz="2000" b="1" dirty="0" smtClean="0">
              <a:hlinkClick xmlns:r="http://schemas.openxmlformats.org/officeDocument/2006/relationships" r:id="rId4" action="ppaction://hlinksldjump"/>
            </a:rPr>
            <a:t>IV.</a:t>
          </a:r>
          <a:r>
            <a:rPr lang="es-ES" sz="2000" b="1" dirty="0" smtClean="0"/>
            <a:t> </a:t>
          </a:r>
          <a:r>
            <a:rPr lang="es-ES" sz="2000" b="1" dirty="0" smtClean="0">
              <a:latin typeface="Arial" pitchFamily="34" charset="0"/>
              <a:cs typeface="Arial" pitchFamily="34" charset="0"/>
            </a:rPr>
            <a:t>Los pilares básicos del aprendizaje.</a:t>
          </a:r>
          <a:endParaRPr lang="es-MX" sz="2000" b="1" dirty="0">
            <a:latin typeface="Arial" pitchFamily="34" charset="0"/>
            <a:cs typeface="Arial" pitchFamily="34" charset="0"/>
          </a:endParaRPr>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39DB9663-E12F-40CA-97E4-816F4E70E753}">
      <dgm:prSet custT="1"/>
      <dgm:spPr/>
      <dgm:t>
        <a:bodyPr/>
        <a:lstStyle/>
        <a:p>
          <a:pPr rtl="0"/>
          <a:endParaRPr lang="es-MX" sz="1800" b="1" dirty="0"/>
        </a:p>
      </dgm:t>
    </dgm:pt>
    <dgm:pt modelId="{830B5730-64B5-4DE8-A0D5-22E74923CB98}" type="parTrans" cxnId="{3505D4DB-0BA6-4F5C-AFB7-53AED431ED68}">
      <dgm:prSet/>
      <dgm:spPr/>
      <dgm:t>
        <a:bodyPr/>
        <a:lstStyle/>
        <a:p>
          <a:endParaRPr lang="es-MX"/>
        </a:p>
      </dgm:t>
    </dgm:pt>
    <dgm:pt modelId="{49BF299E-D239-4CB9-8A16-51DC60AB0F07}" type="sibTrans" cxnId="{3505D4DB-0BA6-4F5C-AFB7-53AED431ED68}">
      <dgm:prSet/>
      <dgm:spPr/>
      <dgm:t>
        <a:bodyPr/>
        <a:lstStyle/>
        <a:p>
          <a:endParaRPr lang="es-MX"/>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5"/>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5"/>
      <dgm:spPr/>
      <dgm:t>
        <a:bodyPr/>
        <a:lstStyle/>
        <a:p>
          <a:endParaRPr lang="es-ES"/>
        </a:p>
      </dgm:t>
    </dgm:pt>
    <dgm:pt modelId="{24274106-98F6-41E6-B1D5-0EA46A17AF66}" type="pres">
      <dgm:prSet presAssocID="{C84C49D6-5A84-4227-B68F-79C52B8C5462}" presName="vert1" presStyleCnt="0"/>
      <dgm:spPr/>
    </dgm:pt>
    <dgm:pt modelId="{E2046DC4-9238-4D54-87CA-6CE1584170E3}" type="pres">
      <dgm:prSet presAssocID="{CCA68FBB-FED0-467D-B60A-AC075D6EF544}" presName="thickLine" presStyleLbl="alignNode1" presStyleIdx="1" presStyleCnt="5"/>
      <dgm:spPr/>
    </dgm:pt>
    <dgm:pt modelId="{A1E54238-0C81-41B0-8FB7-FBC2D94E7A7E}" type="pres">
      <dgm:prSet presAssocID="{CCA68FBB-FED0-467D-B60A-AC075D6EF544}" presName="horz1" presStyleCnt="0"/>
      <dgm:spPr/>
    </dgm:pt>
    <dgm:pt modelId="{A281D976-35D7-43B8-A22D-93F239725652}" type="pres">
      <dgm:prSet presAssocID="{CCA68FBB-FED0-467D-B60A-AC075D6EF544}" presName="tx1" presStyleLbl="revTx" presStyleIdx="1" presStyleCnt="5"/>
      <dgm:spPr/>
      <dgm:t>
        <a:bodyPr/>
        <a:lstStyle/>
        <a:p>
          <a:endParaRPr lang="es-ES"/>
        </a:p>
      </dgm:t>
    </dgm:pt>
    <dgm:pt modelId="{EDAD8F88-A2D9-42F4-A2FC-EB1D6436741F}" type="pres">
      <dgm:prSet presAssocID="{CCA68FBB-FED0-467D-B60A-AC075D6EF544}" presName="vert1" presStyleCnt="0"/>
      <dgm:spPr/>
    </dgm:pt>
    <dgm:pt modelId="{14B31565-B621-4A9D-B527-E79265B5D413}" type="pres">
      <dgm:prSet presAssocID="{18B6DBC8-90D1-4462-8EB5-86274BE991A9}" presName="thickLine" presStyleLbl="alignNode1" presStyleIdx="2" presStyleCnt="5"/>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2" presStyleCnt="5"/>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3" presStyleCnt="5"/>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3" presStyleCnt="5"/>
      <dgm:spPr/>
      <dgm:t>
        <a:bodyPr/>
        <a:lstStyle/>
        <a:p>
          <a:endParaRPr lang="es-ES"/>
        </a:p>
      </dgm:t>
    </dgm:pt>
    <dgm:pt modelId="{E87DDA67-6BF7-4771-8DB7-FE5603634B0A}" type="pres">
      <dgm:prSet presAssocID="{46C17CEB-F7FD-4DB4-9EE2-917795FA4BFC}" presName="vert1" presStyleCnt="0"/>
      <dgm:spPr/>
    </dgm:pt>
    <dgm:pt modelId="{81C8EE6A-94F2-40D9-98F3-255E1AA75A49}" type="pres">
      <dgm:prSet presAssocID="{39DB9663-E12F-40CA-97E4-816F4E70E753}" presName="thickLine" presStyleLbl="alignNode1" presStyleIdx="4" presStyleCnt="5"/>
      <dgm:spPr/>
    </dgm:pt>
    <dgm:pt modelId="{5F02A603-C87C-4DE9-877F-ADEBF2226929}" type="pres">
      <dgm:prSet presAssocID="{39DB9663-E12F-40CA-97E4-816F4E70E753}" presName="horz1" presStyleCnt="0"/>
      <dgm:spPr/>
    </dgm:pt>
    <dgm:pt modelId="{4551A000-5E70-4B85-9D21-FAB33366914A}" type="pres">
      <dgm:prSet presAssocID="{39DB9663-E12F-40CA-97E4-816F4E70E753}" presName="tx1" presStyleLbl="revTx" presStyleIdx="4" presStyleCnt="5"/>
      <dgm:spPr/>
      <dgm:t>
        <a:bodyPr/>
        <a:lstStyle/>
        <a:p>
          <a:endParaRPr lang="es-ES"/>
        </a:p>
      </dgm:t>
    </dgm:pt>
    <dgm:pt modelId="{9424DEE6-8BC1-426D-B131-3D6C416D95F6}" type="pres">
      <dgm:prSet presAssocID="{39DB9663-E12F-40CA-97E4-816F4E70E753}" presName="vert1" presStyleCnt="0"/>
      <dgm:spPr/>
    </dgm:pt>
  </dgm:ptLst>
  <dgm:cxnLst>
    <dgm:cxn modelId="{00802AAE-E56D-4373-B8BB-54EEC132030E}" type="presOf" srcId="{46C17CEB-F7FD-4DB4-9EE2-917795FA4BFC}" destId="{5E446D37-DE4F-4935-8217-BC0AF3CA14B1}" srcOrd="0" destOrd="0" presId="urn:microsoft.com/office/officeart/2008/layout/LinedList"/>
    <dgm:cxn modelId="{C69981A0-AD73-47A6-B825-3476A2CBE3F2}" srcId="{99AB8320-00EE-48E4-BCBC-03E5918C1737}" destId="{C84C49D6-5A84-4227-B68F-79C52B8C5462}" srcOrd="0" destOrd="0" parTransId="{E8B6FB38-262B-4BCE-AD26-81732885B350}" sibTransId="{622531B9-3E49-4D22-9A18-36890C5B5E88}"/>
    <dgm:cxn modelId="{FEC8DF07-30C0-4C7B-95D3-58B656FA9934}" srcId="{99AB8320-00EE-48E4-BCBC-03E5918C1737}" destId="{46C17CEB-F7FD-4DB4-9EE2-917795FA4BFC}" srcOrd="3" destOrd="0" parTransId="{3251E4E7-6F95-4499-A12D-37FF9223E089}" sibTransId="{BA174246-2521-4447-9BC0-328CAB1C5056}"/>
    <dgm:cxn modelId="{1A26C422-DCE1-4CAB-8D45-640275829314}" type="presOf" srcId="{CCA68FBB-FED0-467D-B60A-AC075D6EF544}" destId="{A281D976-35D7-43B8-A22D-93F239725652}" srcOrd="0" destOrd="0" presId="urn:microsoft.com/office/officeart/2008/layout/LinedList"/>
    <dgm:cxn modelId="{C5E45375-52F6-408A-8A27-76B1535A4998}" srcId="{99AB8320-00EE-48E4-BCBC-03E5918C1737}" destId="{CCA68FBB-FED0-467D-B60A-AC075D6EF544}" srcOrd="1" destOrd="0" parTransId="{86F76DFD-0464-430A-8A02-716B8DD0016D}" sibTransId="{7F170C9B-4F4A-446E-BB4F-B65FB1FC2071}"/>
    <dgm:cxn modelId="{DC0A665E-610E-43B1-8C4B-183F94D17500}" type="presOf" srcId="{99AB8320-00EE-48E4-BCBC-03E5918C1737}" destId="{1F42EA7C-AF03-4BAB-BB06-6C7FD815FCED}" srcOrd="0" destOrd="0" presId="urn:microsoft.com/office/officeart/2008/layout/LinedList"/>
    <dgm:cxn modelId="{7A7E8A2E-1CEA-439F-9E77-7F9128AC92AD}" type="presOf" srcId="{18B6DBC8-90D1-4462-8EB5-86274BE991A9}" destId="{4D78B4EC-C4A9-444A-A235-02B20B65E6DA}" srcOrd="0" destOrd="0" presId="urn:microsoft.com/office/officeart/2008/layout/LinedList"/>
    <dgm:cxn modelId="{E3BAC31F-185D-4A0F-AE9A-BA9CD72937DE}" srcId="{99AB8320-00EE-48E4-BCBC-03E5918C1737}" destId="{18B6DBC8-90D1-4462-8EB5-86274BE991A9}" srcOrd="2" destOrd="0" parTransId="{1D93675B-D0BA-4A9B-8D29-0A1899A2A012}" sibTransId="{683CDC1C-3503-49F4-8301-DBDE32CD23D9}"/>
    <dgm:cxn modelId="{3505D4DB-0BA6-4F5C-AFB7-53AED431ED68}" srcId="{99AB8320-00EE-48E4-BCBC-03E5918C1737}" destId="{39DB9663-E12F-40CA-97E4-816F4E70E753}" srcOrd="4" destOrd="0" parTransId="{830B5730-64B5-4DE8-A0D5-22E74923CB98}" sibTransId="{49BF299E-D239-4CB9-8A16-51DC60AB0F07}"/>
    <dgm:cxn modelId="{F25C1A41-338D-4F55-B862-B97097FCCE12}" type="presOf" srcId="{39DB9663-E12F-40CA-97E4-816F4E70E753}" destId="{4551A000-5E70-4B85-9D21-FAB33366914A}" srcOrd="0" destOrd="0" presId="urn:microsoft.com/office/officeart/2008/layout/LinedList"/>
    <dgm:cxn modelId="{6ABA0F82-6944-4EB6-828D-E2FE9E78ED2A}" type="presOf" srcId="{C84C49D6-5A84-4227-B68F-79C52B8C5462}" destId="{3D943924-2DA0-4455-AA17-6E1740E046E5}" srcOrd="0" destOrd="0" presId="urn:microsoft.com/office/officeart/2008/layout/LinedList"/>
    <dgm:cxn modelId="{B06DF2A2-ED65-4E5E-8D30-FE3EEB311356}" type="presParOf" srcId="{1F42EA7C-AF03-4BAB-BB06-6C7FD815FCED}" destId="{37BD1531-1170-4AFC-8483-63725FF4126A}" srcOrd="0" destOrd="0" presId="urn:microsoft.com/office/officeart/2008/layout/LinedList"/>
    <dgm:cxn modelId="{4FA60541-9EC2-4B2C-B950-728A44FB7B50}" type="presParOf" srcId="{1F42EA7C-AF03-4BAB-BB06-6C7FD815FCED}" destId="{E617DF1A-644E-4421-9C74-783CC2DFA46A}" srcOrd="1" destOrd="0" presId="urn:microsoft.com/office/officeart/2008/layout/LinedList"/>
    <dgm:cxn modelId="{D13FA9D1-FA42-4E52-B055-D3D9957EADF8}" type="presParOf" srcId="{E617DF1A-644E-4421-9C74-783CC2DFA46A}" destId="{3D943924-2DA0-4455-AA17-6E1740E046E5}" srcOrd="0" destOrd="0" presId="urn:microsoft.com/office/officeart/2008/layout/LinedList"/>
    <dgm:cxn modelId="{23CDC104-B0B2-4219-B8D9-E90698CA9058}" type="presParOf" srcId="{E617DF1A-644E-4421-9C74-783CC2DFA46A}" destId="{24274106-98F6-41E6-B1D5-0EA46A17AF66}" srcOrd="1" destOrd="0" presId="urn:microsoft.com/office/officeart/2008/layout/LinedList"/>
    <dgm:cxn modelId="{3F690C4A-AFB1-490F-AFBF-BD0035A1AE43}" type="presParOf" srcId="{1F42EA7C-AF03-4BAB-BB06-6C7FD815FCED}" destId="{E2046DC4-9238-4D54-87CA-6CE1584170E3}" srcOrd="2" destOrd="0" presId="urn:microsoft.com/office/officeart/2008/layout/LinedList"/>
    <dgm:cxn modelId="{9A902F55-CC6D-4730-8993-8558A5BE3059}" type="presParOf" srcId="{1F42EA7C-AF03-4BAB-BB06-6C7FD815FCED}" destId="{A1E54238-0C81-41B0-8FB7-FBC2D94E7A7E}" srcOrd="3" destOrd="0" presId="urn:microsoft.com/office/officeart/2008/layout/LinedList"/>
    <dgm:cxn modelId="{6399D4C6-4FBE-4263-95D6-41CD2FCDCA74}" type="presParOf" srcId="{A1E54238-0C81-41B0-8FB7-FBC2D94E7A7E}" destId="{A281D976-35D7-43B8-A22D-93F239725652}" srcOrd="0" destOrd="0" presId="urn:microsoft.com/office/officeart/2008/layout/LinedList"/>
    <dgm:cxn modelId="{5D0C43D1-D35F-44EB-9B5D-74B3C76DF02B}" type="presParOf" srcId="{A1E54238-0C81-41B0-8FB7-FBC2D94E7A7E}" destId="{EDAD8F88-A2D9-42F4-A2FC-EB1D6436741F}" srcOrd="1" destOrd="0" presId="urn:microsoft.com/office/officeart/2008/layout/LinedList"/>
    <dgm:cxn modelId="{1419393D-363A-4A14-9D4C-CBBE3E0CB21E}" type="presParOf" srcId="{1F42EA7C-AF03-4BAB-BB06-6C7FD815FCED}" destId="{14B31565-B621-4A9D-B527-E79265B5D413}" srcOrd="4" destOrd="0" presId="urn:microsoft.com/office/officeart/2008/layout/LinedList"/>
    <dgm:cxn modelId="{AE2C825F-9679-43AA-A668-E3C64C2BB8CE}" type="presParOf" srcId="{1F42EA7C-AF03-4BAB-BB06-6C7FD815FCED}" destId="{4F06D804-02A1-41AE-B7EF-E87548A4A912}" srcOrd="5" destOrd="0" presId="urn:microsoft.com/office/officeart/2008/layout/LinedList"/>
    <dgm:cxn modelId="{89BEB3A3-CB9D-4AFB-91B2-B78593EDBE65}" type="presParOf" srcId="{4F06D804-02A1-41AE-B7EF-E87548A4A912}" destId="{4D78B4EC-C4A9-444A-A235-02B20B65E6DA}" srcOrd="0" destOrd="0" presId="urn:microsoft.com/office/officeart/2008/layout/LinedList"/>
    <dgm:cxn modelId="{BB5A195D-A0B5-45D0-AB86-D94E4C084EBC}" type="presParOf" srcId="{4F06D804-02A1-41AE-B7EF-E87548A4A912}" destId="{312CDC1C-E807-465E-88BD-DB20A2517601}" srcOrd="1" destOrd="0" presId="urn:microsoft.com/office/officeart/2008/layout/LinedList"/>
    <dgm:cxn modelId="{A29D670C-8F6C-457C-BBDC-71567B4A857B}" type="presParOf" srcId="{1F42EA7C-AF03-4BAB-BB06-6C7FD815FCED}" destId="{55A8D139-164C-46B5-981B-DD3F5F283B71}" srcOrd="6" destOrd="0" presId="urn:microsoft.com/office/officeart/2008/layout/LinedList"/>
    <dgm:cxn modelId="{A6DBF694-D353-462C-8C5C-78497EC93328}" type="presParOf" srcId="{1F42EA7C-AF03-4BAB-BB06-6C7FD815FCED}" destId="{CDFC0BC3-0804-4E7E-B81A-5FA300CD2F6E}" srcOrd="7" destOrd="0" presId="urn:microsoft.com/office/officeart/2008/layout/LinedList"/>
    <dgm:cxn modelId="{A96D781B-0C01-411D-9849-128EF69684AE}" type="presParOf" srcId="{CDFC0BC3-0804-4E7E-B81A-5FA300CD2F6E}" destId="{5E446D37-DE4F-4935-8217-BC0AF3CA14B1}" srcOrd="0" destOrd="0" presId="urn:microsoft.com/office/officeart/2008/layout/LinedList"/>
    <dgm:cxn modelId="{FCCE1324-A576-4BAB-BE31-FD4207DCE8C9}" type="presParOf" srcId="{CDFC0BC3-0804-4E7E-B81A-5FA300CD2F6E}" destId="{E87DDA67-6BF7-4771-8DB7-FE5603634B0A}" srcOrd="1" destOrd="0" presId="urn:microsoft.com/office/officeart/2008/layout/LinedList"/>
    <dgm:cxn modelId="{AEB6C93E-1241-4061-94CE-251A52D3D56D}" type="presParOf" srcId="{1F42EA7C-AF03-4BAB-BB06-6C7FD815FCED}" destId="{81C8EE6A-94F2-40D9-98F3-255E1AA75A49}" srcOrd="8" destOrd="0" presId="urn:microsoft.com/office/officeart/2008/layout/LinedList"/>
    <dgm:cxn modelId="{0809A71E-9352-4304-BA3D-97F77E60E48C}" type="presParOf" srcId="{1F42EA7C-AF03-4BAB-BB06-6C7FD815FCED}" destId="{5F02A603-C87C-4DE9-877F-ADEBF2226929}" srcOrd="9" destOrd="0" presId="urn:microsoft.com/office/officeart/2008/layout/LinedList"/>
    <dgm:cxn modelId="{3A381CDF-BA1A-47C9-B33C-B5152A003797}" type="presParOf" srcId="{5F02A603-C87C-4DE9-877F-ADEBF2226929}" destId="{4551A000-5E70-4B85-9D21-FAB33366914A}" srcOrd="0" destOrd="0" presId="urn:microsoft.com/office/officeart/2008/layout/LinedList"/>
    <dgm:cxn modelId="{C3581832-631F-4DAA-8A04-0E70208245AA}" type="presParOf" srcId="{5F02A603-C87C-4DE9-877F-ADEBF2226929}" destId="{9424DEE6-8BC1-426D-B131-3D6C416D95F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000" b="1" dirty="0" smtClean="0">
              <a:hlinkClick xmlns:r="http://schemas.openxmlformats.org/officeDocument/2006/relationships" r:id="rId1" action="ppaction://hlinksldjump"/>
            </a:rPr>
            <a:t>1.1.</a:t>
          </a:r>
          <a:r>
            <a:rPr lang="es-ES" sz="2000" b="1" dirty="0" smtClean="0"/>
            <a:t> Concepto de estrategia.</a:t>
          </a:r>
          <a:endParaRPr lang="es-MX" sz="1800" b="1" dirty="0">
            <a:latin typeface="Arial" pitchFamily="34" charset="0"/>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18B6DBC8-90D1-4462-8EB5-86274BE991A9}">
      <dgm:prSet custT="1"/>
      <dgm:spPr/>
      <dgm:t>
        <a:bodyPr/>
        <a:lstStyle/>
        <a:p>
          <a:pPr rtl="0"/>
          <a:r>
            <a:rPr lang="es-ES" sz="2000" b="1" dirty="0" smtClean="0">
              <a:latin typeface="Arial" pitchFamily="34" charset="0"/>
              <a:cs typeface="Arial" pitchFamily="34" charset="0"/>
              <a:hlinkClick xmlns:r="http://schemas.openxmlformats.org/officeDocument/2006/relationships" r:id="rId2" action="ppaction://hlinksldjump"/>
            </a:rPr>
            <a:t>1.2.</a:t>
          </a:r>
          <a:r>
            <a:rPr lang="es-ES" sz="2000" b="1" dirty="0" smtClean="0">
              <a:latin typeface="Arial" pitchFamily="34" charset="0"/>
              <a:cs typeface="Arial" pitchFamily="34" charset="0"/>
            </a:rPr>
            <a:t> Concepto de aprendizaje.</a:t>
          </a:r>
          <a:endParaRPr lang="es-MX" sz="1800" b="1" dirty="0">
            <a:latin typeface="Arial" pitchFamily="34" charset="0"/>
            <a:cs typeface="Arial" pitchFamily="34" charset="0"/>
          </a:endParaRPr>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r>
            <a:rPr lang="es-ES" sz="2000" b="1" dirty="0" smtClean="0">
              <a:latin typeface="Arial" pitchFamily="34" charset="0"/>
              <a:cs typeface="Arial" pitchFamily="34" charset="0"/>
              <a:hlinkClick xmlns:r="http://schemas.openxmlformats.org/officeDocument/2006/relationships" r:id="rId3" action="ppaction://hlinksldjump"/>
            </a:rPr>
            <a:t>1.3.</a:t>
          </a:r>
          <a:r>
            <a:rPr lang="es-ES" sz="2000" b="1" dirty="0" smtClean="0">
              <a:latin typeface="Arial" pitchFamily="34" charset="0"/>
              <a:cs typeface="Arial" pitchFamily="34" charset="0"/>
            </a:rPr>
            <a:t> Definición de estrategias de selección, organización y </a:t>
          </a:r>
        </a:p>
        <a:p>
          <a:pPr rtl="0"/>
          <a:r>
            <a:rPr lang="es-ES" sz="2000" b="1" dirty="0" smtClean="0">
              <a:latin typeface="Arial" pitchFamily="34" charset="0"/>
              <a:cs typeface="Arial" pitchFamily="34" charset="0"/>
            </a:rPr>
            <a:t>        elaboración.</a:t>
          </a:r>
          <a:endParaRPr lang="es-MX" sz="2000" b="1" dirty="0">
            <a:latin typeface="Arial" pitchFamily="34" charset="0"/>
            <a:cs typeface="Arial" pitchFamily="34" charset="0"/>
          </a:endParaRPr>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28AD1DFB-FE0C-4F8F-9242-2273F3C19F2E}">
      <dgm:prSet custT="1"/>
      <dgm:spPr/>
      <dgm:t>
        <a:bodyPr/>
        <a:lstStyle/>
        <a:p>
          <a:pPr rtl="0"/>
          <a:r>
            <a:rPr lang="es-ES" sz="2000" b="1" dirty="0" smtClean="0">
              <a:latin typeface="Arial" pitchFamily="34" charset="0"/>
              <a:cs typeface="Arial" pitchFamily="34" charset="0"/>
              <a:hlinkClick xmlns:r="http://schemas.openxmlformats.org/officeDocument/2006/relationships" r:id="rId4" action="ppaction://hlinksldjump"/>
            </a:rPr>
            <a:t>1.5.</a:t>
          </a:r>
          <a:r>
            <a:rPr lang="es-ES" sz="2000" b="1" dirty="0" smtClean="0">
              <a:latin typeface="Arial" pitchFamily="34" charset="0"/>
              <a:cs typeface="Arial" pitchFamily="34" charset="0"/>
            </a:rPr>
            <a:t> Definición de las técnicas de estudio.</a:t>
          </a:r>
          <a:endParaRPr lang="es-MX" sz="2000" b="1" dirty="0">
            <a:latin typeface="Arial" pitchFamily="34" charset="0"/>
            <a:cs typeface="Arial" pitchFamily="34" charset="0"/>
          </a:endParaRPr>
        </a:p>
      </dgm:t>
    </dgm:pt>
    <dgm:pt modelId="{2D877C3A-383F-42D3-A428-7769F50EFCAD}" type="parTrans" cxnId="{931CB938-64EE-4553-9212-2B61E67AA790}">
      <dgm:prSet/>
      <dgm:spPr/>
      <dgm:t>
        <a:bodyPr/>
        <a:lstStyle/>
        <a:p>
          <a:endParaRPr lang="es-ES"/>
        </a:p>
      </dgm:t>
    </dgm:pt>
    <dgm:pt modelId="{78CD07BC-607A-4E38-90CB-E478E7C36B3C}" type="sibTrans" cxnId="{931CB938-64EE-4553-9212-2B61E67AA790}">
      <dgm:prSet/>
      <dgm:spPr/>
      <dgm:t>
        <a:bodyPr/>
        <a:lstStyle/>
        <a:p>
          <a:endParaRPr lang="es-ES"/>
        </a:p>
      </dgm:t>
    </dgm:pt>
    <dgm:pt modelId="{83BDFAE4-FB85-4DCF-A96D-A31BF49BE202}">
      <dgm:prSet custT="1"/>
      <dgm:spPr/>
      <dgm:t>
        <a:bodyPr/>
        <a:lstStyle/>
        <a:p>
          <a:pPr rtl="0"/>
          <a:r>
            <a:rPr lang="es-ES" sz="2000" b="1" dirty="0" smtClean="0">
              <a:latin typeface="Arial" pitchFamily="34" charset="0"/>
              <a:cs typeface="Arial" pitchFamily="34" charset="0"/>
              <a:hlinkClick xmlns:r="http://schemas.openxmlformats.org/officeDocument/2006/relationships" r:id="rId4" action="ppaction://hlinksldjump"/>
            </a:rPr>
            <a:t>1.4.</a:t>
          </a:r>
          <a:r>
            <a:rPr lang="es-ES" sz="2000" b="1" dirty="0" smtClean="0">
              <a:latin typeface="Arial" pitchFamily="34" charset="0"/>
              <a:cs typeface="Arial" pitchFamily="34" charset="0"/>
            </a:rPr>
            <a:t> Concepto de estrategias </a:t>
          </a:r>
          <a:r>
            <a:rPr lang="es-ES" sz="2000" b="1" dirty="0" err="1" smtClean="0">
              <a:latin typeface="Arial" pitchFamily="34" charset="0"/>
              <a:cs typeface="Arial" pitchFamily="34" charset="0"/>
            </a:rPr>
            <a:t>metacognitivas</a:t>
          </a:r>
          <a:r>
            <a:rPr lang="es-ES" sz="2000" b="1" dirty="0" smtClean="0">
              <a:latin typeface="Arial" pitchFamily="34" charset="0"/>
              <a:cs typeface="Arial" pitchFamily="34" charset="0"/>
            </a:rPr>
            <a:t>.</a:t>
          </a:r>
          <a:endParaRPr lang="es-MX" sz="2000" b="1" dirty="0">
            <a:latin typeface="Arial" pitchFamily="34" charset="0"/>
            <a:cs typeface="Arial" pitchFamily="34" charset="0"/>
          </a:endParaRPr>
        </a:p>
      </dgm:t>
    </dgm:pt>
    <dgm:pt modelId="{85B2D811-1C07-4DE3-A7E0-CBB02BB350EA}" type="sibTrans" cxnId="{73EE6677-EF88-4E4F-B0F9-A88D7C9AA56F}">
      <dgm:prSet/>
      <dgm:spPr/>
      <dgm:t>
        <a:bodyPr/>
        <a:lstStyle/>
        <a:p>
          <a:endParaRPr lang="es-ES"/>
        </a:p>
      </dgm:t>
    </dgm:pt>
    <dgm:pt modelId="{9DD81C0A-0A3C-44F4-A387-72B5B54F98E7}" type="parTrans" cxnId="{73EE6677-EF88-4E4F-B0F9-A88D7C9AA56F}">
      <dgm:prSet/>
      <dgm:spPr/>
      <dgm:t>
        <a:bodyPr/>
        <a:lstStyle/>
        <a:p>
          <a:endParaRPr lang="es-ES"/>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5"/>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5"/>
      <dgm:spPr/>
      <dgm:t>
        <a:bodyPr/>
        <a:lstStyle/>
        <a:p>
          <a:endParaRPr lang="es-ES"/>
        </a:p>
      </dgm:t>
    </dgm:pt>
    <dgm:pt modelId="{24274106-98F6-41E6-B1D5-0EA46A17AF66}" type="pres">
      <dgm:prSet presAssocID="{C84C49D6-5A84-4227-B68F-79C52B8C5462}" presName="vert1" presStyleCnt="0"/>
      <dgm:spPr/>
    </dgm:pt>
    <dgm:pt modelId="{14B31565-B621-4A9D-B527-E79265B5D413}" type="pres">
      <dgm:prSet presAssocID="{18B6DBC8-90D1-4462-8EB5-86274BE991A9}" presName="thickLine" presStyleLbl="alignNode1" presStyleIdx="1" presStyleCnt="5"/>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1" presStyleCnt="5"/>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2" presStyleCnt="5"/>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2" presStyleCnt="5"/>
      <dgm:spPr/>
      <dgm:t>
        <a:bodyPr/>
        <a:lstStyle/>
        <a:p>
          <a:endParaRPr lang="es-ES"/>
        </a:p>
      </dgm:t>
    </dgm:pt>
    <dgm:pt modelId="{E87DDA67-6BF7-4771-8DB7-FE5603634B0A}" type="pres">
      <dgm:prSet presAssocID="{46C17CEB-F7FD-4DB4-9EE2-917795FA4BFC}" presName="vert1" presStyleCnt="0"/>
      <dgm:spPr/>
    </dgm:pt>
    <dgm:pt modelId="{C07EE1C5-0053-42B6-AD34-F866588F505B}" type="pres">
      <dgm:prSet presAssocID="{83BDFAE4-FB85-4DCF-A96D-A31BF49BE202}" presName="thickLine" presStyleLbl="alignNode1" presStyleIdx="3" presStyleCnt="5"/>
      <dgm:spPr/>
    </dgm:pt>
    <dgm:pt modelId="{8001081E-9C06-463F-B522-6EED8B8F8766}" type="pres">
      <dgm:prSet presAssocID="{83BDFAE4-FB85-4DCF-A96D-A31BF49BE202}" presName="horz1" presStyleCnt="0"/>
      <dgm:spPr/>
    </dgm:pt>
    <dgm:pt modelId="{B6A689F5-D8C4-4903-B4E9-C6F19871ADE6}" type="pres">
      <dgm:prSet presAssocID="{83BDFAE4-FB85-4DCF-A96D-A31BF49BE202}" presName="tx1" presStyleLbl="revTx" presStyleIdx="3" presStyleCnt="5"/>
      <dgm:spPr/>
      <dgm:t>
        <a:bodyPr/>
        <a:lstStyle/>
        <a:p>
          <a:endParaRPr lang="es-ES"/>
        </a:p>
      </dgm:t>
    </dgm:pt>
    <dgm:pt modelId="{1809F3F1-3931-4453-9A8E-0F44D727B3C2}" type="pres">
      <dgm:prSet presAssocID="{83BDFAE4-FB85-4DCF-A96D-A31BF49BE202}" presName="vert1" presStyleCnt="0"/>
      <dgm:spPr/>
    </dgm:pt>
    <dgm:pt modelId="{454B8695-914F-4531-A202-DAF72B7CBA8D}" type="pres">
      <dgm:prSet presAssocID="{28AD1DFB-FE0C-4F8F-9242-2273F3C19F2E}" presName="thickLine" presStyleLbl="alignNode1" presStyleIdx="4" presStyleCnt="5"/>
      <dgm:spPr/>
    </dgm:pt>
    <dgm:pt modelId="{B7D73703-2FAD-44A6-8557-365F431E268C}" type="pres">
      <dgm:prSet presAssocID="{28AD1DFB-FE0C-4F8F-9242-2273F3C19F2E}" presName="horz1" presStyleCnt="0"/>
      <dgm:spPr/>
    </dgm:pt>
    <dgm:pt modelId="{0277102E-2C37-4A58-A52B-929F7CD4A855}" type="pres">
      <dgm:prSet presAssocID="{28AD1DFB-FE0C-4F8F-9242-2273F3C19F2E}" presName="tx1" presStyleLbl="revTx" presStyleIdx="4" presStyleCnt="5"/>
      <dgm:spPr/>
      <dgm:t>
        <a:bodyPr/>
        <a:lstStyle/>
        <a:p>
          <a:endParaRPr lang="es-ES"/>
        </a:p>
      </dgm:t>
    </dgm:pt>
    <dgm:pt modelId="{33F66BC9-6744-490F-8255-1FEEC9DC91DC}" type="pres">
      <dgm:prSet presAssocID="{28AD1DFB-FE0C-4F8F-9242-2273F3C19F2E}" presName="vert1" presStyleCnt="0"/>
      <dgm:spPr/>
    </dgm:pt>
  </dgm:ptLst>
  <dgm:cxnLst>
    <dgm:cxn modelId="{4B4EF689-EEF0-4D6D-BB42-08FB7080E45F}" type="presOf" srcId="{18B6DBC8-90D1-4462-8EB5-86274BE991A9}" destId="{4D78B4EC-C4A9-444A-A235-02B20B65E6DA}" srcOrd="0" destOrd="0" presId="urn:microsoft.com/office/officeart/2008/layout/LinedList"/>
    <dgm:cxn modelId="{C69981A0-AD73-47A6-B825-3476A2CBE3F2}" srcId="{99AB8320-00EE-48E4-BCBC-03E5918C1737}" destId="{C84C49D6-5A84-4227-B68F-79C52B8C5462}" srcOrd="0" destOrd="0" parTransId="{E8B6FB38-262B-4BCE-AD26-81732885B350}" sibTransId="{622531B9-3E49-4D22-9A18-36890C5B5E88}"/>
    <dgm:cxn modelId="{FEC8DF07-30C0-4C7B-95D3-58B656FA9934}" srcId="{99AB8320-00EE-48E4-BCBC-03E5918C1737}" destId="{46C17CEB-F7FD-4DB4-9EE2-917795FA4BFC}" srcOrd="2" destOrd="0" parTransId="{3251E4E7-6F95-4499-A12D-37FF9223E089}" sibTransId="{BA174246-2521-4447-9BC0-328CAB1C5056}"/>
    <dgm:cxn modelId="{766A894C-A45F-4B99-8193-5B6FC4B84ACC}" type="presOf" srcId="{83BDFAE4-FB85-4DCF-A96D-A31BF49BE202}" destId="{B6A689F5-D8C4-4903-B4E9-C6F19871ADE6}" srcOrd="0" destOrd="0" presId="urn:microsoft.com/office/officeart/2008/layout/LinedList"/>
    <dgm:cxn modelId="{91E42CDE-DA9C-4825-8387-D84B6937CD3E}" type="presOf" srcId="{C84C49D6-5A84-4227-B68F-79C52B8C5462}" destId="{3D943924-2DA0-4455-AA17-6E1740E046E5}" srcOrd="0" destOrd="0" presId="urn:microsoft.com/office/officeart/2008/layout/LinedList"/>
    <dgm:cxn modelId="{E3BAC31F-185D-4A0F-AE9A-BA9CD72937DE}" srcId="{99AB8320-00EE-48E4-BCBC-03E5918C1737}" destId="{18B6DBC8-90D1-4462-8EB5-86274BE991A9}" srcOrd="1" destOrd="0" parTransId="{1D93675B-D0BA-4A9B-8D29-0A1899A2A012}" sibTransId="{683CDC1C-3503-49F4-8301-DBDE32CD23D9}"/>
    <dgm:cxn modelId="{73EE6677-EF88-4E4F-B0F9-A88D7C9AA56F}" srcId="{99AB8320-00EE-48E4-BCBC-03E5918C1737}" destId="{83BDFAE4-FB85-4DCF-A96D-A31BF49BE202}" srcOrd="3" destOrd="0" parTransId="{9DD81C0A-0A3C-44F4-A387-72B5B54F98E7}" sibTransId="{85B2D811-1C07-4DE3-A7E0-CBB02BB350EA}"/>
    <dgm:cxn modelId="{BE2324EE-64DB-4798-A981-AEC56913994A}" type="presOf" srcId="{28AD1DFB-FE0C-4F8F-9242-2273F3C19F2E}" destId="{0277102E-2C37-4A58-A52B-929F7CD4A855}" srcOrd="0" destOrd="0" presId="urn:microsoft.com/office/officeart/2008/layout/LinedList"/>
    <dgm:cxn modelId="{DE9B7739-F1AA-4CCC-8F6E-B7E2E106A131}" type="presOf" srcId="{46C17CEB-F7FD-4DB4-9EE2-917795FA4BFC}" destId="{5E446D37-DE4F-4935-8217-BC0AF3CA14B1}" srcOrd="0" destOrd="0" presId="urn:microsoft.com/office/officeart/2008/layout/LinedList"/>
    <dgm:cxn modelId="{931CB938-64EE-4553-9212-2B61E67AA790}" srcId="{99AB8320-00EE-48E4-BCBC-03E5918C1737}" destId="{28AD1DFB-FE0C-4F8F-9242-2273F3C19F2E}" srcOrd="4" destOrd="0" parTransId="{2D877C3A-383F-42D3-A428-7769F50EFCAD}" sibTransId="{78CD07BC-607A-4E38-90CB-E478E7C36B3C}"/>
    <dgm:cxn modelId="{A0B246EA-D234-49C0-9374-E53808AECC55}" type="presOf" srcId="{99AB8320-00EE-48E4-BCBC-03E5918C1737}" destId="{1F42EA7C-AF03-4BAB-BB06-6C7FD815FCED}" srcOrd="0" destOrd="0" presId="urn:microsoft.com/office/officeart/2008/layout/LinedList"/>
    <dgm:cxn modelId="{8127A9F4-A546-4E07-BA2B-E1E9A3861109}" type="presParOf" srcId="{1F42EA7C-AF03-4BAB-BB06-6C7FD815FCED}" destId="{37BD1531-1170-4AFC-8483-63725FF4126A}" srcOrd="0" destOrd="0" presId="urn:microsoft.com/office/officeart/2008/layout/LinedList"/>
    <dgm:cxn modelId="{5C86D69E-5CD8-46D8-8083-E8244925BF6D}" type="presParOf" srcId="{1F42EA7C-AF03-4BAB-BB06-6C7FD815FCED}" destId="{E617DF1A-644E-4421-9C74-783CC2DFA46A}" srcOrd="1" destOrd="0" presId="urn:microsoft.com/office/officeart/2008/layout/LinedList"/>
    <dgm:cxn modelId="{EA13277D-1F1C-404D-83C9-4DFD27335569}" type="presParOf" srcId="{E617DF1A-644E-4421-9C74-783CC2DFA46A}" destId="{3D943924-2DA0-4455-AA17-6E1740E046E5}" srcOrd="0" destOrd="0" presId="urn:microsoft.com/office/officeart/2008/layout/LinedList"/>
    <dgm:cxn modelId="{54173506-4E23-4A9D-8A19-89C16BE4CC87}" type="presParOf" srcId="{E617DF1A-644E-4421-9C74-783CC2DFA46A}" destId="{24274106-98F6-41E6-B1D5-0EA46A17AF66}" srcOrd="1" destOrd="0" presId="urn:microsoft.com/office/officeart/2008/layout/LinedList"/>
    <dgm:cxn modelId="{D6FDAB17-7D3C-40A1-9919-308430BAF11C}" type="presParOf" srcId="{1F42EA7C-AF03-4BAB-BB06-6C7FD815FCED}" destId="{14B31565-B621-4A9D-B527-E79265B5D413}" srcOrd="2" destOrd="0" presId="urn:microsoft.com/office/officeart/2008/layout/LinedList"/>
    <dgm:cxn modelId="{739335AD-8624-4543-BCB2-83FF612075E0}" type="presParOf" srcId="{1F42EA7C-AF03-4BAB-BB06-6C7FD815FCED}" destId="{4F06D804-02A1-41AE-B7EF-E87548A4A912}" srcOrd="3" destOrd="0" presId="urn:microsoft.com/office/officeart/2008/layout/LinedList"/>
    <dgm:cxn modelId="{C00E26AE-0234-4053-B697-4257D8D2A33E}" type="presParOf" srcId="{4F06D804-02A1-41AE-B7EF-E87548A4A912}" destId="{4D78B4EC-C4A9-444A-A235-02B20B65E6DA}" srcOrd="0" destOrd="0" presId="urn:microsoft.com/office/officeart/2008/layout/LinedList"/>
    <dgm:cxn modelId="{50E4BA11-C23E-4069-A613-B3511DCC6E59}" type="presParOf" srcId="{4F06D804-02A1-41AE-B7EF-E87548A4A912}" destId="{312CDC1C-E807-465E-88BD-DB20A2517601}" srcOrd="1" destOrd="0" presId="urn:microsoft.com/office/officeart/2008/layout/LinedList"/>
    <dgm:cxn modelId="{794EC79B-44EF-46C9-9481-946EB8A62664}" type="presParOf" srcId="{1F42EA7C-AF03-4BAB-BB06-6C7FD815FCED}" destId="{55A8D139-164C-46B5-981B-DD3F5F283B71}" srcOrd="4" destOrd="0" presId="urn:microsoft.com/office/officeart/2008/layout/LinedList"/>
    <dgm:cxn modelId="{11F9696C-DE10-41FE-A932-A92268FB10F4}" type="presParOf" srcId="{1F42EA7C-AF03-4BAB-BB06-6C7FD815FCED}" destId="{CDFC0BC3-0804-4E7E-B81A-5FA300CD2F6E}" srcOrd="5" destOrd="0" presId="urn:microsoft.com/office/officeart/2008/layout/LinedList"/>
    <dgm:cxn modelId="{643F17C1-BA56-4A59-B44B-02854BE5800D}" type="presParOf" srcId="{CDFC0BC3-0804-4E7E-B81A-5FA300CD2F6E}" destId="{5E446D37-DE4F-4935-8217-BC0AF3CA14B1}" srcOrd="0" destOrd="0" presId="urn:microsoft.com/office/officeart/2008/layout/LinedList"/>
    <dgm:cxn modelId="{73A57B73-AEC6-4EDB-B24B-4E1055002390}" type="presParOf" srcId="{CDFC0BC3-0804-4E7E-B81A-5FA300CD2F6E}" destId="{E87DDA67-6BF7-4771-8DB7-FE5603634B0A}" srcOrd="1" destOrd="0" presId="urn:microsoft.com/office/officeart/2008/layout/LinedList"/>
    <dgm:cxn modelId="{1B1017A1-D87D-41A6-AF8B-6C943EBF2516}" type="presParOf" srcId="{1F42EA7C-AF03-4BAB-BB06-6C7FD815FCED}" destId="{C07EE1C5-0053-42B6-AD34-F866588F505B}" srcOrd="6" destOrd="0" presId="urn:microsoft.com/office/officeart/2008/layout/LinedList"/>
    <dgm:cxn modelId="{26F6D940-E324-4F0E-943C-68BEB8AF20EC}" type="presParOf" srcId="{1F42EA7C-AF03-4BAB-BB06-6C7FD815FCED}" destId="{8001081E-9C06-463F-B522-6EED8B8F8766}" srcOrd="7" destOrd="0" presId="urn:microsoft.com/office/officeart/2008/layout/LinedList"/>
    <dgm:cxn modelId="{946D6957-030A-4A62-BD31-9C27D36150E9}" type="presParOf" srcId="{8001081E-9C06-463F-B522-6EED8B8F8766}" destId="{B6A689F5-D8C4-4903-B4E9-C6F19871ADE6}" srcOrd="0" destOrd="0" presId="urn:microsoft.com/office/officeart/2008/layout/LinedList"/>
    <dgm:cxn modelId="{05E6F6A2-A6D0-4BB2-AE33-0AAF255A600C}" type="presParOf" srcId="{8001081E-9C06-463F-B522-6EED8B8F8766}" destId="{1809F3F1-3931-4453-9A8E-0F44D727B3C2}" srcOrd="1" destOrd="0" presId="urn:microsoft.com/office/officeart/2008/layout/LinedList"/>
    <dgm:cxn modelId="{FC1B3995-C824-4CD4-B74B-4887C869B467}" type="presParOf" srcId="{1F42EA7C-AF03-4BAB-BB06-6C7FD815FCED}" destId="{454B8695-914F-4531-A202-DAF72B7CBA8D}" srcOrd="8" destOrd="0" presId="urn:microsoft.com/office/officeart/2008/layout/LinedList"/>
    <dgm:cxn modelId="{DF73FB14-9A94-4B13-A522-2E8D8F1B97E6}" type="presParOf" srcId="{1F42EA7C-AF03-4BAB-BB06-6C7FD815FCED}" destId="{B7D73703-2FAD-44A6-8557-365F431E268C}" srcOrd="9" destOrd="0" presId="urn:microsoft.com/office/officeart/2008/layout/LinedList"/>
    <dgm:cxn modelId="{53872A09-2E61-416C-A838-2C4FF9A4EB14}" type="presParOf" srcId="{B7D73703-2FAD-44A6-8557-365F431E268C}" destId="{0277102E-2C37-4A58-A52B-929F7CD4A855}" srcOrd="0" destOrd="0" presId="urn:microsoft.com/office/officeart/2008/layout/LinedList"/>
    <dgm:cxn modelId="{F7AF93DB-9596-4C91-885B-97394B6B0BA7}" type="presParOf" srcId="{B7D73703-2FAD-44A6-8557-365F431E268C}" destId="{33F66BC9-6744-490F-8255-1FEEC9DC91D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400" b="1" dirty="0" smtClean="0">
              <a:latin typeface="Arial" pitchFamily="34" charset="0"/>
              <a:cs typeface="Arial" pitchFamily="34" charset="0"/>
              <a:hlinkClick xmlns:r="http://schemas.openxmlformats.org/officeDocument/2006/relationships" r:id="rId1" action="ppaction://hlinksldjump"/>
            </a:rPr>
            <a:t>2.1.</a:t>
          </a:r>
          <a:r>
            <a:rPr lang="es-ES" sz="2400" b="1" dirty="0" smtClean="0">
              <a:latin typeface="Arial" pitchFamily="34" charset="0"/>
              <a:cs typeface="Arial" pitchFamily="34" charset="0"/>
            </a:rPr>
            <a:t> Conceptos de inteligencia y pensamiento.</a:t>
          </a:r>
          <a:endParaRPr lang="es-MX" sz="2400" b="1" dirty="0">
            <a:latin typeface="Arial" pitchFamily="34" charset="0"/>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CCA68FBB-FED0-467D-B60A-AC075D6EF544}">
      <dgm:prSet custT="1"/>
      <dgm:spPr/>
      <dgm:t>
        <a:bodyPr/>
        <a:lstStyle/>
        <a:p>
          <a:pPr rtl="0"/>
          <a:r>
            <a:rPr lang="es-ES" sz="2400" b="1" dirty="0" smtClean="0">
              <a:latin typeface="Arial" pitchFamily="34" charset="0"/>
              <a:cs typeface="Arial" pitchFamily="34" charset="0"/>
              <a:hlinkClick xmlns:r="http://schemas.openxmlformats.org/officeDocument/2006/relationships" r:id="rId2" action="ppaction://hlinksldjump"/>
            </a:rPr>
            <a:t>2.2.</a:t>
          </a:r>
          <a:r>
            <a:rPr lang="es-ES" sz="2400" b="1" dirty="0" smtClean="0">
              <a:latin typeface="Arial" pitchFamily="34" charset="0"/>
              <a:cs typeface="Arial" pitchFamily="34" charset="0"/>
            </a:rPr>
            <a:t> Concepto de las inteligencias múltiples.</a:t>
          </a:r>
          <a:endParaRPr lang="es-MX" sz="2400" b="1" dirty="0">
            <a:latin typeface="Arial" pitchFamily="34" charset="0"/>
            <a:cs typeface="Arial" pitchFamily="34" charset="0"/>
          </a:endParaRPr>
        </a:p>
      </dgm:t>
    </dgm:pt>
    <dgm:pt modelId="{86F76DFD-0464-430A-8A02-716B8DD0016D}" type="parTrans" cxnId="{C5E45375-52F6-408A-8A27-76B1535A4998}">
      <dgm:prSet/>
      <dgm:spPr/>
      <dgm:t>
        <a:bodyPr/>
        <a:lstStyle/>
        <a:p>
          <a:endParaRPr lang="es-MX"/>
        </a:p>
      </dgm:t>
    </dgm:pt>
    <dgm:pt modelId="{7F170C9B-4F4A-446E-BB4F-B65FB1FC2071}" type="sibTrans" cxnId="{C5E45375-52F6-408A-8A27-76B1535A4998}">
      <dgm:prSet/>
      <dgm:spPr/>
      <dgm:t>
        <a:bodyPr/>
        <a:lstStyle/>
        <a:p>
          <a:endParaRPr lang="es-MX"/>
        </a:p>
      </dgm:t>
    </dgm:pt>
    <dgm:pt modelId="{18B6DBC8-90D1-4462-8EB5-86274BE991A9}">
      <dgm:prSet custT="1"/>
      <dgm:spPr/>
      <dgm:t>
        <a:bodyPr/>
        <a:lstStyle/>
        <a:p>
          <a:pPr rtl="0"/>
          <a:r>
            <a:rPr lang="es-ES" sz="2400" b="1" dirty="0" smtClean="0">
              <a:latin typeface="Arial" pitchFamily="34" charset="0"/>
              <a:cs typeface="Arial" pitchFamily="34" charset="0"/>
              <a:hlinkClick xmlns:r="http://schemas.openxmlformats.org/officeDocument/2006/relationships" r:id="rId3" action="ppaction://hlinksldjump"/>
            </a:rPr>
            <a:t>2.3.</a:t>
          </a:r>
          <a:r>
            <a:rPr lang="es-ES" sz="2400" b="1" dirty="0" smtClean="0">
              <a:latin typeface="Arial" pitchFamily="34" charset="0"/>
              <a:cs typeface="Arial" pitchFamily="34" charset="0"/>
            </a:rPr>
            <a:t> Definición de inteligencia exitosa.</a:t>
          </a:r>
          <a:endParaRPr lang="es-MX" sz="2400" b="1" dirty="0">
            <a:latin typeface="Arial" pitchFamily="34" charset="0"/>
            <a:cs typeface="Arial" pitchFamily="34" charset="0"/>
          </a:endParaRPr>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r>
            <a:rPr lang="es-ES" sz="2400" b="1" dirty="0" smtClean="0">
              <a:latin typeface="Arial" pitchFamily="34" charset="0"/>
              <a:cs typeface="Arial" pitchFamily="34" charset="0"/>
              <a:hlinkClick xmlns:r="http://schemas.openxmlformats.org/officeDocument/2006/relationships" r:id="rId4" action="ppaction://hlinksldjump"/>
            </a:rPr>
            <a:t>2.4.</a:t>
          </a:r>
          <a:r>
            <a:rPr lang="es-ES" sz="2400" b="1" dirty="0" smtClean="0">
              <a:latin typeface="Arial" pitchFamily="34" charset="0"/>
              <a:cs typeface="Arial" pitchFamily="34" charset="0"/>
            </a:rPr>
            <a:t> Concepto de inteligencia emocional.</a:t>
          </a:r>
          <a:endParaRPr lang="es-MX" sz="2400" b="1" dirty="0">
            <a:latin typeface="Arial" pitchFamily="34" charset="0"/>
            <a:cs typeface="Arial" pitchFamily="34" charset="0"/>
          </a:endParaRPr>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83BDFAE4-FB85-4DCF-A96D-A31BF49BE202}">
      <dgm:prSet custT="1"/>
      <dgm:spPr/>
      <dgm:t>
        <a:bodyPr/>
        <a:lstStyle/>
        <a:p>
          <a:pPr rtl="0"/>
          <a:r>
            <a:rPr lang="es-ES" sz="2400" b="1" dirty="0" smtClean="0">
              <a:latin typeface="Arial" pitchFamily="34" charset="0"/>
              <a:cs typeface="Arial" pitchFamily="34" charset="0"/>
              <a:hlinkClick xmlns:r="http://schemas.openxmlformats.org/officeDocument/2006/relationships" r:id="rId5" action="ppaction://hlinksldjump"/>
            </a:rPr>
            <a:t>2.5.</a:t>
          </a:r>
          <a:r>
            <a:rPr lang="es-ES" sz="2400" b="1" dirty="0" smtClean="0">
              <a:latin typeface="Arial" pitchFamily="34" charset="0"/>
              <a:cs typeface="Arial" pitchFamily="34" charset="0"/>
            </a:rPr>
            <a:t> Concepto de percepción.</a:t>
          </a:r>
          <a:endParaRPr lang="es-MX" sz="2400" b="1" dirty="0">
            <a:latin typeface="Arial" pitchFamily="34" charset="0"/>
            <a:cs typeface="Arial" pitchFamily="34" charset="0"/>
          </a:endParaRPr>
        </a:p>
      </dgm:t>
    </dgm:pt>
    <dgm:pt modelId="{85B2D811-1C07-4DE3-A7E0-CBB02BB350EA}" type="sibTrans" cxnId="{73EE6677-EF88-4E4F-B0F9-A88D7C9AA56F}">
      <dgm:prSet/>
      <dgm:spPr/>
      <dgm:t>
        <a:bodyPr/>
        <a:lstStyle/>
        <a:p>
          <a:endParaRPr lang="es-ES"/>
        </a:p>
      </dgm:t>
    </dgm:pt>
    <dgm:pt modelId="{9DD81C0A-0A3C-44F4-A387-72B5B54F98E7}" type="parTrans" cxnId="{73EE6677-EF88-4E4F-B0F9-A88D7C9AA56F}">
      <dgm:prSet/>
      <dgm:spPr/>
      <dgm:t>
        <a:bodyPr/>
        <a:lstStyle/>
        <a:p>
          <a:endParaRPr lang="es-ES"/>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5"/>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5" custScaleY="129633"/>
      <dgm:spPr/>
      <dgm:t>
        <a:bodyPr/>
        <a:lstStyle/>
        <a:p>
          <a:endParaRPr lang="es-ES"/>
        </a:p>
      </dgm:t>
    </dgm:pt>
    <dgm:pt modelId="{24274106-98F6-41E6-B1D5-0EA46A17AF66}" type="pres">
      <dgm:prSet presAssocID="{C84C49D6-5A84-4227-B68F-79C52B8C5462}" presName="vert1" presStyleCnt="0"/>
      <dgm:spPr/>
    </dgm:pt>
    <dgm:pt modelId="{E2046DC4-9238-4D54-87CA-6CE1584170E3}" type="pres">
      <dgm:prSet presAssocID="{CCA68FBB-FED0-467D-B60A-AC075D6EF544}" presName="thickLine" presStyleLbl="alignNode1" presStyleIdx="1" presStyleCnt="5"/>
      <dgm:spPr/>
    </dgm:pt>
    <dgm:pt modelId="{A1E54238-0C81-41B0-8FB7-FBC2D94E7A7E}" type="pres">
      <dgm:prSet presAssocID="{CCA68FBB-FED0-467D-B60A-AC075D6EF544}" presName="horz1" presStyleCnt="0"/>
      <dgm:spPr/>
    </dgm:pt>
    <dgm:pt modelId="{A281D976-35D7-43B8-A22D-93F239725652}" type="pres">
      <dgm:prSet presAssocID="{CCA68FBB-FED0-467D-B60A-AC075D6EF544}" presName="tx1" presStyleLbl="revTx" presStyleIdx="1" presStyleCnt="5" custScaleY="156037"/>
      <dgm:spPr/>
      <dgm:t>
        <a:bodyPr/>
        <a:lstStyle/>
        <a:p>
          <a:endParaRPr lang="es-ES"/>
        </a:p>
      </dgm:t>
    </dgm:pt>
    <dgm:pt modelId="{EDAD8F88-A2D9-42F4-A2FC-EB1D6436741F}" type="pres">
      <dgm:prSet presAssocID="{CCA68FBB-FED0-467D-B60A-AC075D6EF544}" presName="vert1" presStyleCnt="0"/>
      <dgm:spPr/>
    </dgm:pt>
    <dgm:pt modelId="{14B31565-B621-4A9D-B527-E79265B5D413}" type="pres">
      <dgm:prSet presAssocID="{18B6DBC8-90D1-4462-8EB5-86274BE991A9}" presName="thickLine" presStyleLbl="alignNode1" presStyleIdx="2" presStyleCnt="5"/>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2" presStyleCnt="5" custScaleY="117664"/>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3" presStyleCnt="5"/>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3" presStyleCnt="5" custScaleY="134260"/>
      <dgm:spPr/>
      <dgm:t>
        <a:bodyPr/>
        <a:lstStyle/>
        <a:p>
          <a:endParaRPr lang="es-ES"/>
        </a:p>
      </dgm:t>
    </dgm:pt>
    <dgm:pt modelId="{E87DDA67-6BF7-4771-8DB7-FE5603634B0A}" type="pres">
      <dgm:prSet presAssocID="{46C17CEB-F7FD-4DB4-9EE2-917795FA4BFC}" presName="vert1" presStyleCnt="0"/>
      <dgm:spPr/>
    </dgm:pt>
    <dgm:pt modelId="{C07EE1C5-0053-42B6-AD34-F866588F505B}" type="pres">
      <dgm:prSet presAssocID="{83BDFAE4-FB85-4DCF-A96D-A31BF49BE202}" presName="thickLine" presStyleLbl="alignNode1" presStyleIdx="4" presStyleCnt="5"/>
      <dgm:spPr/>
    </dgm:pt>
    <dgm:pt modelId="{8001081E-9C06-463F-B522-6EED8B8F8766}" type="pres">
      <dgm:prSet presAssocID="{83BDFAE4-FB85-4DCF-A96D-A31BF49BE202}" presName="horz1" presStyleCnt="0"/>
      <dgm:spPr/>
    </dgm:pt>
    <dgm:pt modelId="{B6A689F5-D8C4-4903-B4E9-C6F19871ADE6}" type="pres">
      <dgm:prSet presAssocID="{83BDFAE4-FB85-4DCF-A96D-A31BF49BE202}" presName="tx1" presStyleLbl="revTx" presStyleIdx="4" presStyleCnt="5" custScaleY="139148"/>
      <dgm:spPr/>
      <dgm:t>
        <a:bodyPr/>
        <a:lstStyle/>
        <a:p>
          <a:endParaRPr lang="es-ES"/>
        </a:p>
      </dgm:t>
    </dgm:pt>
    <dgm:pt modelId="{1809F3F1-3931-4453-9A8E-0F44D727B3C2}" type="pres">
      <dgm:prSet presAssocID="{83BDFAE4-FB85-4DCF-A96D-A31BF49BE202}" presName="vert1" presStyleCnt="0"/>
      <dgm:spPr/>
    </dgm:pt>
  </dgm:ptLst>
  <dgm:cxnLst>
    <dgm:cxn modelId="{A74CBC4C-7231-4560-B78A-C6D645AEE19F}" type="presOf" srcId="{18B6DBC8-90D1-4462-8EB5-86274BE991A9}" destId="{4D78B4EC-C4A9-444A-A235-02B20B65E6DA}" srcOrd="0" destOrd="0" presId="urn:microsoft.com/office/officeart/2008/layout/LinedList"/>
    <dgm:cxn modelId="{5650D5EF-9B4C-4020-8F3F-44615D04113D}" type="presOf" srcId="{83BDFAE4-FB85-4DCF-A96D-A31BF49BE202}" destId="{B6A689F5-D8C4-4903-B4E9-C6F19871ADE6}" srcOrd="0" destOrd="0" presId="urn:microsoft.com/office/officeart/2008/layout/LinedList"/>
    <dgm:cxn modelId="{C69981A0-AD73-47A6-B825-3476A2CBE3F2}" srcId="{99AB8320-00EE-48E4-BCBC-03E5918C1737}" destId="{C84C49D6-5A84-4227-B68F-79C52B8C5462}" srcOrd="0" destOrd="0" parTransId="{E8B6FB38-262B-4BCE-AD26-81732885B350}" sibTransId="{622531B9-3E49-4D22-9A18-36890C5B5E88}"/>
    <dgm:cxn modelId="{FEC8DF07-30C0-4C7B-95D3-58B656FA9934}" srcId="{99AB8320-00EE-48E4-BCBC-03E5918C1737}" destId="{46C17CEB-F7FD-4DB4-9EE2-917795FA4BFC}" srcOrd="3" destOrd="0" parTransId="{3251E4E7-6F95-4499-A12D-37FF9223E089}" sibTransId="{BA174246-2521-4447-9BC0-328CAB1C5056}"/>
    <dgm:cxn modelId="{55AB3F81-4878-42DE-99CF-C37A6214D6A9}" type="presOf" srcId="{99AB8320-00EE-48E4-BCBC-03E5918C1737}" destId="{1F42EA7C-AF03-4BAB-BB06-6C7FD815FCED}" srcOrd="0" destOrd="0" presId="urn:microsoft.com/office/officeart/2008/layout/LinedList"/>
    <dgm:cxn modelId="{1FB74C42-B9E8-4AE8-9E8F-487C73E95E54}" type="presOf" srcId="{46C17CEB-F7FD-4DB4-9EE2-917795FA4BFC}" destId="{5E446D37-DE4F-4935-8217-BC0AF3CA14B1}" srcOrd="0" destOrd="0" presId="urn:microsoft.com/office/officeart/2008/layout/LinedList"/>
    <dgm:cxn modelId="{AC130AAC-B9A8-4BB1-8856-5C2B5C07679A}" type="presOf" srcId="{C84C49D6-5A84-4227-B68F-79C52B8C5462}" destId="{3D943924-2DA0-4455-AA17-6E1740E046E5}" srcOrd="0" destOrd="0" presId="urn:microsoft.com/office/officeart/2008/layout/LinedList"/>
    <dgm:cxn modelId="{C5E45375-52F6-408A-8A27-76B1535A4998}" srcId="{99AB8320-00EE-48E4-BCBC-03E5918C1737}" destId="{CCA68FBB-FED0-467D-B60A-AC075D6EF544}" srcOrd="1" destOrd="0" parTransId="{86F76DFD-0464-430A-8A02-716B8DD0016D}" sibTransId="{7F170C9B-4F4A-446E-BB4F-B65FB1FC2071}"/>
    <dgm:cxn modelId="{7989F5FA-1728-43FE-B82B-BAF016C14E97}" type="presOf" srcId="{CCA68FBB-FED0-467D-B60A-AC075D6EF544}" destId="{A281D976-35D7-43B8-A22D-93F239725652}" srcOrd="0" destOrd="0" presId="urn:microsoft.com/office/officeart/2008/layout/LinedList"/>
    <dgm:cxn modelId="{E3BAC31F-185D-4A0F-AE9A-BA9CD72937DE}" srcId="{99AB8320-00EE-48E4-BCBC-03E5918C1737}" destId="{18B6DBC8-90D1-4462-8EB5-86274BE991A9}" srcOrd="2" destOrd="0" parTransId="{1D93675B-D0BA-4A9B-8D29-0A1899A2A012}" sibTransId="{683CDC1C-3503-49F4-8301-DBDE32CD23D9}"/>
    <dgm:cxn modelId="{73EE6677-EF88-4E4F-B0F9-A88D7C9AA56F}" srcId="{99AB8320-00EE-48E4-BCBC-03E5918C1737}" destId="{83BDFAE4-FB85-4DCF-A96D-A31BF49BE202}" srcOrd="4" destOrd="0" parTransId="{9DD81C0A-0A3C-44F4-A387-72B5B54F98E7}" sibTransId="{85B2D811-1C07-4DE3-A7E0-CBB02BB350EA}"/>
    <dgm:cxn modelId="{6E9795BA-E16C-4204-A542-5D8516BEB965}" type="presParOf" srcId="{1F42EA7C-AF03-4BAB-BB06-6C7FD815FCED}" destId="{37BD1531-1170-4AFC-8483-63725FF4126A}" srcOrd="0" destOrd="0" presId="urn:microsoft.com/office/officeart/2008/layout/LinedList"/>
    <dgm:cxn modelId="{243D6DCF-29F9-416F-94C1-129DCA097047}" type="presParOf" srcId="{1F42EA7C-AF03-4BAB-BB06-6C7FD815FCED}" destId="{E617DF1A-644E-4421-9C74-783CC2DFA46A}" srcOrd="1" destOrd="0" presId="urn:microsoft.com/office/officeart/2008/layout/LinedList"/>
    <dgm:cxn modelId="{A9A3F654-E39E-4C87-A628-895E102A8E13}" type="presParOf" srcId="{E617DF1A-644E-4421-9C74-783CC2DFA46A}" destId="{3D943924-2DA0-4455-AA17-6E1740E046E5}" srcOrd="0" destOrd="0" presId="urn:microsoft.com/office/officeart/2008/layout/LinedList"/>
    <dgm:cxn modelId="{26161041-F527-4772-A223-6F6A0FBD1F5B}" type="presParOf" srcId="{E617DF1A-644E-4421-9C74-783CC2DFA46A}" destId="{24274106-98F6-41E6-B1D5-0EA46A17AF66}" srcOrd="1" destOrd="0" presId="urn:microsoft.com/office/officeart/2008/layout/LinedList"/>
    <dgm:cxn modelId="{0C044729-4E59-45D4-A116-760CA6FF17E3}" type="presParOf" srcId="{1F42EA7C-AF03-4BAB-BB06-6C7FD815FCED}" destId="{E2046DC4-9238-4D54-87CA-6CE1584170E3}" srcOrd="2" destOrd="0" presId="urn:microsoft.com/office/officeart/2008/layout/LinedList"/>
    <dgm:cxn modelId="{4C48A08F-BD5B-41B3-9E0D-AC716175ABBC}" type="presParOf" srcId="{1F42EA7C-AF03-4BAB-BB06-6C7FD815FCED}" destId="{A1E54238-0C81-41B0-8FB7-FBC2D94E7A7E}" srcOrd="3" destOrd="0" presId="urn:microsoft.com/office/officeart/2008/layout/LinedList"/>
    <dgm:cxn modelId="{846EFE92-FBF9-4E23-85E0-B8E7F6F2B6C4}" type="presParOf" srcId="{A1E54238-0C81-41B0-8FB7-FBC2D94E7A7E}" destId="{A281D976-35D7-43B8-A22D-93F239725652}" srcOrd="0" destOrd="0" presId="urn:microsoft.com/office/officeart/2008/layout/LinedList"/>
    <dgm:cxn modelId="{0B86302D-2A85-44EB-9032-D19C664DD1E3}" type="presParOf" srcId="{A1E54238-0C81-41B0-8FB7-FBC2D94E7A7E}" destId="{EDAD8F88-A2D9-42F4-A2FC-EB1D6436741F}" srcOrd="1" destOrd="0" presId="urn:microsoft.com/office/officeart/2008/layout/LinedList"/>
    <dgm:cxn modelId="{EDDE957A-7FDE-4B06-864F-618AB719A34C}" type="presParOf" srcId="{1F42EA7C-AF03-4BAB-BB06-6C7FD815FCED}" destId="{14B31565-B621-4A9D-B527-E79265B5D413}" srcOrd="4" destOrd="0" presId="urn:microsoft.com/office/officeart/2008/layout/LinedList"/>
    <dgm:cxn modelId="{136E4E78-711B-4ACB-9D0F-B2D3A96BAF8A}" type="presParOf" srcId="{1F42EA7C-AF03-4BAB-BB06-6C7FD815FCED}" destId="{4F06D804-02A1-41AE-B7EF-E87548A4A912}" srcOrd="5" destOrd="0" presId="urn:microsoft.com/office/officeart/2008/layout/LinedList"/>
    <dgm:cxn modelId="{DFE34747-4A7A-4FC3-8823-6516BDDDA981}" type="presParOf" srcId="{4F06D804-02A1-41AE-B7EF-E87548A4A912}" destId="{4D78B4EC-C4A9-444A-A235-02B20B65E6DA}" srcOrd="0" destOrd="0" presId="urn:microsoft.com/office/officeart/2008/layout/LinedList"/>
    <dgm:cxn modelId="{874962EE-EDB1-49EC-BD42-3C8DA757E05F}" type="presParOf" srcId="{4F06D804-02A1-41AE-B7EF-E87548A4A912}" destId="{312CDC1C-E807-465E-88BD-DB20A2517601}" srcOrd="1" destOrd="0" presId="urn:microsoft.com/office/officeart/2008/layout/LinedList"/>
    <dgm:cxn modelId="{85498C9F-D31A-4A8F-835D-70E25E7CF50B}" type="presParOf" srcId="{1F42EA7C-AF03-4BAB-BB06-6C7FD815FCED}" destId="{55A8D139-164C-46B5-981B-DD3F5F283B71}" srcOrd="6" destOrd="0" presId="urn:microsoft.com/office/officeart/2008/layout/LinedList"/>
    <dgm:cxn modelId="{A74437AC-825C-43C1-A5FA-130451016253}" type="presParOf" srcId="{1F42EA7C-AF03-4BAB-BB06-6C7FD815FCED}" destId="{CDFC0BC3-0804-4E7E-B81A-5FA300CD2F6E}" srcOrd="7" destOrd="0" presId="urn:microsoft.com/office/officeart/2008/layout/LinedList"/>
    <dgm:cxn modelId="{E4C99DE2-AD9D-420E-8E3E-BA1A709D3C4E}" type="presParOf" srcId="{CDFC0BC3-0804-4E7E-B81A-5FA300CD2F6E}" destId="{5E446D37-DE4F-4935-8217-BC0AF3CA14B1}" srcOrd="0" destOrd="0" presId="urn:microsoft.com/office/officeart/2008/layout/LinedList"/>
    <dgm:cxn modelId="{24B9FA65-46B4-403D-A8A6-0651DDEB1E23}" type="presParOf" srcId="{CDFC0BC3-0804-4E7E-B81A-5FA300CD2F6E}" destId="{E87DDA67-6BF7-4771-8DB7-FE5603634B0A}" srcOrd="1" destOrd="0" presId="urn:microsoft.com/office/officeart/2008/layout/LinedList"/>
    <dgm:cxn modelId="{50F9819B-C9AC-4C34-9027-8685BE6D54AB}" type="presParOf" srcId="{1F42EA7C-AF03-4BAB-BB06-6C7FD815FCED}" destId="{C07EE1C5-0053-42B6-AD34-F866588F505B}" srcOrd="8" destOrd="0" presId="urn:microsoft.com/office/officeart/2008/layout/LinedList"/>
    <dgm:cxn modelId="{312F6A37-C230-4355-A463-2F1A72083C1E}" type="presParOf" srcId="{1F42EA7C-AF03-4BAB-BB06-6C7FD815FCED}" destId="{8001081E-9C06-463F-B522-6EED8B8F8766}" srcOrd="9" destOrd="0" presId="urn:microsoft.com/office/officeart/2008/layout/LinedList"/>
    <dgm:cxn modelId="{0894D1CD-808D-448C-BACD-F9DE3C679408}" type="presParOf" srcId="{8001081E-9C06-463F-B522-6EED8B8F8766}" destId="{B6A689F5-D8C4-4903-B4E9-C6F19871ADE6}" srcOrd="0" destOrd="0" presId="urn:microsoft.com/office/officeart/2008/layout/LinedList"/>
    <dgm:cxn modelId="{BBEEAD39-8233-42DD-ACA9-DEAC6977A90B}" type="presParOf" srcId="{8001081E-9C06-463F-B522-6EED8B8F8766}" destId="{1809F3F1-3931-4453-9A8E-0F44D727B3C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400" b="1" dirty="0" smtClean="0">
              <a:latin typeface="Arial" pitchFamily="34" charset="0"/>
              <a:cs typeface="Arial" pitchFamily="34" charset="0"/>
              <a:hlinkClick xmlns:r="http://schemas.openxmlformats.org/officeDocument/2006/relationships" r:id="rId1" action="ppaction://hlinksldjump"/>
            </a:rPr>
            <a:t>2.6.</a:t>
          </a:r>
          <a:r>
            <a:rPr lang="es-ES" sz="2400" b="1" dirty="0" smtClean="0">
              <a:latin typeface="Arial" pitchFamily="34" charset="0"/>
              <a:cs typeface="Arial" pitchFamily="34" charset="0"/>
            </a:rPr>
            <a:t> Conceptos de atención.</a:t>
          </a:r>
          <a:endParaRPr lang="es-MX" sz="2400" b="1" dirty="0">
            <a:latin typeface="Arial" pitchFamily="34" charset="0"/>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CCA68FBB-FED0-467D-B60A-AC075D6EF544}">
      <dgm:prSet custT="1"/>
      <dgm:spPr/>
      <dgm:t>
        <a:bodyPr/>
        <a:lstStyle/>
        <a:p>
          <a:pPr rtl="0"/>
          <a:r>
            <a:rPr lang="es-ES" sz="2400" b="1" dirty="0" smtClean="0">
              <a:latin typeface="Arial" pitchFamily="34" charset="0"/>
              <a:cs typeface="Arial" pitchFamily="34" charset="0"/>
              <a:hlinkClick xmlns:r="http://schemas.openxmlformats.org/officeDocument/2006/relationships" r:id="rId2" action="ppaction://hlinksldjump"/>
            </a:rPr>
            <a:t>2.7.</a:t>
          </a:r>
          <a:r>
            <a:rPr lang="es-ES" sz="2400" b="1" dirty="0" smtClean="0">
              <a:latin typeface="Arial" pitchFamily="34" charset="0"/>
              <a:cs typeface="Arial" pitchFamily="34" charset="0"/>
            </a:rPr>
            <a:t> Estrategias atencionales y déficit de atención</a:t>
          </a:r>
        </a:p>
        <a:p>
          <a:pPr rtl="0"/>
          <a:r>
            <a:rPr lang="es-ES" sz="2400" b="1" dirty="0" smtClean="0">
              <a:latin typeface="Arial" pitchFamily="34" charset="0"/>
              <a:cs typeface="Arial" pitchFamily="34" charset="0"/>
            </a:rPr>
            <a:t>       con hiperactividad.</a:t>
          </a:r>
          <a:endParaRPr lang="es-MX" sz="2400" b="1" dirty="0">
            <a:latin typeface="Arial" pitchFamily="34" charset="0"/>
            <a:cs typeface="Arial" pitchFamily="34" charset="0"/>
          </a:endParaRPr>
        </a:p>
      </dgm:t>
    </dgm:pt>
    <dgm:pt modelId="{86F76DFD-0464-430A-8A02-716B8DD0016D}" type="parTrans" cxnId="{C5E45375-52F6-408A-8A27-76B1535A4998}">
      <dgm:prSet/>
      <dgm:spPr/>
      <dgm:t>
        <a:bodyPr/>
        <a:lstStyle/>
        <a:p>
          <a:endParaRPr lang="es-MX"/>
        </a:p>
      </dgm:t>
    </dgm:pt>
    <dgm:pt modelId="{7F170C9B-4F4A-446E-BB4F-B65FB1FC2071}" type="sibTrans" cxnId="{C5E45375-52F6-408A-8A27-76B1535A4998}">
      <dgm:prSet/>
      <dgm:spPr/>
      <dgm:t>
        <a:bodyPr/>
        <a:lstStyle/>
        <a:p>
          <a:endParaRPr lang="es-MX"/>
        </a:p>
      </dgm:t>
    </dgm:pt>
    <dgm:pt modelId="{18B6DBC8-90D1-4462-8EB5-86274BE991A9}">
      <dgm:prSet custT="1"/>
      <dgm:spPr/>
      <dgm:t>
        <a:bodyPr/>
        <a:lstStyle/>
        <a:p>
          <a:pPr rtl="0"/>
          <a:r>
            <a:rPr lang="es-ES" sz="2400" b="1" dirty="0" smtClean="0">
              <a:latin typeface="Arial" pitchFamily="34" charset="0"/>
              <a:cs typeface="Arial" pitchFamily="34" charset="0"/>
              <a:hlinkClick xmlns:r="http://schemas.openxmlformats.org/officeDocument/2006/relationships" r:id="rId3" action="ppaction://hlinksldjump"/>
            </a:rPr>
            <a:t>2.8.</a:t>
          </a:r>
          <a:r>
            <a:rPr lang="es-ES" sz="2400" b="1" dirty="0" smtClean="0">
              <a:latin typeface="Arial" pitchFamily="34" charset="0"/>
              <a:cs typeface="Arial" pitchFamily="34" charset="0"/>
            </a:rPr>
            <a:t> Definición de la codificación, almacenamiento</a:t>
          </a:r>
        </a:p>
        <a:p>
          <a:pPr rtl="0"/>
          <a:r>
            <a:rPr lang="es-ES" sz="2400" b="1" dirty="0" smtClean="0">
              <a:latin typeface="Arial" pitchFamily="34" charset="0"/>
              <a:cs typeface="Arial" pitchFamily="34" charset="0"/>
            </a:rPr>
            <a:t>       y recuperación de la información.</a:t>
          </a:r>
          <a:endParaRPr lang="es-MX" sz="2400" b="1" dirty="0">
            <a:latin typeface="Arial" pitchFamily="34" charset="0"/>
            <a:cs typeface="Arial" pitchFamily="34" charset="0"/>
          </a:endParaRPr>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r>
            <a:rPr lang="es-ES" sz="2400" b="1" dirty="0" smtClean="0">
              <a:latin typeface="Arial" pitchFamily="34" charset="0"/>
              <a:cs typeface="Arial" pitchFamily="34" charset="0"/>
              <a:hlinkClick xmlns:r="http://schemas.openxmlformats.org/officeDocument/2006/relationships" r:id="rId4" action="ppaction://hlinksldjump"/>
            </a:rPr>
            <a:t>2.9.</a:t>
          </a:r>
          <a:r>
            <a:rPr lang="es-ES" sz="2400" b="1" dirty="0" smtClean="0">
              <a:latin typeface="Arial" pitchFamily="34" charset="0"/>
              <a:cs typeface="Arial" pitchFamily="34" charset="0"/>
            </a:rPr>
            <a:t> Concepto de la memoria y su papel en el </a:t>
          </a:r>
        </a:p>
        <a:p>
          <a:pPr rtl="0"/>
          <a:r>
            <a:rPr lang="es-ES" sz="2400" b="1" dirty="0" smtClean="0">
              <a:latin typeface="Arial" pitchFamily="34" charset="0"/>
              <a:cs typeface="Arial" pitchFamily="34" charset="0"/>
            </a:rPr>
            <a:t>       aprendizaje.</a:t>
          </a:r>
          <a:endParaRPr lang="es-MX" sz="2400" b="1" dirty="0">
            <a:latin typeface="Arial" pitchFamily="34" charset="0"/>
            <a:cs typeface="Arial" pitchFamily="34" charset="0"/>
          </a:endParaRPr>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83BDFAE4-FB85-4DCF-A96D-A31BF49BE202}">
      <dgm:prSet custT="1"/>
      <dgm:spPr/>
      <dgm:t>
        <a:bodyPr/>
        <a:lstStyle/>
        <a:p>
          <a:pPr rtl="0"/>
          <a:endParaRPr lang="es-MX" sz="2400" b="1" dirty="0">
            <a:latin typeface="Arial" pitchFamily="34" charset="0"/>
            <a:cs typeface="Arial" pitchFamily="34" charset="0"/>
          </a:endParaRPr>
        </a:p>
      </dgm:t>
    </dgm:pt>
    <dgm:pt modelId="{85B2D811-1C07-4DE3-A7E0-CBB02BB350EA}" type="sibTrans" cxnId="{73EE6677-EF88-4E4F-B0F9-A88D7C9AA56F}">
      <dgm:prSet/>
      <dgm:spPr/>
      <dgm:t>
        <a:bodyPr/>
        <a:lstStyle/>
        <a:p>
          <a:endParaRPr lang="es-ES"/>
        </a:p>
      </dgm:t>
    </dgm:pt>
    <dgm:pt modelId="{9DD81C0A-0A3C-44F4-A387-72B5B54F98E7}" type="parTrans" cxnId="{73EE6677-EF88-4E4F-B0F9-A88D7C9AA56F}">
      <dgm:prSet/>
      <dgm:spPr/>
      <dgm:t>
        <a:bodyPr/>
        <a:lstStyle/>
        <a:p>
          <a:endParaRPr lang="es-ES"/>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5"/>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5" custScaleY="197084"/>
      <dgm:spPr/>
      <dgm:t>
        <a:bodyPr/>
        <a:lstStyle/>
        <a:p>
          <a:endParaRPr lang="es-ES"/>
        </a:p>
      </dgm:t>
    </dgm:pt>
    <dgm:pt modelId="{24274106-98F6-41E6-B1D5-0EA46A17AF66}" type="pres">
      <dgm:prSet presAssocID="{C84C49D6-5A84-4227-B68F-79C52B8C5462}" presName="vert1" presStyleCnt="0"/>
      <dgm:spPr/>
    </dgm:pt>
    <dgm:pt modelId="{E2046DC4-9238-4D54-87CA-6CE1584170E3}" type="pres">
      <dgm:prSet presAssocID="{CCA68FBB-FED0-467D-B60A-AC075D6EF544}" presName="thickLine" presStyleLbl="alignNode1" presStyleIdx="1" presStyleCnt="5"/>
      <dgm:spPr/>
    </dgm:pt>
    <dgm:pt modelId="{A1E54238-0C81-41B0-8FB7-FBC2D94E7A7E}" type="pres">
      <dgm:prSet presAssocID="{CCA68FBB-FED0-467D-B60A-AC075D6EF544}" presName="horz1" presStyleCnt="0"/>
      <dgm:spPr/>
    </dgm:pt>
    <dgm:pt modelId="{A281D976-35D7-43B8-A22D-93F239725652}" type="pres">
      <dgm:prSet presAssocID="{CCA68FBB-FED0-467D-B60A-AC075D6EF544}" presName="tx1" presStyleLbl="revTx" presStyleIdx="1" presStyleCnt="5" custScaleY="278918"/>
      <dgm:spPr/>
      <dgm:t>
        <a:bodyPr/>
        <a:lstStyle/>
        <a:p>
          <a:endParaRPr lang="es-ES"/>
        </a:p>
      </dgm:t>
    </dgm:pt>
    <dgm:pt modelId="{EDAD8F88-A2D9-42F4-A2FC-EB1D6436741F}" type="pres">
      <dgm:prSet presAssocID="{CCA68FBB-FED0-467D-B60A-AC075D6EF544}" presName="vert1" presStyleCnt="0"/>
      <dgm:spPr/>
    </dgm:pt>
    <dgm:pt modelId="{14B31565-B621-4A9D-B527-E79265B5D413}" type="pres">
      <dgm:prSet presAssocID="{18B6DBC8-90D1-4462-8EB5-86274BE991A9}" presName="thickLine" presStyleLbl="alignNode1" presStyleIdx="2" presStyleCnt="5"/>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2" presStyleCnt="5" custScaleY="291464"/>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3" presStyleCnt="5"/>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3" presStyleCnt="5" custScaleY="307081"/>
      <dgm:spPr/>
      <dgm:t>
        <a:bodyPr/>
        <a:lstStyle/>
        <a:p>
          <a:endParaRPr lang="es-ES"/>
        </a:p>
      </dgm:t>
    </dgm:pt>
    <dgm:pt modelId="{E87DDA67-6BF7-4771-8DB7-FE5603634B0A}" type="pres">
      <dgm:prSet presAssocID="{46C17CEB-F7FD-4DB4-9EE2-917795FA4BFC}" presName="vert1" presStyleCnt="0"/>
      <dgm:spPr/>
    </dgm:pt>
    <dgm:pt modelId="{C07EE1C5-0053-42B6-AD34-F866588F505B}" type="pres">
      <dgm:prSet presAssocID="{83BDFAE4-FB85-4DCF-A96D-A31BF49BE202}" presName="thickLine" presStyleLbl="alignNode1" presStyleIdx="4" presStyleCnt="5"/>
      <dgm:spPr/>
    </dgm:pt>
    <dgm:pt modelId="{8001081E-9C06-463F-B522-6EED8B8F8766}" type="pres">
      <dgm:prSet presAssocID="{83BDFAE4-FB85-4DCF-A96D-A31BF49BE202}" presName="horz1" presStyleCnt="0"/>
      <dgm:spPr/>
    </dgm:pt>
    <dgm:pt modelId="{B6A689F5-D8C4-4903-B4E9-C6F19871ADE6}" type="pres">
      <dgm:prSet presAssocID="{83BDFAE4-FB85-4DCF-A96D-A31BF49BE202}" presName="tx1" presStyleLbl="revTx" presStyleIdx="4" presStyleCnt="5" custScaleY="139148"/>
      <dgm:spPr/>
      <dgm:t>
        <a:bodyPr/>
        <a:lstStyle/>
        <a:p>
          <a:endParaRPr lang="es-ES"/>
        </a:p>
      </dgm:t>
    </dgm:pt>
    <dgm:pt modelId="{1809F3F1-3931-4453-9A8E-0F44D727B3C2}" type="pres">
      <dgm:prSet presAssocID="{83BDFAE4-FB85-4DCF-A96D-A31BF49BE202}" presName="vert1" presStyleCnt="0"/>
      <dgm:spPr/>
    </dgm:pt>
  </dgm:ptLst>
  <dgm:cxnLst>
    <dgm:cxn modelId="{C69981A0-AD73-47A6-B825-3476A2CBE3F2}" srcId="{99AB8320-00EE-48E4-BCBC-03E5918C1737}" destId="{C84C49D6-5A84-4227-B68F-79C52B8C5462}" srcOrd="0" destOrd="0" parTransId="{E8B6FB38-262B-4BCE-AD26-81732885B350}" sibTransId="{622531B9-3E49-4D22-9A18-36890C5B5E88}"/>
    <dgm:cxn modelId="{FEC8DF07-30C0-4C7B-95D3-58B656FA9934}" srcId="{99AB8320-00EE-48E4-BCBC-03E5918C1737}" destId="{46C17CEB-F7FD-4DB4-9EE2-917795FA4BFC}" srcOrd="3" destOrd="0" parTransId="{3251E4E7-6F95-4499-A12D-37FF9223E089}" sibTransId="{BA174246-2521-4447-9BC0-328CAB1C5056}"/>
    <dgm:cxn modelId="{CDD87215-9BE6-441F-A88C-880603E7FD3A}" type="presOf" srcId="{CCA68FBB-FED0-467D-B60A-AC075D6EF544}" destId="{A281D976-35D7-43B8-A22D-93F239725652}" srcOrd="0" destOrd="0" presId="urn:microsoft.com/office/officeart/2008/layout/LinedList"/>
    <dgm:cxn modelId="{53EE8345-B26C-4998-A50E-E4A66D616BFD}" type="presOf" srcId="{18B6DBC8-90D1-4462-8EB5-86274BE991A9}" destId="{4D78B4EC-C4A9-444A-A235-02B20B65E6DA}" srcOrd="0" destOrd="0" presId="urn:microsoft.com/office/officeart/2008/layout/LinedList"/>
    <dgm:cxn modelId="{C5E45375-52F6-408A-8A27-76B1535A4998}" srcId="{99AB8320-00EE-48E4-BCBC-03E5918C1737}" destId="{CCA68FBB-FED0-467D-B60A-AC075D6EF544}" srcOrd="1" destOrd="0" parTransId="{86F76DFD-0464-430A-8A02-716B8DD0016D}" sibTransId="{7F170C9B-4F4A-446E-BB4F-B65FB1FC2071}"/>
    <dgm:cxn modelId="{F5F789E9-45ED-4320-A5B3-881E7B73CE52}" type="presOf" srcId="{99AB8320-00EE-48E4-BCBC-03E5918C1737}" destId="{1F42EA7C-AF03-4BAB-BB06-6C7FD815FCED}" srcOrd="0" destOrd="0" presId="urn:microsoft.com/office/officeart/2008/layout/LinedList"/>
    <dgm:cxn modelId="{27FE90A2-6582-4546-8831-22BDB10147B2}" type="presOf" srcId="{C84C49D6-5A84-4227-B68F-79C52B8C5462}" destId="{3D943924-2DA0-4455-AA17-6E1740E046E5}" srcOrd="0" destOrd="0" presId="urn:microsoft.com/office/officeart/2008/layout/LinedList"/>
    <dgm:cxn modelId="{E3BAC31F-185D-4A0F-AE9A-BA9CD72937DE}" srcId="{99AB8320-00EE-48E4-BCBC-03E5918C1737}" destId="{18B6DBC8-90D1-4462-8EB5-86274BE991A9}" srcOrd="2" destOrd="0" parTransId="{1D93675B-D0BA-4A9B-8D29-0A1899A2A012}" sibTransId="{683CDC1C-3503-49F4-8301-DBDE32CD23D9}"/>
    <dgm:cxn modelId="{C2015F07-F4FC-4E26-92F0-F50E58441440}" type="presOf" srcId="{46C17CEB-F7FD-4DB4-9EE2-917795FA4BFC}" destId="{5E446D37-DE4F-4935-8217-BC0AF3CA14B1}" srcOrd="0" destOrd="0" presId="urn:microsoft.com/office/officeart/2008/layout/LinedList"/>
    <dgm:cxn modelId="{73EE6677-EF88-4E4F-B0F9-A88D7C9AA56F}" srcId="{99AB8320-00EE-48E4-BCBC-03E5918C1737}" destId="{83BDFAE4-FB85-4DCF-A96D-A31BF49BE202}" srcOrd="4" destOrd="0" parTransId="{9DD81C0A-0A3C-44F4-A387-72B5B54F98E7}" sibTransId="{85B2D811-1C07-4DE3-A7E0-CBB02BB350EA}"/>
    <dgm:cxn modelId="{43690C57-A18C-4B61-8C90-F2A12CA93F50}" type="presOf" srcId="{83BDFAE4-FB85-4DCF-A96D-A31BF49BE202}" destId="{B6A689F5-D8C4-4903-B4E9-C6F19871ADE6}" srcOrd="0" destOrd="0" presId="urn:microsoft.com/office/officeart/2008/layout/LinedList"/>
    <dgm:cxn modelId="{204FEC42-7E68-49B0-93F2-562542832FB5}" type="presParOf" srcId="{1F42EA7C-AF03-4BAB-BB06-6C7FD815FCED}" destId="{37BD1531-1170-4AFC-8483-63725FF4126A}" srcOrd="0" destOrd="0" presId="urn:microsoft.com/office/officeart/2008/layout/LinedList"/>
    <dgm:cxn modelId="{AB585608-63F7-4A70-B384-50D5FDB16362}" type="presParOf" srcId="{1F42EA7C-AF03-4BAB-BB06-6C7FD815FCED}" destId="{E617DF1A-644E-4421-9C74-783CC2DFA46A}" srcOrd="1" destOrd="0" presId="urn:microsoft.com/office/officeart/2008/layout/LinedList"/>
    <dgm:cxn modelId="{95002089-428E-44EE-9509-D352A1B76234}" type="presParOf" srcId="{E617DF1A-644E-4421-9C74-783CC2DFA46A}" destId="{3D943924-2DA0-4455-AA17-6E1740E046E5}" srcOrd="0" destOrd="0" presId="urn:microsoft.com/office/officeart/2008/layout/LinedList"/>
    <dgm:cxn modelId="{D8FD27E3-1E38-4E33-AB70-29E4902099B1}" type="presParOf" srcId="{E617DF1A-644E-4421-9C74-783CC2DFA46A}" destId="{24274106-98F6-41E6-B1D5-0EA46A17AF66}" srcOrd="1" destOrd="0" presId="urn:microsoft.com/office/officeart/2008/layout/LinedList"/>
    <dgm:cxn modelId="{22C62F77-2CA6-41A0-91F9-5F531E33D169}" type="presParOf" srcId="{1F42EA7C-AF03-4BAB-BB06-6C7FD815FCED}" destId="{E2046DC4-9238-4D54-87CA-6CE1584170E3}" srcOrd="2" destOrd="0" presId="urn:microsoft.com/office/officeart/2008/layout/LinedList"/>
    <dgm:cxn modelId="{64FAB3A8-E580-49D8-8664-77C4EF7BF07D}" type="presParOf" srcId="{1F42EA7C-AF03-4BAB-BB06-6C7FD815FCED}" destId="{A1E54238-0C81-41B0-8FB7-FBC2D94E7A7E}" srcOrd="3" destOrd="0" presId="urn:microsoft.com/office/officeart/2008/layout/LinedList"/>
    <dgm:cxn modelId="{F43B62E8-0392-4D3F-AC10-73DA55C1FCB9}" type="presParOf" srcId="{A1E54238-0C81-41B0-8FB7-FBC2D94E7A7E}" destId="{A281D976-35D7-43B8-A22D-93F239725652}" srcOrd="0" destOrd="0" presId="urn:microsoft.com/office/officeart/2008/layout/LinedList"/>
    <dgm:cxn modelId="{B71A22DD-3506-42BF-8275-09F503E53FA7}" type="presParOf" srcId="{A1E54238-0C81-41B0-8FB7-FBC2D94E7A7E}" destId="{EDAD8F88-A2D9-42F4-A2FC-EB1D6436741F}" srcOrd="1" destOrd="0" presId="urn:microsoft.com/office/officeart/2008/layout/LinedList"/>
    <dgm:cxn modelId="{053D187D-2AFB-4754-B5B5-97DEFEB4A53B}" type="presParOf" srcId="{1F42EA7C-AF03-4BAB-BB06-6C7FD815FCED}" destId="{14B31565-B621-4A9D-B527-E79265B5D413}" srcOrd="4" destOrd="0" presId="urn:microsoft.com/office/officeart/2008/layout/LinedList"/>
    <dgm:cxn modelId="{C5DCFEED-67E9-49C3-BC9F-08A7CF8E8921}" type="presParOf" srcId="{1F42EA7C-AF03-4BAB-BB06-6C7FD815FCED}" destId="{4F06D804-02A1-41AE-B7EF-E87548A4A912}" srcOrd="5" destOrd="0" presId="urn:microsoft.com/office/officeart/2008/layout/LinedList"/>
    <dgm:cxn modelId="{77F5B0A6-7002-4BD1-B922-7537CBEA4240}" type="presParOf" srcId="{4F06D804-02A1-41AE-B7EF-E87548A4A912}" destId="{4D78B4EC-C4A9-444A-A235-02B20B65E6DA}" srcOrd="0" destOrd="0" presId="urn:microsoft.com/office/officeart/2008/layout/LinedList"/>
    <dgm:cxn modelId="{89E09740-630D-4B26-BDC2-D230748C5180}" type="presParOf" srcId="{4F06D804-02A1-41AE-B7EF-E87548A4A912}" destId="{312CDC1C-E807-465E-88BD-DB20A2517601}" srcOrd="1" destOrd="0" presId="urn:microsoft.com/office/officeart/2008/layout/LinedList"/>
    <dgm:cxn modelId="{B337892E-4F81-4403-80A4-25775ACD234C}" type="presParOf" srcId="{1F42EA7C-AF03-4BAB-BB06-6C7FD815FCED}" destId="{55A8D139-164C-46B5-981B-DD3F5F283B71}" srcOrd="6" destOrd="0" presId="urn:microsoft.com/office/officeart/2008/layout/LinedList"/>
    <dgm:cxn modelId="{F496CC8E-9E32-4D20-BF14-9C9C5E56B469}" type="presParOf" srcId="{1F42EA7C-AF03-4BAB-BB06-6C7FD815FCED}" destId="{CDFC0BC3-0804-4E7E-B81A-5FA300CD2F6E}" srcOrd="7" destOrd="0" presId="urn:microsoft.com/office/officeart/2008/layout/LinedList"/>
    <dgm:cxn modelId="{2C277091-718B-4E7E-AA77-203309A8166E}" type="presParOf" srcId="{CDFC0BC3-0804-4E7E-B81A-5FA300CD2F6E}" destId="{5E446D37-DE4F-4935-8217-BC0AF3CA14B1}" srcOrd="0" destOrd="0" presId="urn:microsoft.com/office/officeart/2008/layout/LinedList"/>
    <dgm:cxn modelId="{5302A2B6-8D90-45BA-AE03-9336D6A1030E}" type="presParOf" srcId="{CDFC0BC3-0804-4E7E-B81A-5FA300CD2F6E}" destId="{E87DDA67-6BF7-4771-8DB7-FE5603634B0A}" srcOrd="1" destOrd="0" presId="urn:microsoft.com/office/officeart/2008/layout/LinedList"/>
    <dgm:cxn modelId="{7508324E-3493-46A9-9096-704F6D45F0FA}" type="presParOf" srcId="{1F42EA7C-AF03-4BAB-BB06-6C7FD815FCED}" destId="{C07EE1C5-0053-42B6-AD34-F866588F505B}" srcOrd="8" destOrd="0" presId="urn:microsoft.com/office/officeart/2008/layout/LinedList"/>
    <dgm:cxn modelId="{E2590C78-6782-4642-879A-D9FF52E28221}" type="presParOf" srcId="{1F42EA7C-AF03-4BAB-BB06-6C7FD815FCED}" destId="{8001081E-9C06-463F-B522-6EED8B8F8766}" srcOrd="9" destOrd="0" presId="urn:microsoft.com/office/officeart/2008/layout/LinedList"/>
    <dgm:cxn modelId="{2EAC6C5C-073D-4D62-9C8C-8995B03B4508}" type="presParOf" srcId="{8001081E-9C06-463F-B522-6EED8B8F8766}" destId="{B6A689F5-D8C4-4903-B4E9-C6F19871ADE6}" srcOrd="0" destOrd="0" presId="urn:microsoft.com/office/officeart/2008/layout/LinedList"/>
    <dgm:cxn modelId="{B33F1AA3-564C-4765-9FBC-BEBBC51D2EFA}" type="presParOf" srcId="{8001081E-9C06-463F-B522-6EED8B8F8766}" destId="{1809F3F1-3931-4453-9A8E-0F44D727B3C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9AB8320-00EE-48E4-BCBC-03E5918C1737}" type="doc">
      <dgm:prSet loTypeId="urn:microsoft.com/office/officeart/2008/layout/LinedList" loCatId="list" qsTypeId="urn:microsoft.com/office/officeart/2005/8/quickstyle/simple1" qsCatId="simple" csTypeId="urn:microsoft.com/office/officeart/2005/8/colors/accent5_3" csCatId="accent5" phldr="1"/>
      <dgm:spPr/>
      <dgm:t>
        <a:bodyPr/>
        <a:lstStyle/>
        <a:p>
          <a:endParaRPr lang="es-MX"/>
        </a:p>
      </dgm:t>
    </dgm:pt>
    <dgm:pt modelId="{C84C49D6-5A84-4227-B68F-79C52B8C5462}">
      <dgm:prSet custT="1"/>
      <dgm:spPr/>
      <dgm:t>
        <a:bodyPr/>
        <a:lstStyle/>
        <a:p>
          <a:pPr rtl="0"/>
          <a:r>
            <a:rPr lang="es-ES" sz="2400" b="1" dirty="0" smtClean="0">
              <a:latin typeface="Arial" pitchFamily="34" charset="0"/>
              <a:cs typeface="Arial" pitchFamily="34" charset="0"/>
              <a:hlinkClick xmlns:r="http://schemas.openxmlformats.org/officeDocument/2006/relationships" r:id="rId1" action="ppaction://hlinksldjump"/>
            </a:rPr>
            <a:t>3.1.</a:t>
          </a:r>
          <a:r>
            <a:rPr lang="es-ES" sz="2400" b="1" dirty="0" smtClean="0">
              <a:latin typeface="Arial" pitchFamily="34" charset="0"/>
              <a:cs typeface="Arial" pitchFamily="34" charset="0"/>
            </a:rPr>
            <a:t> Conceptos de motivación.</a:t>
          </a:r>
          <a:endParaRPr lang="es-MX" sz="2400" b="1" dirty="0">
            <a:latin typeface="Arial" pitchFamily="34" charset="0"/>
            <a:cs typeface="Arial" pitchFamily="34" charset="0"/>
          </a:endParaRPr>
        </a:p>
      </dgm:t>
    </dgm:pt>
    <dgm:pt modelId="{E8B6FB38-262B-4BCE-AD26-81732885B350}" type="parTrans" cxnId="{C69981A0-AD73-47A6-B825-3476A2CBE3F2}">
      <dgm:prSet/>
      <dgm:spPr/>
      <dgm:t>
        <a:bodyPr/>
        <a:lstStyle/>
        <a:p>
          <a:endParaRPr lang="es-MX"/>
        </a:p>
      </dgm:t>
    </dgm:pt>
    <dgm:pt modelId="{622531B9-3E49-4D22-9A18-36890C5B5E88}" type="sibTrans" cxnId="{C69981A0-AD73-47A6-B825-3476A2CBE3F2}">
      <dgm:prSet/>
      <dgm:spPr/>
      <dgm:t>
        <a:bodyPr/>
        <a:lstStyle/>
        <a:p>
          <a:endParaRPr lang="es-MX"/>
        </a:p>
      </dgm:t>
    </dgm:pt>
    <dgm:pt modelId="{CCA68FBB-FED0-467D-B60A-AC075D6EF544}">
      <dgm:prSet custT="1"/>
      <dgm:spPr/>
      <dgm:t>
        <a:bodyPr/>
        <a:lstStyle/>
        <a:p>
          <a:pPr rtl="0"/>
          <a:r>
            <a:rPr lang="es-ES" sz="2400" b="1" dirty="0" smtClean="0">
              <a:latin typeface="Arial" pitchFamily="34" charset="0"/>
              <a:cs typeface="Arial" pitchFamily="34" charset="0"/>
              <a:hlinkClick xmlns:r="http://schemas.openxmlformats.org/officeDocument/2006/relationships" r:id="rId2" action="ppaction://hlinksldjump"/>
            </a:rPr>
            <a:t>3.2.</a:t>
          </a:r>
          <a:r>
            <a:rPr lang="es-ES" sz="2400" b="1" dirty="0" smtClean="0">
              <a:latin typeface="Arial" pitchFamily="34" charset="0"/>
              <a:cs typeface="Arial" pitchFamily="34" charset="0"/>
            </a:rPr>
            <a:t> Concepto de estrategias de intervención.</a:t>
          </a:r>
          <a:endParaRPr lang="es-MX" sz="2400" b="1" dirty="0">
            <a:latin typeface="Arial" pitchFamily="34" charset="0"/>
            <a:cs typeface="Arial" pitchFamily="34" charset="0"/>
          </a:endParaRPr>
        </a:p>
      </dgm:t>
    </dgm:pt>
    <dgm:pt modelId="{86F76DFD-0464-430A-8A02-716B8DD0016D}" type="parTrans" cxnId="{C5E45375-52F6-408A-8A27-76B1535A4998}">
      <dgm:prSet/>
      <dgm:spPr/>
      <dgm:t>
        <a:bodyPr/>
        <a:lstStyle/>
        <a:p>
          <a:endParaRPr lang="es-MX"/>
        </a:p>
      </dgm:t>
    </dgm:pt>
    <dgm:pt modelId="{7F170C9B-4F4A-446E-BB4F-B65FB1FC2071}" type="sibTrans" cxnId="{C5E45375-52F6-408A-8A27-76B1535A4998}">
      <dgm:prSet/>
      <dgm:spPr/>
      <dgm:t>
        <a:bodyPr/>
        <a:lstStyle/>
        <a:p>
          <a:endParaRPr lang="es-MX"/>
        </a:p>
      </dgm:t>
    </dgm:pt>
    <dgm:pt modelId="{18B6DBC8-90D1-4462-8EB5-86274BE991A9}">
      <dgm:prSet custT="1"/>
      <dgm:spPr/>
      <dgm:t>
        <a:bodyPr/>
        <a:lstStyle/>
        <a:p>
          <a:pPr rtl="0"/>
          <a:r>
            <a:rPr lang="es-ES" sz="2400" b="1" dirty="0" smtClean="0">
              <a:latin typeface="Arial" pitchFamily="34" charset="0"/>
              <a:cs typeface="Arial" pitchFamily="34" charset="0"/>
              <a:hlinkClick xmlns:r="http://schemas.openxmlformats.org/officeDocument/2006/relationships" r:id="rId3" action="ppaction://hlinksldjump"/>
            </a:rPr>
            <a:t>3.3.</a:t>
          </a:r>
          <a:r>
            <a:rPr lang="es-ES" sz="2400" b="1" dirty="0" smtClean="0">
              <a:latin typeface="Arial" pitchFamily="34" charset="0"/>
              <a:cs typeface="Arial" pitchFamily="34" charset="0"/>
            </a:rPr>
            <a:t> Definición de los componentes implicados en</a:t>
          </a:r>
        </a:p>
        <a:p>
          <a:pPr rtl="0"/>
          <a:r>
            <a:rPr lang="es-ES" sz="2400" b="1" dirty="0" smtClean="0">
              <a:latin typeface="Arial" pitchFamily="34" charset="0"/>
              <a:cs typeface="Arial" pitchFamily="34" charset="0"/>
            </a:rPr>
            <a:t>       el aprendizaje.</a:t>
          </a:r>
          <a:endParaRPr lang="es-MX" sz="2400" b="1" dirty="0">
            <a:latin typeface="Arial" pitchFamily="34" charset="0"/>
            <a:cs typeface="Arial" pitchFamily="34" charset="0"/>
          </a:endParaRPr>
        </a:p>
      </dgm:t>
    </dgm:pt>
    <dgm:pt modelId="{1D93675B-D0BA-4A9B-8D29-0A1899A2A012}" type="parTrans" cxnId="{E3BAC31F-185D-4A0F-AE9A-BA9CD72937DE}">
      <dgm:prSet/>
      <dgm:spPr/>
      <dgm:t>
        <a:bodyPr/>
        <a:lstStyle/>
        <a:p>
          <a:endParaRPr lang="es-MX"/>
        </a:p>
      </dgm:t>
    </dgm:pt>
    <dgm:pt modelId="{683CDC1C-3503-49F4-8301-DBDE32CD23D9}" type="sibTrans" cxnId="{E3BAC31F-185D-4A0F-AE9A-BA9CD72937DE}">
      <dgm:prSet/>
      <dgm:spPr/>
      <dgm:t>
        <a:bodyPr/>
        <a:lstStyle/>
        <a:p>
          <a:endParaRPr lang="es-MX"/>
        </a:p>
      </dgm:t>
    </dgm:pt>
    <dgm:pt modelId="{46C17CEB-F7FD-4DB4-9EE2-917795FA4BFC}">
      <dgm:prSet custT="1"/>
      <dgm:spPr>
        <a:effectLst>
          <a:outerShdw blurRad="50800" dist="50800" dir="5400000" algn="ctr" rotWithShape="0">
            <a:schemeClr val="bg1"/>
          </a:outerShdw>
        </a:effectLst>
      </dgm:spPr>
      <dgm:t>
        <a:bodyPr/>
        <a:lstStyle/>
        <a:p>
          <a:pPr rtl="0"/>
          <a:endParaRPr lang="es-MX" sz="2000" b="1" dirty="0">
            <a:latin typeface="Arial" pitchFamily="34" charset="0"/>
            <a:cs typeface="Arial" pitchFamily="34" charset="0"/>
          </a:endParaRPr>
        </a:p>
      </dgm:t>
    </dgm:pt>
    <dgm:pt modelId="{3251E4E7-6F95-4499-A12D-37FF9223E089}" type="parTrans" cxnId="{FEC8DF07-30C0-4C7B-95D3-58B656FA9934}">
      <dgm:prSet/>
      <dgm:spPr/>
      <dgm:t>
        <a:bodyPr/>
        <a:lstStyle/>
        <a:p>
          <a:endParaRPr lang="es-MX"/>
        </a:p>
      </dgm:t>
    </dgm:pt>
    <dgm:pt modelId="{BA174246-2521-4447-9BC0-328CAB1C5056}" type="sibTrans" cxnId="{FEC8DF07-30C0-4C7B-95D3-58B656FA9934}">
      <dgm:prSet/>
      <dgm:spPr/>
      <dgm:t>
        <a:bodyPr/>
        <a:lstStyle/>
        <a:p>
          <a:endParaRPr lang="es-MX"/>
        </a:p>
      </dgm:t>
    </dgm:pt>
    <dgm:pt modelId="{1F42EA7C-AF03-4BAB-BB06-6C7FD815FCED}" type="pres">
      <dgm:prSet presAssocID="{99AB8320-00EE-48E4-BCBC-03E5918C1737}" presName="vert0" presStyleCnt="0">
        <dgm:presLayoutVars>
          <dgm:dir/>
          <dgm:animOne val="branch"/>
          <dgm:animLvl val="lvl"/>
        </dgm:presLayoutVars>
      </dgm:prSet>
      <dgm:spPr/>
      <dgm:t>
        <a:bodyPr/>
        <a:lstStyle/>
        <a:p>
          <a:endParaRPr lang="es-ES"/>
        </a:p>
      </dgm:t>
    </dgm:pt>
    <dgm:pt modelId="{37BD1531-1170-4AFC-8483-63725FF4126A}" type="pres">
      <dgm:prSet presAssocID="{C84C49D6-5A84-4227-B68F-79C52B8C5462}" presName="thickLine" presStyleLbl="alignNode1" presStyleIdx="0" presStyleCnt="4"/>
      <dgm:spPr/>
    </dgm:pt>
    <dgm:pt modelId="{E617DF1A-644E-4421-9C74-783CC2DFA46A}" type="pres">
      <dgm:prSet presAssocID="{C84C49D6-5A84-4227-B68F-79C52B8C5462}" presName="horz1" presStyleCnt="0"/>
      <dgm:spPr/>
    </dgm:pt>
    <dgm:pt modelId="{3D943924-2DA0-4455-AA17-6E1740E046E5}" type="pres">
      <dgm:prSet presAssocID="{C84C49D6-5A84-4227-B68F-79C52B8C5462}" presName="tx1" presStyleLbl="revTx" presStyleIdx="0" presStyleCnt="4" custScaleY="129633"/>
      <dgm:spPr/>
      <dgm:t>
        <a:bodyPr/>
        <a:lstStyle/>
        <a:p>
          <a:endParaRPr lang="es-ES"/>
        </a:p>
      </dgm:t>
    </dgm:pt>
    <dgm:pt modelId="{24274106-98F6-41E6-B1D5-0EA46A17AF66}" type="pres">
      <dgm:prSet presAssocID="{C84C49D6-5A84-4227-B68F-79C52B8C5462}" presName="vert1" presStyleCnt="0"/>
      <dgm:spPr/>
    </dgm:pt>
    <dgm:pt modelId="{E2046DC4-9238-4D54-87CA-6CE1584170E3}" type="pres">
      <dgm:prSet presAssocID="{CCA68FBB-FED0-467D-B60A-AC075D6EF544}" presName="thickLine" presStyleLbl="alignNode1" presStyleIdx="1" presStyleCnt="4"/>
      <dgm:spPr/>
    </dgm:pt>
    <dgm:pt modelId="{A1E54238-0C81-41B0-8FB7-FBC2D94E7A7E}" type="pres">
      <dgm:prSet presAssocID="{CCA68FBB-FED0-467D-B60A-AC075D6EF544}" presName="horz1" presStyleCnt="0"/>
      <dgm:spPr/>
    </dgm:pt>
    <dgm:pt modelId="{A281D976-35D7-43B8-A22D-93F239725652}" type="pres">
      <dgm:prSet presAssocID="{CCA68FBB-FED0-467D-B60A-AC075D6EF544}" presName="tx1" presStyleLbl="revTx" presStyleIdx="1" presStyleCnt="4" custScaleY="156037"/>
      <dgm:spPr/>
      <dgm:t>
        <a:bodyPr/>
        <a:lstStyle/>
        <a:p>
          <a:endParaRPr lang="es-ES"/>
        </a:p>
      </dgm:t>
    </dgm:pt>
    <dgm:pt modelId="{EDAD8F88-A2D9-42F4-A2FC-EB1D6436741F}" type="pres">
      <dgm:prSet presAssocID="{CCA68FBB-FED0-467D-B60A-AC075D6EF544}" presName="vert1" presStyleCnt="0"/>
      <dgm:spPr/>
    </dgm:pt>
    <dgm:pt modelId="{14B31565-B621-4A9D-B527-E79265B5D413}" type="pres">
      <dgm:prSet presAssocID="{18B6DBC8-90D1-4462-8EB5-86274BE991A9}" presName="thickLine" presStyleLbl="alignNode1" presStyleIdx="2" presStyleCnt="4"/>
      <dgm:spPr/>
    </dgm:pt>
    <dgm:pt modelId="{4F06D804-02A1-41AE-B7EF-E87548A4A912}" type="pres">
      <dgm:prSet presAssocID="{18B6DBC8-90D1-4462-8EB5-86274BE991A9}" presName="horz1" presStyleCnt="0"/>
      <dgm:spPr/>
    </dgm:pt>
    <dgm:pt modelId="{4D78B4EC-C4A9-444A-A235-02B20B65E6DA}" type="pres">
      <dgm:prSet presAssocID="{18B6DBC8-90D1-4462-8EB5-86274BE991A9}" presName="tx1" presStyleLbl="revTx" presStyleIdx="2" presStyleCnt="4" custScaleY="117664" custLinFactNeighborX="4812" custLinFactNeighborY="-42917"/>
      <dgm:spPr/>
      <dgm:t>
        <a:bodyPr/>
        <a:lstStyle/>
        <a:p>
          <a:endParaRPr lang="es-ES"/>
        </a:p>
      </dgm:t>
    </dgm:pt>
    <dgm:pt modelId="{312CDC1C-E807-465E-88BD-DB20A2517601}" type="pres">
      <dgm:prSet presAssocID="{18B6DBC8-90D1-4462-8EB5-86274BE991A9}" presName="vert1" presStyleCnt="0"/>
      <dgm:spPr/>
    </dgm:pt>
    <dgm:pt modelId="{55A8D139-164C-46B5-981B-DD3F5F283B71}" type="pres">
      <dgm:prSet presAssocID="{46C17CEB-F7FD-4DB4-9EE2-917795FA4BFC}" presName="thickLine" presStyleLbl="alignNode1" presStyleIdx="3" presStyleCnt="4"/>
      <dgm:spPr/>
    </dgm:pt>
    <dgm:pt modelId="{CDFC0BC3-0804-4E7E-B81A-5FA300CD2F6E}" type="pres">
      <dgm:prSet presAssocID="{46C17CEB-F7FD-4DB4-9EE2-917795FA4BFC}" presName="horz1" presStyleCnt="0"/>
      <dgm:spPr/>
    </dgm:pt>
    <dgm:pt modelId="{5E446D37-DE4F-4935-8217-BC0AF3CA14B1}" type="pres">
      <dgm:prSet presAssocID="{46C17CEB-F7FD-4DB4-9EE2-917795FA4BFC}" presName="tx1" presStyleLbl="revTx" presStyleIdx="3" presStyleCnt="4" custScaleY="134260"/>
      <dgm:spPr/>
      <dgm:t>
        <a:bodyPr/>
        <a:lstStyle/>
        <a:p>
          <a:endParaRPr lang="es-ES"/>
        </a:p>
      </dgm:t>
    </dgm:pt>
    <dgm:pt modelId="{E87DDA67-6BF7-4771-8DB7-FE5603634B0A}" type="pres">
      <dgm:prSet presAssocID="{46C17CEB-F7FD-4DB4-9EE2-917795FA4BFC}" presName="vert1" presStyleCnt="0"/>
      <dgm:spPr/>
    </dgm:pt>
  </dgm:ptLst>
  <dgm:cxnLst>
    <dgm:cxn modelId="{5AC254C9-813A-4C3E-89F6-79F2E9F06F91}" type="presOf" srcId="{18B6DBC8-90D1-4462-8EB5-86274BE991A9}" destId="{4D78B4EC-C4A9-444A-A235-02B20B65E6DA}" srcOrd="0" destOrd="0" presId="urn:microsoft.com/office/officeart/2008/layout/LinedList"/>
    <dgm:cxn modelId="{C69981A0-AD73-47A6-B825-3476A2CBE3F2}" srcId="{99AB8320-00EE-48E4-BCBC-03E5918C1737}" destId="{C84C49D6-5A84-4227-B68F-79C52B8C5462}" srcOrd="0" destOrd="0" parTransId="{E8B6FB38-262B-4BCE-AD26-81732885B350}" sibTransId="{622531B9-3E49-4D22-9A18-36890C5B5E88}"/>
    <dgm:cxn modelId="{FEC8DF07-30C0-4C7B-95D3-58B656FA9934}" srcId="{99AB8320-00EE-48E4-BCBC-03E5918C1737}" destId="{46C17CEB-F7FD-4DB4-9EE2-917795FA4BFC}" srcOrd="3" destOrd="0" parTransId="{3251E4E7-6F95-4499-A12D-37FF9223E089}" sibTransId="{BA174246-2521-4447-9BC0-328CAB1C5056}"/>
    <dgm:cxn modelId="{877A5CC0-CE01-41D8-B5A6-129C3FE4FA72}" type="presOf" srcId="{CCA68FBB-FED0-467D-B60A-AC075D6EF544}" destId="{A281D976-35D7-43B8-A22D-93F239725652}" srcOrd="0" destOrd="0" presId="urn:microsoft.com/office/officeart/2008/layout/LinedList"/>
    <dgm:cxn modelId="{C5E45375-52F6-408A-8A27-76B1535A4998}" srcId="{99AB8320-00EE-48E4-BCBC-03E5918C1737}" destId="{CCA68FBB-FED0-467D-B60A-AC075D6EF544}" srcOrd="1" destOrd="0" parTransId="{86F76DFD-0464-430A-8A02-716B8DD0016D}" sibTransId="{7F170C9B-4F4A-446E-BB4F-B65FB1FC2071}"/>
    <dgm:cxn modelId="{0A6C2860-4534-4873-B519-3B64537FB742}" type="presOf" srcId="{46C17CEB-F7FD-4DB4-9EE2-917795FA4BFC}" destId="{5E446D37-DE4F-4935-8217-BC0AF3CA14B1}" srcOrd="0" destOrd="0" presId="urn:microsoft.com/office/officeart/2008/layout/LinedList"/>
    <dgm:cxn modelId="{E3BAC31F-185D-4A0F-AE9A-BA9CD72937DE}" srcId="{99AB8320-00EE-48E4-BCBC-03E5918C1737}" destId="{18B6DBC8-90D1-4462-8EB5-86274BE991A9}" srcOrd="2" destOrd="0" parTransId="{1D93675B-D0BA-4A9B-8D29-0A1899A2A012}" sibTransId="{683CDC1C-3503-49F4-8301-DBDE32CD23D9}"/>
    <dgm:cxn modelId="{5199E409-45A7-4EC2-8080-20E9AB6C0974}" type="presOf" srcId="{C84C49D6-5A84-4227-B68F-79C52B8C5462}" destId="{3D943924-2DA0-4455-AA17-6E1740E046E5}" srcOrd="0" destOrd="0" presId="urn:microsoft.com/office/officeart/2008/layout/LinedList"/>
    <dgm:cxn modelId="{C2D02A6D-A4C3-453F-8E8E-7C240A408446}" type="presOf" srcId="{99AB8320-00EE-48E4-BCBC-03E5918C1737}" destId="{1F42EA7C-AF03-4BAB-BB06-6C7FD815FCED}" srcOrd="0" destOrd="0" presId="urn:microsoft.com/office/officeart/2008/layout/LinedList"/>
    <dgm:cxn modelId="{8D18035C-0790-4076-9FE4-024DD88B2DE1}" type="presParOf" srcId="{1F42EA7C-AF03-4BAB-BB06-6C7FD815FCED}" destId="{37BD1531-1170-4AFC-8483-63725FF4126A}" srcOrd="0" destOrd="0" presId="urn:microsoft.com/office/officeart/2008/layout/LinedList"/>
    <dgm:cxn modelId="{8C946CA6-A369-4DF4-A982-DA9C136C8365}" type="presParOf" srcId="{1F42EA7C-AF03-4BAB-BB06-6C7FD815FCED}" destId="{E617DF1A-644E-4421-9C74-783CC2DFA46A}" srcOrd="1" destOrd="0" presId="urn:microsoft.com/office/officeart/2008/layout/LinedList"/>
    <dgm:cxn modelId="{362505FC-1A4A-4AEC-A5CE-DB0079EBCD66}" type="presParOf" srcId="{E617DF1A-644E-4421-9C74-783CC2DFA46A}" destId="{3D943924-2DA0-4455-AA17-6E1740E046E5}" srcOrd="0" destOrd="0" presId="urn:microsoft.com/office/officeart/2008/layout/LinedList"/>
    <dgm:cxn modelId="{1C6E182E-0BC5-4BB3-9BEF-57443111CB34}" type="presParOf" srcId="{E617DF1A-644E-4421-9C74-783CC2DFA46A}" destId="{24274106-98F6-41E6-B1D5-0EA46A17AF66}" srcOrd="1" destOrd="0" presId="urn:microsoft.com/office/officeart/2008/layout/LinedList"/>
    <dgm:cxn modelId="{445984E2-C389-4BFA-BC01-7EA853C8C5F3}" type="presParOf" srcId="{1F42EA7C-AF03-4BAB-BB06-6C7FD815FCED}" destId="{E2046DC4-9238-4D54-87CA-6CE1584170E3}" srcOrd="2" destOrd="0" presId="urn:microsoft.com/office/officeart/2008/layout/LinedList"/>
    <dgm:cxn modelId="{B1396F9E-B174-4374-A097-0A3D14134B28}" type="presParOf" srcId="{1F42EA7C-AF03-4BAB-BB06-6C7FD815FCED}" destId="{A1E54238-0C81-41B0-8FB7-FBC2D94E7A7E}" srcOrd="3" destOrd="0" presId="urn:microsoft.com/office/officeart/2008/layout/LinedList"/>
    <dgm:cxn modelId="{4806086E-C8DD-4460-B8B4-398615524750}" type="presParOf" srcId="{A1E54238-0C81-41B0-8FB7-FBC2D94E7A7E}" destId="{A281D976-35D7-43B8-A22D-93F239725652}" srcOrd="0" destOrd="0" presId="urn:microsoft.com/office/officeart/2008/layout/LinedList"/>
    <dgm:cxn modelId="{44AA6032-F288-4000-B4AA-FDD046465A80}" type="presParOf" srcId="{A1E54238-0C81-41B0-8FB7-FBC2D94E7A7E}" destId="{EDAD8F88-A2D9-42F4-A2FC-EB1D6436741F}" srcOrd="1" destOrd="0" presId="urn:microsoft.com/office/officeart/2008/layout/LinedList"/>
    <dgm:cxn modelId="{4F8396B1-2FDE-4347-AA0A-BDF117B78CA4}" type="presParOf" srcId="{1F42EA7C-AF03-4BAB-BB06-6C7FD815FCED}" destId="{14B31565-B621-4A9D-B527-E79265B5D413}" srcOrd="4" destOrd="0" presId="urn:microsoft.com/office/officeart/2008/layout/LinedList"/>
    <dgm:cxn modelId="{E5CDA0CC-7E3F-4A33-85D2-67F008C7BE15}" type="presParOf" srcId="{1F42EA7C-AF03-4BAB-BB06-6C7FD815FCED}" destId="{4F06D804-02A1-41AE-B7EF-E87548A4A912}" srcOrd="5" destOrd="0" presId="urn:microsoft.com/office/officeart/2008/layout/LinedList"/>
    <dgm:cxn modelId="{E1D89174-2AB4-4C56-BE38-E6831F5E6FD4}" type="presParOf" srcId="{4F06D804-02A1-41AE-B7EF-E87548A4A912}" destId="{4D78B4EC-C4A9-444A-A235-02B20B65E6DA}" srcOrd="0" destOrd="0" presId="urn:microsoft.com/office/officeart/2008/layout/LinedList"/>
    <dgm:cxn modelId="{F828710E-ADEF-4C5E-98A8-FC435D1BEB88}" type="presParOf" srcId="{4F06D804-02A1-41AE-B7EF-E87548A4A912}" destId="{312CDC1C-E807-465E-88BD-DB20A2517601}" srcOrd="1" destOrd="0" presId="urn:microsoft.com/office/officeart/2008/layout/LinedList"/>
    <dgm:cxn modelId="{26F8CEE4-287C-47C1-8CFD-1FA0F01AF8DF}" type="presParOf" srcId="{1F42EA7C-AF03-4BAB-BB06-6C7FD815FCED}" destId="{55A8D139-164C-46B5-981B-DD3F5F283B71}" srcOrd="6" destOrd="0" presId="urn:microsoft.com/office/officeart/2008/layout/LinedList"/>
    <dgm:cxn modelId="{142AE8C2-A876-443C-8140-69C8A389EC02}" type="presParOf" srcId="{1F42EA7C-AF03-4BAB-BB06-6C7FD815FCED}" destId="{CDFC0BC3-0804-4E7E-B81A-5FA300CD2F6E}" srcOrd="7" destOrd="0" presId="urn:microsoft.com/office/officeart/2008/layout/LinedList"/>
    <dgm:cxn modelId="{7DF13162-3746-4D9E-ABC7-E0E9667EF499}" type="presParOf" srcId="{CDFC0BC3-0804-4E7E-B81A-5FA300CD2F6E}" destId="{5E446D37-DE4F-4935-8217-BC0AF3CA14B1}" srcOrd="0" destOrd="0" presId="urn:microsoft.com/office/officeart/2008/layout/LinedList"/>
    <dgm:cxn modelId="{493FCF71-BCB2-4244-8238-589CC2418BC2}" type="presParOf" srcId="{CDFC0BC3-0804-4E7E-B81A-5FA300CD2F6E}" destId="{E87DDA67-6BF7-4771-8DB7-FE5603634B0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44893-3F79-4E39-ACB7-037273B55699}">
      <dsp:nvSpPr>
        <dsp:cNvPr id="0" name=""/>
        <dsp:cNvSpPr/>
      </dsp:nvSpPr>
      <dsp:spPr>
        <a:xfrm rot="5400000">
          <a:off x="-284965" y="441166"/>
          <a:ext cx="1899768" cy="132983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s-ES" sz="3700" kern="1200" dirty="0" smtClean="0"/>
            <a:t>I</a:t>
          </a:r>
          <a:endParaRPr lang="es-ES" sz="3700" kern="1200" dirty="0"/>
        </a:p>
      </dsp:txBody>
      <dsp:txXfrm rot="-5400000">
        <a:off x="0" y="821120"/>
        <a:ext cx="1329838" cy="569930"/>
      </dsp:txXfrm>
    </dsp:sp>
    <dsp:sp modelId="{FB8C0A22-B064-421C-9443-77E9D45B6078}">
      <dsp:nvSpPr>
        <dsp:cNvPr id="0" name=""/>
        <dsp:cNvSpPr/>
      </dsp:nvSpPr>
      <dsp:spPr>
        <a:xfrm rot="5400000">
          <a:off x="3861019" y="-2527407"/>
          <a:ext cx="1600686" cy="6663049"/>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itchFamily="34" charset="0"/>
              <a:cs typeface="Arial" pitchFamily="34" charset="0"/>
            </a:rPr>
            <a:t>Los conceptos de aprendizaje, inteligencia,  las inteligencias múltiples, la inteligencia exitosa, la inteligencia emocional, percepción, concepto de atención, estrategias atencionales, déficit de atención con hiperactividad, codificación, almacenamiento, recuperación de la información, la memoria y su papel en el aprendizaje.</a:t>
          </a:r>
          <a:endParaRPr lang="es-ES" sz="1800" kern="1200" dirty="0">
            <a:latin typeface="Arial" pitchFamily="34" charset="0"/>
            <a:cs typeface="Arial" pitchFamily="34" charset="0"/>
          </a:endParaRPr>
        </a:p>
      </dsp:txBody>
      <dsp:txXfrm rot="-5400000">
        <a:off x="1329838" y="81913"/>
        <a:ext cx="6584910" cy="1444408"/>
      </dsp:txXfrm>
    </dsp:sp>
    <dsp:sp modelId="{0155BA06-6BFD-406A-A37F-4FF578BF1C0E}">
      <dsp:nvSpPr>
        <dsp:cNvPr id="0" name=""/>
        <dsp:cNvSpPr/>
      </dsp:nvSpPr>
      <dsp:spPr>
        <a:xfrm rot="5400000">
          <a:off x="-284965" y="2097576"/>
          <a:ext cx="1899768" cy="1329838"/>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es-ES" sz="3700" kern="1200" dirty="0" smtClean="0"/>
            <a:t>II</a:t>
          </a:r>
          <a:endParaRPr lang="es-ES" sz="3700" kern="1200" dirty="0"/>
        </a:p>
      </dsp:txBody>
      <dsp:txXfrm rot="-5400000">
        <a:off x="0" y="2477530"/>
        <a:ext cx="1329838" cy="569930"/>
      </dsp:txXfrm>
    </dsp:sp>
    <dsp:sp modelId="{65405820-B924-4644-AC2D-BEDD5642DC3A}">
      <dsp:nvSpPr>
        <dsp:cNvPr id="0" name=""/>
        <dsp:cNvSpPr/>
      </dsp:nvSpPr>
      <dsp:spPr>
        <a:xfrm rot="5400000">
          <a:off x="4043938" y="-901488"/>
          <a:ext cx="1234849" cy="6663049"/>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latin typeface="Arial" pitchFamily="34" charset="0"/>
              <a:cs typeface="Arial" pitchFamily="34" charset="0"/>
            </a:rPr>
            <a:t>Las estrategias de selección, de organización y elaboración; las estrategias </a:t>
          </a:r>
          <a:r>
            <a:rPr lang="es-ES" sz="1800" kern="1200" dirty="0" err="1" smtClean="0">
              <a:latin typeface="Arial" pitchFamily="34" charset="0"/>
              <a:cs typeface="Arial" pitchFamily="34" charset="0"/>
            </a:rPr>
            <a:t>metacognitivas</a:t>
          </a:r>
          <a:r>
            <a:rPr lang="es-ES" sz="1800" kern="1200" dirty="0" smtClean="0">
              <a:latin typeface="Arial" pitchFamily="34" charset="0"/>
              <a:cs typeface="Arial" pitchFamily="34" charset="0"/>
            </a:rPr>
            <a:t>, de gestión de recursos, las técnicas y pautas de seleccionar, organizar, elaborar y memorizar información</a:t>
          </a:r>
          <a:r>
            <a:rPr lang="es-ES" sz="1500" kern="1200" dirty="0" smtClean="0">
              <a:latin typeface="Arial" pitchFamily="34" charset="0"/>
              <a:cs typeface="Arial" pitchFamily="34" charset="0"/>
            </a:rPr>
            <a:t>.</a:t>
          </a:r>
          <a:endParaRPr lang="es-ES" sz="1500" kern="1200" dirty="0"/>
        </a:p>
      </dsp:txBody>
      <dsp:txXfrm rot="-5400000">
        <a:off x="1329838" y="1872892"/>
        <a:ext cx="6602769" cy="111428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0"/>
          <a:ext cx="6777037"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0"/>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4.1.</a:t>
          </a:r>
          <a:r>
            <a:rPr lang="es-ES" sz="2000" b="1" kern="1200" dirty="0" smtClean="0"/>
            <a:t> </a:t>
          </a:r>
          <a:r>
            <a:rPr lang="es-ES" sz="1800" b="1" kern="1200" dirty="0" smtClean="0">
              <a:latin typeface="+mn-lt"/>
              <a:cs typeface="Arial" pitchFamily="34" charset="0"/>
            </a:rPr>
            <a:t>Conocer y aplicar los pilares básicos del aprendizaje.</a:t>
          </a:r>
          <a:endParaRPr lang="es-MX" sz="1800" b="1" kern="1200" dirty="0">
            <a:latin typeface="+mn-lt"/>
            <a:cs typeface="Arial" pitchFamily="34" charset="0"/>
          </a:endParaRPr>
        </a:p>
      </dsp:txBody>
      <dsp:txXfrm>
        <a:off x="0" y="0"/>
        <a:ext cx="6777037" cy="438546"/>
      </dsp:txXfrm>
    </dsp:sp>
    <dsp:sp modelId="{E2046DC4-9238-4D54-87CA-6CE1584170E3}">
      <dsp:nvSpPr>
        <dsp:cNvPr id="0" name=""/>
        <dsp:cNvSpPr/>
      </dsp:nvSpPr>
      <dsp:spPr>
        <a:xfrm>
          <a:off x="0" y="438546"/>
          <a:ext cx="6777037" cy="0"/>
        </a:xfrm>
        <a:prstGeom prst="line">
          <a:avLst/>
        </a:prstGeom>
        <a:solidFill>
          <a:schemeClr val="accent5">
            <a:shade val="80000"/>
            <a:hueOff val="-44987"/>
            <a:satOff val="-2711"/>
            <a:lumOff val="4268"/>
            <a:alphaOff val="0"/>
          </a:schemeClr>
        </a:solidFill>
        <a:ln w="15875" cap="flat" cmpd="sng" algn="ctr">
          <a:solidFill>
            <a:schemeClr val="accent5">
              <a:shade val="80000"/>
              <a:hueOff val="-44987"/>
              <a:satOff val="-2711"/>
              <a:lumOff val="426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1D976-35D7-43B8-A22D-93F239725652}">
      <dsp:nvSpPr>
        <dsp:cNvPr id="0" name=""/>
        <dsp:cNvSpPr/>
      </dsp:nvSpPr>
      <dsp:spPr>
        <a:xfrm>
          <a:off x="0" y="438546"/>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4.2.</a:t>
          </a:r>
          <a:r>
            <a:rPr lang="es-ES" sz="2000" b="1" kern="1200" dirty="0" smtClean="0"/>
            <a:t> </a:t>
          </a:r>
          <a:r>
            <a:rPr lang="es-ES" sz="2000" b="1" kern="1200" dirty="0" smtClean="0">
              <a:latin typeface="+mn-lt"/>
              <a:cs typeface="Arial" pitchFamily="34" charset="0"/>
            </a:rPr>
            <a:t>A</a:t>
          </a:r>
          <a:r>
            <a:rPr lang="es-ES" sz="1800" b="1" kern="1200" dirty="0" smtClean="0">
              <a:latin typeface="+mn-lt"/>
              <a:cs typeface="Arial" pitchFamily="34" charset="0"/>
            </a:rPr>
            <a:t>prender a aprender.</a:t>
          </a:r>
          <a:endParaRPr lang="es-MX" sz="1800" b="1" kern="1200" dirty="0">
            <a:latin typeface="+mn-lt"/>
            <a:cs typeface="Arial" pitchFamily="34" charset="0"/>
          </a:endParaRPr>
        </a:p>
      </dsp:txBody>
      <dsp:txXfrm>
        <a:off x="0" y="438546"/>
        <a:ext cx="6777037" cy="438546"/>
      </dsp:txXfrm>
    </dsp:sp>
    <dsp:sp modelId="{14B31565-B621-4A9D-B527-E79265B5D413}">
      <dsp:nvSpPr>
        <dsp:cNvPr id="0" name=""/>
        <dsp:cNvSpPr/>
      </dsp:nvSpPr>
      <dsp:spPr>
        <a:xfrm>
          <a:off x="0" y="877093"/>
          <a:ext cx="6777037" cy="0"/>
        </a:xfrm>
        <a:prstGeom prst="line">
          <a:avLst/>
        </a:prstGeom>
        <a:solidFill>
          <a:schemeClr val="accent5">
            <a:shade val="80000"/>
            <a:hueOff val="-89974"/>
            <a:satOff val="-5422"/>
            <a:lumOff val="8536"/>
            <a:alphaOff val="0"/>
          </a:schemeClr>
        </a:solidFill>
        <a:ln w="15875" cap="flat" cmpd="sng" algn="ctr">
          <a:solidFill>
            <a:schemeClr val="accent5">
              <a:shade val="80000"/>
              <a:hueOff val="-89974"/>
              <a:satOff val="-5422"/>
              <a:lumOff val="8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0" y="877093"/>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4.3.</a:t>
          </a:r>
          <a:r>
            <a:rPr lang="es-ES" sz="2000" b="1" kern="1200" dirty="0" smtClean="0"/>
            <a:t> </a:t>
          </a:r>
          <a:r>
            <a:rPr lang="es-ES" sz="1800" b="1" kern="1200" dirty="0" smtClean="0"/>
            <a:t>Aprender a desaprender.</a:t>
          </a:r>
          <a:endParaRPr lang="es-MX" sz="1800" b="1" kern="1200" dirty="0"/>
        </a:p>
      </dsp:txBody>
      <dsp:txXfrm>
        <a:off x="0" y="877093"/>
        <a:ext cx="6777037" cy="438546"/>
      </dsp:txXfrm>
    </dsp:sp>
    <dsp:sp modelId="{55A8D139-164C-46B5-981B-DD3F5F283B71}">
      <dsp:nvSpPr>
        <dsp:cNvPr id="0" name=""/>
        <dsp:cNvSpPr/>
      </dsp:nvSpPr>
      <dsp:spPr>
        <a:xfrm>
          <a:off x="0" y="1315640"/>
          <a:ext cx="6777037" cy="0"/>
        </a:xfrm>
        <a:prstGeom prst="line">
          <a:avLst/>
        </a:prstGeom>
        <a:solidFill>
          <a:schemeClr val="accent5">
            <a:shade val="80000"/>
            <a:hueOff val="-134961"/>
            <a:satOff val="-8133"/>
            <a:lumOff val="12804"/>
            <a:alphaOff val="0"/>
          </a:schemeClr>
        </a:solidFill>
        <a:ln w="15875" cap="flat" cmpd="sng" algn="ctr">
          <a:solidFill>
            <a:schemeClr val="accent5">
              <a:shade val="80000"/>
              <a:hueOff val="-134961"/>
              <a:satOff val="-8133"/>
              <a:lumOff val="128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1315640"/>
          <a:ext cx="6777037" cy="438546"/>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4.4.</a:t>
          </a:r>
          <a:r>
            <a:rPr lang="es-ES" sz="2000" b="1" kern="1200" dirty="0" smtClean="0"/>
            <a:t> </a:t>
          </a:r>
          <a:r>
            <a:rPr lang="es-ES" sz="1800" b="1" kern="1200" dirty="0" smtClean="0"/>
            <a:t>Aprender a reaprender.</a:t>
          </a:r>
          <a:endParaRPr lang="es-MX" sz="1800" b="1" kern="1200" dirty="0"/>
        </a:p>
      </dsp:txBody>
      <dsp:txXfrm>
        <a:off x="0" y="1315640"/>
        <a:ext cx="6777037" cy="438546"/>
      </dsp:txXfrm>
    </dsp:sp>
    <dsp:sp modelId="{D21DD79A-6644-4FF7-87CC-1E1700BB9673}">
      <dsp:nvSpPr>
        <dsp:cNvPr id="0" name=""/>
        <dsp:cNvSpPr/>
      </dsp:nvSpPr>
      <dsp:spPr>
        <a:xfrm>
          <a:off x="0" y="1754187"/>
          <a:ext cx="6777037" cy="0"/>
        </a:xfrm>
        <a:prstGeom prst="line">
          <a:avLst/>
        </a:prstGeom>
        <a:solidFill>
          <a:schemeClr val="accent5">
            <a:shade val="80000"/>
            <a:hueOff val="-179948"/>
            <a:satOff val="-10844"/>
            <a:lumOff val="17072"/>
            <a:alphaOff val="0"/>
          </a:schemeClr>
        </a:solidFill>
        <a:ln w="15875" cap="flat" cmpd="sng" algn="ctr">
          <a:solidFill>
            <a:schemeClr val="accent5">
              <a:shade val="80000"/>
              <a:hueOff val="-179948"/>
              <a:satOff val="-10844"/>
              <a:lumOff val="170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A9928A-7381-427B-829A-96AAEC0328C7}">
      <dsp:nvSpPr>
        <dsp:cNvPr id="0" name=""/>
        <dsp:cNvSpPr/>
      </dsp:nvSpPr>
      <dsp:spPr>
        <a:xfrm>
          <a:off x="0" y="1754187"/>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4.5.</a:t>
          </a:r>
          <a:r>
            <a:rPr lang="es-ES" sz="2000" b="1" kern="1200" dirty="0" smtClean="0"/>
            <a:t> </a:t>
          </a:r>
          <a:r>
            <a:rPr lang="es-ES" sz="1800" b="1" kern="1200" dirty="0" smtClean="0"/>
            <a:t>Aprender a conocer.</a:t>
          </a:r>
          <a:endParaRPr lang="es-MX" sz="1800" b="1" kern="1200" dirty="0"/>
        </a:p>
      </dsp:txBody>
      <dsp:txXfrm>
        <a:off x="0" y="1754187"/>
        <a:ext cx="6777037" cy="438546"/>
      </dsp:txXfrm>
    </dsp:sp>
    <dsp:sp modelId="{BD6F664F-0FFE-4ABE-B6B3-FFB74B616137}">
      <dsp:nvSpPr>
        <dsp:cNvPr id="0" name=""/>
        <dsp:cNvSpPr/>
      </dsp:nvSpPr>
      <dsp:spPr>
        <a:xfrm>
          <a:off x="0" y="2192734"/>
          <a:ext cx="6777037" cy="0"/>
        </a:xfrm>
        <a:prstGeom prst="line">
          <a:avLst/>
        </a:prstGeom>
        <a:solidFill>
          <a:schemeClr val="accent5">
            <a:shade val="80000"/>
            <a:hueOff val="-224935"/>
            <a:satOff val="-13555"/>
            <a:lumOff val="21340"/>
            <a:alphaOff val="0"/>
          </a:schemeClr>
        </a:solidFill>
        <a:ln w="15875" cap="flat" cmpd="sng" algn="ctr">
          <a:solidFill>
            <a:schemeClr val="accent5">
              <a:shade val="80000"/>
              <a:hueOff val="-224935"/>
              <a:satOff val="-13555"/>
              <a:lumOff val="2134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7E799A-5B62-4D18-B6B2-B9BC29D7CB10}">
      <dsp:nvSpPr>
        <dsp:cNvPr id="0" name=""/>
        <dsp:cNvSpPr/>
      </dsp:nvSpPr>
      <dsp:spPr>
        <a:xfrm>
          <a:off x="0" y="2192734"/>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4.6.</a:t>
          </a:r>
          <a:r>
            <a:rPr lang="es-ES" sz="2000" b="1" kern="1200" dirty="0" smtClean="0"/>
            <a:t> </a:t>
          </a:r>
          <a:r>
            <a:rPr lang="es-ES" sz="1800" b="1" kern="1200" dirty="0" smtClean="0"/>
            <a:t>Aprender a hacer.</a:t>
          </a:r>
          <a:endParaRPr lang="es-MX" sz="1800" b="1" kern="1200" dirty="0"/>
        </a:p>
      </dsp:txBody>
      <dsp:txXfrm>
        <a:off x="0" y="2192734"/>
        <a:ext cx="6777037" cy="438546"/>
      </dsp:txXfrm>
    </dsp:sp>
    <dsp:sp modelId="{1895F119-DAF3-40DA-BDB2-E493910E5415}">
      <dsp:nvSpPr>
        <dsp:cNvPr id="0" name=""/>
        <dsp:cNvSpPr/>
      </dsp:nvSpPr>
      <dsp:spPr>
        <a:xfrm>
          <a:off x="0" y="2631281"/>
          <a:ext cx="6777037" cy="0"/>
        </a:xfrm>
        <a:prstGeom prst="line">
          <a:avLst/>
        </a:prstGeom>
        <a:solidFill>
          <a:schemeClr val="accent5">
            <a:shade val="80000"/>
            <a:hueOff val="-269922"/>
            <a:satOff val="-16266"/>
            <a:lumOff val="25608"/>
            <a:alphaOff val="0"/>
          </a:schemeClr>
        </a:solidFill>
        <a:ln w="15875" cap="flat" cmpd="sng" algn="ctr">
          <a:solidFill>
            <a:schemeClr val="accent5">
              <a:shade val="80000"/>
              <a:hueOff val="-269922"/>
              <a:satOff val="-16266"/>
              <a:lumOff val="256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C1473E-2B0F-4398-AF0A-694C4B88D0AB}">
      <dsp:nvSpPr>
        <dsp:cNvPr id="0" name=""/>
        <dsp:cNvSpPr/>
      </dsp:nvSpPr>
      <dsp:spPr>
        <a:xfrm>
          <a:off x="0" y="2631281"/>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4.7.</a:t>
          </a:r>
          <a:r>
            <a:rPr lang="es-ES" sz="2000" b="1" kern="1200" dirty="0" smtClean="0"/>
            <a:t> </a:t>
          </a:r>
          <a:r>
            <a:rPr lang="es-ES" sz="1800" b="1" kern="1200" dirty="0" smtClean="0"/>
            <a:t>Aprender a convivir.</a:t>
          </a:r>
          <a:endParaRPr lang="es-MX" sz="1800" b="1" kern="1200" dirty="0"/>
        </a:p>
      </dsp:txBody>
      <dsp:txXfrm>
        <a:off x="0" y="2631281"/>
        <a:ext cx="6777037" cy="438546"/>
      </dsp:txXfrm>
    </dsp:sp>
    <dsp:sp modelId="{81C8EE6A-94F2-40D9-98F3-255E1AA75A49}">
      <dsp:nvSpPr>
        <dsp:cNvPr id="0" name=""/>
        <dsp:cNvSpPr/>
      </dsp:nvSpPr>
      <dsp:spPr>
        <a:xfrm>
          <a:off x="0" y="3069828"/>
          <a:ext cx="6777037"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51A000-5E70-4B85-9D21-FAB33366914A}">
      <dsp:nvSpPr>
        <dsp:cNvPr id="0" name=""/>
        <dsp:cNvSpPr/>
      </dsp:nvSpPr>
      <dsp:spPr>
        <a:xfrm>
          <a:off x="0" y="3069828"/>
          <a:ext cx="6777037" cy="438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4.8.</a:t>
          </a:r>
          <a:r>
            <a:rPr lang="es-ES" sz="2000" b="1" kern="1200" dirty="0" smtClean="0"/>
            <a:t> </a:t>
          </a:r>
          <a:r>
            <a:rPr lang="es-ES" sz="1800" b="1" kern="1200" dirty="0" smtClean="0"/>
            <a:t>Aprender a ser.</a:t>
          </a:r>
          <a:endParaRPr lang="es-MX" sz="1800" b="1" kern="1200" dirty="0"/>
        </a:p>
      </dsp:txBody>
      <dsp:txXfrm>
        <a:off x="0" y="3069828"/>
        <a:ext cx="6777037" cy="43854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44893-3F79-4E39-ACB7-037273B55699}">
      <dsp:nvSpPr>
        <dsp:cNvPr id="0" name=""/>
        <dsp:cNvSpPr/>
      </dsp:nvSpPr>
      <dsp:spPr>
        <a:xfrm rot="5400000">
          <a:off x="-266823" y="411122"/>
          <a:ext cx="1778822" cy="1245175"/>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ES" sz="3400" kern="1200" dirty="0" smtClean="0"/>
            <a:t>IIII</a:t>
          </a:r>
          <a:endParaRPr lang="es-ES" sz="3400" kern="1200" dirty="0"/>
        </a:p>
      </dsp:txBody>
      <dsp:txXfrm rot="-5400000">
        <a:off x="1" y="766887"/>
        <a:ext cx="1245175" cy="533647"/>
      </dsp:txXfrm>
    </dsp:sp>
    <dsp:sp modelId="{FB8C0A22-B064-421C-9443-77E9D45B6078}">
      <dsp:nvSpPr>
        <dsp:cNvPr id="0" name=""/>
        <dsp:cNvSpPr/>
      </dsp:nvSpPr>
      <dsp:spPr>
        <a:xfrm rot="5400000">
          <a:off x="3869641" y="-2622889"/>
          <a:ext cx="1498780" cy="6747712"/>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itchFamily="34" charset="0"/>
              <a:cs typeface="Arial" pitchFamily="34" charset="0"/>
            </a:rPr>
            <a:t>La motivación enfocada en el ámbito académico, las estrategias de intervención en el ámbito motivacional y afectivo, así como la evaluación de los componentes implicados en el aprendizaje y estudio.</a:t>
          </a:r>
          <a:endParaRPr lang="es-ES" sz="1800" kern="1200" dirty="0">
            <a:latin typeface="Arial" pitchFamily="34" charset="0"/>
            <a:cs typeface="Arial" pitchFamily="34" charset="0"/>
          </a:endParaRPr>
        </a:p>
      </dsp:txBody>
      <dsp:txXfrm rot="-5400000">
        <a:off x="1245175" y="74741"/>
        <a:ext cx="6674548" cy="1352452"/>
      </dsp:txXfrm>
    </dsp:sp>
    <dsp:sp modelId="{0155BA06-6BFD-406A-A37F-4FF578BF1C0E}">
      <dsp:nvSpPr>
        <dsp:cNvPr id="0" name=""/>
        <dsp:cNvSpPr/>
      </dsp:nvSpPr>
      <dsp:spPr>
        <a:xfrm rot="5400000">
          <a:off x="-266823" y="1942808"/>
          <a:ext cx="1778822" cy="1245175"/>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ES" sz="3400" kern="1200" dirty="0" smtClean="0"/>
            <a:t>IV</a:t>
          </a:r>
          <a:endParaRPr lang="es-ES" sz="3400" kern="1200" dirty="0"/>
        </a:p>
      </dsp:txBody>
      <dsp:txXfrm rot="-5400000">
        <a:off x="1" y="2298573"/>
        <a:ext cx="1245175" cy="533647"/>
      </dsp:txXfrm>
    </dsp:sp>
    <dsp:sp modelId="{65405820-B924-4644-AC2D-BEDD5642DC3A}">
      <dsp:nvSpPr>
        <dsp:cNvPr id="0" name=""/>
        <dsp:cNvSpPr/>
      </dsp:nvSpPr>
      <dsp:spPr>
        <a:xfrm rot="5400000">
          <a:off x="4040914" y="-1119753"/>
          <a:ext cx="1156234" cy="6747712"/>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latin typeface="Arial" pitchFamily="34" charset="0"/>
              <a:cs typeface="Arial" pitchFamily="34" charset="0"/>
            </a:rPr>
            <a:t>Los pilares básicos del aprendizaje: Aprender a aprehender, aprender a desaprender, aprender a reaprender, aprender a conocer, aprender a hacer, aprender a convivir y aprender a ser.</a:t>
          </a:r>
          <a:endParaRPr lang="es-ES" sz="1500" kern="1200" dirty="0"/>
        </a:p>
      </dsp:txBody>
      <dsp:txXfrm rot="-5400000">
        <a:off x="1245176" y="1732428"/>
        <a:ext cx="6691269" cy="10433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8D533-39AF-470E-AC3C-83FF7657F39D}">
      <dsp:nvSpPr>
        <dsp:cNvPr id="0" name=""/>
        <dsp:cNvSpPr/>
      </dsp:nvSpPr>
      <dsp:spPr>
        <a:xfrm>
          <a:off x="0" y="3666"/>
          <a:ext cx="7776864" cy="28009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t>El alumno obtendrá herramientas que le permitan mejorar su aprendizaje y en consecuencia su rendimiento académico, con la finalidad de que pueda establecer las estrategias que más se adapte a sus y habilidades características como estudiante y le permita desarrollar aprendizajes significativos a través del descubrimiento de sus cualidades y habilidades para aprender.</a:t>
          </a:r>
          <a:endParaRPr lang="es-ES" sz="2100" kern="1200" dirty="0"/>
        </a:p>
      </dsp:txBody>
      <dsp:txXfrm>
        <a:off x="136733" y="140399"/>
        <a:ext cx="7503398" cy="25275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C552A-B5A3-4CDD-9CFC-63F3853B9E2C}">
      <dsp:nvSpPr>
        <dsp:cNvPr id="0" name=""/>
        <dsp:cNvSpPr/>
      </dsp:nvSpPr>
      <dsp:spPr>
        <a:xfrm>
          <a:off x="4" y="1095893"/>
          <a:ext cx="2182843" cy="193405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kern="1200" baseline="0" dirty="0" smtClean="0">
              <a:latin typeface="Arial" pitchFamily="34" charset="0"/>
            </a:rPr>
            <a:t>Competencias genéricas</a:t>
          </a:r>
          <a:endParaRPr lang="es-ES" sz="1800" kern="1200" baseline="0" dirty="0">
            <a:latin typeface="Arial" pitchFamily="34" charset="0"/>
          </a:endParaRPr>
        </a:p>
      </dsp:txBody>
      <dsp:txXfrm>
        <a:off x="319674" y="1379129"/>
        <a:ext cx="1543503" cy="1367585"/>
      </dsp:txXfrm>
    </dsp:sp>
    <dsp:sp modelId="{BFEC9C51-59D2-405E-A208-21616CFD7AB5}">
      <dsp:nvSpPr>
        <dsp:cNvPr id="0" name=""/>
        <dsp:cNvSpPr/>
      </dsp:nvSpPr>
      <dsp:spPr>
        <a:xfrm>
          <a:off x="365328" y="0"/>
          <a:ext cx="3898548" cy="4064000"/>
        </a:xfrm>
        <a:prstGeom prst="blockArc">
          <a:avLst>
            <a:gd name="adj1" fmla="val 17527788"/>
            <a:gd name="adj2" fmla="val 4119114"/>
            <a:gd name="adj3" fmla="val 575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FCA76D-E7DA-46EF-98B7-CC221336BA3B}">
      <dsp:nvSpPr>
        <dsp:cNvPr id="0" name=""/>
        <dsp:cNvSpPr/>
      </dsp:nvSpPr>
      <dsp:spPr>
        <a:xfrm>
          <a:off x="2082948" y="375819"/>
          <a:ext cx="1036030" cy="1036320"/>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9B78C3-2C9B-45B6-8A44-242B3A0F6184}">
      <dsp:nvSpPr>
        <dsp:cNvPr id="0" name=""/>
        <dsp:cNvSpPr/>
      </dsp:nvSpPr>
      <dsp:spPr>
        <a:xfrm>
          <a:off x="3456383" y="359257"/>
          <a:ext cx="3175099"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s-ES" sz="1800" kern="1200" dirty="0" smtClean="0">
              <a:latin typeface="Arial" pitchFamily="34" charset="0"/>
              <a:cs typeface="Arial" pitchFamily="34" charset="0"/>
            </a:rPr>
            <a:t>Conoce  estrategias de aprendizaje.</a:t>
          </a:r>
          <a:endParaRPr lang="es-ES" sz="1800" kern="1200" dirty="0">
            <a:latin typeface="Arial" pitchFamily="34" charset="0"/>
            <a:cs typeface="Arial" pitchFamily="34" charset="0"/>
          </a:endParaRPr>
        </a:p>
      </dsp:txBody>
      <dsp:txXfrm>
        <a:off x="3456383" y="359257"/>
        <a:ext cx="3175099" cy="1002995"/>
      </dsp:txXfrm>
    </dsp:sp>
    <dsp:sp modelId="{4CFD7ABE-3E72-473B-BD72-41C6101E2394}">
      <dsp:nvSpPr>
        <dsp:cNvPr id="0" name=""/>
        <dsp:cNvSpPr/>
      </dsp:nvSpPr>
      <dsp:spPr>
        <a:xfrm>
          <a:off x="2875038" y="1599948"/>
          <a:ext cx="1036030" cy="1036320"/>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1844D0-A8A5-490C-9CD6-1C5A69770C86}">
      <dsp:nvSpPr>
        <dsp:cNvPr id="0" name=""/>
        <dsp:cNvSpPr/>
      </dsp:nvSpPr>
      <dsp:spPr>
        <a:xfrm>
          <a:off x="3854075" y="1527947"/>
          <a:ext cx="3922788"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s-ES" sz="1800" kern="1200" dirty="0" smtClean="0">
              <a:latin typeface="Arial" pitchFamily="34" charset="0"/>
              <a:cs typeface="Arial" pitchFamily="34" charset="0"/>
            </a:rPr>
            <a:t>Aplica estrategias de aprendizaje que le permitan desarrollar habilidades y actitudes.</a:t>
          </a:r>
          <a:endParaRPr lang="es-ES" sz="1800" kern="1200" dirty="0">
            <a:latin typeface="Arial" pitchFamily="34" charset="0"/>
            <a:cs typeface="Arial" pitchFamily="34" charset="0"/>
          </a:endParaRPr>
        </a:p>
      </dsp:txBody>
      <dsp:txXfrm>
        <a:off x="3854075" y="1527947"/>
        <a:ext cx="3922788" cy="1002995"/>
      </dsp:txXfrm>
    </dsp:sp>
    <dsp:sp modelId="{0B5A4CC9-896B-4556-96DC-5ADD6D16C746}">
      <dsp:nvSpPr>
        <dsp:cNvPr id="0" name=""/>
        <dsp:cNvSpPr/>
      </dsp:nvSpPr>
      <dsp:spPr>
        <a:xfrm>
          <a:off x="2082948" y="3027680"/>
          <a:ext cx="1036030" cy="1036320"/>
        </a:xfrm>
        <a:prstGeom prst="ellipse">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67EAF5-CE86-4D62-8112-E0622DBC8C3B}">
      <dsp:nvSpPr>
        <dsp:cNvPr id="0" name=""/>
        <dsp:cNvSpPr/>
      </dsp:nvSpPr>
      <dsp:spPr>
        <a:xfrm>
          <a:off x="3744415" y="2824089"/>
          <a:ext cx="3097801"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10000"/>
            </a:spcAft>
          </a:pPr>
          <a:r>
            <a:rPr lang="es-ES" sz="1800" kern="1200" dirty="0" smtClean="0">
              <a:latin typeface="Arial" pitchFamily="34" charset="0"/>
              <a:cs typeface="Arial" pitchFamily="34" charset="0"/>
            </a:rPr>
            <a:t>Mejora sus técnicas y hábitos de estudio, diseñando su estrategia personal de estudio.</a:t>
          </a:r>
          <a:endParaRPr lang="es-ES" sz="1800" kern="1200" dirty="0">
            <a:latin typeface="Arial" pitchFamily="34" charset="0"/>
            <a:cs typeface="Arial" pitchFamily="34" charset="0"/>
          </a:endParaRPr>
        </a:p>
      </dsp:txBody>
      <dsp:txXfrm>
        <a:off x="3744415" y="2824089"/>
        <a:ext cx="3097801" cy="10029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421"/>
          <a:ext cx="7488832"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421"/>
          <a:ext cx="7488832" cy="69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I.</a:t>
          </a:r>
          <a:r>
            <a:rPr lang="es-ES" sz="2000" b="1" kern="1200" dirty="0" smtClean="0"/>
            <a:t> </a:t>
          </a:r>
          <a:r>
            <a:rPr lang="es-ES" sz="2000" b="1" kern="1200" dirty="0" smtClean="0">
              <a:latin typeface="Arial" pitchFamily="34" charset="0"/>
              <a:cs typeface="Arial" pitchFamily="34" charset="0"/>
            </a:rPr>
            <a:t>Los procesos cognoscitivos en el aprendizaje.</a:t>
          </a:r>
          <a:endParaRPr lang="es-MX" sz="1800" b="1" kern="1200" dirty="0">
            <a:latin typeface="Arial" pitchFamily="34" charset="0"/>
            <a:cs typeface="Arial" pitchFamily="34" charset="0"/>
          </a:endParaRPr>
        </a:p>
      </dsp:txBody>
      <dsp:txXfrm>
        <a:off x="0" y="421"/>
        <a:ext cx="7488832" cy="691108"/>
      </dsp:txXfrm>
    </dsp:sp>
    <dsp:sp modelId="{E2046DC4-9238-4D54-87CA-6CE1584170E3}">
      <dsp:nvSpPr>
        <dsp:cNvPr id="0" name=""/>
        <dsp:cNvSpPr/>
      </dsp:nvSpPr>
      <dsp:spPr>
        <a:xfrm>
          <a:off x="0" y="691530"/>
          <a:ext cx="7488832" cy="0"/>
        </a:xfrm>
        <a:prstGeom prst="line">
          <a:avLst/>
        </a:prstGeom>
        <a:solidFill>
          <a:schemeClr val="accent5">
            <a:shade val="80000"/>
            <a:hueOff val="-78727"/>
            <a:satOff val="-4744"/>
            <a:lumOff val="7469"/>
            <a:alphaOff val="0"/>
          </a:schemeClr>
        </a:solidFill>
        <a:ln w="15875" cap="flat" cmpd="sng" algn="ctr">
          <a:solidFill>
            <a:schemeClr val="accent5">
              <a:shade val="80000"/>
              <a:hueOff val="-78727"/>
              <a:satOff val="-4744"/>
              <a:lumOff val="74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1D976-35D7-43B8-A22D-93F239725652}">
      <dsp:nvSpPr>
        <dsp:cNvPr id="0" name=""/>
        <dsp:cNvSpPr/>
      </dsp:nvSpPr>
      <dsp:spPr>
        <a:xfrm>
          <a:off x="0" y="691530"/>
          <a:ext cx="7488832" cy="69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II</a:t>
          </a:r>
          <a:r>
            <a:rPr lang="es-ES" sz="2000" b="1" kern="1200" dirty="0" smtClean="0">
              <a:latin typeface="Arial" pitchFamily="34" charset="0"/>
              <a:cs typeface="Arial" pitchFamily="34" charset="0"/>
              <a:hlinkClick xmlns:r="http://schemas.openxmlformats.org/officeDocument/2006/relationships" r:id="" action="ppaction://hlinksldjump"/>
            </a:rPr>
            <a:t>.</a:t>
          </a:r>
          <a:r>
            <a:rPr lang="es-ES" sz="2000" b="1" kern="1200" dirty="0" smtClean="0">
              <a:latin typeface="Arial" pitchFamily="34" charset="0"/>
              <a:cs typeface="Arial" pitchFamily="34" charset="0"/>
            </a:rPr>
            <a:t> Las estrategias y técnicas de estudio.</a:t>
          </a:r>
          <a:endParaRPr lang="es-MX" sz="1800" b="1" kern="1200" dirty="0">
            <a:latin typeface="Arial" pitchFamily="34" charset="0"/>
            <a:cs typeface="Arial" pitchFamily="34" charset="0"/>
          </a:endParaRPr>
        </a:p>
      </dsp:txBody>
      <dsp:txXfrm>
        <a:off x="0" y="691530"/>
        <a:ext cx="7488832" cy="691108"/>
      </dsp:txXfrm>
    </dsp:sp>
    <dsp:sp modelId="{14B31565-B621-4A9D-B527-E79265B5D413}">
      <dsp:nvSpPr>
        <dsp:cNvPr id="0" name=""/>
        <dsp:cNvSpPr/>
      </dsp:nvSpPr>
      <dsp:spPr>
        <a:xfrm>
          <a:off x="0" y="1382638"/>
          <a:ext cx="7488832" cy="0"/>
        </a:xfrm>
        <a:prstGeom prst="line">
          <a:avLst/>
        </a:prstGeom>
        <a:solidFill>
          <a:schemeClr val="accent5">
            <a:shade val="80000"/>
            <a:hueOff val="-157455"/>
            <a:satOff val="-9488"/>
            <a:lumOff val="14938"/>
            <a:alphaOff val="0"/>
          </a:schemeClr>
        </a:solidFill>
        <a:ln w="15875" cap="flat" cmpd="sng" algn="ctr">
          <a:solidFill>
            <a:schemeClr val="accent5">
              <a:shade val="80000"/>
              <a:hueOff val="-157455"/>
              <a:satOff val="-9488"/>
              <a:lumOff val="149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0" y="1382638"/>
          <a:ext cx="7488832" cy="69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III.</a:t>
          </a:r>
          <a:r>
            <a:rPr lang="es-ES" sz="2000" b="1" kern="1200" dirty="0" smtClean="0"/>
            <a:t> </a:t>
          </a:r>
          <a:r>
            <a:rPr lang="es-ES" sz="2000" b="1" kern="1200" dirty="0" smtClean="0">
              <a:latin typeface="Arial" pitchFamily="34" charset="0"/>
              <a:cs typeface="Arial" pitchFamily="34" charset="0"/>
            </a:rPr>
            <a:t>La dimensión motivacional y afectiva en el aprendizaje y </a:t>
          </a:r>
        </a:p>
        <a:p>
          <a:pPr lvl="0" algn="l" defTabSz="889000" rtl="0">
            <a:lnSpc>
              <a:spcPct val="90000"/>
            </a:lnSpc>
            <a:spcBef>
              <a:spcPct val="0"/>
            </a:spcBef>
            <a:spcAft>
              <a:spcPct val="35000"/>
            </a:spcAft>
          </a:pPr>
          <a:r>
            <a:rPr lang="es-ES" sz="2000" b="1" kern="1200" dirty="0" smtClean="0">
              <a:latin typeface="Arial" pitchFamily="34" charset="0"/>
              <a:cs typeface="Arial" pitchFamily="34" charset="0"/>
            </a:rPr>
            <a:t>    estudio.</a:t>
          </a:r>
          <a:endParaRPr lang="es-MX" sz="1800" b="1" kern="1200" dirty="0">
            <a:latin typeface="Arial" pitchFamily="34" charset="0"/>
            <a:cs typeface="Arial" pitchFamily="34" charset="0"/>
          </a:endParaRPr>
        </a:p>
      </dsp:txBody>
      <dsp:txXfrm>
        <a:off x="0" y="1382638"/>
        <a:ext cx="7488832" cy="691108"/>
      </dsp:txXfrm>
    </dsp:sp>
    <dsp:sp modelId="{55A8D139-164C-46B5-981B-DD3F5F283B71}">
      <dsp:nvSpPr>
        <dsp:cNvPr id="0" name=""/>
        <dsp:cNvSpPr/>
      </dsp:nvSpPr>
      <dsp:spPr>
        <a:xfrm>
          <a:off x="0" y="2073746"/>
          <a:ext cx="7488832" cy="0"/>
        </a:xfrm>
        <a:prstGeom prst="line">
          <a:avLst/>
        </a:prstGeom>
        <a:solidFill>
          <a:schemeClr val="accent5">
            <a:shade val="80000"/>
            <a:hueOff val="-236182"/>
            <a:satOff val="-14233"/>
            <a:lumOff val="22407"/>
            <a:alphaOff val="0"/>
          </a:schemeClr>
        </a:solidFill>
        <a:ln w="15875" cap="flat" cmpd="sng" algn="ctr">
          <a:solidFill>
            <a:schemeClr val="accent5">
              <a:shade val="80000"/>
              <a:hueOff val="-236182"/>
              <a:satOff val="-14233"/>
              <a:lumOff val="224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2073746"/>
          <a:ext cx="7488832" cy="691108"/>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IV.</a:t>
          </a:r>
          <a:r>
            <a:rPr lang="es-ES" sz="2000" b="1" kern="1200" dirty="0" smtClean="0"/>
            <a:t> </a:t>
          </a:r>
          <a:r>
            <a:rPr lang="es-ES" sz="2000" b="1" kern="1200" dirty="0" smtClean="0">
              <a:latin typeface="Arial" pitchFamily="34" charset="0"/>
              <a:cs typeface="Arial" pitchFamily="34" charset="0"/>
            </a:rPr>
            <a:t>Los pilares básicos del aprendizaje.</a:t>
          </a:r>
          <a:endParaRPr lang="es-MX" sz="2000" b="1" kern="1200" dirty="0">
            <a:latin typeface="Arial" pitchFamily="34" charset="0"/>
            <a:cs typeface="Arial" pitchFamily="34" charset="0"/>
          </a:endParaRPr>
        </a:p>
      </dsp:txBody>
      <dsp:txXfrm>
        <a:off x="0" y="2073746"/>
        <a:ext cx="7488832" cy="691108"/>
      </dsp:txXfrm>
    </dsp:sp>
    <dsp:sp modelId="{81C8EE6A-94F2-40D9-98F3-255E1AA75A49}">
      <dsp:nvSpPr>
        <dsp:cNvPr id="0" name=""/>
        <dsp:cNvSpPr/>
      </dsp:nvSpPr>
      <dsp:spPr>
        <a:xfrm>
          <a:off x="0" y="2764854"/>
          <a:ext cx="7488832"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51A000-5E70-4B85-9D21-FAB33366914A}">
      <dsp:nvSpPr>
        <dsp:cNvPr id="0" name=""/>
        <dsp:cNvSpPr/>
      </dsp:nvSpPr>
      <dsp:spPr>
        <a:xfrm>
          <a:off x="0" y="2764854"/>
          <a:ext cx="7488832" cy="69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endParaRPr lang="es-MX" sz="1800" b="1" kern="1200" dirty="0"/>
        </a:p>
      </dsp:txBody>
      <dsp:txXfrm>
        <a:off x="0" y="2764854"/>
        <a:ext cx="7488832" cy="6911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492"/>
          <a:ext cx="7488832"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492"/>
          <a:ext cx="7488832"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hlinkClick xmlns:r="http://schemas.openxmlformats.org/officeDocument/2006/relationships" r:id="" action="ppaction://hlinksldjump"/>
            </a:rPr>
            <a:t>1.1.</a:t>
          </a:r>
          <a:r>
            <a:rPr lang="es-ES" sz="2000" b="1" kern="1200" dirty="0" smtClean="0"/>
            <a:t> Concepto de estrategia.</a:t>
          </a:r>
          <a:endParaRPr lang="es-MX" sz="1800" b="1" kern="1200" dirty="0">
            <a:latin typeface="Arial" pitchFamily="34" charset="0"/>
            <a:cs typeface="Arial" pitchFamily="34" charset="0"/>
          </a:endParaRPr>
        </a:p>
      </dsp:txBody>
      <dsp:txXfrm>
        <a:off x="0" y="492"/>
        <a:ext cx="7488832" cy="806292"/>
      </dsp:txXfrm>
    </dsp:sp>
    <dsp:sp modelId="{14B31565-B621-4A9D-B527-E79265B5D413}">
      <dsp:nvSpPr>
        <dsp:cNvPr id="0" name=""/>
        <dsp:cNvSpPr/>
      </dsp:nvSpPr>
      <dsp:spPr>
        <a:xfrm>
          <a:off x="0" y="806785"/>
          <a:ext cx="7488832" cy="0"/>
        </a:xfrm>
        <a:prstGeom prst="line">
          <a:avLst/>
        </a:prstGeom>
        <a:solidFill>
          <a:schemeClr val="accent5">
            <a:shade val="80000"/>
            <a:hueOff val="-78727"/>
            <a:satOff val="-4744"/>
            <a:lumOff val="7469"/>
            <a:alphaOff val="0"/>
          </a:schemeClr>
        </a:solidFill>
        <a:ln w="15875" cap="flat" cmpd="sng" algn="ctr">
          <a:solidFill>
            <a:schemeClr val="accent5">
              <a:shade val="80000"/>
              <a:hueOff val="-78727"/>
              <a:satOff val="-4744"/>
              <a:lumOff val="74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0" y="806785"/>
          <a:ext cx="7488832"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latin typeface="Arial" pitchFamily="34" charset="0"/>
              <a:cs typeface="Arial" pitchFamily="34" charset="0"/>
              <a:hlinkClick xmlns:r="http://schemas.openxmlformats.org/officeDocument/2006/relationships" r:id="" action="ppaction://hlinksldjump"/>
            </a:rPr>
            <a:t>1.2.</a:t>
          </a:r>
          <a:r>
            <a:rPr lang="es-ES" sz="2000" b="1" kern="1200" dirty="0" smtClean="0">
              <a:latin typeface="Arial" pitchFamily="34" charset="0"/>
              <a:cs typeface="Arial" pitchFamily="34" charset="0"/>
            </a:rPr>
            <a:t> Concepto de aprendizaje.</a:t>
          </a:r>
          <a:endParaRPr lang="es-MX" sz="1800" b="1" kern="1200" dirty="0">
            <a:latin typeface="Arial" pitchFamily="34" charset="0"/>
            <a:cs typeface="Arial" pitchFamily="34" charset="0"/>
          </a:endParaRPr>
        </a:p>
      </dsp:txBody>
      <dsp:txXfrm>
        <a:off x="0" y="806785"/>
        <a:ext cx="7488832" cy="806292"/>
      </dsp:txXfrm>
    </dsp:sp>
    <dsp:sp modelId="{55A8D139-164C-46B5-981B-DD3F5F283B71}">
      <dsp:nvSpPr>
        <dsp:cNvPr id="0" name=""/>
        <dsp:cNvSpPr/>
      </dsp:nvSpPr>
      <dsp:spPr>
        <a:xfrm>
          <a:off x="0" y="1613078"/>
          <a:ext cx="7488832" cy="0"/>
        </a:xfrm>
        <a:prstGeom prst="line">
          <a:avLst/>
        </a:prstGeom>
        <a:solidFill>
          <a:schemeClr val="accent5">
            <a:shade val="80000"/>
            <a:hueOff val="-157455"/>
            <a:satOff val="-9488"/>
            <a:lumOff val="14938"/>
            <a:alphaOff val="0"/>
          </a:schemeClr>
        </a:solidFill>
        <a:ln w="15875" cap="flat" cmpd="sng" algn="ctr">
          <a:solidFill>
            <a:schemeClr val="accent5">
              <a:shade val="80000"/>
              <a:hueOff val="-157455"/>
              <a:satOff val="-9488"/>
              <a:lumOff val="149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1613078"/>
          <a:ext cx="7488832" cy="806292"/>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latin typeface="Arial" pitchFamily="34" charset="0"/>
              <a:cs typeface="Arial" pitchFamily="34" charset="0"/>
              <a:hlinkClick xmlns:r="http://schemas.openxmlformats.org/officeDocument/2006/relationships" r:id="" action="ppaction://hlinksldjump"/>
            </a:rPr>
            <a:t>1.3.</a:t>
          </a:r>
          <a:r>
            <a:rPr lang="es-ES" sz="2000" b="1" kern="1200" dirty="0" smtClean="0">
              <a:latin typeface="Arial" pitchFamily="34" charset="0"/>
              <a:cs typeface="Arial" pitchFamily="34" charset="0"/>
            </a:rPr>
            <a:t> Definición de estrategias de selección, organización y </a:t>
          </a:r>
        </a:p>
        <a:p>
          <a:pPr lvl="0" algn="l" defTabSz="889000" rtl="0">
            <a:lnSpc>
              <a:spcPct val="90000"/>
            </a:lnSpc>
            <a:spcBef>
              <a:spcPct val="0"/>
            </a:spcBef>
            <a:spcAft>
              <a:spcPct val="35000"/>
            </a:spcAft>
          </a:pPr>
          <a:r>
            <a:rPr lang="es-ES" sz="2000" b="1" kern="1200" dirty="0" smtClean="0">
              <a:latin typeface="Arial" pitchFamily="34" charset="0"/>
              <a:cs typeface="Arial" pitchFamily="34" charset="0"/>
            </a:rPr>
            <a:t>        elaboración.</a:t>
          </a:r>
          <a:endParaRPr lang="es-MX" sz="2000" b="1" kern="1200" dirty="0">
            <a:latin typeface="Arial" pitchFamily="34" charset="0"/>
            <a:cs typeface="Arial" pitchFamily="34" charset="0"/>
          </a:endParaRPr>
        </a:p>
      </dsp:txBody>
      <dsp:txXfrm>
        <a:off x="0" y="1613078"/>
        <a:ext cx="7488832" cy="806292"/>
      </dsp:txXfrm>
    </dsp:sp>
    <dsp:sp modelId="{C07EE1C5-0053-42B6-AD34-F866588F505B}">
      <dsp:nvSpPr>
        <dsp:cNvPr id="0" name=""/>
        <dsp:cNvSpPr/>
      </dsp:nvSpPr>
      <dsp:spPr>
        <a:xfrm>
          <a:off x="0" y="2419370"/>
          <a:ext cx="7488832" cy="0"/>
        </a:xfrm>
        <a:prstGeom prst="line">
          <a:avLst/>
        </a:prstGeom>
        <a:solidFill>
          <a:schemeClr val="accent5">
            <a:shade val="80000"/>
            <a:hueOff val="-236182"/>
            <a:satOff val="-14233"/>
            <a:lumOff val="22407"/>
            <a:alphaOff val="0"/>
          </a:schemeClr>
        </a:solidFill>
        <a:ln w="15875" cap="flat" cmpd="sng" algn="ctr">
          <a:solidFill>
            <a:schemeClr val="accent5">
              <a:shade val="80000"/>
              <a:hueOff val="-236182"/>
              <a:satOff val="-14233"/>
              <a:lumOff val="224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A689F5-D8C4-4903-B4E9-C6F19871ADE6}">
      <dsp:nvSpPr>
        <dsp:cNvPr id="0" name=""/>
        <dsp:cNvSpPr/>
      </dsp:nvSpPr>
      <dsp:spPr>
        <a:xfrm>
          <a:off x="0" y="2419370"/>
          <a:ext cx="7488832"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latin typeface="Arial" pitchFamily="34" charset="0"/>
              <a:cs typeface="Arial" pitchFamily="34" charset="0"/>
              <a:hlinkClick xmlns:r="http://schemas.openxmlformats.org/officeDocument/2006/relationships" r:id="" action="ppaction://hlinksldjump"/>
            </a:rPr>
            <a:t>1.4.</a:t>
          </a:r>
          <a:r>
            <a:rPr lang="es-ES" sz="2000" b="1" kern="1200" dirty="0" smtClean="0">
              <a:latin typeface="Arial" pitchFamily="34" charset="0"/>
              <a:cs typeface="Arial" pitchFamily="34" charset="0"/>
            </a:rPr>
            <a:t> Concepto de estrategias </a:t>
          </a:r>
          <a:r>
            <a:rPr lang="es-ES" sz="2000" b="1" kern="1200" dirty="0" err="1" smtClean="0">
              <a:latin typeface="Arial" pitchFamily="34" charset="0"/>
              <a:cs typeface="Arial" pitchFamily="34" charset="0"/>
            </a:rPr>
            <a:t>metacognitivas</a:t>
          </a:r>
          <a:r>
            <a:rPr lang="es-ES" sz="2000" b="1" kern="1200" dirty="0" smtClean="0">
              <a:latin typeface="Arial" pitchFamily="34" charset="0"/>
              <a:cs typeface="Arial" pitchFamily="34" charset="0"/>
            </a:rPr>
            <a:t>.</a:t>
          </a:r>
          <a:endParaRPr lang="es-MX" sz="2000" b="1" kern="1200" dirty="0">
            <a:latin typeface="Arial" pitchFamily="34" charset="0"/>
            <a:cs typeface="Arial" pitchFamily="34" charset="0"/>
          </a:endParaRPr>
        </a:p>
      </dsp:txBody>
      <dsp:txXfrm>
        <a:off x="0" y="2419370"/>
        <a:ext cx="7488832" cy="806292"/>
      </dsp:txXfrm>
    </dsp:sp>
    <dsp:sp modelId="{454B8695-914F-4531-A202-DAF72B7CBA8D}">
      <dsp:nvSpPr>
        <dsp:cNvPr id="0" name=""/>
        <dsp:cNvSpPr/>
      </dsp:nvSpPr>
      <dsp:spPr>
        <a:xfrm>
          <a:off x="0" y="3225663"/>
          <a:ext cx="7488832"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77102E-2C37-4A58-A52B-929F7CD4A855}">
      <dsp:nvSpPr>
        <dsp:cNvPr id="0" name=""/>
        <dsp:cNvSpPr/>
      </dsp:nvSpPr>
      <dsp:spPr>
        <a:xfrm>
          <a:off x="0" y="3225663"/>
          <a:ext cx="7488832" cy="806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ES" sz="2000" b="1" kern="1200" dirty="0" smtClean="0">
              <a:latin typeface="Arial" pitchFamily="34" charset="0"/>
              <a:cs typeface="Arial" pitchFamily="34" charset="0"/>
              <a:hlinkClick xmlns:r="http://schemas.openxmlformats.org/officeDocument/2006/relationships" r:id="" action="ppaction://hlinksldjump"/>
            </a:rPr>
            <a:t>1.5.</a:t>
          </a:r>
          <a:r>
            <a:rPr lang="es-ES" sz="2000" b="1" kern="1200" dirty="0" smtClean="0">
              <a:latin typeface="Arial" pitchFamily="34" charset="0"/>
              <a:cs typeface="Arial" pitchFamily="34" charset="0"/>
            </a:rPr>
            <a:t> Definición de las técnicas de estudio.</a:t>
          </a:r>
          <a:endParaRPr lang="es-MX" sz="2000" b="1" kern="1200" dirty="0">
            <a:latin typeface="Arial" pitchFamily="34" charset="0"/>
            <a:cs typeface="Arial" pitchFamily="34" charset="0"/>
          </a:endParaRPr>
        </a:p>
      </dsp:txBody>
      <dsp:txXfrm>
        <a:off x="0" y="3225663"/>
        <a:ext cx="7488832" cy="8062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842"/>
          <a:ext cx="7488832"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842"/>
          <a:ext cx="7481518" cy="772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2.1.</a:t>
          </a:r>
          <a:r>
            <a:rPr lang="es-ES" sz="2400" b="1" kern="1200" dirty="0" smtClean="0">
              <a:latin typeface="Arial" pitchFamily="34" charset="0"/>
              <a:cs typeface="Arial" pitchFamily="34" charset="0"/>
            </a:rPr>
            <a:t> Conceptos de inteligencia y pensamiento.</a:t>
          </a:r>
          <a:endParaRPr lang="es-MX" sz="2400" b="1" kern="1200" dirty="0">
            <a:latin typeface="Arial" pitchFamily="34" charset="0"/>
            <a:cs typeface="Arial" pitchFamily="34" charset="0"/>
          </a:endParaRPr>
        </a:p>
      </dsp:txBody>
      <dsp:txXfrm>
        <a:off x="0" y="842"/>
        <a:ext cx="7481518" cy="772111"/>
      </dsp:txXfrm>
    </dsp:sp>
    <dsp:sp modelId="{E2046DC4-9238-4D54-87CA-6CE1584170E3}">
      <dsp:nvSpPr>
        <dsp:cNvPr id="0" name=""/>
        <dsp:cNvSpPr/>
      </dsp:nvSpPr>
      <dsp:spPr>
        <a:xfrm>
          <a:off x="0" y="772953"/>
          <a:ext cx="7488832" cy="0"/>
        </a:xfrm>
        <a:prstGeom prst="line">
          <a:avLst/>
        </a:prstGeom>
        <a:solidFill>
          <a:schemeClr val="accent5">
            <a:shade val="80000"/>
            <a:hueOff val="-78727"/>
            <a:satOff val="-4744"/>
            <a:lumOff val="7469"/>
            <a:alphaOff val="0"/>
          </a:schemeClr>
        </a:solidFill>
        <a:ln w="15875" cap="flat" cmpd="sng" algn="ctr">
          <a:solidFill>
            <a:schemeClr val="accent5">
              <a:shade val="80000"/>
              <a:hueOff val="-78727"/>
              <a:satOff val="-4744"/>
              <a:lumOff val="74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1D976-35D7-43B8-A22D-93F239725652}">
      <dsp:nvSpPr>
        <dsp:cNvPr id="0" name=""/>
        <dsp:cNvSpPr/>
      </dsp:nvSpPr>
      <dsp:spPr>
        <a:xfrm>
          <a:off x="0" y="772953"/>
          <a:ext cx="7481518" cy="9293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2.2.</a:t>
          </a:r>
          <a:r>
            <a:rPr lang="es-ES" sz="2400" b="1" kern="1200" dirty="0" smtClean="0">
              <a:latin typeface="Arial" pitchFamily="34" charset="0"/>
              <a:cs typeface="Arial" pitchFamily="34" charset="0"/>
            </a:rPr>
            <a:t> Concepto de las inteligencias múltiples.</a:t>
          </a:r>
          <a:endParaRPr lang="es-MX" sz="2400" b="1" kern="1200" dirty="0">
            <a:latin typeface="Arial" pitchFamily="34" charset="0"/>
            <a:cs typeface="Arial" pitchFamily="34" charset="0"/>
          </a:endParaRPr>
        </a:p>
      </dsp:txBody>
      <dsp:txXfrm>
        <a:off x="0" y="772953"/>
        <a:ext cx="7481518" cy="929376"/>
      </dsp:txXfrm>
    </dsp:sp>
    <dsp:sp modelId="{14B31565-B621-4A9D-B527-E79265B5D413}">
      <dsp:nvSpPr>
        <dsp:cNvPr id="0" name=""/>
        <dsp:cNvSpPr/>
      </dsp:nvSpPr>
      <dsp:spPr>
        <a:xfrm>
          <a:off x="0" y="1702329"/>
          <a:ext cx="7488832" cy="0"/>
        </a:xfrm>
        <a:prstGeom prst="line">
          <a:avLst/>
        </a:prstGeom>
        <a:solidFill>
          <a:schemeClr val="accent5">
            <a:shade val="80000"/>
            <a:hueOff val="-157455"/>
            <a:satOff val="-9488"/>
            <a:lumOff val="14938"/>
            <a:alphaOff val="0"/>
          </a:schemeClr>
        </a:solidFill>
        <a:ln w="15875" cap="flat" cmpd="sng" algn="ctr">
          <a:solidFill>
            <a:schemeClr val="accent5">
              <a:shade val="80000"/>
              <a:hueOff val="-157455"/>
              <a:satOff val="-9488"/>
              <a:lumOff val="149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0" y="1702329"/>
          <a:ext cx="7481518" cy="700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2.3.</a:t>
          </a:r>
          <a:r>
            <a:rPr lang="es-ES" sz="2400" b="1" kern="1200" dirty="0" smtClean="0">
              <a:latin typeface="Arial" pitchFamily="34" charset="0"/>
              <a:cs typeface="Arial" pitchFamily="34" charset="0"/>
            </a:rPr>
            <a:t> Definición de inteligencia exitosa.</a:t>
          </a:r>
          <a:endParaRPr lang="es-MX" sz="2400" b="1" kern="1200" dirty="0">
            <a:latin typeface="Arial" pitchFamily="34" charset="0"/>
            <a:cs typeface="Arial" pitchFamily="34" charset="0"/>
          </a:endParaRPr>
        </a:p>
      </dsp:txBody>
      <dsp:txXfrm>
        <a:off x="0" y="1702329"/>
        <a:ext cx="7481518" cy="700822"/>
      </dsp:txXfrm>
    </dsp:sp>
    <dsp:sp modelId="{55A8D139-164C-46B5-981B-DD3F5F283B71}">
      <dsp:nvSpPr>
        <dsp:cNvPr id="0" name=""/>
        <dsp:cNvSpPr/>
      </dsp:nvSpPr>
      <dsp:spPr>
        <a:xfrm>
          <a:off x="0" y="2403152"/>
          <a:ext cx="7488832" cy="0"/>
        </a:xfrm>
        <a:prstGeom prst="line">
          <a:avLst/>
        </a:prstGeom>
        <a:solidFill>
          <a:schemeClr val="accent5">
            <a:shade val="80000"/>
            <a:hueOff val="-236182"/>
            <a:satOff val="-14233"/>
            <a:lumOff val="22407"/>
            <a:alphaOff val="0"/>
          </a:schemeClr>
        </a:solidFill>
        <a:ln w="15875" cap="flat" cmpd="sng" algn="ctr">
          <a:solidFill>
            <a:schemeClr val="accent5">
              <a:shade val="80000"/>
              <a:hueOff val="-236182"/>
              <a:satOff val="-14233"/>
              <a:lumOff val="224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2403152"/>
          <a:ext cx="7481518" cy="799670"/>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2.4.</a:t>
          </a:r>
          <a:r>
            <a:rPr lang="es-ES" sz="2400" b="1" kern="1200" dirty="0" smtClean="0">
              <a:latin typeface="Arial" pitchFamily="34" charset="0"/>
              <a:cs typeface="Arial" pitchFamily="34" charset="0"/>
            </a:rPr>
            <a:t> Concepto de inteligencia emocional.</a:t>
          </a:r>
          <a:endParaRPr lang="es-MX" sz="2400" b="1" kern="1200" dirty="0">
            <a:latin typeface="Arial" pitchFamily="34" charset="0"/>
            <a:cs typeface="Arial" pitchFamily="34" charset="0"/>
          </a:endParaRPr>
        </a:p>
      </dsp:txBody>
      <dsp:txXfrm>
        <a:off x="0" y="2403152"/>
        <a:ext cx="7481518" cy="799670"/>
      </dsp:txXfrm>
    </dsp:sp>
    <dsp:sp modelId="{C07EE1C5-0053-42B6-AD34-F866588F505B}">
      <dsp:nvSpPr>
        <dsp:cNvPr id="0" name=""/>
        <dsp:cNvSpPr/>
      </dsp:nvSpPr>
      <dsp:spPr>
        <a:xfrm>
          <a:off x="0" y="3202822"/>
          <a:ext cx="7488832"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A689F5-D8C4-4903-B4E9-C6F19871ADE6}">
      <dsp:nvSpPr>
        <dsp:cNvPr id="0" name=""/>
        <dsp:cNvSpPr/>
      </dsp:nvSpPr>
      <dsp:spPr>
        <a:xfrm>
          <a:off x="0" y="3202822"/>
          <a:ext cx="7481518" cy="828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2.5.</a:t>
          </a:r>
          <a:r>
            <a:rPr lang="es-ES" sz="2400" b="1" kern="1200" dirty="0" smtClean="0">
              <a:latin typeface="Arial" pitchFamily="34" charset="0"/>
              <a:cs typeface="Arial" pitchFamily="34" charset="0"/>
            </a:rPr>
            <a:t> Concepto de percepción.</a:t>
          </a:r>
          <a:endParaRPr lang="es-MX" sz="2400" b="1" kern="1200" dirty="0">
            <a:latin typeface="Arial" pitchFamily="34" charset="0"/>
            <a:cs typeface="Arial" pitchFamily="34" charset="0"/>
          </a:endParaRPr>
        </a:p>
      </dsp:txBody>
      <dsp:txXfrm>
        <a:off x="0" y="3202822"/>
        <a:ext cx="7481518" cy="82878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2878"/>
          <a:ext cx="7488832"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2878"/>
          <a:ext cx="7481518" cy="653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2.6.</a:t>
          </a:r>
          <a:r>
            <a:rPr lang="es-ES" sz="2400" b="1" kern="1200" dirty="0" smtClean="0">
              <a:latin typeface="Arial" pitchFamily="34" charset="0"/>
              <a:cs typeface="Arial" pitchFamily="34" charset="0"/>
            </a:rPr>
            <a:t> Conceptos de atención.</a:t>
          </a:r>
          <a:endParaRPr lang="es-MX" sz="2400" b="1" kern="1200" dirty="0">
            <a:latin typeface="Arial" pitchFamily="34" charset="0"/>
            <a:cs typeface="Arial" pitchFamily="34" charset="0"/>
          </a:endParaRPr>
        </a:p>
      </dsp:txBody>
      <dsp:txXfrm>
        <a:off x="0" y="2878"/>
        <a:ext cx="7481518" cy="653868"/>
      </dsp:txXfrm>
    </dsp:sp>
    <dsp:sp modelId="{E2046DC4-9238-4D54-87CA-6CE1584170E3}">
      <dsp:nvSpPr>
        <dsp:cNvPr id="0" name=""/>
        <dsp:cNvSpPr/>
      </dsp:nvSpPr>
      <dsp:spPr>
        <a:xfrm>
          <a:off x="0" y="656746"/>
          <a:ext cx="7488832" cy="0"/>
        </a:xfrm>
        <a:prstGeom prst="line">
          <a:avLst/>
        </a:prstGeom>
        <a:solidFill>
          <a:schemeClr val="accent5">
            <a:shade val="80000"/>
            <a:hueOff val="-78727"/>
            <a:satOff val="-4744"/>
            <a:lumOff val="7469"/>
            <a:alphaOff val="0"/>
          </a:schemeClr>
        </a:solidFill>
        <a:ln w="15875" cap="flat" cmpd="sng" algn="ctr">
          <a:solidFill>
            <a:schemeClr val="accent5">
              <a:shade val="80000"/>
              <a:hueOff val="-78727"/>
              <a:satOff val="-4744"/>
              <a:lumOff val="74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1D976-35D7-43B8-A22D-93F239725652}">
      <dsp:nvSpPr>
        <dsp:cNvPr id="0" name=""/>
        <dsp:cNvSpPr/>
      </dsp:nvSpPr>
      <dsp:spPr>
        <a:xfrm>
          <a:off x="0" y="656746"/>
          <a:ext cx="7481518" cy="925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2.7.</a:t>
          </a:r>
          <a:r>
            <a:rPr lang="es-ES" sz="2400" b="1" kern="1200" dirty="0" smtClean="0">
              <a:latin typeface="Arial" pitchFamily="34" charset="0"/>
              <a:cs typeface="Arial" pitchFamily="34" charset="0"/>
            </a:rPr>
            <a:t> Estrategias atencionales y déficit de atención</a:t>
          </a:r>
        </a:p>
        <a:p>
          <a:pPr lvl="0" algn="l" defTabSz="1066800" rtl="0">
            <a:lnSpc>
              <a:spcPct val="90000"/>
            </a:lnSpc>
            <a:spcBef>
              <a:spcPct val="0"/>
            </a:spcBef>
            <a:spcAft>
              <a:spcPct val="35000"/>
            </a:spcAft>
          </a:pPr>
          <a:r>
            <a:rPr lang="es-ES" sz="2400" b="1" kern="1200" dirty="0" smtClean="0">
              <a:latin typeface="Arial" pitchFamily="34" charset="0"/>
              <a:cs typeface="Arial" pitchFamily="34" charset="0"/>
            </a:rPr>
            <a:t>       con hiperactividad.</a:t>
          </a:r>
          <a:endParaRPr lang="es-MX" sz="2400" b="1" kern="1200" dirty="0">
            <a:latin typeface="Arial" pitchFamily="34" charset="0"/>
            <a:cs typeface="Arial" pitchFamily="34" charset="0"/>
          </a:endParaRPr>
        </a:p>
      </dsp:txBody>
      <dsp:txXfrm>
        <a:off x="0" y="656746"/>
        <a:ext cx="7481518" cy="925369"/>
      </dsp:txXfrm>
    </dsp:sp>
    <dsp:sp modelId="{14B31565-B621-4A9D-B527-E79265B5D413}">
      <dsp:nvSpPr>
        <dsp:cNvPr id="0" name=""/>
        <dsp:cNvSpPr/>
      </dsp:nvSpPr>
      <dsp:spPr>
        <a:xfrm>
          <a:off x="0" y="1582116"/>
          <a:ext cx="7488832" cy="0"/>
        </a:xfrm>
        <a:prstGeom prst="line">
          <a:avLst/>
        </a:prstGeom>
        <a:solidFill>
          <a:schemeClr val="accent5">
            <a:shade val="80000"/>
            <a:hueOff val="-157455"/>
            <a:satOff val="-9488"/>
            <a:lumOff val="14938"/>
            <a:alphaOff val="0"/>
          </a:schemeClr>
        </a:solidFill>
        <a:ln w="15875" cap="flat" cmpd="sng" algn="ctr">
          <a:solidFill>
            <a:schemeClr val="accent5">
              <a:shade val="80000"/>
              <a:hueOff val="-157455"/>
              <a:satOff val="-9488"/>
              <a:lumOff val="149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0" y="1582116"/>
          <a:ext cx="7481518" cy="966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2.8.</a:t>
          </a:r>
          <a:r>
            <a:rPr lang="es-ES" sz="2400" b="1" kern="1200" dirty="0" smtClean="0">
              <a:latin typeface="Arial" pitchFamily="34" charset="0"/>
              <a:cs typeface="Arial" pitchFamily="34" charset="0"/>
            </a:rPr>
            <a:t> Definición de la codificación, almacenamiento</a:t>
          </a:r>
        </a:p>
        <a:p>
          <a:pPr lvl="0" algn="l" defTabSz="1066800" rtl="0">
            <a:lnSpc>
              <a:spcPct val="90000"/>
            </a:lnSpc>
            <a:spcBef>
              <a:spcPct val="0"/>
            </a:spcBef>
            <a:spcAft>
              <a:spcPct val="35000"/>
            </a:spcAft>
          </a:pPr>
          <a:r>
            <a:rPr lang="es-ES" sz="2400" b="1" kern="1200" dirty="0" smtClean="0">
              <a:latin typeface="Arial" pitchFamily="34" charset="0"/>
              <a:cs typeface="Arial" pitchFamily="34" charset="0"/>
            </a:rPr>
            <a:t>       y recuperación de la información.</a:t>
          </a:r>
          <a:endParaRPr lang="es-MX" sz="2400" b="1" kern="1200" dirty="0">
            <a:latin typeface="Arial" pitchFamily="34" charset="0"/>
            <a:cs typeface="Arial" pitchFamily="34" charset="0"/>
          </a:endParaRPr>
        </a:p>
      </dsp:txBody>
      <dsp:txXfrm>
        <a:off x="0" y="1582116"/>
        <a:ext cx="7481518" cy="966993"/>
      </dsp:txXfrm>
    </dsp:sp>
    <dsp:sp modelId="{55A8D139-164C-46B5-981B-DD3F5F283B71}">
      <dsp:nvSpPr>
        <dsp:cNvPr id="0" name=""/>
        <dsp:cNvSpPr/>
      </dsp:nvSpPr>
      <dsp:spPr>
        <a:xfrm>
          <a:off x="0" y="2549109"/>
          <a:ext cx="7488832" cy="0"/>
        </a:xfrm>
        <a:prstGeom prst="line">
          <a:avLst/>
        </a:prstGeom>
        <a:solidFill>
          <a:schemeClr val="accent5">
            <a:shade val="80000"/>
            <a:hueOff val="-236182"/>
            <a:satOff val="-14233"/>
            <a:lumOff val="22407"/>
            <a:alphaOff val="0"/>
          </a:schemeClr>
        </a:solidFill>
        <a:ln w="15875" cap="flat" cmpd="sng" algn="ctr">
          <a:solidFill>
            <a:schemeClr val="accent5">
              <a:shade val="80000"/>
              <a:hueOff val="-236182"/>
              <a:satOff val="-14233"/>
              <a:lumOff val="224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2549109"/>
          <a:ext cx="7481518" cy="1018806"/>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2.9.</a:t>
          </a:r>
          <a:r>
            <a:rPr lang="es-ES" sz="2400" b="1" kern="1200" dirty="0" smtClean="0">
              <a:latin typeface="Arial" pitchFamily="34" charset="0"/>
              <a:cs typeface="Arial" pitchFamily="34" charset="0"/>
            </a:rPr>
            <a:t> Concepto de la memoria y su papel en el </a:t>
          </a:r>
        </a:p>
        <a:p>
          <a:pPr lvl="0" algn="l" defTabSz="1066800" rtl="0">
            <a:lnSpc>
              <a:spcPct val="90000"/>
            </a:lnSpc>
            <a:spcBef>
              <a:spcPct val="0"/>
            </a:spcBef>
            <a:spcAft>
              <a:spcPct val="35000"/>
            </a:spcAft>
          </a:pPr>
          <a:r>
            <a:rPr lang="es-ES" sz="2400" b="1" kern="1200" dirty="0" smtClean="0">
              <a:latin typeface="Arial" pitchFamily="34" charset="0"/>
              <a:cs typeface="Arial" pitchFamily="34" charset="0"/>
            </a:rPr>
            <a:t>       aprendizaje.</a:t>
          </a:r>
          <a:endParaRPr lang="es-MX" sz="2400" b="1" kern="1200" dirty="0">
            <a:latin typeface="Arial" pitchFamily="34" charset="0"/>
            <a:cs typeface="Arial" pitchFamily="34" charset="0"/>
          </a:endParaRPr>
        </a:p>
      </dsp:txBody>
      <dsp:txXfrm>
        <a:off x="0" y="2549109"/>
        <a:ext cx="7481518" cy="1018806"/>
      </dsp:txXfrm>
    </dsp:sp>
    <dsp:sp modelId="{C07EE1C5-0053-42B6-AD34-F866588F505B}">
      <dsp:nvSpPr>
        <dsp:cNvPr id="0" name=""/>
        <dsp:cNvSpPr/>
      </dsp:nvSpPr>
      <dsp:spPr>
        <a:xfrm>
          <a:off x="0" y="3567916"/>
          <a:ext cx="7488832"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A689F5-D8C4-4903-B4E9-C6F19871ADE6}">
      <dsp:nvSpPr>
        <dsp:cNvPr id="0" name=""/>
        <dsp:cNvSpPr/>
      </dsp:nvSpPr>
      <dsp:spPr>
        <a:xfrm>
          <a:off x="0" y="3567916"/>
          <a:ext cx="7481518" cy="461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endParaRPr lang="es-MX" sz="2400" b="1" kern="1200" dirty="0">
            <a:latin typeface="Arial" pitchFamily="34" charset="0"/>
            <a:cs typeface="Arial" pitchFamily="34" charset="0"/>
          </a:endParaRPr>
        </a:p>
      </dsp:txBody>
      <dsp:txXfrm>
        <a:off x="0" y="3567916"/>
        <a:ext cx="7481518" cy="46165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1531-1170-4AFC-8483-63725FF4126A}">
      <dsp:nvSpPr>
        <dsp:cNvPr id="0" name=""/>
        <dsp:cNvSpPr/>
      </dsp:nvSpPr>
      <dsp:spPr>
        <a:xfrm>
          <a:off x="0" y="2244"/>
          <a:ext cx="7488832" cy="0"/>
        </a:xfrm>
        <a:prstGeom prst="line">
          <a:avLst/>
        </a:prstGeom>
        <a:solidFill>
          <a:schemeClr val="accent5">
            <a:shade val="80000"/>
            <a:hueOff val="0"/>
            <a:satOff val="0"/>
            <a:lumOff val="0"/>
            <a:alphaOff val="0"/>
          </a:schemeClr>
        </a:solidFill>
        <a:ln w="15875"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43924-2DA0-4455-AA17-6E1740E046E5}">
      <dsp:nvSpPr>
        <dsp:cNvPr id="0" name=""/>
        <dsp:cNvSpPr/>
      </dsp:nvSpPr>
      <dsp:spPr>
        <a:xfrm>
          <a:off x="0" y="2244"/>
          <a:ext cx="7481518" cy="9018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3.1.</a:t>
          </a:r>
          <a:r>
            <a:rPr lang="es-ES" sz="2400" b="1" kern="1200" dirty="0" smtClean="0">
              <a:latin typeface="Arial" pitchFamily="34" charset="0"/>
              <a:cs typeface="Arial" pitchFamily="34" charset="0"/>
            </a:rPr>
            <a:t> Conceptos de motivación.</a:t>
          </a:r>
          <a:endParaRPr lang="es-MX" sz="2400" b="1" kern="1200" dirty="0">
            <a:latin typeface="Arial" pitchFamily="34" charset="0"/>
            <a:cs typeface="Arial" pitchFamily="34" charset="0"/>
          </a:endParaRPr>
        </a:p>
      </dsp:txBody>
      <dsp:txXfrm>
        <a:off x="0" y="2244"/>
        <a:ext cx="7481518" cy="901829"/>
      </dsp:txXfrm>
    </dsp:sp>
    <dsp:sp modelId="{E2046DC4-9238-4D54-87CA-6CE1584170E3}">
      <dsp:nvSpPr>
        <dsp:cNvPr id="0" name=""/>
        <dsp:cNvSpPr/>
      </dsp:nvSpPr>
      <dsp:spPr>
        <a:xfrm>
          <a:off x="0" y="904073"/>
          <a:ext cx="7488832" cy="0"/>
        </a:xfrm>
        <a:prstGeom prst="line">
          <a:avLst/>
        </a:prstGeom>
        <a:solidFill>
          <a:schemeClr val="accent5">
            <a:shade val="80000"/>
            <a:hueOff val="-104970"/>
            <a:satOff val="-6326"/>
            <a:lumOff val="9959"/>
            <a:alphaOff val="0"/>
          </a:schemeClr>
        </a:solidFill>
        <a:ln w="15875" cap="flat" cmpd="sng" algn="ctr">
          <a:solidFill>
            <a:schemeClr val="accent5">
              <a:shade val="80000"/>
              <a:hueOff val="-104970"/>
              <a:satOff val="-6326"/>
              <a:lumOff val="99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81D976-35D7-43B8-A22D-93F239725652}">
      <dsp:nvSpPr>
        <dsp:cNvPr id="0" name=""/>
        <dsp:cNvSpPr/>
      </dsp:nvSpPr>
      <dsp:spPr>
        <a:xfrm>
          <a:off x="0" y="904073"/>
          <a:ext cx="7481518" cy="1085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3.2.</a:t>
          </a:r>
          <a:r>
            <a:rPr lang="es-ES" sz="2400" b="1" kern="1200" dirty="0" smtClean="0">
              <a:latin typeface="Arial" pitchFamily="34" charset="0"/>
              <a:cs typeface="Arial" pitchFamily="34" charset="0"/>
            </a:rPr>
            <a:t> Concepto de estrategias de intervención.</a:t>
          </a:r>
          <a:endParaRPr lang="es-MX" sz="2400" b="1" kern="1200" dirty="0">
            <a:latin typeface="Arial" pitchFamily="34" charset="0"/>
            <a:cs typeface="Arial" pitchFamily="34" charset="0"/>
          </a:endParaRPr>
        </a:p>
      </dsp:txBody>
      <dsp:txXfrm>
        <a:off x="0" y="904073"/>
        <a:ext cx="7481518" cy="1085516"/>
      </dsp:txXfrm>
    </dsp:sp>
    <dsp:sp modelId="{14B31565-B621-4A9D-B527-E79265B5D413}">
      <dsp:nvSpPr>
        <dsp:cNvPr id="0" name=""/>
        <dsp:cNvSpPr/>
      </dsp:nvSpPr>
      <dsp:spPr>
        <a:xfrm>
          <a:off x="0" y="1989589"/>
          <a:ext cx="7488832" cy="0"/>
        </a:xfrm>
        <a:prstGeom prst="line">
          <a:avLst/>
        </a:prstGeom>
        <a:solidFill>
          <a:schemeClr val="accent5">
            <a:shade val="80000"/>
            <a:hueOff val="-209939"/>
            <a:satOff val="-12651"/>
            <a:lumOff val="19917"/>
            <a:alphaOff val="0"/>
          </a:schemeClr>
        </a:solidFill>
        <a:ln w="15875" cap="flat" cmpd="sng" algn="ctr">
          <a:solidFill>
            <a:schemeClr val="accent5">
              <a:shade val="80000"/>
              <a:hueOff val="-209939"/>
              <a:satOff val="-12651"/>
              <a:lumOff val="199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8B4EC-C4A9-444A-A235-02B20B65E6DA}">
      <dsp:nvSpPr>
        <dsp:cNvPr id="0" name=""/>
        <dsp:cNvSpPr/>
      </dsp:nvSpPr>
      <dsp:spPr>
        <a:xfrm>
          <a:off x="7313" y="1691025"/>
          <a:ext cx="7481518" cy="8185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latin typeface="Arial" pitchFamily="34" charset="0"/>
              <a:cs typeface="Arial" pitchFamily="34" charset="0"/>
              <a:hlinkClick xmlns:r="http://schemas.openxmlformats.org/officeDocument/2006/relationships" r:id="" action="ppaction://hlinksldjump"/>
            </a:rPr>
            <a:t>3.3.</a:t>
          </a:r>
          <a:r>
            <a:rPr lang="es-ES" sz="2400" b="1" kern="1200" dirty="0" smtClean="0">
              <a:latin typeface="Arial" pitchFamily="34" charset="0"/>
              <a:cs typeface="Arial" pitchFamily="34" charset="0"/>
            </a:rPr>
            <a:t> Definición de los componentes implicados en</a:t>
          </a:r>
        </a:p>
        <a:p>
          <a:pPr lvl="0" algn="l" defTabSz="1066800" rtl="0">
            <a:lnSpc>
              <a:spcPct val="90000"/>
            </a:lnSpc>
            <a:spcBef>
              <a:spcPct val="0"/>
            </a:spcBef>
            <a:spcAft>
              <a:spcPct val="35000"/>
            </a:spcAft>
          </a:pPr>
          <a:r>
            <a:rPr lang="es-ES" sz="2400" b="1" kern="1200" dirty="0" smtClean="0">
              <a:latin typeface="Arial" pitchFamily="34" charset="0"/>
              <a:cs typeface="Arial" pitchFamily="34" charset="0"/>
            </a:rPr>
            <a:t>       el aprendizaje.</a:t>
          </a:r>
          <a:endParaRPr lang="es-MX" sz="2400" b="1" kern="1200" dirty="0">
            <a:latin typeface="Arial" pitchFamily="34" charset="0"/>
            <a:cs typeface="Arial" pitchFamily="34" charset="0"/>
          </a:endParaRPr>
        </a:p>
      </dsp:txBody>
      <dsp:txXfrm>
        <a:off x="7313" y="1691025"/>
        <a:ext cx="7481518" cy="818563"/>
      </dsp:txXfrm>
    </dsp:sp>
    <dsp:sp modelId="{55A8D139-164C-46B5-981B-DD3F5F283B71}">
      <dsp:nvSpPr>
        <dsp:cNvPr id="0" name=""/>
        <dsp:cNvSpPr/>
      </dsp:nvSpPr>
      <dsp:spPr>
        <a:xfrm>
          <a:off x="0" y="2808153"/>
          <a:ext cx="7488832" cy="0"/>
        </a:xfrm>
        <a:prstGeom prst="line">
          <a:avLst/>
        </a:prstGeom>
        <a:solidFill>
          <a:schemeClr val="accent5">
            <a:shade val="80000"/>
            <a:hueOff val="-314909"/>
            <a:satOff val="-18977"/>
            <a:lumOff val="29876"/>
            <a:alphaOff val="0"/>
          </a:schemeClr>
        </a:solidFill>
        <a:ln w="15875" cap="flat" cmpd="sng" algn="ctr">
          <a:solidFill>
            <a:schemeClr val="accent5">
              <a:shade val="80000"/>
              <a:hueOff val="-314909"/>
              <a:satOff val="-18977"/>
              <a:lumOff val="29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446D37-DE4F-4935-8217-BC0AF3CA14B1}">
      <dsp:nvSpPr>
        <dsp:cNvPr id="0" name=""/>
        <dsp:cNvSpPr/>
      </dsp:nvSpPr>
      <dsp:spPr>
        <a:xfrm>
          <a:off x="0" y="2808153"/>
          <a:ext cx="7481518" cy="934018"/>
        </a:xfrm>
        <a:prstGeom prst="rect">
          <a:avLst/>
        </a:prstGeom>
        <a:noFill/>
        <a:ln>
          <a:noFill/>
        </a:ln>
        <a:effectLst>
          <a:outerShdw blurRad="50800" dist="50800" dir="5400000" algn="ctr" rotWithShape="0">
            <a:schemeClr val="bg1"/>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endParaRPr lang="es-MX" sz="2000" b="1" kern="1200" dirty="0">
            <a:latin typeface="Arial" pitchFamily="34" charset="0"/>
            <a:cs typeface="Arial" pitchFamily="34" charset="0"/>
          </a:endParaRPr>
        </a:p>
      </dsp:txBody>
      <dsp:txXfrm>
        <a:off x="0" y="2808153"/>
        <a:ext cx="7481518" cy="9340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1/layout/RadialPictureList">
  <dgm:title val="Lista de imágenes radial"/>
  <dgm:desc val="Se usa para mostrar relaciones con una idea central. La forma de Nivel 1 contiene texto y todas las formas de Nivel 2 contienen una imagen con su texto correspondiente. Limitado a cuatro imágenes de Nivel 2.  Las imágenes no usadas no aparecen, pero siguen disponibles si se cambia de diseño. Funciona mejor con una cantidad pequeña de texto de Nivel 2."/>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735FA5-F904-4E03-8C05-EEA077772A2D}" type="datetimeFigureOut">
              <a:rPr lang="es-MX" smtClean="0"/>
              <a:t>02/10/2015</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2B7AD1-64A0-4031-B931-26E005CEEEA4}" type="slidenum">
              <a:rPr lang="es-MX" smtClean="0"/>
              <a:t>‹Nº›</a:t>
            </a:fld>
            <a:endParaRPr lang="es-MX" dirty="0"/>
          </a:p>
        </p:txBody>
      </p:sp>
    </p:spTree>
    <p:extLst>
      <p:ext uri="{BB962C8B-B14F-4D97-AF65-F5344CB8AC3E}">
        <p14:creationId xmlns:p14="http://schemas.microsoft.com/office/powerpoint/2010/main" val="35887639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8E89D-C74D-4F73-B118-CC56D1963D23}"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22301E-0F90-4BA9-8205-42694277F8A1}" type="slidenum">
              <a:rPr lang="es-MX" smtClean="0"/>
              <a:t>‹Nº›</a:t>
            </a:fld>
            <a:endParaRPr lang="es-MX" dirty="0"/>
          </a:p>
        </p:txBody>
      </p:sp>
    </p:spTree>
    <p:extLst>
      <p:ext uri="{BB962C8B-B14F-4D97-AF65-F5344CB8AC3E}">
        <p14:creationId xmlns:p14="http://schemas.microsoft.com/office/powerpoint/2010/main" val="28406595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E22301E-0F90-4BA9-8205-42694277F8A1}" type="slidenum">
              <a:rPr lang="es-MX" smtClean="0"/>
              <a:t>44</a:t>
            </a:fld>
            <a:endParaRPr lang="es-MX" dirty="0"/>
          </a:p>
        </p:txBody>
      </p:sp>
    </p:spTree>
    <p:extLst>
      <p:ext uri="{BB962C8B-B14F-4D97-AF65-F5344CB8AC3E}">
        <p14:creationId xmlns:p14="http://schemas.microsoft.com/office/powerpoint/2010/main" val="324796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9B785C4-FF03-48F5-912D-DC70E6D2A62F}" type="datetime1">
              <a:rPr lang="es-MX" smtClean="0"/>
              <a:t>02/10/2015</a:t>
            </a:fld>
            <a:endParaRPr lang="es-MX"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s-MX" dirty="0" smtClean="0"/>
              <a:t>Sarahi Ramírez Hernández.</a:t>
            </a:r>
            <a:endParaRPr lang="es-MX"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95F6260-4373-4851-B599-ABB20611F063}" type="slidenum">
              <a:rPr lang="es-MX" smtClean="0"/>
              <a:t>‹Nº›</a:t>
            </a:fld>
            <a:endParaRPr lang="es-MX"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1D8F40A-192F-48FB-BDA7-1399A6E1DA09}" type="datetime1">
              <a:rPr lang="es-MX" smtClean="0"/>
              <a:t>02/10/2015</a:t>
            </a:fld>
            <a:endParaRPr lang="es-MX" dirty="0"/>
          </a:p>
        </p:txBody>
      </p:sp>
      <p:sp>
        <p:nvSpPr>
          <p:cNvPr id="5" name="Footer Placeholder 4"/>
          <p:cNvSpPr>
            <a:spLocks noGrp="1"/>
          </p:cNvSpPr>
          <p:nvPr>
            <p:ph type="ftr" sz="quarter" idx="11"/>
          </p:nvPr>
        </p:nvSpPr>
        <p:spPr/>
        <p:txBody>
          <a:bodyPr/>
          <a:lstStyle/>
          <a:p>
            <a:r>
              <a:rPr lang="es-MX" dirty="0" smtClean="0"/>
              <a:t>Sarahi Ramírez Hernández.</a:t>
            </a:r>
            <a:endParaRPr lang="es-MX" dirty="0"/>
          </a:p>
        </p:txBody>
      </p:sp>
      <p:sp>
        <p:nvSpPr>
          <p:cNvPr id="6" name="Slide Number Placeholder 5"/>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3FB7279-8AE6-479D-9D4E-88D90A7B95E7}" type="datetime1">
              <a:rPr lang="es-MX" smtClean="0"/>
              <a:t>02/10/2015</a:t>
            </a:fld>
            <a:endParaRPr lang="es-MX" dirty="0"/>
          </a:p>
        </p:txBody>
      </p:sp>
      <p:sp>
        <p:nvSpPr>
          <p:cNvPr id="5" name="Footer Placeholder 4"/>
          <p:cNvSpPr>
            <a:spLocks noGrp="1"/>
          </p:cNvSpPr>
          <p:nvPr>
            <p:ph type="ftr" sz="quarter" idx="11"/>
          </p:nvPr>
        </p:nvSpPr>
        <p:spPr/>
        <p:txBody>
          <a:bodyPr/>
          <a:lstStyle/>
          <a:p>
            <a:r>
              <a:rPr lang="es-MX" dirty="0" smtClean="0"/>
              <a:t>Sarahi Ramírez Hernández.</a:t>
            </a:r>
            <a:endParaRPr lang="es-MX" dirty="0"/>
          </a:p>
        </p:txBody>
      </p:sp>
      <p:sp>
        <p:nvSpPr>
          <p:cNvPr id="6" name="Slide Number Placeholder 5"/>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B03448-E336-4F4D-B20B-E0F74544FFCB}" type="datetime1">
              <a:rPr lang="es-MX" smtClean="0"/>
              <a:t>02/10/2015</a:t>
            </a:fld>
            <a:endParaRPr lang="es-MX" dirty="0"/>
          </a:p>
        </p:txBody>
      </p:sp>
      <p:sp>
        <p:nvSpPr>
          <p:cNvPr id="5" name="Footer Placeholder 4"/>
          <p:cNvSpPr>
            <a:spLocks noGrp="1"/>
          </p:cNvSpPr>
          <p:nvPr>
            <p:ph type="ftr" sz="quarter" idx="11"/>
          </p:nvPr>
        </p:nvSpPr>
        <p:spPr/>
        <p:txBody>
          <a:bodyPr/>
          <a:lstStyle/>
          <a:p>
            <a:r>
              <a:rPr lang="es-MX" dirty="0" smtClean="0"/>
              <a:t>Sarahi Ramírez Hernández.</a:t>
            </a:r>
            <a:endParaRPr lang="es-MX" dirty="0"/>
          </a:p>
        </p:txBody>
      </p:sp>
      <p:sp>
        <p:nvSpPr>
          <p:cNvPr id="6" name="Slide Number Placeholder 5"/>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B0B286D-FE0A-4D0B-88E9-F28596A13A52}" type="datetime1">
              <a:rPr lang="es-MX" smtClean="0"/>
              <a:t>02/10/2015</a:t>
            </a:fld>
            <a:endParaRPr lang="es-MX" dirty="0"/>
          </a:p>
        </p:txBody>
      </p:sp>
      <p:sp>
        <p:nvSpPr>
          <p:cNvPr id="5" name="Footer Placeholder 4"/>
          <p:cNvSpPr>
            <a:spLocks noGrp="1"/>
          </p:cNvSpPr>
          <p:nvPr>
            <p:ph type="ftr" sz="quarter" idx="11"/>
          </p:nvPr>
        </p:nvSpPr>
        <p:spPr/>
        <p:txBody>
          <a:bodyPr/>
          <a:lstStyle/>
          <a:p>
            <a:r>
              <a:rPr lang="es-MX" dirty="0" smtClean="0"/>
              <a:t>Sarahi Ramírez Hernández.</a:t>
            </a:r>
            <a:endParaRPr lang="es-MX" dirty="0"/>
          </a:p>
        </p:txBody>
      </p:sp>
      <p:sp>
        <p:nvSpPr>
          <p:cNvPr id="6" name="Slide Number Placeholder 5"/>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91A4C38F-B5AE-457C-9B4F-3104E317275B}" type="datetime1">
              <a:rPr lang="es-MX" smtClean="0"/>
              <a:t>02/10/2015</a:t>
            </a:fld>
            <a:endParaRPr lang="es-MX" dirty="0"/>
          </a:p>
        </p:txBody>
      </p:sp>
      <p:sp>
        <p:nvSpPr>
          <p:cNvPr id="6" name="Footer Placeholder 5"/>
          <p:cNvSpPr>
            <a:spLocks noGrp="1"/>
          </p:cNvSpPr>
          <p:nvPr>
            <p:ph type="ftr" sz="quarter" idx="11"/>
          </p:nvPr>
        </p:nvSpPr>
        <p:spPr/>
        <p:txBody>
          <a:bodyPr/>
          <a:lstStyle/>
          <a:p>
            <a:r>
              <a:rPr lang="es-MX" dirty="0" smtClean="0"/>
              <a:t>Sarahi Ramírez Hernández.</a:t>
            </a:r>
            <a:endParaRPr lang="es-MX" dirty="0"/>
          </a:p>
        </p:txBody>
      </p:sp>
      <p:sp>
        <p:nvSpPr>
          <p:cNvPr id="7" name="Slide Number Placeholder 6"/>
          <p:cNvSpPr>
            <a:spLocks noGrp="1"/>
          </p:cNvSpPr>
          <p:nvPr>
            <p:ph type="sldNum" sz="quarter" idx="12"/>
          </p:nvPr>
        </p:nvSpPr>
        <p:spPr/>
        <p:txBody>
          <a:bodyPr/>
          <a:lstStyle/>
          <a:p>
            <a:fld id="{895F6260-4373-4851-B599-ABB20611F063}" type="slidenum">
              <a:rPr lang="es-MX" smtClean="0"/>
              <a:t>‹Nº›</a:t>
            </a:fld>
            <a:endParaRPr lang="es-MX" dirty="0"/>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A29D9A9-5E82-4645-A930-35B4E3BF145F}" type="datetime1">
              <a:rPr lang="es-MX" smtClean="0"/>
              <a:t>02/10/2015</a:t>
            </a:fld>
            <a:endParaRPr lang="es-MX" dirty="0"/>
          </a:p>
        </p:txBody>
      </p:sp>
      <p:sp>
        <p:nvSpPr>
          <p:cNvPr id="8" name="Footer Placeholder 7"/>
          <p:cNvSpPr>
            <a:spLocks noGrp="1"/>
          </p:cNvSpPr>
          <p:nvPr>
            <p:ph type="ftr" sz="quarter" idx="11"/>
          </p:nvPr>
        </p:nvSpPr>
        <p:spPr/>
        <p:txBody>
          <a:bodyPr/>
          <a:lstStyle/>
          <a:p>
            <a:r>
              <a:rPr lang="es-MX" dirty="0" smtClean="0"/>
              <a:t>Sarahi Ramírez Hernández.</a:t>
            </a:r>
            <a:endParaRPr lang="es-MX" dirty="0"/>
          </a:p>
        </p:txBody>
      </p:sp>
      <p:sp>
        <p:nvSpPr>
          <p:cNvPr id="9" name="Slide Number Placeholder 8"/>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6D507E3-68EC-4634-85AD-E5FF5EFDBE6D}" type="datetime1">
              <a:rPr lang="es-MX" smtClean="0"/>
              <a:t>02/10/2015</a:t>
            </a:fld>
            <a:endParaRPr lang="es-MX" dirty="0"/>
          </a:p>
        </p:txBody>
      </p:sp>
      <p:sp>
        <p:nvSpPr>
          <p:cNvPr id="4" name="Footer Placeholder 3"/>
          <p:cNvSpPr>
            <a:spLocks noGrp="1"/>
          </p:cNvSpPr>
          <p:nvPr>
            <p:ph type="ftr" sz="quarter" idx="11"/>
          </p:nvPr>
        </p:nvSpPr>
        <p:spPr/>
        <p:txBody>
          <a:bodyPr/>
          <a:lstStyle/>
          <a:p>
            <a:r>
              <a:rPr lang="es-MX" dirty="0" smtClean="0"/>
              <a:t>Sarahi Ramírez Hernández.</a:t>
            </a:r>
            <a:endParaRPr lang="es-MX" dirty="0"/>
          </a:p>
        </p:txBody>
      </p:sp>
      <p:sp>
        <p:nvSpPr>
          <p:cNvPr id="5" name="Slide Number Placeholder 4"/>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E9676-F1DE-4BB9-9104-89153AFC3D2A}" type="datetime1">
              <a:rPr lang="es-MX" smtClean="0"/>
              <a:t>02/10/2015</a:t>
            </a:fld>
            <a:endParaRPr lang="es-MX" dirty="0"/>
          </a:p>
        </p:txBody>
      </p:sp>
      <p:sp>
        <p:nvSpPr>
          <p:cNvPr id="3" name="Footer Placeholder 2"/>
          <p:cNvSpPr>
            <a:spLocks noGrp="1"/>
          </p:cNvSpPr>
          <p:nvPr>
            <p:ph type="ftr" sz="quarter" idx="11"/>
          </p:nvPr>
        </p:nvSpPr>
        <p:spPr/>
        <p:txBody>
          <a:bodyPr/>
          <a:lstStyle/>
          <a:p>
            <a:r>
              <a:rPr lang="es-MX" dirty="0" smtClean="0"/>
              <a:t>Sarahi Ramírez Hernández.</a:t>
            </a:r>
            <a:endParaRPr lang="es-MX" dirty="0"/>
          </a:p>
        </p:txBody>
      </p:sp>
      <p:sp>
        <p:nvSpPr>
          <p:cNvPr id="4" name="Slide Number Placeholder 3"/>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C0A77DB5-753D-41A2-A19F-F5D14BDC4D47}" type="datetime1">
              <a:rPr lang="es-MX" smtClean="0"/>
              <a:t>02/10/2015</a:t>
            </a:fld>
            <a:endParaRPr lang="es-MX" dirty="0"/>
          </a:p>
        </p:txBody>
      </p:sp>
      <p:sp>
        <p:nvSpPr>
          <p:cNvPr id="7" name="Slide Number Placeholder 6"/>
          <p:cNvSpPr>
            <a:spLocks noGrp="1"/>
          </p:cNvSpPr>
          <p:nvPr>
            <p:ph type="sldNum" sz="quarter" idx="12"/>
          </p:nvPr>
        </p:nvSpPr>
        <p:spPr/>
        <p:txBody>
          <a:bodyPr/>
          <a:lstStyle/>
          <a:p>
            <a:fld id="{895F6260-4373-4851-B599-ABB20611F063}" type="slidenum">
              <a:rPr lang="es-MX" smtClean="0"/>
              <a:t>‹Nº›</a:t>
            </a:fld>
            <a:endParaRPr lang="es-MX"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s-MX" dirty="0" smtClean="0"/>
              <a:t>Sarahi Ramírez Hernández.</a:t>
            </a:r>
            <a:endParaRPr lang="es-MX"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CD4CC68-CE6C-42E6-A280-D85E85D4AD54}" type="datetime1">
              <a:rPr lang="es-MX" smtClean="0"/>
              <a:t>02/10/2015</a:t>
            </a:fld>
            <a:endParaRPr lang="es-MX" dirty="0"/>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s-MX" dirty="0" smtClean="0"/>
              <a:t>Sarahi Ramírez Hernández.</a:t>
            </a:r>
            <a:endParaRPr lang="es-MX" dirty="0"/>
          </a:p>
        </p:txBody>
      </p:sp>
      <p:sp>
        <p:nvSpPr>
          <p:cNvPr id="7" name="Slide Number Placeholder 6"/>
          <p:cNvSpPr>
            <a:spLocks noGrp="1"/>
          </p:cNvSpPr>
          <p:nvPr>
            <p:ph type="sldNum" sz="quarter" idx="12"/>
          </p:nvPr>
        </p:nvSpPr>
        <p:spPr/>
        <p:txBody>
          <a:bodyPr/>
          <a:lstStyle/>
          <a:p>
            <a:fld id="{895F6260-4373-4851-B599-ABB20611F063}"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53BEEC6-A594-459D-A107-8B328615A01C}" type="datetime1">
              <a:rPr lang="es-MX" smtClean="0"/>
              <a:t>02/10/2015</a:t>
            </a:fld>
            <a:endParaRPr lang="es-MX"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s-MX" dirty="0" smtClean="0"/>
              <a:t>Sarahi Ramírez Hernández.</a:t>
            </a:r>
            <a:endParaRPr lang="es-MX"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95F6260-4373-4851-B599-ABB20611F063}"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5.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6.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7.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ector recto 10"/>
          <p:cNvSpPr>
            <a:spLocks noChangeShapeType="1"/>
          </p:cNvSpPr>
          <p:nvPr/>
        </p:nvSpPr>
        <p:spPr bwMode="auto">
          <a:xfrm>
            <a:off x="2465660" y="1547023"/>
            <a:ext cx="4114800" cy="0"/>
          </a:xfrm>
          <a:prstGeom prst="line">
            <a:avLst/>
          </a:prstGeom>
          <a:noFill/>
          <a:ln w="57150" cmpd="thinThick">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1" name="Rectangle 1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dirty="0"/>
          </a:p>
        </p:txBody>
      </p:sp>
      <p:sp>
        <p:nvSpPr>
          <p:cNvPr id="12" name="Rectangle 11"/>
          <p:cNvSpPr>
            <a:spLocks noChangeArrowheads="1"/>
          </p:cNvSpPr>
          <p:nvPr/>
        </p:nvSpPr>
        <p:spPr bwMode="auto">
          <a:xfrm>
            <a:off x="1971745" y="544269"/>
            <a:ext cx="523880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s-MX" b="1" i="0" u="none" strike="noStrike" cap="none" normalizeH="0" baseline="0" dirty="0" smtClean="0">
                <a:ln>
                  <a:noFill/>
                </a:ln>
                <a:solidFill>
                  <a:srgbClr val="000000"/>
                </a:solidFill>
                <a:effectLst/>
                <a:latin typeface="Arial" pitchFamily="34" charset="0"/>
                <a:ea typeface="Calibri" pitchFamily="34" charset="0"/>
                <a:cs typeface="Arial" pitchFamily="34" charset="0"/>
              </a:rPr>
              <a:t>Universidad Autónoma del Estado de México</a:t>
            </a:r>
            <a:endParaRPr kumimoji="0" lang="es-MX"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endParaRPr>
          </a:p>
        </p:txBody>
      </p:sp>
      <p:sp>
        <p:nvSpPr>
          <p:cNvPr id="13" name="Rectangle 12"/>
          <p:cNvSpPr>
            <a:spLocks noChangeArrowheads="1"/>
          </p:cNvSpPr>
          <p:nvPr/>
        </p:nvSpPr>
        <p:spPr bwMode="auto">
          <a:xfrm>
            <a:off x="1381162" y="1350641"/>
            <a:ext cx="6859452"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2000" b="0" i="0" u="none" strike="noStrike" cap="none" normalizeH="0" baseline="0" dirty="0" smtClean="0">
              <a:ln>
                <a:noFill/>
              </a:ln>
              <a:effectLst/>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2000" b="0" i="0" u="none" strike="noStrike" cap="none" normalizeH="0" baseline="0" dirty="0" smtClean="0">
                <a:ln>
                  <a:noFill/>
                </a:ln>
                <a:effectLst/>
                <a:latin typeface="Arial" pitchFamily="34" charset="0"/>
                <a:ea typeface="Calibri" pitchFamily="34" charset="0"/>
                <a:cs typeface="Arial" pitchFamily="34" charset="0"/>
              </a:rPr>
              <a:t>Centro Universitario UAEM Valle de Teotihuacán</a:t>
            </a:r>
            <a:endParaRPr kumimoji="0" lang="es-MX" sz="20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endParaRPr>
          </a:p>
        </p:txBody>
      </p:sp>
      <p:sp>
        <p:nvSpPr>
          <p:cNvPr id="2" name="1 Marcador de pie de página"/>
          <p:cNvSpPr>
            <a:spLocks noGrp="1"/>
          </p:cNvSpPr>
          <p:nvPr>
            <p:ph type="ftr" sz="quarter" idx="11"/>
          </p:nvPr>
        </p:nvSpPr>
        <p:spPr/>
        <p:txBody>
          <a:bodyPr/>
          <a:lstStyle/>
          <a:p>
            <a:r>
              <a:rPr lang="es-MX" dirty="0" smtClean="0"/>
              <a:t>M. En C. Ma. Del Consuelo Narváez G.</a:t>
            </a:r>
            <a:endParaRPr lang="es-MX" dirty="0"/>
          </a:p>
        </p:txBody>
      </p:sp>
      <p:sp>
        <p:nvSpPr>
          <p:cNvPr id="4" name="3 CuadroTexto"/>
          <p:cNvSpPr txBox="1"/>
          <p:nvPr/>
        </p:nvSpPr>
        <p:spPr>
          <a:xfrm>
            <a:off x="2195736" y="2420888"/>
            <a:ext cx="5947864" cy="3108543"/>
          </a:xfrm>
          <a:prstGeom prst="rect">
            <a:avLst/>
          </a:prstGeom>
          <a:noFill/>
        </p:spPr>
        <p:txBody>
          <a:bodyPr wrap="square" rtlCol="0">
            <a:spAutoFit/>
          </a:bodyPr>
          <a:lstStyle/>
          <a:p>
            <a:endParaRPr lang="es-ES" sz="2000" dirty="0" smtClean="0">
              <a:latin typeface="Arial" pitchFamily="34" charset="0"/>
              <a:cs typeface="Arial" pitchFamily="34" charset="0"/>
            </a:endParaRPr>
          </a:p>
          <a:p>
            <a:r>
              <a:rPr lang="es-ES" sz="2000" b="1" dirty="0" smtClean="0">
                <a:latin typeface="Arial" pitchFamily="34" charset="0"/>
                <a:cs typeface="Arial" pitchFamily="34" charset="0"/>
              </a:rPr>
              <a:t>Licenciatura en Contaduría</a:t>
            </a:r>
          </a:p>
          <a:p>
            <a:endParaRPr lang="es-ES" sz="2000" b="1" dirty="0">
              <a:latin typeface="Arial" pitchFamily="34" charset="0"/>
              <a:cs typeface="Arial" pitchFamily="34" charset="0"/>
            </a:endParaRPr>
          </a:p>
          <a:p>
            <a:r>
              <a:rPr lang="es-ES" sz="2000" b="1" dirty="0" smtClean="0">
                <a:latin typeface="Arial" pitchFamily="34" charset="0"/>
                <a:cs typeface="Arial" pitchFamily="34" charset="0"/>
              </a:rPr>
              <a:t>Estrategias de Aprendizaje</a:t>
            </a:r>
          </a:p>
          <a:p>
            <a:endParaRPr lang="es-ES" sz="2000" b="1" dirty="0">
              <a:latin typeface="Arial" pitchFamily="34" charset="0"/>
              <a:cs typeface="Arial" pitchFamily="34" charset="0"/>
            </a:endParaRPr>
          </a:p>
          <a:p>
            <a:r>
              <a:rPr lang="es-ES" dirty="0" smtClean="0">
                <a:latin typeface="Arial" pitchFamily="34" charset="0"/>
                <a:cs typeface="Arial" pitchFamily="34" charset="0"/>
              </a:rPr>
              <a:t>Unidad IV: </a:t>
            </a:r>
          </a:p>
          <a:p>
            <a:r>
              <a:rPr lang="es-ES" dirty="0" smtClean="0">
                <a:latin typeface="Arial" pitchFamily="34" charset="0"/>
                <a:cs typeface="Arial" pitchFamily="34" charset="0"/>
              </a:rPr>
              <a:t>Pilares básicos del aprendizaje</a:t>
            </a:r>
            <a:endParaRPr lang="es-ES" dirty="0" smtClean="0">
              <a:latin typeface="Arial" pitchFamily="34" charset="0"/>
              <a:cs typeface="Arial" pitchFamily="34" charset="0"/>
            </a:endParaRPr>
          </a:p>
          <a:p>
            <a:r>
              <a:rPr lang="es-ES" sz="2000" b="1" dirty="0" smtClean="0">
                <a:latin typeface="Arial" pitchFamily="34" charset="0"/>
                <a:cs typeface="Arial" pitchFamily="34" charset="0"/>
              </a:rPr>
              <a:t>	</a:t>
            </a:r>
          </a:p>
          <a:p>
            <a:r>
              <a:rPr lang="es-ES" sz="2000" b="1" dirty="0" smtClean="0">
                <a:latin typeface="Arial" pitchFamily="34" charset="0"/>
                <a:cs typeface="Arial" pitchFamily="34" charset="0"/>
              </a:rPr>
              <a:t>			</a:t>
            </a:r>
            <a:r>
              <a:rPr lang="es-ES" sz="2000" dirty="0" smtClean="0">
                <a:latin typeface="Arial" pitchFamily="34" charset="0"/>
                <a:cs typeface="Arial" pitchFamily="34" charset="0"/>
              </a:rPr>
              <a:t>Periodo </a:t>
            </a:r>
            <a:r>
              <a:rPr lang="es-ES" sz="2000" dirty="0" smtClean="0">
                <a:latin typeface="Arial" pitchFamily="34" charset="0"/>
                <a:cs typeface="Arial" pitchFamily="34" charset="0"/>
              </a:rPr>
              <a:t>2015-A</a:t>
            </a:r>
            <a:endParaRPr lang="es-ES" sz="2000" dirty="0">
              <a:latin typeface="Arial" pitchFamily="34" charset="0"/>
              <a:cs typeface="Arial" pitchFamily="34" charset="0"/>
            </a:endParaRPr>
          </a:p>
          <a:p>
            <a:r>
              <a:rPr lang="es-ES" sz="2000" dirty="0" smtClean="0">
                <a:latin typeface="Arial" pitchFamily="34" charset="0"/>
                <a:cs typeface="Arial" pitchFamily="34" charset="0"/>
              </a:rPr>
              <a:t>			</a:t>
            </a:r>
            <a:r>
              <a:rPr lang="es-ES" sz="2000" dirty="0" smtClean="0">
                <a:latin typeface="Arial" pitchFamily="34" charset="0"/>
                <a:cs typeface="Arial" pitchFamily="34" charset="0"/>
              </a:rPr>
              <a:t>   Mayo 2015</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val="40630425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rmAutofit fontScale="90000"/>
          </a:bodyPr>
          <a:lstStyle/>
          <a:p>
            <a:pPr algn="ctr"/>
            <a:r>
              <a:rPr lang="es-ES" sz="3200" dirty="0">
                <a:latin typeface="Arial" pitchFamily="34" charset="0"/>
                <a:cs typeface="Arial" pitchFamily="34" charset="0"/>
              </a:rPr>
              <a:t>Estructura de la unidad de aprendizaje</a:t>
            </a:r>
            <a:br>
              <a:rPr lang="es-ES" sz="3200" dirty="0">
                <a:latin typeface="Arial" pitchFamily="34" charset="0"/>
                <a:cs typeface="Arial" pitchFamily="34" charset="0"/>
              </a:rPr>
            </a:br>
            <a:r>
              <a:rPr lang="es-ES" sz="3200" dirty="0">
                <a:latin typeface="Arial" pitchFamily="34" charset="0"/>
                <a:cs typeface="Arial" pitchFamily="34" charset="0"/>
              </a:rPr>
              <a:t> (unidades de competencia)</a:t>
            </a:r>
            <a:endParaRPr lang="es-MX" sz="32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391333099"/>
              </p:ext>
            </p:extLst>
          </p:nvPr>
        </p:nvGraphicFramePr>
        <p:xfrm>
          <a:off x="899592" y="2420887"/>
          <a:ext cx="7488832" cy="3456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pie de página"/>
          <p:cNvSpPr>
            <a:spLocks noGrp="1"/>
          </p:cNvSpPr>
          <p:nvPr>
            <p:ph type="ftr" sz="quarter" idx="11"/>
          </p:nvPr>
        </p:nvSpPr>
        <p:spPr/>
        <p:txBody>
          <a:bodyPr/>
          <a:lstStyle/>
          <a:p>
            <a:r>
              <a:rPr lang="es-MX" sz="1800" dirty="0" smtClean="0">
                <a:latin typeface="Arial" pitchFamily="34" charset="0"/>
                <a:cs typeface="Arial" pitchFamily="34" charset="0"/>
              </a:rPr>
              <a:t>Estrategias del aprendizaje</a:t>
            </a:r>
            <a:endParaRPr lang="es-MX" sz="1800" dirty="0">
              <a:latin typeface="Arial" pitchFamily="34" charset="0"/>
              <a:cs typeface="Arial" pitchFamily="34" charset="0"/>
            </a:endParaRPr>
          </a:p>
        </p:txBody>
      </p:sp>
    </p:spTree>
    <p:extLst>
      <p:ext uri="{BB962C8B-B14F-4D97-AF65-F5344CB8AC3E}">
        <p14:creationId xmlns:p14="http://schemas.microsoft.com/office/powerpoint/2010/main" val="21309585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E2046DC4-9238-4D54-87CA-6CE1584170E3}"/>
                                            </p:graphicEl>
                                          </p:spTgt>
                                        </p:tgtEl>
                                        <p:attrNameLst>
                                          <p:attrName>style.color</p:attrName>
                                        </p:attrNameLst>
                                      </p:cBhvr>
                                      <p:to>
                                        <a:schemeClr val="bg1"/>
                                      </p:to>
                                    </p:animClr>
                                    <p:animClr clrSpc="rgb" dir="cw">
                                      <p:cBhvr>
                                        <p:cTn id="17" dur="250" autoRev="1" fill="remove"/>
                                        <p:tgtEl>
                                          <p:spTgt spid="7">
                                            <p:graphicEl>
                                              <a:dgm id="{E2046DC4-9238-4D54-87CA-6CE1584170E3}"/>
                                            </p:graphicEl>
                                          </p:spTgt>
                                        </p:tgtEl>
                                        <p:attrNameLst>
                                          <p:attrName>fillcolor</p:attrName>
                                        </p:attrNameLst>
                                      </p:cBhvr>
                                      <p:to>
                                        <a:schemeClr val="bg1"/>
                                      </p:to>
                                    </p:animClr>
                                    <p:set>
                                      <p:cBhvr>
                                        <p:cTn id="18" dur="250" autoRev="1" fill="remove"/>
                                        <p:tgtEl>
                                          <p:spTgt spid="7">
                                            <p:graphicEl>
                                              <a:dgm id="{E2046DC4-9238-4D54-87CA-6CE1584170E3}"/>
                                            </p:graphicEl>
                                          </p:spTgt>
                                        </p:tgtEl>
                                        <p:attrNameLst>
                                          <p:attrName>fill.type</p:attrName>
                                        </p:attrNameLst>
                                      </p:cBhvr>
                                      <p:to>
                                        <p:strVal val="solid"/>
                                      </p:to>
                                    </p:set>
                                    <p:set>
                                      <p:cBhvr>
                                        <p:cTn id="19" dur="250" autoRev="1" fill="remove"/>
                                        <p:tgtEl>
                                          <p:spTgt spid="7">
                                            <p:graphicEl>
                                              <a:dgm id="{E2046DC4-9238-4D54-87CA-6CE1584170E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A281D976-35D7-43B8-A22D-93F239725652}"/>
                                            </p:graphicEl>
                                          </p:spTgt>
                                        </p:tgtEl>
                                        <p:attrNameLst>
                                          <p:attrName>style.color</p:attrName>
                                        </p:attrNameLst>
                                      </p:cBhvr>
                                      <p:to>
                                        <a:schemeClr val="bg1"/>
                                      </p:to>
                                    </p:animClr>
                                    <p:animClr clrSpc="rgb" dir="cw">
                                      <p:cBhvr>
                                        <p:cTn id="22" dur="250" autoRev="1" fill="remove"/>
                                        <p:tgtEl>
                                          <p:spTgt spid="7">
                                            <p:graphicEl>
                                              <a:dgm id="{A281D976-35D7-43B8-A22D-93F239725652}"/>
                                            </p:graphicEl>
                                          </p:spTgt>
                                        </p:tgtEl>
                                        <p:attrNameLst>
                                          <p:attrName>fillcolor</p:attrName>
                                        </p:attrNameLst>
                                      </p:cBhvr>
                                      <p:to>
                                        <a:schemeClr val="bg1"/>
                                      </p:to>
                                    </p:animClr>
                                    <p:set>
                                      <p:cBhvr>
                                        <p:cTn id="23" dur="250" autoRev="1" fill="remove"/>
                                        <p:tgtEl>
                                          <p:spTgt spid="7">
                                            <p:graphicEl>
                                              <a:dgm id="{A281D976-35D7-43B8-A22D-93F239725652}"/>
                                            </p:graphicEl>
                                          </p:spTgt>
                                        </p:tgtEl>
                                        <p:attrNameLst>
                                          <p:attrName>fill.type</p:attrName>
                                        </p:attrNameLst>
                                      </p:cBhvr>
                                      <p:to>
                                        <p:strVal val="solid"/>
                                      </p:to>
                                    </p:set>
                                    <p:set>
                                      <p:cBhvr>
                                        <p:cTn id="24" dur="250" autoRev="1" fill="remove"/>
                                        <p:tgtEl>
                                          <p:spTgt spid="7">
                                            <p:graphicEl>
                                              <a:dgm id="{A281D976-35D7-43B8-A22D-93F239725652}"/>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14B31565-B621-4A9D-B527-E79265B5D413}"/>
                                            </p:graphicEl>
                                          </p:spTgt>
                                        </p:tgtEl>
                                        <p:attrNameLst>
                                          <p:attrName>style.color</p:attrName>
                                        </p:attrNameLst>
                                      </p:cBhvr>
                                      <p:to>
                                        <a:schemeClr val="bg1"/>
                                      </p:to>
                                    </p:animClr>
                                    <p:animClr clrSpc="rgb" dir="cw">
                                      <p:cBhvr>
                                        <p:cTn id="27" dur="250" autoRev="1" fill="remove"/>
                                        <p:tgtEl>
                                          <p:spTgt spid="7">
                                            <p:graphicEl>
                                              <a:dgm id="{14B31565-B621-4A9D-B527-E79265B5D413}"/>
                                            </p:graphicEl>
                                          </p:spTgt>
                                        </p:tgtEl>
                                        <p:attrNameLst>
                                          <p:attrName>fillcolor</p:attrName>
                                        </p:attrNameLst>
                                      </p:cBhvr>
                                      <p:to>
                                        <a:schemeClr val="bg1"/>
                                      </p:to>
                                    </p:animClr>
                                    <p:set>
                                      <p:cBhvr>
                                        <p:cTn id="28" dur="250" autoRev="1" fill="remove"/>
                                        <p:tgtEl>
                                          <p:spTgt spid="7">
                                            <p:graphicEl>
                                              <a:dgm id="{14B31565-B621-4A9D-B527-E79265B5D413}"/>
                                            </p:graphicEl>
                                          </p:spTgt>
                                        </p:tgtEl>
                                        <p:attrNameLst>
                                          <p:attrName>fill.type</p:attrName>
                                        </p:attrNameLst>
                                      </p:cBhvr>
                                      <p:to>
                                        <p:strVal val="solid"/>
                                      </p:to>
                                    </p:set>
                                    <p:set>
                                      <p:cBhvr>
                                        <p:cTn id="29" dur="250" autoRev="1" fill="remove"/>
                                        <p:tgtEl>
                                          <p:spTgt spid="7">
                                            <p:graphicEl>
                                              <a:dgm id="{14B31565-B621-4A9D-B527-E79265B5D413}"/>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4D78B4EC-C4A9-444A-A235-02B20B65E6DA}"/>
                                            </p:graphicEl>
                                          </p:spTgt>
                                        </p:tgtEl>
                                        <p:attrNameLst>
                                          <p:attrName>style.color</p:attrName>
                                        </p:attrNameLst>
                                      </p:cBhvr>
                                      <p:to>
                                        <a:schemeClr val="bg1"/>
                                      </p:to>
                                    </p:animClr>
                                    <p:animClr clrSpc="rgb" dir="cw">
                                      <p:cBhvr>
                                        <p:cTn id="32" dur="250" autoRev="1" fill="remove"/>
                                        <p:tgtEl>
                                          <p:spTgt spid="7">
                                            <p:graphicEl>
                                              <a:dgm id="{4D78B4EC-C4A9-444A-A235-02B20B65E6DA}"/>
                                            </p:graphicEl>
                                          </p:spTgt>
                                        </p:tgtEl>
                                        <p:attrNameLst>
                                          <p:attrName>fillcolor</p:attrName>
                                        </p:attrNameLst>
                                      </p:cBhvr>
                                      <p:to>
                                        <a:schemeClr val="bg1"/>
                                      </p:to>
                                    </p:animClr>
                                    <p:set>
                                      <p:cBhvr>
                                        <p:cTn id="33" dur="250" autoRev="1" fill="remove"/>
                                        <p:tgtEl>
                                          <p:spTgt spid="7">
                                            <p:graphicEl>
                                              <a:dgm id="{4D78B4EC-C4A9-444A-A235-02B20B65E6DA}"/>
                                            </p:graphicEl>
                                          </p:spTgt>
                                        </p:tgtEl>
                                        <p:attrNameLst>
                                          <p:attrName>fill.type</p:attrName>
                                        </p:attrNameLst>
                                      </p:cBhvr>
                                      <p:to>
                                        <p:strVal val="solid"/>
                                      </p:to>
                                    </p:set>
                                    <p:set>
                                      <p:cBhvr>
                                        <p:cTn id="34" dur="250" autoRev="1" fill="remove"/>
                                        <p:tgtEl>
                                          <p:spTgt spid="7">
                                            <p:graphicEl>
                                              <a:dgm id="{4D78B4EC-C4A9-444A-A235-02B20B65E6DA}"/>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55A8D139-164C-46B5-981B-DD3F5F283B71}"/>
                                            </p:graphicEl>
                                          </p:spTgt>
                                        </p:tgtEl>
                                        <p:attrNameLst>
                                          <p:attrName>style.color</p:attrName>
                                        </p:attrNameLst>
                                      </p:cBhvr>
                                      <p:to>
                                        <a:schemeClr val="bg1"/>
                                      </p:to>
                                    </p:animClr>
                                    <p:animClr clrSpc="rgb" dir="cw">
                                      <p:cBhvr>
                                        <p:cTn id="37" dur="250" autoRev="1" fill="remove"/>
                                        <p:tgtEl>
                                          <p:spTgt spid="7">
                                            <p:graphicEl>
                                              <a:dgm id="{55A8D139-164C-46B5-981B-DD3F5F283B71}"/>
                                            </p:graphicEl>
                                          </p:spTgt>
                                        </p:tgtEl>
                                        <p:attrNameLst>
                                          <p:attrName>fillcolor</p:attrName>
                                        </p:attrNameLst>
                                      </p:cBhvr>
                                      <p:to>
                                        <a:schemeClr val="bg1"/>
                                      </p:to>
                                    </p:animClr>
                                    <p:set>
                                      <p:cBhvr>
                                        <p:cTn id="38" dur="250" autoRev="1" fill="remove"/>
                                        <p:tgtEl>
                                          <p:spTgt spid="7">
                                            <p:graphicEl>
                                              <a:dgm id="{55A8D139-164C-46B5-981B-DD3F5F283B71}"/>
                                            </p:graphicEl>
                                          </p:spTgt>
                                        </p:tgtEl>
                                        <p:attrNameLst>
                                          <p:attrName>fill.type</p:attrName>
                                        </p:attrNameLst>
                                      </p:cBhvr>
                                      <p:to>
                                        <p:strVal val="solid"/>
                                      </p:to>
                                    </p:set>
                                    <p:set>
                                      <p:cBhvr>
                                        <p:cTn id="39" dur="250" autoRev="1" fill="remove"/>
                                        <p:tgtEl>
                                          <p:spTgt spid="7">
                                            <p:graphicEl>
                                              <a:dgm id="{55A8D139-164C-46B5-981B-DD3F5F283B71}"/>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5E446D37-DE4F-4935-8217-BC0AF3CA14B1}"/>
                                            </p:graphicEl>
                                          </p:spTgt>
                                        </p:tgtEl>
                                        <p:attrNameLst>
                                          <p:attrName>style.color</p:attrName>
                                        </p:attrNameLst>
                                      </p:cBhvr>
                                      <p:to>
                                        <a:schemeClr val="bg1"/>
                                      </p:to>
                                    </p:animClr>
                                    <p:animClr clrSpc="rgb" dir="cw">
                                      <p:cBhvr>
                                        <p:cTn id="42" dur="250" autoRev="1" fill="remove"/>
                                        <p:tgtEl>
                                          <p:spTgt spid="7">
                                            <p:graphicEl>
                                              <a:dgm id="{5E446D37-DE4F-4935-8217-BC0AF3CA14B1}"/>
                                            </p:graphicEl>
                                          </p:spTgt>
                                        </p:tgtEl>
                                        <p:attrNameLst>
                                          <p:attrName>fillcolor</p:attrName>
                                        </p:attrNameLst>
                                      </p:cBhvr>
                                      <p:to>
                                        <a:schemeClr val="bg1"/>
                                      </p:to>
                                    </p:animClr>
                                    <p:set>
                                      <p:cBhvr>
                                        <p:cTn id="43" dur="250" autoRev="1" fill="remove"/>
                                        <p:tgtEl>
                                          <p:spTgt spid="7">
                                            <p:graphicEl>
                                              <a:dgm id="{5E446D37-DE4F-4935-8217-BC0AF3CA14B1}"/>
                                            </p:graphicEl>
                                          </p:spTgt>
                                        </p:tgtEl>
                                        <p:attrNameLst>
                                          <p:attrName>fill.type</p:attrName>
                                        </p:attrNameLst>
                                      </p:cBhvr>
                                      <p:to>
                                        <p:strVal val="solid"/>
                                      </p:to>
                                    </p:set>
                                    <p:set>
                                      <p:cBhvr>
                                        <p:cTn id="44" dur="250" autoRev="1" fill="remove"/>
                                        <p:tgtEl>
                                          <p:spTgt spid="7">
                                            <p:graphicEl>
                                              <a:dgm id="{5E446D37-DE4F-4935-8217-BC0AF3CA14B1}"/>
                                            </p:graphicEl>
                                          </p:spTgt>
                                        </p:tgtEl>
                                        <p:attrNameLst>
                                          <p:attrName>fill.on</p:attrName>
                                        </p:attrNameLst>
                                      </p:cBhvr>
                                      <p:to>
                                        <p:strVal val="true"/>
                                      </p:to>
                                    </p:set>
                                  </p:childTnLst>
                                </p:cTn>
                              </p:par>
                              <p:par>
                                <p:cTn id="45" presetID="27" presetClass="emph" presetSubtype="0" fill="remove" grpId="0" nodeType="withEffect">
                                  <p:stCondLst>
                                    <p:cond delay="0"/>
                                  </p:stCondLst>
                                  <p:childTnLst>
                                    <p:animClr clrSpc="rgb" dir="cw">
                                      <p:cBhvr override="childStyle">
                                        <p:cTn id="46" dur="250" autoRev="1" fill="remove"/>
                                        <p:tgtEl>
                                          <p:spTgt spid="7">
                                            <p:graphicEl>
                                              <a:dgm id="{81C8EE6A-94F2-40D9-98F3-255E1AA75A49}"/>
                                            </p:graphicEl>
                                          </p:spTgt>
                                        </p:tgtEl>
                                        <p:attrNameLst>
                                          <p:attrName>style.color</p:attrName>
                                        </p:attrNameLst>
                                      </p:cBhvr>
                                      <p:to>
                                        <a:schemeClr val="bg1"/>
                                      </p:to>
                                    </p:animClr>
                                    <p:animClr clrSpc="rgb" dir="cw">
                                      <p:cBhvr>
                                        <p:cTn id="47" dur="250" autoRev="1" fill="remove"/>
                                        <p:tgtEl>
                                          <p:spTgt spid="7">
                                            <p:graphicEl>
                                              <a:dgm id="{81C8EE6A-94F2-40D9-98F3-255E1AA75A49}"/>
                                            </p:graphicEl>
                                          </p:spTgt>
                                        </p:tgtEl>
                                        <p:attrNameLst>
                                          <p:attrName>fillcolor</p:attrName>
                                        </p:attrNameLst>
                                      </p:cBhvr>
                                      <p:to>
                                        <a:schemeClr val="bg1"/>
                                      </p:to>
                                    </p:animClr>
                                    <p:set>
                                      <p:cBhvr>
                                        <p:cTn id="48" dur="250" autoRev="1" fill="remove"/>
                                        <p:tgtEl>
                                          <p:spTgt spid="7">
                                            <p:graphicEl>
                                              <a:dgm id="{81C8EE6A-94F2-40D9-98F3-255E1AA75A49}"/>
                                            </p:graphicEl>
                                          </p:spTgt>
                                        </p:tgtEl>
                                        <p:attrNameLst>
                                          <p:attrName>fill.type</p:attrName>
                                        </p:attrNameLst>
                                      </p:cBhvr>
                                      <p:to>
                                        <p:strVal val="solid"/>
                                      </p:to>
                                    </p:set>
                                    <p:set>
                                      <p:cBhvr>
                                        <p:cTn id="49" dur="250" autoRev="1" fill="remove"/>
                                        <p:tgtEl>
                                          <p:spTgt spid="7">
                                            <p:graphicEl>
                                              <a:dgm id="{81C8EE6A-94F2-40D9-98F3-255E1AA75A49}"/>
                                            </p:graphicEl>
                                          </p:spTgt>
                                        </p:tgtEl>
                                        <p:attrNameLst>
                                          <p:attrName>fill.on</p:attrName>
                                        </p:attrNameLst>
                                      </p:cBhvr>
                                      <p:to>
                                        <p:strVal val="true"/>
                                      </p:to>
                                    </p:set>
                                  </p:childTnLst>
                                </p:cTn>
                              </p:par>
                              <p:par>
                                <p:cTn id="50" presetID="27" presetClass="emph" presetSubtype="0" fill="remove" grpId="0" nodeType="withEffect">
                                  <p:stCondLst>
                                    <p:cond delay="0"/>
                                  </p:stCondLst>
                                  <p:childTnLst>
                                    <p:animClr clrSpc="rgb" dir="cw">
                                      <p:cBhvr override="childStyle">
                                        <p:cTn id="51" dur="250" autoRev="1" fill="remove"/>
                                        <p:tgtEl>
                                          <p:spTgt spid="7">
                                            <p:graphicEl>
                                              <a:dgm id="{4551A000-5E70-4B85-9D21-FAB33366914A}"/>
                                            </p:graphicEl>
                                          </p:spTgt>
                                        </p:tgtEl>
                                        <p:attrNameLst>
                                          <p:attrName>style.color</p:attrName>
                                        </p:attrNameLst>
                                      </p:cBhvr>
                                      <p:to>
                                        <a:schemeClr val="bg1"/>
                                      </p:to>
                                    </p:animClr>
                                    <p:animClr clrSpc="rgb" dir="cw">
                                      <p:cBhvr>
                                        <p:cTn id="52" dur="250" autoRev="1" fill="remove"/>
                                        <p:tgtEl>
                                          <p:spTgt spid="7">
                                            <p:graphicEl>
                                              <a:dgm id="{4551A000-5E70-4B85-9D21-FAB33366914A}"/>
                                            </p:graphicEl>
                                          </p:spTgt>
                                        </p:tgtEl>
                                        <p:attrNameLst>
                                          <p:attrName>fillcolor</p:attrName>
                                        </p:attrNameLst>
                                      </p:cBhvr>
                                      <p:to>
                                        <a:schemeClr val="bg1"/>
                                      </p:to>
                                    </p:animClr>
                                    <p:set>
                                      <p:cBhvr>
                                        <p:cTn id="53" dur="250" autoRev="1" fill="remove"/>
                                        <p:tgtEl>
                                          <p:spTgt spid="7">
                                            <p:graphicEl>
                                              <a:dgm id="{4551A000-5E70-4B85-9D21-FAB33366914A}"/>
                                            </p:graphicEl>
                                          </p:spTgt>
                                        </p:tgtEl>
                                        <p:attrNameLst>
                                          <p:attrName>fill.type</p:attrName>
                                        </p:attrNameLst>
                                      </p:cBhvr>
                                      <p:to>
                                        <p:strVal val="solid"/>
                                      </p:to>
                                    </p:set>
                                    <p:set>
                                      <p:cBhvr>
                                        <p:cTn id="54" dur="250" autoRev="1" fill="remove"/>
                                        <p:tgtEl>
                                          <p:spTgt spid="7">
                                            <p:graphicEl>
                                              <a:dgm id="{4551A000-5E70-4B85-9D21-FAB33366914A}"/>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720080"/>
          </a:xfrm>
        </p:spPr>
        <p:txBody>
          <a:bodyPr>
            <a:noAutofit/>
          </a:bodyPr>
          <a:lstStyle/>
          <a:p>
            <a:pPr algn="ctr"/>
            <a:r>
              <a:rPr lang="es-ES" sz="2400" dirty="0" smtClean="0">
                <a:latin typeface="Arial" pitchFamily="34" charset="0"/>
                <a:cs typeface="Arial" pitchFamily="34" charset="0"/>
              </a:rPr>
              <a:t>I. Los procesos cognoscitivos implicados en el aprendizaje</a:t>
            </a:r>
            <a:endParaRPr lang="es-MX" sz="24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093065667"/>
              </p:ext>
            </p:extLst>
          </p:nvPr>
        </p:nvGraphicFramePr>
        <p:xfrm>
          <a:off x="899592" y="1844824"/>
          <a:ext cx="7488832" cy="4032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pie de página"/>
          <p:cNvSpPr>
            <a:spLocks noGrp="1"/>
          </p:cNvSpPr>
          <p:nvPr>
            <p:ph type="ftr" sz="quarter" idx="11"/>
          </p:nvPr>
        </p:nvSpPr>
        <p:spPr/>
        <p:txBody>
          <a:bodyPr/>
          <a:lstStyle/>
          <a:p>
            <a:endParaRPr lang="es-MX" dirty="0"/>
          </a:p>
        </p:txBody>
      </p:sp>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128" y="1772816"/>
            <a:ext cx="15367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3975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14B31565-B621-4A9D-B527-E79265B5D413}"/>
                                            </p:graphicEl>
                                          </p:spTgt>
                                        </p:tgtEl>
                                        <p:attrNameLst>
                                          <p:attrName>style.color</p:attrName>
                                        </p:attrNameLst>
                                      </p:cBhvr>
                                      <p:to>
                                        <a:schemeClr val="bg1"/>
                                      </p:to>
                                    </p:animClr>
                                    <p:animClr clrSpc="rgb" dir="cw">
                                      <p:cBhvr>
                                        <p:cTn id="17" dur="250" autoRev="1" fill="remove"/>
                                        <p:tgtEl>
                                          <p:spTgt spid="7">
                                            <p:graphicEl>
                                              <a:dgm id="{14B31565-B621-4A9D-B527-E79265B5D413}"/>
                                            </p:graphicEl>
                                          </p:spTgt>
                                        </p:tgtEl>
                                        <p:attrNameLst>
                                          <p:attrName>fillcolor</p:attrName>
                                        </p:attrNameLst>
                                      </p:cBhvr>
                                      <p:to>
                                        <a:schemeClr val="bg1"/>
                                      </p:to>
                                    </p:animClr>
                                    <p:set>
                                      <p:cBhvr>
                                        <p:cTn id="18" dur="250" autoRev="1" fill="remove"/>
                                        <p:tgtEl>
                                          <p:spTgt spid="7">
                                            <p:graphicEl>
                                              <a:dgm id="{14B31565-B621-4A9D-B527-E79265B5D413}"/>
                                            </p:graphicEl>
                                          </p:spTgt>
                                        </p:tgtEl>
                                        <p:attrNameLst>
                                          <p:attrName>fill.type</p:attrName>
                                        </p:attrNameLst>
                                      </p:cBhvr>
                                      <p:to>
                                        <p:strVal val="solid"/>
                                      </p:to>
                                    </p:set>
                                    <p:set>
                                      <p:cBhvr>
                                        <p:cTn id="19" dur="250" autoRev="1" fill="remove"/>
                                        <p:tgtEl>
                                          <p:spTgt spid="7">
                                            <p:graphicEl>
                                              <a:dgm id="{14B31565-B621-4A9D-B527-E79265B5D41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4D78B4EC-C4A9-444A-A235-02B20B65E6DA}"/>
                                            </p:graphicEl>
                                          </p:spTgt>
                                        </p:tgtEl>
                                        <p:attrNameLst>
                                          <p:attrName>style.color</p:attrName>
                                        </p:attrNameLst>
                                      </p:cBhvr>
                                      <p:to>
                                        <a:schemeClr val="bg1"/>
                                      </p:to>
                                    </p:animClr>
                                    <p:animClr clrSpc="rgb" dir="cw">
                                      <p:cBhvr>
                                        <p:cTn id="22" dur="250" autoRev="1" fill="remove"/>
                                        <p:tgtEl>
                                          <p:spTgt spid="7">
                                            <p:graphicEl>
                                              <a:dgm id="{4D78B4EC-C4A9-444A-A235-02B20B65E6DA}"/>
                                            </p:graphicEl>
                                          </p:spTgt>
                                        </p:tgtEl>
                                        <p:attrNameLst>
                                          <p:attrName>fillcolor</p:attrName>
                                        </p:attrNameLst>
                                      </p:cBhvr>
                                      <p:to>
                                        <a:schemeClr val="bg1"/>
                                      </p:to>
                                    </p:animClr>
                                    <p:set>
                                      <p:cBhvr>
                                        <p:cTn id="23" dur="250" autoRev="1" fill="remove"/>
                                        <p:tgtEl>
                                          <p:spTgt spid="7">
                                            <p:graphicEl>
                                              <a:dgm id="{4D78B4EC-C4A9-444A-A235-02B20B65E6DA}"/>
                                            </p:graphicEl>
                                          </p:spTgt>
                                        </p:tgtEl>
                                        <p:attrNameLst>
                                          <p:attrName>fill.type</p:attrName>
                                        </p:attrNameLst>
                                      </p:cBhvr>
                                      <p:to>
                                        <p:strVal val="solid"/>
                                      </p:to>
                                    </p:set>
                                    <p:set>
                                      <p:cBhvr>
                                        <p:cTn id="24" dur="250" autoRev="1" fill="remove"/>
                                        <p:tgtEl>
                                          <p:spTgt spid="7">
                                            <p:graphicEl>
                                              <a:dgm id="{4D78B4EC-C4A9-444A-A235-02B20B65E6DA}"/>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55A8D139-164C-46B5-981B-DD3F5F283B71}"/>
                                            </p:graphicEl>
                                          </p:spTgt>
                                        </p:tgtEl>
                                        <p:attrNameLst>
                                          <p:attrName>style.color</p:attrName>
                                        </p:attrNameLst>
                                      </p:cBhvr>
                                      <p:to>
                                        <a:schemeClr val="bg1"/>
                                      </p:to>
                                    </p:animClr>
                                    <p:animClr clrSpc="rgb" dir="cw">
                                      <p:cBhvr>
                                        <p:cTn id="27" dur="250" autoRev="1" fill="remove"/>
                                        <p:tgtEl>
                                          <p:spTgt spid="7">
                                            <p:graphicEl>
                                              <a:dgm id="{55A8D139-164C-46B5-981B-DD3F5F283B71}"/>
                                            </p:graphicEl>
                                          </p:spTgt>
                                        </p:tgtEl>
                                        <p:attrNameLst>
                                          <p:attrName>fillcolor</p:attrName>
                                        </p:attrNameLst>
                                      </p:cBhvr>
                                      <p:to>
                                        <a:schemeClr val="bg1"/>
                                      </p:to>
                                    </p:animClr>
                                    <p:set>
                                      <p:cBhvr>
                                        <p:cTn id="28" dur="250" autoRev="1" fill="remove"/>
                                        <p:tgtEl>
                                          <p:spTgt spid="7">
                                            <p:graphicEl>
                                              <a:dgm id="{55A8D139-164C-46B5-981B-DD3F5F283B71}"/>
                                            </p:graphicEl>
                                          </p:spTgt>
                                        </p:tgtEl>
                                        <p:attrNameLst>
                                          <p:attrName>fill.type</p:attrName>
                                        </p:attrNameLst>
                                      </p:cBhvr>
                                      <p:to>
                                        <p:strVal val="solid"/>
                                      </p:to>
                                    </p:set>
                                    <p:set>
                                      <p:cBhvr>
                                        <p:cTn id="29" dur="250" autoRev="1" fill="remove"/>
                                        <p:tgtEl>
                                          <p:spTgt spid="7">
                                            <p:graphicEl>
                                              <a:dgm id="{55A8D139-164C-46B5-981B-DD3F5F283B71}"/>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5E446D37-DE4F-4935-8217-BC0AF3CA14B1}"/>
                                            </p:graphicEl>
                                          </p:spTgt>
                                        </p:tgtEl>
                                        <p:attrNameLst>
                                          <p:attrName>style.color</p:attrName>
                                        </p:attrNameLst>
                                      </p:cBhvr>
                                      <p:to>
                                        <a:schemeClr val="bg1"/>
                                      </p:to>
                                    </p:animClr>
                                    <p:animClr clrSpc="rgb" dir="cw">
                                      <p:cBhvr>
                                        <p:cTn id="32" dur="250" autoRev="1" fill="remove"/>
                                        <p:tgtEl>
                                          <p:spTgt spid="7">
                                            <p:graphicEl>
                                              <a:dgm id="{5E446D37-DE4F-4935-8217-BC0AF3CA14B1}"/>
                                            </p:graphicEl>
                                          </p:spTgt>
                                        </p:tgtEl>
                                        <p:attrNameLst>
                                          <p:attrName>fillcolor</p:attrName>
                                        </p:attrNameLst>
                                      </p:cBhvr>
                                      <p:to>
                                        <a:schemeClr val="bg1"/>
                                      </p:to>
                                    </p:animClr>
                                    <p:set>
                                      <p:cBhvr>
                                        <p:cTn id="33" dur="250" autoRev="1" fill="remove"/>
                                        <p:tgtEl>
                                          <p:spTgt spid="7">
                                            <p:graphicEl>
                                              <a:dgm id="{5E446D37-DE4F-4935-8217-BC0AF3CA14B1}"/>
                                            </p:graphicEl>
                                          </p:spTgt>
                                        </p:tgtEl>
                                        <p:attrNameLst>
                                          <p:attrName>fill.type</p:attrName>
                                        </p:attrNameLst>
                                      </p:cBhvr>
                                      <p:to>
                                        <p:strVal val="solid"/>
                                      </p:to>
                                    </p:set>
                                    <p:set>
                                      <p:cBhvr>
                                        <p:cTn id="34" dur="250" autoRev="1" fill="remove"/>
                                        <p:tgtEl>
                                          <p:spTgt spid="7">
                                            <p:graphicEl>
                                              <a:dgm id="{5E446D37-DE4F-4935-8217-BC0AF3CA14B1}"/>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C07EE1C5-0053-42B6-AD34-F866588F505B}"/>
                                            </p:graphicEl>
                                          </p:spTgt>
                                        </p:tgtEl>
                                        <p:attrNameLst>
                                          <p:attrName>style.color</p:attrName>
                                        </p:attrNameLst>
                                      </p:cBhvr>
                                      <p:to>
                                        <a:schemeClr val="bg1"/>
                                      </p:to>
                                    </p:animClr>
                                    <p:animClr clrSpc="rgb" dir="cw">
                                      <p:cBhvr>
                                        <p:cTn id="37" dur="250" autoRev="1" fill="remove"/>
                                        <p:tgtEl>
                                          <p:spTgt spid="7">
                                            <p:graphicEl>
                                              <a:dgm id="{C07EE1C5-0053-42B6-AD34-F866588F505B}"/>
                                            </p:graphicEl>
                                          </p:spTgt>
                                        </p:tgtEl>
                                        <p:attrNameLst>
                                          <p:attrName>fillcolor</p:attrName>
                                        </p:attrNameLst>
                                      </p:cBhvr>
                                      <p:to>
                                        <a:schemeClr val="bg1"/>
                                      </p:to>
                                    </p:animClr>
                                    <p:set>
                                      <p:cBhvr>
                                        <p:cTn id="38" dur="250" autoRev="1" fill="remove"/>
                                        <p:tgtEl>
                                          <p:spTgt spid="7">
                                            <p:graphicEl>
                                              <a:dgm id="{C07EE1C5-0053-42B6-AD34-F866588F505B}"/>
                                            </p:graphicEl>
                                          </p:spTgt>
                                        </p:tgtEl>
                                        <p:attrNameLst>
                                          <p:attrName>fill.type</p:attrName>
                                        </p:attrNameLst>
                                      </p:cBhvr>
                                      <p:to>
                                        <p:strVal val="solid"/>
                                      </p:to>
                                    </p:set>
                                    <p:set>
                                      <p:cBhvr>
                                        <p:cTn id="39" dur="250" autoRev="1" fill="remove"/>
                                        <p:tgtEl>
                                          <p:spTgt spid="7">
                                            <p:graphicEl>
                                              <a:dgm id="{C07EE1C5-0053-42B6-AD34-F866588F505B}"/>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B6A689F5-D8C4-4903-B4E9-C6F19871ADE6}"/>
                                            </p:graphicEl>
                                          </p:spTgt>
                                        </p:tgtEl>
                                        <p:attrNameLst>
                                          <p:attrName>style.color</p:attrName>
                                        </p:attrNameLst>
                                      </p:cBhvr>
                                      <p:to>
                                        <a:schemeClr val="bg1"/>
                                      </p:to>
                                    </p:animClr>
                                    <p:animClr clrSpc="rgb" dir="cw">
                                      <p:cBhvr>
                                        <p:cTn id="42" dur="250" autoRev="1" fill="remove"/>
                                        <p:tgtEl>
                                          <p:spTgt spid="7">
                                            <p:graphicEl>
                                              <a:dgm id="{B6A689F5-D8C4-4903-B4E9-C6F19871ADE6}"/>
                                            </p:graphicEl>
                                          </p:spTgt>
                                        </p:tgtEl>
                                        <p:attrNameLst>
                                          <p:attrName>fillcolor</p:attrName>
                                        </p:attrNameLst>
                                      </p:cBhvr>
                                      <p:to>
                                        <a:schemeClr val="bg1"/>
                                      </p:to>
                                    </p:animClr>
                                    <p:set>
                                      <p:cBhvr>
                                        <p:cTn id="43" dur="250" autoRev="1" fill="remove"/>
                                        <p:tgtEl>
                                          <p:spTgt spid="7">
                                            <p:graphicEl>
                                              <a:dgm id="{B6A689F5-D8C4-4903-B4E9-C6F19871ADE6}"/>
                                            </p:graphicEl>
                                          </p:spTgt>
                                        </p:tgtEl>
                                        <p:attrNameLst>
                                          <p:attrName>fill.type</p:attrName>
                                        </p:attrNameLst>
                                      </p:cBhvr>
                                      <p:to>
                                        <p:strVal val="solid"/>
                                      </p:to>
                                    </p:set>
                                    <p:set>
                                      <p:cBhvr>
                                        <p:cTn id="44" dur="250" autoRev="1" fill="remove"/>
                                        <p:tgtEl>
                                          <p:spTgt spid="7">
                                            <p:graphicEl>
                                              <a:dgm id="{B6A689F5-D8C4-4903-B4E9-C6F19871ADE6}"/>
                                            </p:graphicEl>
                                          </p:spTgt>
                                        </p:tgtEl>
                                        <p:attrNameLst>
                                          <p:attrName>fill.on</p:attrName>
                                        </p:attrNameLst>
                                      </p:cBhvr>
                                      <p:to>
                                        <p:strVal val="true"/>
                                      </p:to>
                                    </p:set>
                                  </p:childTnLst>
                                </p:cTn>
                              </p:par>
                              <p:par>
                                <p:cTn id="45" presetID="27" presetClass="emph" presetSubtype="0" fill="remove" grpId="0" nodeType="withEffect">
                                  <p:stCondLst>
                                    <p:cond delay="0"/>
                                  </p:stCondLst>
                                  <p:childTnLst>
                                    <p:animClr clrSpc="rgb" dir="cw">
                                      <p:cBhvr override="childStyle">
                                        <p:cTn id="46" dur="250" autoRev="1" fill="remove"/>
                                        <p:tgtEl>
                                          <p:spTgt spid="7">
                                            <p:graphicEl>
                                              <a:dgm id="{454B8695-914F-4531-A202-DAF72B7CBA8D}"/>
                                            </p:graphicEl>
                                          </p:spTgt>
                                        </p:tgtEl>
                                        <p:attrNameLst>
                                          <p:attrName>style.color</p:attrName>
                                        </p:attrNameLst>
                                      </p:cBhvr>
                                      <p:to>
                                        <a:schemeClr val="bg1"/>
                                      </p:to>
                                    </p:animClr>
                                    <p:animClr clrSpc="rgb" dir="cw">
                                      <p:cBhvr>
                                        <p:cTn id="47" dur="250" autoRev="1" fill="remove"/>
                                        <p:tgtEl>
                                          <p:spTgt spid="7">
                                            <p:graphicEl>
                                              <a:dgm id="{454B8695-914F-4531-A202-DAF72B7CBA8D}"/>
                                            </p:graphicEl>
                                          </p:spTgt>
                                        </p:tgtEl>
                                        <p:attrNameLst>
                                          <p:attrName>fillcolor</p:attrName>
                                        </p:attrNameLst>
                                      </p:cBhvr>
                                      <p:to>
                                        <a:schemeClr val="bg1"/>
                                      </p:to>
                                    </p:animClr>
                                    <p:set>
                                      <p:cBhvr>
                                        <p:cTn id="48" dur="250" autoRev="1" fill="remove"/>
                                        <p:tgtEl>
                                          <p:spTgt spid="7">
                                            <p:graphicEl>
                                              <a:dgm id="{454B8695-914F-4531-A202-DAF72B7CBA8D}"/>
                                            </p:graphicEl>
                                          </p:spTgt>
                                        </p:tgtEl>
                                        <p:attrNameLst>
                                          <p:attrName>fill.type</p:attrName>
                                        </p:attrNameLst>
                                      </p:cBhvr>
                                      <p:to>
                                        <p:strVal val="solid"/>
                                      </p:to>
                                    </p:set>
                                    <p:set>
                                      <p:cBhvr>
                                        <p:cTn id="49" dur="250" autoRev="1" fill="remove"/>
                                        <p:tgtEl>
                                          <p:spTgt spid="7">
                                            <p:graphicEl>
                                              <a:dgm id="{454B8695-914F-4531-A202-DAF72B7CBA8D}"/>
                                            </p:graphicEl>
                                          </p:spTgt>
                                        </p:tgtEl>
                                        <p:attrNameLst>
                                          <p:attrName>fill.on</p:attrName>
                                        </p:attrNameLst>
                                      </p:cBhvr>
                                      <p:to>
                                        <p:strVal val="true"/>
                                      </p:to>
                                    </p:set>
                                  </p:childTnLst>
                                </p:cTn>
                              </p:par>
                              <p:par>
                                <p:cTn id="50" presetID="27" presetClass="emph" presetSubtype="0" fill="remove" grpId="0" nodeType="withEffect">
                                  <p:stCondLst>
                                    <p:cond delay="0"/>
                                  </p:stCondLst>
                                  <p:childTnLst>
                                    <p:animClr clrSpc="rgb" dir="cw">
                                      <p:cBhvr override="childStyle">
                                        <p:cTn id="51" dur="250" autoRev="1" fill="remove"/>
                                        <p:tgtEl>
                                          <p:spTgt spid="7">
                                            <p:graphicEl>
                                              <a:dgm id="{0277102E-2C37-4A58-A52B-929F7CD4A855}"/>
                                            </p:graphicEl>
                                          </p:spTgt>
                                        </p:tgtEl>
                                        <p:attrNameLst>
                                          <p:attrName>style.color</p:attrName>
                                        </p:attrNameLst>
                                      </p:cBhvr>
                                      <p:to>
                                        <a:schemeClr val="bg1"/>
                                      </p:to>
                                    </p:animClr>
                                    <p:animClr clrSpc="rgb" dir="cw">
                                      <p:cBhvr>
                                        <p:cTn id="52" dur="250" autoRev="1" fill="remove"/>
                                        <p:tgtEl>
                                          <p:spTgt spid="7">
                                            <p:graphicEl>
                                              <a:dgm id="{0277102E-2C37-4A58-A52B-929F7CD4A855}"/>
                                            </p:graphicEl>
                                          </p:spTgt>
                                        </p:tgtEl>
                                        <p:attrNameLst>
                                          <p:attrName>fillcolor</p:attrName>
                                        </p:attrNameLst>
                                      </p:cBhvr>
                                      <p:to>
                                        <a:schemeClr val="bg1"/>
                                      </p:to>
                                    </p:animClr>
                                    <p:set>
                                      <p:cBhvr>
                                        <p:cTn id="53" dur="250" autoRev="1" fill="remove"/>
                                        <p:tgtEl>
                                          <p:spTgt spid="7">
                                            <p:graphicEl>
                                              <a:dgm id="{0277102E-2C37-4A58-A52B-929F7CD4A855}"/>
                                            </p:graphicEl>
                                          </p:spTgt>
                                        </p:tgtEl>
                                        <p:attrNameLst>
                                          <p:attrName>fill.type</p:attrName>
                                        </p:attrNameLst>
                                      </p:cBhvr>
                                      <p:to>
                                        <p:strVal val="solid"/>
                                      </p:to>
                                    </p:set>
                                    <p:set>
                                      <p:cBhvr>
                                        <p:cTn id="54" dur="250" autoRev="1" fill="remove"/>
                                        <p:tgtEl>
                                          <p:spTgt spid="7">
                                            <p:graphicEl>
                                              <a:dgm id="{0277102E-2C37-4A58-A52B-929F7CD4A855}"/>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720080"/>
          </a:xfrm>
        </p:spPr>
        <p:txBody>
          <a:bodyPr>
            <a:noAutofit/>
          </a:bodyPr>
          <a:lstStyle/>
          <a:p>
            <a:pPr algn="ctr"/>
            <a:r>
              <a:rPr lang="es-ES" sz="2800" dirty="0" smtClean="0">
                <a:latin typeface="Arial" pitchFamily="34" charset="0"/>
                <a:cs typeface="Arial" pitchFamily="34" charset="0"/>
              </a:rPr>
              <a:t>II. Las estrategias y técnicas de estudio</a:t>
            </a:r>
            <a:endParaRPr lang="es-MX" sz="28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625835835"/>
              </p:ext>
            </p:extLst>
          </p:nvPr>
        </p:nvGraphicFramePr>
        <p:xfrm>
          <a:off x="899592" y="1916832"/>
          <a:ext cx="7488832"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68909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E2046DC4-9238-4D54-87CA-6CE1584170E3}"/>
                                            </p:graphicEl>
                                          </p:spTgt>
                                        </p:tgtEl>
                                        <p:attrNameLst>
                                          <p:attrName>style.color</p:attrName>
                                        </p:attrNameLst>
                                      </p:cBhvr>
                                      <p:to>
                                        <a:schemeClr val="bg1"/>
                                      </p:to>
                                    </p:animClr>
                                    <p:animClr clrSpc="rgb" dir="cw">
                                      <p:cBhvr>
                                        <p:cTn id="17" dur="250" autoRev="1" fill="remove"/>
                                        <p:tgtEl>
                                          <p:spTgt spid="7">
                                            <p:graphicEl>
                                              <a:dgm id="{E2046DC4-9238-4D54-87CA-6CE1584170E3}"/>
                                            </p:graphicEl>
                                          </p:spTgt>
                                        </p:tgtEl>
                                        <p:attrNameLst>
                                          <p:attrName>fillcolor</p:attrName>
                                        </p:attrNameLst>
                                      </p:cBhvr>
                                      <p:to>
                                        <a:schemeClr val="bg1"/>
                                      </p:to>
                                    </p:animClr>
                                    <p:set>
                                      <p:cBhvr>
                                        <p:cTn id="18" dur="250" autoRev="1" fill="remove"/>
                                        <p:tgtEl>
                                          <p:spTgt spid="7">
                                            <p:graphicEl>
                                              <a:dgm id="{E2046DC4-9238-4D54-87CA-6CE1584170E3}"/>
                                            </p:graphicEl>
                                          </p:spTgt>
                                        </p:tgtEl>
                                        <p:attrNameLst>
                                          <p:attrName>fill.type</p:attrName>
                                        </p:attrNameLst>
                                      </p:cBhvr>
                                      <p:to>
                                        <p:strVal val="solid"/>
                                      </p:to>
                                    </p:set>
                                    <p:set>
                                      <p:cBhvr>
                                        <p:cTn id="19" dur="250" autoRev="1" fill="remove"/>
                                        <p:tgtEl>
                                          <p:spTgt spid="7">
                                            <p:graphicEl>
                                              <a:dgm id="{E2046DC4-9238-4D54-87CA-6CE1584170E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A281D976-35D7-43B8-A22D-93F239725652}"/>
                                            </p:graphicEl>
                                          </p:spTgt>
                                        </p:tgtEl>
                                        <p:attrNameLst>
                                          <p:attrName>style.color</p:attrName>
                                        </p:attrNameLst>
                                      </p:cBhvr>
                                      <p:to>
                                        <a:schemeClr val="bg1"/>
                                      </p:to>
                                    </p:animClr>
                                    <p:animClr clrSpc="rgb" dir="cw">
                                      <p:cBhvr>
                                        <p:cTn id="22" dur="250" autoRev="1" fill="remove"/>
                                        <p:tgtEl>
                                          <p:spTgt spid="7">
                                            <p:graphicEl>
                                              <a:dgm id="{A281D976-35D7-43B8-A22D-93F239725652}"/>
                                            </p:graphicEl>
                                          </p:spTgt>
                                        </p:tgtEl>
                                        <p:attrNameLst>
                                          <p:attrName>fillcolor</p:attrName>
                                        </p:attrNameLst>
                                      </p:cBhvr>
                                      <p:to>
                                        <a:schemeClr val="bg1"/>
                                      </p:to>
                                    </p:animClr>
                                    <p:set>
                                      <p:cBhvr>
                                        <p:cTn id="23" dur="250" autoRev="1" fill="remove"/>
                                        <p:tgtEl>
                                          <p:spTgt spid="7">
                                            <p:graphicEl>
                                              <a:dgm id="{A281D976-35D7-43B8-A22D-93F239725652}"/>
                                            </p:graphicEl>
                                          </p:spTgt>
                                        </p:tgtEl>
                                        <p:attrNameLst>
                                          <p:attrName>fill.type</p:attrName>
                                        </p:attrNameLst>
                                      </p:cBhvr>
                                      <p:to>
                                        <p:strVal val="solid"/>
                                      </p:to>
                                    </p:set>
                                    <p:set>
                                      <p:cBhvr>
                                        <p:cTn id="24" dur="250" autoRev="1" fill="remove"/>
                                        <p:tgtEl>
                                          <p:spTgt spid="7">
                                            <p:graphicEl>
                                              <a:dgm id="{A281D976-35D7-43B8-A22D-93F239725652}"/>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14B31565-B621-4A9D-B527-E79265B5D413}"/>
                                            </p:graphicEl>
                                          </p:spTgt>
                                        </p:tgtEl>
                                        <p:attrNameLst>
                                          <p:attrName>style.color</p:attrName>
                                        </p:attrNameLst>
                                      </p:cBhvr>
                                      <p:to>
                                        <a:schemeClr val="bg1"/>
                                      </p:to>
                                    </p:animClr>
                                    <p:animClr clrSpc="rgb" dir="cw">
                                      <p:cBhvr>
                                        <p:cTn id="27" dur="250" autoRev="1" fill="remove"/>
                                        <p:tgtEl>
                                          <p:spTgt spid="7">
                                            <p:graphicEl>
                                              <a:dgm id="{14B31565-B621-4A9D-B527-E79265B5D413}"/>
                                            </p:graphicEl>
                                          </p:spTgt>
                                        </p:tgtEl>
                                        <p:attrNameLst>
                                          <p:attrName>fillcolor</p:attrName>
                                        </p:attrNameLst>
                                      </p:cBhvr>
                                      <p:to>
                                        <a:schemeClr val="bg1"/>
                                      </p:to>
                                    </p:animClr>
                                    <p:set>
                                      <p:cBhvr>
                                        <p:cTn id="28" dur="250" autoRev="1" fill="remove"/>
                                        <p:tgtEl>
                                          <p:spTgt spid="7">
                                            <p:graphicEl>
                                              <a:dgm id="{14B31565-B621-4A9D-B527-E79265B5D413}"/>
                                            </p:graphicEl>
                                          </p:spTgt>
                                        </p:tgtEl>
                                        <p:attrNameLst>
                                          <p:attrName>fill.type</p:attrName>
                                        </p:attrNameLst>
                                      </p:cBhvr>
                                      <p:to>
                                        <p:strVal val="solid"/>
                                      </p:to>
                                    </p:set>
                                    <p:set>
                                      <p:cBhvr>
                                        <p:cTn id="29" dur="250" autoRev="1" fill="remove"/>
                                        <p:tgtEl>
                                          <p:spTgt spid="7">
                                            <p:graphicEl>
                                              <a:dgm id="{14B31565-B621-4A9D-B527-E79265B5D413}"/>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4D78B4EC-C4A9-444A-A235-02B20B65E6DA}"/>
                                            </p:graphicEl>
                                          </p:spTgt>
                                        </p:tgtEl>
                                        <p:attrNameLst>
                                          <p:attrName>style.color</p:attrName>
                                        </p:attrNameLst>
                                      </p:cBhvr>
                                      <p:to>
                                        <a:schemeClr val="bg1"/>
                                      </p:to>
                                    </p:animClr>
                                    <p:animClr clrSpc="rgb" dir="cw">
                                      <p:cBhvr>
                                        <p:cTn id="32" dur="250" autoRev="1" fill="remove"/>
                                        <p:tgtEl>
                                          <p:spTgt spid="7">
                                            <p:graphicEl>
                                              <a:dgm id="{4D78B4EC-C4A9-444A-A235-02B20B65E6DA}"/>
                                            </p:graphicEl>
                                          </p:spTgt>
                                        </p:tgtEl>
                                        <p:attrNameLst>
                                          <p:attrName>fillcolor</p:attrName>
                                        </p:attrNameLst>
                                      </p:cBhvr>
                                      <p:to>
                                        <a:schemeClr val="bg1"/>
                                      </p:to>
                                    </p:animClr>
                                    <p:set>
                                      <p:cBhvr>
                                        <p:cTn id="33" dur="250" autoRev="1" fill="remove"/>
                                        <p:tgtEl>
                                          <p:spTgt spid="7">
                                            <p:graphicEl>
                                              <a:dgm id="{4D78B4EC-C4A9-444A-A235-02B20B65E6DA}"/>
                                            </p:graphicEl>
                                          </p:spTgt>
                                        </p:tgtEl>
                                        <p:attrNameLst>
                                          <p:attrName>fill.type</p:attrName>
                                        </p:attrNameLst>
                                      </p:cBhvr>
                                      <p:to>
                                        <p:strVal val="solid"/>
                                      </p:to>
                                    </p:set>
                                    <p:set>
                                      <p:cBhvr>
                                        <p:cTn id="34" dur="250" autoRev="1" fill="remove"/>
                                        <p:tgtEl>
                                          <p:spTgt spid="7">
                                            <p:graphicEl>
                                              <a:dgm id="{4D78B4EC-C4A9-444A-A235-02B20B65E6DA}"/>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55A8D139-164C-46B5-981B-DD3F5F283B71}"/>
                                            </p:graphicEl>
                                          </p:spTgt>
                                        </p:tgtEl>
                                        <p:attrNameLst>
                                          <p:attrName>style.color</p:attrName>
                                        </p:attrNameLst>
                                      </p:cBhvr>
                                      <p:to>
                                        <a:schemeClr val="bg1"/>
                                      </p:to>
                                    </p:animClr>
                                    <p:animClr clrSpc="rgb" dir="cw">
                                      <p:cBhvr>
                                        <p:cTn id="37" dur="250" autoRev="1" fill="remove"/>
                                        <p:tgtEl>
                                          <p:spTgt spid="7">
                                            <p:graphicEl>
                                              <a:dgm id="{55A8D139-164C-46B5-981B-DD3F5F283B71}"/>
                                            </p:graphicEl>
                                          </p:spTgt>
                                        </p:tgtEl>
                                        <p:attrNameLst>
                                          <p:attrName>fillcolor</p:attrName>
                                        </p:attrNameLst>
                                      </p:cBhvr>
                                      <p:to>
                                        <a:schemeClr val="bg1"/>
                                      </p:to>
                                    </p:animClr>
                                    <p:set>
                                      <p:cBhvr>
                                        <p:cTn id="38" dur="250" autoRev="1" fill="remove"/>
                                        <p:tgtEl>
                                          <p:spTgt spid="7">
                                            <p:graphicEl>
                                              <a:dgm id="{55A8D139-164C-46B5-981B-DD3F5F283B71}"/>
                                            </p:graphicEl>
                                          </p:spTgt>
                                        </p:tgtEl>
                                        <p:attrNameLst>
                                          <p:attrName>fill.type</p:attrName>
                                        </p:attrNameLst>
                                      </p:cBhvr>
                                      <p:to>
                                        <p:strVal val="solid"/>
                                      </p:to>
                                    </p:set>
                                    <p:set>
                                      <p:cBhvr>
                                        <p:cTn id="39" dur="250" autoRev="1" fill="remove"/>
                                        <p:tgtEl>
                                          <p:spTgt spid="7">
                                            <p:graphicEl>
                                              <a:dgm id="{55A8D139-164C-46B5-981B-DD3F5F283B71}"/>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5E446D37-DE4F-4935-8217-BC0AF3CA14B1}"/>
                                            </p:graphicEl>
                                          </p:spTgt>
                                        </p:tgtEl>
                                        <p:attrNameLst>
                                          <p:attrName>style.color</p:attrName>
                                        </p:attrNameLst>
                                      </p:cBhvr>
                                      <p:to>
                                        <a:schemeClr val="bg1"/>
                                      </p:to>
                                    </p:animClr>
                                    <p:animClr clrSpc="rgb" dir="cw">
                                      <p:cBhvr>
                                        <p:cTn id="42" dur="250" autoRev="1" fill="remove"/>
                                        <p:tgtEl>
                                          <p:spTgt spid="7">
                                            <p:graphicEl>
                                              <a:dgm id="{5E446D37-DE4F-4935-8217-BC0AF3CA14B1}"/>
                                            </p:graphicEl>
                                          </p:spTgt>
                                        </p:tgtEl>
                                        <p:attrNameLst>
                                          <p:attrName>fillcolor</p:attrName>
                                        </p:attrNameLst>
                                      </p:cBhvr>
                                      <p:to>
                                        <a:schemeClr val="bg1"/>
                                      </p:to>
                                    </p:animClr>
                                    <p:set>
                                      <p:cBhvr>
                                        <p:cTn id="43" dur="250" autoRev="1" fill="remove"/>
                                        <p:tgtEl>
                                          <p:spTgt spid="7">
                                            <p:graphicEl>
                                              <a:dgm id="{5E446D37-DE4F-4935-8217-BC0AF3CA14B1}"/>
                                            </p:graphicEl>
                                          </p:spTgt>
                                        </p:tgtEl>
                                        <p:attrNameLst>
                                          <p:attrName>fill.type</p:attrName>
                                        </p:attrNameLst>
                                      </p:cBhvr>
                                      <p:to>
                                        <p:strVal val="solid"/>
                                      </p:to>
                                    </p:set>
                                    <p:set>
                                      <p:cBhvr>
                                        <p:cTn id="44" dur="250" autoRev="1" fill="remove"/>
                                        <p:tgtEl>
                                          <p:spTgt spid="7">
                                            <p:graphicEl>
                                              <a:dgm id="{5E446D37-DE4F-4935-8217-BC0AF3CA14B1}"/>
                                            </p:graphicEl>
                                          </p:spTgt>
                                        </p:tgtEl>
                                        <p:attrNameLst>
                                          <p:attrName>fill.on</p:attrName>
                                        </p:attrNameLst>
                                      </p:cBhvr>
                                      <p:to>
                                        <p:strVal val="true"/>
                                      </p:to>
                                    </p:set>
                                  </p:childTnLst>
                                </p:cTn>
                              </p:par>
                              <p:par>
                                <p:cTn id="45" presetID="27" presetClass="emph" presetSubtype="0" fill="remove" grpId="0" nodeType="withEffect">
                                  <p:stCondLst>
                                    <p:cond delay="0"/>
                                  </p:stCondLst>
                                  <p:childTnLst>
                                    <p:animClr clrSpc="rgb" dir="cw">
                                      <p:cBhvr override="childStyle">
                                        <p:cTn id="46" dur="250" autoRev="1" fill="remove"/>
                                        <p:tgtEl>
                                          <p:spTgt spid="7">
                                            <p:graphicEl>
                                              <a:dgm id="{C07EE1C5-0053-42B6-AD34-F866588F505B}"/>
                                            </p:graphicEl>
                                          </p:spTgt>
                                        </p:tgtEl>
                                        <p:attrNameLst>
                                          <p:attrName>style.color</p:attrName>
                                        </p:attrNameLst>
                                      </p:cBhvr>
                                      <p:to>
                                        <a:schemeClr val="bg1"/>
                                      </p:to>
                                    </p:animClr>
                                    <p:animClr clrSpc="rgb" dir="cw">
                                      <p:cBhvr>
                                        <p:cTn id="47" dur="250" autoRev="1" fill="remove"/>
                                        <p:tgtEl>
                                          <p:spTgt spid="7">
                                            <p:graphicEl>
                                              <a:dgm id="{C07EE1C5-0053-42B6-AD34-F866588F505B}"/>
                                            </p:graphicEl>
                                          </p:spTgt>
                                        </p:tgtEl>
                                        <p:attrNameLst>
                                          <p:attrName>fillcolor</p:attrName>
                                        </p:attrNameLst>
                                      </p:cBhvr>
                                      <p:to>
                                        <a:schemeClr val="bg1"/>
                                      </p:to>
                                    </p:animClr>
                                    <p:set>
                                      <p:cBhvr>
                                        <p:cTn id="48" dur="250" autoRev="1" fill="remove"/>
                                        <p:tgtEl>
                                          <p:spTgt spid="7">
                                            <p:graphicEl>
                                              <a:dgm id="{C07EE1C5-0053-42B6-AD34-F866588F505B}"/>
                                            </p:graphicEl>
                                          </p:spTgt>
                                        </p:tgtEl>
                                        <p:attrNameLst>
                                          <p:attrName>fill.type</p:attrName>
                                        </p:attrNameLst>
                                      </p:cBhvr>
                                      <p:to>
                                        <p:strVal val="solid"/>
                                      </p:to>
                                    </p:set>
                                    <p:set>
                                      <p:cBhvr>
                                        <p:cTn id="49" dur="250" autoRev="1" fill="remove"/>
                                        <p:tgtEl>
                                          <p:spTgt spid="7">
                                            <p:graphicEl>
                                              <a:dgm id="{C07EE1C5-0053-42B6-AD34-F866588F505B}"/>
                                            </p:graphicEl>
                                          </p:spTgt>
                                        </p:tgtEl>
                                        <p:attrNameLst>
                                          <p:attrName>fill.on</p:attrName>
                                        </p:attrNameLst>
                                      </p:cBhvr>
                                      <p:to>
                                        <p:strVal val="true"/>
                                      </p:to>
                                    </p:set>
                                  </p:childTnLst>
                                </p:cTn>
                              </p:par>
                              <p:par>
                                <p:cTn id="50" presetID="27" presetClass="emph" presetSubtype="0" fill="remove" grpId="0" nodeType="withEffect">
                                  <p:stCondLst>
                                    <p:cond delay="0"/>
                                  </p:stCondLst>
                                  <p:childTnLst>
                                    <p:animClr clrSpc="rgb" dir="cw">
                                      <p:cBhvr override="childStyle">
                                        <p:cTn id="51" dur="250" autoRev="1" fill="remove"/>
                                        <p:tgtEl>
                                          <p:spTgt spid="7">
                                            <p:graphicEl>
                                              <a:dgm id="{B6A689F5-D8C4-4903-B4E9-C6F19871ADE6}"/>
                                            </p:graphicEl>
                                          </p:spTgt>
                                        </p:tgtEl>
                                        <p:attrNameLst>
                                          <p:attrName>style.color</p:attrName>
                                        </p:attrNameLst>
                                      </p:cBhvr>
                                      <p:to>
                                        <a:schemeClr val="bg1"/>
                                      </p:to>
                                    </p:animClr>
                                    <p:animClr clrSpc="rgb" dir="cw">
                                      <p:cBhvr>
                                        <p:cTn id="52" dur="250" autoRev="1" fill="remove"/>
                                        <p:tgtEl>
                                          <p:spTgt spid="7">
                                            <p:graphicEl>
                                              <a:dgm id="{B6A689F5-D8C4-4903-B4E9-C6F19871ADE6}"/>
                                            </p:graphicEl>
                                          </p:spTgt>
                                        </p:tgtEl>
                                        <p:attrNameLst>
                                          <p:attrName>fillcolor</p:attrName>
                                        </p:attrNameLst>
                                      </p:cBhvr>
                                      <p:to>
                                        <a:schemeClr val="bg1"/>
                                      </p:to>
                                    </p:animClr>
                                    <p:set>
                                      <p:cBhvr>
                                        <p:cTn id="53" dur="250" autoRev="1" fill="remove"/>
                                        <p:tgtEl>
                                          <p:spTgt spid="7">
                                            <p:graphicEl>
                                              <a:dgm id="{B6A689F5-D8C4-4903-B4E9-C6F19871ADE6}"/>
                                            </p:graphicEl>
                                          </p:spTgt>
                                        </p:tgtEl>
                                        <p:attrNameLst>
                                          <p:attrName>fill.type</p:attrName>
                                        </p:attrNameLst>
                                      </p:cBhvr>
                                      <p:to>
                                        <p:strVal val="solid"/>
                                      </p:to>
                                    </p:set>
                                    <p:set>
                                      <p:cBhvr>
                                        <p:cTn id="54" dur="250" autoRev="1" fill="remove"/>
                                        <p:tgtEl>
                                          <p:spTgt spid="7">
                                            <p:graphicEl>
                                              <a:dgm id="{B6A689F5-D8C4-4903-B4E9-C6F19871ADE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720080"/>
          </a:xfrm>
        </p:spPr>
        <p:txBody>
          <a:bodyPr>
            <a:noAutofit/>
          </a:bodyPr>
          <a:lstStyle/>
          <a:p>
            <a:pPr algn="ctr"/>
            <a:r>
              <a:rPr lang="es-ES" sz="2800" dirty="0" smtClean="0">
                <a:latin typeface="Arial" pitchFamily="34" charset="0"/>
                <a:cs typeface="Arial" pitchFamily="34" charset="0"/>
              </a:rPr>
              <a:t>II. Las estrategias y técnicas de estudio</a:t>
            </a:r>
            <a:endParaRPr lang="es-MX" sz="28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586525230"/>
              </p:ext>
            </p:extLst>
          </p:nvPr>
        </p:nvGraphicFramePr>
        <p:xfrm>
          <a:off x="971600" y="2060848"/>
          <a:ext cx="7488832"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98348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E2046DC4-9238-4D54-87CA-6CE1584170E3}"/>
                                            </p:graphicEl>
                                          </p:spTgt>
                                        </p:tgtEl>
                                        <p:attrNameLst>
                                          <p:attrName>style.color</p:attrName>
                                        </p:attrNameLst>
                                      </p:cBhvr>
                                      <p:to>
                                        <a:schemeClr val="bg1"/>
                                      </p:to>
                                    </p:animClr>
                                    <p:animClr clrSpc="rgb" dir="cw">
                                      <p:cBhvr>
                                        <p:cTn id="17" dur="250" autoRev="1" fill="remove"/>
                                        <p:tgtEl>
                                          <p:spTgt spid="7">
                                            <p:graphicEl>
                                              <a:dgm id="{E2046DC4-9238-4D54-87CA-6CE1584170E3}"/>
                                            </p:graphicEl>
                                          </p:spTgt>
                                        </p:tgtEl>
                                        <p:attrNameLst>
                                          <p:attrName>fillcolor</p:attrName>
                                        </p:attrNameLst>
                                      </p:cBhvr>
                                      <p:to>
                                        <a:schemeClr val="bg1"/>
                                      </p:to>
                                    </p:animClr>
                                    <p:set>
                                      <p:cBhvr>
                                        <p:cTn id="18" dur="250" autoRev="1" fill="remove"/>
                                        <p:tgtEl>
                                          <p:spTgt spid="7">
                                            <p:graphicEl>
                                              <a:dgm id="{E2046DC4-9238-4D54-87CA-6CE1584170E3}"/>
                                            </p:graphicEl>
                                          </p:spTgt>
                                        </p:tgtEl>
                                        <p:attrNameLst>
                                          <p:attrName>fill.type</p:attrName>
                                        </p:attrNameLst>
                                      </p:cBhvr>
                                      <p:to>
                                        <p:strVal val="solid"/>
                                      </p:to>
                                    </p:set>
                                    <p:set>
                                      <p:cBhvr>
                                        <p:cTn id="19" dur="250" autoRev="1" fill="remove"/>
                                        <p:tgtEl>
                                          <p:spTgt spid="7">
                                            <p:graphicEl>
                                              <a:dgm id="{E2046DC4-9238-4D54-87CA-6CE1584170E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A281D976-35D7-43B8-A22D-93F239725652}"/>
                                            </p:graphicEl>
                                          </p:spTgt>
                                        </p:tgtEl>
                                        <p:attrNameLst>
                                          <p:attrName>style.color</p:attrName>
                                        </p:attrNameLst>
                                      </p:cBhvr>
                                      <p:to>
                                        <a:schemeClr val="bg1"/>
                                      </p:to>
                                    </p:animClr>
                                    <p:animClr clrSpc="rgb" dir="cw">
                                      <p:cBhvr>
                                        <p:cTn id="22" dur="250" autoRev="1" fill="remove"/>
                                        <p:tgtEl>
                                          <p:spTgt spid="7">
                                            <p:graphicEl>
                                              <a:dgm id="{A281D976-35D7-43B8-A22D-93F239725652}"/>
                                            </p:graphicEl>
                                          </p:spTgt>
                                        </p:tgtEl>
                                        <p:attrNameLst>
                                          <p:attrName>fillcolor</p:attrName>
                                        </p:attrNameLst>
                                      </p:cBhvr>
                                      <p:to>
                                        <a:schemeClr val="bg1"/>
                                      </p:to>
                                    </p:animClr>
                                    <p:set>
                                      <p:cBhvr>
                                        <p:cTn id="23" dur="250" autoRev="1" fill="remove"/>
                                        <p:tgtEl>
                                          <p:spTgt spid="7">
                                            <p:graphicEl>
                                              <a:dgm id="{A281D976-35D7-43B8-A22D-93F239725652}"/>
                                            </p:graphicEl>
                                          </p:spTgt>
                                        </p:tgtEl>
                                        <p:attrNameLst>
                                          <p:attrName>fill.type</p:attrName>
                                        </p:attrNameLst>
                                      </p:cBhvr>
                                      <p:to>
                                        <p:strVal val="solid"/>
                                      </p:to>
                                    </p:set>
                                    <p:set>
                                      <p:cBhvr>
                                        <p:cTn id="24" dur="250" autoRev="1" fill="remove"/>
                                        <p:tgtEl>
                                          <p:spTgt spid="7">
                                            <p:graphicEl>
                                              <a:dgm id="{A281D976-35D7-43B8-A22D-93F239725652}"/>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14B31565-B621-4A9D-B527-E79265B5D413}"/>
                                            </p:graphicEl>
                                          </p:spTgt>
                                        </p:tgtEl>
                                        <p:attrNameLst>
                                          <p:attrName>style.color</p:attrName>
                                        </p:attrNameLst>
                                      </p:cBhvr>
                                      <p:to>
                                        <a:schemeClr val="bg1"/>
                                      </p:to>
                                    </p:animClr>
                                    <p:animClr clrSpc="rgb" dir="cw">
                                      <p:cBhvr>
                                        <p:cTn id="27" dur="250" autoRev="1" fill="remove"/>
                                        <p:tgtEl>
                                          <p:spTgt spid="7">
                                            <p:graphicEl>
                                              <a:dgm id="{14B31565-B621-4A9D-B527-E79265B5D413}"/>
                                            </p:graphicEl>
                                          </p:spTgt>
                                        </p:tgtEl>
                                        <p:attrNameLst>
                                          <p:attrName>fillcolor</p:attrName>
                                        </p:attrNameLst>
                                      </p:cBhvr>
                                      <p:to>
                                        <a:schemeClr val="bg1"/>
                                      </p:to>
                                    </p:animClr>
                                    <p:set>
                                      <p:cBhvr>
                                        <p:cTn id="28" dur="250" autoRev="1" fill="remove"/>
                                        <p:tgtEl>
                                          <p:spTgt spid="7">
                                            <p:graphicEl>
                                              <a:dgm id="{14B31565-B621-4A9D-B527-E79265B5D413}"/>
                                            </p:graphicEl>
                                          </p:spTgt>
                                        </p:tgtEl>
                                        <p:attrNameLst>
                                          <p:attrName>fill.type</p:attrName>
                                        </p:attrNameLst>
                                      </p:cBhvr>
                                      <p:to>
                                        <p:strVal val="solid"/>
                                      </p:to>
                                    </p:set>
                                    <p:set>
                                      <p:cBhvr>
                                        <p:cTn id="29" dur="250" autoRev="1" fill="remove"/>
                                        <p:tgtEl>
                                          <p:spTgt spid="7">
                                            <p:graphicEl>
                                              <a:dgm id="{14B31565-B621-4A9D-B527-E79265B5D413}"/>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4D78B4EC-C4A9-444A-A235-02B20B65E6DA}"/>
                                            </p:graphicEl>
                                          </p:spTgt>
                                        </p:tgtEl>
                                        <p:attrNameLst>
                                          <p:attrName>style.color</p:attrName>
                                        </p:attrNameLst>
                                      </p:cBhvr>
                                      <p:to>
                                        <a:schemeClr val="bg1"/>
                                      </p:to>
                                    </p:animClr>
                                    <p:animClr clrSpc="rgb" dir="cw">
                                      <p:cBhvr>
                                        <p:cTn id="32" dur="250" autoRev="1" fill="remove"/>
                                        <p:tgtEl>
                                          <p:spTgt spid="7">
                                            <p:graphicEl>
                                              <a:dgm id="{4D78B4EC-C4A9-444A-A235-02B20B65E6DA}"/>
                                            </p:graphicEl>
                                          </p:spTgt>
                                        </p:tgtEl>
                                        <p:attrNameLst>
                                          <p:attrName>fillcolor</p:attrName>
                                        </p:attrNameLst>
                                      </p:cBhvr>
                                      <p:to>
                                        <a:schemeClr val="bg1"/>
                                      </p:to>
                                    </p:animClr>
                                    <p:set>
                                      <p:cBhvr>
                                        <p:cTn id="33" dur="250" autoRev="1" fill="remove"/>
                                        <p:tgtEl>
                                          <p:spTgt spid="7">
                                            <p:graphicEl>
                                              <a:dgm id="{4D78B4EC-C4A9-444A-A235-02B20B65E6DA}"/>
                                            </p:graphicEl>
                                          </p:spTgt>
                                        </p:tgtEl>
                                        <p:attrNameLst>
                                          <p:attrName>fill.type</p:attrName>
                                        </p:attrNameLst>
                                      </p:cBhvr>
                                      <p:to>
                                        <p:strVal val="solid"/>
                                      </p:to>
                                    </p:set>
                                    <p:set>
                                      <p:cBhvr>
                                        <p:cTn id="34" dur="250" autoRev="1" fill="remove"/>
                                        <p:tgtEl>
                                          <p:spTgt spid="7">
                                            <p:graphicEl>
                                              <a:dgm id="{4D78B4EC-C4A9-444A-A235-02B20B65E6DA}"/>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55A8D139-164C-46B5-981B-DD3F5F283B71}"/>
                                            </p:graphicEl>
                                          </p:spTgt>
                                        </p:tgtEl>
                                        <p:attrNameLst>
                                          <p:attrName>style.color</p:attrName>
                                        </p:attrNameLst>
                                      </p:cBhvr>
                                      <p:to>
                                        <a:schemeClr val="bg1"/>
                                      </p:to>
                                    </p:animClr>
                                    <p:animClr clrSpc="rgb" dir="cw">
                                      <p:cBhvr>
                                        <p:cTn id="37" dur="250" autoRev="1" fill="remove"/>
                                        <p:tgtEl>
                                          <p:spTgt spid="7">
                                            <p:graphicEl>
                                              <a:dgm id="{55A8D139-164C-46B5-981B-DD3F5F283B71}"/>
                                            </p:graphicEl>
                                          </p:spTgt>
                                        </p:tgtEl>
                                        <p:attrNameLst>
                                          <p:attrName>fillcolor</p:attrName>
                                        </p:attrNameLst>
                                      </p:cBhvr>
                                      <p:to>
                                        <a:schemeClr val="bg1"/>
                                      </p:to>
                                    </p:animClr>
                                    <p:set>
                                      <p:cBhvr>
                                        <p:cTn id="38" dur="250" autoRev="1" fill="remove"/>
                                        <p:tgtEl>
                                          <p:spTgt spid="7">
                                            <p:graphicEl>
                                              <a:dgm id="{55A8D139-164C-46B5-981B-DD3F5F283B71}"/>
                                            </p:graphicEl>
                                          </p:spTgt>
                                        </p:tgtEl>
                                        <p:attrNameLst>
                                          <p:attrName>fill.type</p:attrName>
                                        </p:attrNameLst>
                                      </p:cBhvr>
                                      <p:to>
                                        <p:strVal val="solid"/>
                                      </p:to>
                                    </p:set>
                                    <p:set>
                                      <p:cBhvr>
                                        <p:cTn id="39" dur="250" autoRev="1" fill="remove"/>
                                        <p:tgtEl>
                                          <p:spTgt spid="7">
                                            <p:graphicEl>
                                              <a:dgm id="{55A8D139-164C-46B5-981B-DD3F5F283B71}"/>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5E446D37-DE4F-4935-8217-BC0AF3CA14B1}"/>
                                            </p:graphicEl>
                                          </p:spTgt>
                                        </p:tgtEl>
                                        <p:attrNameLst>
                                          <p:attrName>style.color</p:attrName>
                                        </p:attrNameLst>
                                      </p:cBhvr>
                                      <p:to>
                                        <a:schemeClr val="bg1"/>
                                      </p:to>
                                    </p:animClr>
                                    <p:animClr clrSpc="rgb" dir="cw">
                                      <p:cBhvr>
                                        <p:cTn id="42" dur="250" autoRev="1" fill="remove"/>
                                        <p:tgtEl>
                                          <p:spTgt spid="7">
                                            <p:graphicEl>
                                              <a:dgm id="{5E446D37-DE4F-4935-8217-BC0AF3CA14B1}"/>
                                            </p:graphicEl>
                                          </p:spTgt>
                                        </p:tgtEl>
                                        <p:attrNameLst>
                                          <p:attrName>fillcolor</p:attrName>
                                        </p:attrNameLst>
                                      </p:cBhvr>
                                      <p:to>
                                        <a:schemeClr val="bg1"/>
                                      </p:to>
                                    </p:animClr>
                                    <p:set>
                                      <p:cBhvr>
                                        <p:cTn id="43" dur="250" autoRev="1" fill="remove"/>
                                        <p:tgtEl>
                                          <p:spTgt spid="7">
                                            <p:graphicEl>
                                              <a:dgm id="{5E446D37-DE4F-4935-8217-BC0AF3CA14B1}"/>
                                            </p:graphicEl>
                                          </p:spTgt>
                                        </p:tgtEl>
                                        <p:attrNameLst>
                                          <p:attrName>fill.type</p:attrName>
                                        </p:attrNameLst>
                                      </p:cBhvr>
                                      <p:to>
                                        <p:strVal val="solid"/>
                                      </p:to>
                                    </p:set>
                                    <p:set>
                                      <p:cBhvr>
                                        <p:cTn id="44" dur="250" autoRev="1" fill="remove"/>
                                        <p:tgtEl>
                                          <p:spTgt spid="7">
                                            <p:graphicEl>
                                              <a:dgm id="{5E446D37-DE4F-4935-8217-BC0AF3CA14B1}"/>
                                            </p:graphicEl>
                                          </p:spTgt>
                                        </p:tgtEl>
                                        <p:attrNameLst>
                                          <p:attrName>fill.on</p:attrName>
                                        </p:attrNameLst>
                                      </p:cBhvr>
                                      <p:to>
                                        <p:strVal val="true"/>
                                      </p:to>
                                    </p:set>
                                  </p:childTnLst>
                                </p:cTn>
                              </p:par>
                              <p:par>
                                <p:cTn id="45" presetID="27" presetClass="emph" presetSubtype="0" fill="remove" grpId="0" nodeType="withEffect">
                                  <p:stCondLst>
                                    <p:cond delay="0"/>
                                  </p:stCondLst>
                                  <p:childTnLst>
                                    <p:animClr clrSpc="rgb" dir="cw">
                                      <p:cBhvr override="childStyle">
                                        <p:cTn id="46" dur="250" autoRev="1" fill="remove"/>
                                        <p:tgtEl>
                                          <p:spTgt spid="7">
                                            <p:graphicEl>
                                              <a:dgm id="{C07EE1C5-0053-42B6-AD34-F866588F505B}"/>
                                            </p:graphicEl>
                                          </p:spTgt>
                                        </p:tgtEl>
                                        <p:attrNameLst>
                                          <p:attrName>style.color</p:attrName>
                                        </p:attrNameLst>
                                      </p:cBhvr>
                                      <p:to>
                                        <a:schemeClr val="bg1"/>
                                      </p:to>
                                    </p:animClr>
                                    <p:animClr clrSpc="rgb" dir="cw">
                                      <p:cBhvr>
                                        <p:cTn id="47" dur="250" autoRev="1" fill="remove"/>
                                        <p:tgtEl>
                                          <p:spTgt spid="7">
                                            <p:graphicEl>
                                              <a:dgm id="{C07EE1C5-0053-42B6-AD34-F866588F505B}"/>
                                            </p:graphicEl>
                                          </p:spTgt>
                                        </p:tgtEl>
                                        <p:attrNameLst>
                                          <p:attrName>fillcolor</p:attrName>
                                        </p:attrNameLst>
                                      </p:cBhvr>
                                      <p:to>
                                        <a:schemeClr val="bg1"/>
                                      </p:to>
                                    </p:animClr>
                                    <p:set>
                                      <p:cBhvr>
                                        <p:cTn id="48" dur="250" autoRev="1" fill="remove"/>
                                        <p:tgtEl>
                                          <p:spTgt spid="7">
                                            <p:graphicEl>
                                              <a:dgm id="{C07EE1C5-0053-42B6-AD34-F866588F505B}"/>
                                            </p:graphicEl>
                                          </p:spTgt>
                                        </p:tgtEl>
                                        <p:attrNameLst>
                                          <p:attrName>fill.type</p:attrName>
                                        </p:attrNameLst>
                                      </p:cBhvr>
                                      <p:to>
                                        <p:strVal val="solid"/>
                                      </p:to>
                                    </p:set>
                                    <p:set>
                                      <p:cBhvr>
                                        <p:cTn id="49" dur="250" autoRev="1" fill="remove"/>
                                        <p:tgtEl>
                                          <p:spTgt spid="7">
                                            <p:graphicEl>
                                              <a:dgm id="{C07EE1C5-0053-42B6-AD34-F866588F505B}"/>
                                            </p:graphicEl>
                                          </p:spTgt>
                                        </p:tgtEl>
                                        <p:attrNameLst>
                                          <p:attrName>fill.on</p:attrName>
                                        </p:attrNameLst>
                                      </p:cBhvr>
                                      <p:to>
                                        <p:strVal val="true"/>
                                      </p:to>
                                    </p:set>
                                  </p:childTnLst>
                                </p:cTn>
                              </p:par>
                              <p:par>
                                <p:cTn id="50" presetID="27" presetClass="emph" presetSubtype="0" fill="remove" grpId="0" nodeType="withEffect">
                                  <p:stCondLst>
                                    <p:cond delay="0"/>
                                  </p:stCondLst>
                                  <p:childTnLst>
                                    <p:animClr clrSpc="rgb" dir="cw">
                                      <p:cBhvr override="childStyle">
                                        <p:cTn id="51" dur="250" autoRev="1" fill="remove"/>
                                        <p:tgtEl>
                                          <p:spTgt spid="7">
                                            <p:graphicEl>
                                              <a:dgm id="{B6A689F5-D8C4-4903-B4E9-C6F19871ADE6}"/>
                                            </p:graphicEl>
                                          </p:spTgt>
                                        </p:tgtEl>
                                        <p:attrNameLst>
                                          <p:attrName>style.color</p:attrName>
                                        </p:attrNameLst>
                                      </p:cBhvr>
                                      <p:to>
                                        <a:schemeClr val="bg1"/>
                                      </p:to>
                                    </p:animClr>
                                    <p:animClr clrSpc="rgb" dir="cw">
                                      <p:cBhvr>
                                        <p:cTn id="52" dur="250" autoRev="1" fill="remove"/>
                                        <p:tgtEl>
                                          <p:spTgt spid="7">
                                            <p:graphicEl>
                                              <a:dgm id="{B6A689F5-D8C4-4903-B4E9-C6F19871ADE6}"/>
                                            </p:graphicEl>
                                          </p:spTgt>
                                        </p:tgtEl>
                                        <p:attrNameLst>
                                          <p:attrName>fillcolor</p:attrName>
                                        </p:attrNameLst>
                                      </p:cBhvr>
                                      <p:to>
                                        <a:schemeClr val="bg1"/>
                                      </p:to>
                                    </p:animClr>
                                    <p:set>
                                      <p:cBhvr>
                                        <p:cTn id="53" dur="250" autoRev="1" fill="remove"/>
                                        <p:tgtEl>
                                          <p:spTgt spid="7">
                                            <p:graphicEl>
                                              <a:dgm id="{B6A689F5-D8C4-4903-B4E9-C6F19871ADE6}"/>
                                            </p:graphicEl>
                                          </p:spTgt>
                                        </p:tgtEl>
                                        <p:attrNameLst>
                                          <p:attrName>fill.type</p:attrName>
                                        </p:attrNameLst>
                                      </p:cBhvr>
                                      <p:to>
                                        <p:strVal val="solid"/>
                                      </p:to>
                                    </p:set>
                                    <p:set>
                                      <p:cBhvr>
                                        <p:cTn id="54" dur="250" autoRev="1" fill="remove"/>
                                        <p:tgtEl>
                                          <p:spTgt spid="7">
                                            <p:graphicEl>
                                              <a:dgm id="{B6A689F5-D8C4-4903-B4E9-C6F19871ADE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720080"/>
          </a:xfrm>
        </p:spPr>
        <p:txBody>
          <a:bodyPr>
            <a:noAutofit/>
          </a:bodyPr>
          <a:lstStyle/>
          <a:p>
            <a:pPr algn="ctr"/>
            <a:r>
              <a:rPr lang="es-ES" sz="2400" dirty="0" smtClean="0">
                <a:latin typeface="Arial" pitchFamily="34" charset="0"/>
                <a:cs typeface="Arial" pitchFamily="34" charset="0"/>
              </a:rPr>
              <a:t>III. La dimensión motivacional y afectiva en el aprendizaje y estudio</a:t>
            </a:r>
            <a:endParaRPr lang="es-MX" sz="24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835875733"/>
              </p:ext>
            </p:extLst>
          </p:nvPr>
        </p:nvGraphicFramePr>
        <p:xfrm>
          <a:off x="971600" y="1988840"/>
          <a:ext cx="7488832"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18399" y="4221088"/>
            <a:ext cx="1800197"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40389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E2046DC4-9238-4D54-87CA-6CE1584170E3}"/>
                                            </p:graphicEl>
                                          </p:spTgt>
                                        </p:tgtEl>
                                        <p:attrNameLst>
                                          <p:attrName>style.color</p:attrName>
                                        </p:attrNameLst>
                                      </p:cBhvr>
                                      <p:to>
                                        <a:schemeClr val="bg1"/>
                                      </p:to>
                                    </p:animClr>
                                    <p:animClr clrSpc="rgb" dir="cw">
                                      <p:cBhvr>
                                        <p:cTn id="17" dur="250" autoRev="1" fill="remove"/>
                                        <p:tgtEl>
                                          <p:spTgt spid="7">
                                            <p:graphicEl>
                                              <a:dgm id="{E2046DC4-9238-4D54-87CA-6CE1584170E3}"/>
                                            </p:graphicEl>
                                          </p:spTgt>
                                        </p:tgtEl>
                                        <p:attrNameLst>
                                          <p:attrName>fillcolor</p:attrName>
                                        </p:attrNameLst>
                                      </p:cBhvr>
                                      <p:to>
                                        <a:schemeClr val="bg1"/>
                                      </p:to>
                                    </p:animClr>
                                    <p:set>
                                      <p:cBhvr>
                                        <p:cTn id="18" dur="250" autoRev="1" fill="remove"/>
                                        <p:tgtEl>
                                          <p:spTgt spid="7">
                                            <p:graphicEl>
                                              <a:dgm id="{E2046DC4-9238-4D54-87CA-6CE1584170E3}"/>
                                            </p:graphicEl>
                                          </p:spTgt>
                                        </p:tgtEl>
                                        <p:attrNameLst>
                                          <p:attrName>fill.type</p:attrName>
                                        </p:attrNameLst>
                                      </p:cBhvr>
                                      <p:to>
                                        <p:strVal val="solid"/>
                                      </p:to>
                                    </p:set>
                                    <p:set>
                                      <p:cBhvr>
                                        <p:cTn id="19" dur="250" autoRev="1" fill="remove"/>
                                        <p:tgtEl>
                                          <p:spTgt spid="7">
                                            <p:graphicEl>
                                              <a:dgm id="{E2046DC4-9238-4D54-87CA-6CE1584170E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A281D976-35D7-43B8-A22D-93F239725652}"/>
                                            </p:graphicEl>
                                          </p:spTgt>
                                        </p:tgtEl>
                                        <p:attrNameLst>
                                          <p:attrName>style.color</p:attrName>
                                        </p:attrNameLst>
                                      </p:cBhvr>
                                      <p:to>
                                        <a:schemeClr val="bg1"/>
                                      </p:to>
                                    </p:animClr>
                                    <p:animClr clrSpc="rgb" dir="cw">
                                      <p:cBhvr>
                                        <p:cTn id="22" dur="250" autoRev="1" fill="remove"/>
                                        <p:tgtEl>
                                          <p:spTgt spid="7">
                                            <p:graphicEl>
                                              <a:dgm id="{A281D976-35D7-43B8-A22D-93F239725652}"/>
                                            </p:graphicEl>
                                          </p:spTgt>
                                        </p:tgtEl>
                                        <p:attrNameLst>
                                          <p:attrName>fillcolor</p:attrName>
                                        </p:attrNameLst>
                                      </p:cBhvr>
                                      <p:to>
                                        <a:schemeClr val="bg1"/>
                                      </p:to>
                                    </p:animClr>
                                    <p:set>
                                      <p:cBhvr>
                                        <p:cTn id="23" dur="250" autoRev="1" fill="remove"/>
                                        <p:tgtEl>
                                          <p:spTgt spid="7">
                                            <p:graphicEl>
                                              <a:dgm id="{A281D976-35D7-43B8-A22D-93F239725652}"/>
                                            </p:graphicEl>
                                          </p:spTgt>
                                        </p:tgtEl>
                                        <p:attrNameLst>
                                          <p:attrName>fill.type</p:attrName>
                                        </p:attrNameLst>
                                      </p:cBhvr>
                                      <p:to>
                                        <p:strVal val="solid"/>
                                      </p:to>
                                    </p:set>
                                    <p:set>
                                      <p:cBhvr>
                                        <p:cTn id="24" dur="250" autoRev="1" fill="remove"/>
                                        <p:tgtEl>
                                          <p:spTgt spid="7">
                                            <p:graphicEl>
                                              <a:dgm id="{A281D976-35D7-43B8-A22D-93F239725652}"/>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14B31565-B621-4A9D-B527-E79265B5D413}"/>
                                            </p:graphicEl>
                                          </p:spTgt>
                                        </p:tgtEl>
                                        <p:attrNameLst>
                                          <p:attrName>style.color</p:attrName>
                                        </p:attrNameLst>
                                      </p:cBhvr>
                                      <p:to>
                                        <a:schemeClr val="bg1"/>
                                      </p:to>
                                    </p:animClr>
                                    <p:animClr clrSpc="rgb" dir="cw">
                                      <p:cBhvr>
                                        <p:cTn id="27" dur="250" autoRev="1" fill="remove"/>
                                        <p:tgtEl>
                                          <p:spTgt spid="7">
                                            <p:graphicEl>
                                              <a:dgm id="{14B31565-B621-4A9D-B527-E79265B5D413}"/>
                                            </p:graphicEl>
                                          </p:spTgt>
                                        </p:tgtEl>
                                        <p:attrNameLst>
                                          <p:attrName>fillcolor</p:attrName>
                                        </p:attrNameLst>
                                      </p:cBhvr>
                                      <p:to>
                                        <a:schemeClr val="bg1"/>
                                      </p:to>
                                    </p:animClr>
                                    <p:set>
                                      <p:cBhvr>
                                        <p:cTn id="28" dur="250" autoRev="1" fill="remove"/>
                                        <p:tgtEl>
                                          <p:spTgt spid="7">
                                            <p:graphicEl>
                                              <a:dgm id="{14B31565-B621-4A9D-B527-E79265B5D413}"/>
                                            </p:graphicEl>
                                          </p:spTgt>
                                        </p:tgtEl>
                                        <p:attrNameLst>
                                          <p:attrName>fill.type</p:attrName>
                                        </p:attrNameLst>
                                      </p:cBhvr>
                                      <p:to>
                                        <p:strVal val="solid"/>
                                      </p:to>
                                    </p:set>
                                    <p:set>
                                      <p:cBhvr>
                                        <p:cTn id="29" dur="250" autoRev="1" fill="remove"/>
                                        <p:tgtEl>
                                          <p:spTgt spid="7">
                                            <p:graphicEl>
                                              <a:dgm id="{14B31565-B621-4A9D-B527-E79265B5D413}"/>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4D78B4EC-C4A9-444A-A235-02B20B65E6DA}"/>
                                            </p:graphicEl>
                                          </p:spTgt>
                                        </p:tgtEl>
                                        <p:attrNameLst>
                                          <p:attrName>style.color</p:attrName>
                                        </p:attrNameLst>
                                      </p:cBhvr>
                                      <p:to>
                                        <a:schemeClr val="bg1"/>
                                      </p:to>
                                    </p:animClr>
                                    <p:animClr clrSpc="rgb" dir="cw">
                                      <p:cBhvr>
                                        <p:cTn id="32" dur="250" autoRev="1" fill="remove"/>
                                        <p:tgtEl>
                                          <p:spTgt spid="7">
                                            <p:graphicEl>
                                              <a:dgm id="{4D78B4EC-C4A9-444A-A235-02B20B65E6DA}"/>
                                            </p:graphicEl>
                                          </p:spTgt>
                                        </p:tgtEl>
                                        <p:attrNameLst>
                                          <p:attrName>fillcolor</p:attrName>
                                        </p:attrNameLst>
                                      </p:cBhvr>
                                      <p:to>
                                        <a:schemeClr val="bg1"/>
                                      </p:to>
                                    </p:animClr>
                                    <p:set>
                                      <p:cBhvr>
                                        <p:cTn id="33" dur="250" autoRev="1" fill="remove"/>
                                        <p:tgtEl>
                                          <p:spTgt spid="7">
                                            <p:graphicEl>
                                              <a:dgm id="{4D78B4EC-C4A9-444A-A235-02B20B65E6DA}"/>
                                            </p:graphicEl>
                                          </p:spTgt>
                                        </p:tgtEl>
                                        <p:attrNameLst>
                                          <p:attrName>fill.type</p:attrName>
                                        </p:attrNameLst>
                                      </p:cBhvr>
                                      <p:to>
                                        <p:strVal val="solid"/>
                                      </p:to>
                                    </p:set>
                                    <p:set>
                                      <p:cBhvr>
                                        <p:cTn id="34" dur="250" autoRev="1" fill="remove"/>
                                        <p:tgtEl>
                                          <p:spTgt spid="7">
                                            <p:graphicEl>
                                              <a:dgm id="{4D78B4EC-C4A9-444A-A235-02B20B65E6DA}"/>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55A8D139-164C-46B5-981B-DD3F5F283B71}"/>
                                            </p:graphicEl>
                                          </p:spTgt>
                                        </p:tgtEl>
                                        <p:attrNameLst>
                                          <p:attrName>style.color</p:attrName>
                                        </p:attrNameLst>
                                      </p:cBhvr>
                                      <p:to>
                                        <a:schemeClr val="bg1"/>
                                      </p:to>
                                    </p:animClr>
                                    <p:animClr clrSpc="rgb" dir="cw">
                                      <p:cBhvr>
                                        <p:cTn id="37" dur="250" autoRev="1" fill="remove"/>
                                        <p:tgtEl>
                                          <p:spTgt spid="7">
                                            <p:graphicEl>
                                              <a:dgm id="{55A8D139-164C-46B5-981B-DD3F5F283B71}"/>
                                            </p:graphicEl>
                                          </p:spTgt>
                                        </p:tgtEl>
                                        <p:attrNameLst>
                                          <p:attrName>fillcolor</p:attrName>
                                        </p:attrNameLst>
                                      </p:cBhvr>
                                      <p:to>
                                        <a:schemeClr val="bg1"/>
                                      </p:to>
                                    </p:animClr>
                                    <p:set>
                                      <p:cBhvr>
                                        <p:cTn id="38" dur="250" autoRev="1" fill="remove"/>
                                        <p:tgtEl>
                                          <p:spTgt spid="7">
                                            <p:graphicEl>
                                              <a:dgm id="{55A8D139-164C-46B5-981B-DD3F5F283B71}"/>
                                            </p:graphicEl>
                                          </p:spTgt>
                                        </p:tgtEl>
                                        <p:attrNameLst>
                                          <p:attrName>fill.type</p:attrName>
                                        </p:attrNameLst>
                                      </p:cBhvr>
                                      <p:to>
                                        <p:strVal val="solid"/>
                                      </p:to>
                                    </p:set>
                                    <p:set>
                                      <p:cBhvr>
                                        <p:cTn id="39" dur="250" autoRev="1" fill="remove"/>
                                        <p:tgtEl>
                                          <p:spTgt spid="7">
                                            <p:graphicEl>
                                              <a:dgm id="{55A8D139-164C-46B5-981B-DD3F5F283B71}"/>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5E446D37-DE4F-4935-8217-BC0AF3CA14B1}"/>
                                            </p:graphicEl>
                                          </p:spTgt>
                                        </p:tgtEl>
                                        <p:attrNameLst>
                                          <p:attrName>style.color</p:attrName>
                                        </p:attrNameLst>
                                      </p:cBhvr>
                                      <p:to>
                                        <a:schemeClr val="bg1"/>
                                      </p:to>
                                    </p:animClr>
                                    <p:animClr clrSpc="rgb" dir="cw">
                                      <p:cBhvr>
                                        <p:cTn id="42" dur="250" autoRev="1" fill="remove"/>
                                        <p:tgtEl>
                                          <p:spTgt spid="7">
                                            <p:graphicEl>
                                              <a:dgm id="{5E446D37-DE4F-4935-8217-BC0AF3CA14B1}"/>
                                            </p:graphicEl>
                                          </p:spTgt>
                                        </p:tgtEl>
                                        <p:attrNameLst>
                                          <p:attrName>fillcolor</p:attrName>
                                        </p:attrNameLst>
                                      </p:cBhvr>
                                      <p:to>
                                        <a:schemeClr val="bg1"/>
                                      </p:to>
                                    </p:animClr>
                                    <p:set>
                                      <p:cBhvr>
                                        <p:cTn id="43" dur="250" autoRev="1" fill="remove"/>
                                        <p:tgtEl>
                                          <p:spTgt spid="7">
                                            <p:graphicEl>
                                              <a:dgm id="{5E446D37-DE4F-4935-8217-BC0AF3CA14B1}"/>
                                            </p:graphicEl>
                                          </p:spTgt>
                                        </p:tgtEl>
                                        <p:attrNameLst>
                                          <p:attrName>fill.type</p:attrName>
                                        </p:attrNameLst>
                                      </p:cBhvr>
                                      <p:to>
                                        <p:strVal val="solid"/>
                                      </p:to>
                                    </p:set>
                                    <p:set>
                                      <p:cBhvr>
                                        <p:cTn id="44" dur="250" autoRev="1" fill="remove"/>
                                        <p:tgtEl>
                                          <p:spTgt spid="7">
                                            <p:graphicEl>
                                              <a:dgm id="{5E446D37-DE4F-4935-8217-BC0AF3CA14B1}"/>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720080"/>
          </a:xfrm>
        </p:spPr>
        <p:txBody>
          <a:bodyPr>
            <a:normAutofit/>
          </a:bodyPr>
          <a:lstStyle/>
          <a:p>
            <a:pPr algn="l"/>
            <a:r>
              <a:rPr lang="es-ES" sz="2400" dirty="0" smtClean="0">
                <a:latin typeface="Arial" pitchFamily="34" charset="0"/>
                <a:cs typeface="Arial" pitchFamily="34" charset="0"/>
              </a:rPr>
              <a:t>IV. Los pilares</a:t>
            </a:r>
            <a:r>
              <a:rPr lang="es-ES" sz="2400" b="1" dirty="0" smtClean="0">
                <a:latin typeface="Arial" pitchFamily="34" charset="0"/>
                <a:cs typeface="Arial" pitchFamily="34" charset="0"/>
              </a:rPr>
              <a:t> </a:t>
            </a:r>
            <a:r>
              <a:rPr lang="es-ES" sz="2400" dirty="0">
                <a:latin typeface="Arial" pitchFamily="34" charset="0"/>
                <a:cs typeface="Arial" pitchFamily="34" charset="0"/>
              </a:rPr>
              <a:t>básicos del </a:t>
            </a:r>
            <a:r>
              <a:rPr lang="es-ES" sz="2400" dirty="0" smtClean="0">
                <a:latin typeface="Arial" pitchFamily="34" charset="0"/>
                <a:cs typeface="Arial" pitchFamily="34" charset="0"/>
              </a:rPr>
              <a:t>aprendizaje</a:t>
            </a:r>
            <a:endParaRPr lang="es-MX" sz="24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034883833"/>
              </p:ext>
            </p:extLst>
          </p:nvPr>
        </p:nvGraphicFramePr>
        <p:xfrm>
          <a:off x="1043608" y="198884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064" y="2817654"/>
            <a:ext cx="2592288" cy="279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3399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graphicEl>
                                              <a:dgm id="{37BD1531-1170-4AFC-8483-63725FF4126A}"/>
                                            </p:graphicEl>
                                          </p:spTgt>
                                        </p:tgtEl>
                                        <p:attrNameLst>
                                          <p:attrName>style.color</p:attrName>
                                        </p:attrNameLst>
                                      </p:cBhvr>
                                      <p:to>
                                        <a:schemeClr val="bg1"/>
                                      </p:to>
                                    </p:animClr>
                                    <p:animClr clrSpc="rgb" dir="cw">
                                      <p:cBhvr>
                                        <p:cTn id="7" dur="250" autoRev="1" fill="remove"/>
                                        <p:tgtEl>
                                          <p:spTgt spid="7">
                                            <p:graphicEl>
                                              <a:dgm id="{37BD1531-1170-4AFC-8483-63725FF4126A}"/>
                                            </p:graphicEl>
                                          </p:spTgt>
                                        </p:tgtEl>
                                        <p:attrNameLst>
                                          <p:attrName>fillcolor</p:attrName>
                                        </p:attrNameLst>
                                      </p:cBhvr>
                                      <p:to>
                                        <a:schemeClr val="bg1"/>
                                      </p:to>
                                    </p:animClr>
                                    <p:set>
                                      <p:cBhvr>
                                        <p:cTn id="8" dur="250" autoRev="1" fill="remove"/>
                                        <p:tgtEl>
                                          <p:spTgt spid="7">
                                            <p:graphicEl>
                                              <a:dgm id="{37BD1531-1170-4AFC-8483-63725FF4126A}"/>
                                            </p:graphicEl>
                                          </p:spTgt>
                                        </p:tgtEl>
                                        <p:attrNameLst>
                                          <p:attrName>fill.type</p:attrName>
                                        </p:attrNameLst>
                                      </p:cBhvr>
                                      <p:to>
                                        <p:strVal val="solid"/>
                                      </p:to>
                                    </p:set>
                                    <p:set>
                                      <p:cBhvr>
                                        <p:cTn id="9" dur="250" autoRev="1" fill="remove"/>
                                        <p:tgtEl>
                                          <p:spTgt spid="7">
                                            <p:graphicEl>
                                              <a:dgm id="{37BD1531-1170-4AFC-8483-63725FF4126A}"/>
                                            </p:graphicEl>
                                          </p:spTgt>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7">
                                            <p:graphicEl>
                                              <a:dgm id="{3D943924-2DA0-4455-AA17-6E1740E046E5}"/>
                                            </p:graphicEl>
                                          </p:spTgt>
                                        </p:tgtEl>
                                        <p:attrNameLst>
                                          <p:attrName>style.color</p:attrName>
                                        </p:attrNameLst>
                                      </p:cBhvr>
                                      <p:to>
                                        <a:schemeClr val="bg1"/>
                                      </p:to>
                                    </p:animClr>
                                    <p:animClr clrSpc="rgb" dir="cw">
                                      <p:cBhvr>
                                        <p:cTn id="12" dur="250" autoRev="1" fill="remove"/>
                                        <p:tgtEl>
                                          <p:spTgt spid="7">
                                            <p:graphicEl>
                                              <a:dgm id="{3D943924-2DA0-4455-AA17-6E1740E046E5}"/>
                                            </p:graphicEl>
                                          </p:spTgt>
                                        </p:tgtEl>
                                        <p:attrNameLst>
                                          <p:attrName>fillcolor</p:attrName>
                                        </p:attrNameLst>
                                      </p:cBhvr>
                                      <p:to>
                                        <a:schemeClr val="bg1"/>
                                      </p:to>
                                    </p:animClr>
                                    <p:set>
                                      <p:cBhvr>
                                        <p:cTn id="13" dur="250" autoRev="1" fill="remove"/>
                                        <p:tgtEl>
                                          <p:spTgt spid="7">
                                            <p:graphicEl>
                                              <a:dgm id="{3D943924-2DA0-4455-AA17-6E1740E046E5}"/>
                                            </p:graphicEl>
                                          </p:spTgt>
                                        </p:tgtEl>
                                        <p:attrNameLst>
                                          <p:attrName>fill.type</p:attrName>
                                        </p:attrNameLst>
                                      </p:cBhvr>
                                      <p:to>
                                        <p:strVal val="solid"/>
                                      </p:to>
                                    </p:set>
                                    <p:set>
                                      <p:cBhvr>
                                        <p:cTn id="14" dur="250" autoRev="1" fill="remove"/>
                                        <p:tgtEl>
                                          <p:spTgt spid="7">
                                            <p:graphicEl>
                                              <a:dgm id="{3D943924-2DA0-4455-AA17-6E1740E046E5}"/>
                                            </p:graphicEl>
                                          </p:spTgt>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7">
                                            <p:graphicEl>
                                              <a:dgm id="{E2046DC4-9238-4D54-87CA-6CE1584170E3}"/>
                                            </p:graphicEl>
                                          </p:spTgt>
                                        </p:tgtEl>
                                        <p:attrNameLst>
                                          <p:attrName>style.color</p:attrName>
                                        </p:attrNameLst>
                                      </p:cBhvr>
                                      <p:to>
                                        <a:schemeClr val="bg1"/>
                                      </p:to>
                                    </p:animClr>
                                    <p:animClr clrSpc="rgb" dir="cw">
                                      <p:cBhvr>
                                        <p:cTn id="17" dur="250" autoRev="1" fill="remove"/>
                                        <p:tgtEl>
                                          <p:spTgt spid="7">
                                            <p:graphicEl>
                                              <a:dgm id="{E2046DC4-9238-4D54-87CA-6CE1584170E3}"/>
                                            </p:graphicEl>
                                          </p:spTgt>
                                        </p:tgtEl>
                                        <p:attrNameLst>
                                          <p:attrName>fillcolor</p:attrName>
                                        </p:attrNameLst>
                                      </p:cBhvr>
                                      <p:to>
                                        <a:schemeClr val="bg1"/>
                                      </p:to>
                                    </p:animClr>
                                    <p:set>
                                      <p:cBhvr>
                                        <p:cTn id="18" dur="250" autoRev="1" fill="remove"/>
                                        <p:tgtEl>
                                          <p:spTgt spid="7">
                                            <p:graphicEl>
                                              <a:dgm id="{E2046DC4-9238-4D54-87CA-6CE1584170E3}"/>
                                            </p:graphicEl>
                                          </p:spTgt>
                                        </p:tgtEl>
                                        <p:attrNameLst>
                                          <p:attrName>fill.type</p:attrName>
                                        </p:attrNameLst>
                                      </p:cBhvr>
                                      <p:to>
                                        <p:strVal val="solid"/>
                                      </p:to>
                                    </p:set>
                                    <p:set>
                                      <p:cBhvr>
                                        <p:cTn id="19" dur="250" autoRev="1" fill="remove"/>
                                        <p:tgtEl>
                                          <p:spTgt spid="7">
                                            <p:graphicEl>
                                              <a:dgm id="{E2046DC4-9238-4D54-87CA-6CE1584170E3}"/>
                                            </p:graphicEl>
                                          </p:spTgt>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7">
                                            <p:graphicEl>
                                              <a:dgm id="{A281D976-35D7-43B8-A22D-93F239725652}"/>
                                            </p:graphicEl>
                                          </p:spTgt>
                                        </p:tgtEl>
                                        <p:attrNameLst>
                                          <p:attrName>style.color</p:attrName>
                                        </p:attrNameLst>
                                      </p:cBhvr>
                                      <p:to>
                                        <a:schemeClr val="bg1"/>
                                      </p:to>
                                    </p:animClr>
                                    <p:animClr clrSpc="rgb" dir="cw">
                                      <p:cBhvr>
                                        <p:cTn id="22" dur="250" autoRev="1" fill="remove"/>
                                        <p:tgtEl>
                                          <p:spTgt spid="7">
                                            <p:graphicEl>
                                              <a:dgm id="{A281D976-35D7-43B8-A22D-93F239725652}"/>
                                            </p:graphicEl>
                                          </p:spTgt>
                                        </p:tgtEl>
                                        <p:attrNameLst>
                                          <p:attrName>fillcolor</p:attrName>
                                        </p:attrNameLst>
                                      </p:cBhvr>
                                      <p:to>
                                        <a:schemeClr val="bg1"/>
                                      </p:to>
                                    </p:animClr>
                                    <p:set>
                                      <p:cBhvr>
                                        <p:cTn id="23" dur="250" autoRev="1" fill="remove"/>
                                        <p:tgtEl>
                                          <p:spTgt spid="7">
                                            <p:graphicEl>
                                              <a:dgm id="{A281D976-35D7-43B8-A22D-93F239725652}"/>
                                            </p:graphicEl>
                                          </p:spTgt>
                                        </p:tgtEl>
                                        <p:attrNameLst>
                                          <p:attrName>fill.type</p:attrName>
                                        </p:attrNameLst>
                                      </p:cBhvr>
                                      <p:to>
                                        <p:strVal val="solid"/>
                                      </p:to>
                                    </p:set>
                                    <p:set>
                                      <p:cBhvr>
                                        <p:cTn id="24" dur="250" autoRev="1" fill="remove"/>
                                        <p:tgtEl>
                                          <p:spTgt spid="7">
                                            <p:graphicEl>
                                              <a:dgm id="{A281D976-35D7-43B8-A22D-93F239725652}"/>
                                            </p:graphicEl>
                                          </p:spTgt>
                                        </p:tgtEl>
                                        <p:attrNameLst>
                                          <p:attrName>fill.on</p:attrName>
                                        </p:attrNameLst>
                                      </p:cBhvr>
                                      <p:to>
                                        <p:strVal val="true"/>
                                      </p:to>
                                    </p:set>
                                  </p:childTnLst>
                                </p:cTn>
                              </p:par>
                              <p:par>
                                <p:cTn id="25" presetID="27" presetClass="emph" presetSubtype="0" fill="remove" grpId="0" nodeType="withEffect">
                                  <p:stCondLst>
                                    <p:cond delay="0"/>
                                  </p:stCondLst>
                                  <p:childTnLst>
                                    <p:animClr clrSpc="rgb" dir="cw">
                                      <p:cBhvr override="childStyle">
                                        <p:cTn id="26" dur="250" autoRev="1" fill="remove"/>
                                        <p:tgtEl>
                                          <p:spTgt spid="7">
                                            <p:graphicEl>
                                              <a:dgm id="{14B31565-B621-4A9D-B527-E79265B5D413}"/>
                                            </p:graphicEl>
                                          </p:spTgt>
                                        </p:tgtEl>
                                        <p:attrNameLst>
                                          <p:attrName>style.color</p:attrName>
                                        </p:attrNameLst>
                                      </p:cBhvr>
                                      <p:to>
                                        <a:schemeClr val="bg1"/>
                                      </p:to>
                                    </p:animClr>
                                    <p:animClr clrSpc="rgb" dir="cw">
                                      <p:cBhvr>
                                        <p:cTn id="27" dur="250" autoRev="1" fill="remove"/>
                                        <p:tgtEl>
                                          <p:spTgt spid="7">
                                            <p:graphicEl>
                                              <a:dgm id="{14B31565-B621-4A9D-B527-E79265B5D413}"/>
                                            </p:graphicEl>
                                          </p:spTgt>
                                        </p:tgtEl>
                                        <p:attrNameLst>
                                          <p:attrName>fillcolor</p:attrName>
                                        </p:attrNameLst>
                                      </p:cBhvr>
                                      <p:to>
                                        <a:schemeClr val="bg1"/>
                                      </p:to>
                                    </p:animClr>
                                    <p:set>
                                      <p:cBhvr>
                                        <p:cTn id="28" dur="250" autoRev="1" fill="remove"/>
                                        <p:tgtEl>
                                          <p:spTgt spid="7">
                                            <p:graphicEl>
                                              <a:dgm id="{14B31565-B621-4A9D-B527-E79265B5D413}"/>
                                            </p:graphicEl>
                                          </p:spTgt>
                                        </p:tgtEl>
                                        <p:attrNameLst>
                                          <p:attrName>fill.type</p:attrName>
                                        </p:attrNameLst>
                                      </p:cBhvr>
                                      <p:to>
                                        <p:strVal val="solid"/>
                                      </p:to>
                                    </p:set>
                                    <p:set>
                                      <p:cBhvr>
                                        <p:cTn id="29" dur="250" autoRev="1" fill="remove"/>
                                        <p:tgtEl>
                                          <p:spTgt spid="7">
                                            <p:graphicEl>
                                              <a:dgm id="{14B31565-B621-4A9D-B527-E79265B5D413}"/>
                                            </p:graphicEl>
                                          </p:spTgt>
                                        </p:tgtEl>
                                        <p:attrNameLst>
                                          <p:attrName>fill.on</p:attrName>
                                        </p:attrNameLst>
                                      </p:cBhvr>
                                      <p:to>
                                        <p:strVal val="true"/>
                                      </p:to>
                                    </p:set>
                                  </p:childTnLst>
                                </p:cTn>
                              </p:par>
                              <p:par>
                                <p:cTn id="30" presetID="27" presetClass="emph" presetSubtype="0" fill="remove" grpId="0" nodeType="withEffect">
                                  <p:stCondLst>
                                    <p:cond delay="0"/>
                                  </p:stCondLst>
                                  <p:childTnLst>
                                    <p:animClr clrSpc="rgb" dir="cw">
                                      <p:cBhvr override="childStyle">
                                        <p:cTn id="31" dur="250" autoRev="1" fill="remove"/>
                                        <p:tgtEl>
                                          <p:spTgt spid="7">
                                            <p:graphicEl>
                                              <a:dgm id="{4D78B4EC-C4A9-444A-A235-02B20B65E6DA}"/>
                                            </p:graphicEl>
                                          </p:spTgt>
                                        </p:tgtEl>
                                        <p:attrNameLst>
                                          <p:attrName>style.color</p:attrName>
                                        </p:attrNameLst>
                                      </p:cBhvr>
                                      <p:to>
                                        <a:schemeClr val="bg1"/>
                                      </p:to>
                                    </p:animClr>
                                    <p:animClr clrSpc="rgb" dir="cw">
                                      <p:cBhvr>
                                        <p:cTn id="32" dur="250" autoRev="1" fill="remove"/>
                                        <p:tgtEl>
                                          <p:spTgt spid="7">
                                            <p:graphicEl>
                                              <a:dgm id="{4D78B4EC-C4A9-444A-A235-02B20B65E6DA}"/>
                                            </p:graphicEl>
                                          </p:spTgt>
                                        </p:tgtEl>
                                        <p:attrNameLst>
                                          <p:attrName>fillcolor</p:attrName>
                                        </p:attrNameLst>
                                      </p:cBhvr>
                                      <p:to>
                                        <a:schemeClr val="bg1"/>
                                      </p:to>
                                    </p:animClr>
                                    <p:set>
                                      <p:cBhvr>
                                        <p:cTn id="33" dur="250" autoRev="1" fill="remove"/>
                                        <p:tgtEl>
                                          <p:spTgt spid="7">
                                            <p:graphicEl>
                                              <a:dgm id="{4D78B4EC-C4A9-444A-A235-02B20B65E6DA}"/>
                                            </p:graphicEl>
                                          </p:spTgt>
                                        </p:tgtEl>
                                        <p:attrNameLst>
                                          <p:attrName>fill.type</p:attrName>
                                        </p:attrNameLst>
                                      </p:cBhvr>
                                      <p:to>
                                        <p:strVal val="solid"/>
                                      </p:to>
                                    </p:set>
                                    <p:set>
                                      <p:cBhvr>
                                        <p:cTn id="34" dur="250" autoRev="1" fill="remove"/>
                                        <p:tgtEl>
                                          <p:spTgt spid="7">
                                            <p:graphicEl>
                                              <a:dgm id="{4D78B4EC-C4A9-444A-A235-02B20B65E6DA}"/>
                                            </p:graphicEl>
                                          </p:spTgt>
                                        </p:tgtEl>
                                        <p:attrNameLst>
                                          <p:attrName>fill.on</p:attrName>
                                        </p:attrNameLst>
                                      </p:cBhvr>
                                      <p:to>
                                        <p:strVal val="true"/>
                                      </p:to>
                                    </p:set>
                                  </p:childTnLst>
                                </p:cTn>
                              </p:par>
                              <p:par>
                                <p:cTn id="35" presetID="27" presetClass="emph" presetSubtype="0" fill="remove" grpId="0" nodeType="withEffect">
                                  <p:stCondLst>
                                    <p:cond delay="0"/>
                                  </p:stCondLst>
                                  <p:childTnLst>
                                    <p:animClr clrSpc="rgb" dir="cw">
                                      <p:cBhvr override="childStyle">
                                        <p:cTn id="36" dur="250" autoRev="1" fill="remove"/>
                                        <p:tgtEl>
                                          <p:spTgt spid="7">
                                            <p:graphicEl>
                                              <a:dgm id="{55A8D139-164C-46B5-981B-DD3F5F283B71}"/>
                                            </p:graphicEl>
                                          </p:spTgt>
                                        </p:tgtEl>
                                        <p:attrNameLst>
                                          <p:attrName>style.color</p:attrName>
                                        </p:attrNameLst>
                                      </p:cBhvr>
                                      <p:to>
                                        <a:schemeClr val="bg1"/>
                                      </p:to>
                                    </p:animClr>
                                    <p:animClr clrSpc="rgb" dir="cw">
                                      <p:cBhvr>
                                        <p:cTn id="37" dur="250" autoRev="1" fill="remove"/>
                                        <p:tgtEl>
                                          <p:spTgt spid="7">
                                            <p:graphicEl>
                                              <a:dgm id="{55A8D139-164C-46B5-981B-DD3F5F283B71}"/>
                                            </p:graphicEl>
                                          </p:spTgt>
                                        </p:tgtEl>
                                        <p:attrNameLst>
                                          <p:attrName>fillcolor</p:attrName>
                                        </p:attrNameLst>
                                      </p:cBhvr>
                                      <p:to>
                                        <a:schemeClr val="bg1"/>
                                      </p:to>
                                    </p:animClr>
                                    <p:set>
                                      <p:cBhvr>
                                        <p:cTn id="38" dur="250" autoRev="1" fill="remove"/>
                                        <p:tgtEl>
                                          <p:spTgt spid="7">
                                            <p:graphicEl>
                                              <a:dgm id="{55A8D139-164C-46B5-981B-DD3F5F283B71}"/>
                                            </p:graphicEl>
                                          </p:spTgt>
                                        </p:tgtEl>
                                        <p:attrNameLst>
                                          <p:attrName>fill.type</p:attrName>
                                        </p:attrNameLst>
                                      </p:cBhvr>
                                      <p:to>
                                        <p:strVal val="solid"/>
                                      </p:to>
                                    </p:set>
                                    <p:set>
                                      <p:cBhvr>
                                        <p:cTn id="39" dur="250" autoRev="1" fill="remove"/>
                                        <p:tgtEl>
                                          <p:spTgt spid="7">
                                            <p:graphicEl>
                                              <a:dgm id="{55A8D139-164C-46B5-981B-DD3F5F283B71}"/>
                                            </p:graphicEl>
                                          </p:spTgt>
                                        </p:tgtEl>
                                        <p:attrNameLst>
                                          <p:attrName>fill.on</p:attrName>
                                        </p:attrNameLst>
                                      </p:cBhvr>
                                      <p:to>
                                        <p:strVal val="true"/>
                                      </p:to>
                                    </p:set>
                                  </p:childTnLst>
                                </p:cTn>
                              </p:par>
                              <p:par>
                                <p:cTn id="40" presetID="27" presetClass="emph" presetSubtype="0" fill="remove" grpId="0" nodeType="withEffect">
                                  <p:stCondLst>
                                    <p:cond delay="0"/>
                                  </p:stCondLst>
                                  <p:childTnLst>
                                    <p:animClr clrSpc="rgb" dir="cw">
                                      <p:cBhvr override="childStyle">
                                        <p:cTn id="41" dur="250" autoRev="1" fill="remove"/>
                                        <p:tgtEl>
                                          <p:spTgt spid="7">
                                            <p:graphicEl>
                                              <a:dgm id="{5E446D37-DE4F-4935-8217-BC0AF3CA14B1}"/>
                                            </p:graphicEl>
                                          </p:spTgt>
                                        </p:tgtEl>
                                        <p:attrNameLst>
                                          <p:attrName>style.color</p:attrName>
                                        </p:attrNameLst>
                                      </p:cBhvr>
                                      <p:to>
                                        <a:schemeClr val="bg1"/>
                                      </p:to>
                                    </p:animClr>
                                    <p:animClr clrSpc="rgb" dir="cw">
                                      <p:cBhvr>
                                        <p:cTn id="42" dur="250" autoRev="1" fill="remove"/>
                                        <p:tgtEl>
                                          <p:spTgt spid="7">
                                            <p:graphicEl>
                                              <a:dgm id="{5E446D37-DE4F-4935-8217-BC0AF3CA14B1}"/>
                                            </p:graphicEl>
                                          </p:spTgt>
                                        </p:tgtEl>
                                        <p:attrNameLst>
                                          <p:attrName>fillcolor</p:attrName>
                                        </p:attrNameLst>
                                      </p:cBhvr>
                                      <p:to>
                                        <a:schemeClr val="bg1"/>
                                      </p:to>
                                    </p:animClr>
                                    <p:set>
                                      <p:cBhvr>
                                        <p:cTn id="43" dur="250" autoRev="1" fill="remove"/>
                                        <p:tgtEl>
                                          <p:spTgt spid="7">
                                            <p:graphicEl>
                                              <a:dgm id="{5E446D37-DE4F-4935-8217-BC0AF3CA14B1}"/>
                                            </p:graphicEl>
                                          </p:spTgt>
                                        </p:tgtEl>
                                        <p:attrNameLst>
                                          <p:attrName>fill.type</p:attrName>
                                        </p:attrNameLst>
                                      </p:cBhvr>
                                      <p:to>
                                        <p:strVal val="solid"/>
                                      </p:to>
                                    </p:set>
                                    <p:set>
                                      <p:cBhvr>
                                        <p:cTn id="44" dur="250" autoRev="1" fill="remove"/>
                                        <p:tgtEl>
                                          <p:spTgt spid="7">
                                            <p:graphicEl>
                                              <a:dgm id="{5E446D37-DE4F-4935-8217-BC0AF3CA14B1}"/>
                                            </p:graphicEl>
                                          </p:spTgt>
                                        </p:tgtEl>
                                        <p:attrNameLst>
                                          <p:attrName>fill.on</p:attrName>
                                        </p:attrNameLst>
                                      </p:cBhvr>
                                      <p:to>
                                        <p:strVal val="true"/>
                                      </p:to>
                                    </p:set>
                                  </p:childTnLst>
                                </p:cTn>
                              </p:par>
                              <p:par>
                                <p:cTn id="45" presetID="27" presetClass="emph" presetSubtype="0" fill="remove" grpId="0" nodeType="withEffect">
                                  <p:stCondLst>
                                    <p:cond delay="0"/>
                                  </p:stCondLst>
                                  <p:childTnLst>
                                    <p:animClr clrSpc="rgb" dir="cw">
                                      <p:cBhvr override="childStyle">
                                        <p:cTn id="46" dur="250" autoRev="1" fill="remove"/>
                                        <p:tgtEl>
                                          <p:spTgt spid="7">
                                            <p:graphicEl>
                                              <a:dgm id="{D21DD79A-6644-4FF7-87CC-1E1700BB9673}"/>
                                            </p:graphicEl>
                                          </p:spTgt>
                                        </p:tgtEl>
                                        <p:attrNameLst>
                                          <p:attrName>style.color</p:attrName>
                                        </p:attrNameLst>
                                      </p:cBhvr>
                                      <p:to>
                                        <a:schemeClr val="bg1"/>
                                      </p:to>
                                    </p:animClr>
                                    <p:animClr clrSpc="rgb" dir="cw">
                                      <p:cBhvr>
                                        <p:cTn id="47" dur="250" autoRev="1" fill="remove"/>
                                        <p:tgtEl>
                                          <p:spTgt spid="7">
                                            <p:graphicEl>
                                              <a:dgm id="{D21DD79A-6644-4FF7-87CC-1E1700BB9673}"/>
                                            </p:graphicEl>
                                          </p:spTgt>
                                        </p:tgtEl>
                                        <p:attrNameLst>
                                          <p:attrName>fillcolor</p:attrName>
                                        </p:attrNameLst>
                                      </p:cBhvr>
                                      <p:to>
                                        <a:schemeClr val="bg1"/>
                                      </p:to>
                                    </p:animClr>
                                    <p:set>
                                      <p:cBhvr>
                                        <p:cTn id="48" dur="250" autoRev="1" fill="remove"/>
                                        <p:tgtEl>
                                          <p:spTgt spid="7">
                                            <p:graphicEl>
                                              <a:dgm id="{D21DD79A-6644-4FF7-87CC-1E1700BB9673}"/>
                                            </p:graphicEl>
                                          </p:spTgt>
                                        </p:tgtEl>
                                        <p:attrNameLst>
                                          <p:attrName>fill.type</p:attrName>
                                        </p:attrNameLst>
                                      </p:cBhvr>
                                      <p:to>
                                        <p:strVal val="solid"/>
                                      </p:to>
                                    </p:set>
                                    <p:set>
                                      <p:cBhvr>
                                        <p:cTn id="49" dur="250" autoRev="1" fill="remove"/>
                                        <p:tgtEl>
                                          <p:spTgt spid="7">
                                            <p:graphicEl>
                                              <a:dgm id="{D21DD79A-6644-4FF7-87CC-1E1700BB9673}"/>
                                            </p:graphicEl>
                                          </p:spTgt>
                                        </p:tgtEl>
                                        <p:attrNameLst>
                                          <p:attrName>fill.on</p:attrName>
                                        </p:attrNameLst>
                                      </p:cBhvr>
                                      <p:to>
                                        <p:strVal val="true"/>
                                      </p:to>
                                    </p:set>
                                  </p:childTnLst>
                                </p:cTn>
                              </p:par>
                              <p:par>
                                <p:cTn id="50" presetID="27" presetClass="emph" presetSubtype="0" fill="remove" grpId="0" nodeType="withEffect">
                                  <p:stCondLst>
                                    <p:cond delay="0"/>
                                  </p:stCondLst>
                                  <p:childTnLst>
                                    <p:animClr clrSpc="rgb" dir="cw">
                                      <p:cBhvr override="childStyle">
                                        <p:cTn id="51" dur="250" autoRev="1" fill="remove"/>
                                        <p:tgtEl>
                                          <p:spTgt spid="7">
                                            <p:graphicEl>
                                              <a:dgm id="{5EA9928A-7381-427B-829A-96AAEC0328C7}"/>
                                            </p:graphicEl>
                                          </p:spTgt>
                                        </p:tgtEl>
                                        <p:attrNameLst>
                                          <p:attrName>style.color</p:attrName>
                                        </p:attrNameLst>
                                      </p:cBhvr>
                                      <p:to>
                                        <a:schemeClr val="bg1"/>
                                      </p:to>
                                    </p:animClr>
                                    <p:animClr clrSpc="rgb" dir="cw">
                                      <p:cBhvr>
                                        <p:cTn id="52" dur="250" autoRev="1" fill="remove"/>
                                        <p:tgtEl>
                                          <p:spTgt spid="7">
                                            <p:graphicEl>
                                              <a:dgm id="{5EA9928A-7381-427B-829A-96AAEC0328C7}"/>
                                            </p:graphicEl>
                                          </p:spTgt>
                                        </p:tgtEl>
                                        <p:attrNameLst>
                                          <p:attrName>fillcolor</p:attrName>
                                        </p:attrNameLst>
                                      </p:cBhvr>
                                      <p:to>
                                        <a:schemeClr val="bg1"/>
                                      </p:to>
                                    </p:animClr>
                                    <p:set>
                                      <p:cBhvr>
                                        <p:cTn id="53" dur="250" autoRev="1" fill="remove"/>
                                        <p:tgtEl>
                                          <p:spTgt spid="7">
                                            <p:graphicEl>
                                              <a:dgm id="{5EA9928A-7381-427B-829A-96AAEC0328C7}"/>
                                            </p:graphicEl>
                                          </p:spTgt>
                                        </p:tgtEl>
                                        <p:attrNameLst>
                                          <p:attrName>fill.type</p:attrName>
                                        </p:attrNameLst>
                                      </p:cBhvr>
                                      <p:to>
                                        <p:strVal val="solid"/>
                                      </p:to>
                                    </p:set>
                                    <p:set>
                                      <p:cBhvr>
                                        <p:cTn id="54" dur="250" autoRev="1" fill="remove"/>
                                        <p:tgtEl>
                                          <p:spTgt spid="7">
                                            <p:graphicEl>
                                              <a:dgm id="{5EA9928A-7381-427B-829A-96AAEC0328C7}"/>
                                            </p:graphicEl>
                                          </p:spTgt>
                                        </p:tgtEl>
                                        <p:attrNameLst>
                                          <p:attrName>fill.on</p:attrName>
                                        </p:attrNameLst>
                                      </p:cBhvr>
                                      <p:to>
                                        <p:strVal val="true"/>
                                      </p:to>
                                    </p:set>
                                  </p:childTnLst>
                                </p:cTn>
                              </p:par>
                              <p:par>
                                <p:cTn id="55" presetID="27" presetClass="emph" presetSubtype="0" fill="remove" grpId="0" nodeType="withEffect">
                                  <p:stCondLst>
                                    <p:cond delay="0"/>
                                  </p:stCondLst>
                                  <p:childTnLst>
                                    <p:animClr clrSpc="rgb" dir="cw">
                                      <p:cBhvr override="childStyle">
                                        <p:cTn id="56" dur="250" autoRev="1" fill="remove"/>
                                        <p:tgtEl>
                                          <p:spTgt spid="7">
                                            <p:graphicEl>
                                              <a:dgm id="{BD6F664F-0FFE-4ABE-B6B3-FFB74B616137}"/>
                                            </p:graphicEl>
                                          </p:spTgt>
                                        </p:tgtEl>
                                        <p:attrNameLst>
                                          <p:attrName>style.color</p:attrName>
                                        </p:attrNameLst>
                                      </p:cBhvr>
                                      <p:to>
                                        <a:schemeClr val="bg1"/>
                                      </p:to>
                                    </p:animClr>
                                    <p:animClr clrSpc="rgb" dir="cw">
                                      <p:cBhvr>
                                        <p:cTn id="57" dur="250" autoRev="1" fill="remove"/>
                                        <p:tgtEl>
                                          <p:spTgt spid="7">
                                            <p:graphicEl>
                                              <a:dgm id="{BD6F664F-0FFE-4ABE-B6B3-FFB74B616137}"/>
                                            </p:graphicEl>
                                          </p:spTgt>
                                        </p:tgtEl>
                                        <p:attrNameLst>
                                          <p:attrName>fillcolor</p:attrName>
                                        </p:attrNameLst>
                                      </p:cBhvr>
                                      <p:to>
                                        <a:schemeClr val="bg1"/>
                                      </p:to>
                                    </p:animClr>
                                    <p:set>
                                      <p:cBhvr>
                                        <p:cTn id="58" dur="250" autoRev="1" fill="remove"/>
                                        <p:tgtEl>
                                          <p:spTgt spid="7">
                                            <p:graphicEl>
                                              <a:dgm id="{BD6F664F-0FFE-4ABE-B6B3-FFB74B616137}"/>
                                            </p:graphicEl>
                                          </p:spTgt>
                                        </p:tgtEl>
                                        <p:attrNameLst>
                                          <p:attrName>fill.type</p:attrName>
                                        </p:attrNameLst>
                                      </p:cBhvr>
                                      <p:to>
                                        <p:strVal val="solid"/>
                                      </p:to>
                                    </p:set>
                                    <p:set>
                                      <p:cBhvr>
                                        <p:cTn id="59" dur="250" autoRev="1" fill="remove"/>
                                        <p:tgtEl>
                                          <p:spTgt spid="7">
                                            <p:graphicEl>
                                              <a:dgm id="{BD6F664F-0FFE-4ABE-B6B3-FFB74B616137}"/>
                                            </p:graphicEl>
                                          </p:spTgt>
                                        </p:tgtEl>
                                        <p:attrNameLst>
                                          <p:attrName>fill.on</p:attrName>
                                        </p:attrNameLst>
                                      </p:cBhvr>
                                      <p:to>
                                        <p:strVal val="true"/>
                                      </p:to>
                                    </p:set>
                                  </p:childTnLst>
                                </p:cTn>
                              </p:par>
                              <p:par>
                                <p:cTn id="60" presetID="27" presetClass="emph" presetSubtype="0" fill="remove" grpId="0" nodeType="withEffect">
                                  <p:stCondLst>
                                    <p:cond delay="0"/>
                                  </p:stCondLst>
                                  <p:childTnLst>
                                    <p:animClr clrSpc="rgb" dir="cw">
                                      <p:cBhvr override="childStyle">
                                        <p:cTn id="61" dur="250" autoRev="1" fill="remove"/>
                                        <p:tgtEl>
                                          <p:spTgt spid="7">
                                            <p:graphicEl>
                                              <a:dgm id="{FD7E799A-5B62-4D18-B6B2-B9BC29D7CB10}"/>
                                            </p:graphicEl>
                                          </p:spTgt>
                                        </p:tgtEl>
                                        <p:attrNameLst>
                                          <p:attrName>style.color</p:attrName>
                                        </p:attrNameLst>
                                      </p:cBhvr>
                                      <p:to>
                                        <a:schemeClr val="bg1"/>
                                      </p:to>
                                    </p:animClr>
                                    <p:animClr clrSpc="rgb" dir="cw">
                                      <p:cBhvr>
                                        <p:cTn id="62" dur="250" autoRev="1" fill="remove"/>
                                        <p:tgtEl>
                                          <p:spTgt spid="7">
                                            <p:graphicEl>
                                              <a:dgm id="{FD7E799A-5B62-4D18-B6B2-B9BC29D7CB10}"/>
                                            </p:graphicEl>
                                          </p:spTgt>
                                        </p:tgtEl>
                                        <p:attrNameLst>
                                          <p:attrName>fillcolor</p:attrName>
                                        </p:attrNameLst>
                                      </p:cBhvr>
                                      <p:to>
                                        <a:schemeClr val="bg1"/>
                                      </p:to>
                                    </p:animClr>
                                    <p:set>
                                      <p:cBhvr>
                                        <p:cTn id="63" dur="250" autoRev="1" fill="remove"/>
                                        <p:tgtEl>
                                          <p:spTgt spid="7">
                                            <p:graphicEl>
                                              <a:dgm id="{FD7E799A-5B62-4D18-B6B2-B9BC29D7CB10}"/>
                                            </p:graphicEl>
                                          </p:spTgt>
                                        </p:tgtEl>
                                        <p:attrNameLst>
                                          <p:attrName>fill.type</p:attrName>
                                        </p:attrNameLst>
                                      </p:cBhvr>
                                      <p:to>
                                        <p:strVal val="solid"/>
                                      </p:to>
                                    </p:set>
                                    <p:set>
                                      <p:cBhvr>
                                        <p:cTn id="64" dur="250" autoRev="1" fill="remove"/>
                                        <p:tgtEl>
                                          <p:spTgt spid="7">
                                            <p:graphicEl>
                                              <a:dgm id="{FD7E799A-5B62-4D18-B6B2-B9BC29D7CB10}"/>
                                            </p:graphicEl>
                                          </p:spTgt>
                                        </p:tgtEl>
                                        <p:attrNameLst>
                                          <p:attrName>fill.on</p:attrName>
                                        </p:attrNameLst>
                                      </p:cBhvr>
                                      <p:to>
                                        <p:strVal val="true"/>
                                      </p:to>
                                    </p:set>
                                  </p:childTnLst>
                                </p:cTn>
                              </p:par>
                              <p:par>
                                <p:cTn id="65" presetID="27" presetClass="emph" presetSubtype="0" fill="remove" grpId="0" nodeType="withEffect">
                                  <p:stCondLst>
                                    <p:cond delay="0"/>
                                  </p:stCondLst>
                                  <p:childTnLst>
                                    <p:animClr clrSpc="rgb" dir="cw">
                                      <p:cBhvr override="childStyle">
                                        <p:cTn id="66" dur="250" autoRev="1" fill="remove"/>
                                        <p:tgtEl>
                                          <p:spTgt spid="7">
                                            <p:graphicEl>
                                              <a:dgm id="{1895F119-DAF3-40DA-BDB2-E493910E5415}"/>
                                            </p:graphicEl>
                                          </p:spTgt>
                                        </p:tgtEl>
                                        <p:attrNameLst>
                                          <p:attrName>style.color</p:attrName>
                                        </p:attrNameLst>
                                      </p:cBhvr>
                                      <p:to>
                                        <a:schemeClr val="bg1"/>
                                      </p:to>
                                    </p:animClr>
                                    <p:animClr clrSpc="rgb" dir="cw">
                                      <p:cBhvr>
                                        <p:cTn id="67" dur="250" autoRev="1" fill="remove"/>
                                        <p:tgtEl>
                                          <p:spTgt spid="7">
                                            <p:graphicEl>
                                              <a:dgm id="{1895F119-DAF3-40DA-BDB2-E493910E5415}"/>
                                            </p:graphicEl>
                                          </p:spTgt>
                                        </p:tgtEl>
                                        <p:attrNameLst>
                                          <p:attrName>fillcolor</p:attrName>
                                        </p:attrNameLst>
                                      </p:cBhvr>
                                      <p:to>
                                        <a:schemeClr val="bg1"/>
                                      </p:to>
                                    </p:animClr>
                                    <p:set>
                                      <p:cBhvr>
                                        <p:cTn id="68" dur="250" autoRev="1" fill="remove"/>
                                        <p:tgtEl>
                                          <p:spTgt spid="7">
                                            <p:graphicEl>
                                              <a:dgm id="{1895F119-DAF3-40DA-BDB2-E493910E5415}"/>
                                            </p:graphicEl>
                                          </p:spTgt>
                                        </p:tgtEl>
                                        <p:attrNameLst>
                                          <p:attrName>fill.type</p:attrName>
                                        </p:attrNameLst>
                                      </p:cBhvr>
                                      <p:to>
                                        <p:strVal val="solid"/>
                                      </p:to>
                                    </p:set>
                                    <p:set>
                                      <p:cBhvr>
                                        <p:cTn id="69" dur="250" autoRev="1" fill="remove"/>
                                        <p:tgtEl>
                                          <p:spTgt spid="7">
                                            <p:graphicEl>
                                              <a:dgm id="{1895F119-DAF3-40DA-BDB2-E493910E5415}"/>
                                            </p:graphicEl>
                                          </p:spTgt>
                                        </p:tgtEl>
                                        <p:attrNameLst>
                                          <p:attrName>fill.on</p:attrName>
                                        </p:attrNameLst>
                                      </p:cBhvr>
                                      <p:to>
                                        <p:strVal val="true"/>
                                      </p:to>
                                    </p:set>
                                  </p:childTnLst>
                                </p:cTn>
                              </p:par>
                              <p:par>
                                <p:cTn id="70" presetID="27" presetClass="emph" presetSubtype="0" fill="remove" grpId="0" nodeType="withEffect">
                                  <p:stCondLst>
                                    <p:cond delay="0"/>
                                  </p:stCondLst>
                                  <p:childTnLst>
                                    <p:animClr clrSpc="rgb" dir="cw">
                                      <p:cBhvr override="childStyle">
                                        <p:cTn id="71" dur="250" autoRev="1" fill="remove"/>
                                        <p:tgtEl>
                                          <p:spTgt spid="7">
                                            <p:graphicEl>
                                              <a:dgm id="{25C1473E-2B0F-4398-AF0A-694C4B88D0AB}"/>
                                            </p:graphicEl>
                                          </p:spTgt>
                                        </p:tgtEl>
                                        <p:attrNameLst>
                                          <p:attrName>style.color</p:attrName>
                                        </p:attrNameLst>
                                      </p:cBhvr>
                                      <p:to>
                                        <a:schemeClr val="bg1"/>
                                      </p:to>
                                    </p:animClr>
                                    <p:animClr clrSpc="rgb" dir="cw">
                                      <p:cBhvr>
                                        <p:cTn id="72" dur="250" autoRev="1" fill="remove"/>
                                        <p:tgtEl>
                                          <p:spTgt spid="7">
                                            <p:graphicEl>
                                              <a:dgm id="{25C1473E-2B0F-4398-AF0A-694C4B88D0AB}"/>
                                            </p:graphicEl>
                                          </p:spTgt>
                                        </p:tgtEl>
                                        <p:attrNameLst>
                                          <p:attrName>fillcolor</p:attrName>
                                        </p:attrNameLst>
                                      </p:cBhvr>
                                      <p:to>
                                        <a:schemeClr val="bg1"/>
                                      </p:to>
                                    </p:animClr>
                                    <p:set>
                                      <p:cBhvr>
                                        <p:cTn id="73" dur="250" autoRev="1" fill="remove"/>
                                        <p:tgtEl>
                                          <p:spTgt spid="7">
                                            <p:graphicEl>
                                              <a:dgm id="{25C1473E-2B0F-4398-AF0A-694C4B88D0AB}"/>
                                            </p:graphicEl>
                                          </p:spTgt>
                                        </p:tgtEl>
                                        <p:attrNameLst>
                                          <p:attrName>fill.type</p:attrName>
                                        </p:attrNameLst>
                                      </p:cBhvr>
                                      <p:to>
                                        <p:strVal val="solid"/>
                                      </p:to>
                                    </p:set>
                                    <p:set>
                                      <p:cBhvr>
                                        <p:cTn id="74" dur="250" autoRev="1" fill="remove"/>
                                        <p:tgtEl>
                                          <p:spTgt spid="7">
                                            <p:graphicEl>
                                              <a:dgm id="{25C1473E-2B0F-4398-AF0A-694C4B88D0AB}"/>
                                            </p:graphicEl>
                                          </p:spTgt>
                                        </p:tgtEl>
                                        <p:attrNameLst>
                                          <p:attrName>fill.on</p:attrName>
                                        </p:attrNameLst>
                                      </p:cBhvr>
                                      <p:to>
                                        <p:strVal val="true"/>
                                      </p:to>
                                    </p:set>
                                  </p:childTnLst>
                                </p:cTn>
                              </p:par>
                              <p:par>
                                <p:cTn id="75" presetID="27" presetClass="emph" presetSubtype="0" fill="remove" grpId="0" nodeType="withEffect">
                                  <p:stCondLst>
                                    <p:cond delay="0"/>
                                  </p:stCondLst>
                                  <p:childTnLst>
                                    <p:animClr clrSpc="rgb" dir="cw">
                                      <p:cBhvr override="childStyle">
                                        <p:cTn id="76" dur="250" autoRev="1" fill="remove"/>
                                        <p:tgtEl>
                                          <p:spTgt spid="7">
                                            <p:graphicEl>
                                              <a:dgm id="{81C8EE6A-94F2-40D9-98F3-255E1AA75A49}"/>
                                            </p:graphicEl>
                                          </p:spTgt>
                                        </p:tgtEl>
                                        <p:attrNameLst>
                                          <p:attrName>style.color</p:attrName>
                                        </p:attrNameLst>
                                      </p:cBhvr>
                                      <p:to>
                                        <a:schemeClr val="bg1"/>
                                      </p:to>
                                    </p:animClr>
                                    <p:animClr clrSpc="rgb" dir="cw">
                                      <p:cBhvr>
                                        <p:cTn id="77" dur="250" autoRev="1" fill="remove"/>
                                        <p:tgtEl>
                                          <p:spTgt spid="7">
                                            <p:graphicEl>
                                              <a:dgm id="{81C8EE6A-94F2-40D9-98F3-255E1AA75A49}"/>
                                            </p:graphicEl>
                                          </p:spTgt>
                                        </p:tgtEl>
                                        <p:attrNameLst>
                                          <p:attrName>fillcolor</p:attrName>
                                        </p:attrNameLst>
                                      </p:cBhvr>
                                      <p:to>
                                        <a:schemeClr val="bg1"/>
                                      </p:to>
                                    </p:animClr>
                                    <p:set>
                                      <p:cBhvr>
                                        <p:cTn id="78" dur="250" autoRev="1" fill="remove"/>
                                        <p:tgtEl>
                                          <p:spTgt spid="7">
                                            <p:graphicEl>
                                              <a:dgm id="{81C8EE6A-94F2-40D9-98F3-255E1AA75A49}"/>
                                            </p:graphicEl>
                                          </p:spTgt>
                                        </p:tgtEl>
                                        <p:attrNameLst>
                                          <p:attrName>fill.type</p:attrName>
                                        </p:attrNameLst>
                                      </p:cBhvr>
                                      <p:to>
                                        <p:strVal val="solid"/>
                                      </p:to>
                                    </p:set>
                                    <p:set>
                                      <p:cBhvr>
                                        <p:cTn id="79" dur="250" autoRev="1" fill="remove"/>
                                        <p:tgtEl>
                                          <p:spTgt spid="7">
                                            <p:graphicEl>
                                              <a:dgm id="{81C8EE6A-94F2-40D9-98F3-255E1AA75A49}"/>
                                            </p:graphicEl>
                                          </p:spTgt>
                                        </p:tgtEl>
                                        <p:attrNameLst>
                                          <p:attrName>fill.on</p:attrName>
                                        </p:attrNameLst>
                                      </p:cBhvr>
                                      <p:to>
                                        <p:strVal val="true"/>
                                      </p:to>
                                    </p:set>
                                  </p:childTnLst>
                                </p:cTn>
                              </p:par>
                              <p:par>
                                <p:cTn id="80" presetID="27" presetClass="emph" presetSubtype="0" fill="remove" grpId="0" nodeType="withEffect">
                                  <p:stCondLst>
                                    <p:cond delay="0"/>
                                  </p:stCondLst>
                                  <p:childTnLst>
                                    <p:animClr clrSpc="rgb" dir="cw">
                                      <p:cBhvr override="childStyle">
                                        <p:cTn id="81" dur="250" autoRev="1" fill="remove"/>
                                        <p:tgtEl>
                                          <p:spTgt spid="7">
                                            <p:graphicEl>
                                              <a:dgm id="{4551A000-5E70-4B85-9D21-FAB33366914A}"/>
                                            </p:graphicEl>
                                          </p:spTgt>
                                        </p:tgtEl>
                                        <p:attrNameLst>
                                          <p:attrName>style.color</p:attrName>
                                        </p:attrNameLst>
                                      </p:cBhvr>
                                      <p:to>
                                        <a:schemeClr val="bg1"/>
                                      </p:to>
                                    </p:animClr>
                                    <p:animClr clrSpc="rgb" dir="cw">
                                      <p:cBhvr>
                                        <p:cTn id="82" dur="250" autoRev="1" fill="remove"/>
                                        <p:tgtEl>
                                          <p:spTgt spid="7">
                                            <p:graphicEl>
                                              <a:dgm id="{4551A000-5E70-4B85-9D21-FAB33366914A}"/>
                                            </p:graphicEl>
                                          </p:spTgt>
                                        </p:tgtEl>
                                        <p:attrNameLst>
                                          <p:attrName>fillcolor</p:attrName>
                                        </p:attrNameLst>
                                      </p:cBhvr>
                                      <p:to>
                                        <a:schemeClr val="bg1"/>
                                      </p:to>
                                    </p:animClr>
                                    <p:set>
                                      <p:cBhvr>
                                        <p:cTn id="83" dur="250" autoRev="1" fill="remove"/>
                                        <p:tgtEl>
                                          <p:spTgt spid="7">
                                            <p:graphicEl>
                                              <a:dgm id="{4551A000-5E70-4B85-9D21-FAB33366914A}"/>
                                            </p:graphicEl>
                                          </p:spTgt>
                                        </p:tgtEl>
                                        <p:attrNameLst>
                                          <p:attrName>fill.type</p:attrName>
                                        </p:attrNameLst>
                                      </p:cBhvr>
                                      <p:to>
                                        <p:strVal val="solid"/>
                                      </p:to>
                                    </p:set>
                                    <p:set>
                                      <p:cBhvr>
                                        <p:cTn id="84" dur="250" autoRev="1" fill="remove"/>
                                        <p:tgtEl>
                                          <p:spTgt spid="7">
                                            <p:graphicEl>
                                              <a:dgm id="{4551A000-5E70-4B85-9D21-FAB33366914A}"/>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5157192"/>
            <a:ext cx="1296144"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941420" y="764704"/>
            <a:ext cx="7704856" cy="720080"/>
          </a:xfrm>
        </p:spPr>
        <p:txBody>
          <a:bodyPr>
            <a:normAutofit/>
          </a:bodyPr>
          <a:lstStyle/>
          <a:p>
            <a:r>
              <a:rPr lang="es-ES" sz="2800" b="1" dirty="0" smtClean="0">
                <a:latin typeface="Arial" pitchFamily="34" charset="0"/>
                <a:cs typeface="Arial" pitchFamily="34" charset="0"/>
              </a:rPr>
              <a:t>Evaluación</a:t>
            </a:r>
            <a:endParaRPr lang="es-MX" sz="2800" i="1" dirty="0">
              <a:latin typeface="Arial" pitchFamily="34" charset="0"/>
              <a:cs typeface="Arial" pitchFamily="34" charset="0"/>
            </a:endParaRPr>
          </a:p>
        </p:txBody>
      </p:sp>
      <p:sp>
        <p:nvSpPr>
          <p:cNvPr id="4" name="3 Marcador de contenido"/>
          <p:cNvSpPr>
            <a:spLocks noGrp="1"/>
          </p:cNvSpPr>
          <p:nvPr>
            <p:ph idx="1"/>
          </p:nvPr>
        </p:nvSpPr>
        <p:spPr>
          <a:xfrm>
            <a:off x="1043492" y="1700808"/>
            <a:ext cx="6777317" cy="4536504"/>
          </a:xfrm>
        </p:spPr>
        <p:txBody>
          <a:bodyPr>
            <a:normAutofit fontScale="92500" lnSpcReduction="20000"/>
          </a:bodyPr>
          <a:lstStyle/>
          <a:p>
            <a:pPr marL="0" indent="0" algn="just">
              <a:buNone/>
            </a:pPr>
            <a:r>
              <a:rPr lang="es-ES" dirty="0" smtClean="0">
                <a:latin typeface="Arial" pitchFamily="34" charset="0"/>
                <a:cs typeface="Arial" pitchFamily="34" charset="0"/>
              </a:rPr>
              <a:t>El promedio para exentar la unidad de aprendizaje es de 9.0.</a:t>
            </a:r>
          </a:p>
          <a:p>
            <a:pPr marL="0" indent="0" algn="just">
              <a:buNone/>
            </a:pPr>
            <a:endParaRPr lang="es-ES" dirty="0" smtClean="0">
              <a:latin typeface="Arial" pitchFamily="34" charset="0"/>
              <a:cs typeface="Arial" pitchFamily="34" charset="0"/>
            </a:endParaRPr>
          </a:p>
          <a:p>
            <a:pPr marL="0" indent="0" algn="just">
              <a:buNone/>
            </a:pPr>
            <a:r>
              <a:rPr lang="es-ES" dirty="0" smtClean="0">
                <a:latin typeface="Arial" pitchFamily="34" charset="0"/>
                <a:cs typeface="Arial" pitchFamily="34" charset="0"/>
              </a:rPr>
              <a:t>Para tener derecho a evaluación ordinaria el alumno deberá cumplir al menos con el 80% de asistencia y tener mínimo un promedio de 6.0 en los parciales.</a:t>
            </a:r>
          </a:p>
          <a:p>
            <a:pPr marL="0" indent="0" algn="just">
              <a:buNone/>
            </a:pPr>
            <a:endParaRPr lang="es-ES" dirty="0" smtClean="0">
              <a:latin typeface="Arial" pitchFamily="34" charset="0"/>
              <a:cs typeface="Arial" pitchFamily="34" charset="0"/>
            </a:endParaRPr>
          </a:p>
          <a:p>
            <a:pPr marL="0" indent="0" algn="just">
              <a:buNone/>
            </a:pPr>
            <a:r>
              <a:rPr lang="es-ES" dirty="0" smtClean="0">
                <a:latin typeface="Arial" pitchFamily="34" charset="0"/>
                <a:cs typeface="Arial" pitchFamily="34" charset="0"/>
              </a:rPr>
              <a:t>Para la evaluación extraordinaria deberá cumplir con el 60% de asistencia y aprobar el examen con un mínimo de 6.0</a:t>
            </a:r>
          </a:p>
          <a:p>
            <a:pPr marL="0" indent="0" algn="just">
              <a:buNone/>
            </a:pPr>
            <a:endParaRPr lang="es-ES" dirty="0" smtClean="0">
              <a:latin typeface="Arial" pitchFamily="34" charset="0"/>
              <a:cs typeface="Arial" pitchFamily="34" charset="0"/>
            </a:endParaRPr>
          </a:p>
          <a:p>
            <a:pPr marL="0" indent="0" algn="just">
              <a:buNone/>
            </a:pPr>
            <a:r>
              <a:rPr lang="es-MX" dirty="0" smtClean="0">
                <a:latin typeface="Arial" pitchFamily="34" charset="0"/>
                <a:cs typeface="Arial" pitchFamily="34" charset="0"/>
              </a:rPr>
              <a:t>Para la evaluación a titulo de suficiencia deberá cumplir con un mínimo de 40% de asistencia y aprobar el examen con un mínimo de 6.0.</a:t>
            </a:r>
            <a:endParaRPr lang="es-MX" dirty="0">
              <a:latin typeface="Arial" pitchFamily="34" charset="0"/>
              <a:cs typeface="Arial" pitchFamily="34" charset="0"/>
            </a:endParaRPr>
          </a:p>
        </p:txBody>
      </p:sp>
      <p:sp>
        <p:nvSpPr>
          <p:cNvPr id="3" name="2 Marcador de pie de página"/>
          <p:cNvSpPr>
            <a:spLocks noGrp="1"/>
          </p:cNvSpPr>
          <p:nvPr>
            <p:ph type="ftr" sz="quarter" idx="11"/>
          </p:nvPr>
        </p:nvSpPr>
        <p:spPr/>
        <p:txBody>
          <a:bodyPr/>
          <a:lstStyle/>
          <a:p>
            <a:r>
              <a:rPr lang="es-MX" dirty="0" smtClean="0"/>
              <a:t>.</a:t>
            </a:r>
            <a:endParaRPr lang="es-MX" dirty="0"/>
          </a:p>
        </p:txBody>
      </p:sp>
    </p:spTree>
    <p:extLst>
      <p:ext uri="{BB962C8B-B14F-4D97-AF65-F5344CB8AC3E}">
        <p14:creationId xmlns:p14="http://schemas.microsoft.com/office/powerpoint/2010/main" val="1979512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692696"/>
            <a:ext cx="7704856" cy="1143000"/>
          </a:xfrm>
        </p:spPr>
        <p:txBody>
          <a:bodyPr>
            <a:normAutofit/>
          </a:bodyPr>
          <a:lstStyle/>
          <a:p>
            <a:r>
              <a:rPr lang="es-ES" sz="2800" b="1" dirty="0" smtClean="0">
                <a:latin typeface="Arial" pitchFamily="34" charset="0"/>
                <a:cs typeface="Arial" pitchFamily="34" charset="0"/>
              </a:rPr>
              <a:t>4.1.  Conocer y aplicar los pilares básicos del aprendizaje</a:t>
            </a:r>
            <a:endParaRPr lang="es-MX" sz="2800" i="1" dirty="0">
              <a:latin typeface="Arial" pitchFamily="34" charset="0"/>
              <a:cs typeface="Arial" pitchFamily="34" charset="0"/>
            </a:endParaRPr>
          </a:p>
        </p:txBody>
      </p:sp>
      <p:sp>
        <p:nvSpPr>
          <p:cNvPr id="4" name="3 Marcador de contenido"/>
          <p:cNvSpPr>
            <a:spLocks noGrp="1"/>
          </p:cNvSpPr>
          <p:nvPr>
            <p:ph idx="1"/>
          </p:nvPr>
        </p:nvSpPr>
        <p:spPr/>
        <p:txBody>
          <a:bodyPr/>
          <a:lstStyle/>
          <a:p>
            <a:pPr marL="0" indent="0" algn="just">
              <a:buNone/>
            </a:pPr>
            <a:r>
              <a:rPr lang="es-ES" dirty="0" smtClean="0">
                <a:latin typeface="Arial" pitchFamily="34" charset="0"/>
                <a:cs typeface="Arial" pitchFamily="34" charset="0"/>
              </a:rPr>
              <a:t>La educación debe transmitir eficazmente, un volumen cada vez mayor de conocimientos teóricos y técnicos evolutivos adaptados a la civilización cognitiva.</a:t>
            </a:r>
          </a:p>
          <a:p>
            <a:pPr marL="0" indent="0" algn="just">
              <a:buNone/>
            </a:pPr>
            <a:endParaRPr lang="es-ES" dirty="0">
              <a:latin typeface="Arial" pitchFamily="34" charset="0"/>
              <a:cs typeface="Arial" pitchFamily="34" charset="0"/>
            </a:endParaRPr>
          </a:p>
          <a:p>
            <a:pPr marL="0" indent="0" algn="just">
              <a:buNone/>
            </a:pPr>
            <a:r>
              <a:rPr lang="es-ES" dirty="0" smtClean="0">
                <a:latin typeface="Arial" pitchFamily="34" charset="0"/>
                <a:cs typeface="Arial" pitchFamily="34" charset="0"/>
              </a:rPr>
              <a:t>La aplicación de los pilares básicos del aprendizaje permiten prepararte para la vida.</a:t>
            </a:r>
            <a:endParaRPr lang="es-MX" dirty="0">
              <a:latin typeface="Arial" pitchFamily="34" charset="0"/>
              <a:cs typeface="Arial" pitchFamily="34" charset="0"/>
            </a:endParaRPr>
          </a:p>
        </p:txBody>
      </p:sp>
      <p:sp>
        <p:nvSpPr>
          <p:cNvPr id="3" name="2 Marcador de pie de página"/>
          <p:cNvSpPr>
            <a:spLocks noGrp="1"/>
          </p:cNvSpPr>
          <p:nvPr>
            <p:ph type="ftr" sz="quarter" idx="11"/>
          </p:nvPr>
        </p:nvSpPr>
        <p:spPr/>
        <p:txBody>
          <a:bodyPr/>
          <a:lstStyle/>
          <a:p>
            <a:r>
              <a:rPr lang="es-MX" dirty="0" smtClean="0"/>
              <a:t>.</a:t>
            </a:r>
            <a:endParaRPr lang="es-MX" dirty="0"/>
          </a:p>
        </p:txBody>
      </p:sp>
      <p:sp>
        <p:nvSpPr>
          <p:cNvPr id="6" name="2 Marcador de pie de página"/>
          <p:cNvSpPr txBox="1">
            <a:spLocks/>
          </p:cNvSpPr>
          <p:nvPr/>
        </p:nvSpPr>
        <p:spPr>
          <a:xfrm>
            <a:off x="4793848" y="6004560"/>
            <a:ext cx="3502152" cy="365125"/>
          </a:xfrm>
          <a:prstGeom prst="rect">
            <a:avLst/>
          </a:prstGeom>
        </p:spPr>
        <p:txBody>
          <a:bodyPr vert="horz" lIns="91440" tIns="45720" rIns="91440" bIns="45720" rtlCol="0" anchor="ctr"/>
          <a:lstStyle>
            <a:defPPr>
              <a:defRPr lang="es-MX"/>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MX" dirty="0" smtClean="0"/>
              <a:t>UNIIDAD IV </a:t>
            </a:r>
          </a:p>
          <a:p>
            <a:r>
              <a:rPr lang="es-MX" dirty="0" smtClean="0"/>
              <a:t> Los pilares básicos del aprendizaje </a:t>
            </a:r>
            <a:endParaRPr lang="es-MX" dirty="0"/>
          </a:p>
        </p:txBody>
      </p:sp>
    </p:spTree>
    <p:extLst>
      <p:ext uri="{BB962C8B-B14F-4D97-AF65-F5344CB8AC3E}">
        <p14:creationId xmlns:p14="http://schemas.microsoft.com/office/powerpoint/2010/main" val="2360696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a:bodyPr>
          <a:lstStyle/>
          <a:p>
            <a:pPr marL="0" indent="0" algn="l"/>
            <a:r>
              <a:rPr lang="es-ES" sz="2800" dirty="0" smtClean="0">
                <a:latin typeface="Arial" pitchFamily="34" charset="0"/>
                <a:cs typeface="Arial" pitchFamily="34" charset="0"/>
              </a:rPr>
              <a:t>4.2. </a:t>
            </a:r>
            <a:r>
              <a:rPr lang="es-ES" sz="2800" dirty="0">
                <a:latin typeface="Arial" pitchFamily="34" charset="0"/>
                <a:cs typeface="Arial" pitchFamily="34" charset="0"/>
              </a:rPr>
              <a:t>Aprender a </a:t>
            </a:r>
            <a:r>
              <a:rPr lang="es-ES" sz="2800" dirty="0" smtClean="0">
                <a:latin typeface="Arial" pitchFamily="34" charset="0"/>
                <a:cs typeface="Arial" pitchFamily="34" charset="0"/>
              </a:rPr>
              <a:t>aprehender</a:t>
            </a:r>
            <a:endParaRPr lang="es-ES" sz="2800" dirty="0">
              <a:latin typeface="Arial" pitchFamily="34" charset="0"/>
              <a:cs typeface="Arial" pitchFamily="34" charset="0"/>
            </a:endParaRPr>
          </a:p>
        </p:txBody>
      </p:sp>
      <p:sp>
        <p:nvSpPr>
          <p:cNvPr id="6" name="2 Marcador de pie de página"/>
          <p:cNvSpPr txBox="1">
            <a:spLocks noGrp="1"/>
          </p:cNvSpPr>
          <p:nvPr>
            <p:ph type="ftr" sz="quarter" idx="11"/>
          </p:nvPr>
        </p:nvSpPr>
        <p:spPr>
          <a:prstGeom prst="rect">
            <a:avLst/>
          </a:prstGeom>
        </p:spPr>
        <p:txBody>
          <a:bodyPr vert="horz" lIns="91440" tIns="45720" rIns="91440" bIns="45720" rtlCol="0" anchor="ctr"/>
          <a:lstStyle>
            <a:defPPr>
              <a:defRPr lang="es-MX"/>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MX" dirty="0" smtClean="0"/>
              <a:t>UNIDAD IV</a:t>
            </a:r>
            <a:br>
              <a:rPr lang="es-MX" dirty="0" smtClean="0"/>
            </a:br>
            <a:r>
              <a:rPr lang="es-MX" dirty="0" smtClean="0"/>
              <a:t>Los pilares básicos del aprendizaje </a:t>
            </a:r>
            <a:endParaRPr lang="es-MX" dirty="0"/>
          </a:p>
        </p:txBody>
      </p:sp>
      <p:graphicFrame>
        <p:nvGraphicFramePr>
          <p:cNvPr id="3" name="2 Diagrama"/>
          <p:cNvGraphicFramePr/>
          <p:nvPr>
            <p:extLst>
              <p:ext uri="{D42A27DB-BD31-4B8C-83A1-F6EECF244321}">
                <p14:modId xmlns:p14="http://schemas.microsoft.com/office/powerpoint/2010/main" val="3746354378"/>
              </p:ext>
            </p:extLst>
          </p:nvPr>
        </p:nvGraphicFramePr>
        <p:xfrm>
          <a:off x="1115616" y="1556792"/>
          <a:ext cx="3024336"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1686437998"/>
              </p:ext>
            </p:extLst>
          </p:nvPr>
        </p:nvGraphicFramePr>
        <p:xfrm>
          <a:off x="4572000" y="1484785"/>
          <a:ext cx="3240360" cy="42484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0408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764704"/>
            <a:ext cx="7024744" cy="673144"/>
          </a:xfrm>
        </p:spPr>
        <p:txBody>
          <a:bodyPr>
            <a:normAutofit/>
          </a:bodyPr>
          <a:lstStyle/>
          <a:p>
            <a:pPr marL="0" indent="0" algn="l"/>
            <a:r>
              <a:rPr lang="es-ES" sz="2800" dirty="0" smtClean="0">
                <a:latin typeface="Arial" pitchFamily="34" charset="0"/>
                <a:cs typeface="Arial" pitchFamily="34" charset="0"/>
              </a:rPr>
              <a:t>4.3. </a:t>
            </a:r>
            <a:r>
              <a:rPr lang="es-ES" sz="2800" dirty="0">
                <a:latin typeface="Arial" pitchFamily="34" charset="0"/>
                <a:cs typeface="Arial" pitchFamily="34" charset="0"/>
              </a:rPr>
              <a:t>Aprender a </a:t>
            </a:r>
            <a:r>
              <a:rPr lang="es-ES" sz="2800" dirty="0" smtClean="0">
                <a:latin typeface="Arial" pitchFamily="34" charset="0"/>
                <a:cs typeface="Arial" pitchFamily="34" charset="0"/>
              </a:rPr>
              <a:t>desaprender</a:t>
            </a:r>
            <a:endParaRPr lang="es-ES" sz="2800" dirty="0">
              <a:latin typeface="Arial" pitchFamily="34" charset="0"/>
              <a:cs typeface="Arial"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892379258"/>
              </p:ext>
            </p:extLst>
          </p:nvPr>
        </p:nvGraphicFramePr>
        <p:xfrm>
          <a:off x="1043492" y="1772816"/>
          <a:ext cx="6777317" cy="40598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pie de página"/>
          <p:cNvSpPr>
            <a:spLocks noGrp="1"/>
          </p:cNvSpPr>
          <p:nvPr>
            <p:ph type="ftr" sz="quarter" idx="11"/>
          </p:nvPr>
        </p:nvSpPr>
        <p:spPr>
          <a:xfrm>
            <a:off x="4644008" y="5805264"/>
            <a:ext cx="3502152" cy="365125"/>
          </a:xfrm>
        </p:spPr>
        <p:txBody>
          <a:bodyPr/>
          <a:lstStyle/>
          <a:p>
            <a:r>
              <a:rPr lang="es-ES" dirty="0"/>
              <a:t>UNIIDAD IV </a:t>
            </a:r>
          </a:p>
          <a:p>
            <a:r>
              <a:rPr lang="es-ES" dirty="0"/>
              <a:t> Los pilares básicos del aprendizaje </a:t>
            </a:r>
          </a:p>
          <a:p>
            <a:endParaRPr lang="es-MX" dirty="0"/>
          </a:p>
        </p:txBody>
      </p:sp>
    </p:spTree>
    <p:extLst>
      <p:ext uri="{BB962C8B-B14F-4D97-AF65-F5344CB8AC3E}">
        <p14:creationId xmlns:p14="http://schemas.microsoft.com/office/powerpoint/2010/main" val="471847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829896"/>
          </a:xfrm>
        </p:spPr>
        <p:txBody>
          <a:bodyPr>
            <a:noAutofit/>
          </a:bodyPr>
          <a:lstStyle/>
          <a:p>
            <a:r>
              <a:rPr lang="es-ES" sz="2800" dirty="0" smtClean="0">
                <a:latin typeface="Arial" pitchFamily="34" charset="0"/>
                <a:cs typeface="Arial" pitchFamily="34" charset="0"/>
              </a:rPr>
              <a:t>Guión explicativo para el empleo del material, con relación a los objetivos y contenidos del curso.</a:t>
            </a:r>
            <a:endParaRPr lang="es-ES" sz="2800" dirty="0">
              <a:latin typeface="Arial" pitchFamily="34" charset="0"/>
              <a:cs typeface="Arial" pitchFamily="34" charset="0"/>
            </a:endParaRPr>
          </a:p>
        </p:txBody>
      </p:sp>
      <p:sp>
        <p:nvSpPr>
          <p:cNvPr id="5" name="4 CuadroTexto"/>
          <p:cNvSpPr txBox="1"/>
          <p:nvPr/>
        </p:nvSpPr>
        <p:spPr>
          <a:xfrm>
            <a:off x="827584" y="2060848"/>
            <a:ext cx="7128792" cy="3416320"/>
          </a:xfrm>
          <a:prstGeom prst="rect">
            <a:avLst/>
          </a:prstGeom>
          <a:noFill/>
        </p:spPr>
        <p:txBody>
          <a:bodyPr wrap="square" rtlCol="0">
            <a:spAutoFit/>
          </a:bodyPr>
          <a:lstStyle/>
          <a:p>
            <a:pPr algn="just"/>
            <a:r>
              <a:rPr lang="es-ES" sz="2400" dirty="0" smtClean="0">
                <a:latin typeface="Arial" pitchFamily="34" charset="0"/>
                <a:cs typeface="Arial" pitchFamily="34" charset="0"/>
              </a:rPr>
              <a:t>El contenido de las siguientes diapositivas, deben utilizarse como apoyo académico.</a:t>
            </a:r>
          </a:p>
          <a:p>
            <a:pPr algn="just"/>
            <a:endParaRPr lang="es-ES" sz="2400" dirty="0">
              <a:latin typeface="Arial" pitchFamily="34" charset="0"/>
              <a:cs typeface="Arial" pitchFamily="34" charset="0"/>
            </a:endParaRPr>
          </a:p>
          <a:p>
            <a:pPr algn="just"/>
            <a:r>
              <a:rPr lang="es-ES" sz="2400" dirty="0" smtClean="0">
                <a:latin typeface="Arial" pitchFamily="34" charset="0"/>
                <a:cs typeface="Arial" pitchFamily="34" charset="0"/>
              </a:rPr>
              <a:t>De la diapositiva 1 a la 16 se presenta la identificación de la unidad de aprendizaje  que  considera la presentación general, propósitos, competencias genéricas, estructura, secuencia didáctica, evaluación y acreditación de la unidad de aprendizaje de estrategias del aprendizaje. </a:t>
            </a:r>
            <a:endParaRPr lang="es-ES" sz="2400" dirty="0">
              <a:latin typeface="Arial" pitchFamily="34" charset="0"/>
              <a:cs typeface="Arial" pitchFamily="34" charset="0"/>
            </a:endParaRPr>
          </a:p>
        </p:txBody>
      </p:sp>
    </p:spTree>
    <p:extLst>
      <p:ext uri="{BB962C8B-B14F-4D97-AF65-F5344CB8AC3E}">
        <p14:creationId xmlns:p14="http://schemas.microsoft.com/office/powerpoint/2010/main" val="6048385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92696"/>
            <a:ext cx="7024744" cy="601136"/>
          </a:xfrm>
        </p:spPr>
        <p:txBody>
          <a:bodyPr>
            <a:normAutofit/>
          </a:bodyPr>
          <a:lstStyle/>
          <a:p>
            <a:pPr marL="0" indent="0" algn="l"/>
            <a:r>
              <a:rPr lang="es-ES" sz="2800" dirty="0" smtClean="0">
                <a:latin typeface="Arial" pitchFamily="34" charset="0"/>
                <a:cs typeface="Arial" pitchFamily="34" charset="0"/>
              </a:rPr>
              <a:t>4.4. Aprender </a:t>
            </a:r>
            <a:r>
              <a:rPr lang="es-ES" sz="2800" dirty="0">
                <a:latin typeface="Arial" pitchFamily="34" charset="0"/>
                <a:cs typeface="Arial" pitchFamily="34" charset="0"/>
              </a:rPr>
              <a:t>a </a:t>
            </a:r>
            <a:r>
              <a:rPr lang="es-ES" sz="2800" dirty="0" smtClean="0">
                <a:latin typeface="Arial" pitchFamily="34" charset="0"/>
                <a:cs typeface="Arial" pitchFamily="34" charset="0"/>
              </a:rPr>
              <a:t>reaprender</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971600" y="1412776"/>
            <a:ext cx="6777317" cy="4419853"/>
          </a:xfrm>
        </p:spPr>
        <p:txBody>
          <a:bodyPr>
            <a:normAutofit/>
          </a:bodyPr>
          <a:lstStyle/>
          <a:p>
            <a:pPr indent="-342900" algn="just"/>
            <a:endParaRPr lang="es-ES" dirty="0" smtClean="0">
              <a:latin typeface="Arial" pitchFamily="34" charset="0"/>
              <a:cs typeface="Arial" pitchFamily="34" charset="0"/>
            </a:endParaRPr>
          </a:p>
          <a:p>
            <a:pPr indent="-342900" algn="just"/>
            <a:endParaRPr lang="es-ES" dirty="0">
              <a:latin typeface="Arial" pitchFamily="34" charset="0"/>
              <a:cs typeface="Arial" pitchFamily="34" charset="0"/>
            </a:endParaRPr>
          </a:p>
          <a:p>
            <a:pPr indent="-342900" algn="just"/>
            <a:r>
              <a:rPr lang="es-ES" dirty="0" smtClean="0">
                <a:latin typeface="Arial" pitchFamily="34" charset="0"/>
                <a:cs typeface="Arial" pitchFamily="34" charset="0"/>
              </a:rPr>
              <a:t>Cambiar el paradigma, volver a experimentar</a:t>
            </a:r>
            <a:endParaRPr lang="es-ES" dirty="0">
              <a:latin typeface="Arial" pitchFamily="34" charset="0"/>
              <a:cs typeface="Arial" pitchFamily="34" charset="0"/>
            </a:endParaRPr>
          </a:p>
          <a:p>
            <a:pPr marL="0" indent="0" algn="just">
              <a:buNone/>
            </a:pPr>
            <a:endParaRPr lang="es-ES" dirty="0">
              <a:latin typeface="Arial" pitchFamily="34" charset="0"/>
              <a:cs typeface="Arial" pitchFamily="34" charset="0"/>
            </a:endParaRPr>
          </a:p>
          <a:p>
            <a:pPr indent="-342900" algn="just"/>
            <a:r>
              <a:rPr lang="es-ES" dirty="0" smtClean="0">
                <a:latin typeface="Arial" pitchFamily="34" charset="0"/>
                <a:cs typeface="Arial" pitchFamily="34" charset="0"/>
              </a:rPr>
              <a:t>Proceso intencionado y voluntario</a:t>
            </a:r>
            <a:endParaRPr lang="es-ES" dirty="0">
              <a:latin typeface="Arial" pitchFamily="34" charset="0"/>
              <a:cs typeface="Arial" pitchFamily="34" charset="0"/>
            </a:endParaRPr>
          </a:p>
          <a:p>
            <a:pPr marL="0" indent="0" algn="just">
              <a:buNone/>
            </a:pPr>
            <a:endParaRPr lang="es-ES" dirty="0">
              <a:latin typeface="Arial" pitchFamily="34" charset="0"/>
              <a:cs typeface="Arial" pitchFamily="34" charset="0"/>
            </a:endParaRPr>
          </a:p>
          <a:p>
            <a:pPr indent="-342900" algn="just"/>
            <a:r>
              <a:rPr lang="es-ES" dirty="0" smtClean="0">
                <a:latin typeface="Arial" pitchFamily="34" charset="0"/>
                <a:cs typeface="Arial" pitchFamily="34" charset="0"/>
              </a:rPr>
              <a:t>Meta proceso, mayor consciencia (</a:t>
            </a:r>
            <a:r>
              <a:rPr lang="es-ES" dirty="0" err="1" smtClean="0">
                <a:latin typeface="Arial" pitchFamily="34" charset="0"/>
                <a:cs typeface="Arial" pitchFamily="34" charset="0"/>
              </a:rPr>
              <a:t>metacognición</a:t>
            </a:r>
            <a:r>
              <a:rPr lang="es-ES" dirty="0" smtClean="0">
                <a:latin typeface="Arial" pitchFamily="34" charset="0"/>
                <a:cs typeface="Arial" pitchFamily="34" charset="0"/>
              </a:rPr>
              <a:t>)</a:t>
            </a:r>
          </a:p>
          <a:p>
            <a:pPr marL="0" indent="0" algn="just">
              <a:buNone/>
            </a:pPr>
            <a:endParaRPr lang="es-ES" dirty="0">
              <a:latin typeface="Arial" pitchFamily="34" charset="0"/>
              <a:cs typeface="Arial" pitchFamily="34" charset="0"/>
            </a:endParaRPr>
          </a:p>
          <a:p>
            <a:pPr marL="0" indent="0" algn="just">
              <a:buNone/>
            </a:pPr>
            <a:endParaRPr lang="es-ES" dirty="0">
              <a:latin typeface="Arial" pitchFamily="34" charset="0"/>
              <a:cs typeface="Arial" pitchFamily="34" charset="0"/>
            </a:endParaRPr>
          </a:p>
          <a:p>
            <a:pPr marL="0" indent="0" algn="just">
              <a:buNone/>
            </a:pPr>
            <a:endParaRPr lang="es-ES" dirty="0" smtClean="0">
              <a:latin typeface="Arial" pitchFamily="34" charset="0"/>
              <a:cs typeface="Arial" pitchFamily="34" charset="0"/>
            </a:endParaRPr>
          </a:p>
          <a:p>
            <a:pPr marL="0" indent="0">
              <a:buNone/>
            </a:pPr>
            <a:endParaRPr lang="es-ES" dirty="0"/>
          </a:p>
          <a:p>
            <a:pPr marL="0" indent="0">
              <a:buNone/>
            </a:pPr>
            <a:endParaRPr lang="es-ES" sz="1400" dirty="0" smtClean="0"/>
          </a:p>
        </p:txBody>
      </p:sp>
      <p:sp>
        <p:nvSpPr>
          <p:cNvPr id="4" name="3 Marcador de pie de página"/>
          <p:cNvSpPr>
            <a:spLocks noGrp="1"/>
          </p:cNvSpPr>
          <p:nvPr>
            <p:ph type="ftr" sz="quarter" idx="11"/>
          </p:nvPr>
        </p:nvSpPr>
        <p:spPr>
          <a:xfrm>
            <a:off x="4641448" y="5733256"/>
            <a:ext cx="3502152" cy="484029"/>
          </a:xfrm>
        </p:spPr>
        <p:txBody>
          <a:bodyPr/>
          <a:lstStyle/>
          <a:p>
            <a:r>
              <a:rPr lang="es-ES" dirty="0" smtClean="0"/>
              <a:t>UNIIDAD </a:t>
            </a:r>
            <a:r>
              <a:rPr lang="es-ES" dirty="0"/>
              <a:t>IV </a:t>
            </a:r>
          </a:p>
          <a:p>
            <a:r>
              <a:rPr lang="es-ES" dirty="0"/>
              <a:t> Los pilares básicos del aprendizaje </a:t>
            </a:r>
          </a:p>
          <a:p>
            <a:r>
              <a:rPr lang="es-MX" dirty="0" smtClean="0"/>
              <a:t>.</a:t>
            </a:r>
            <a:endParaRPr lang="es-MX" dirty="0"/>
          </a:p>
        </p:txBody>
      </p:sp>
    </p:spTree>
    <p:extLst>
      <p:ext uri="{BB962C8B-B14F-4D97-AF65-F5344CB8AC3E}">
        <p14:creationId xmlns:p14="http://schemas.microsoft.com/office/powerpoint/2010/main" val="16042563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92696"/>
            <a:ext cx="7024744" cy="601136"/>
          </a:xfrm>
        </p:spPr>
        <p:txBody>
          <a:bodyPr>
            <a:normAutofit/>
          </a:bodyPr>
          <a:lstStyle/>
          <a:p>
            <a:pPr marL="0" indent="0" algn="l"/>
            <a:r>
              <a:rPr lang="es-ES" sz="2800" dirty="0" smtClean="0">
                <a:latin typeface="Arial" pitchFamily="34" charset="0"/>
                <a:cs typeface="Arial" pitchFamily="34" charset="0"/>
              </a:rPr>
              <a:t>4.4. </a:t>
            </a:r>
            <a:r>
              <a:rPr lang="es-ES" sz="2800" dirty="0">
                <a:latin typeface="Arial" pitchFamily="34" charset="0"/>
                <a:cs typeface="Arial" pitchFamily="34" charset="0"/>
              </a:rPr>
              <a:t>Aprender a </a:t>
            </a:r>
            <a:r>
              <a:rPr lang="es-ES" sz="2800" dirty="0" smtClean="0">
                <a:latin typeface="Arial" pitchFamily="34" charset="0"/>
                <a:cs typeface="Arial" pitchFamily="34" charset="0"/>
              </a:rPr>
              <a:t>reaprender</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971600" y="1412776"/>
            <a:ext cx="6777317" cy="4419853"/>
          </a:xfrm>
        </p:spPr>
        <p:txBody>
          <a:bodyPr>
            <a:normAutofit/>
          </a:bodyPr>
          <a:lstStyle/>
          <a:p>
            <a:pPr marL="0" indent="0" algn="just">
              <a:buNone/>
            </a:pPr>
            <a:endParaRPr lang="es-ES" dirty="0">
              <a:latin typeface="Arial" pitchFamily="34" charset="0"/>
              <a:cs typeface="Arial" pitchFamily="34" charset="0"/>
            </a:endParaRPr>
          </a:p>
          <a:p>
            <a:pPr indent="-342900" algn="just"/>
            <a:r>
              <a:rPr lang="es-ES" dirty="0" smtClean="0">
                <a:latin typeface="Arial" pitchFamily="34" charset="0"/>
                <a:cs typeface="Arial" pitchFamily="34" charset="0"/>
              </a:rPr>
              <a:t>Reintegrar y reincorporar</a:t>
            </a:r>
          </a:p>
          <a:p>
            <a:pPr indent="-342900" algn="just"/>
            <a:endParaRPr lang="es-ES" dirty="0">
              <a:latin typeface="Arial" pitchFamily="34" charset="0"/>
              <a:cs typeface="Arial" pitchFamily="34" charset="0"/>
            </a:endParaRPr>
          </a:p>
          <a:p>
            <a:pPr indent="-342900" algn="just"/>
            <a:r>
              <a:rPr lang="es-ES" dirty="0" smtClean="0">
                <a:latin typeface="Arial" pitchFamily="34" charset="0"/>
                <a:cs typeface="Arial" pitchFamily="34" charset="0"/>
              </a:rPr>
              <a:t>Tendencia a actualizarse</a:t>
            </a:r>
          </a:p>
          <a:p>
            <a:pPr marL="0" indent="0" algn="just">
              <a:buNone/>
            </a:pPr>
            <a:endParaRPr lang="es-ES" dirty="0">
              <a:latin typeface="Arial" pitchFamily="34" charset="0"/>
              <a:cs typeface="Arial" pitchFamily="34" charset="0"/>
            </a:endParaRPr>
          </a:p>
          <a:p>
            <a:pPr marL="0" indent="0" algn="just">
              <a:buNone/>
            </a:pPr>
            <a:endParaRPr lang="es-ES" dirty="0" smtClean="0">
              <a:latin typeface="Arial" pitchFamily="34" charset="0"/>
              <a:cs typeface="Arial" pitchFamily="34" charset="0"/>
            </a:endParaRPr>
          </a:p>
          <a:p>
            <a:pPr marL="0" indent="0">
              <a:buNone/>
            </a:pPr>
            <a:endParaRPr lang="es-ES" dirty="0"/>
          </a:p>
          <a:p>
            <a:pPr marL="0" indent="0">
              <a:buNone/>
            </a:pPr>
            <a:endParaRPr lang="es-ES" sz="1400" dirty="0" smtClean="0"/>
          </a:p>
        </p:txBody>
      </p:sp>
      <p:sp>
        <p:nvSpPr>
          <p:cNvPr id="4" name="3 Marcador de pie de página"/>
          <p:cNvSpPr>
            <a:spLocks noGrp="1"/>
          </p:cNvSpPr>
          <p:nvPr>
            <p:ph type="ftr" sz="quarter" idx="11"/>
          </p:nvPr>
        </p:nvSpPr>
        <p:spPr>
          <a:xfrm>
            <a:off x="4641448" y="5733256"/>
            <a:ext cx="3502152" cy="484029"/>
          </a:xfrm>
        </p:spPr>
        <p:txBody>
          <a:bodyPr/>
          <a:lstStyle/>
          <a:p>
            <a:r>
              <a:rPr lang="es-ES" dirty="0"/>
              <a:t>UNIIDAD IV </a:t>
            </a:r>
          </a:p>
          <a:p>
            <a:r>
              <a:rPr lang="es-ES" dirty="0"/>
              <a:t> Los pilares básicos del aprendizaje </a:t>
            </a:r>
          </a:p>
          <a:p>
            <a:r>
              <a:rPr lang="es-MX" dirty="0" smtClean="0"/>
              <a:t>.</a:t>
            </a: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5535" y="3949700"/>
            <a:ext cx="1957387"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92254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4.4. </a:t>
            </a:r>
            <a:r>
              <a:rPr lang="es-ES" dirty="0">
                <a:latin typeface="Arial" pitchFamily="34" charset="0"/>
                <a:cs typeface="Arial" pitchFamily="34" charset="0"/>
              </a:rPr>
              <a:t>Aprender a reaprender</a:t>
            </a:r>
            <a:endParaRPr lang="es-MX" dirty="0"/>
          </a:p>
        </p:txBody>
      </p:sp>
      <p:sp>
        <p:nvSpPr>
          <p:cNvPr id="3" name="2 Marcador de contenido"/>
          <p:cNvSpPr>
            <a:spLocks noGrp="1"/>
          </p:cNvSpPr>
          <p:nvPr>
            <p:ph idx="1"/>
          </p:nvPr>
        </p:nvSpPr>
        <p:spPr>
          <a:xfrm>
            <a:off x="1043492" y="1844824"/>
            <a:ext cx="6777317" cy="3987805"/>
          </a:xfrm>
        </p:spPr>
        <p:txBody>
          <a:bodyPr>
            <a:normAutofit fontScale="85000" lnSpcReduction="10000"/>
          </a:bodyPr>
          <a:lstStyle/>
          <a:p>
            <a:pPr marL="525780" lvl="0" indent="-457200" algn="just">
              <a:lnSpc>
                <a:spcPct val="200000"/>
              </a:lnSpc>
              <a:buFont typeface="+mj-lt"/>
              <a:buAutoNum type="arabicPeriod"/>
            </a:pPr>
            <a:r>
              <a:rPr lang="es-MX" dirty="0">
                <a:latin typeface="Arial" pitchFamily="34" charset="0"/>
                <a:cs typeface="Arial" pitchFamily="34" charset="0"/>
              </a:rPr>
              <a:t>Para crecer y desarrollar nuestro potencial</a:t>
            </a:r>
            <a:r>
              <a:rPr lang="es-MX" dirty="0" smtClean="0">
                <a:latin typeface="Arial" pitchFamily="34" charset="0"/>
                <a:cs typeface="Arial" pitchFamily="34" charset="0"/>
              </a:rPr>
              <a:t>, </a:t>
            </a:r>
            <a:r>
              <a:rPr lang="es-MX" dirty="0">
                <a:latin typeface="Arial" pitchFamily="34" charset="0"/>
                <a:cs typeface="Arial" pitchFamily="34" charset="0"/>
              </a:rPr>
              <a:t>debemos incrementar nuestro grado de conciencia de forma que podamos revisar nuestras creencias limitadoras, cuestionarnos aquello que asumimos como una verdad absoluta y que nos condiciona y niega posibilidades de </a:t>
            </a:r>
            <a:r>
              <a:rPr lang="es-MX" dirty="0" smtClean="0">
                <a:latin typeface="Arial" pitchFamily="34" charset="0"/>
                <a:cs typeface="Arial" pitchFamily="34" charset="0"/>
              </a:rPr>
              <a:t>desarrollo.</a:t>
            </a: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3767859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4.4. </a:t>
            </a:r>
            <a:r>
              <a:rPr lang="es-ES" dirty="0">
                <a:latin typeface="Arial" pitchFamily="34" charset="0"/>
                <a:cs typeface="Arial" pitchFamily="34" charset="0"/>
              </a:rPr>
              <a:t>Aprender a reaprender</a:t>
            </a:r>
            <a:endParaRPr lang="es-MX" dirty="0"/>
          </a:p>
        </p:txBody>
      </p:sp>
      <p:sp>
        <p:nvSpPr>
          <p:cNvPr id="3" name="2 Marcador de contenido"/>
          <p:cNvSpPr>
            <a:spLocks noGrp="1"/>
          </p:cNvSpPr>
          <p:nvPr>
            <p:ph idx="1"/>
          </p:nvPr>
        </p:nvSpPr>
        <p:spPr>
          <a:xfrm>
            <a:off x="1043492" y="1844824"/>
            <a:ext cx="6777317" cy="3987805"/>
          </a:xfrm>
          <a:ln>
            <a:solidFill>
              <a:schemeClr val="accent1"/>
            </a:solidFill>
          </a:ln>
        </p:spPr>
        <p:txBody>
          <a:bodyPr>
            <a:normAutofit fontScale="47500" lnSpcReduction="20000"/>
          </a:bodyPr>
          <a:lstStyle/>
          <a:p>
            <a:pPr marL="68580" indent="0" algn="just">
              <a:lnSpc>
                <a:spcPct val="200000"/>
              </a:lnSpc>
              <a:buNone/>
            </a:pPr>
            <a:r>
              <a:rPr lang="es-MX" sz="4200" dirty="0" smtClean="0">
                <a:solidFill>
                  <a:schemeClr val="accent1"/>
                </a:solidFill>
                <a:latin typeface="Arial" pitchFamily="34" charset="0"/>
                <a:cs typeface="Arial" pitchFamily="34" charset="0"/>
              </a:rPr>
              <a:t>2.</a:t>
            </a:r>
            <a:r>
              <a:rPr lang="es-MX" sz="4200" dirty="0" smtClean="0">
                <a:latin typeface="Arial" pitchFamily="34" charset="0"/>
                <a:cs typeface="Arial" pitchFamily="34" charset="0"/>
              </a:rPr>
              <a:t> </a:t>
            </a:r>
            <a:r>
              <a:rPr lang="es-MX" sz="3600" dirty="0" smtClean="0">
                <a:latin typeface="Arial" pitchFamily="34" charset="0"/>
                <a:cs typeface="Arial" pitchFamily="34" charset="0"/>
              </a:rPr>
              <a:t>Todo </a:t>
            </a:r>
            <a:r>
              <a:rPr lang="es-MX" sz="3600" dirty="0">
                <a:latin typeface="Arial" pitchFamily="34" charset="0"/>
                <a:cs typeface="Arial" pitchFamily="34" charset="0"/>
              </a:rPr>
              <a:t>es </a:t>
            </a:r>
            <a:r>
              <a:rPr lang="es-MX" sz="3600" dirty="0" smtClean="0">
                <a:latin typeface="Arial" pitchFamily="34" charset="0"/>
                <a:cs typeface="Arial" pitchFamily="34" charset="0"/>
              </a:rPr>
              <a:t>aprendido, nuestro </a:t>
            </a:r>
            <a:r>
              <a:rPr lang="es-MX" sz="3600" dirty="0">
                <a:latin typeface="Arial" pitchFamily="34" charset="0"/>
                <a:cs typeface="Arial" pitchFamily="34" charset="0"/>
              </a:rPr>
              <a:t>cerebro compara experiencias anteriores con las nuevas. Esto es así por que es tanta la información que recibimos, que es necesario organizarla de alguna forma para facilitar el aprendizaje. La capacidad de pensar al momento de hacer algo es lo que distingue a los seres humanos, el poder relacionar todos los conocimientos anteriores con los nuevos y llegar a nuevas conclusiones o jugadas.</a:t>
            </a:r>
          </a:p>
          <a:p>
            <a:pPr marL="525780" lvl="0" indent="-457200" algn="just">
              <a:lnSpc>
                <a:spcPct val="200000"/>
              </a:lnSpc>
              <a:buFont typeface="+mj-lt"/>
              <a:buAutoNum type="arabicPeriod"/>
            </a:pP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15331242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4.4. </a:t>
            </a:r>
            <a:r>
              <a:rPr lang="es-ES" dirty="0">
                <a:latin typeface="Arial" pitchFamily="34" charset="0"/>
                <a:cs typeface="Arial" pitchFamily="34" charset="0"/>
              </a:rPr>
              <a:t>Aprender a reaprender</a:t>
            </a:r>
            <a:endParaRPr lang="es-MX" dirty="0"/>
          </a:p>
        </p:txBody>
      </p:sp>
      <p:sp>
        <p:nvSpPr>
          <p:cNvPr id="3" name="2 Marcador de contenido"/>
          <p:cNvSpPr>
            <a:spLocks noGrp="1"/>
          </p:cNvSpPr>
          <p:nvPr>
            <p:ph idx="1"/>
          </p:nvPr>
        </p:nvSpPr>
        <p:spPr>
          <a:xfrm>
            <a:off x="1043492" y="1844824"/>
            <a:ext cx="6777317" cy="3987805"/>
          </a:xfrm>
          <a:ln>
            <a:solidFill>
              <a:schemeClr val="accent1"/>
            </a:solidFill>
          </a:ln>
        </p:spPr>
        <p:txBody>
          <a:bodyPr>
            <a:normAutofit fontScale="85000" lnSpcReduction="10000"/>
          </a:bodyPr>
          <a:lstStyle/>
          <a:p>
            <a:pPr marL="68580" lvl="0" indent="0" algn="just">
              <a:lnSpc>
                <a:spcPct val="200000"/>
              </a:lnSpc>
              <a:buNone/>
            </a:pPr>
            <a:r>
              <a:rPr lang="es-MX" dirty="0" smtClean="0">
                <a:solidFill>
                  <a:schemeClr val="accent1"/>
                </a:solidFill>
              </a:rPr>
              <a:t>3</a:t>
            </a:r>
            <a:r>
              <a:rPr lang="es-MX" sz="2000" dirty="0" smtClean="0">
                <a:solidFill>
                  <a:schemeClr val="accent1"/>
                </a:solidFill>
                <a:latin typeface="Arial" pitchFamily="34" charset="0"/>
                <a:cs typeface="Arial" pitchFamily="34" charset="0"/>
              </a:rPr>
              <a:t>.</a:t>
            </a:r>
            <a:r>
              <a:rPr lang="es-MX" sz="2000" dirty="0" smtClean="0">
                <a:latin typeface="Arial" pitchFamily="34" charset="0"/>
                <a:cs typeface="Arial" pitchFamily="34" charset="0"/>
              </a:rPr>
              <a:t> </a:t>
            </a:r>
            <a:r>
              <a:rPr lang="es-MX" sz="2000" dirty="0">
                <a:latin typeface="Arial" pitchFamily="34" charset="0"/>
                <a:cs typeface="Arial" pitchFamily="34" charset="0"/>
              </a:rPr>
              <a:t>Está claro que el cerebro humano es la más sorprendente máquina que existe sobre el planeta Tierra, pero es una máquina cuyo funcionamiento ignoramos en su mayor parte. El cerebro guarda la información a través de patrones neurológicos. Cuando el patrón se ha formado en tu cerebro (generalmente a través de la repetición), puede reconocerlo en el futuro como información almacenada que puede ya usarse a partir de ese </a:t>
            </a:r>
            <a:r>
              <a:rPr lang="es-MX" sz="2000" dirty="0" smtClean="0">
                <a:latin typeface="Arial" pitchFamily="34" charset="0"/>
                <a:cs typeface="Arial" pitchFamily="34" charset="0"/>
              </a:rPr>
              <a:t>momento.</a:t>
            </a:r>
            <a:endParaRPr lang="es-ES" sz="2000" dirty="0">
              <a:latin typeface="Arial" pitchFamily="34" charset="0"/>
              <a:cs typeface="Arial" pitchFamily="34" charset="0"/>
            </a:endParaRPr>
          </a:p>
          <a:p>
            <a:pPr marL="525780" lvl="0" indent="-457200" algn="just">
              <a:lnSpc>
                <a:spcPct val="200000"/>
              </a:lnSpc>
              <a:buFont typeface="+mj-lt"/>
              <a:buAutoNum type="arabicPeriod"/>
            </a:pP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3443126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4.4. </a:t>
            </a:r>
            <a:r>
              <a:rPr lang="es-ES" dirty="0">
                <a:latin typeface="Arial" pitchFamily="34" charset="0"/>
                <a:cs typeface="Arial" pitchFamily="34" charset="0"/>
              </a:rPr>
              <a:t>Aprender a reaprender</a:t>
            </a:r>
            <a:endParaRPr lang="es-MX" dirty="0"/>
          </a:p>
        </p:txBody>
      </p:sp>
      <p:sp>
        <p:nvSpPr>
          <p:cNvPr id="3" name="2 Marcador de contenido"/>
          <p:cNvSpPr>
            <a:spLocks noGrp="1"/>
          </p:cNvSpPr>
          <p:nvPr>
            <p:ph idx="1"/>
          </p:nvPr>
        </p:nvSpPr>
        <p:spPr>
          <a:xfrm>
            <a:off x="1043608" y="1556792"/>
            <a:ext cx="6777317" cy="144015"/>
          </a:xfrm>
          <a:solidFill>
            <a:schemeClr val="bg2"/>
          </a:solidFill>
          <a:ln>
            <a:solidFill>
              <a:schemeClr val="accent1"/>
            </a:solidFill>
          </a:ln>
        </p:spPr>
        <p:txBody>
          <a:bodyPr>
            <a:normAutofit fontScale="25000" lnSpcReduction="20000"/>
          </a:bodyPr>
          <a:lstStyle/>
          <a:p>
            <a:pPr marL="68580" indent="0" algn="just">
              <a:lnSpc>
                <a:spcPct val="200000"/>
              </a:lnSpc>
              <a:buNone/>
            </a:pPr>
            <a:r>
              <a:rPr lang="es-MX" sz="8000" dirty="0" smtClean="0">
                <a:solidFill>
                  <a:schemeClr val="accent1"/>
                </a:solidFill>
                <a:latin typeface="Arial" pitchFamily="34" charset="0"/>
                <a:cs typeface="Arial" pitchFamily="34" charset="0"/>
              </a:rPr>
              <a:t>4.</a:t>
            </a:r>
            <a:r>
              <a:rPr lang="es-MX" sz="8000" dirty="0" smtClean="0">
                <a:latin typeface="Arial" pitchFamily="34" charset="0"/>
                <a:cs typeface="Arial" pitchFamily="34" charset="0"/>
              </a:rPr>
              <a:t> </a:t>
            </a:r>
            <a:r>
              <a:rPr lang="es-MX" sz="8000" dirty="0">
                <a:latin typeface="Arial" pitchFamily="34" charset="0"/>
                <a:cs typeface="Arial" pitchFamily="34" charset="0"/>
              </a:rPr>
              <a:t>El aprender a reaprender tiene su soporte en la capacidad de asombrarse, de emocionarse ante la novedad y de valorar el nuevo aprendizaje como necesario para saber dar respuestas en el contexto en que se desenvuelve la persona. </a:t>
            </a:r>
          </a:p>
          <a:p>
            <a:pPr marL="68580" lvl="0" indent="0" algn="just">
              <a:lnSpc>
                <a:spcPct val="200000"/>
              </a:lnSpc>
              <a:buNone/>
            </a:pP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5" name="4 Rectángulo redondeado"/>
          <p:cNvSpPr/>
          <p:nvPr/>
        </p:nvSpPr>
        <p:spPr>
          <a:xfrm>
            <a:off x="1393907" y="4769395"/>
            <a:ext cx="1953957" cy="1672678"/>
          </a:xfrm>
          <a:prstGeom prst="roundRect">
            <a:avLst>
              <a:gd name="adj" fmla="val 16670"/>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652029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4.5. </a:t>
            </a:r>
            <a:r>
              <a:rPr lang="es-ES" dirty="0">
                <a:latin typeface="Arial" pitchFamily="34" charset="0"/>
                <a:cs typeface="Arial" pitchFamily="34" charset="0"/>
              </a:rPr>
              <a:t>Aprender a </a:t>
            </a:r>
            <a:r>
              <a:rPr lang="es-ES" dirty="0" smtClean="0">
                <a:latin typeface="Arial" pitchFamily="34" charset="0"/>
                <a:cs typeface="Arial" pitchFamily="34" charset="0"/>
              </a:rPr>
              <a:t>conocer</a:t>
            </a:r>
            <a:endParaRPr lang="es-MX" dirty="0"/>
          </a:p>
        </p:txBody>
      </p:sp>
      <p:sp>
        <p:nvSpPr>
          <p:cNvPr id="3" name="2 Marcador de contenido"/>
          <p:cNvSpPr>
            <a:spLocks noGrp="1"/>
          </p:cNvSpPr>
          <p:nvPr>
            <p:ph idx="1"/>
          </p:nvPr>
        </p:nvSpPr>
        <p:spPr>
          <a:xfrm>
            <a:off x="1043608" y="1484784"/>
            <a:ext cx="6777317" cy="144015"/>
          </a:xfrm>
          <a:solidFill>
            <a:schemeClr val="bg2"/>
          </a:solidFill>
          <a:ln>
            <a:solidFill>
              <a:schemeClr val="accent1"/>
            </a:solidFill>
          </a:ln>
        </p:spPr>
        <p:txBody>
          <a:bodyPr>
            <a:normAutofit fontScale="25000" lnSpcReduction="20000"/>
          </a:bodyPr>
          <a:lstStyle/>
          <a:p>
            <a:pPr lvl="0"/>
            <a:endParaRPr lang="es-CO" sz="8000" dirty="0" smtClean="0">
              <a:latin typeface="Colonna MT" pitchFamily="82" charset="0"/>
            </a:endParaRPr>
          </a:p>
          <a:p>
            <a:pPr lvl="0" algn="just">
              <a:lnSpc>
                <a:spcPct val="220000"/>
              </a:lnSpc>
            </a:pPr>
            <a:r>
              <a:rPr lang="es-CO" sz="8000" dirty="0" smtClean="0">
                <a:solidFill>
                  <a:schemeClr val="tx1"/>
                </a:solidFill>
                <a:latin typeface="Arial" pitchFamily="34" charset="0"/>
                <a:cs typeface="Arial" pitchFamily="34" charset="0"/>
              </a:rPr>
              <a:t>Consiste </a:t>
            </a:r>
            <a:r>
              <a:rPr lang="es-CO" sz="8000" dirty="0">
                <a:solidFill>
                  <a:schemeClr val="tx1"/>
                </a:solidFill>
                <a:latin typeface="Arial" pitchFamily="34" charset="0"/>
                <a:cs typeface="Arial" pitchFamily="34" charset="0"/>
              </a:rPr>
              <a:t>en adquirir los instrumentos del conocimiento y hacer énfasis en los métodos que se deben utilizar para </a:t>
            </a:r>
            <a:r>
              <a:rPr lang="es-CO" sz="8000" dirty="0" smtClean="0">
                <a:solidFill>
                  <a:schemeClr val="tx1"/>
                </a:solidFill>
                <a:latin typeface="Arial" pitchFamily="34" charset="0"/>
                <a:cs typeface="Arial" pitchFamily="34" charset="0"/>
              </a:rPr>
              <a:t>conocer.</a:t>
            </a:r>
          </a:p>
          <a:p>
            <a:pPr algn="just">
              <a:lnSpc>
                <a:spcPct val="220000"/>
              </a:lnSpc>
            </a:pPr>
            <a:r>
              <a:rPr lang="es-MX" sz="8000" dirty="0" smtClean="0">
                <a:latin typeface="Arial" pitchFamily="34" charset="0"/>
                <a:cs typeface="Arial" pitchFamily="34" charset="0"/>
              </a:rPr>
              <a:t>Implica </a:t>
            </a:r>
            <a:r>
              <a:rPr lang="es-MX" sz="8000" dirty="0">
                <a:latin typeface="Arial" pitchFamily="34" charset="0"/>
                <a:cs typeface="Arial" pitchFamily="34" charset="0"/>
              </a:rPr>
              <a:t>aprender a aprender para continuar incorporando nuevos conocimientos a las estructuras ya </a:t>
            </a:r>
            <a:r>
              <a:rPr lang="es-MX" sz="8000" dirty="0" smtClean="0">
                <a:latin typeface="Arial" pitchFamily="34" charset="0"/>
                <a:cs typeface="Arial" pitchFamily="34" charset="0"/>
              </a:rPr>
              <a:t>establecidas.</a:t>
            </a:r>
            <a:endParaRPr lang="es-ES" sz="8000" dirty="0">
              <a:latin typeface="Arial" pitchFamily="34" charset="0"/>
              <a:cs typeface="Arial" pitchFamily="34" charset="0"/>
            </a:endParaRPr>
          </a:p>
          <a:p>
            <a:pPr lvl="0" algn="just">
              <a:lnSpc>
                <a:spcPct val="220000"/>
              </a:lnSpc>
            </a:pPr>
            <a:endParaRPr lang="es-CO" sz="8000" dirty="0" smtClean="0">
              <a:solidFill>
                <a:schemeClr val="tx1"/>
              </a:solidFill>
              <a:latin typeface="Arial" pitchFamily="34" charset="0"/>
              <a:cs typeface="Arial" pitchFamily="34" charset="0"/>
            </a:endParaRPr>
          </a:p>
          <a:p>
            <a:pPr lvl="0" algn="just">
              <a:lnSpc>
                <a:spcPct val="220000"/>
              </a:lnSpc>
            </a:pPr>
            <a:endParaRPr lang="es-CO" sz="8000" dirty="0">
              <a:solidFill>
                <a:schemeClr val="tx1"/>
              </a:solidFill>
              <a:latin typeface="Arial" pitchFamily="34" charset="0"/>
              <a:cs typeface="Arial" pitchFamily="34" charset="0"/>
            </a:endParaRPr>
          </a:p>
          <a:p>
            <a:pPr marL="68580" lvl="0" indent="0" algn="just">
              <a:lnSpc>
                <a:spcPct val="220000"/>
              </a:lnSpc>
              <a:buNone/>
            </a:pPr>
            <a:endParaRPr lang="es-ES" sz="80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743165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4.5. </a:t>
            </a:r>
            <a:r>
              <a:rPr lang="es-ES" dirty="0">
                <a:latin typeface="Arial" pitchFamily="34" charset="0"/>
                <a:cs typeface="Arial" pitchFamily="34" charset="0"/>
              </a:rPr>
              <a:t>Aprender a </a:t>
            </a:r>
            <a:r>
              <a:rPr lang="es-ES" dirty="0" smtClean="0">
                <a:latin typeface="Arial" pitchFamily="34" charset="0"/>
                <a:cs typeface="Arial" pitchFamily="34" charset="0"/>
              </a:rPr>
              <a:t>conocer</a:t>
            </a:r>
            <a:endParaRPr lang="es-MX" dirty="0"/>
          </a:p>
        </p:txBody>
      </p:sp>
      <p:sp>
        <p:nvSpPr>
          <p:cNvPr id="3" name="2 Marcador de contenido"/>
          <p:cNvSpPr>
            <a:spLocks noGrp="1"/>
          </p:cNvSpPr>
          <p:nvPr>
            <p:ph idx="1"/>
          </p:nvPr>
        </p:nvSpPr>
        <p:spPr>
          <a:xfrm>
            <a:off x="1043608" y="1484784"/>
            <a:ext cx="6777317" cy="144015"/>
          </a:xfrm>
          <a:solidFill>
            <a:schemeClr val="bg2"/>
          </a:solidFill>
          <a:ln>
            <a:solidFill>
              <a:schemeClr val="accent1"/>
            </a:solidFill>
          </a:ln>
        </p:spPr>
        <p:txBody>
          <a:bodyPr>
            <a:normAutofit fontScale="25000" lnSpcReduction="20000"/>
          </a:bodyPr>
          <a:lstStyle/>
          <a:p>
            <a:pPr lvl="0"/>
            <a:endParaRPr lang="es-CO" sz="8000" dirty="0" smtClean="0">
              <a:latin typeface="Colonna MT" pitchFamily="82" charset="0"/>
            </a:endParaRPr>
          </a:p>
          <a:p>
            <a:pPr algn="just">
              <a:lnSpc>
                <a:spcPct val="220000"/>
              </a:lnSpc>
            </a:pPr>
            <a:r>
              <a:rPr lang="es-MX" sz="8000" dirty="0" smtClean="0">
                <a:latin typeface="Arial" pitchFamily="34" charset="0"/>
                <a:cs typeface="Arial" pitchFamily="34" charset="0"/>
              </a:rPr>
              <a:t>Esto </a:t>
            </a:r>
            <a:r>
              <a:rPr lang="es-MX" sz="8000" dirty="0">
                <a:latin typeface="Arial" pitchFamily="34" charset="0"/>
                <a:cs typeface="Arial" pitchFamily="34" charset="0"/>
              </a:rPr>
              <a:t>conllevaría a ejercitar la memorización asociativa y a ejercitar el pensamiento desde una articulación entre lo concreto y lo abstracto, como requerimiento para el desarrollo del pensamiento.</a:t>
            </a:r>
            <a:br>
              <a:rPr lang="es-MX" sz="8000" dirty="0">
                <a:latin typeface="Arial" pitchFamily="34" charset="0"/>
                <a:cs typeface="Arial" pitchFamily="34" charset="0"/>
              </a:rPr>
            </a:br>
            <a:endParaRPr lang="es-MX" sz="8000" dirty="0">
              <a:latin typeface="Arial" pitchFamily="34" charset="0"/>
              <a:cs typeface="Arial" pitchFamily="34" charset="0"/>
            </a:endParaRPr>
          </a:p>
          <a:p>
            <a:pPr lvl="0" algn="just">
              <a:lnSpc>
                <a:spcPct val="220000"/>
              </a:lnSpc>
            </a:pPr>
            <a:endParaRPr lang="es-CO" sz="8000" dirty="0" smtClean="0">
              <a:solidFill>
                <a:schemeClr val="tx1"/>
              </a:solidFill>
              <a:latin typeface="Arial" pitchFamily="34" charset="0"/>
              <a:cs typeface="Arial" pitchFamily="34" charset="0"/>
            </a:endParaRPr>
          </a:p>
          <a:p>
            <a:pPr marL="68580" lvl="0" indent="0" algn="just">
              <a:lnSpc>
                <a:spcPct val="220000"/>
              </a:lnSpc>
              <a:buNone/>
            </a:pPr>
            <a:endParaRPr lang="es-ES" sz="80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pic>
        <p:nvPicPr>
          <p:cNvPr id="5" name="Picture 4" descr="http://t3.gstatic.com/images?q=tbn:ANd9GcTdYfLkORWoMJ__OQkZ-HW_iwoxgL9I3zSfzaOCcgUQiNXpJYl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1323" y="4365104"/>
            <a:ext cx="2012486" cy="1800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5821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r>
              <a:rPr lang="es-ES" dirty="0" smtClean="0">
                <a:latin typeface="Arial" pitchFamily="34" charset="0"/>
                <a:cs typeface="Arial" pitchFamily="34" charset="0"/>
              </a:rPr>
              <a:t>4.5. </a:t>
            </a:r>
            <a:r>
              <a:rPr lang="es-ES" dirty="0">
                <a:latin typeface="Arial" pitchFamily="34" charset="0"/>
                <a:cs typeface="Arial" pitchFamily="34" charset="0"/>
              </a:rPr>
              <a:t>Aprender a </a:t>
            </a:r>
            <a:r>
              <a:rPr lang="es-ES" dirty="0" smtClean="0">
                <a:latin typeface="Arial" pitchFamily="34" charset="0"/>
                <a:cs typeface="Arial" pitchFamily="34" charset="0"/>
              </a:rPr>
              <a:t>conocer</a:t>
            </a:r>
            <a:endParaRPr lang="es-MX" dirty="0"/>
          </a:p>
        </p:txBody>
      </p:sp>
      <p:sp>
        <p:nvSpPr>
          <p:cNvPr id="3" name="2 Marcador de contenido"/>
          <p:cNvSpPr>
            <a:spLocks noGrp="1"/>
          </p:cNvSpPr>
          <p:nvPr>
            <p:ph idx="1"/>
          </p:nvPr>
        </p:nvSpPr>
        <p:spPr>
          <a:xfrm>
            <a:off x="1043608" y="1484784"/>
            <a:ext cx="6777317" cy="144015"/>
          </a:xfrm>
          <a:solidFill>
            <a:schemeClr val="bg2"/>
          </a:solidFill>
          <a:ln>
            <a:solidFill>
              <a:schemeClr val="accent1"/>
            </a:solidFill>
          </a:ln>
        </p:spPr>
        <p:txBody>
          <a:bodyPr>
            <a:normAutofit fontScale="25000" lnSpcReduction="20000"/>
          </a:bodyPr>
          <a:lstStyle/>
          <a:p>
            <a:pPr lvl="0"/>
            <a:endParaRPr lang="es-CO" sz="8000" dirty="0" smtClean="0">
              <a:latin typeface="Arial" pitchFamily="34" charset="0"/>
              <a:cs typeface="Arial" pitchFamily="34" charset="0"/>
            </a:endParaRPr>
          </a:p>
          <a:p>
            <a:pPr algn="just">
              <a:lnSpc>
                <a:spcPct val="220000"/>
              </a:lnSpc>
            </a:pPr>
            <a:r>
              <a:rPr lang="es-MX" sz="8000" dirty="0">
                <a:latin typeface="Arial" pitchFamily="34" charset="0"/>
                <a:cs typeface="Arial" pitchFamily="34" charset="0"/>
              </a:rPr>
              <a:t>Es descubrir, crear, inventar, los medios que le permiten seguir con los procesos de asimilación y acomodación intelectiva de un modo intermitente, en todos nosotros que somos unos aprendices permanentes, implica necesariamente aprender a aprender ejercitando la atención, la memoria y el </a:t>
            </a:r>
            <a:r>
              <a:rPr lang="es-MX" sz="8000" dirty="0" smtClean="0">
                <a:latin typeface="Arial" pitchFamily="34" charset="0"/>
                <a:cs typeface="Arial" pitchFamily="34" charset="0"/>
              </a:rPr>
              <a:t>pensamiento</a:t>
            </a:r>
            <a:r>
              <a:rPr lang="es-MX" sz="8000" dirty="0">
                <a:latin typeface="Arial" pitchFamily="34" charset="0"/>
                <a:cs typeface="Arial" pitchFamily="34" charset="0"/>
              </a:rPr>
              <a:t>, como instrumentos para </a:t>
            </a:r>
            <a:r>
              <a:rPr lang="es-MX" sz="8000" dirty="0" smtClean="0">
                <a:latin typeface="Arial" pitchFamily="34" charset="0"/>
                <a:cs typeface="Arial" pitchFamily="34" charset="0"/>
              </a:rPr>
              <a:t>comprender.</a:t>
            </a:r>
            <a:endParaRPr lang="es-MX" sz="8000" dirty="0">
              <a:latin typeface="Arial" pitchFamily="34" charset="0"/>
              <a:cs typeface="Arial" pitchFamily="34" charset="0"/>
            </a:endParaRPr>
          </a:p>
          <a:p>
            <a:pPr lvl="0" algn="just">
              <a:lnSpc>
                <a:spcPct val="220000"/>
              </a:lnSpc>
            </a:pPr>
            <a:endParaRPr lang="es-CO" sz="8000" dirty="0" smtClean="0">
              <a:solidFill>
                <a:schemeClr val="tx1"/>
              </a:solidFill>
              <a:latin typeface="Arial" pitchFamily="34" charset="0"/>
              <a:cs typeface="Arial" pitchFamily="34" charset="0"/>
            </a:endParaRPr>
          </a:p>
          <a:p>
            <a:pPr marL="68580" lvl="0" indent="0" algn="just">
              <a:lnSpc>
                <a:spcPct val="220000"/>
              </a:lnSpc>
              <a:buNone/>
            </a:pPr>
            <a:endParaRPr lang="es-ES" sz="80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37356345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140968"/>
            <a:ext cx="4672468" cy="324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pPr algn="l"/>
            <a:r>
              <a:rPr lang="es-ES" dirty="0" smtClean="0">
                <a:latin typeface="Arial" pitchFamily="34" charset="0"/>
                <a:cs typeface="Arial" pitchFamily="34" charset="0"/>
              </a:rPr>
              <a:t>4.5. </a:t>
            </a:r>
            <a:r>
              <a:rPr lang="es-ES" dirty="0">
                <a:latin typeface="Arial" pitchFamily="34" charset="0"/>
                <a:cs typeface="Arial" pitchFamily="34" charset="0"/>
              </a:rPr>
              <a:t>Aprender a </a:t>
            </a:r>
            <a:r>
              <a:rPr lang="es-ES" dirty="0" smtClean="0">
                <a:latin typeface="Arial" pitchFamily="34" charset="0"/>
                <a:cs typeface="Arial" pitchFamily="34" charset="0"/>
              </a:rPr>
              <a:t>conocer</a:t>
            </a:r>
            <a:endParaRPr lang="es-MX" dirty="0">
              <a:latin typeface="Arial" pitchFamily="34" charset="0"/>
              <a:cs typeface="Arial" pitchFamily="34" charset="0"/>
            </a:endParaRPr>
          </a:p>
        </p:txBody>
      </p:sp>
      <p:sp>
        <p:nvSpPr>
          <p:cNvPr id="3" name="2 Marcador de contenido"/>
          <p:cNvSpPr>
            <a:spLocks noGrp="1"/>
          </p:cNvSpPr>
          <p:nvPr>
            <p:ph idx="1"/>
          </p:nvPr>
        </p:nvSpPr>
        <p:spPr>
          <a:xfrm>
            <a:off x="1043608" y="1844824"/>
            <a:ext cx="6777317" cy="1609404"/>
          </a:xfrm>
        </p:spPr>
        <p:txBody>
          <a:bodyPr>
            <a:normAutofit lnSpcReduction="10000"/>
          </a:bodyPr>
          <a:lstStyle/>
          <a:p>
            <a:pPr marL="0" indent="0" algn="just">
              <a:buNone/>
            </a:pPr>
            <a:endParaRPr lang="es-ES" dirty="0" smtClean="0"/>
          </a:p>
          <a:p>
            <a:pPr marL="0" indent="0" algn="just">
              <a:buNone/>
            </a:pPr>
            <a:r>
              <a:rPr lang="es-ES" dirty="0" smtClean="0"/>
              <a:t>Es aprender a distinguir que nos falta por ver, saber y disfrutar lo que haces por primera vez.</a:t>
            </a:r>
            <a:endParaRPr lang="es-MX" dirty="0"/>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a:p>
            <a:endParaRPr lang="es-MX" dirty="0"/>
          </a:p>
        </p:txBody>
      </p:sp>
    </p:spTree>
    <p:extLst>
      <p:ext uri="{BB962C8B-B14F-4D97-AF65-F5344CB8AC3E}">
        <p14:creationId xmlns:p14="http://schemas.microsoft.com/office/powerpoint/2010/main" val="939409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829896"/>
          </a:xfrm>
        </p:spPr>
        <p:txBody>
          <a:bodyPr>
            <a:noAutofit/>
          </a:bodyPr>
          <a:lstStyle/>
          <a:p>
            <a:r>
              <a:rPr lang="es-ES" sz="2800" dirty="0" smtClean="0">
                <a:latin typeface="Arial" pitchFamily="34" charset="0"/>
                <a:cs typeface="Arial" pitchFamily="34" charset="0"/>
              </a:rPr>
              <a:t>Guión explicativo para el empleo del material, con relación a los objetivos y contenidos del curso.</a:t>
            </a:r>
            <a:endParaRPr lang="es-ES" sz="2800" dirty="0">
              <a:latin typeface="Arial" pitchFamily="34" charset="0"/>
              <a:cs typeface="Arial" pitchFamily="34" charset="0"/>
            </a:endParaRPr>
          </a:p>
        </p:txBody>
      </p:sp>
      <p:sp>
        <p:nvSpPr>
          <p:cNvPr id="5" name="4 CuadroTexto"/>
          <p:cNvSpPr txBox="1"/>
          <p:nvPr/>
        </p:nvSpPr>
        <p:spPr>
          <a:xfrm>
            <a:off x="827584" y="2060848"/>
            <a:ext cx="7128792" cy="830997"/>
          </a:xfrm>
          <a:prstGeom prst="rect">
            <a:avLst/>
          </a:prstGeom>
          <a:noFill/>
        </p:spPr>
        <p:txBody>
          <a:bodyPr wrap="square" rtlCol="0">
            <a:spAutoFit/>
          </a:bodyPr>
          <a:lstStyle/>
          <a:p>
            <a:pPr algn="just"/>
            <a:r>
              <a:rPr lang="es-ES" sz="2400" dirty="0" smtClean="0">
                <a:latin typeface="Arial" pitchFamily="34" charset="0"/>
                <a:cs typeface="Arial" pitchFamily="34" charset="0"/>
              </a:rPr>
              <a:t>Este material contempla la unidad de competencia 4 con 28 diapositivas.</a:t>
            </a:r>
            <a:endParaRPr lang="es-ES" sz="2400" dirty="0">
              <a:latin typeface="Arial" pitchFamily="34" charset="0"/>
              <a:cs typeface="Arial" pitchFamily="34" charset="0"/>
            </a:endParaRPr>
          </a:p>
        </p:txBody>
      </p:sp>
    </p:spTree>
    <p:extLst>
      <p:ext uri="{BB962C8B-B14F-4D97-AF65-F5344CB8AC3E}">
        <p14:creationId xmlns:p14="http://schemas.microsoft.com/office/powerpoint/2010/main" val="37678249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601136"/>
          </a:xfrm>
        </p:spPr>
        <p:txBody>
          <a:bodyPr>
            <a:normAutofit fontScale="90000"/>
          </a:bodyPr>
          <a:lstStyle/>
          <a:p>
            <a:pPr algn="l"/>
            <a:r>
              <a:rPr lang="es-ES" dirty="0" smtClean="0">
                <a:latin typeface="Arial" pitchFamily="34" charset="0"/>
                <a:cs typeface="Arial" pitchFamily="34" charset="0"/>
              </a:rPr>
              <a:t>4.6. </a:t>
            </a:r>
            <a:r>
              <a:rPr lang="es-ES" dirty="0">
                <a:latin typeface="Arial" pitchFamily="34" charset="0"/>
                <a:cs typeface="Arial" pitchFamily="34" charset="0"/>
              </a:rPr>
              <a:t>Aprender a </a:t>
            </a:r>
            <a:r>
              <a:rPr lang="es-ES" dirty="0" smtClean="0">
                <a:latin typeface="Arial" pitchFamily="34" charset="0"/>
                <a:cs typeface="Arial" pitchFamily="34" charset="0"/>
              </a:rPr>
              <a:t>hacer</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normAutofit fontScale="92500"/>
          </a:bodyPr>
          <a:lstStyle/>
          <a:p>
            <a:pPr indent="-342900" algn="just">
              <a:buFont typeface="Courier New" pitchFamily="49" charset="0"/>
              <a:buChar char="o"/>
            </a:pPr>
            <a:r>
              <a:rPr lang="es-ES" dirty="0" smtClean="0"/>
              <a:t>Habilidad de sentir o percibir las posibilidades y probabilidades de conseguir las metas</a:t>
            </a:r>
            <a:r>
              <a:rPr lang="es-ES" dirty="0"/>
              <a:t>. </a:t>
            </a:r>
            <a:endParaRPr lang="es-ES" dirty="0" smtClean="0"/>
          </a:p>
          <a:p>
            <a:pPr indent="-342900" algn="just">
              <a:buFont typeface="Courier New" pitchFamily="49" charset="0"/>
              <a:buChar char="o"/>
            </a:pPr>
            <a:endParaRPr lang="es-ES" dirty="0" smtClean="0"/>
          </a:p>
          <a:p>
            <a:pPr indent="-342900" algn="just">
              <a:buFont typeface="Courier New" pitchFamily="49" charset="0"/>
              <a:buChar char="o"/>
            </a:pPr>
            <a:r>
              <a:rPr lang="es-ES" dirty="0" smtClean="0"/>
              <a:t>Ejecución </a:t>
            </a:r>
            <a:r>
              <a:rPr lang="es-ES" dirty="0"/>
              <a:t>de  procedimientos   y estrategias, técnicas y habilidades, destrezas y </a:t>
            </a:r>
            <a:r>
              <a:rPr lang="es-ES" dirty="0" smtClean="0"/>
              <a:t>métodos.</a:t>
            </a:r>
          </a:p>
          <a:p>
            <a:pPr indent="-342900" algn="just">
              <a:buFont typeface="Courier New" pitchFamily="49" charset="0"/>
              <a:buChar char="o"/>
            </a:pPr>
            <a:endParaRPr lang="es-ES" dirty="0"/>
          </a:p>
          <a:p>
            <a:pPr indent="-342900" algn="just">
              <a:buFont typeface="Courier New" pitchFamily="49" charset="0"/>
              <a:buChar char="o"/>
            </a:pPr>
            <a:r>
              <a:rPr lang="es-ES" dirty="0" smtClean="0"/>
              <a:t>Saber </a:t>
            </a:r>
            <a:r>
              <a:rPr lang="es-ES" dirty="0"/>
              <a:t>de tipo práctico que va desde una etapa inicial a una etapa de </a:t>
            </a:r>
            <a:r>
              <a:rPr lang="es-ES" dirty="0" smtClean="0"/>
              <a:t>consolidación.</a:t>
            </a:r>
            <a:endParaRPr lang="es-ES" dirty="0"/>
          </a:p>
          <a:p>
            <a:pPr marL="0" indent="0" algn="just">
              <a:buNone/>
            </a:pPr>
            <a:endParaRPr lang="es-MX" dirty="0"/>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36738399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601136"/>
          </a:xfrm>
        </p:spPr>
        <p:txBody>
          <a:bodyPr>
            <a:normAutofit fontScale="90000"/>
          </a:bodyPr>
          <a:lstStyle/>
          <a:p>
            <a:pPr algn="l"/>
            <a:r>
              <a:rPr lang="es-ES" dirty="0" smtClean="0">
                <a:latin typeface="Arial" pitchFamily="34" charset="0"/>
                <a:cs typeface="Arial" pitchFamily="34" charset="0"/>
              </a:rPr>
              <a:t>4.6. </a:t>
            </a:r>
            <a:r>
              <a:rPr lang="es-ES" dirty="0">
                <a:latin typeface="Arial" pitchFamily="34" charset="0"/>
                <a:cs typeface="Arial" pitchFamily="34" charset="0"/>
              </a:rPr>
              <a:t>Aprender a </a:t>
            </a:r>
            <a:r>
              <a:rPr lang="es-ES" dirty="0" smtClean="0">
                <a:latin typeface="Arial" pitchFamily="34" charset="0"/>
                <a:cs typeface="Arial" pitchFamily="34" charset="0"/>
              </a:rPr>
              <a:t>hacer</a:t>
            </a:r>
            <a:endParaRPr lang="es-MX"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indent="-342900" algn="just">
              <a:lnSpc>
                <a:spcPct val="150000"/>
              </a:lnSpc>
              <a:buFont typeface="Courier New" pitchFamily="49" charset="0"/>
              <a:buChar char="o"/>
            </a:pPr>
            <a:r>
              <a:rPr lang="es-ES" dirty="0" smtClean="0"/>
              <a:t>Requiere </a:t>
            </a:r>
            <a:r>
              <a:rPr lang="es-ES" dirty="0"/>
              <a:t>de </a:t>
            </a:r>
            <a:r>
              <a:rPr lang="es-ES" dirty="0" smtClean="0"/>
              <a:t>cualidades </a:t>
            </a:r>
            <a:r>
              <a:rPr lang="es-ES" dirty="0"/>
              <a:t>humanas </a:t>
            </a:r>
            <a:r>
              <a:rPr lang="es-ES" dirty="0" smtClean="0"/>
              <a:t>subjetivas, </a:t>
            </a:r>
            <a:r>
              <a:rPr lang="es-ES" dirty="0"/>
              <a:t>innatas o adquiridas que corresponden al establecimiento de relaciones estables y eficaces entre las personas </a:t>
            </a:r>
            <a:r>
              <a:rPr lang="es-ES" dirty="0" smtClean="0"/>
              <a:t> </a:t>
            </a:r>
            <a:r>
              <a:rPr lang="es-ES" dirty="0"/>
              <a:t>como</a:t>
            </a:r>
            <a:r>
              <a:rPr lang="es-ES" dirty="0" smtClean="0"/>
              <a:t>:  comunicación y trabajo en equipo.</a:t>
            </a:r>
            <a:endParaRPr lang="es-ES" dirty="0"/>
          </a:p>
          <a:p>
            <a:pPr marL="0" indent="0" algn="just">
              <a:buNone/>
            </a:pPr>
            <a:endParaRPr lang="es-MX" dirty="0"/>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3057666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601136"/>
          </a:xfrm>
        </p:spPr>
        <p:txBody>
          <a:bodyPr>
            <a:normAutofit fontScale="90000"/>
          </a:bodyPr>
          <a:lstStyle/>
          <a:p>
            <a:pPr algn="l"/>
            <a:r>
              <a:rPr lang="es-ES" dirty="0" smtClean="0">
                <a:latin typeface="Arial" pitchFamily="34" charset="0"/>
                <a:cs typeface="Arial" pitchFamily="34" charset="0"/>
              </a:rPr>
              <a:t>4.6. </a:t>
            </a:r>
            <a:r>
              <a:rPr lang="es-ES" dirty="0">
                <a:latin typeface="Arial" pitchFamily="34" charset="0"/>
                <a:cs typeface="Arial" pitchFamily="34" charset="0"/>
              </a:rPr>
              <a:t>Aprender a </a:t>
            </a:r>
            <a:r>
              <a:rPr lang="es-ES" dirty="0" smtClean="0">
                <a:latin typeface="Arial" pitchFamily="34" charset="0"/>
                <a:cs typeface="Arial" pitchFamily="34" charset="0"/>
              </a:rPr>
              <a:t>hacer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6" name="5 Rectángulo"/>
          <p:cNvSpPr/>
          <p:nvPr/>
        </p:nvSpPr>
        <p:spPr>
          <a:xfrm>
            <a:off x="971600" y="1484784"/>
            <a:ext cx="6912768" cy="3231654"/>
          </a:xfrm>
          <a:prstGeom prst="rect">
            <a:avLst/>
          </a:prstGeom>
        </p:spPr>
        <p:txBody>
          <a:bodyPr wrap="square">
            <a:spAutoFit/>
          </a:bodyPr>
          <a:lstStyle/>
          <a:p>
            <a:pPr marL="342900" indent="-342900">
              <a:lnSpc>
                <a:spcPct val="150000"/>
              </a:lnSpc>
              <a:buFont typeface="Courier New" pitchFamily="49" charset="0"/>
              <a:buChar char="o"/>
            </a:pPr>
            <a:r>
              <a:rPr lang="es-ES" sz="2400" dirty="0">
                <a:latin typeface="Arial" pitchFamily="34" charset="0"/>
                <a:cs typeface="Arial" pitchFamily="34" charset="0"/>
              </a:rPr>
              <a:t>Ser capaz de manera creadora y responsable en su propi o </a:t>
            </a:r>
            <a:r>
              <a:rPr lang="es-ES" sz="2400" dirty="0" smtClean="0">
                <a:latin typeface="Arial" pitchFamily="34" charset="0"/>
                <a:cs typeface="Arial" pitchFamily="34" charset="0"/>
              </a:rPr>
              <a:t>entorno.</a:t>
            </a:r>
          </a:p>
          <a:p>
            <a:pPr marL="342900" indent="-342900">
              <a:lnSpc>
                <a:spcPct val="150000"/>
              </a:lnSpc>
              <a:buFont typeface="Courier New" pitchFamily="49" charset="0"/>
              <a:buChar char="o"/>
            </a:pPr>
            <a:r>
              <a:rPr lang="es-ES" sz="2400" dirty="0" smtClean="0">
                <a:latin typeface="Arial" pitchFamily="34" charset="0"/>
                <a:cs typeface="Arial" pitchFamily="34" charset="0"/>
              </a:rPr>
              <a:t>Llegar </a:t>
            </a:r>
            <a:r>
              <a:rPr lang="es-ES" sz="2400" dirty="0">
                <a:latin typeface="Arial" pitchFamily="34" charset="0"/>
                <a:cs typeface="Arial" pitchFamily="34" charset="0"/>
              </a:rPr>
              <a:t>a una realidad  creadora y responsable en su propio </a:t>
            </a:r>
            <a:r>
              <a:rPr lang="es-ES" sz="2400" dirty="0" smtClean="0">
                <a:latin typeface="Arial" pitchFamily="34" charset="0"/>
                <a:cs typeface="Arial" pitchFamily="34" charset="0"/>
              </a:rPr>
              <a:t>entorno.</a:t>
            </a:r>
          </a:p>
          <a:p>
            <a:pPr marL="342900" indent="-342900">
              <a:lnSpc>
                <a:spcPct val="150000"/>
              </a:lnSpc>
              <a:buFont typeface="Courier New" pitchFamily="49" charset="0"/>
              <a:buChar char="o"/>
            </a:pPr>
            <a:r>
              <a:rPr lang="es-ES" sz="2400" dirty="0">
                <a:latin typeface="Arial" pitchFamily="34" charset="0"/>
                <a:cs typeface="Arial" pitchFamily="34" charset="0"/>
              </a:rPr>
              <a:t>Adquirir una formación técnica y </a:t>
            </a:r>
            <a:r>
              <a:rPr lang="es-ES" sz="2400" dirty="0" smtClean="0">
                <a:latin typeface="Arial" pitchFamily="34" charset="0"/>
                <a:cs typeface="Arial" pitchFamily="34" charset="0"/>
              </a:rPr>
              <a:t>profesional.</a:t>
            </a:r>
            <a:endParaRPr lang="es-ES" sz="2400" dirty="0">
              <a:latin typeface="Arial" pitchFamily="34" charset="0"/>
              <a:cs typeface="Arial" pitchFamily="34" charset="0"/>
            </a:endParaRPr>
          </a:p>
          <a:p>
            <a:endParaRPr lang="es-ES" sz="2400" dirty="0">
              <a:latin typeface="Arial" pitchFamily="34" charset="0"/>
              <a:cs typeface="Arial"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2688" y="1720850"/>
            <a:ext cx="6778625" cy="2788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4540708"/>
            <a:ext cx="2013734" cy="1792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32475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601136"/>
          </a:xfrm>
        </p:spPr>
        <p:txBody>
          <a:bodyPr>
            <a:normAutofit fontScale="90000"/>
          </a:bodyPr>
          <a:lstStyle/>
          <a:p>
            <a:pPr algn="l"/>
            <a:r>
              <a:rPr lang="es-ES" dirty="0" smtClean="0">
                <a:latin typeface="Arial" pitchFamily="34" charset="0"/>
                <a:cs typeface="Arial" pitchFamily="34" charset="0"/>
              </a:rPr>
              <a:t>4.6.  Aprender a hacer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6" name="5 Rectángulo"/>
          <p:cNvSpPr/>
          <p:nvPr/>
        </p:nvSpPr>
        <p:spPr>
          <a:xfrm>
            <a:off x="971600" y="1484784"/>
            <a:ext cx="6912768" cy="3600986"/>
          </a:xfrm>
          <a:prstGeom prst="rect">
            <a:avLst/>
          </a:prstGeom>
        </p:spPr>
        <p:txBody>
          <a:bodyPr wrap="square">
            <a:spAutoFit/>
          </a:bodyPr>
          <a:lstStyle/>
          <a:p>
            <a:pPr marL="342900" indent="-342900" algn="just">
              <a:lnSpc>
                <a:spcPct val="150000"/>
              </a:lnSpc>
              <a:buFont typeface="Courier New" pitchFamily="49" charset="0"/>
              <a:buChar char="o"/>
            </a:pPr>
            <a:r>
              <a:rPr lang="es-ES" sz="2400" dirty="0" smtClean="0">
                <a:latin typeface="Arial" pitchFamily="34" charset="0"/>
                <a:cs typeface="Arial" pitchFamily="34" charset="0"/>
              </a:rPr>
              <a:t>Aplicar </a:t>
            </a:r>
            <a:r>
              <a:rPr lang="es-ES" sz="2400" dirty="0">
                <a:latin typeface="Arial" pitchFamily="34" charset="0"/>
                <a:cs typeface="Arial" pitchFamily="34" charset="0"/>
              </a:rPr>
              <a:t>en la vida cotidiana los  </a:t>
            </a:r>
            <a:r>
              <a:rPr lang="es-ES" sz="2400" dirty="0" smtClean="0">
                <a:latin typeface="Arial" pitchFamily="34" charset="0"/>
                <a:cs typeface="Arial" pitchFamily="34" charset="0"/>
              </a:rPr>
              <a:t>conocimientos adquiridos.</a:t>
            </a:r>
            <a:endParaRPr lang="es-ES" sz="2400" dirty="0">
              <a:latin typeface="Arial" pitchFamily="34" charset="0"/>
              <a:cs typeface="Arial" pitchFamily="34" charset="0"/>
            </a:endParaRPr>
          </a:p>
          <a:p>
            <a:pPr marL="342900" indent="-342900" algn="just">
              <a:lnSpc>
                <a:spcPct val="150000"/>
              </a:lnSpc>
              <a:buFont typeface="Courier New" pitchFamily="49" charset="0"/>
              <a:buChar char="o"/>
            </a:pPr>
            <a:r>
              <a:rPr lang="es-ES" sz="2400" dirty="0">
                <a:latin typeface="Arial" pitchFamily="34" charset="0"/>
                <a:cs typeface="Arial" pitchFamily="34" charset="0"/>
              </a:rPr>
              <a:t>El conocimiento  de los valores y las competencias necesarias para participar  en el buen </a:t>
            </a:r>
            <a:r>
              <a:rPr lang="es-ES" sz="2400" dirty="0" smtClean="0">
                <a:latin typeface="Arial" pitchFamily="34" charset="0"/>
                <a:cs typeface="Arial" pitchFamily="34" charset="0"/>
              </a:rPr>
              <a:t>hacer.</a:t>
            </a:r>
            <a:endParaRPr lang="es-ES" sz="2400" dirty="0">
              <a:latin typeface="Arial" pitchFamily="34" charset="0"/>
              <a:cs typeface="Arial" pitchFamily="34" charset="0"/>
            </a:endParaRPr>
          </a:p>
          <a:p>
            <a:endParaRPr lang="es-ES" sz="2400" dirty="0">
              <a:latin typeface="Arial" pitchFamily="34" charset="0"/>
              <a:cs typeface="Arial" pitchFamily="34" charset="0"/>
            </a:endParaRPr>
          </a:p>
          <a:p>
            <a:pPr marL="342900" indent="-342900">
              <a:buFont typeface="Courier New" pitchFamily="49" charset="0"/>
              <a:buChar char="o"/>
            </a:pPr>
            <a:endParaRPr lang="es-ES" sz="2400" dirty="0">
              <a:latin typeface="Arial" pitchFamily="34" charset="0"/>
              <a:cs typeface="Arial"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4509120"/>
            <a:ext cx="2036147" cy="1812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72053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397473"/>
            <a:ext cx="4320479" cy="4320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043490" y="1027664"/>
            <a:ext cx="7024744" cy="529128"/>
          </a:xfrm>
        </p:spPr>
        <p:txBody>
          <a:bodyPr>
            <a:normAutofit fontScale="90000"/>
          </a:bodyPr>
          <a:lstStyle/>
          <a:p>
            <a:pPr algn="l"/>
            <a:r>
              <a:rPr lang="es-ES" smtClean="0">
                <a:latin typeface="Arial" pitchFamily="34" charset="0"/>
                <a:cs typeface="Arial" pitchFamily="34" charset="0"/>
              </a:rPr>
              <a:t>4.7 Aprender a convivir</a:t>
            </a:r>
            <a:endParaRPr lang="es-MX" dirty="0">
              <a:latin typeface="Arial" pitchFamily="34" charset="0"/>
              <a:cs typeface="Arial" pitchFamily="34" charset="0"/>
            </a:endParaRPr>
          </a:p>
        </p:txBody>
      </p:sp>
      <p:sp>
        <p:nvSpPr>
          <p:cNvPr id="3" name="2 Marcador de contenido"/>
          <p:cNvSpPr>
            <a:spLocks noGrp="1"/>
          </p:cNvSpPr>
          <p:nvPr>
            <p:ph idx="1"/>
          </p:nvPr>
        </p:nvSpPr>
        <p:spPr>
          <a:xfrm>
            <a:off x="1043608" y="1772816"/>
            <a:ext cx="6777317" cy="4392488"/>
          </a:xfrm>
        </p:spPr>
        <p:txBody>
          <a:bodyPr>
            <a:normAutofit fontScale="92500"/>
          </a:bodyPr>
          <a:lstStyle/>
          <a:p>
            <a:pPr marL="0" indent="0" algn="just">
              <a:lnSpc>
                <a:spcPct val="200000"/>
              </a:lnSpc>
              <a:buNone/>
            </a:pPr>
            <a:r>
              <a:rPr lang="es-ES" dirty="0" smtClean="0">
                <a:latin typeface="Arial" pitchFamily="34" charset="0"/>
                <a:cs typeface="Arial" pitchFamily="34" charset="0"/>
              </a:rPr>
              <a:t>Se refiere a la capacidad de las personas de entenderse unas a otras, de comprender los puntos de vista de otros aunque no se compartan, de realizar proyectos comunes en bien de todos.</a:t>
            </a:r>
          </a:p>
          <a:p>
            <a:pPr marL="0" indent="0" algn="just">
              <a:lnSpc>
                <a:spcPct val="200000"/>
              </a:lnSpc>
              <a:buNone/>
            </a:pPr>
            <a:endParaRPr lang="es-ES" dirty="0" smtClean="0">
              <a:latin typeface="Arial" pitchFamily="34" charset="0"/>
              <a:cs typeface="Arial" pitchFamily="34" charset="0"/>
            </a:endParaRPr>
          </a:p>
          <a:p>
            <a:pPr marL="0" indent="0" algn="just">
              <a:buNone/>
            </a:pPr>
            <a:endParaRPr lang="es-ES" dirty="0" smtClean="0"/>
          </a:p>
          <a:p>
            <a:pPr marL="0" indent="0" algn="just">
              <a:buNone/>
            </a:pPr>
            <a:r>
              <a:rPr lang="es-ES" dirty="0" smtClean="0"/>
              <a:t>             ¡Es aprender a vivir juntos! </a:t>
            </a:r>
            <a:endParaRPr lang="es-MX" dirty="0"/>
          </a:p>
        </p:txBody>
      </p:sp>
    </p:spTree>
    <p:extLst>
      <p:ext uri="{BB962C8B-B14F-4D97-AF65-F5344CB8AC3E}">
        <p14:creationId xmlns:p14="http://schemas.microsoft.com/office/powerpoint/2010/main" val="18220716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endParaRPr lang="es-MX" dirty="0">
              <a:latin typeface="Arial" pitchFamily="34" charset="0"/>
              <a:cs typeface="Arial" pitchFamily="34" charset="0"/>
            </a:endParaRPr>
          </a:p>
        </p:txBody>
      </p:sp>
      <p:sp>
        <p:nvSpPr>
          <p:cNvPr id="3" name="2 Marcador de contenido"/>
          <p:cNvSpPr>
            <a:spLocks noGrp="1"/>
          </p:cNvSpPr>
          <p:nvPr>
            <p:ph idx="1"/>
          </p:nvPr>
        </p:nvSpPr>
        <p:spPr>
          <a:xfrm>
            <a:off x="1043492" y="1772816"/>
            <a:ext cx="6777317" cy="4059813"/>
          </a:xfrm>
        </p:spPr>
        <p:txBody>
          <a:bodyPr>
            <a:normAutofit fontScale="92500"/>
          </a:bodyPr>
          <a:lstStyle/>
          <a:p>
            <a:pPr marL="0" indent="0" algn="just">
              <a:buNone/>
            </a:pPr>
            <a:r>
              <a:rPr lang="es-ES" dirty="0" smtClean="0">
                <a:latin typeface="Arial" pitchFamily="34" charset="0"/>
                <a:cs typeface="Arial" pitchFamily="34" charset="0"/>
              </a:rPr>
              <a:t>La interacción exitosa debe tener tres cualidades:</a:t>
            </a:r>
          </a:p>
          <a:p>
            <a:pPr marL="0" indent="0" algn="just">
              <a:buNone/>
            </a:pPr>
            <a:endParaRPr lang="es-ES" dirty="0" smtClean="0">
              <a:latin typeface="Arial" pitchFamily="34" charset="0"/>
              <a:cs typeface="Arial" pitchFamily="34" charset="0"/>
            </a:endParaRPr>
          </a:p>
          <a:p>
            <a:pPr marL="0" indent="0" algn="just">
              <a:buNone/>
            </a:pPr>
            <a:r>
              <a:rPr lang="es-ES" dirty="0" smtClean="0">
                <a:latin typeface="Arial" pitchFamily="34" charset="0"/>
                <a:cs typeface="Arial" pitchFamily="34" charset="0"/>
              </a:rPr>
              <a:t>1. Cada persona debe sentirse respetada y tratada adecuadamente. </a:t>
            </a:r>
          </a:p>
          <a:p>
            <a:pPr marL="457200" indent="-457200" algn="just">
              <a:buAutoNum type="arabicPeriod"/>
            </a:pPr>
            <a:endParaRPr lang="es-ES" dirty="0" smtClean="0">
              <a:latin typeface="Arial" pitchFamily="34" charset="0"/>
              <a:cs typeface="Arial" pitchFamily="34" charset="0"/>
            </a:endParaRPr>
          </a:p>
          <a:p>
            <a:pPr marL="0" indent="0" algn="just">
              <a:buNone/>
            </a:pPr>
            <a:r>
              <a:rPr lang="es-ES" b="1" dirty="0" smtClean="0">
                <a:latin typeface="Arial" pitchFamily="34" charset="0"/>
                <a:cs typeface="Arial" pitchFamily="34" charset="0"/>
              </a:rPr>
              <a:t>2. </a:t>
            </a:r>
            <a:r>
              <a:rPr lang="es-ES" dirty="0" smtClean="0">
                <a:latin typeface="Arial" pitchFamily="34" charset="0"/>
                <a:cs typeface="Arial" pitchFamily="34" charset="0"/>
              </a:rPr>
              <a:t>La gente debe tener de esa interacción lo que espera de ambas partes.</a:t>
            </a:r>
          </a:p>
          <a:p>
            <a:pPr marL="0" indent="0" algn="just">
              <a:buNone/>
            </a:pPr>
            <a:endParaRPr lang="es-ES" dirty="0" smtClean="0">
              <a:latin typeface="Arial" pitchFamily="34" charset="0"/>
              <a:cs typeface="Arial" pitchFamily="34" charset="0"/>
            </a:endParaRPr>
          </a:p>
          <a:p>
            <a:pPr marL="0" indent="0" algn="just">
              <a:buNone/>
            </a:pPr>
            <a:r>
              <a:rPr lang="es-ES" b="1" dirty="0" smtClean="0">
                <a:latin typeface="Arial" pitchFamily="34" charset="0"/>
                <a:cs typeface="Arial" pitchFamily="34" charset="0"/>
              </a:rPr>
              <a:t>3.</a:t>
            </a:r>
            <a:r>
              <a:rPr lang="es-ES" dirty="0" smtClean="0">
                <a:latin typeface="Arial" pitchFamily="34" charset="0"/>
                <a:cs typeface="Arial" pitchFamily="34" charset="0"/>
              </a:rPr>
              <a:t>Cada experiencia debe de dar la sensación de complemento y logro.</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a:p>
            <a:endParaRPr lang="es-MX" dirty="0"/>
          </a:p>
        </p:txBody>
      </p:sp>
    </p:spTree>
    <p:extLst>
      <p:ext uri="{BB962C8B-B14F-4D97-AF65-F5344CB8AC3E}">
        <p14:creationId xmlns:p14="http://schemas.microsoft.com/office/powerpoint/2010/main" val="41573274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endParaRPr lang="es-MX" dirty="0">
              <a:latin typeface="Arial" pitchFamily="34" charset="0"/>
              <a:cs typeface="Arial" pitchFamily="34" charset="0"/>
            </a:endParaRPr>
          </a:p>
        </p:txBody>
      </p:sp>
      <p:sp>
        <p:nvSpPr>
          <p:cNvPr id="3" name="2 Marcador de contenido"/>
          <p:cNvSpPr>
            <a:spLocks noGrp="1"/>
          </p:cNvSpPr>
          <p:nvPr>
            <p:ph idx="1"/>
          </p:nvPr>
        </p:nvSpPr>
        <p:spPr>
          <a:xfrm>
            <a:off x="1043492" y="1772816"/>
            <a:ext cx="6777317" cy="4059813"/>
          </a:xfrm>
        </p:spPr>
        <p:txBody>
          <a:bodyPr>
            <a:normAutofit/>
          </a:bodyPr>
          <a:lstStyle/>
          <a:p>
            <a:pPr marL="0" indent="0" algn="just">
              <a:buNone/>
            </a:pPr>
            <a:endParaRPr lang="es-ES" dirty="0" smtClean="0"/>
          </a:p>
          <a:p>
            <a:pPr marL="0" indent="0" algn="just">
              <a:buNone/>
            </a:pPr>
            <a:endParaRPr lang="es-ES" dirty="0" smtClean="0"/>
          </a:p>
          <a:p>
            <a:pPr marL="0" indent="0" algn="just">
              <a:lnSpc>
                <a:spcPct val="200000"/>
              </a:lnSpc>
              <a:buNone/>
            </a:pPr>
            <a:r>
              <a:rPr lang="es-ES" dirty="0" smtClean="0">
                <a:latin typeface="Arial" pitchFamily="34" charset="0"/>
                <a:cs typeface="Arial" pitchFamily="34" charset="0"/>
              </a:rPr>
              <a:t>El ambiente que nos rodea , el interior de una aula, estímulos externos (viajes, visitas dirigidas, etc.); nos permiten fomentar las habilidades para aprender a convivir.</a:t>
            </a:r>
          </a:p>
        </p:txBody>
      </p:sp>
      <p:sp>
        <p:nvSpPr>
          <p:cNvPr id="4" name="3 Marcador de pie de página"/>
          <p:cNvSpPr>
            <a:spLocks noGrp="1"/>
          </p:cNvSpPr>
          <p:nvPr>
            <p:ph type="ftr" sz="quarter" idx="11"/>
          </p:nvPr>
        </p:nvSpPr>
        <p:spPr/>
        <p:txBody>
          <a:bodyPr/>
          <a:lstStyle/>
          <a:p>
            <a:r>
              <a:rPr lang="es-ES" dirty="0" smtClean="0"/>
              <a:t> </a:t>
            </a:r>
            <a:endParaRPr lang="es-ES" dirty="0"/>
          </a:p>
          <a:p>
            <a:r>
              <a:rPr lang="es-ES" dirty="0"/>
              <a:t>UNIIDAD IV </a:t>
            </a:r>
          </a:p>
          <a:p>
            <a:r>
              <a:rPr lang="es-ES" dirty="0"/>
              <a:t> Los pilares básicos del aprendizaje </a:t>
            </a:r>
          </a:p>
          <a:p>
            <a:endParaRPr lang="es-MX" dirty="0"/>
          </a:p>
        </p:txBody>
      </p:sp>
    </p:spTree>
    <p:extLst>
      <p:ext uri="{BB962C8B-B14F-4D97-AF65-F5344CB8AC3E}">
        <p14:creationId xmlns:p14="http://schemas.microsoft.com/office/powerpoint/2010/main" val="14330106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0" y="1772816"/>
            <a:ext cx="3906614" cy="3906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8658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3" name="2 Marcador de contenido"/>
          <p:cNvSpPr>
            <a:spLocks noGrp="1"/>
          </p:cNvSpPr>
          <p:nvPr>
            <p:ph idx="1"/>
          </p:nvPr>
        </p:nvSpPr>
        <p:spPr>
          <a:xfrm>
            <a:off x="1043492" y="1772816"/>
            <a:ext cx="7344932" cy="1008112"/>
          </a:xfrm>
        </p:spPr>
        <p:txBody>
          <a:bodyPr/>
          <a:lstStyle/>
          <a:p>
            <a:pPr algn="just"/>
            <a:r>
              <a:rPr lang="es-ES" dirty="0">
                <a:latin typeface="Arial" pitchFamily="34" charset="0"/>
                <a:cs typeface="Arial" pitchFamily="34" charset="0"/>
              </a:rPr>
              <a:t>El aprender a convivir tiene un aspecto formativo social y contenidos actitudinales. </a:t>
            </a:r>
            <a:endParaRPr lang="es-ES" dirty="0" smtClean="0">
              <a:latin typeface="Arial" pitchFamily="34" charset="0"/>
              <a:cs typeface="Arial" pitchFamily="34" charset="0"/>
            </a:endParaRPr>
          </a:p>
          <a:p>
            <a:pPr algn="just"/>
            <a:endParaRPr lang="es-ES" dirty="0">
              <a:latin typeface="Arial" pitchFamily="34" charset="0"/>
              <a:cs typeface="Arial" pitchFamily="34" charset="0"/>
            </a:endParaRPr>
          </a:p>
          <a:p>
            <a:pPr algn="just"/>
            <a:endParaRPr lang="es-ES" dirty="0" smtClean="0">
              <a:latin typeface="Arial" pitchFamily="34" charset="0"/>
              <a:cs typeface="Arial" pitchFamily="34" charset="0"/>
            </a:endParaRPr>
          </a:p>
          <a:p>
            <a:pPr algn="just"/>
            <a:endParaRPr lang="es-ES" dirty="0" smtClean="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96952"/>
            <a:ext cx="396044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4822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08720"/>
            <a:ext cx="7024744" cy="151216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br>
              <a:rPr lang="es-ES" dirty="0" smtClean="0">
                <a:latin typeface="Arial" pitchFamily="34" charset="0"/>
                <a:cs typeface="Arial" pitchFamily="34" charset="0"/>
              </a:rPr>
            </a:br>
            <a:r>
              <a:rPr lang="es-ES" dirty="0">
                <a:latin typeface="Arial" pitchFamily="34" charset="0"/>
                <a:cs typeface="Arial" pitchFamily="34" charset="0"/>
              </a:rPr>
              <a:t/>
            </a:r>
            <a:br>
              <a:rPr lang="es-ES" dirty="0">
                <a:latin typeface="Arial" pitchFamily="34" charset="0"/>
                <a:cs typeface="Arial" pitchFamily="34" charset="0"/>
              </a:rPr>
            </a:br>
            <a:r>
              <a:rPr lang="es-ES" sz="3600" dirty="0" smtClean="0">
                <a:latin typeface="Arial" pitchFamily="34" charset="0"/>
                <a:cs typeface="Arial" pitchFamily="34" charset="0"/>
              </a:rPr>
              <a:t>Dificultades para aprender a convivir</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3" name="2 Marcador de contenido"/>
          <p:cNvSpPr>
            <a:spLocks noGrp="1"/>
          </p:cNvSpPr>
          <p:nvPr>
            <p:ph idx="1"/>
          </p:nvPr>
        </p:nvSpPr>
        <p:spPr>
          <a:xfrm>
            <a:off x="1043492" y="1844825"/>
            <a:ext cx="7344932" cy="3816424"/>
          </a:xfrm>
        </p:spPr>
        <p:txBody>
          <a:bodyPr>
            <a:normAutofit/>
          </a:bodyPr>
          <a:lstStyle/>
          <a:p>
            <a:pPr algn="just"/>
            <a:endParaRPr lang="es-ES" dirty="0" smtClean="0">
              <a:latin typeface="Arial" pitchFamily="34" charset="0"/>
              <a:cs typeface="Arial" pitchFamily="34" charset="0"/>
            </a:endParaRPr>
          </a:p>
          <a:p>
            <a:pPr algn="just"/>
            <a:endParaRPr lang="es-ES" dirty="0">
              <a:latin typeface="Arial" pitchFamily="34" charset="0"/>
              <a:cs typeface="Arial" pitchFamily="34" charset="0"/>
            </a:endParaRPr>
          </a:p>
          <a:p>
            <a:pPr algn="just"/>
            <a:r>
              <a:rPr lang="es-ES" dirty="0" smtClean="0">
                <a:latin typeface="Arial" pitchFamily="34" charset="0"/>
                <a:cs typeface="Arial" pitchFamily="34" charset="0"/>
              </a:rPr>
              <a:t>La </a:t>
            </a:r>
            <a:r>
              <a:rPr lang="es-ES" dirty="0">
                <a:latin typeface="Arial" pitchFamily="34" charset="0"/>
                <a:cs typeface="Arial" pitchFamily="34" charset="0"/>
              </a:rPr>
              <a:t>coexistencia es vivir al lado de otros sin relaciones personales. Es estar solo en medio de una multitud de gente</a:t>
            </a:r>
            <a:r>
              <a:rPr lang="es-ES" dirty="0" smtClean="0">
                <a:latin typeface="Arial" pitchFamily="34" charset="0"/>
                <a:cs typeface="Arial" pitchFamily="34" charset="0"/>
              </a:rPr>
              <a:t>.</a:t>
            </a:r>
          </a:p>
          <a:p>
            <a:pPr algn="just"/>
            <a:endParaRPr lang="es-ES" dirty="0" smtClean="0">
              <a:latin typeface="Arial" pitchFamily="34" charset="0"/>
              <a:cs typeface="Arial" pitchFamily="34" charset="0"/>
            </a:endParaRPr>
          </a:p>
          <a:p>
            <a:pPr algn="just"/>
            <a:r>
              <a:rPr lang="es-ES" dirty="0" smtClean="0">
                <a:latin typeface="Arial" pitchFamily="34" charset="0"/>
                <a:cs typeface="Arial" pitchFamily="34" charset="0"/>
              </a:rPr>
              <a:t> </a:t>
            </a:r>
            <a:r>
              <a:rPr lang="es-ES" dirty="0">
                <a:latin typeface="Arial" pitchFamily="34" charset="0"/>
                <a:cs typeface="Arial" pitchFamily="34" charset="0"/>
              </a:rPr>
              <a:t>El conflicto con los demás, cuando las distintas formas de pensar de los otros no se asimilan y son motivo de separación, lucha y conflicto</a:t>
            </a:r>
            <a:r>
              <a:rPr lang="es-ES" dirty="0" smtClean="0">
                <a:latin typeface="Arial" pitchFamily="34" charset="0"/>
                <a:cs typeface="Arial" pitchFamily="34" charset="0"/>
              </a:rPr>
              <a:t>.</a:t>
            </a:r>
          </a:p>
        </p:txBody>
      </p:sp>
    </p:spTree>
    <p:extLst>
      <p:ext uri="{BB962C8B-B14F-4D97-AF65-F5344CB8AC3E}">
        <p14:creationId xmlns:p14="http://schemas.microsoft.com/office/powerpoint/2010/main" val="1698683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576064"/>
          </a:xfrm>
        </p:spPr>
        <p:txBody>
          <a:bodyPr>
            <a:noAutofit/>
          </a:bodyPr>
          <a:lstStyle/>
          <a:p>
            <a:r>
              <a:rPr lang="es-ES" sz="2800" dirty="0" smtClean="0">
                <a:latin typeface="Arial" pitchFamily="34" charset="0"/>
                <a:cs typeface="Arial" pitchFamily="34" charset="0"/>
              </a:rPr>
              <a:t>Identificación de la unidad de aprendizaje.</a:t>
            </a:r>
            <a:endParaRPr lang="es-ES" sz="2800" dirty="0">
              <a:latin typeface="Arial" pitchFamily="34" charset="0"/>
              <a:cs typeface="Arial"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844426353"/>
              </p:ext>
            </p:extLst>
          </p:nvPr>
        </p:nvGraphicFramePr>
        <p:xfrm>
          <a:off x="1403648" y="1844824"/>
          <a:ext cx="6096000" cy="43484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 dirty="0" smtClean="0">
                          <a:latin typeface="Arial" pitchFamily="34" charset="0"/>
                          <a:cs typeface="Arial" pitchFamily="34" charset="0"/>
                        </a:rPr>
                        <a:t>Programa Educativo</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Informática</a:t>
                      </a:r>
                      <a:r>
                        <a:rPr lang="es-ES" baseline="0" dirty="0" smtClean="0">
                          <a:latin typeface="Arial" pitchFamily="34" charset="0"/>
                          <a:cs typeface="Arial" pitchFamily="34" charset="0"/>
                        </a:rPr>
                        <a:t> Administrativa</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Área de docencia</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Complementaria</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Horas teoría</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4</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Horas práctica</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0</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Horas totales</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4</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Créditos</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8</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Tipo de curso</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Teórico</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Clave</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L0027</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Carácter</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Optativa</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Modalidad</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Presencial</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Núcleo de formación</a:t>
                      </a:r>
                      <a:endParaRPr lang="es-ES" dirty="0">
                        <a:latin typeface="Arial" pitchFamily="34" charset="0"/>
                        <a:cs typeface="Arial" pitchFamily="34" charset="0"/>
                      </a:endParaRPr>
                    </a:p>
                  </a:txBody>
                  <a:tcPr/>
                </a:tc>
                <a:tc>
                  <a:txBody>
                    <a:bodyPr/>
                    <a:lstStyle/>
                    <a:p>
                      <a:pPr algn="ctr"/>
                      <a:r>
                        <a:rPr lang="es-ES" dirty="0" smtClean="0">
                          <a:latin typeface="Arial" pitchFamily="34" charset="0"/>
                          <a:cs typeface="Arial" pitchFamily="34" charset="0"/>
                        </a:rPr>
                        <a:t>Básico</a:t>
                      </a:r>
                      <a:endParaRPr lang="es-ES"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40349385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916832"/>
            <a:ext cx="7024744" cy="529128"/>
          </a:xfrm>
        </p:spPr>
        <p:txBody>
          <a:bodyPr>
            <a:normAutofit fontScale="90000"/>
          </a:bodyPr>
          <a:lstStyle/>
          <a:p>
            <a:pPr algn="l"/>
            <a:r>
              <a:rPr lang="es-ES" dirty="0" smtClean="0">
                <a:latin typeface="Arial" pitchFamily="34" charset="0"/>
                <a:cs typeface="Arial" pitchFamily="34" charset="0"/>
              </a:rPr>
              <a:t>4.7. </a:t>
            </a:r>
            <a:r>
              <a:rPr lang="es-ES" dirty="0">
                <a:latin typeface="Arial" pitchFamily="34" charset="0"/>
                <a:cs typeface="Arial" pitchFamily="34" charset="0"/>
              </a:rPr>
              <a:t>Aprender a </a:t>
            </a:r>
            <a:r>
              <a:rPr lang="es-ES" dirty="0" smtClean="0">
                <a:latin typeface="Arial" pitchFamily="34" charset="0"/>
                <a:cs typeface="Arial" pitchFamily="34" charset="0"/>
              </a:rPr>
              <a:t>convivir</a:t>
            </a:r>
            <a:br>
              <a:rPr lang="es-ES" dirty="0" smtClean="0">
                <a:latin typeface="Arial" pitchFamily="34" charset="0"/>
                <a:cs typeface="Arial" pitchFamily="34" charset="0"/>
              </a:rPr>
            </a:br>
            <a:r>
              <a:rPr lang="es-ES" dirty="0">
                <a:latin typeface="Arial" pitchFamily="34" charset="0"/>
                <a:cs typeface="Arial" pitchFamily="34" charset="0"/>
              </a:rPr>
              <a:t/>
            </a:r>
            <a:br>
              <a:rPr lang="es-ES" dirty="0">
                <a:latin typeface="Arial" pitchFamily="34" charset="0"/>
                <a:cs typeface="Arial" pitchFamily="34" charset="0"/>
              </a:rPr>
            </a:br>
            <a:r>
              <a:rPr lang="es-ES" sz="3600" dirty="0" smtClean="0">
                <a:latin typeface="Arial" pitchFamily="34" charset="0"/>
                <a:cs typeface="Arial" pitchFamily="34" charset="0"/>
              </a:rPr>
              <a:t>Dificultades para aprender a convivir</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3" name="2 Marcador de contenido"/>
          <p:cNvSpPr>
            <a:spLocks noGrp="1"/>
          </p:cNvSpPr>
          <p:nvPr>
            <p:ph idx="1"/>
          </p:nvPr>
        </p:nvSpPr>
        <p:spPr>
          <a:xfrm>
            <a:off x="971600" y="2492896"/>
            <a:ext cx="7344932" cy="1899573"/>
          </a:xfrm>
        </p:spPr>
        <p:txBody>
          <a:bodyPr>
            <a:normAutofit fontScale="25000" lnSpcReduction="20000"/>
          </a:bodyPr>
          <a:lstStyle/>
          <a:p>
            <a:pPr algn="just"/>
            <a:endParaRPr lang="es-ES" dirty="0" smtClean="0">
              <a:latin typeface="Arial" pitchFamily="34" charset="0"/>
              <a:cs typeface="Arial" pitchFamily="34" charset="0"/>
            </a:endParaRPr>
          </a:p>
          <a:p>
            <a:pPr algn="just">
              <a:lnSpc>
                <a:spcPct val="200000"/>
              </a:lnSpc>
            </a:pPr>
            <a:r>
              <a:rPr lang="es-ES" sz="7400" dirty="0" smtClean="0">
                <a:latin typeface="Arial" pitchFamily="34" charset="0"/>
                <a:cs typeface="Arial" pitchFamily="34" charset="0"/>
              </a:rPr>
              <a:t>El hombre es sociable por naturaleza. Pero en el mundo actual, con sus prisas y su exceso de información, no siempre es fácil. </a:t>
            </a:r>
          </a:p>
          <a:p>
            <a:pPr algn="just">
              <a:lnSpc>
                <a:spcPct val="200000"/>
              </a:lnSpc>
            </a:pPr>
            <a:endParaRPr lang="es-ES" sz="3400" dirty="0" smtClean="0">
              <a:latin typeface="Arial" pitchFamily="34" charset="0"/>
              <a:cs typeface="Arial" pitchFamily="34" charset="0"/>
            </a:endParaRPr>
          </a:p>
          <a:p>
            <a:pPr algn="just"/>
            <a:endParaRPr lang="es-ES" dirty="0" smtClean="0">
              <a:latin typeface="Arial" pitchFamily="34" charset="0"/>
              <a:cs typeface="Arial" pitchFamily="34" charset="0"/>
            </a:endParaRPr>
          </a:p>
          <a:p>
            <a:pPr algn="just"/>
            <a:endParaRPr lang="es-ES" dirty="0">
              <a:latin typeface="Arial" pitchFamily="34" charset="0"/>
              <a:cs typeface="Arial" pitchFamily="34" charset="0"/>
            </a:endParaRPr>
          </a:p>
        </p:txBody>
      </p:sp>
    </p:spTree>
    <p:extLst>
      <p:ext uri="{BB962C8B-B14F-4D97-AF65-F5344CB8AC3E}">
        <p14:creationId xmlns:p14="http://schemas.microsoft.com/office/powerpoint/2010/main" val="1110805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745152"/>
          </a:xfrm>
        </p:spPr>
        <p:txBody>
          <a:bodyPr>
            <a:normAutofit/>
          </a:bodyPr>
          <a:lstStyle/>
          <a:p>
            <a:pPr algn="l"/>
            <a:r>
              <a:rPr lang="es-ES" dirty="0" smtClean="0">
                <a:latin typeface="Arial" pitchFamily="34" charset="0"/>
                <a:cs typeface="Arial" pitchFamily="34" charset="0"/>
              </a:rPr>
              <a:t>4.8. </a:t>
            </a:r>
            <a:r>
              <a:rPr lang="es-ES" dirty="0">
                <a:latin typeface="Arial" pitchFamily="34" charset="0"/>
                <a:cs typeface="Arial" pitchFamily="34" charset="0"/>
              </a:rPr>
              <a:t>Aprender a </a:t>
            </a:r>
            <a:r>
              <a:rPr lang="es-ES" dirty="0" smtClean="0">
                <a:latin typeface="Arial" pitchFamily="34" charset="0"/>
                <a:cs typeface="Arial" pitchFamily="34" charset="0"/>
              </a:rPr>
              <a:t>ser</a:t>
            </a:r>
            <a:endParaRPr lang="es-MX" dirty="0">
              <a:latin typeface="Arial" pitchFamily="34" charset="0"/>
              <a:cs typeface="Arial" pitchFamily="34" charset="0"/>
            </a:endParaRPr>
          </a:p>
        </p:txBody>
      </p:sp>
      <p:sp>
        <p:nvSpPr>
          <p:cNvPr id="3" name="2 Marcador de contenido"/>
          <p:cNvSpPr>
            <a:spLocks noGrp="1"/>
          </p:cNvSpPr>
          <p:nvPr>
            <p:ph idx="1"/>
          </p:nvPr>
        </p:nvSpPr>
        <p:spPr>
          <a:xfrm>
            <a:off x="1043492" y="1988840"/>
            <a:ext cx="6777317" cy="3843789"/>
          </a:xfrm>
        </p:spPr>
        <p:txBody>
          <a:bodyPr/>
          <a:lstStyle/>
          <a:p>
            <a:pPr marL="0" indent="0" algn="just">
              <a:buNone/>
            </a:pPr>
            <a:r>
              <a:rPr lang="es-ES" dirty="0" smtClean="0">
                <a:latin typeface="Arial" pitchFamily="34" charset="0"/>
                <a:cs typeface="Arial" pitchFamily="34" charset="0"/>
              </a:rPr>
              <a:t>Todo radica en que tanto creemos en nosotros mismos.</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5" name="4 CuadroTexto"/>
          <p:cNvSpPr txBox="1"/>
          <p:nvPr/>
        </p:nvSpPr>
        <p:spPr>
          <a:xfrm>
            <a:off x="1340491" y="3284984"/>
            <a:ext cx="6120680" cy="2308324"/>
          </a:xfrm>
          <a:prstGeom prst="rect">
            <a:avLst/>
          </a:prstGeom>
          <a:noFill/>
        </p:spPr>
        <p:txBody>
          <a:bodyPr wrap="square" rtlCol="0">
            <a:spAutoFit/>
          </a:bodyPr>
          <a:lstStyle/>
          <a:p>
            <a:pPr algn="ctr"/>
            <a:r>
              <a:rPr lang="es-ES" sz="2400" dirty="0" smtClean="0">
                <a:solidFill>
                  <a:schemeClr val="accent5">
                    <a:lumMod val="50000"/>
                  </a:schemeClr>
                </a:solidFill>
                <a:latin typeface="Arial" pitchFamily="34" charset="0"/>
                <a:cs typeface="Arial" pitchFamily="34" charset="0"/>
              </a:rPr>
              <a:t>Todo aprendizaje involucra:</a:t>
            </a:r>
          </a:p>
          <a:p>
            <a:pPr algn="ctr"/>
            <a:endParaRPr lang="es-ES" sz="2400" dirty="0" smtClean="0">
              <a:solidFill>
                <a:schemeClr val="accent5">
                  <a:lumMod val="50000"/>
                </a:schemeClr>
              </a:solidFill>
              <a:latin typeface="Arial" pitchFamily="34" charset="0"/>
              <a:cs typeface="Arial" pitchFamily="34" charset="0"/>
            </a:endParaRPr>
          </a:p>
          <a:p>
            <a:pPr marL="457200" indent="-457200">
              <a:buFont typeface="Arial" pitchFamily="34" charset="0"/>
              <a:buChar char="•"/>
            </a:pPr>
            <a:r>
              <a:rPr lang="es-ES" sz="2400" dirty="0" smtClean="0">
                <a:solidFill>
                  <a:schemeClr val="accent5">
                    <a:lumMod val="50000"/>
                  </a:schemeClr>
                </a:solidFill>
                <a:latin typeface="Arial" pitchFamily="34" charset="0"/>
                <a:cs typeface="Arial" pitchFamily="34" charset="0"/>
              </a:rPr>
              <a:t>Nuestro cuerpo</a:t>
            </a:r>
          </a:p>
          <a:p>
            <a:pPr marL="457200" indent="-457200">
              <a:buFont typeface="Arial" pitchFamily="34" charset="0"/>
              <a:buChar char="•"/>
            </a:pPr>
            <a:r>
              <a:rPr lang="es-ES" sz="2400" dirty="0" smtClean="0">
                <a:solidFill>
                  <a:schemeClr val="accent5">
                    <a:lumMod val="50000"/>
                  </a:schemeClr>
                </a:solidFill>
                <a:latin typeface="Arial" pitchFamily="34" charset="0"/>
                <a:cs typeface="Arial" pitchFamily="34" charset="0"/>
              </a:rPr>
              <a:t>Nuestras emociones</a:t>
            </a:r>
          </a:p>
          <a:p>
            <a:pPr marL="457200" indent="-457200">
              <a:buFont typeface="Arial" pitchFamily="34" charset="0"/>
              <a:buChar char="•"/>
            </a:pPr>
            <a:r>
              <a:rPr lang="es-ES" sz="2400" dirty="0" smtClean="0">
                <a:solidFill>
                  <a:schemeClr val="accent5">
                    <a:lumMod val="50000"/>
                  </a:schemeClr>
                </a:solidFill>
                <a:latin typeface="Arial" pitchFamily="34" charset="0"/>
                <a:cs typeface="Arial" pitchFamily="34" charset="0"/>
              </a:rPr>
              <a:t>Nuestras actitudes</a:t>
            </a:r>
          </a:p>
          <a:p>
            <a:pPr marL="457200" indent="-457200">
              <a:buFont typeface="Arial" pitchFamily="34" charset="0"/>
              <a:buChar char="•"/>
            </a:pPr>
            <a:r>
              <a:rPr lang="es-ES" sz="2400" dirty="0" smtClean="0">
                <a:solidFill>
                  <a:schemeClr val="accent5">
                    <a:lumMod val="50000"/>
                  </a:schemeClr>
                </a:solidFill>
                <a:latin typeface="Arial" pitchFamily="34" charset="0"/>
                <a:cs typeface="Arial" pitchFamily="34" charset="0"/>
              </a:rPr>
              <a:t>Nuestra salud</a:t>
            </a:r>
            <a:endParaRPr lang="es-MX" sz="2400" dirty="0">
              <a:solidFill>
                <a:schemeClr val="accent5">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0114406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529128"/>
          </a:xfrm>
        </p:spPr>
        <p:txBody>
          <a:bodyPr>
            <a:normAutofit fontScale="90000"/>
          </a:bodyPr>
          <a:lstStyle/>
          <a:p>
            <a:pPr algn="l"/>
            <a:r>
              <a:rPr lang="es-ES" dirty="0" smtClean="0">
                <a:latin typeface="Arial" pitchFamily="34" charset="0"/>
                <a:cs typeface="Arial" pitchFamily="34" charset="0"/>
              </a:rPr>
              <a:t>4.8. </a:t>
            </a:r>
            <a:r>
              <a:rPr lang="es-ES" dirty="0">
                <a:latin typeface="Arial" pitchFamily="34" charset="0"/>
                <a:cs typeface="Arial" pitchFamily="34" charset="0"/>
              </a:rPr>
              <a:t>Aprender a </a:t>
            </a:r>
            <a:r>
              <a:rPr lang="es-ES" dirty="0" smtClean="0">
                <a:latin typeface="Arial" pitchFamily="34" charset="0"/>
                <a:cs typeface="Arial" pitchFamily="34" charset="0"/>
              </a:rPr>
              <a:t>ser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6" name="5 Marcador de contenido"/>
          <p:cNvSpPr txBox="1">
            <a:spLocks noGrp="1"/>
          </p:cNvSpPr>
          <p:nvPr>
            <p:ph idx="1"/>
          </p:nvPr>
        </p:nvSpPr>
        <p:spPr>
          <a:xfrm>
            <a:off x="683568" y="1340768"/>
            <a:ext cx="7344932" cy="4598182"/>
          </a:xfrm>
          <a:prstGeom prst="rect">
            <a:avLst/>
          </a:prstGeom>
          <a:noFill/>
        </p:spPr>
        <p:txBody>
          <a:bodyPr wrap="square" rtlCol="0">
            <a:spAutoFit/>
          </a:bodyPr>
          <a:lstStyle/>
          <a:p>
            <a:endParaRPr lang="es-ES" dirty="0" smtClean="0"/>
          </a:p>
          <a:p>
            <a:pPr algn="just"/>
            <a:r>
              <a:rPr lang="es-ES" dirty="0" smtClean="0"/>
              <a:t>Estimular </a:t>
            </a:r>
            <a:r>
              <a:rPr lang="es-ES" dirty="0"/>
              <a:t>el descubrimiento y la experimentación</a:t>
            </a:r>
            <a:r>
              <a:rPr lang="es-ES" dirty="0" smtClean="0"/>
              <a:t>.</a:t>
            </a:r>
          </a:p>
          <a:p>
            <a:pPr algn="just"/>
            <a:endParaRPr lang="es-ES" dirty="0"/>
          </a:p>
          <a:p>
            <a:pPr algn="just"/>
            <a:r>
              <a:rPr lang="es-ES" dirty="0" smtClean="0"/>
              <a:t>Ser </a:t>
            </a:r>
            <a:r>
              <a:rPr lang="es-ES" dirty="0"/>
              <a:t>capaz de actuar con mayor autonomía, fundamento y responsabilidad </a:t>
            </a:r>
            <a:r>
              <a:rPr lang="es-ES" dirty="0" smtClean="0"/>
              <a:t>personal.</a:t>
            </a:r>
          </a:p>
          <a:p>
            <a:pPr algn="just"/>
            <a:endParaRPr lang="es-ES" dirty="0" smtClean="0"/>
          </a:p>
          <a:p>
            <a:pPr algn="just"/>
            <a:r>
              <a:rPr lang="es-ES" dirty="0" smtClean="0"/>
              <a:t>Desarrollar </a:t>
            </a:r>
            <a:r>
              <a:rPr lang="es-ES" dirty="0"/>
              <a:t>una personalidad y una identidad </a:t>
            </a:r>
            <a:r>
              <a:rPr lang="es-ES" dirty="0" smtClean="0"/>
              <a:t>propia, </a:t>
            </a:r>
            <a:r>
              <a:rPr lang="es-ES" dirty="0"/>
              <a:t>el conocimiento de sí mismo y la </a:t>
            </a:r>
            <a:r>
              <a:rPr lang="es-ES" dirty="0" smtClean="0"/>
              <a:t>autorrealización.</a:t>
            </a:r>
            <a:endParaRPr lang="es-ES" dirty="0"/>
          </a:p>
          <a:p>
            <a:pPr marL="68580" indent="0" algn="just">
              <a:buNone/>
            </a:pPr>
            <a:endParaRPr lang="es-ES" dirty="0"/>
          </a:p>
        </p:txBody>
      </p:sp>
    </p:spTree>
    <p:extLst>
      <p:ext uri="{BB962C8B-B14F-4D97-AF65-F5344CB8AC3E}">
        <p14:creationId xmlns:p14="http://schemas.microsoft.com/office/powerpoint/2010/main" val="35528124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l"/>
            <a:r>
              <a:rPr lang="es-ES" dirty="0" smtClean="0">
                <a:latin typeface="Arial" pitchFamily="34" charset="0"/>
                <a:cs typeface="Arial" pitchFamily="34" charset="0"/>
              </a:rPr>
              <a:t>4.8. </a:t>
            </a:r>
            <a:r>
              <a:rPr lang="es-ES" dirty="0">
                <a:latin typeface="Arial" pitchFamily="34" charset="0"/>
                <a:cs typeface="Arial" pitchFamily="34" charset="0"/>
              </a:rPr>
              <a:t>Aprender a </a:t>
            </a:r>
            <a:r>
              <a:rPr lang="es-ES" dirty="0" smtClean="0">
                <a:latin typeface="Arial" pitchFamily="34" charset="0"/>
                <a:cs typeface="Arial" pitchFamily="34" charset="0"/>
              </a:rPr>
              <a:t>ser</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a:t>UNIIDAD IV </a:t>
            </a:r>
          </a:p>
          <a:p>
            <a:r>
              <a:rPr lang="es-ES" dirty="0"/>
              <a:t> Los pilares básicos del aprendizaje </a:t>
            </a:r>
          </a:p>
        </p:txBody>
      </p:sp>
      <p:sp>
        <p:nvSpPr>
          <p:cNvPr id="6" name="5 Marcador de contenido"/>
          <p:cNvSpPr txBox="1">
            <a:spLocks noGrp="1"/>
          </p:cNvSpPr>
          <p:nvPr>
            <p:ph idx="1"/>
          </p:nvPr>
        </p:nvSpPr>
        <p:spPr>
          <a:xfrm>
            <a:off x="1043608" y="1484784"/>
            <a:ext cx="7344932" cy="4302716"/>
          </a:xfrm>
          <a:prstGeom prst="rect">
            <a:avLst/>
          </a:prstGeom>
          <a:noFill/>
        </p:spPr>
        <p:txBody>
          <a:bodyPr wrap="square" rtlCol="0">
            <a:spAutoFit/>
          </a:bodyPr>
          <a:lstStyle/>
          <a:p>
            <a:endParaRPr lang="es-ES" dirty="0" smtClean="0"/>
          </a:p>
          <a:p>
            <a:pPr algn="just"/>
            <a:r>
              <a:rPr lang="es-ES" dirty="0"/>
              <a:t>Considerarse a uno mismo el responsable principal de la definición de resultados positivos para el </a:t>
            </a:r>
            <a:r>
              <a:rPr lang="es-ES" dirty="0" smtClean="0"/>
              <a:t>futuro.</a:t>
            </a:r>
            <a:endParaRPr lang="es-ES" dirty="0"/>
          </a:p>
          <a:p>
            <a:pPr algn="just"/>
            <a:endParaRPr lang="es-ES" dirty="0"/>
          </a:p>
          <a:p>
            <a:pPr algn="just"/>
            <a:endParaRPr lang="es-ES" dirty="0" smtClean="0"/>
          </a:p>
          <a:p>
            <a:pPr algn="just"/>
            <a:endParaRPr lang="es-ES" dirty="0"/>
          </a:p>
          <a:p>
            <a:pPr algn="just"/>
            <a:endParaRPr lang="es-ES" dirty="0"/>
          </a:p>
          <a:p>
            <a:pPr algn="just"/>
            <a:endParaRPr lang="es-ES" dirty="0" smtClean="0"/>
          </a:p>
          <a:p>
            <a:pPr algn="just"/>
            <a:endParaRPr lang="es-ES"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1" y="3717032"/>
            <a:ext cx="2079625" cy="178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0223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88640"/>
            <a:ext cx="7024744" cy="1143000"/>
          </a:xfrm>
        </p:spPr>
        <p:txBody>
          <a:bodyPr>
            <a:normAutofit/>
          </a:bodyPr>
          <a:lstStyle/>
          <a:p>
            <a:r>
              <a:rPr lang="es-ES" dirty="0" smtClean="0">
                <a:latin typeface="Arial" pitchFamily="34" charset="0"/>
                <a:cs typeface="Arial" pitchFamily="34" charset="0"/>
              </a:rPr>
              <a:t>Bibliografía de la Unidad IV</a:t>
            </a:r>
            <a:endParaRPr lang="es-MX" dirty="0">
              <a:latin typeface="Arial" pitchFamily="34" charset="0"/>
              <a:cs typeface="Arial" pitchFamily="34" charset="0"/>
            </a:endParaRPr>
          </a:p>
        </p:txBody>
      </p:sp>
      <p:sp>
        <p:nvSpPr>
          <p:cNvPr id="7" name="6 Marcador de contenido"/>
          <p:cNvSpPr>
            <a:spLocks noGrp="1"/>
          </p:cNvSpPr>
          <p:nvPr>
            <p:ph idx="1"/>
          </p:nvPr>
        </p:nvSpPr>
        <p:spPr>
          <a:xfrm>
            <a:off x="1043492" y="1484784"/>
            <a:ext cx="6777317" cy="4347845"/>
          </a:xfrm>
        </p:spPr>
        <p:txBody>
          <a:bodyPr>
            <a:normAutofit lnSpcReduction="10000"/>
          </a:bodyPr>
          <a:lstStyle/>
          <a:p>
            <a:pPr marL="68580" indent="0">
              <a:buNone/>
            </a:pPr>
            <a:endParaRPr lang="es-ES" dirty="0" smtClean="0">
              <a:latin typeface="Arial" pitchFamily="34" charset="0"/>
              <a:cs typeface="Arial" pitchFamily="34" charset="0"/>
            </a:endParaRPr>
          </a:p>
          <a:p>
            <a:pPr marL="68580" indent="0" algn="just">
              <a:buNone/>
            </a:pPr>
            <a:r>
              <a:rPr lang="es-ES" dirty="0" smtClean="0">
                <a:latin typeface="Arial" pitchFamily="34" charset="0"/>
                <a:cs typeface="Arial" pitchFamily="34" charset="0"/>
              </a:rPr>
              <a:t>Díaz, Frida. (2003). Estrategias docentes para un aprendizaje significativo.  México. Mc Graw Hill.</a:t>
            </a:r>
          </a:p>
          <a:p>
            <a:pPr marL="0" indent="0" algn="just">
              <a:buNone/>
            </a:pPr>
            <a:r>
              <a:rPr lang="es-ES" dirty="0">
                <a:latin typeface="Arial" pitchFamily="34" charset="0"/>
                <a:cs typeface="Arial" pitchFamily="34" charset="0"/>
              </a:rPr>
              <a:t> </a:t>
            </a:r>
            <a:r>
              <a:rPr lang="es-ES" dirty="0" smtClean="0">
                <a:latin typeface="Arial" pitchFamily="34" charset="0"/>
                <a:cs typeface="Arial" pitchFamily="34" charset="0"/>
              </a:rPr>
              <a:t>     </a:t>
            </a:r>
          </a:p>
          <a:p>
            <a:pPr marL="0" indent="0" algn="just">
              <a:buNone/>
            </a:pPr>
            <a:r>
              <a:rPr lang="es-ES" dirty="0" smtClean="0">
                <a:latin typeface="Arial" pitchFamily="34" charset="0"/>
                <a:cs typeface="Arial" pitchFamily="34" charset="0"/>
              </a:rPr>
              <a:t>Michel, Guillermo. (1997). Aprende a aprender. México.       </a:t>
            </a:r>
            <a:r>
              <a:rPr lang="es-ES" dirty="0">
                <a:latin typeface="Arial" pitchFamily="34" charset="0"/>
                <a:cs typeface="Arial" pitchFamily="34" charset="0"/>
              </a:rPr>
              <a:t>Trillas</a:t>
            </a:r>
            <a:r>
              <a:rPr lang="es-ES" dirty="0" smtClean="0">
                <a:latin typeface="Arial" pitchFamily="34" charset="0"/>
                <a:cs typeface="Arial" pitchFamily="34" charset="0"/>
              </a:rPr>
              <a:t>.</a:t>
            </a:r>
          </a:p>
          <a:p>
            <a:pPr marL="0" indent="0" algn="just">
              <a:buNone/>
            </a:pPr>
            <a:endParaRPr lang="es-ES" dirty="0">
              <a:latin typeface="Arial" pitchFamily="34" charset="0"/>
              <a:cs typeface="Arial" pitchFamily="34" charset="0"/>
            </a:endParaRPr>
          </a:p>
          <a:p>
            <a:pPr marL="0" indent="0" algn="just">
              <a:buNone/>
            </a:pPr>
            <a:r>
              <a:rPr lang="es-ES" dirty="0" err="1" smtClean="0">
                <a:latin typeface="Arial" pitchFamily="34" charset="0"/>
                <a:cs typeface="Arial" pitchFamily="34" charset="0"/>
              </a:rPr>
              <a:t>Kasuga</a:t>
            </a:r>
            <a:r>
              <a:rPr lang="es-ES" dirty="0" smtClean="0">
                <a:latin typeface="Arial" pitchFamily="34" charset="0"/>
                <a:cs typeface="Arial" pitchFamily="34" charset="0"/>
              </a:rPr>
              <a:t>, Linda. (2007). Aprendizaje acelerado. México. Grupo Editorial Tomo. </a:t>
            </a:r>
          </a:p>
          <a:p>
            <a:pPr marL="0" indent="0" algn="just">
              <a:buNone/>
            </a:pPr>
            <a:r>
              <a:rPr lang="es-ES" dirty="0" smtClean="0">
                <a:latin typeface="Arial" pitchFamily="34" charset="0"/>
                <a:cs typeface="Arial" pitchFamily="34" charset="0"/>
              </a:rPr>
              <a:t>    </a:t>
            </a:r>
            <a:endParaRPr lang="es-MX" dirty="0"/>
          </a:p>
        </p:txBody>
      </p:sp>
      <p:sp>
        <p:nvSpPr>
          <p:cNvPr id="6" name="3 Marcador de pie de página"/>
          <p:cNvSpPr>
            <a:spLocks noGrp="1"/>
          </p:cNvSpPr>
          <p:nvPr>
            <p:ph type="ftr" sz="quarter" idx="11"/>
          </p:nvPr>
        </p:nvSpPr>
        <p:spPr>
          <a:xfrm>
            <a:off x="4641448" y="5852160"/>
            <a:ext cx="3502152" cy="365125"/>
          </a:xfrm>
        </p:spPr>
        <p:txBody>
          <a:bodyPr/>
          <a:lstStyle/>
          <a:p>
            <a:r>
              <a:rPr lang="es-ES" dirty="0"/>
              <a:t>UNIIDAD IV </a:t>
            </a:r>
          </a:p>
          <a:p>
            <a:r>
              <a:rPr lang="es-ES" dirty="0"/>
              <a:t> Los pilares básicos del aprendizaje </a:t>
            </a:r>
          </a:p>
        </p:txBody>
      </p:sp>
    </p:spTree>
    <p:extLst>
      <p:ext uri="{BB962C8B-B14F-4D97-AF65-F5344CB8AC3E}">
        <p14:creationId xmlns:p14="http://schemas.microsoft.com/office/powerpoint/2010/main" val="2814790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829896"/>
          </a:xfrm>
        </p:spPr>
        <p:txBody>
          <a:bodyPr>
            <a:noAutofit/>
          </a:bodyPr>
          <a:lstStyle/>
          <a:p>
            <a:r>
              <a:rPr lang="es-ES" sz="2800" dirty="0" smtClean="0">
                <a:latin typeface="Arial" pitchFamily="34" charset="0"/>
                <a:cs typeface="Arial" pitchFamily="34" charset="0"/>
              </a:rPr>
              <a:t>Identificación de la unidad de aprendizaje.</a:t>
            </a:r>
            <a:endParaRPr lang="es-ES" sz="2800" dirty="0">
              <a:latin typeface="Arial" pitchFamily="34" charset="0"/>
              <a:cs typeface="Arial"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3339615570"/>
              </p:ext>
            </p:extLst>
          </p:nvPr>
        </p:nvGraphicFramePr>
        <p:xfrm>
          <a:off x="971600" y="2132856"/>
          <a:ext cx="6336704" cy="3505200"/>
        </p:xfrm>
        <a:graphic>
          <a:graphicData uri="http://schemas.openxmlformats.org/drawingml/2006/table">
            <a:tbl>
              <a:tblPr firstRow="1" bandRow="1">
                <a:tableStyleId>{5C22544A-7EE6-4342-B048-85BDC9FD1C3A}</a:tableStyleId>
              </a:tblPr>
              <a:tblGrid>
                <a:gridCol w="6336704"/>
              </a:tblGrid>
              <a:tr h="370840">
                <a:tc>
                  <a:txBody>
                    <a:bodyPr/>
                    <a:lstStyle/>
                    <a:p>
                      <a:pPr marL="285750" indent="-285750">
                        <a:buFont typeface="Arial" pitchFamily="34" charset="0"/>
                        <a:buChar char="•"/>
                      </a:pPr>
                      <a:r>
                        <a:rPr lang="es-ES" dirty="0" smtClean="0">
                          <a:latin typeface="Arial" pitchFamily="34" charset="0"/>
                          <a:cs typeface="Arial" pitchFamily="34" charset="0"/>
                        </a:rPr>
                        <a:t>Prerrequisitos:</a:t>
                      </a:r>
                      <a:endParaRPr lang="es-ES" dirty="0">
                        <a:latin typeface="Arial" pitchFamily="34" charset="0"/>
                        <a:cs typeface="Arial" pitchFamily="34" charset="0"/>
                      </a:endParaRPr>
                    </a:p>
                  </a:txBody>
                  <a:tcPr/>
                </a:tc>
              </a:tr>
              <a:tr h="370840">
                <a:tc>
                  <a:txBody>
                    <a:bodyPr/>
                    <a:lstStyle/>
                    <a:p>
                      <a:r>
                        <a:rPr lang="es-ES" dirty="0" smtClean="0">
                          <a:latin typeface="Arial" pitchFamily="34" charset="0"/>
                          <a:cs typeface="Arial" pitchFamily="34" charset="0"/>
                        </a:rPr>
                        <a:t>Capacidad de lectura, redacción, construcción de textos y capacidad de razonamiento.</a:t>
                      </a:r>
                      <a:endParaRPr lang="es-ES" dirty="0">
                        <a:latin typeface="Arial" pitchFamily="34" charset="0"/>
                        <a:cs typeface="Arial" pitchFamily="34" charset="0"/>
                      </a:endParaRPr>
                    </a:p>
                  </a:txBody>
                  <a:tcPr/>
                </a:tc>
              </a:tr>
              <a:tr h="370840">
                <a:tc>
                  <a:txBody>
                    <a:bodyPr/>
                    <a:lstStyle/>
                    <a:p>
                      <a:endParaRPr lang="es-ES" dirty="0">
                        <a:latin typeface="Arial" pitchFamily="34" charset="0"/>
                        <a:cs typeface="Arial" pitchFamily="34" charset="0"/>
                      </a:endParaRPr>
                    </a:p>
                  </a:txBody>
                  <a:tcPr/>
                </a:tc>
              </a:tr>
              <a:tr h="370840">
                <a:tc>
                  <a:txBody>
                    <a:bodyPr/>
                    <a:lstStyle/>
                    <a:p>
                      <a:pPr marL="285750" indent="-285750">
                        <a:buFont typeface="Arial" pitchFamily="34" charset="0"/>
                        <a:buChar char="•"/>
                      </a:pPr>
                      <a:r>
                        <a:rPr lang="es-ES" dirty="0" smtClean="0">
                          <a:solidFill>
                            <a:schemeClr val="bg1"/>
                          </a:solidFill>
                          <a:latin typeface="Arial" pitchFamily="34" charset="0"/>
                          <a:cs typeface="Arial" pitchFamily="34" charset="0"/>
                        </a:rPr>
                        <a:t>Unidad</a:t>
                      </a:r>
                      <a:r>
                        <a:rPr lang="es-ES" baseline="0" dirty="0" smtClean="0">
                          <a:solidFill>
                            <a:schemeClr val="bg1"/>
                          </a:solidFill>
                          <a:latin typeface="Arial" pitchFamily="34" charset="0"/>
                          <a:cs typeface="Arial" pitchFamily="34" charset="0"/>
                        </a:rPr>
                        <a:t> de aprendizaje Antecedente</a:t>
                      </a:r>
                      <a:endParaRPr lang="es-ES" dirty="0">
                        <a:solidFill>
                          <a:schemeClr val="bg1"/>
                        </a:solidFill>
                        <a:latin typeface="Arial" pitchFamily="34" charset="0"/>
                        <a:cs typeface="Arial" pitchFamily="34" charset="0"/>
                      </a:endParaRPr>
                    </a:p>
                  </a:txBody>
                  <a:tcPr>
                    <a:solidFill>
                      <a:schemeClr val="accent1"/>
                    </a:solidFill>
                  </a:tcPr>
                </a:tc>
              </a:tr>
              <a:tr h="370840">
                <a:tc>
                  <a:txBody>
                    <a:bodyPr/>
                    <a:lstStyle/>
                    <a:p>
                      <a:r>
                        <a:rPr lang="es-ES" dirty="0" smtClean="0">
                          <a:latin typeface="Arial" pitchFamily="34" charset="0"/>
                          <a:cs typeface="Arial" pitchFamily="34" charset="0"/>
                        </a:rPr>
                        <a:t>No existe seriación para esta unidad de aprendizaje.</a:t>
                      </a:r>
                    </a:p>
                    <a:p>
                      <a:endParaRPr lang="es-ES" dirty="0">
                        <a:latin typeface="Arial" pitchFamily="34" charset="0"/>
                        <a:cs typeface="Arial" pitchFamily="34" charset="0"/>
                      </a:endParaRPr>
                    </a:p>
                  </a:txBody>
                  <a:tcPr/>
                </a:tc>
              </a:tr>
              <a:tr h="370840">
                <a:tc>
                  <a:txBody>
                    <a:bodyPr/>
                    <a:lstStyle/>
                    <a:p>
                      <a:pPr marL="285750" indent="-285750">
                        <a:buFont typeface="Arial" pitchFamily="34" charset="0"/>
                        <a:buChar char="•"/>
                      </a:pPr>
                      <a:r>
                        <a:rPr lang="es-ES" dirty="0" smtClean="0">
                          <a:solidFill>
                            <a:schemeClr val="bg1"/>
                          </a:solidFill>
                          <a:latin typeface="Arial" pitchFamily="34" charset="0"/>
                          <a:cs typeface="Arial" pitchFamily="34" charset="0"/>
                        </a:rPr>
                        <a:t>Unidad de Aprendizaje Consecuente</a:t>
                      </a:r>
                      <a:endParaRPr lang="es-ES" dirty="0">
                        <a:solidFill>
                          <a:schemeClr val="bg1"/>
                        </a:solidFill>
                        <a:latin typeface="Arial" pitchFamily="34" charset="0"/>
                        <a:cs typeface="Arial" pitchFamily="34" charset="0"/>
                      </a:endParaRPr>
                    </a:p>
                  </a:txBody>
                  <a:tcPr>
                    <a:solidFill>
                      <a:schemeClr val="accent1"/>
                    </a:solidFill>
                  </a:tcPr>
                </a:tc>
              </a:tr>
              <a:tr h="370840">
                <a:tc>
                  <a:txBody>
                    <a:bodyPr/>
                    <a:lstStyle/>
                    <a:p>
                      <a:r>
                        <a:rPr lang="es-ES" dirty="0" smtClean="0">
                          <a:latin typeface="Arial" pitchFamily="34" charset="0"/>
                          <a:cs typeface="Arial" pitchFamily="34" charset="0"/>
                        </a:rPr>
                        <a:t>No existe seriación para esta unidad de aprendizaje.</a:t>
                      </a:r>
                      <a:endParaRPr lang="es-ES" dirty="0">
                        <a:latin typeface="Arial" pitchFamily="34" charset="0"/>
                        <a:cs typeface="Arial" pitchFamily="34" charset="0"/>
                      </a:endParaRPr>
                    </a:p>
                  </a:txBody>
                  <a:tcPr/>
                </a:tc>
              </a:tr>
              <a:tr h="370840">
                <a:tc>
                  <a:txBody>
                    <a:bodyPr/>
                    <a:lstStyle/>
                    <a:p>
                      <a:endParaRPr lang="es-ES"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864970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432048"/>
          </a:xfrm>
        </p:spPr>
        <p:txBody>
          <a:bodyPr>
            <a:noAutofit/>
          </a:bodyPr>
          <a:lstStyle/>
          <a:p>
            <a:r>
              <a:rPr lang="es-ES" sz="2800" dirty="0" smtClean="0">
                <a:latin typeface="Arial" pitchFamily="34" charset="0"/>
                <a:cs typeface="Arial" pitchFamily="34" charset="0"/>
              </a:rPr>
              <a:t>Presentación.</a:t>
            </a:r>
            <a:endParaRPr lang="es-ES" sz="2800" dirty="0">
              <a:latin typeface="Arial" pitchFamily="34" charset="0"/>
              <a:cs typeface="Arial" pitchFamily="34" charset="0"/>
            </a:endParaRPr>
          </a:p>
        </p:txBody>
      </p:sp>
      <p:graphicFrame>
        <p:nvGraphicFramePr>
          <p:cNvPr id="4" name="3 Diagrama"/>
          <p:cNvGraphicFramePr/>
          <p:nvPr>
            <p:extLst>
              <p:ext uri="{D42A27DB-BD31-4B8C-83A1-F6EECF244321}">
                <p14:modId xmlns:p14="http://schemas.microsoft.com/office/powerpoint/2010/main" val="3010047080"/>
              </p:ext>
            </p:extLst>
          </p:nvPr>
        </p:nvGraphicFramePr>
        <p:xfrm>
          <a:off x="611560" y="2120662"/>
          <a:ext cx="7992888" cy="3716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755576" y="1412776"/>
            <a:ext cx="7632848" cy="707886"/>
          </a:xfrm>
          <a:prstGeom prst="rect">
            <a:avLst/>
          </a:prstGeom>
          <a:noFill/>
        </p:spPr>
        <p:txBody>
          <a:bodyPr wrap="square" rtlCol="0">
            <a:spAutoFit/>
          </a:bodyPr>
          <a:lstStyle/>
          <a:p>
            <a:r>
              <a:rPr lang="es-ES" sz="2000" dirty="0" smtClean="0">
                <a:latin typeface="Arial" pitchFamily="34" charset="0"/>
                <a:cs typeface="Arial" pitchFamily="34" charset="0"/>
              </a:rPr>
              <a:t>El curso esta dividido en cuatro unidades comprendidas en lo siguiente:</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val="11734814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432048"/>
          </a:xfrm>
        </p:spPr>
        <p:txBody>
          <a:bodyPr>
            <a:noAutofit/>
          </a:bodyPr>
          <a:lstStyle/>
          <a:p>
            <a:r>
              <a:rPr lang="es-ES" sz="2800" dirty="0" smtClean="0">
                <a:latin typeface="Arial" pitchFamily="34" charset="0"/>
                <a:cs typeface="Arial" pitchFamily="34" charset="0"/>
              </a:rPr>
              <a:t>Presentación.</a:t>
            </a:r>
            <a:endParaRPr lang="es-ES" sz="2800" dirty="0">
              <a:latin typeface="Arial" pitchFamily="34" charset="0"/>
              <a:cs typeface="Arial" pitchFamily="34" charset="0"/>
            </a:endParaRPr>
          </a:p>
        </p:txBody>
      </p:sp>
      <p:graphicFrame>
        <p:nvGraphicFramePr>
          <p:cNvPr id="4" name="3 Diagrama"/>
          <p:cNvGraphicFramePr/>
          <p:nvPr>
            <p:extLst>
              <p:ext uri="{D42A27DB-BD31-4B8C-83A1-F6EECF244321}">
                <p14:modId xmlns:p14="http://schemas.microsoft.com/office/powerpoint/2010/main" val="3119159387"/>
              </p:ext>
            </p:extLst>
          </p:nvPr>
        </p:nvGraphicFramePr>
        <p:xfrm>
          <a:off x="611560" y="1412776"/>
          <a:ext cx="7992888"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683568" y="4941168"/>
            <a:ext cx="7776864" cy="1477328"/>
          </a:xfrm>
          <a:prstGeom prst="rect">
            <a:avLst/>
          </a:prstGeom>
          <a:noFill/>
        </p:spPr>
        <p:txBody>
          <a:bodyPr wrap="square" rtlCol="0">
            <a:spAutoFit/>
          </a:bodyPr>
          <a:lstStyle/>
          <a:p>
            <a:pPr algn="just"/>
            <a:r>
              <a:rPr lang="es-ES" dirty="0" smtClean="0">
                <a:latin typeface="Arial" pitchFamily="34" charset="0"/>
                <a:cs typeface="Arial" pitchFamily="34" charset="0"/>
              </a:rPr>
              <a:t>Con estas unidades se pretende fomentar en el alumno el diseño de estrategias personales de aprendizaje las cuales lo lleven a un mejor aprovechamiento académico y en consecuencia una mejor preparación en su profesión y que este acorde a los retos competitivos que se enfrentan hoy en día todos los profesionistas.</a:t>
            </a:r>
            <a:endParaRPr lang="es-ES" dirty="0">
              <a:latin typeface="Arial" pitchFamily="34" charset="0"/>
              <a:cs typeface="Arial" pitchFamily="34" charset="0"/>
            </a:endParaRPr>
          </a:p>
        </p:txBody>
      </p:sp>
    </p:spTree>
    <p:extLst>
      <p:ext uri="{BB962C8B-B14F-4D97-AF65-F5344CB8AC3E}">
        <p14:creationId xmlns:p14="http://schemas.microsoft.com/office/powerpoint/2010/main" val="34428379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80920" cy="432048"/>
          </a:xfrm>
        </p:spPr>
        <p:txBody>
          <a:bodyPr>
            <a:noAutofit/>
          </a:bodyPr>
          <a:lstStyle/>
          <a:p>
            <a:r>
              <a:rPr lang="es-ES" sz="2800" dirty="0" smtClean="0">
                <a:latin typeface="Arial" pitchFamily="34" charset="0"/>
                <a:cs typeface="Arial" pitchFamily="34" charset="0"/>
              </a:rPr>
              <a:t>Propósito de la unidad de aprendizaje</a:t>
            </a:r>
            <a:endParaRPr lang="es-ES" sz="2800" dirty="0">
              <a:latin typeface="Arial" pitchFamily="34" charset="0"/>
              <a:cs typeface="Arial" pitchFamily="34" charset="0"/>
            </a:endParaRPr>
          </a:p>
        </p:txBody>
      </p:sp>
      <p:graphicFrame>
        <p:nvGraphicFramePr>
          <p:cNvPr id="5" name="4 Diagrama"/>
          <p:cNvGraphicFramePr/>
          <p:nvPr>
            <p:extLst>
              <p:ext uri="{D42A27DB-BD31-4B8C-83A1-F6EECF244321}">
                <p14:modId xmlns:p14="http://schemas.microsoft.com/office/powerpoint/2010/main" val="1467670927"/>
              </p:ext>
            </p:extLst>
          </p:nvPr>
        </p:nvGraphicFramePr>
        <p:xfrm>
          <a:off x="683568" y="1844824"/>
          <a:ext cx="7776864"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7918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26805196"/>
              </p:ext>
            </p:extLst>
          </p:nvPr>
        </p:nvGraphicFramePr>
        <p:xfrm>
          <a:off x="683568" y="1397000"/>
          <a:ext cx="777686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33977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4907</TotalTime>
  <Words>2269</Words>
  <Application>Microsoft Office PowerPoint</Application>
  <PresentationFormat>Presentación en pantalla (4:3)</PresentationFormat>
  <Paragraphs>313</Paragraphs>
  <Slides>44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44</vt:i4>
      </vt:variant>
    </vt:vector>
  </HeadingPairs>
  <TitlesOfParts>
    <vt:vector size="51" baseType="lpstr">
      <vt:lpstr>Arial</vt:lpstr>
      <vt:lpstr>Calibri</vt:lpstr>
      <vt:lpstr>Century Gothic</vt:lpstr>
      <vt:lpstr>Colonna MT</vt:lpstr>
      <vt:lpstr>Courier New</vt:lpstr>
      <vt:lpstr>Wingdings 2</vt:lpstr>
      <vt:lpstr>Austin</vt:lpstr>
      <vt:lpstr>Presentación de PowerPoint</vt:lpstr>
      <vt:lpstr>Guión explicativo para el empleo del material, con relación a los objetivos y contenidos del curso.</vt:lpstr>
      <vt:lpstr>Guión explicativo para el empleo del material, con relación a los objetivos y contenidos del curso.</vt:lpstr>
      <vt:lpstr>Identificación de la unidad de aprendizaje.</vt:lpstr>
      <vt:lpstr>Identificación de la unidad de aprendizaje.</vt:lpstr>
      <vt:lpstr>Presentación.</vt:lpstr>
      <vt:lpstr>Presentación.</vt:lpstr>
      <vt:lpstr>Propósito de la unidad de aprendizaje</vt:lpstr>
      <vt:lpstr>Presentación de PowerPoint</vt:lpstr>
      <vt:lpstr>Estructura de la unidad de aprendizaje  (unidades de competencia)</vt:lpstr>
      <vt:lpstr>I. Los procesos cognoscitivos implicados en el aprendizaje</vt:lpstr>
      <vt:lpstr>II. Las estrategias y técnicas de estudio</vt:lpstr>
      <vt:lpstr>II. Las estrategias y técnicas de estudio</vt:lpstr>
      <vt:lpstr>III. La dimensión motivacional y afectiva en el aprendizaje y estudio</vt:lpstr>
      <vt:lpstr>IV. Los pilares básicos del aprendizaje</vt:lpstr>
      <vt:lpstr>Evaluación</vt:lpstr>
      <vt:lpstr>4.1.  Conocer y aplicar los pilares básicos del aprendizaje</vt:lpstr>
      <vt:lpstr>4.2. Aprender a aprehender</vt:lpstr>
      <vt:lpstr>4.3. Aprender a desaprender</vt:lpstr>
      <vt:lpstr>4.4. Aprender a reaprender</vt:lpstr>
      <vt:lpstr>4.4. Aprender a reaprender</vt:lpstr>
      <vt:lpstr>4.4. Aprender a reaprender</vt:lpstr>
      <vt:lpstr>4.4. Aprender a reaprender</vt:lpstr>
      <vt:lpstr>4.4. Aprender a reaprender</vt:lpstr>
      <vt:lpstr>4.4. Aprender a reaprender</vt:lpstr>
      <vt:lpstr>4.5. Aprender a conocer</vt:lpstr>
      <vt:lpstr>4.5. Aprender a conocer</vt:lpstr>
      <vt:lpstr>4.5. Aprender a conocer</vt:lpstr>
      <vt:lpstr>4.5. Aprender a conocer</vt:lpstr>
      <vt:lpstr>4.6. Aprender a hacer</vt:lpstr>
      <vt:lpstr>4.6. Aprender a hacer</vt:lpstr>
      <vt:lpstr>4.6. Aprender a hacer</vt:lpstr>
      <vt:lpstr>4.6.  Aprender a hacer</vt:lpstr>
      <vt:lpstr>4.7 Aprender a convivir</vt:lpstr>
      <vt:lpstr>4.7. Aprender a convivir</vt:lpstr>
      <vt:lpstr>4.7. Aprender a convivir</vt:lpstr>
      <vt:lpstr>4.7. Aprender a convivir</vt:lpstr>
      <vt:lpstr>4.7. Aprender a convivir</vt:lpstr>
      <vt:lpstr>4.7. Aprender a convivir  Dificultades para aprender a convivir</vt:lpstr>
      <vt:lpstr>4.7. Aprender a convivir  Dificultades para aprender a convivir</vt:lpstr>
      <vt:lpstr>4.8. Aprender a ser</vt:lpstr>
      <vt:lpstr>4.8. Aprender a ser</vt:lpstr>
      <vt:lpstr>4.8. Aprender a ser</vt:lpstr>
      <vt:lpstr>Bibliografía de la Unidad IV</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MA. CONSUELO NARVAEZ</cp:lastModifiedBy>
  <cp:revision>143</cp:revision>
  <dcterms:created xsi:type="dcterms:W3CDTF">2012-05-03T23:50:30Z</dcterms:created>
  <dcterms:modified xsi:type="dcterms:W3CDTF">2015-10-03T03:54:54Z</dcterms:modified>
</cp:coreProperties>
</file>