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312" r:id="rId2"/>
    <p:sldId id="316" r:id="rId3"/>
    <p:sldId id="317" r:id="rId4"/>
    <p:sldId id="261" r:id="rId5"/>
    <p:sldId id="262" r:id="rId6"/>
    <p:sldId id="264" r:id="rId7"/>
    <p:sldId id="268" r:id="rId8"/>
    <p:sldId id="272" r:id="rId9"/>
    <p:sldId id="274" r:id="rId10"/>
    <p:sldId id="277" r:id="rId11"/>
    <p:sldId id="309" r:id="rId12"/>
    <p:sldId id="311" r:id="rId13"/>
    <p:sldId id="281" r:id="rId14"/>
    <p:sldId id="283" r:id="rId15"/>
    <p:sldId id="286" r:id="rId16"/>
    <p:sldId id="318" r:id="rId17"/>
    <p:sldId id="290" r:id="rId18"/>
    <p:sldId id="299" r:id="rId19"/>
    <p:sldId id="300" r:id="rId20"/>
    <p:sldId id="301" r:id="rId21"/>
    <p:sldId id="321" r:id="rId22"/>
    <p:sldId id="302" r:id="rId23"/>
    <p:sldId id="303" r:id="rId24"/>
    <p:sldId id="304" r:id="rId25"/>
    <p:sldId id="305" r:id="rId26"/>
    <p:sldId id="315" r:id="rId27"/>
    <p:sldId id="292" r:id="rId28"/>
    <p:sldId id="293" r:id="rId29"/>
    <p:sldId id="294" r:id="rId30"/>
    <p:sldId id="308" r:id="rId31"/>
    <p:sldId id="298" r:id="rId32"/>
    <p:sldId id="320" r:id="rId33"/>
    <p:sldId id="319" r:id="rId3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94" autoAdjust="0"/>
    <p:restoredTop sz="94660" autoAdjust="0"/>
  </p:normalViewPr>
  <p:slideViewPr>
    <p:cSldViewPr snapToGrid="0">
      <p:cViewPr>
        <p:scale>
          <a:sx n="66" d="100"/>
          <a:sy n="66" d="100"/>
        </p:scale>
        <p:origin x="-600" y="-1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_rels/data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ata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image" Target="../media/image4.jpeg"/></Relationships>
</file>

<file path=ppt/diagrams/_rels/data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iagrams/_rels/data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_rels/drawing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rawing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image" Target="../media/image4.jpeg"/></Relationships>
</file>

<file path=ppt/diagrams/_rels/drawing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iagrams/_rels/drawing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1E218A-F1EC-4A3C-B045-7DCF388D7300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FBC7C50-D3A1-42E7-A068-9B3C3CE52A84}">
      <dgm:prSet phldrT="[Texto]"/>
      <dgm:spPr/>
      <dgm:t>
        <a:bodyPr/>
        <a:lstStyle/>
        <a:p>
          <a:r>
            <a:rPr lang="es-MX" dirty="0" smtClean="0"/>
            <a:t>Acuerdos: </a:t>
          </a:r>
        </a:p>
        <a:p>
          <a:r>
            <a:rPr lang="es-MX" dirty="0" smtClean="0"/>
            <a:t>P</a:t>
          </a:r>
          <a:r>
            <a:rPr lang="es-MX" b="0" i="0" dirty="0" smtClean="0"/>
            <a:t>uede ser entendido como un punto de encuentro entre las partes que toman lugar en el acto. Si bien normalmente el acuerdo se realiza entre personas, también puede llevarse a cabo entre entidades, instituciones, países o regiones que representan diversos intereses.</a:t>
          </a:r>
          <a:r>
            <a:rPr lang="es-MX" dirty="0" smtClean="0"/>
            <a:t/>
          </a:r>
          <a:br>
            <a:rPr lang="es-MX" dirty="0" smtClean="0"/>
          </a:br>
          <a:endParaRPr lang="es-MX" dirty="0"/>
        </a:p>
      </dgm:t>
    </dgm:pt>
    <dgm:pt modelId="{841F8AE4-6C1E-4509-8DE7-CC5A37B26E2F}" type="parTrans" cxnId="{577A1FD9-3D92-4ACF-9161-3542A8733679}">
      <dgm:prSet/>
      <dgm:spPr/>
      <dgm:t>
        <a:bodyPr/>
        <a:lstStyle/>
        <a:p>
          <a:endParaRPr lang="es-MX"/>
        </a:p>
      </dgm:t>
    </dgm:pt>
    <dgm:pt modelId="{5D5E39EE-2213-47C6-991C-B72B80038E95}" type="sibTrans" cxnId="{577A1FD9-3D92-4ACF-9161-3542A8733679}">
      <dgm:prSet/>
      <dgm:spPr/>
      <dgm:t>
        <a:bodyPr/>
        <a:lstStyle/>
        <a:p>
          <a:endParaRPr lang="es-MX"/>
        </a:p>
      </dgm:t>
    </dgm:pt>
    <dgm:pt modelId="{100327EC-3B62-4049-A5AE-3737D98BF026}">
      <dgm:prSet phldrT="[Texto]"/>
      <dgm:spPr/>
      <dgm:t>
        <a:bodyPr/>
        <a:lstStyle/>
        <a:p>
          <a:r>
            <a:rPr lang="es-MX" dirty="0" smtClean="0"/>
            <a:t>Tratados y Zonas Comerciales.</a:t>
          </a:r>
        </a:p>
        <a:p>
          <a:r>
            <a:rPr lang="es-MX" dirty="0" smtClean="0"/>
            <a:t>Es un acuerdo internacional celebrado por escrito entre Estados y regido por el derecho internacional, ya conste en un instrumento único o en dos o más instrumentos conexos y cualquiera que sea su denominación particular </a:t>
          </a:r>
          <a:endParaRPr lang="es-MX" dirty="0"/>
        </a:p>
      </dgm:t>
    </dgm:pt>
    <dgm:pt modelId="{64F293CE-7D59-48C6-9461-1D9D865CE285}" type="parTrans" cxnId="{73F67E6A-FEBA-41FF-BA74-19D474BAED0F}">
      <dgm:prSet/>
      <dgm:spPr/>
      <dgm:t>
        <a:bodyPr/>
        <a:lstStyle/>
        <a:p>
          <a:endParaRPr lang="es-MX"/>
        </a:p>
      </dgm:t>
    </dgm:pt>
    <dgm:pt modelId="{8AA91C83-9043-4129-B610-D96488AC4B9A}" type="sibTrans" cxnId="{73F67E6A-FEBA-41FF-BA74-19D474BAED0F}">
      <dgm:prSet/>
      <dgm:spPr/>
      <dgm:t>
        <a:bodyPr/>
        <a:lstStyle/>
        <a:p>
          <a:endParaRPr lang="es-MX"/>
        </a:p>
      </dgm:t>
    </dgm:pt>
    <dgm:pt modelId="{B5C802FE-71DB-4D17-ABE7-402768C2EDF6}">
      <dgm:prSet phldrT="[Texto]"/>
      <dgm:spPr/>
      <dgm:t>
        <a:bodyPr/>
        <a:lstStyle/>
        <a:p>
          <a:r>
            <a:rPr lang="es-MX" dirty="0" smtClean="0"/>
            <a:t>Convención de Viena (1969)</a:t>
          </a:r>
          <a:endParaRPr lang="es-MX" dirty="0"/>
        </a:p>
      </dgm:t>
    </dgm:pt>
    <dgm:pt modelId="{E9DB5041-8BBF-4930-80A3-6F4A5FDCFF09}" type="parTrans" cxnId="{BE78F154-E926-4537-8A4E-23913B35BCF5}">
      <dgm:prSet/>
      <dgm:spPr/>
      <dgm:t>
        <a:bodyPr/>
        <a:lstStyle/>
        <a:p>
          <a:endParaRPr lang="es-MX"/>
        </a:p>
      </dgm:t>
    </dgm:pt>
    <dgm:pt modelId="{2A6781DF-C92E-47B9-8A98-2A181F164A08}" type="sibTrans" cxnId="{BE78F154-E926-4537-8A4E-23913B35BCF5}">
      <dgm:prSet/>
      <dgm:spPr/>
      <dgm:t>
        <a:bodyPr/>
        <a:lstStyle/>
        <a:p>
          <a:endParaRPr lang="es-MX"/>
        </a:p>
      </dgm:t>
    </dgm:pt>
    <dgm:pt modelId="{1B594FA4-1BFE-4E8E-967B-274B8B3802A5}">
      <dgm:prSet phldrT="[Texto]"/>
      <dgm:spPr/>
      <dgm:t>
        <a:bodyPr/>
        <a:lstStyle/>
        <a:p>
          <a:r>
            <a:rPr lang="es-MX" dirty="0" smtClean="0"/>
            <a:t>NO EXISTE DIFERENCIA OFICIAL, MÁS SI EN LA PRÁCTICA</a:t>
          </a:r>
          <a:endParaRPr lang="es-MX" dirty="0"/>
        </a:p>
      </dgm:t>
    </dgm:pt>
    <dgm:pt modelId="{2CC926EA-0655-445F-B070-47E9904F8226}" type="parTrans" cxnId="{EB8762B9-F728-49D8-8D94-3631B6F9AFE9}">
      <dgm:prSet/>
      <dgm:spPr/>
      <dgm:t>
        <a:bodyPr/>
        <a:lstStyle/>
        <a:p>
          <a:endParaRPr lang="es-MX"/>
        </a:p>
      </dgm:t>
    </dgm:pt>
    <dgm:pt modelId="{5CA27BEA-8B4F-4394-BA05-AC82FFCD395A}" type="sibTrans" cxnId="{EB8762B9-F728-49D8-8D94-3631B6F9AFE9}">
      <dgm:prSet/>
      <dgm:spPr/>
      <dgm:t>
        <a:bodyPr/>
        <a:lstStyle/>
        <a:p>
          <a:endParaRPr lang="es-MX"/>
        </a:p>
      </dgm:t>
    </dgm:pt>
    <dgm:pt modelId="{59233103-D2D5-4A3B-AA48-042DE9630D76}">
      <dgm:prSet phldrT="[Texto]"/>
      <dgm:spPr/>
      <dgm:t>
        <a:bodyPr/>
        <a:lstStyle/>
        <a:p>
          <a:r>
            <a:rPr lang="es-MX" dirty="0" smtClean="0"/>
            <a:t>Acuerdo, Tratado, Convenio, Pacto, Arreglo , Convención, etc.</a:t>
          </a:r>
          <a:endParaRPr lang="es-MX" dirty="0"/>
        </a:p>
      </dgm:t>
    </dgm:pt>
    <dgm:pt modelId="{AC346F45-82EC-4777-8D79-195568C8FCC4}" type="parTrans" cxnId="{6AE24D98-3BA6-4E78-9567-67EE1878A428}">
      <dgm:prSet/>
      <dgm:spPr/>
      <dgm:t>
        <a:bodyPr/>
        <a:lstStyle/>
        <a:p>
          <a:endParaRPr lang="es-MX"/>
        </a:p>
      </dgm:t>
    </dgm:pt>
    <dgm:pt modelId="{41674116-D2BA-4BB0-880E-542F0D166097}" type="sibTrans" cxnId="{6AE24D98-3BA6-4E78-9567-67EE1878A428}">
      <dgm:prSet/>
      <dgm:spPr/>
      <dgm:t>
        <a:bodyPr/>
        <a:lstStyle/>
        <a:p>
          <a:endParaRPr lang="es-MX"/>
        </a:p>
      </dgm:t>
    </dgm:pt>
    <dgm:pt modelId="{D68E0A7B-DA9D-45A5-BFCB-04D6FD823CE4}" type="pres">
      <dgm:prSet presAssocID="{DB1E218A-F1EC-4A3C-B045-7DCF388D730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E2E5610-77F4-4485-9F62-1965F750CE97}" type="pres">
      <dgm:prSet presAssocID="{5FBC7C50-D3A1-42E7-A068-9B3C3CE52A84}" presName="node" presStyleLbl="node1" presStyleIdx="0" presStyleCnt="5" custLinFactNeighborX="3759" custLinFactNeighborY="-2523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080FB6-65B2-4E10-AFB0-E19F092D97BD}" type="pres">
      <dgm:prSet presAssocID="{5D5E39EE-2213-47C6-991C-B72B80038E95}" presName="sibTrans" presStyleCnt="0"/>
      <dgm:spPr/>
    </dgm:pt>
    <dgm:pt modelId="{6AC9A624-76DB-4708-A6E4-AEC0E2F4F9F7}" type="pres">
      <dgm:prSet presAssocID="{100327EC-3B62-4049-A5AE-3737D98BF026}" presName="node" presStyleLbl="node1" presStyleIdx="1" presStyleCnt="5" custLinFactY="-16693" custLinFactNeighborX="63067" custLinFactNeighborY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714288-7F1A-426D-9A51-A9083CE5A656}" type="pres">
      <dgm:prSet presAssocID="{8AA91C83-9043-4129-B610-D96488AC4B9A}" presName="sibTrans" presStyleCnt="0"/>
      <dgm:spPr/>
    </dgm:pt>
    <dgm:pt modelId="{759D1561-2860-42DA-B332-600B80E16600}" type="pres">
      <dgm:prSet presAssocID="{B5C802FE-71DB-4D17-ABE7-402768C2EDF6}" presName="node" presStyleLbl="node1" presStyleIdx="2" presStyleCnt="5" custScaleX="44587" custScaleY="42061" custLinFactNeighborX="9444" custLinFactNeighborY="-194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9F6E66-319D-4064-AA66-5921E347FB16}" type="pres">
      <dgm:prSet presAssocID="{2A6781DF-C92E-47B9-8A98-2A181F164A08}" presName="sibTrans" presStyleCnt="0"/>
      <dgm:spPr/>
    </dgm:pt>
    <dgm:pt modelId="{B2DB13A9-CADE-4347-ACB7-75A4BE1A3938}" type="pres">
      <dgm:prSet presAssocID="{1B594FA4-1BFE-4E8E-967B-274B8B3802A5}" presName="node" presStyleLbl="node1" presStyleIdx="3" presStyleCnt="5" custScaleX="68684" custScaleY="57935" custLinFactNeighborX="65509" custLinFactNeighborY="-1406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B07DBC-370F-43D7-959B-AEFD76616ED4}" type="pres">
      <dgm:prSet presAssocID="{5CA27BEA-8B4F-4394-BA05-AC82FFCD395A}" presName="sibTrans" presStyleCnt="0"/>
      <dgm:spPr/>
    </dgm:pt>
    <dgm:pt modelId="{7D67E807-C209-4190-A251-F1D60A598C34}" type="pres">
      <dgm:prSet presAssocID="{59233103-D2D5-4A3B-AA48-042DE9630D76}" presName="node" presStyleLbl="node1" presStyleIdx="4" presStyleCnt="5" custScaleX="45659" custScaleY="54038" custLinFactNeighborX="-69631" custLinFactNeighborY="-604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3F67E6A-FEBA-41FF-BA74-19D474BAED0F}" srcId="{DB1E218A-F1EC-4A3C-B045-7DCF388D7300}" destId="{100327EC-3B62-4049-A5AE-3737D98BF026}" srcOrd="1" destOrd="0" parTransId="{64F293CE-7D59-48C6-9461-1D9D865CE285}" sibTransId="{8AA91C83-9043-4129-B610-D96488AC4B9A}"/>
    <dgm:cxn modelId="{92AE0942-DF31-4CF3-BE4A-3D69D299423D}" type="presOf" srcId="{59233103-D2D5-4A3B-AA48-042DE9630D76}" destId="{7D67E807-C209-4190-A251-F1D60A598C34}" srcOrd="0" destOrd="0" presId="urn:microsoft.com/office/officeart/2005/8/layout/default#1"/>
    <dgm:cxn modelId="{014F35EE-ED79-429B-A605-F5BEDF76953E}" type="presOf" srcId="{DB1E218A-F1EC-4A3C-B045-7DCF388D7300}" destId="{D68E0A7B-DA9D-45A5-BFCB-04D6FD823CE4}" srcOrd="0" destOrd="0" presId="urn:microsoft.com/office/officeart/2005/8/layout/default#1"/>
    <dgm:cxn modelId="{6AE24D98-3BA6-4E78-9567-67EE1878A428}" srcId="{DB1E218A-F1EC-4A3C-B045-7DCF388D7300}" destId="{59233103-D2D5-4A3B-AA48-042DE9630D76}" srcOrd="4" destOrd="0" parTransId="{AC346F45-82EC-4777-8D79-195568C8FCC4}" sibTransId="{41674116-D2BA-4BB0-880E-542F0D166097}"/>
    <dgm:cxn modelId="{F4F81AD7-618F-4532-AE3A-40895E29311A}" type="presOf" srcId="{B5C802FE-71DB-4D17-ABE7-402768C2EDF6}" destId="{759D1561-2860-42DA-B332-600B80E16600}" srcOrd="0" destOrd="0" presId="urn:microsoft.com/office/officeart/2005/8/layout/default#1"/>
    <dgm:cxn modelId="{BE78F154-E926-4537-8A4E-23913B35BCF5}" srcId="{DB1E218A-F1EC-4A3C-B045-7DCF388D7300}" destId="{B5C802FE-71DB-4D17-ABE7-402768C2EDF6}" srcOrd="2" destOrd="0" parTransId="{E9DB5041-8BBF-4930-80A3-6F4A5FDCFF09}" sibTransId="{2A6781DF-C92E-47B9-8A98-2A181F164A08}"/>
    <dgm:cxn modelId="{EB8762B9-F728-49D8-8D94-3631B6F9AFE9}" srcId="{DB1E218A-F1EC-4A3C-B045-7DCF388D7300}" destId="{1B594FA4-1BFE-4E8E-967B-274B8B3802A5}" srcOrd="3" destOrd="0" parTransId="{2CC926EA-0655-445F-B070-47E9904F8226}" sibTransId="{5CA27BEA-8B4F-4394-BA05-AC82FFCD395A}"/>
    <dgm:cxn modelId="{577A1FD9-3D92-4ACF-9161-3542A8733679}" srcId="{DB1E218A-F1EC-4A3C-B045-7DCF388D7300}" destId="{5FBC7C50-D3A1-42E7-A068-9B3C3CE52A84}" srcOrd="0" destOrd="0" parTransId="{841F8AE4-6C1E-4509-8DE7-CC5A37B26E2F}" sibTransId="{5D5E39EE-2213-47C6-991C-B72B80038E95}"/>
    <dgm:cxn modelId="{BCDE6CB2-28C1-413B-9100-D4FAF1735D44}" type="presOf" srcId="{100327EC-3B62-4049-A5AE-3737D98BF026}" destId="{6AC9A624-76DB-4708-A6E4-AEC0E2F4F9F7}" srcOrd="0" destOrd="0" presId="urn:microsoft.com/office/officeart/2005/8/layout/default#1"/>
    <dgm:cxn modelId="{4D05926A-A3E7-4237-939B-4D0460034F36}" type="presOf" srcId="{5FBC7C50-D3A1-42E7-A068-9B3C3CE52A84}" destId="{AE2E5610-77F4-4485-9F62-1965F750CE97}" srcOrd="0" destOrd="0" presId="urn:microsoft.com/office/officeart/2005/8/layout/default#1"/>
    <dgm:cxn modelId="{C8AB8641-B2CD-498E-A939-C60E21B9555D}" type="presOf" srcId="{1B594FA4-1BFE-4E8E-967B-274B8B3802A5}" destId="{B2DB13A9-CADE-4347-ACB7-75A4BE1A3938}" srcOrd="0" destOrd="0" presId="urn:microsoft.com/office/officeart/2005/8/layout/default#1"/>
    <dgm:cxn modelId="{C25BEC1E-8EDC-48AB-9989-67240882ABAE}" type="presParOf" srcId="{D68E0A7B-DA9D-45A5-BFCB-04D6FD823CE4}" destId="{AE2E5610-77F4-4485-9F62-1965F750CE97}" srcOrd="0" destOrd="0" presId="urn:microsoft.com/office/officeart/2005/8/layout/default#1"/>
    <dgm:cxn modelId="{174446C2-7C9E-4B9A-A510-AAEE6C0F1BBC}" type="presParOf" srcId="{D68E0A7B-DA9D-45A5-BFCB-04D6FD823CE4}" destId="{15080FB6-65B2-4E10-AFB0-E19F092D97BD}" srcOrd="1" destOrd="0" presId="urn:microsoft.com/office/officeart/2005/8/layout/default#1"/>
    <dgm:cxn modelId="{E78BB28B-C819-459B-B773-2821B67D1548}" type="presParOf" srcId="{D68E0A7B-DA9D-45A5-BFCB-04D6FD823CE4}" destId="{6AC9A624-76DB-4708-A6E4-AEC0E2F4F9F7}" srcOrd="2" destOrd="0" presId="urn:microsoft.com/office/officeart/2005/8/layout/default#1"/>
    <dgm:cxn modelId="{F3B56AF6-13FF-46EA-89B5-E5C8B89B3356}" type="presParOf" srcId="{D68E0A7B-DA9D-45A5-BFCB-04D6FD823CE4}" destId="{81714288-7F1A-426D-9A51-A9083CE5A656}" srcOrd="3" destOrd="0" presId="urn:microsoft.com/office/officeart/2005/8/layout/default#1"/>
    <dgm:cxn modelId="{3E46BADB-CD9D-4386-8D0F-B3CFD8BB0247}" type="presParOf" srcId="{D68E0A7B-DA9D-45A5-BFCB-04D6FD823CE4}" destId="{759D1561-2860-42DA-B332-600B80E16600}" srcOrd="4" destOrd="0" presId="urn:microsoft.com/office/officeart/2005/8/layout/default#1"/>
    <dgm:cxn modelId="{C67AEAD5-0A22-4107-BCAA-9A23031C9D54}" type="presParOf" srcId="{D68E0A7B-DA9D-45A5-BFCB-04D6FD823CE4}" destId="{C29F6E66-319D-4064-AA66-5921E347FB16}" srcOrd="5" destOrd="0" presId="urn:microsoft.com/office/officeart/2005/8/layout/default#1"/>
    <dgm:cxn modelId="{B336E9DF-0038-4F9E-B637-23F55EE53C79}" type="presParOf" srcId="{D68E0A7B-DA9D-45A5-BFCB-04D6FD823CE4}" destId="{B2DB13A9-CADE-4347-ACB7-75A4BE1A3938}" srcOrd="6" destOrd="0" presId="urn:microsoft.com/office/officeart/2005/8/layout/default#1"/>
    <dgm:cxn modelId="{0EFC57E8-2384-43F5-9785-7203B5CA039F}" type="presParOf" srcId="{D68E0A7B-DA9D-45A5-BFCB-04D6FD823CE4}" destId="{2EB07DBC-370F-43D7-959B-AEFD76616ED4}" srcOrd="7" destOrd="0" presId="urn:microsoft.com/office/officeart/2005/8/layout/default#1"/>
    <dgm:cxn modelId="{F1BCB337-6C28-4AFD-AFE0-77F0B3AD0218}" type="presParOf" srcId="{D68E0A7B-DA9D-45A5-BFCB-04D6FD823CE4}" destId="{7D67E807-C209-4190-A251-F1D60A598C34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3B29003-E9E1-419F-8DA4-F86F5E4C4062}" type="doc">
      <dgm:prSet loTypeId="urn:microsoft.com/office/officeart/2005/8/layout/hList1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D3B49B5E-5152-4F96-A08C-C6C43AA7F17A}">
      <dgm:prSet phldrT="[Texto]"/>
      <dgm:spPr/>
      <dgm:t>
        <a:bodyPr/>
        <a:lstStyle/>
        <a:p>
          <a:r>
            <a:rPr lang="es-MX" dirty="0" smtClean="0"/>
            <a:t>76 (I)</a:t>
          </a:r>
          <a:endParaRPr lang="es-MX" dirty="0"/>
        </a:p>
      </dgm:t>
    </dgm:pt>
    <dgm:pt modelId="{99B6A4DF-560C-4BB1-9E29-DB3DE07AE84B}" type="parTrans" cxnId="{F0795045-3102-4E3E-82D8-753507D29B42}">
      <dgm:prSet/>
      <dgm:spPr/>
      <dgm:t>
        <a:bodyPr/>
        <a:lstStyle/>
        <a:p>
          <a:endParaRPr lang="es-MX"/>
        </a:p>
      </dgm:t>
    </dgm:pt>
    <dgm:pt modelId="{B724E851-605D-4C66-A672-BC8E2FED3F62}" type="sibTrans" cxnId="{F0795045-3102-4E3E-82D8-753507D29B42}">
      <dgm:prSet/>
      <dgm:spPr/>
      <dgm:t>
        <a:bodyPr/>
        <a:lstStyle/>
        <a:p>
          <a:endParaRPr lang="es-MX"/>
        </a:p>
      </dgm:t>
    </dgm:pt>
    <dgm:pt modelId="{E9248663-0AF4-48F7-86E6-045AF0137CCB}">
      <dgm:prSet phldrT="[Texto]"/>
      <dgm:spPr/>
      <dgm:t>
        <a:bodyPr/>
        <a:lstStyle/>
        <a:p>
          <a:r>
            <a:rPr lang="es-MX" b="1" dirty="0" smtClean="0"/>
            <a:t>Facultades Senado</a:t>
          </a:r>
          <a:endParaRPr lang="es-MX" b="1" dirty="0"/>
        </a:p>
      </dgm:t>
    </dgm:pt>
    <dgm:pt modelId="{14A8316B-4373-4BE5-A161-800256BDA9AF}" type="parTrans" cxnId="{EC299A65-2DB7-4BE7-98CD-83D7D3FCA631}">
      <dgm:prSet/>
      <dgm:spPr/>
      <dgm:t>
        <a:bodyPr/>
        <a:lstStyle/>
        <a:p>
          <a:endParaRPr lang="es-MX"/>
        </a:p>
      </dgm:t>
    </dgm:pt>
    <dgm:pt modelId="{D05CB876-3894-4920-B7C6-8735E0F67E4E}" type="sibTrans" cxnId="{EC299A65-2DB7-4BE7-98CD-83D7D3FCA631}">
      <dgm:prSet/>
      <dgm:spPr/>
      <dgm:t>
        <a:bodyPr/>
        <a:lstStyle/>
        <a:p>
          <a:endParaRPr lang="es-MX"/>
        </a:p>
      </dgm:t>
    </dgm:pt>
    <dgm:pt modelId="{8B6D402D-B706-4357-BAE2-0DAF14E44DBB}">
      <dgm:prSet phldrT="[Texto]"/>
      <dgm:spPr/>
      <dgm:t>
        <a:bodyPr/>
        <a:lstStyle/>
        <a:p>
          <a:r>
            <a:rPr lang="es-MX" dirty="0" smtClean="0"/>
            <a:t>89 (x)</a:t>
          </a:r>
          <a:endParaRPr lang="es-MX" dirty="0"/>
        </a:p>
      </dgm:t>
    </dgm:pt>
    <dgm:pt modelId="{95A79497-80A5-4FFB-9D24-CAEA66DC70A2}" type="parTrans" cxnId="{3A2E67D6-6043-448F-B015-F47B716CA747}">
      <dgm:prSet/>
      <dgm:spPr/>
      <dgm:t>
        <a:bodyPr/>
        <a:lstStyle/>
        <a:p>
          <a:endParaRPr lang="es-MX"/>
        </a:p>
      </dgm:t>
    </dgm:pt>
    <dgm:pt modelId="{14F20048-BDAE-4382-9376-21679C70837A}" type="sibTrans" cxnId="{3A2E67D6-6043-448F-B015-F47B716CA747}">
      <dgm:prSet/>
      <dgm:spPr/>
      <dgm:t>
        <a:bodyPr/>
        <a:lstStyle/>
        <a:p>
          <a:endParaRPr lang="es-MX"/>
        </a:p>
      </dgm:t>
    </dgm:pt>
    <dgm:pt modelId="{761439DD-81B7-44C0-874A-63DE08187569}">
      <dgm:prSet phldrT="[Texto]"/>
      <dgm:spPr/>
      <dgm:t>
        <a:bodyPr/>
        <a:lstStyle/>
        <a:p>
          <a:r>
            <a:rPr lang="es-MX" b="1" dirty="0" smtClean="0"/>
            <a:t>Facultades Presidente</a:t>
          </a:r>
          <a:endParaRPr lang="es-MX" b="1" dirty="0"/>
        </a:p>
      </dgm:t>
    </dgm:pt>
    <dgm:pt modelId="{BB59F69C-B400-4CE3-8833-964426B16174}" type="parTrans" cxnId="{FCC660DA-08B4-4D1C-BA6B-8F3691635209}">
      <dgm:prSet/>
      <dgm:spPr/>
      <dgm:t>
        <a:bodyPr/>
        <a:lstStyle/>
        <a:p>
          <a:endParaRPr lang="es-MX"/>
        </a:p>
      </dgm:t>
    </dgm:pt>
    <dgm:pt modelId="{9AE9F2E8-F49F-4DAB-9609-D9E828EC36D0}" type="sibTrans" cxnId="{FCC660DA-08B4-4D1C-BA6B-8F3691635209}">
      <dgm:prSet/>
      <dgm:spPr/>
      <dgm:t>
        <a:bodyPr/>
        <a:lstStyle/>
        <a:p>
          <a:endParaRPr lang="es-MX"/>
        </a:p>
      </dgm:t>
    </dgm:pt>
    <dgm:pt modelId="{A86E3561-3453-4116-82F6-DBA68CCDFB06}">
      <dgm:prSet/>
      <dgm:spPr/>
      <dgm:t>
        <a:bodyPr/>
        <a:lstStyle/>
        <a:p>
          <a:r>
            <a:rPr lang="es-MX" dirty="0" smtClean="0"/>
            <a:t>133</a:t>
          </a:r>
          <a:endParaRPr lang="es-MX" dirty="0"/>
        </a:p>
      </dgm:t>
    </dgm:pt>
    <dgm:pt modelId="{79EB2B60-7087-4910-BB8B-32DDD2B00E21}" type="parTrans" cxnId="{848D3C68-D39E-419E-9A07-ADEF65EAAA14}">
      <dgm:prSet/>
      <dgm:spPr/>
      <dgm:t>
        <a:bodyPr/>
        <a:lstStyle/>
        <a:p>
          <a:endParaRPr lang="es-MX"/>
        </a:p>
      </dgm:t>
    </dgm:pt>
    <dgm:pt modelId="{B224E763-CE51-4E6B-AF5B-2D2A916E6FAF}" type="sibTrans" cxnId="{848D3C68-D39E-419E-9A07-ADEF65EAAA14}">
      <dgm:prSet/>
      <dgm:spPr/>
      <dgm:t>
        <a:bodyPr/>
        <a:lstStyle/>
        <a:p>
          <a:endParaRPr lang="es-MX"/>
        </a:p>
      </dgm:t>
    </dgm:pt>
    <dgm:pt modelId="{E59E3A63-57CE-46D2-9A67-99AC32F2618D}">
      <dgm:prSet/>
      <dgm:spPr/>
      <dgm:t>
        <a:bodyPr/>
        <a:lstStyle/>
        <a:p>
          <a:r>
            <a:rPr lang="es-MX" altLang="es-MX" b="1" smtClean="0"/>
            <a:t>Ley Suprema de la Unión</a:t>
          </a:r>
          <a:endParaRPr lang="es-MX"/>
        </a:p>
      </dgm:t>
    </dgm:pt>
    <dgm:pt modelId="{17E425F1-CEA6-4D4C-9E65-5D8462DCFBB3}" type="parTrans" cxnId="{9DA30DFE-F408-49C5-B3FF-4180552C8734}">
      <dgm:prSet/>
      <dgm:spPr/>
      <dgm:t>
        <a:bodyPr/>
        <a:lstStyle/>
        <a:p>
          <a:endParaRPr lang="es-MX"/>
        </a:p>
      </dgm:t>
    </dgm:pt>
    <dgm:pt modelId="{219D5C32-CE4F-4F1C-AEFC-5CFAF94AFFCD}" type="sibTrans" cxnId="{9DA30DFE-F408-49C5-B3FF-4180552C8734}">
      <dgm:prSet/>
      <dgm:spPr/>
      <dgm:t>
        <a:bodyPr/>
        <a:lstStyle/>
        <a:p>
          <a:endParaRPr lang="es-MX"/>
        </a:p>
      </dgm:t>
    </dgm:pt>
    <dgm:pt modelId="{EB40BF3B-2678-439D-90F5-86920AA50F0E}" type="pres">
      <dgm:prSet presAssocID="{D3B29003-E9E1-419F-8DA4-F86F5E4C406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4A490F4-EE81-45E6-AF49-F9EB8A613F13}" type="pres">
      <dgm:prSet presAssocID="{D3B49B5E-5152-4F96-A08C-C6C43AA7F17A}" presName="composite" presStyleCnt="0"/>
      <dgm:spPr/>
      <dgm:t>
        <a:bodyPr/>
        <a:lstStyle/>
        <a:p>
          <a:endParaRPr lang="es-MX"/>
        </a:p>
      </dgm:t>
    </dgm:pt>
    <dgm:pt modelId="{348D7AF6-ACA7-447A-A13A-AA66E79A312B}" type="pres">
      <dgm:prSet presAssocID="{D3B49B5E-5152-4F96-A08C-C6C43AA7F17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81BFC3-FC96-431B-966C-16D6096ED814}" type="pres">
      <dgm:prSet presAssocID="{D3B49B5E-5152-4F96-A08C-C6C43AA7F17A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75DE9D-57E9-41E6-B7BA-382326B3724A}" type="pres">
      <dgm:prSet presAssocID="{B724E851-605D-4C66-A672-BC8E2FED3F62}" presName="space" presStyleCnt="0"/>
      <dgm:spPr/>
      <dgm:t>
        <a:bodyPr/>
        <a:lstStyle/>
        <a:p>
          <a:endParaRPr lang="es-MX"/>
        </a:p>
      </dgm:t>
    </dgm:pt>
    <dgm:pt modelId="{31BE9AA8-71E8-4166-A624-6C0C4C9DE4A7}" type="pres">
      <dgm:prSet presAssocID="{8B6D402D-B706-4357-BAE2-0DAF14E44DBB}" presName="composite" presStyleCnt="0"/>
      <dgm:spPr/>
      <dgm:t>
        <a:bodyPr/>
        <a:lstStyle/>
        <a:p>
          <a:endParaRPr lang="es-MX"/>
        </a:p>
      </dgm:t>
    </dgm:pt>
    <dgm:pt modelId="{F5922F9A-84AA-4693-AB51-1C5100AC110F}" type="pres">
      <dgm:prSet presAssocID="{8B6D402D-B706-4357-BAE2-0DAF14E44DB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30CFE9-0539-4961-A7CC-AB1FD8D490A2}" type="pres">
      <dgm:prSet presAssocID="{8B6D402D-B706-4357-BAE2-0DAF14E44DBB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79BBFB-4A8D-4F1D-9CB1-83E0644B7B84}" type="pres">
      <dgm:prSet presAssocID="{14F20048-BDAE-4382-9376-21679C70837A}" presName="space" presStyleCnt="0"/>
      <dgm:spPr/>
      <dgm:t>
        <a:bodyPr/>
        <a:lstStyle/>
        <a:p>
          <a:endParaRPr lang="es-MX"/>
        </a:p>
      </dgm:t>
    </dgm:pt>
    <dgm:pt modelId="{E6EA3C58-9934-4CB2-94FB-6A5723A9738C}" type="pres">
      <dgm:prSet presAssocID="{A86E3561-3453-4116-82F6-DBA68CCDFB06}" presName="composite" presStyleCnt="0"/>
      <dgm:spPr/>
      <dgm:t>
        <a:bodyPr/>
        <a:lstStyle/>
        <a:p>
          <a:endParaRPr lang="es-MX"/>
        </a:p>
      </dgm:t>
    </dgm:pt>
    <dgm:pt modelId="{DA8BE9C8-8486-4ABC-A766-C0E23CF72B64}" type="pres">
      <dgm:prSet presAssocID="{A86E3561-3453-4116-82F6-DBA68CCDFB06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AA79ED-F3E4-4050-8EAB-E8C5E2B282FF}" type="pres">
      <dgm:prSet presAssocID="{A86E3561-3453-4116-82F6-DBA68CCDFB06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2E90E61-302D-46F6-991B-3BD7BDA354F9}" type="presOf" srcId="{8B6D402D-B706-4357-BAE2-0DAF14E44DBB}" destId="{F5922F9A-84AA-4693-AB51-1C5100AC110F}" srcOrd="0" destOrd="0" presId="urn:microsoft.com/office/officeart/2005/8/layout/hList1"/>
    <dgm:cxn modelId="{EC299A65-2DB7-4BE7-98CD-83D7D3FCA631}" srcId="{D3B49B5E-5152-4F96-A08C-C6C43AA7F17A}" destId="{E9248663-0AF4-48F7-86E6-045AF0137CCB}" srcOrd="0" destOrd="0" parTransId="{14A8316B-4373-4BE5-A161-800256BDA9AF}" sibTransId="{D05CB876-3894-4920-B7C6-8735E0F67E4E}"/>
    <dgm:cxn modelId="{67A3BC24-87C2-486F-AAF1-9C8A2A038C1A}" type="presOf" srcId="{A86E3561-3453-4116-82F6-DBA68CCDFB06}" destId="{DA8BE9C8-8486-4ABC-A766-C0E23CF72B64}" srcOrd="0" destOrd="0" presId="urn:microsoft.com/office/officeart/2005/8/layout/hList1"/>
    <dgm:cxn modelId="{63543054-85BB-48B3-AD06-A24CDA2A59FC}" type="presOf" srcId="{D3B49B5E-5152-4F96-A08C-C6C43AA7F17A}" destId="{348D7AF6-ACA7-447A-A13A-AA66E79A312B}" srcOrd="0" destOrd="0" presId="urn:microsoft.com/office/officeart/2005/8/layout/hList1"/>
    <dgm:cxn modelId="{FCC660DA-08B4-4D1C-BA6B-8F3691635209}" srcId="{8B6D402D-B706-4357-BAE2-0DAF14E44DBB}" destId="{761439DD-81B7-44C0-874A-63DE08187569}" srcOrd="0" destOrd="0" parTransId="{BB59F69C-B400-4CE3-8833-964426B16174}" sibTransId="{9AE9F2E8-F49F-4DAB-9609-D9E828EC36D0}"/>
    <dgm:cxn modelId="{C9FE730D-676E-4FE2-A62C-F23AD4BEA0BD}" type="presOf" srcId="{D3B29003-E9E1-419F-8DA4-F86F5E4C4062}" destId="{EB40BF3B-2678-439D-90F5-86920AA50F0E}" srcOrd="0" destOrd="0" presId="urn:microsoft.com/office/officeart/2005/8/layout/hList1"/>
    <dgm:cxn modelId="{848D3C68-D39E-419E-9A07-ADEF65EAAA14}" srcId="{D3B29003-E9E1-419F-8DA4-F86F5E4C4062}" destId="{A86E3561-3453-4116-82F6-DBA68CCDFB06}" srcOrd="2" destOrd="0" parTransId="{79EB2B60-7087-4910-BB8B-32DDD2B00E21}" sibTransId="{B224E763-CE51-4E6B-AF5B-2D2A916E6FAF}"/>
    <dgm:cxn modelId="{570556FF-C879-4007-A35C-EEC66B7FDAEF}" type="presOf" srcId="{761439DD-81B7-44C0-874A-63DE08187569}" destId="{C230CFE9-0539-4961-A7CC-AB1FD8D490A2}" srcOrd="0" destOrd="0" presId="urn:microsoft.com/office/officeart/2005/8/layout/hList1"/>
    <dgm:cxn modelId="{9DA30DFE-F408-49C5-B3FF-4180552C8734}" srcId="{A86E3561-3453-4116-82F6-DBA68CCDFB06}" destId="{E59E3A63-57CE-46D2-9A67-99AC32F2618D}" srcOrd="0" destOrd="0" parTransId="{17E425F1-CEA6-4D4C-9E65-5D8462DCFBB3}" sibTransId="{219D5C32-CE4F-4F1C-AEFC-5CFAF94AFFCD}"/>
    <dgm:cxn modelId="{F0795045-3102-4E3E-82D8-753507D29B42}" srcId="{D3B29003-E9E1-419F-8DA4-F86F5E4C4062}" destId="{D3B49B5E-5152-4F96-A08C-C6C43AA7F17A}" srcOrd="0" destOrd="0" parTransId="{99B6A4DF-560C-4BB1-9E29-DB3DE07AE84B}" sibTransId="{B724E851-605D-4C66-A672-BC8E2FED3F62}"/>
    <dgm:cxn modelId="{46573220-A9E6-4236-9887-1EC56FEA6493}" type="presOf" srcId="{E59E3A63-57CE-46D2-9A67-99AC32F2618D}" destId="{8EAA79ED-F3E4-4050-8EAB-E8C5E2B282FF}" srcOrd="0" destOrd="0" presId="urn:microsoft.com/office/officeart/2005/8/layout/hList1"/>
    <dgm:cxn modelId="{3A2E67D6-6043-448F-B015-F47B716CA747}" srcId="{D3B29003-E9E1-419F-8DA4-F86F5E4C4062}" destId="{8B6D402D-B706-4357-BAE2-0DAF14E44DBB}" srcOrd="1" destOrd="0" parTransId="{95A79497-80A5-4FFB-9D24-CAEA66DC70A2}" sibTransId="{14F20048-BDAE-4382-9376-21679C70837A}"/>
    <dgm:cxn modelId="{8911E8EC-9161-471A-8481-89049458B35B}" type="presOf" srcId="{E9248663-0AF4-48F7-86E6-045AF0137CCB}" destId="{4E81BFC3-FC96-431B-966C-16D6096ED814}" srcOrd="0" destOrd="0" presId="urn:microsoft.com/office/officeart/2005/8/layout/hList1"/>
    <dgm:cxn modelId="{A226CF3E-B821-4A28-93F8-5189CF05936A}" type="presParOf" srcId="{EB40BF3B-2678-439D-90F5-86920AA50F0E}" destId="{94A490F4-EE81-45E6-AF49-F9EB8A613F13}" srcOrd="0" destOrd="0" presId="urn:microsoft.com/office/officeart/2005/8/layout/hList1"/>
    <dgm:cxn modelId="{546FF2E1-7DA9-4D14-9BDA-23279D2FE151}" type="presParOf" srcId="{94A490F4-EE81-45E6-AF49-F9EB8A613F13}" destId="{348D7AF6-ACA7-447A-A13A-AA66E79A312B}" srcOrd="0" destOrd="0" presId="urn:microsoft.com/office/officeart/2005/8/layout/hList1"/>
    <dgm:cxn modelId="{12C84350-4137-4D5B-956C-833B8C9821D2}" type="presParOf" srcId="{94A490F4-EE81-45E6-AF49-F9EB8A613F13}" destId="{4E81BFC3-FC96-431B-966C-16D6096ED814}" srcOrd="1" destOrd="0" presId="urn:microsoft.com/office/officeart/2005/8/layout/hList1"/>
    <dgm:cxn modelId="{01C56F74-F210-4A24-B99F-9B9054C52F1C}" type="presParOf" srcId="{EB40BF3B-2678-439D-90F5-86920AA50F0E}" destId="{EF75DE9D-57E9-41E6-B7BA-382326B3724A}" srcOrd="1" destOrd="0" presId="urn:microsoft.com/office/officeart/2005/8/layout/hList1"/>
    <dgm:cxn modelId="{E2105934-8BDC-4CE4-8A81-745B5CBB4AAE}" type="presParOf" srcId="{EB40BF3B-2678-439D-90F5-86920AA50F0E}" destId="{31BE9AA8-71E8-4166-A624-6C0C4C9DE4A7}" srcOrd="2" destOrd="0" presId="urn:microsoft.com/office/officeart/2005/8/layout/hList1"/>
    <dgm:cxn modelId="{0A2BF0BB-CE1D-4B17-8F87-6700738D999C}" type="presParOf" srcId="{31BE9AA8-71E8-4166-A624-6C0C4C9DE4A7}" destId="{F5922F9A-84AA-4693-AB51-1C5100AC110F}" srcOrd="0" destOrd="0" presId="urn:microsoft.com/office/officeart/2005/8/layout/hList1"/>
    <dgm:cxn modelId="{764087B6-0E20-4883-BD78-47FD70F7223B}" type="presParOf" srcId="{31BE9AA8-71E8-4166-A624-6C0C4C9DE4A7}" destId="{C230CFE9-0539-4961-A7CC-AB1FD8D490A2}" srcOrd="1" destOrd="0" presId="urn:microsoft.com/office/officeart/2005/8/layout/hList1"/>
    <dgm:cxn modelId="{9EC38B5D-65C4-4DAF-A3DB-1EB135C72754}" type="presParOf" srcId="{EB40BF3B-2678-439D-90F5-86920AA50F0E}" destId="{0979BBFB-4A8D-4F1D-9CB1-83E0644B7B84}" srcOrd="3" destOrd="0" presId="urn:microsoft.com/office/officeart/2005/8/layout/hList1"/>
    <dgm:cxn modelId="{E963757B-CDFF-4F7C-B0D5-69B24A36C3D5}" type="presParOf" srcId="{EB40BF3B-2678-439D-90F5-86920AA50F0E}" destId="{E6EA3C58-9934-4CB2-94FB-6A5723A9738C}" srcOrd="4" destOrd="0" presId="urn:microsoft.com/office/officeart/2005/8/layout/hList1"/>
    <dgm:cxn modelId="{17F9DBCF-15B7-4A09-9CA0-AEFAF58267CA}" type="presParOf" srcId="{E6EA3C58-9934-4CB2-94FB-6A5723A9738C}" destId="{DA8BE9C8-8486-4ABC-A766-C0E23CF72B64}" srcOrd="0" destOrd="0" presId="urn:microsoft.com/office/officeart/2005/8/layout/hList1"/>
    <dgm:cxn modelId="{43C2C347-AA55-431C-AFA9-12A4C8BE7997}" type="presParOf" srcId="{E6EA3C58-9934-4CB2-94FB-6A5723A9738C}" destId="{8EAA79ED-F3E4-4050-8EAB-E8C5E2B282F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F88C140-0899-4B78-B54B-AA1DA43BC273}" type="doc">
      <dgm:prSet loTypeId="urn:microsoft.com/office/officeart/2005/8/layout/cycle3" loCatId="cycle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es-MX"/>
        </a:p>
      </dgm:t>
    </dgm:pt>
    <dgm:pt modelId="{2BF23A3E-9781-42F7-8E00-8442CFD3397E}">
      <dgm:prSet phldrT="[Texto]" custT="1"/>
      <dgm:spPr/>
      <dgm:t>
        <a:bodyPr/>
        <a:lstStyle/>
        <a:p>
          <a:r>
            <a:rPr lang="es-MX" sz="1200" b="1" dirty="0" smtClean="0"/>
            <a:t>NEGOCIACIÓN</a:t>
          </a:r>
        </a:p>
        <a:p>
          <a:r>
            <a:rPr lang="es-MX" sz="1200" b="1" dirty="0" smtClean="0"/>
            <a:t>(Ejecutivo)</a:t>
          </a:r>
          <a:endParaRPr lang="es-MX" sz="1200" b="1" dirty="0"/>
        </a:p>
      </dgm:t>
    </dgm:pt>
    <dgm:pt modelId="{5CE79EF9-656C-46F4-B699-35F87D77F7CF}" type="parTrans" cxnId="{2FAA2B32-41B3-46A2-A676-DE2422176F01}">
      <dgm:prSet/>
      <dgm:spPr/>
      <dgm:t>
        <a:bodyPr/>
        <a:lstStyle/>
        <a:p>
          <a:endParaRPr lang="es-MX"/>
        </a:p>
      </dgm:t>
    </dgm:pt>
    <dgm:pt modelId="{EF2A05C7-770C-4F92-A7A0-914D9A2D9145}" type="sibTrans" cxnId="{2FAA2B32-41B3-46A2-A676-DE2422176F01}">
      <dgm:prSet/>
      <dgm:spPr/>
      <dgm:t>
        <a:bodyPr/>
        <a:lstStyle/>
        <a:p>
          <a:endParaRPr lang="es-MX"/>
        </a:p>
      </dgm:t>
    </dgm:pt>
    <dgm:pt modelId="{9239FAD3-8D9A-455C-9551-831C20EB4987}">
      <dgm:prSet phldrT="[Texto]" custT="1"/>
      <dgm:spPr/>
      <dgm:t>
        <a:bodyPr/>
        <a:lstStyle/>
        <a:p>
          <a:r>
            <a:rPr lang="es-MX" sz="1200" b="1" dirty="0" smtClean="0"/>
            <a:t>FIRMA</a:t>
          </a:r>
        </a:p>
        <a:p>
          <a:r>
            <a:rPr lang="es-MX" sz="1200" b="1" dirty="0" smtClean="0"/>
            <a:t>(Ejecutivo)</a:t>
          </a:r>
          <a:endParaRPr lang="es-MX" sz="1200" b="1" dirty="0"/>
        </a:p>
      </dgm:t>
    </dgm:pt>
    <dgm:pt modelId="{EC517ADC-D2D1-4D6C-87E8-73B90ADFD0CD}" type="parTrans" cxnId="{29FB6D55-8A9F-4A6C-B3DF-C9E0A22DA582}">
      <dgm:prSet/>
      <dgm:spPr/>
      <dgm:t>
        <a:bodyPr/>
        <a:lstStyle/>
        <a:p>
          <a:endParaRPr lang="es-MX"/>
        </a:p>
      </dgm:t>
    </dgm:pt>
    <dgm:pt modelId="{CB61B3F8-C7A5-4CD5-9CE5-92A3C2575BBD}" type="sibTrans" cxnId="{29FB6D55-8A9F-4A6C-B3DF-C9E0A22DA582}">
      <dgm:prSet/>
      <dgm:spPr/>
      <dgm:t>
        <a:bodyPr/>
        <a:lstStyle/>
        <a:p>
          <a:endParaRPr lang="es-MX"/>
        </a:p>
      </dgm:t>
    </dgm:pt>
    <dgm:pt modelId="{4879AE94-45B8-46E3-AAC6-C49C657A2CCF}">
      <dgm:prSet phldrT="[Texto]" custT="1"/>
      <dgm:spPr/>
      <dgm:t>
        <a:bodyPr/>
        <a:lstStyle/>
        <a:p>
          <a:r>
            <a:rPr lang="es-MX" sz="1200" b="1" dirty="0" smtClean="0"/>
            <a:t>APROBACIÓN</a:t>
          </a:r>
        </a:p>
        <a:p>
          <a:r>
            <a:rPr lang="es-MX" sz="1200" b="1" dirty="0" smtClean="0"/>
            <a:t>(Senado)</a:t>
          </a:r>
          <a:endParaRPr lang="es-MX" sz="1200" b="1" dirty="0"/>
        </a:p>
      </dgm:t>
    </dgm:pt>
    <dgm:pt modelId="{F575B04B-29B5-4233-978D-FCFF02A1476A}" type="parTrans" cxnId="{CAFE172C-546F-4902-825F-011DC1181E1A}">
      <dgm:prSet/>
      <dgm:spPr/>
      <dgm:t>
        <a:bodyPr/>
        <a:lstStyle/>
        <a:p>
          <a:endParaRPr lang="es-MX"/>
        </a:p>
      </dgm:t>
    </dgm:pt>
    <dgm:pt modelId="{898FC518-52DE-4C04-8B44-D57E3883DE69}" type="sibTrans" cxnId="{CAFE172C-546F-4902-825F-011DC1181E1A}">
      <dgm:prSet/>
      <dgm:spPr/>
      <dgm:t>
        <a:bodyPr/>
        <a:lstStyle/>
        <a:p>
          <a:endParaRPr lang="es-MX"/>
        </a:p>
      </dgm:t>
    </dgm:pt>
    <dgm:pt modelId="{EE87139B-A79A-4C34-B488-EE9706C6E7CC}">
      <dgm:prSet custT="1"/>
      <dgm:spPr/>
      <dgm:t>
        <a:bodyPr/>
        <a:lstStyle/>
        <a:p>
          <a:endParaRPr lang="es-MX" sz="1200" dirty="0" smtClean="0"/>
        </a:p>
        <a:p>
          <a:r>
            <a:rPr lang="es-MX" sz="1200" b="1" dirty="0" smtClean="0"/>
            <a:t>RATIFICACIÓN</a:t>
          </a:r>
        </a:p>
        <a:p>
          <a:r>
            <a:rPr lang="es-MX" sz="1200" b="1" dirty="0" smtClean="0"/>
            <a:t>(Ejecutivo)</a:t>
          </a:r>
        </a:p>
        <a:p>
          <a:endParaRPr lang="es-MX" sz="1200" dirty="0"/>
        </a:p>
      </dgm:t>
    </dgm:pt>
    <dgm:pt modelId="{5370C973-2168-4E49-B10E-5C86890F93EE}" type="parTrans" cxnId="{12FF77FE-1ABA-49E9-90DA-075342B65DB9}">
      <dgm:prSet/>
      <dgm:spPr/>
      <dgm:t>
        <a:bodyPr/>
        <a:lstStyle/>
        <a:p>
          <a:endParaRPr lang="es-MX"/>
        </a:p>
      </dgm:t>
    </dgm:pt>
    <dgm:pt modelId="{973F0F6A-A690-4520-A346-B27FCC3FE84F}" type="sibTrans" cxnId="{12FF77FE-1ABA-49E9-90DA-075342B65DB9}">
      <dgm:prSet/>
      <dgm:spPr/>
      <dgm:t>
        <a:bodyPr/>
        <a:lstStyle/>
        <a:p>
          <a:endParaRPr lang="es-MX"/>
        </a:p>
      </dgm:t>
    </dgm:pt>
    <dgm:pt modelId="{17FBD3C8-69D6-4792-A8DD-DBE92C9E10E5}">
      <dgm:prSet custT="1"/>
      <dgm:spPr/>
      <dgm:t>
        <a:bodyPr/>
        <a:lstStyle/>
        <a:p>
          <a:r>
            <a:rPr lang="es-MX" sz="1200" b="1" dirty="0" smtClean="0"/>
            <a:t>PROMULGACIÓN</a:t>
          </a:r>
        </a:p>
        <a:p>
          <a:r>
            <a:rPr lang="es-MX" sz="1200" b="1" dirty="0" smtClean="0"/>
            <a:t>(Ejecutivo)</a:t>
          </a:r>
        </a:p>
      </dgm:t>
    </dgm:pt>
    <dgm:pt modelId="{173DF835-5088-4AAF-8C17-18F89014006E}" type="parTrans" cxnId="{ED9CB027-ACC5-44DD-866E-4C30A62500F2}">
      <dgm:prSet/>
      <dgm:spPr/>
      <dgm:t>
        <a:bodyPr/>
        <a:lstStyle/>
        <a:p>
          <a:endParaRPr lang="es-MX"/>
        </a:p>
      </dgm:t>
    </dgm:pt>
    <dgm:pt modelId="{8A4F8656-5F8D-4C63-93DD-555D192AAE89}" type="sibTrans" cxnId="{ED9CB027-ACC5-44DD-866E-4C30A62500F2}">
      <dgm:prSet/>
      <dgm:spPr/>
      <dgm:t>
        <a:bodyPr/>
        <a:lstStyle/>
        <a:p>
          <a:endParaRPr lang="es-MX"/>
        </a:p>
      </dgm:t>
    </dgm:pt>
    <dgm:pt modelId="{67470BA7-85B2-4B77-9E94-2856C28A3D45}" type="pres">
      <dgm:prSet presAssocID="{2F88C140-0899-4B78-B54B-AA1DA43BC27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2F1F03-1930-4990-81DB-7C14BB088A8C}" type="pres">
      <dgm:prSet presAssocID="{2F88C140-0899-4B78-B54B-AA1DA43BC273}" presName="cycle" presStyleCnt="0"/>
      <dgm:spPr/>
      <dgm:t>
        <a:bodyPr/>
        <a:lstStyle/>
        <a:p>
          <a:endParaRPr lang="es-MX"/>
        </a:p>
      </dgm:t>
    </dgm:pt>
    <dgm:pt modelId="{30F89C41-4775-4688-8825-029C67163FBD}" type="pres">
      <dgm:prSet presAssocID="{2BF23A3E-9781-42F7-8E00-8442CFD3397E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3B9D71-591C-4780-8BF7-75BCC08E1C6B}" type="pres">
      <dgm:prSet presAssocID="{EF2A05C7-770C-4F92-A7A0-914D9A2D9145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F69D105B-3AC0-4350-BB9F-3E84C56B4871}" type="pres">
      <dgm:prSet presAssocID="{9239FAD3-8D9A-455C-9551-831C20EB4987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9047C4-9709-47E9-A5E1-6D1F9BA0930A}" type="pres">
      <dgm:prSet presAssocID="{4879AE94-45B8-46E3-AAC6-C49C657A2CCF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251A7D-FAEE-4096-B7B5-5F551E642EB0}" type="pres">
      <dgm:prSet presAssocID="{EE87139B-A79A-4C34-B488-EE9706C6E7CC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811484-44A5-4B63-85D1-351037AC43D9}" type="pres">
      <dgm:prSet presAssocID="{17FBD3C8-69D6-4792-A8DD-DBE92C9E10E5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FE172C-546F-4902-825F-011DC1181E1A}" srcId="{2F88C140-0899-4B78-B54B-AA1DA43BC273}" destId="{4879AE94-45B8-46E3-AAC6-C49C657A2CCF}" srcOrd="2" destOrd="0" parTransId="{F575B04B-29B5-4233-978D-FCFF02A1476A}" sibTransId="{898FC518-52DE-4C04-8B44-D57E3883DE69}"/>
    <dgm:cxn modelId="{ED9CB027-ACC5-44DD-866E-4C30A62500F2}" srcId="{2F88C140-0899-4B78-B54B-AA1DA43BC273}" destId="{17FBD3C8-69D6-4792-A8DD-DBE92C9E10E5}" srcOrd="4" destOrd="0" parTransId="{173DF835-5088-4AAF-8C17-18F89014006E}" sibTransId="{8A4F8656-5F8D-4C63-93DD-555D192AAE89}"/>
    <dgm:cxn modelId="{2FAA2B32-41B3-46A2-A676-DE2422176F01}" srcId="{2F88C140-0899-4B78-B54B-AA1DA43BC273}" destId="{2BF23A3E-9781-42F7-8E00-8442CFD3397E}" srcOrd="0" destOrd="0" parTransId="{5CE79EF9-656C-46F4-B699-35F87D77F7CF}" sibTransId="{EF2A05C7-770C-4F92-A7A0-914D9A2D9145}"/>
    <dgm:cxn modelId="{D874AAF0-E923-4D3D-AB82-412C2F901270}" type="presOf" srcId="{9239FAD3-8D9A-455C-9551-831C20EB4987}" destId="{F69D105B-3AC0-4350-BB9F-3E84C56B4871}" srcOrd="0" destOrd="0" presId="urn:microsoft.com/office/officeart/2005/8/layout/cycle3"/>
    <dgm:cxn modelId="{3F4A7A79-8F72-472E-84AF-765CF95750A2}" type="presOf" srcId="{EF2A05C7-770C-4F92-A7A0-914D9A2D9145}" destId="{E33B9D71-591C-4780-8BF7-75BCC08E1C6B}" srcOrd="0" destOrd="0" presId="urn:microsoft.com/office/officeart/2005/8/layout/cycle3"/>
    <dgm:cxn modelId="{4BD13BF8-0F8D-42B4-B7D7-1D564D8F33DF}" type="presOf" srcId="{EE87139B-A79A-4C34-B488-EE9706C6E7CC}" destId="{AC251A7D-FAEE-4096-B7B5-5F551E642EB0}" srcOrd="0" destOrd="0" presId="urn:microsoft.com/office/officeart/2005/8/layout/cycle3"/>
    <dgm:cxn modelId="{8071AE52-701A-4B6C-9269-62A7488C2C5E}" type="presOf" srcId="{4879AE94-45B8-46E3-AAC6-C49C657A2CCF}" destId="{B89047C4-9709-47E9-A5E1-6D1F9BA0930A}" srcOrd="0" destOrd="0" presId="urn:microsoft.com/office/officeart/2005/8/layout/cycle3"/>
    <dgm:cxn modelId="{29FB6D55-8A9F-4A6C-B3DF-C9E0A22DA582}" srcId="{2F88C140-0899-4B78-B54B-AA1DA43BC273}" destId="{9239FAD3-8D9A-455C-9551-831C20EB4987}" srcOrd="1" destOrd="0" parTransId="{EC517ADC-D2D1-4D6C-87E8-73B90ADFD0CD}" sibTransId="{CB61B3F8-C7A5-4CD5-9CE5-92A3C2575BBD}"/>
    <dgm:cxn modelId="{88790BE2-A529-4898-9E6B-68DFF66CA6E0}" type="presOf" srcId="{17FBD3C8-69D6-4792-A8DD-DBE92C9E10E5}" destId="{80811484-44A5-4B63-85D1-351037AC43D9}" srcOrd="0" destOrd="0" presId="urn:microsoft.com/office/officeart/2005/8/layout/cycle3"/>
    <dgm:cxn modelId="{12FF77FE-1ABA-49E9-90DA-075342B65DB9}" srcId="{2F88C140-0899-4B78-B54B-AA1DA43BC273}" destId="{EE87139B-A79A-4C34-B488-EE9706C6E7CC}" srcOrd="3" destOrd="0" parTransId="{5370C973-2168-4E49-B10E-5C86890F93EE}" sibTransId="{973F0F6A-A690-4520-A346-B27FCC3FE84F}"/>
    <dgm:cxn modelId="{47CAABB5-1F4D-41DC-BF54-7D1A1EF04D42}" type="presOf" srcId="{2F88C140-0899-4B78-B54B-AA1DA43BC273}" destId="{67470BA7-85B2-4B77-9E94-2856C28A3D45}" srcOrd="0" destOrd="0" presId="urn:microsoft.com/office/officeart/2005/8/layout/cycle3"/>
    <dgm:cxn modelId="{A3724321-003B-4480-858A-530E7B1EC859}" type="presOf" srcId="{2BF23A3E-9781-42F7-8E00-8442CFD3397E}" destId="{30F89C41-4775-4688-8825-029C67163FBD}" srcOrd="0" destOrd="0" presId="urn:microsoft.com/office/officeart/2005/8/layout/cycle3"/>
    <dgm:cxn modelId="{072D8971-27B3-4DFA-9C0F-B2CB0301A5B5}" type="presParOf" srcId="{67470BA7-85B2-4B77-9E94-2856C28A3D45}" destId="{0C2F1F03-1930-4990-81DB-7C14BB088A8C}" srcOrd="0" destOrd="0" presId="urn:microsoft.com/office/officeart/2005/8/layout/cycle3"/>
    <dgm:cxn modelId="{6E7F1BFE-9DB1-4737-B7FA-7AEEACA2B0CA}" type="presParOf" srcId="{0C2F1F03-1930-4990-81DB-7C14BB088A8C}" destId="{30F89C41-4775-4688-8825-029C67163FBD}" srcOrd="0" destOrd="0" presId="urn:microsoft.com/office/officeart/2005/8/layout/cycle3"/>
    <dgm:cxn modelId="{392BF54E-9D8A-44F2-8282-39C4BE3EA1F6}" type="presParOf" srcId="{0C2F1F03-1930-4990-81DB-7C14BB088A8C}" destId="{E33B9D71-591C-4780-8BF7-75BCC08E1C6B}" srcOrd="1" destOrd="0" presId="urn:microsoft.com/office/officeart/2005/8/layout/cycle3"/>
    <dgm:cxn modelId="{6E8C5F6D-D62B-4F44-8546-CCE9D1021FB3}" type="presParOf" srcId="{0C2F1F03-1930-4990-81DB-7C14BB088A8C}" destId="{F69D105B-3AC0-4350-BB9F-3E84C56B4871}" srcOrd="2" destOrd="0" presId="urn:microsoft.com/office/officeart/2005/8/layout/cycle3"/>
    <dgm:cxn modelId="{56DEFC91-AE33-4A4A-9729-36624D62A087}" type="presParOf" srcId="{0C2F1F03-1930-4990-81DB-7C14BB088A8C}" destId="{B89047C4-9709-47E9-A5E1-6D1F9BA0930A}" srcOrd="3" destOrd="0" presId="urn:microsoft.com/office/officeart/2005/8/layout/cycle3"/>
    <dgm:cxn modelId="{B45D2F54-A37E-42A4-965C-EA757A8763DC}" type="presParOf" srcId="{0C2F1F03-1930-4990-81DB-7C14BB088A8C}" destId="{AC251A7D-FAEE-4096-B7B5-5F551E642EB0}" srcOrd="4" destOrd="0" presId="urn:microsoft.com/office/officeart/2005/8/layout/cycle3"/>
    <dgm:cxn modelId="{69583F53-556A-490B-95E5-9A34417375BC}" type="presParOf" srcId="{0C2F1F03-1930-4990-81DB-7C14BB088A8C}" destId="{80811484-44A5-4B63-85D1-351037AC43D9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F88C140-0899-4B78-B54B-AA1DA43BC273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1#5" csCatId="colorful" phldr="1"/>
      <dgm:spPr/>
      <dgm:t>
        <a:bodyPr/>
        <a:lstStyle/>
        <a:p>
          <a:endParaRPr lang="es-MX"/>
        </a:p>
      </dgm:t>
    </dgm:pt>
    <dgm:pt modelId="{2BF23A3E-9781-42F7-8E00-8442CFD3397E}">
      <dgm:prSet phldrT="[Texto]" custT="1"/>
      <dgm:spPr/>
      <dgm:t>
        <a:bodyPr/>
        <a:lstStyle/>
        <a:p>
          <a:pPr algn="ctr"/>
          <a:r>
            <a:rPr lang="es-MX" sz="1400" b="1" dirty="0" smtClean="0"/>
            <a:t>NEGOCIACIÓN</a:t>
          </a:r>
          <a:endParaRPr lang="es-MX" sz="1400" b="1" dirty="0"/>
        </a:p>
      </dgm:t>
    </dgm:pt>
    <dgm:pt modelId="{5CE79EF9-656C-46F4-B699-35F87D77F7CF}" type="parTrans" cxnId="{2FAA2B32-41B3-46A2-A676-DE2422176F01}">
      <dgm:prSet/>
      <dgm:spPr/>
      <dgm:t>
        <a:bodyPr/>
        <a:lstStyle/>
        <a:p>
          <a:endParaRPr lang="es-MX"/>
        </a:p>
      </dgm:t>
    </dgm:pt>
    <dgm:pt modelId="{EF2A05C7-770C-4F92-A7A0-914D9A2D9145}" type="sibTrans" cxnId="{2FAA2B32-41B3-46A2-A676-DE2422176F01}">
      <dgm:prSet/>
      <dgm:spPr/>
      <dgm:t>
        <a:bodyPr/>
        <a:lstStyle/>
        <a:p>
          <a:endParaRPr lang="es-MX"/>
        </a:p>
      </dgm:t>
    </dgm:pt>
    <dgm:pt modelId="{112DB2BC-7065-4FFD-B7D8-9A01FCC588C4}">
      <dgm:prSet phldrT="[Texto]" custT="1"/>
      <dgm:spPr/>
      <dgm:t>
        <a:bodyPr/>
        <a:lstStyle/>
        <a:p>
          <a:pPr algn="l"/>
          <a:r>
            <a:rPr lang="es-MX" sz="1400" b="1" dirty="0" smtClean="0"/>
            <a:t>DEPENDENCIAS</a:t>
          </a:r>
          <a:endParaRPr lang="es-MX" sz="1400" b="1" dirty="0"/>
        </a:p>
      </dgm:t>
    </dgm:pt>
    <dgm:pt modelId="{F8EA583D-2A46-49DC-A211-02778CF458F6}" type="parTrans" cxnId="{090FA311-4CD8-463C-AF77-EF61FF7C5601}">
      <dgm:prSet/>
      <dgm:spPr/>
      <dgm:t>
        <a:bodyPr/>
        <a:lstStyle/>
        <a:p>
          <a:endParaRPr lang="es-MX"/>
        </a:p>
      </dgm:t>
    </dgm:pt>
    <dgm:pt modelId="{84A3B91F-56AA-4DCA-B822-EBCDF608398B}" type="sibTrans" cxnId="{090FA311-4CD8-463C-AF77-EF61FF7C5601}">
      <dgm:prSet/>
      <dgm:spPr/>
      <dgm:t>
        <a:bodyPr/>
        <a:lstStyle/>
        <a:p>
          <a:endParaRPr lang="es-MX"/>
        </a:p>
      </dgm:t>
    </dgm:pt>
    <dgm:pt modelId="{9239FAD3-8D9A-455C-9551-831C20EB4987}">
      <dgm:prSet phldrT="[Texto]" custT="1"/>
      <dgm:spPr/>
      <dgm:t>
        <a:bodyPr/>
        <a:lstStyle/>
        <a:p>
          <a:pPr algn="ctr"/>
          <a:r>
            <a:rPr lang="es-MX" sz="1400" b="1" dirty="0" smtClean="0"/>
            <a:t>FIRMA</a:t>
          </a:r>
          <a:endParaRPr lang="es-MX" sz="1400" b="1" dirty="0"/>
        </a:p>
      </dgm:t>
    </dgm:pt>
    <dgm:pt modelId="{EC517ADC-D2D1-4D6C-87E8-73B90ADFD0CD}" type="parTrans" cxnId="{29FB6D55-8A9F-4A6C-B3DF-C9E0A22DA582}">
      <dgm:prSet/>
      <dgm:spPr/>
      <dgm:t>
        <a:bodyPr/>
        <a:lstStyle/>
        <a:p>
          <a:endParaRPr lang="es-MX"/>
        </a:p>
      </dgm:t>
    </dgm:pt>
    <dgm:pt modelId="{CB61B3F8-C7A5-4CD5-9CE5-92A3C2575BBD}" type="sibTrans" cxnId="{29FB6D55-8A9F-4A6C-B3DF-C9E0A22DA582}">
      <dgm:prSet/>
      <dgm:spPr/>
      <dgm:t>
        <a:bodyPr/>
        <a:lstStyle/>
        <a:p>
          <a:endParaRPr lang="es-MX"/>
        </a:p>
      </dgm:t>
    </dgm:pt>
    <dgm:pt modelId="{FF6D1758-B280-43AB-AC48-A35E64FD1196}">
      <dgm:prSet phldrT="[Texto]" custT="1"/>
      <dgm:spPr/>
      <dgm:t>
        <a:bodyPr/>
        <a:lstStyle/>
        <a:p>
          <a:pPr algn="l"/>
          <a:r>
            <a:rPr lang="es-MX" sz="1400" b="1" dirty="0" smtClean="0"/>
            <a:t>DEPENDENCIAS</a:t>
          </a:r>
          <a:endParaRPr lang="es-MX" sz="1400" b="1" dirty="0"/>
        </a:p>
      </dgm:t>
    </dgm:pt>
    <dgm:pt modelId="{C1FD2A02-FB73-4372-A3AA-7AE88B89CAC9}" type="parTrans" cxnId="{C778D60F-C14F-4193-A842-EA2579462916}">
      <dgm:prSet/>
      <dgm:spPr/>
      <dgm:t>
        <a:bodyPr/>
        <a:lstStyle/>
        <a:p>
          <a:endParaRPr lang="es-MX"/>
        </a:p>
      </dgm:t>
    </dgm:pt>
    <dgm:pt modelId="{F6990315-C4A6-49D1-96C8-51B2BAFB026D}" type="sibTrans" cxnId="{C778D60F-C14F-4193-A842-EA2579462916}">
      <dgm:prSet/>
      <dgm:spPr/>
      <dgm:t>
        <a:bodyPr/>
        <a:lstStyle/>
        <a:p>
          <a:endParaRPr lang="es-MX"/>
        </a:p>
      </dgm:t>
    </dgm:pt>
    <dgm:pt modelId="{4879AE94-45B8-46E3-AAC6-C49C657A2CCF}">
      <dgm:prSet phldrT="[Texto]" custT="1"/>
      <dgm:spPr/>
      <dgm:t>
        <a:bodyPr/>
        <a:lstStyle/>
        <a:p>
          <a:pPr algn="ctr"/>
          <a:r>
            <a:rPr lang="es-MX" sz="1400" b="1" dirty="0" smtClean="0"/>
            <a:t>APROBACIÓN</a:t>
          </a:r>
          <a:endParaRPr lang="es-MX" sz="1400" b="1" dirty="0"/>
        </a:p>
      </dgm:t>
    </dgm:pt>
    <dgm:pt modelId="{F575B04B-29B5-4233-978D-FCFF02A1476A}" type="parTrans" cxnId="{CAFE172C-546F-4902-825F-011DC1181E1A}">
      <dgm:prSet/>
      <dgm:spPr/>
      <dgm:t>
        <a:bodyPr/>
        <a:lstStyle/>
        <a:p>
          <a:endParaRPr lang="es-MX"/>
        </a:p>
      </dgm:t>
    </dgm:pt>
    <dgm:pt modelId="{898FC518-52DE-4C04-8B44-D57E3883DE69}" type="sibTrans" cxnId="{CAFE172C-546F-4902-825F-011DC1181E1A}">
      <dgm:prSet/>
      <dgm:spPr/>
      <dgm:t>
        <a:bodyPr/>
        <a:lstStyle/>
        <a:p>
          <a:endParaRPr lang="es-MX"/>
        </a:p>
      </dgm:t>
    </dgm:pt>
    <dgm:pt modelId="{9FE776A4-E5A4-4136-BCFF-20B3DEDFC688}">
      <dgm:prSet phldrT="[Texto]" custT="1"/>
      <dgm:spPr/>
      <dgm:t>
        <a:bodyPr/>
        <a:lstStyle/>
        <a:p>
          <a:pPr algn="l"/>
          <a:r>
            <a:rPr lang="es-MX" sz="1400" b="1" dirty="0" smtClean="0"/>
            <a:t>SRE</a:t>
          </a:r>
          <a:endParaRPr lang="es-MX" sz="1400" b="1" dirty="0"/>
        </a:p>
      </dgm:t>
    </dgm:pt>
    <dgm:pt modelId="{A7009FFF-FE62-4BA8-B151-D51690982303}" type="parTrans" cxnId="{B1A50294-6F71-4A1E-B870-416C5A6761E8}">
      <dgm:prSet/>
      <dgm:spPr/>
      <dgm:t>
        <a:bodyPr/>
        <a:lstStyle/>
        <a:p>
          <a:endParaRPr lang="es-MX"/>
        </a:p>
      </dgm:t>
    </dgm:pt>
    <dgm:pt modelId="{DEF096A4-7C35-4F11-9F7A-D7B76197E88C}" type="sibTrans" cxnId="{B1A50294-6F71-4A1E-B870-416C5A6761E8}">
      <dgm:prSet/>
      <dgm:spPr/>
      <dgm:t>
        <a:bodyPr/>
        <a:lstStyle/>
        <a:p>
          <a:endParaRPr lang="es-MX"/>
        </a:p>
      </dgm:t>
    </dgm:pt>
    <dgm:pt modelId="{BAE52B3B-CEAD-4E18-873A-291221D5FFE3}">
      <dgm:prSet phldrT="[Texto]" custT="1"/>
      <dgm:spPr/>
      <dgm:t>
        <a:bodyPr/>
        <a:lstStyle/>
        <a:p>
          <a:pPr algn="l"/>
          <a:r>
            <a:rPr lang="es-MX" sz="1400" b="1" dirty="0" smtClean="0"/>
            <a:t>SRE</a:t>
          </a:r>
          <a:endParaRPr lang="es-MX" sz="1400" b="1" dirty="0"/>
        </a:p>
      </dgm:t>
    </dgm:pt>
    <dgm:pt modelId="{62EA2814-3164-4E79-8848-8293704F5665}" type="parTrans" cxnId="{0D5ECDF4-BD26-4156-8237-5ABD94FED483}">
      <dgm:prSet/>
      <dgm:spPr/>
      <dgm:t>
        <a:bodyPr/>
        <a:lstStyle/>
        <a:p>
          <a:endParaRPr lang="es-MX"/>
        </a:p>
      </dgm:t>
    </dgm:pt>
    <dgm:pt modelId="{EFE39C41-F3F4-4BEF-A3AE-8B5D5F4E7BCA}" type="sibTrans" cxnId="{0D5ECDF4-BD26-4156-8237-5ABD94FED483}">
      <dgm:prSet/>
      <dgm:spPr/>
      <dgm:t>
        <a:bodyPr/>
        <a:lstStyle/>
        <a:p>
          <a:endParaRPr lang="es-MX"/>
        </a:p>
      </dgm:t>
    </dgm:pt>
    <dgm:pt modelId="{EE87139B-A79A-4C34-B488-EE9706C6E7CC}">
      <dgm:prSet custT="1"/>
      <dgm:spPr/>
      <dgm:t>
        <a:bodyPr/>
        <a:lstStyle/>
        <a:p>
          <a:endParaRPr lang="es-MX" sz="1400" dirty="0" smtClean="0"/>
        </a:p>
        <a:p>
          <a:r>
            <a:rPr lang="es-MX" sz="1400" b="1" dirty="0" smtClean="0"/>
            <a:t>RATIFICACIÓN</a:t>
          </a:r>
        </a:p>
        <a:p>
          <a:r>
            <a:rPr lang="es-MX" sz="1400" b="1" dirty="0" smtClean="0"/>
            <a:t>SRE</a:t>
          </a:r>
        </a:p>
        <a:p>
          <a:r>
            <a:rPr lang="es-MX" sz="1400" b="1" dirty="0" smtClean="0"/>
            <a:t>PRESIDENCIA</a:t>
          </a:r>
        </a:p>
        <a:p>
          <a:endParaRPr lang="es-MX" sz="1400" dirty="0"/>
        </a:p>
      </dgm:t>
    </dgm:pt>
    <dgm:pt modelId="{5370C973-2168-4E49-B10E-5C86890F93EE}" type="parTrans" cxnId="{12FF77FE-1ABA-49E9-90DA-075342B65DB9}">
      <dgm:prSet/>
      <dgm:spPr/>
      <dgm:t>
        <a:bodyPr/>
        <a:lstStyle/>
        <a:p>
          <a:endParaRPr lang="es-MX"/>
        </a:p>
      </dgm:t>
    </dgm:pt>
    <dgm:pt modelId="{973F0F6A-A690-4520-A346-B27FCC3FE84F}" type="sibTrans" cxnId="{12FF77FE-1ABA-49E9-90DA-075342B65DB9}">
      <dgm:prSet/>
      <dgm:spPr/>
      <dgm:t>
        <a:bodyPr/>
        <a:lstStyle/>
        <a:p>
          <a:endParaRPr lang="es-MX"/>
        </a:p>
      </dgm:t>
    </dgm:pt>
    <dgm:pt modelId="{17FBD3C8-69D6-4792-A8DD-DBE92C9E10E5}">
      <dgm:prSet custT="1"/>
      <dgm:spPr/>
      <dgm:t>
        <a:bodyPr/>
        <a:lstStyle/>
        <a:p>
          <a:r>
            <a:rPr lang="es-MX" sz="1400" b="1" dirty="0" smtClean="0"/>
            <a:t>PROMULGACIÓN</a:t>
          </a:r>
        </a:p>
        <a:p>
          <a:r>
            <a:rPr lang="es-MX" sz="1400" b="1" dirty="0" smtClean="0"/>
            <a:t>SRE</a:t>
          </a:r>
        </a:p>
        <a:p>
          <a:r>
            <a:rPr lang="es-MX" sz="1400" b="1" dirty="0" smtClean="0"/>
            <a:t>PRESIDENCIA</a:t>
          </a:r>
        </a:p>
        <a:p>
          <a:r>
            <a:rPr lang="es-MX" sz="1400" b="1" dirty="0" smtClean="0"/>
            <a:t>SEGOB</a:t>
          </a:r>
          <a:endParaRPr lang="es-MX" sz="1400" b="1" dirty="0"/>
        </a:p>
      </dgm:t>
    </dgm:pt>
    <dgm:pt modelId="{173DF835-5088-4AAF-8C17-18F89014006E}" type="parTrans" cxnId="{ED9CB027-ACC5-44DD-866E-4C30A62500F2}">
      <dgm:prSet/>
      <dgm:spPr/>
      <dgm:t>
        <a:bodyPr/>
        <a:lstStyle/>
        <a:p>
          <a:endParaRPr lang="es-MX"/>
        </a:p>
      </dgm:t>
    </dgm:pt>
    <dgm:pt modelId="{8A4F8656-5F8D-4C63-93DD-555D192AAE89}" type="sibTrans" cxnId="{ED9CB027-ACC5-44DD-866E-4C30A62500F2}">
      <dgm:prSet/>
      <dgm:spPr/>
      <dgm:t>
        <a:bodyPr/>
        <a:lstStyle/>
        <a:p>
          <a:endParaRPr lang="es-MX"/>
        </a:p>
      </dgm:t>
    </dgm:pt>
    <dgm:pt modelId="{63CC419A-48BC-4810-B1EB-82F2F690E09C}">
      <dgm:prSet custT="1"/>
      <dgm:spPr/>
      <dgm:t>
        <a:bodyPr/>
        <a:lstStyle/>
        <a:p>
          <a:pPr algn="l"/>
          <a:r>
            <a:rPr lang="es-MX" sz="1400" b="1" dirty="0" smtClean="0"/>
            <a:t>SRE</a:t>
          </a:r>
          <a:endParaRPr lang="es-MX" sz="1400" b="1" dirty="0"/>
        </a:p>
      </dgm:t>
    </dgm:pt>
    <dgm:pt modelId="{74CB74F0-D074-4305-879A-6F9D59002048}" type="parTrans" cxnId="{6269314A-3143-40B5-8D24-5941937547AD}">
      <dgm:prSet/>
      <dgm:spPr/>
      <dgm:t>
        <a:bodyPr/>
        <a:lstStyle/>
        <a:p>
          <a:endParaRPr lang="es-MX"/>
        </a:p>
      </dgm:t>
    </dgm:pt>
    <dgm:pt modelId="{8E1AEA7B-BFE0-47DB-AF73-63494AC359C3}" type="sibTrans" cxnId="{6269314A-3143-40B5-8D24-5941937547AD}">
      <dgm:prSet/>
      <dgm:spPr/>
      <dgm:t>
        <a:bodyPr/>
        <a:lstStyle/>
        <a:p>
          <a:endParaRPr lang="es-MX"/>
        </a:p>
      </dgm:t>
    </dgm:pt>
    <dgm:pt modelId="{7304B544-042E-46D5-8569-D90BA648D78F}">
      <dgm:prSet custT="1"/>
      <dgm:spPr/>
      <dgm:t>
        <a:bodyPr/>
        <a:lstStyle/>
        <a:p>
          <a:pPr algn="l"/>
          <a:r>
            <a:rPr lang="es-MX" sz="1400" b="1" dirty="0" smtClean="0"/>
            <a:t>COFEMER</a:t>
          </a:r>
          <a:endParaRPr lang="es-MX" sz="1400" b="1" dirty="0"/>
        </a:p>
      </dgm:t>
    </dgm:pt>
    <dgm:pt modelId="{DDA24904-461F-4AD1-B997-CDDCD759A823}" type="parTrans" cxnId="{8AF098D9-8C45-4D37-85C7-CE18344A64E9}">
      <dgm:prSet/>
      <dgm:spPr/>
      <dgm:t>
        <a:bodyPr/>
        <a:lstStyle/>
        <a:p>
          <a:endParaRPr lang="es-MX"/>
        </a:p>
      </dgm:t>
    </dgm:pt>
    <dgm:pt modelId="{511821C8-AF20-4E35-88D5-C135EA11AFC8}" type="sibTrans" cxnId="{8AF098D9-8C45-4D37-85C7-CE18344A64E9}">
      <dgm:prSet/>
      <dgm:spPr/>
      <dgm:t>
        <a:bodyPr/>
        <a:lstStyle/>
        <a:p>
          <a:endParaRPr lang="es-MX"/>
        </a:p>
      </dgm:t>
    </dgm:pt>
    <dgm:pt modelId="{BA6B9C3A-3772-48BA-B364-BA65FA0603D0}">
      <dgm:prSet custT="1"/>
      <dgm:spPr/>
      <dgm:t>
        <a:bodyPr/>
        <a:lstStyle/>
        <a:p>
          <a:pPr algn="l"/>
          <a:r>
            <a:rPr lang="es-MX" sz="1400" b="1" dirty="0" smtClean="0"/>
            <a:t>PRESIDENCIA</a:t>
          </a:r>
          <a:endParaRPr lang="es-MX" sz="1400" b="1" dirty="0"/>
        </a:p>
      </dgm:t>
    </dgm:pt>
    <dgm:pt modelId="{35D5616A-58D5-4F7D-B63D-CF9F02C88E4F}" type="parTrans" cxnId="{CB8B671F-CBDC-4A1F-9C52-7F7EAE5CC322}">
      <dgm:prSet/>
      <dgm:spPr/>
      <dgm:t>
        <a:bodyPr/>
        <a:lstStyle/>
        <a:p>
          <a:endParaRPr lang="es-MX"/>
        </a:p>
      </dgm:t>
    </dgm:pt>
    <dgm:pt modelId="{D075B087-63E2-4FAD-B7D1-C8D053B7F81C}" type="sibTrans" cxnId="{CB8B671F-CBDC-4A1F-9C52-7F7EAE5CC322}">
      <dgm:prSet/>
      <dgm:spPr/>
      <dgm:t>
        <a:bodyPr/>
        <a:lstStyle/>
        <a:p>
          <a:endParaRPr lang="es-MX"/>
        </a:p>
      </dgm:t>
    </dgm:pt>
    <dgm:pt modelId="{7472ADE5-B05F-424F-A54F-AB9478CB1B3B}">
      <dgm:prSet phldrT="[Texto]" custT="1"/>
      <dgm:spPr/>
      <dgm:t>
        <a:bodyPr/>
        <a:lstStyle/>
        <a:p>
          <a:pPr algn="l"/>
          <a:r>
            <a:rPr lang="es-MX" sz="1400" b="1" dirty="0" smtClean="0"/>
            <a:t>SEGOB</a:t>
          </a:r>
          <a:endParaRPr lang="es-MX" sz="1400" b="1" dirty="0"/>
        </a:p>
      </dgm:t>
    </dgm:pt>
    <dgm:pt modelId="{8FB14CD4-E45C-42A2-82AD-C221449CCEDC}" type="parTrans" cxnId="{33BA8BC4-B441-4D5A-BFE5-B7B54C129F8C}">
      <dgm:prSet/>
      <dgm:spPr/>
      <dgm:t>
        <a:bodyPr/>
        <a:lstStyle/>
        <a:p>
          <a:endParaRPr lang="es-MX"/>
        </a:p>
      </dgm:t>
    </dgm:pt>
    <dgm:pt modelId="{3FA2E689-2347-4A8F-B2F7-0EA17E7C6014}" type="sibTrans" cxnId="{33BA8BC4-B441-4D5A-BFE5-B7B54C129F8C}">
      <dgm:prSet/>
      <dgm:spPr/>
      <dgm:t>
        <a:bodyPr/>
        <a:lstStyle/>
        <a:p>
          <a:endParaRPr lang="es-MX"/>
        </a:p>
      </dgm:t>
    </dgm:pt>
    <dgm:pt modelId="{A01083B5-09D8-4281-A55C-1FFCF690F6B7}">
      <dgm:prSet phldrT="[Texto]" custT="1"/>
      <dgm:spPr/>
      <dgm:t>
        <a:bodyPr/>
        <a:lstStyle/>
        <a:p>
          <a:pPr algn="l"/>
          <a:r>
            <a:rPr lang="es-MX" sz="1400" b="1" u="sng" smtClean="0"/>
            <a:t>SENADO</a:t>
          </a:r>
          <a:endParaRPr lang="es-MX" sz="1400" b="1" u="sng" dirty="0"/>
        </a:p>
      </dgm:t>
    </dgm:pt>
    <dgm:pt modelId="{C3490D0E-4D8B-4FE8-9B3F-8CCAEBA247D6}" type="parTrans" cxnId="{43D492A7-A9C7-4745-9061-B6122BBBED84}">
      <dgm:prSet/>
      <dgm:spPr/>
      <dgm:t>
        <a:bodyPr/>
        <a:lstStyle/>
        <a:p>
          <a:endParaRPr lang="es-MX"/>
        </a:p>
      </dgm:t>
    </dgm:pt>
    <dgm:pt modelId="{3E8649C4-3761-4547-982D-522181B77DF3}" type="sibTrans" cxnId="{43D492A7-A9C7-4745-9061-B6122BBBED84}">
      <dgm:prSet/>
      <dgm:spPr/>
      <dgm:t>
        <a:bodyPr/>
        <a:lstStyle/>
        <a:p>
          <a:endParaRPr lang="es-MX"/>
        </a:p>
      </dgm:t>
    </dgm:pt>
    <dgm:pt modelId="{2CC3D7C8-3AE0-4B87-B06B-62A6D8A2166F}">
      <dgm:prSet phldrT="[Texto]" custT="1"/>
      <dgm:spPr/>
      <dgm:t>
        <a:bodyPr/>
        <a:lstStyle/>
        <a:p>
          <a:pPr algn="l"/>
          <a:r>
            <a:rPr lang="es-MX" sz="1400" b="1" dirty="0" smtClean="0"/>
            <a:t>PRESIDENCIA</a:t>
          </a:r>
          <a:endParaRPr lang="es-MX" sz="1400" b="1" dirty="0"/>
        </a:p>
      </dgm:t>
    </dgm:pt>
    <dgm:pt modelId="{0E25E6BD-9C23-4C17-9CCB-9773C331E0AF}" type="parTrans" cxnId="{65F8DBEB-75B7-4D31-9723-7E0639B30947}">
      <dgm:prSet/>
      <dgm:spPr/>
      <dgm:t>
        <a:bodyPr/>
        <a:lstStyle/>
        <a:p>
          <a:endParaRPr lang="es-MX"/>
        </a:p>
      </dgm:t>
    </dgm:pt>
    <dgm:pt modelId="{6CDE5430-93F1-4471-AF10-8D9CB3C2CBE2}" type="sibTrans" cxnId="{65F8DBEB-75B7-4D31-9723-7E0639B30947}">
      <dgm:prSet/>
      <dgm:spPr/>
      <dgm:t>
        <a:bodyPr/>
        <a:lstStyle/>
        <a:p>
          <a:endParaRPr lang="es-MX"/>
        </a:p>
      </dgm:t>
    </dgm:pt>
    <dgm:pt modelId="{AC2DF64A-249C-4929-8127-7412B901FC48}" type="pres">
      <dgm:prSet presAssocID="{2F88C140-0899-4B78-B54B-AA1DA43BC273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96C0BBE1-770D-417E-BE57-CC8531DA7F6D}" type="pres">
      <dgm:prSet presAssocID="{2BF23A3E-9781-42F7-8E00-8442CFD3397E}" presName="composite" presStyleCnt="0"/>
      <dgm:spPr/>
    </dgm:pt>
    <dgm:pt modelId="{4B60673E-48F0-4FF8-A042-F0177AEFCB24}" type="pres">
      <dgm:prSet presAssocID="{2BF23A3E-9781-42F7-8E00-8442CFD3397E}" presName="LShape" presStyleLbl="alignNode1" presStyleIdx="0" presStyleCnt="9"/>
      <dgm:spPr/>
    </dgm:pt>
    <dgm:pt modelId="{EABA0090-6928-4BDB-BC04-D00AF8A8E910}" type="pres">
      <dgm:prSet presAssocID="{2BF23A3E-9781-42F7-8E00-8442CFD3397E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060B17-3C57-4A8C-81D7-DDFA33DA5019}" type="pres">
      <dgm:prSet presAssocID="{2BF23A3E-9781-42F7-8E00-8442CFD3397E}" presName="Triangle" presStyleLbl="alignNode1" presStyleIdx="1" presStyleCnt="9"/>
      <dgm:spPr/>
    </dgm:pt>
    <dgm:pt modelId="{E12DCBCB-D607-47DC-8367-F231BAE71E01}" type="pres">
      <dgm:prSet presAssocID="{EF2A05C7-770C-4F92-A7A0-914D9A2D9145}" presName="sibTrans" presStyleCnt="0"/>
      <dgm:spPr/>
    </dgm:pt>
    <dgm:pt modelId="{BD92EF72-F8FE-4C5E-B55C-1D5B183AE1DA}" type="pres">
      <dgm:prSet presAssocID="{EF2A05C7-770C-4F92-A7A0-914D9A2D9145}" presName="space" presStyleCnt="0"/>
      <dgm:spPr/>
    </dgm:pt>
    <dgm:pt modelId="{B142AD09-AAA4-43DC-842F-D02F60BE6C25}" type="pres">
      <dgm:prSet presAssocID="{9239FAD3-8D9A-455C-9551-831C20EB4987}" presName="composite" presStyleCnt="0"/>
      <dgm:spPr/>
    </dgm:pt>
    <dgm:pt modelId="{00A06E97-7CC2-414D-BF48-F8A370CE78B9}" type="pres">
      <dgm:prSet presAssocID="{9239FAD3-8D9A-455C-9551-831C20EB4987}" presName="LShape" presStyleLbl="alignNode1" presStyleIdx="2" presStyleCnt="9"/>
      <dgm:spPr/>
    </dgm:pt>
    <dgm:pt modelId="{962A034F-4E8A-40EB-84E8-CDAFD04D4C09}" type="pres">
      <dgm:prSet presAssocID="{9239FAD3-8D9A-455C-9551-831C20EB4987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51ACF4-DCC3-49C6-B2CA-EA6CD852C2C4}" type="pres">
      <dgm:prSet presAssocID="{9239FAD3-8D9A-455C-9551-831C20EB4987}" presName="Triangle" presStyleLbl="alignNode1" presStyleIdx="3" presStyleCnt="9"/>
      <dgm:spPr/>
    </dgm:pt>
    <dgm:pt modelId="{C2761B93-E725-4D18-A0D9-CFEA394996B4}" type="pres">
      <dgm:prSet presAssocID="{CB61B3F8-C7A5-4CD5-9CE5-92A3C2575BBD}" presName="sibTrans" presStyleCnt="0"/>
      <dgm:spPr/>
    </dgm:pt>
    <dgm:pt modelId="{ADE0C72F-D350-4976-B887-1CB2AA699828}" type="pres">
      <dgm:prSet presAssocID="{CB61B3F8-C7A5-4CD5-9CE5-92A3C2575BBD}" presName="space" presStyleCnt="0"/>
      <dgm:spPr/>
    </dgm:pt>
    <dgm:pt modelId="{297EB996-3F4F-4815-B375-079BC68E6473}" type="pres">
      <dgm:prSet presAssocID="{4879AE94-45B8-46E3-AAC6-C49C657A2CCF}" presName="composite" presStyleCnt="0"/>
      <dgm:spPr/>
    </dgm:pt>
    <dgm:pt modelId="{B41615B0-6020-440B-8F8D-F11A88447AAF}" type="pres">
      <dgm:prSet presAssocID="{4879AE94-45B8-46E3-AAC6-C49C657A2CCF}" presName="LShape" presStyleLbl="alignNode1" presStyleIdx="4" presStyleCnt="9"/>
      <dgm:spPr/>
    </dgm:pt>
    <dgm:pt modelId="{E604433E-9A56-49F6-91C6-EFD586292113}" type="pres">
      <dgm:prSet presAssocID="{4879AE94-45B8-46E3-AAC6-C49C657A2CCF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69350C-1E10-4B62-81E4-3976A0C8BA67}" type="pres">
      <dgm:prSet presAssocID="{4879AE94-45B8-46E3-AAC6-C49C657A2CCF}" presName="Triangle" presStyleLbl="alignNode1" presStyleIdx="5" presStyleCnt="9"/>
      <dgm:spPr/>
    </dgm:pt>
    <dgm:pt modelId="{123B24A7-828A-4599-ABBB-9A6EDE9F47A9}" type="pres">
      <dgm:prSet presAssocID="{898FC518-52DE-4C04-8B44-D57E3883DE69}" presName="sibTrans" presStyleCnt="0"/>
      <dgm:spPr/>
    </dgm:pt>
    <dgm:pt modelId="{1D7B2530-A5D4-4E5C-906D-70BD10834A9A}" type="pres">
      <dgm:prSet presAssocID="{898FC518-52DE-4C04-8B44-D57E3883DE69}" presName="space" presStyleCnt="0"/>
      <dgm:spPr/>
    </dgm:pt>
    <dgm:pt modelId="{A9D18B99-5865-4A70-845E-4490266CB2D2}" type="pres">
      <dgm:prSet presAssocID="{EE87139B-A79A-4C34-B488-EE9706C6E7CC}" presName="composite" presStyleCnt="0"/>
      <dgm:spPr/>
    </dgm:pt>
    <dgm:pt modelId="{695EA027-B422-4A0B-A5B0-59E9D73254E2}" type="pres">
      <dgm:prSet presAssocID="{EE87139B-A79A-4C34-B488-EE9706C6E7CC}" presName="LShape" presStyleLbl="alignNode1" presStyleIdx="6" presStyleCnt="9"/>
      <dgm:spPr/>
    </dgm:pt>
    <dgm:pt modelId="{7A40BDA4-06E2-4EA4-A0DC-872F70B2AA9F}" type="pres">
      <dgm:prSet presAssocID="{EE87139B-A79A-4C34-B488-EE9706C6E7CC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4883CD-1219-48F8-AF21-FD5B8D314C0E}" type="pres">
      <dgm:prSet presAssocID="{EE87139B-A79A-4C34-B488-EE9706C6E7CC}" presName="Triangle" presStyleLbl="alignNode1" presStyleIdx="7" presStyleCnt="9"/>
      <dgm:spPr/>
    </dgm:pt>
    <dgm:pt modelId="{34B4C6F9-DC93-457F-B0D2-546B6BAB86CF}" type="pres">
      <dgm:prSet presAssocID="{973F0F6A-A690-4520-A346-B27FCC3FE84F}" presName="sibTrans" presStyleCnt="0"/>
      <dgm:spPr/>
    </dgm:pt>
    <dgm:pt modelId="{911C3DCE-F796-4270-8B52-7722C96BC99C}" type="pres">
      <dgm:prSet presAssocID="{973F0F6A-A690-4520-A346-B27FCC3FE84F}" presName="space" presStyleCnt="0"/>
      <dgm:spPr/>
    </dgm:pt>
    <dgm:pt modelId="{3F4C9E7F-1FBC-4B25-A596-14346204C577}" type="pres">
      <dgm:prSet presAssocID="{17FBD3C8-69D6-4792-A8DD-DBE92C9E10E5}" presName="composite" presStyleCnt="0"/>
      <dgm:spPr/>
    </dgm:pt>
    <dgm:pt modelId="{D08A5E18-0900-419B-80FE-04CDDE363FA7}" type="pres">
      <dgm:prSet presAssocID="{17FBD3C8-69D6-4792-A8DD-DBE92C9E10E5}" presName="LShape" presStyleLbl="alignNode1" presStyleIdx="8" presStyleCnt="9"/>
      <dgm:spPr/>
    </dgm:pt>
    <dgm:pt modelId="{046C6E01-9EDE-4AC3-A52D-F4448C80F65B}" type="pres">
      <dgm:prSet presAssocID="{17FBD3C8-69D6-4792-A8DD-DBE92C9E10E5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F70DF1E-B0CA-441B-AC00-D54CD20434B9}" type="presOf" srcId="{112DB2BC-7065-4FFD-B7D8-9A01FCC588C4}" destId="{EABA0090-6928-4BDB-BC04-D00AF8A8E910}" srcOrd="0" destOrd="1" presId="urn:microsoft.com/office/officeart/2009/3/layout/StepUpProcess"/>
    <dgm:cxn modelId="{187A0293-29BE-4237-88CF-E80576EA9578}" type="presOf" srcId="{FF6D1758-B280-43AB-AC48-A35E64FD1196}" destId="{962A034F-4E8A-40EB-84E8-CDAFD04D4C09}" srcOrd="0" destOrd="1" presId="urn:microsoft.com/office/officeart/2009/3/layout/StepUpProcess"/>
    <dgm:cxn modelId="{28071DB7-40F8-4583-AB29-3AA7122567AF}" type="presOf" srcId="{BAE52B3B-CEAD-4E18-873A-291221D5FFE3}" destId="{EABA0090-6928-4BDB-BC04-D00AF8A8E910}" srcOrd="0" destOrd="2" presId="urn:microsoft.com/office/officeart/2009/3/layout/StepUpProcess"/>
    <dgm:cxn modelId="{12FF77FE-1ABA-49E9-90DA-075342B65DB9}" srcId="{2F88C140-0899-4B78-B54B-AA1DA43BC273}" destId="{EE87139B-A79A-4C34-B488-EE9706C6E7CC}" srcOrd="3" destOrd="0" parTransId="{5370C973-2168-4E49-B10E-5C86890F93EE}" sibTransId="{973F0F6A-A690-4520-A346-B27FCC3FE84F}"/>
    <dgm:cxn modelId="{0D5ECDF4-BD26-4156-8237-5ABD94FED483}" srcId="{2BF23A3E-9781-42F7-8E00-8442CFD3397E}" destId="{BAE52B3B-CEAD-4E18-873A-291221D5FFE3}" srcOrd="1" destOrd="0" parTransId="{62EA2814-3164-4E79-8848-8293704F5665}" sibTransId="{EFE39C41-F3F4-4BEF-A3AE-8B5D5F4E7BCA}"/>
    <dgm:cxn modelId="{30F9D6CB-19E6-45A3-A4EB-07645EA36BA7}" type="presOf" srcId="{7472ADE5-B05F-424F-A54F-AB9478CB1B3B}" destId="{E604433E-9A56-49F6-91C6-EFD586292113}" srcOrd="0" destOrd="2" presId="urn:microsoft.com/office/officeart/2009/3/layout/StepUpProcess"/>
    <dgm:cxn modelId="{D73A392B-0F40-44E1-A408-7CA0F4D012B8}" type="presOf" srcId="{BA6B9C3A-3772-48BA-B364-BA65FA0603D0}" destId="{962A034F-4E8A-40EB-84E8-CDAFD04D4C09}" srcOrd="0" destOrd="4" presId="urn:microsoft.com/office/officeart/2009/3/layout/StepUpProcess"/>
    <dgm:cxn modelId="{6269314A-3143-40B5-8D24-5941937547AD}" srcId="{9239FAD3-8D9A-455C-9551-831C20EB4987}" destId="{63CC419A-48BC-4810-B1EB-82F2F690E09C}" srcOrd="1" destOrd="0" parTransId="{74CB74F0-D074-4305-879A-6F9D59002048}" sibTransId="{8E1AEA7B-BFE0-47DB-AF73-63494AC359C3}"/>
    <dgm:cxn modelId="{A1195936-F73F-45C9-8111-A3B7B39EC99F}" type="presOf" srcId="{4879AE94-45B8-46E3-AAC6-C49C657A2CCF}" destId="{E604433E-9A56-49F6-91C6-EFD586292113}" srcOrd="0" destOrd="0" presId="urn:microsoft.com/office/officeart/2009/3/layout/StepUpProcess"/>
    <dgm:cxn modelId="{CAFE172C-546F-4902-825F-011DC1181E1A}" srcId="{2F88C140-0899-4B78-B54B-AA1DA43BC273}" destId="{4879AE94-45B8-46E3-AAC6-C49C657A2CCF}" srcOrd="2" destOrd="0" parTransId="{F575B04B-29B5-4233-978D-FCFF02A1476A}" sibTransId="{898FC518-52DE-4C04-8B44-D57E3883DE69}"/>
    <dgm:cxn modelId="{29FB6D55-8A9F-4A6C-B3DF-C9E0A22DA582}" srcId="{2F88C140-0899-4B78-B54B-AA1DA43BC273}" destId="{9239FAD3-8D9A-455C-9551-831C20EB4987}" srcOrd="1" destOrd="0" parTransId="{EC517ADC-D2D1-4D6C-87E8-73B90ADFD0CD}" sibTransId="{CB61B3F8-C7A5-4CD5-9CE5-92A3C2575BBD}"/>
    <dgm:cxn modelId="{2FAA2B32-41B3-46A2-A676-DE2422176F01}" srcId="{2F88C140-0899-4B78-B54B-AA1DA43BC273}" destId="{2BF23A3E-9781-42F7-8E00-8442CFD3397E}" srcOrd="0" destOrd="0" parTransId="{5CE79EF9-656C-46F4-B699-35F87D77F7CF}" sibTransId="{EF2A05C7-770C-4F92-A7A0-914D9A2D9145}"/>
    <dgm:cxn modelId="{ED9CB027-ACC5-44DD-866E-4C30A62500F2}" srcId="{2F88C140-0899-4B78-B54B-AA1DA43BC273}" destId="{17FBD3C8-69D6-4792-A8DD-DBE92C9E10E5}" srcOrd="4" destOrd="0" parTransId="{173DF835-5088-4AAF-8C17-18F89014006E}" sibTransId="{8A4F8656-5F8D-4C63-93DD-555D192AAE89}"/>
    <dgm:cxn modelId="{FBADC95C-DF0E-432D-A9B4-FE8D1360001D}" type="presOf" srcId="{2F88C140-0899-4B78-B54B-AA1DA43BC273}" destId="{AC2DF64A-249C-4929-8127-7412B901FC48}" srcOrd="0" destOrd="0" presId="urn:microsoft.com/office/officeart/2009/3/layout/StepUpProcess"/>
    <dgm:cxn modelId="{3DF6F538-69A0-4FB7-95C9-231A3B05742D}" type="presOf" srcId="{63CC419A-48BC-4810-B1EB-82F2F690E09C}" destId="{962A034F-4E8A-40EB-84E8-CDAFD04D4C09}" srcOrd="0" destOrd="2" presId="urn:microsoft.com/office/officeart/2009/3/layout/StepUpProcess"/>
    <dgm:cxn modelId="{C778D60F-C14F-4193-A842-EA2579462916}" srcId="{9239FAD3-8D9A-455C-9551-831C20EB4987}" destId="{FF6D1758-B280-43AB-AC48-A35E64FD1196}" srcOrd="0" destOrd="0" parTransId="{C1FD2A02-FB73-4372-A3AA-7AE88B89CAC9}" sibTransId="{F6990315-C4A6-49D1-96C8-51B2BAFB026D}"/>
    <dgm:cxn modelId="{43D492A7-A9C7-4745-9061-B6122BBBED84}" srcId="{4879AE94-45B8-46E3-AAC6-C49C657A2CCF}" destId="{A01083B5-09D8-4281-A55C-1FFCF690F6B7}" srcOrd="2" destOrd="0" parTransId="{C3490D0E-4D8B-4FE8-9B3F-8CCAEBA247D6}" sibTransId="{3E8649C4-3761-4547-982D-522181B77DF3}"/>
    <dgm:cxn modelId="{33BA8BC4-B441-4D5A-BFE5-B7B54C129F8C}" srcId="{4879AE94-45B8-46E3-AAC6-C49C657A2CCF}" destId="{7472ADE5-B05F-424F-A54F-AB9478CB1B3B}" srcOrd="1" destOrd="0" parTransId="{8FB14CD4-E45C-42A2-82AD-C221449CCEDC}" sibTransId="{3FA2E689-2347-4A8F-B2F7-0EA17E7C6014}"/>
    <dgm:cxn modelId="{CB8B671F-CBDC-4A1F-9C52-7F7EAE5CC322}" srcId="{9239FAD3-8D9A-455C-9551-831C20EB4987}" destId="{BA6B9C3A-3772-48BA-B364-BA65FA0603D0}" srcOrd="3" destOrd="0" parTransId="{35D5616A-58D5-4F7D-B63D-CF9F02C88E4F}" sibTransId="{D075B087-63E2-4FAD-B7D1-C8D053B7F81C}"/>
    <dgm:cxn modelId="{06BCB73D-A0B1-4823-AE12-ACD40EBAE776}" type="presOf" srcId="{EE87139B-A79A-4C34-B488-EE9706C6E7CC}" destId="{7A40BDA4-06E2-4EA4-A0DC-872F70B2AA9F}" srcOrd="0" destOrd="0" presId="urn:microsoft.com/office/officeart/2009/3/layout/StepUpProcess"/>
    <dgm:cxn modelId="{90787FD4-5C0D-4F1B-B294-D75A65474293}" type="presOf" srcId="{17FBD3C8-69D6-4792-A8DD-DBE92C9E10E5}" destId="{046C6E01-9EDE-4AC3-A52D-F4448C80F65B}" srcOrd="0" destOrd="0" presId="urn:microsoft.com/office/officeart/2009/3/layout/StepUpProcess"/>
    <dgm:cxn modelId="{86FAF7D5-F74A-4ED3-933C-C02770795C71}" type="presOf" srcId="{7304B544-042E-46D5-8569-D90BA648D78F}" destId="{962A034F-4E8A-40EB-84E8-CDAFD04D4C09}" srcOrd="0" destOrd="3" presId="urn:microsoft.com/office/officeart/2009/3/layout/StepUpProcess"/>
    <dgm:cxn modelId="{1134EC30-E81B-44B4-B17E-A6F96BFC21FD}" type="presOf" srcId="{9FE776A4-E5A4-4136-BCFF-20B3DEDFC688}" destId="{E604433E-9A56-49F6-91C6-EFD586292113}" srcOrd="0" destOrd="1" presId="urn:microsoft.com/office/officeart/2009/3/layout/StepUpProcess"/>
    <dgm:cxn modelId="{36687A63-2F6B-4AF4-98BD-F83B71493339}" type="presOf" srcId="{2BF23A3E-9781-42F7-8E00-8442CFD3397E}" destId="{EABA0090-6928-4BDB-BC04-D00AF8A8E910}" srcOrd="0" destOrd="0" presId="urn:microsoft.com/office/officeart/2009/3/layout/StepUpProcess"/>
    <dgm:cxn modelId="{B1A50294-6F71-4A1E-B870-416C5A6761E8}" srcId="{4879AE94-45B8-46E3-AAC6-C49C657A2CCF}" destId="{9FE776A4-E5A4-4136-BCFF-20B3DEDFC688}" srcOrd="0" destOrd="0" parTransId="{A7009FFF-FE62-4BA8-B151-D51690982303}" sibTransId="{DEF096A4-7C35-4F11-9F7A-D7B76197E88C}"/>
    <dgm:cxn modelId="{EA23CC34-7D78-4B6E-A8DC-2EC6EB446543}" type="presOf" srcId="{2CC3D7C8-3AE0-4B87-B06B-62A6D8A2166F}" destId="{EABA0090-6928-4BDB-BC04-D00AF8A8E910}" srcOrd="0" destOrd="3" presId="urn:microsoft.com/office/officeart/2009/3/layout/StepUpProcess"/>
    <dgm:cxn modelId="{CB57931C-3291-4528-8792-F2E47E5281B4}" type="presOf" srcId="{9239FAD3-8D9A-455C-9551-831C20EB4987}" destId="{962A034F-4E8A-40EB-84E8-CDAFD04D4C09}" srcOrd="0" destOrd="0" presId="urn:microsoft.com/office/officeart/2009/3/layout/StepUpProcess"/>
    <dgm:cxn modelId="{65F8DBEB-75B7-4D31-9723-7E0639B30947}" srcId="{2BF23A3E-9781-42F7-8E00-8442CFD3397E}" destId="{2CC3D7C8-3AE0-4B87-B06B-62A6D8A2166F}" srcOrd="2" destOrd="0" parTransId="{0E25E6BD-9C23-4C17-9CCB-9773C331E0AF}" sibTransId="{6CDE5430-93F1-4471-AF10-8D9CB3C2CBE2}"/>
    <dgm:cxn modelId="{EF92CCD3-B2E7-428A-807F-6E7CA35A8CDE}" type="presOf" srcId="{A01083B5-09D8-4281-A55C-1FFCF690F6B7}" destId="{E604433E-9A56-49F6-91C6-EFD586292113}" srcOrd="0" destOrd="3" presId="urn:microsoft.com/office/officeart/2009/3/layout/StepUpProcess"/>
    <dgm:cxn modelId="{090FA311-4CD8-463C-AF77-EF61FF7C5601}" srcId="{2BF23A3E-9781-42F7-8E00-8442CFD3397E}" destId="{112DB2BC-7065-4FFD-B7D8-9A01FCC588C4}" srcOrd="0" destOrd="0" parTransId="{F8EA583D-2A46-49DC-A211-02778CF458F6}" sibTransId="{84A3B91F-56AA-4DCA-B822-EBCDF608398B}"/>
    <dgm:cxn modelId="{8AF098D9-8C45-4D37-85C7-CE18344A64E9}" srcId="{9239FAD3-8D9A-455C-9551-831C20EB4987}" destId="{7304B544-042E-46D5-8569-D90BA648D78F}" srcOrd="2" destOrd="0" parTransId="{DDA24904-461F-4AD1-B997-CDDCD759A823}" sibTransId="{511821C8-AF20-4E35-88D5-C135EA11AFC8}"/>
    <dgm:cxn modelId="{D43B038E-57ED-4868-A146-DADE0BDB60B1}" type="presParOf" srcId="{AC2DF64A-249C-4929-8127-7412B901FC48}" destId="{96C0BBE1-770D-417E-BE57-CC8531DA7F6D}" srcOrd="0" destOrd="0" presId="urn:microsoft.com/office/officeart/2009/3/layout/StepUpProcess"/>
    <dgm:cxn modelId="{3DFB9D8E-CAF4-447A-82B6-5DD05B95036C}" type="presParOf" srcId="{96C0BBE1-770D-417E-BE57-CC8531DA7F6D}" destId="{4B60673E-48F0-4FF8-A042-F0177AEFCB24}" srcOrd="0" destOrd="0" presId="urn:microsoft.com/office/officeart/2009/3/layout/StepUpProcess"/>
    <dgm:cxn modelId="{D8E9AE89-F3BE-4B56-9A30-F4391C83A477}" type="presParOf" srcId="{96C0BBE1-770D-417E-BE57-CC8531DA7F6D}" destId="{EABA0090-6928-4BDB-BC04-D00AF8A8E910}" srcOrd="1" destOrd="0" presId="urn:microsoft.com/office/officeart/2009/3/layout/StepUpProcess"/>
    <dgm:cxn modelId="{5F78D64E-9866-443B-AA34-7D9E1B8FFCE7}" type="presParOf" srcId="{96C0BBE1-770D-417E-BE57-CC8531DA7F6D}" destId="{A4060B17-3C57-4A8C-81D7-DDFA33DA5019}" srcOrd="2" destOrd="0" presId="urn:microsoft.com/office/officeart/2009/3/layout/StepUpProcess"/>
    <dgm:cxn modelId="{707201E2-6992-44AF-8FEB-A46C3479CCED}" type="presParOf" srcId="{AC2DF64A-249C-4929-8127-7412B901FC48}" destId="{E12DCBCB-D607-47DC-8367-F231BAE71E01}" srcOrd="1" destOrd="0" presId="urn:microsoft.com/office/officeart/2009/3/layout/StepUpProcess"/>
    <dgm:cxn modelId="{E00BF3FF-7397-4A71-9BCA-199988BBC3B5}" type="presParOf" srcId="{E12DCBCB-D607-47DC-8367-F231BAE71E01}" destId="{BD92EF72-F8FE-4C5E-B55C-1D5B183AE1DA}" srcOrd="0" destOrd="0" presId="urn:microsoft.com/office/officeart/2009/3/layout/StepUpProcess"/>
    <dgm:cxn modelId="{D3C324EB-81E5-421D-B091-B7C7717E4CDA}" type="presParOf" srcId="{AC2DF64A-249C-4929-8127-7412B901FC48}" destId="{B142AD09-AAA4-43DC-842F-D02F60BE6C25}" srcOrd="2" destOrd="0" presId="urn:microsoft.com/office/officeart/2009/3/layout/StepUpProcess"/>
    <dgm:cxn modelId="{33BF69E1-6107-4558-8A0C-156E617A89BB}" type="presParOf" srcId="{B142AD09-AAA4-43DC-842F-D02F60BE6C25}" destId="{00A06E97-7CC2-414D-BF48-F8A370CE78B9}" srcOrd="0" destOrd="0" presId="urn:microsoft.com/office/officeart/2009/3/layout/StepUpProcess"/>
    <dgm:cxn modelId="{462D0564-60EA-4C1D-991B-6E567966C2B0}" type="presParOf" srcId="{B142AD09-AAA4-43DC-842F-D02F60BE6C25}" destId="{962A034F-4E8A-40EB-84E8-CDAFD04D4C09}" srcOrd="1" destOrd="0" presId="urn:microsoft.com/office/officeart/2009/3/layout/StepUpProcess"/>
    <dgm:cxn modelId="{83BB56B2-812C-4A27-9C78-C9B6100AB835}" type="presParOf" srcId="{B142AD09-AAA4-43DC-842F-D02F60BE6C25}" destId="{E551ACF4-DCC3-49C6-B2CA-EA6CD852C2C4}" srcOrd="2" destOrd="0" presId="urn:microsoft.com/office/officeart/2009/3/layout/StepUpProcess"/>
    <dgm:cxn modelId="{210B4499-BCE8-4A38-BB59-825984279D23}" type="presParOf" srcId="{AC2DF64A-249C-4929-8127-7412B901FC48}" destId="{C2761B93-E725-4D18-A0D9-CFEA394996B4}" srcOrd="3" destOrd="0" presId="urn:microsoft.com/office/officeart/2009/3/layout/StepUpProcess"/>
    <dgm:cxn modelId="{3E5E1847-B4F1-4ECF-BFE7-10639AC37794}" type="presParOf" srcId="{C2761B93-E725-4D18-A0D9-CFEA394996B4}" destId="{ADE0C72F-D350-4976-B887-1CB2AA699828}" srcOrd="0" destOrd="0" presId="urn:microsoft.com/office/officeart/2009/3/layout/StepUpProcess"/>
    <dgm:cxn modelId="{3C0DE72F-7892-4EC0-9932-D7C78CBB535F}" type="presParOf" srcId="{AC2DF64A-249C-4929-8127-7412B901FC48}" destId="{297EB996-3F4F-4815-B375-079BC68E6473}" srcOrd="4" destOrd="0" presId="urn:microsoft.com/office/officeart/2009/3/layout/StepUpProcess"/>
    <dgm:cxn modelId="{840E60A9-2C94-4B31-A4F2-0D9D1DD2932C}" type="presParOf" srcId="{297EB996-3F4F-4815-B375-079BC68E6473}" destId="{B41615B0-6020-440B-8F8D-F11A88447AAF}" srcOrd="0" destOrd="0" presId="urn:microsoft.com/office/officeart/2009/3/layout/StepUpProcess"/>
    <dgm:cxn modelId="{75963B69-B281-40D2-BE69-EE4534951D67}" type="presParOf" srcId="{297EB996-3F4F-4815-B375-079BC68E6473}" destId="{E604433E-9A56-49F6-91C6-EFD586292113}" srcOrd="1" destOrd="0" presId="urn:microsoft.com/office/officeart/2009/3/layout/StepUpProcess"/>
    <dgm:cxn modelId="{A379BD7D-C40E-4AC3-9DEA-14E341ECE111}" type="presParOf" srcId="{297EB996-3F4F-4815-B375-079BC68E6473}" destId="{AE69350C-1E10-4B62-81E4-3976A0C8BA67}" srcOrd="2" destOrd="0" presId="urn:microsoft.com/office/officeart/2009/3/layout/StepUpProcess"/>
    <dgm:cxn modelId="{0351A934-06AF-4AD3-8A00-04D5079C6E47}" type="presParOf" srcId="{AC2DF64A-249C-4929-8127-7412B901FC48}" destId="{123B24A7-828A-4599-ABBB-9A6EDE9F47A9}" srcOrd="5" destOrd="0" presId="urn:microsoft.com/office/officeart/2009/3/layout/StepUpProcess"/>
    <dgm:cxn modelId="{FB52EECF-2909-4258-8C1B-C8B70E47961A}" type="presParOf" srcId="{123B24A7-828A-4599-ABBB-9A6EDE9F47A9}" destId="{1D7B2530-A5D4-4E5C-906D-70BD10834A9A}" srcOrd="0" destOrd="0" presId="urn:microsoft.com/office/officeart/2009/3/layout/StepUpProcess"/>
    <dgm:cxn modelId="{55C3D7BD-7099-4F19-9836-4B97E404A849}" type="presParOf" srcId="{AC2DF64A-249C-4929-8127-7412B901FC48}" destId="{A9D18B99-5865-4A70-845E-4490266CB2D2}" srcOrd="6" destOrd="0" presId="urn:microsoft.com/office/officeart/2009/3/layout/StepUpProcess"/>
    <dgm:cxn modelId="{4CA5F095-A044-4E5D-88FE-E028093D9368}" type="presParOf" srcId="{A9D18B99-5865-4A70-845E-4490266CB2D2}" destId="{695EA027-B422-4A0B-A5B0-59E9D73254E2}" srcOrd="0" destOrd="0" presId="urn:microsoft.com/office/officeart/2009/3/layout/StepUpProcess"/>
    <dgm:cxn modelId="{DB26C3CB-0F7B-40F4-8A7F-48F1A68B407E}" type="presParOf" srcId="{A9D18B99-5865-4A70-845E-4490266CB2D2}" destId="{7A40BDA4-06E2-4EA4-A0DC-872F70B2AA9F}" srcOrd="1" destOrd="0" presId="urn:microsoft.com/office/officeart/2009/3/layout/StepUpProcess"/>
    <dgm:cxn modelId="{7D61FEA2-3AB8-460D-BEBA-8F79BAD10CD0}" type="presParOf" srcId="{A9D18B99-5865-4A70-845E-4490266CB2D2}" destId="{144883CD-1219-48F8-AF21-FD5B8D314C0E}" srcOrd="2" destOrd="0" presId="urn:microsoft.com/office/officeart/2009/3/layout/StepUpProcess"/>
    <dgm:cxn modelId="{ED216F1E-0C59-4E6E-8DDF-0EA1493B2978}" type="presParOf" srcId="{AC2DF64A-249C-4929-8127-7412B901FC48}" destId="{34B4C6F9-DC93-457F-B0D2-546B6BAB86CF}" srcOrd="7" destOrd="0" presId="urn:microsoft.com/office/officeart/2009/3/layout/StepUpProcess"/>
    <dgm:cxn modelId="{E144EED9-721F-4B59-9B54-4D03E5EC5708}" type="presParOf" srcId="{34B4C6F9-DC93-457F-B0D2-546B6BAB86CF}" destId="{911C3DCE-F796-4270-8B52-7722C96BC99C}" srcOrd="0" destOrd="0" presId="urn:microsoft.com/office/officeart/2009/3/layout/StepUpProcess"/>
    <dgm:cxn modelId="{EAA9AC5E-319E-419E-97E9-E36F0E877415}" type="presParOf" srcId="{AC2DF64A-249C-4929-8127-7412B901FC48}" destId="{3F4C9E7F-1FBC-4B25-A596-14346204C577}" srcOrd="8" destOrd="0" presId="urn:microsoft.com/office/officeart/2009/3/layout/StepUpProcess"/>
    <dgm:cxn modelId="{8E9B3459-AECE-4E5F-A1BF-CB29E54307E9}" type="presParOf" srcId="{3F4C9E7F-1FBC-4B25-A596-14346204C577}" destId="{D08A5E18-0900-419B-80FE-04CDDE363FA7}" srcOrd="0" destOrd="0" presId="urn:microsoft.com/office/officeart/2009/3/layout/StepUpProcess"/>
    <dgm:cxn modelId="{D334D8E6-173C-4057-9C69-36B0436CCF45}" type="presParOf" srcId="{3F4C9E7F-1FBC-4B25-A596-14346204C577}" destId="{046C6E01-9EDE-4AC3-A52D-F4448C80F65B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6CC2808-C84F-4C07-8A86-3CF55A5380A0}" type="doc">
      <dgm:prSet loTypeId="urn:microsoft.com/office/officeart/2005/8/layout/pList2#1" loCatId="list" qsTypeId="urn:microsoft.com/office/officeart/2005/8/quickstyle/simple2" qsCatId="simple" csTypeId="urn:microsoft.com/office/officeart/2005/8/colors/colorful3" csCatId="colorful" phldr="1"/>
      <dgm:spPr/>
    </dgm:pt>
    <dgm:pt modelId="{A3078CC2-1F1B-4F71-BF54-D6A4F916916A}">
      <dgm:prSet phldrT="[Texto]" custT="1"/>
      <dgm:spPr/>
      <dgm:t>
        <a:bodyPr anchor="ctr"/>
        <a:lstStyle/>
        <a:p>
          <a:r>
            <a:rPr lang="es-MX" sz="1900" dirty="0" smtClean="0">
              <a:latin typeface="Cambria" pitchFamily="18" charset="0"/>
            </a:rPr>
            <a:t>El Acuerdo General de sobre Aranceles Aduaneros y Comercio surge en 1946 </a:t>
          </a:r>
          <a:r>
            <a:rPr lang="es-MX" sz="1900" b="0" i="0" dirty="0" smtClean="0">
              <a:latin typeface="Cambria" pitchFamily="18" charset="0"/>
            </a:rPr>
            <a:t>por 90 países</a:t>
          </a:r>
          <a:r>
            <a:rPr lang="es-MX" sz="1900" dirty="0" smtClean="0">
              <a:latin typeface="Cambria" pitchFamily="18" charset="0"/>
            </a:rPr>
            <a:t>.</a:t>
          </a:r>
          <a:endParaRPr lang="es-MX" sz="1900" dirty="0">
            <a:latin typeface="Cambria" pitchFamily="18" charset="0"/>
          </a:endParaRPr>
        </a:p>
      </dgm:t>
    </dgm:pt>
    <dgm:pt modelId="{A6E800CB-9558-4B59-BD0E-902628262CC4}" type="parTrans" cxnId="{2359A728-80AB-44FF-B60C-4589C44F0DD4}">
      <dgm:prSet/>
      <dgm:spPr/>
      <dgm:t>
        <a:bodyPr/>
        <a:lstStyle/>
        <a:p>
          <a:endParaRPr lang="es-MX" sz="2000">
            <a:solidFill>
              <a:schemeClr val="tx1"/>
            </a:solidFill>
            <a:latin typeface="Cambria" pitchFamily="18" charset="0"/>
          </a:endParaRPr>
        </a:p>
      </dgm:t>
    </dgm:pt>
    <dgm:pt modelId="{9FB952B7-E242-49EF-8C31-F5538884C55B}" type="sibTrans" cxnId="{2359A728-80AB-44FF-B60C-4589C44F0DD4}">
      <dgm:prSet/>
      <dgm:spPr/>
      <dgm:t>
        <a:bodyPr/>
        <a:lstStyle/>
        <a:p>
          <a:endParaRPr lang="es-MX" sz="2000">
            <a:solidFill>
              <a:schemeClr val="tx1"/>
            </a:solidFill>
            <a:latin typeface="Cambria" pitchFamily="18" charset="0"/>
          </a:endParaRPr>
        </a:p>
      </dgm:t>
    </dgm:pt>
    <dgm:pt modelId="{454771D1-DE98-46F9-B57F-6FEDD4201DCA}">
      <dgm:prSet phldrT="[Texto]" custT="1"/>
      <dgm:spPr/>
      <dgm:t>
        <a:bodyPr anchor="ctr"/>
        <a:lstStyle/>
        <a:p>
          <a:r>
            <a:rPr lang="es-MX" sz="1900" b="0" i="0" dirty="0" smtClean="0">
              <a:latin typeface="Cambria" pitchFamily="18" charset="0"/>
            </a:rPr>
            <a:t>Al principio se esperaba  que fuera una institución que se encargara del comercio y la cooperación económica internacional.</a:t>
          </a:r>
          <a:endParaRPr lang="es-MX" sz="1900" dirty="0">
            <a:latin typeface="Cambria" pitchFamily="18" charset="0"/>
          </a:endParaRPr>
        </a:p>
      </dgm:t>
    </dgm:pt>
    <dgm:pt modelId="{2900EF69-D529-489D-BD7D-8E8833AFB4A8}" type="parTrans" cxnId="{A0C5D7CF-A573-44E0-9C95-F2B988DF0555}">
      <dgm:prSet/>
      <dgm:spPr/>
      <dgm:t>
        <a:bodyPr/>
        <a:lstStyle/>
        <a:p>
          <a:endParaRPr lang="es-MX" sz="2000">
            <a:solidFill>
              <a:schemeClr val="tx1"/>
            </a:solidFill>
            <a:latin typeface="Cambria" pitchFamily="18" charset="0"/>
          </a:endParaRPr>
        </a:p>
      </dgm:t>
    </dgm:pt>
    <dgm:pt modelId="{EDCD1C76-5709-42AA-A327-ED1DDF6AB4FB}" type="sibTrans" cxnId="{A0C5D7CF-A573-44E0-9C95-F2B988DF0555}">
      <dgm:prSet/>
      <dgm:spPr/>
      <dgm:t>
        <a:bodyPr/>
        <a:lstStyle/>
        <a:p>
          <a:endParaRPr lang="es-MX" sz="2000">
            <a:solidFill>
              <a:schemeClr val="tx1"/>
            </a:solidFill>
            <a:latin typeface="Cambria" pitchFamily="18" charset="0"/>
          </a:endParaRPr>
        </a:p>
      </dgm:t>
    </dgm:pt>
    <dgm:pt modelId="{768619BF-15FD-42EB-A5CD-CD9554B21F41}">
      <dgm:prSet phldrT="[Texto]" custT="1"/>
      <dgm:spPr/>
      <dgm:t>
        <a:bodyPr anchor="ctr"/>
        <a:lstStyle/>
        <a:p>
          <a:r>
            <a:rPr lang="es-MX" sz="1900" b="0" i="0" smtClean="0">
              <a:latin typeface="Cambria" pitchFamily="18" charset="0"/>
            </a:rPr>
            <a:t>“Instituciones de Bretton Woods”:el Banco Mundial y el Fondo Monetario Internacional.</a:t>
          </a:r>
          <a:endParaRPr lang="es-MX" sz="1900" dirty="0">
            <a:latin typeface="Cambria" pitchFamily="18" charset="0"/>
          </a:endParaRPr>
        </a:p>
      </dgm:t>
    </dgm:pt>
    <dgm:pt modelId="{3E7F1674-BF1D-4208-A065-D91C76DFCBAF}" type="parTrans" cxnId="{C3EC1B85-1C7F-482E-B1FA-6B1A1660235D}">
      <dgm:prSet/>
      <dgm:spPr/>
      <dgm:t>
        <a:bodyPr/>
        <a:lstStyle/>
        <a:p>
          <a:endParaRPr lang="es-MX" sz="2000">
            <a:solidFill>
              <a:schemeClr val="tx1"/>
            </a:solidFill>
            <a:latin typeface="Cambria" pitchFamily="18" charset="0"/>
          </a:endParaRPr>
        </a:p>
      </dgm:t>
    </dgm:pt>
    <dgm:pt modelId="{04661005-0DAA-4B9B-8196-7B45A13A0CA7}" type="sibTrans" cxnId="{C3EC1B85-1C7F-482E-B1FA-6B1A1660235D}">
      <dgm:prSet/>
      <dgm:spPr/>
      <dgm:t>
        <a:bodyPr/>
        <a:lstStyle/>
        <a:p>
          <a:endParaRPr lang="es-MX" sz="2000">
            <a:solidFill>
              <a:schemeClr val="tx1"/>
            </a:solidFill>
            <a:latin typeface="Cambria" pitchFamily="18" charset="0"/>
          </a:endParaRPr>
        </a:p>
      </dgm:t>
    </dgm:pt>
    <dgm:pt modelId="{34708613-6D03-4462-BC8E-7C5168086D46}" type="pres">
      <dgm:prSet presAssocID="{36CC2808-C84F-4C07-8A86-3CF55A5380A0}" presName="Name0" presStyleCnt="0">
        <dgm:presLayoutVars>
          <dgm:dir/>
          <dgm:resizeHandles val="exact"/>
        </dgm:presLayoutVars>
      </dgm:prSet>
      <dgm:spPr/>
    </dgm:pt>
    <dgm:pt modelId="{25846770-97F1-4CEF-B32A-9B45F3AE5A94}" type="pres">
      <dgm:prSet presAssocID="{36CC2808-C84F-4C07-8A86-3CF55A5380A0}" presName="bkgdShp" presStyleLbl="alignAccFollowNode1" presStyleIdx="0" presStyleCnt="1" custLinFactNeighborX="1524" custLinFactNeighborY="6057"/>
      <dgm:spPr/>
    </dgm:pt>
    <dgm:pt modelId="{3EA0E682-3064-4C9F-9A27-BFA34B3B848B}" type="pres">
      <dgm:prSet presAssocID="{36CC2808-C84F-4C07-8A86-3CF55A5380A0}" presName="linComp" presStyleCnt="0"/>
      <dgm:spPr/>
    </dgm:pt>
    <dgm:pt modelId="{F1BB04D2-C11A-4E44-AA1F-1CA5BC366424}" type="pres">
      <dgm:prSet presAssocID="{A3078CC2-1F1B-4F71-BF54-D6A4F916916A}" presName="compNode" presStyleCnt="0"/>
      <dgm:spPr/>
    </dgm:pt>
    <dgm:pt modelId="{AFE5B948-083F-494E-B342-88F30117ED7C}" type="pres">
      <dgm:prSet presAssocID="{A3078CC2-1F1B-4F71-BF54-D6A4F916916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78CB65-EC23-42BB-8ACE-0FB246E71196}" type="pres">
      <dgm:prSet presAssocID="{A3078CC2-1F1B-4F71-BF54-D6A4F916916A}" presName="invisiNode" presStyleLbl="node1" presStyleIdx="0" presStyleCnt="3"/>
      <dgm:spPr/>
    </dgm:pt>
    <dgm:pt modelId="{2FE05DED-1425-4223-AE45-25CFCCD7600C}" type="pres">
      <dgm:prSet presAssocID="{A3078CC2-1F1B-4F71-BF54-D6A4F916916A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C64B024-A2F4-479E-8234-07618CE2B091}" type="pres">
      <dgm:prSet presAssocID="{9FB952B7-E242-49EF-8C31-F5538884C55B}" presName="sibTrans" presStyleLbl="sibTrans2D1" presStyleIdx="0" presStyleCnt="0"/>
      <dgm:spPr/>
      <dgm:t>
        <a:bodyPr/>
        <a:lstStyle/>
        <a:p>
          <a:endParaRPr lang="es-MX"/>
        </a:p>
      </dgm:t>
    </dgm:pt>
    <dgm:pt modelId="{014AC607-EB92-4AE4-AAE8-D22A0892EF0B}" type="pres">
      <dgm:prSet presAssocID="{454771D1-DE98-46F9-B57F-6FEDD4201DCA}" presName="compNode" presStyleCnt="0"/>
      <dgm:spPr/>
    </dgm:pt>
    <dgm:pt modelId="{208AA083-5AE5-41AF-907E-F4777C76A8A8}" type="pres">
      <dgm:prSet presAssocID="{454771D1-DE98-46F9-B57F-6FEDD4201DC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0800AA-8768-4256-9188-0B94E0F88183}" type="pres">
      <dgm:prSet presAssocID="{454771D1-DE98-46F9-B57F-6FEDD4201DCA}" presName="invisiNode" presStyleLbl="node1" presStyleIdx="1" presStyleCnt="3"/>
      <dgm:spPr/>
    </dgm:pt>
    <dgm:pt modelId="{0CA6D7D2-45DD-406E-B12A-09CE79897693}" type="pres">
      <dgm:prSet presAssocID="{454771D1-DE98-46F9-B57F-6FEDD4201DCA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1A1B53B-094D-4F54-B703-AF0857FC0989}" type="pres">
      <dgm:prSet presAssocID="{EDCD1C76-5709-42AA-A327-ED1DDF6AB4FB}" presName="sibTrans" presStyleLbl="sibTrans2D1" presStyleIdx="0" presStyleCnt="0"/>
      <dgm:spPr/>
      <dgm:t>
        <a:bodyPr/>
        <a:lstStyle/>
        <a:p>
          <a:endParaRPr lang="es-MX"/>
        </a:p>
      </dgm:t>
    </dgm:pt>
    <dgm:pt modelId="{96288E15-CC5A-41E7-A8B0-6818DB972A64}" type="pres">
      <dgm:prSet presAssocID="{768619BF-15FD-42EB-A5CD-CD9554B21F41}" presName="compNode" presStyleCnt="0"/>
      <dgm:spPr/>
    </dgm:pt>
    <dgm:pt modelId="{FB7B2766-F392-40AB-AB67-0FD1A367D658}" type="pres">
      <dgm:prSet presAssocID="{768619BF-15FD-42EB-A5CD-CD9554B21F4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BB6B21-2073-48DE-9000-2E36EDE9C1F4}" type="pres">
      <dgm:prSet presAssocID="{768619BF-15FD-42EB-A5CD-CD9554B21F41}" presName="invisiNode" presStyleLbl="node1" presStyleIdx="2" presStyleCnt="3"/>
      <dgm:spPr/>
    </dgm:pt>
    <dgm:pt modelId="{67F37C6C-4882-4359-9865-2B247A6483FD}" type="pres">
      <dgm:prSet presAssocID="{768619BF-15FD-42EB-A5CD-CD9554B21F41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FEA7D29F-867B-48CE-A848-DCF7EE739BA6}" type="presOf" srcId="{36CC2808-C84F-4C07-8A86-3CF55A5380A0}" destId="{34708613-6D03-4462-BC8E-7C5168086D46}" srcOrd="0" destOrd="0" presId="urn:microsoft.com/office/officeart/2005/8/layout/pList2#1"/>
    <dgm:cxn modelId="{D9C17E42-931B-479D-8213-4D94CA04F6C3}" type="presOf" srcId="{768619BF-15FD-42EB-A5CD-CD9554B21F41}" destId="{FB7B2766-F392-40AB-AB67-0FD1A367D658}" srcOrd="0" destOrd="0" presId="urn:microsoft.com/office/officeart/2005/8/layout/pList2#1"/>
    <dgm:cxn modelId="{673B57AB-2F3B-4E5E-9154-D42AAEC6ACBD}" type="presOf" srcId="{9FB952B7-E242-49EF-8C31-F5538884C55B}" destId="{EC64B024-A2F4-479E-8234-07618CE2B091}" srcOrd="0" destOrd="0" presId="urn:microsoft.com/office/officeart/2005/8/layout/pList2#1"/>
    <dgm:cxn modelId="{A0C5D7CF-A573-44E0-9C95-F2B988DF0555}" srcId="{36CC2808-C84F-4C07-8A86-3CF55A5380A0}" destId="{454771D1-DE98-46F9-B57F-6FEDD4201DCA}" srcOrd="1" destOrd="0" parTransId="{2900EF69-D529-489D-BD7D-8E8833AFB4A8}" sibTransId="{EDCD1C76-5709-42AA-A327-ED1DDF6AB4FB}"/>
    <dgm:cxn modelId="{74D996CD-4B54-4E4C-AAB2-732973D4939C}" type="presOf" srcId="{A3078CC2-1F1B-4F71-BF54-D6A4F916916A}" destId="{AFE5B948-083F-494E-B342-88F30117ED7C}" srcOrd="0" destOrd="0" presId="urn:microsoft.com/office/officeart/2005/8/layout/pList2#1"/>
    <dgm:cxn modelId="{C3EC1B85-1C7F-482E-B1FA-6B1A1660235D}" srcId="{36CC2808-C84F-4C07-8A86-3CF55A5380A0}" destId="{768619BF-15FD-42EB-A5CD-CD9554B21F41}" srcOrd="2" destOrd="0" parTransId="{3E7F1674-BF1D-4208-A065-D91C76DFCBAF}" sibTransId="{04661005-0DAA-4B9B-8196-7B45A13A0CA7}"/>
    <dgm:cxn modelId="{BEA0058F-7033-4030-80C7-0F8DC00B4B94}" type="presOf" srcId="{EDCD1C76-5709-42AA-A327-ED1DDF6AB4FB}" destId="{E1A1B53B-094D-4F54-B703-AF0857FC0989}" srcOrd="0" destOrd="0" presId="urn:microsoft.com/office/officeart/2005/8/layout/pList2#1"/>
    <dgm:cxn modelId="{9505FC1A-D17F-4364-BA2A-5D9DC3BACD8E}" type="presOf" srcId="{454771D1-DE98-46F9-B57F-6FEDD4201DCA}" destId="{208AA083-5AE5-41AF-907E-F4777C76A8A8}" srcOrd="0" destOrd="0" presId="urn:microsoft.com/office/officeart/2005/8/layout/pList2#1"/>
    <dgm:cxn modelId="{2359A728-80AB-44FF-B60C-4589C44F0DD4}" srcId="{36CC2808-C84F-4C07-8A86-3CF55A5380A0}" destId="{A3078CC2-1F1B-4F71-BF54-D6A4F916916A}" srcOrd="0" destOrd="0" parTransId="{A6E800CB-9558-4B59-BD0E-902628262CC4}" sibTransId="{9FB952B7-E242-49EF-8C31-F5538884C55B}"/>
    <dgm:cxn modelId="{35D2AE96-256F-4E98-B1BB-82B659A2CBB4}" type="presParOf" srcId="{34708613-6D03-4462-BC8E-7C5168086D46}" destId="{25846770-97F1-4CEF-B32A-9B45F3AE5A94}" srcOrd="0" destOrd="0" presId="urn:microsoft.com/office/officeart/2005/8/layout/pList2#1"/>
    <dgm:cxn modelId="{B73762C7-ECEF-4EFF-A643-86EB14FCBC77}" type="presParOf" srcId="{34708613-6D03-4462-BC8E-7C5168086D46}" destId="{3EA0E682-3064-4C9F-9A27-BFA34B3B848B}" srcOrd="1" destOrd="0" presId="urn:microsoft.com/office/officeart/2005/8/layout/pList2#1"/>
    <dgm:cxn modelId="{2D1F430C-28E1-494B-9D52-A958F79E6DCB}" type="presParOf" srcId="{3EA0E682-3064-4C9F-9A27-BFA34B3B848B}" destId="{F1BB04D2-C11A-4E44-AA1F-1CA5BC366424}" srcOrd="0" destOrd="0" presId="urn:microsoft.com/office/officeart/2005/8/layout/pList2#1"/>
    <dgm:cxn modelId="{2911CE18-0C80-4571-9F1D-467AF5EB93E6}" type="presParOf" srcId="{F1BB04D2-C11A-4E44-AA1F-1CA5BC366424}" destId="{AFE5B948-083F-494E-B342-88F30117ED7C}" srcOrd="0" destOrd="0" presId="urn:microsoft.com/office/officeart/2005/8/layout/pList2#1"/>
    <dgm:cxn modelId="{FC3B0343-1FAC-40E5-8A6E-BF179C4ABBBA}" type="presParOf" srcId="{F1BB04D2-C11A-4E44-AA1F-1CA5BC366424}" destId="{5078CB65-EC23-42BB-8ACE-0FB246E71196}" srcOrd="1" destOrd="0" presId="urn:microsoft.com/office/officeart/2005/8/layout/pList2#1"/>
    <dgm:cxn modelId="{4E5AB4D0-8059-4D0F-8FA3-6AB0AE1F0658}" type="presParOf" srcId="{F1BB04D2-C11A-4E44-AA1F-1CA5BC366424}" destId="{2FE05DED-1425-4223-AE45-25CFCCD7600C}" srcOrd="2" destOrd="0" presId="urn:microsoft.com/office/officeart/2005/8/layout/pList2#1"/>
    <dgm:cxn modelId="{ABE2A017-B327-4764-9860-6E9E2969E791}" type="presParOf" srcId="{3EA0E682-3064-4C9F-9A27-BFA34B3B848B}" destId="{EC64B024-A2F4-479E-8234-07618CE2B091}" srcOrd="1" destOrd="0" presId="urn:microsoft.com/office/officeart/2005/8/layout/pList2#1"/>
    <dgm:cxn modelId="{12C9A83D-BC10-452A-A03A-C97DE3F7B11C}" type="presParOf" srcId="{3EA0E682-3064-4C9F-9A27-BFA34B3B848B}" destId="{014AC607-EB92-4AE4-AAE8-D22A0892EF0B}" srcOrd="2" destOrd="0" presId="urn:microsoft.com/office/officeart/2005/8/layout/pList2#1"/>
    <dgm:cxn modelId="{440C1A7E-36F9-43E6-A8FF-377488ED076A}" type="presParOf" srcId="{014AC607-EB92-4AE4-AAE8-D22A0892EF0B}" destId="{208AA083-5AE5-41AF-907E-F4777C76A8A8}" srcOrd="0" destOrd="0" presId="urn:microsoft.com/office/officeart/2005/8/layout/pList2#1"/>
    <dgm:cxn modelId="{7F08DD06-9BED-4697-A006-B82496EAF0B0}" type="presParOf" srcId="{014AC607-EB92-4AE4-AAE8-D22A0892EF0B}" destId="{7C0800AA-8768-4256-9188-0B94E0F88183}" srcOrd="1" destOrd="0" presId="urn:microsoft.com/office/officeart/2005/8/layout/pList2#1"/>
    <dgm:cxn modelId="{8A9C1574-5713-43E1-B4A5-275AB702C6E2}" type="presParOf" srcId="{014AC607-EB92-4AE4-AAE8-D22A0892EF0B}" destId="{0CA6D7D2-45DD-406E-B12A-09CE79897693}" srcOrd="2" destOrd="0" presId="urn:microsoft.com/office/officeart/2005/8/layout/pList2#1"/>
    <dgm:cxn modelId="{870052FC-0862-41EB-8FDA-6F7D9385A7F4}" type="presParOf" srcId="{3EA0E682-3064-4C9F-9A27-BFA34B3B848B}" destId="{E1A1B53B-094D-4F54-B703-AF0857FC0989}" srcOrd="3" destOrd="0" presId="urn:microsoft.com/office/officeart/2005/8/layout/pList2#1"/>
    <dgm:cxn modelId="{5F7D4F92-4E51-4608-BAC8-6F693CCBDB9C}" type="presParOf" srcId="{3EA0E682-3064-4C9F-9A27-BFA34B3B848B}" destId="{96288E15-CC5A-41E7-A8B0-6818DB972A64}" srcOrd="4" destOrd="0" presId="urn:microsoft.com/office/officeart/2005/8/layout/pList2#1"/>
    <dgm:cxn modelId="{C302E7E2-4827-45F2-ACAE-6098640A531D}" type="presParOf" srcId="{96288E15-CC5A-41E7-A8B0-6818DB972A64}" destId="{FB7B2766-F392-40AB-AB67-0FD1A367D658}" srcOrd="0" destOrd="0" presId="urn:microsoft.com/office/officeart/2005/8/layout/pList2#1"/>
    <dgm:cxn modelId="{0AAB1105-4A47-4162-82CF-FE002FDCA505}" type="presParOf" srcId="{96288E15-CC5A-41E7-A8B0-6818DB972A64}" destId="{3EBB6B21-2073-48DE-9000-2E36EDE9C1F4}" srcOrd="1" destOrd="0" presId="urn:microsoft.com/office/officeart/2005/8/layout/pList2#1"/>
    <dgm:cxn modelId="{486D5B24-3C0C-4809-A33F-205112DB45B6}" type="presParOf" srcId="{96288E15-CC5A-41E7-A8B0-6818DB972A64}" destId="{67F37C6C-4882-4359-9865-2B247A6483FD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6CC2808-C84F-4C07-8A86-3CF55A5380A0}" type="doc">
      <dgm:prSet loTypeId="urn:microsoft.com/office/officeart/2005/8/layout/pList2#3" loCatId="list" qsTypeId="urn:microsoft.com/office/officeart/2005/8/quickstyle/simple3" qsCatId="simple" csTypeId="urn:microsoft.com/office/officeart/2005/8/colors/colorful3" csCatId="colorful" phldr="1"/>
      <dgm:spPr/>
    </dgm:pt>
    <dgm:pt modelId="{A3078CC2-1F1B-4F71-BF54-D6A4F916916A}">
      <dgm:prSet phldrT="[Texto]" custT="1"/>
      <dgm:spPr/>
      <dgm:t>
        <a:bodyPr anchor="ctr"/>
        <a:lstStyle/>
        <a:p>
          <a:r>
            <a:rPr lang="es-MX" sz="1900" b="0" i="0" dirty="0" smtClean="0">
              <a:latin typeface="Cambria" pitchFamily="18" charset="0"/>
            </a:rPr>
            <a:t>Más de 50 países se reunieron para las negociaciones de la creación de  una Organización Internacional de Comercio (OIC).</a:t>
          </a:r>
          <a:endParaRPr lang="es-MX" sz="1900" dirty="0">
            <a:latin typeface="Cambria" pitchFamily="18" charset="0"/>
          </a:endParaRPr>
        </a:p>
      </dgm:t>
    </dgm:pt>
    <dgm:pt modelId="{A6E800CB-9558-4B59-BD0E-902628262CC4}" type="parTrans" cxnId="{2359A728-80AB-44FF-B60C-4589C44F0DD4}">
      <dgm:prSet/>
      <dgm:spPr/>
      <dgm:t>
        <a:bodyPr/>
        <a:lstStyle/>
        <a:p>
          <a:endParaRPr lang="es-MX" sz="2000">
            <a:solidFill>
              <a:schemeClr val="tx1"/>
            </a:solidFill>
            <a:latin typeface="Cambria" pitchFamily="18" charset="0"/>
          </a:endParaRPr>
        </a:p>
      </dgm:t>
    </dgm:pt>
    <dgm:pt modelId="{9FB952B7-E242-49EF-8C31-F5538884C55B}" type="sibTrans" cxnId="{2359A728-80AB-44FF-B60C-4589C44F0DD4}">
      <dgm:prSet/>
      <dgm:spPr/>
      <dgm:t>
        <a:bodyPr/>
        <a:lstStyle/>
        <a:p>
          <a:endParaRPr lang="es-MX" sz="2000">
            <a:solidFill>
              <a:schemeClr val="tx1"/>
            </a:solidFill>
            <a:latin typeface="Cambria" pitchFamily="18" charset="0"/>
          </a:endParaRPr>
        </a:p>
      </dgm:t>
    </dgm:pt>
    <dgm:pt modelId="{454771D1-DE98-46F9-B57F-6FEDD4201DCA}">
      <dgm:prSet phldrT="[Texto]" custT="1"/>
      <dgm:spPr/>
      <dgm:t>
        <a:bodyPr anchor="ctr"/>
        <a:lstStyle/>
        <a:p>
          <a:pPr algn="ctr"/>
          <a:r>
            <a:rPr lang="es-MX" sz="1900" b="0" i="0" dirty="0" smtClean="0">
              <a:latin typeface="Cambria" pitchFamily="18" charset="0"/>
            </a:rPr>
            <a:t>Contaba con normas en materia de empleo, convenios sobre productos básicos, prácticas comerciales restrictivas, inversiones internacionales y servicios.</a:t>
          </a:r>
          <a:endParaRPr lang="es-MX" sz="1900" dirty="0">
            <a:latin typeface="Cambria" pitchFamily="18" charset="0"/>
          </a:endParaRPr>
        </a:p>
      </dgm:t>
    </dgm:pt>
    <dgm:pt modelId="{2900EF69-D529-489D-BD7D-8E8833AFB4A8}" type="parTrans" cxnId="{A0C5D7CF-A573-44E0-9C95-F2B988DF0555}">
      <dgm:prSet/>
      <dgm:spPr/>
      <dgm:t>
        <a:bodyPr/>
        <a:lstStyle/>
        <a:p>
          <a:endParaRPr lang="es-MX" sz="2000">
            <a:solidFill>
              <a:schemeClr val="tx1"/>
            </a:solidFill>
            <a:latin typeface="Cambria" pitchFamily="18" charset="0"/>
          </a:endParaRPr>
        </a:p>
      </dgm:t>
    </dgm:pt>
    <dgm:pt modelId="{EDCD1C76-5709-42AA-A327-ED1DDF6AB4FB}" type="sibTrans" cxnId="{A0C5D7CF-A573-44E0-9C95-F2B988DF0555}">
      <dgm:prSet/>
      <dgm:spPr/>
      <dgm:t>
        <a:bodyPr/>
        <a:lstStyle/>
        <a:p>
          <a:endParaRPr lang="es-MX" sz="2000">
            <a:solidFill>
              <a:schemeClr val="tx1"/>
            </a:solidFill>
            <a:latin typeface="Cambria" pitchFamily="18" charset="0"/>
          </a:endParaRPr>
        </a:p>
      </dgm:t>
    </dgm:pt>
    <dgm:pt modelId="{768619BF-15FD-42EB-A5CD-CD9554B21F41}">
      <dgm:prSet phldrT="[Texto]" custT="1"/>
      <dgm:spPr/>
      <dgm:t>
        <a:bodyPr anchor="ctr"/>
        <a:lstStyle/>
        <a:p>
          <a:r>
            <a:rPr lang="es-MX" sz="1900" b="0" i="0" smtClean="0">
              <a:latin typeface="Cambria" pitchFamily="18" charset="0"/>
            </a:rPr>
            <a:t>Conferencia de las Naciones Unidas sobre Comercio y Empleo celebrada en 1947 en La Habana, Cuba.</a:t>
          </a:r>
          <a:endParaRPr lang="es-MX" sz="1900" dirty="0">
            <a:latin typeface="Cambria" pitchFamily="18" charset="0"/>
          </a:endParaRPr>
        </a:p>
      </dgm:t>
    </dgm:pt>
    <dgm:pt modelId="{3E7F1674-BF1D-4208-A065-D91C76DFCBAF}" type="parTrans" cxnId="{C3EC1B85-1C7F-482E-B1FA-6B1A1660235D}">
      <dgm:prSet/>
      <dgm:spPr/>
      <dgm:t>
        <a:bodyPr/>
        <a:lstStyle/>
        <a:p>
          <a:endParaRPr lang="es-MX" sz="2000">
            <a:solidFill>
              <a:schemeClr val="tx1"/>
            </a:solidFill>
            <a:latin typeface="Cambria" pitchFamily="18" charset="0"/>
          </a:endParaRPr>
        </a:p>
      </dgm:t>
    </dgm:pt>
    <dgm:pt modelId="{04661005-0DAA-4B9B-8196-7B45A13A0CA7}" type="sibTrans" cxnId="{C3EC1B85-1C7F-482E-B1FA-6B1A1660235D}">
      <dgm:prSet/>
      <dgm:spPr/>
      <dgm:t>
        <a:bodyPr/>
        <a:lstStyle/>
        <a:p>
          <a:endParaRPr lang="es-MX" sz="2000">
            <a:solidFill>
              <a:schemeClr val="tx1"/>
            </a:solidFill>
            <a:latin typeface="Cambria" pitchFamily="18" charset="0"/>
          </a:endParaRPr>
        </a:p>
      </dgm:t>
    </dgm:pt>
    <dgm:pt modelId="{34708613-6D03-4462-BC8E-7C5168086D46}" type="pres">
      <dgm:prSet presAssocID="{36CC2808-C84F-4C07-8A86-3CF55A5380A0}" presName="Name0" presStyleCnt="0">
        <dgm:presLayoutVars>
          <dgm:dir/>
          <dgm:resizeHandles val="exact"/>
        </dgm:presLayoutVars>
      </dgm:prSet>
      <dgm:spPr/>
    </dgm:pt>
    <dgm:pt modelId="{25846770-97F1-4CEF-B32A-9B45F3AE5A94}" type="pres">
      <dgm:prSet presAssocID="{36CC2808-C84F-4C07-8A86-3CF55A5380A0}" presName="bkgdShp" presStyleLbl="alignAccFollowNode1" presStyleIdx="0" presStyleCnt="1"/>
      <dgm:spPr/>
    </dgm:pt>
    <dgm:pt modelId="{3EA0E682-3064-4C9F-9A27-BFA34B3B848B}" type="pres">
      <dgm:prSet presAssocID="{36CC2808-C84F-4C07-8A86-3CF55A5380A0}" presName="linComp" presStyleCnt="0"/>
      <dgm:spPr/>
    </dgm:pt>
    <dgm:pt modelId="{F1BB04D2-C11A-4E44-AA1F-1CA5BC366424}" type="pres">
      <dgm:prSet presAssocID="{A3078CC2-1F1B-4F71-BF54-D6A4F916916A}" presName="compNode" presStyleCnt="0"/>
      <dgm:spPr/>
    </dgm:pt>
    <dgm:pt modelId="{AFE5B948-083F-494E-B342-88F30117ED7C}" type="pres">
      <dgm:prSet presAssocID="{A3078CC2-1F1B-4F71-BF54-D6A4F916916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78CB65-EC23-42BB-8ACE-0FB246E71196}" type="pres">
      <dgm:prSet presAssocID="{A3078CC2-1F1B-4F71-BF54-D6A4F916916A}" presName="invisiNode" presStyleLbl="node1" presStyleIdx="0" presStyleCnt="3"/>
      <dgm:spPr/>
    </dgm:pt>
    <dgm:pt modelId="{2FE05DED-1425-4223-AE45-25CFCCD7600C}" type="pres">
      <dgm:prSet presAssocID="{A3078CC2-1F1B-4F71-BF54-D6A4F916916A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C64B024-A2F4-479E-8234-07618CE2B091}" type="pres">
      <dgm:prSet presAssocID="{9FB952B7-E242-49EF-8C31-F5538884C55B}" presName="sibTrans" presStyleLbl="sibTrans2D1" presStyleIdx="0" presStyleCnt="0"/>
      <dgm:spPr/>
      <dgm:t>
        <a:bodyPr/>
        <a:lstStyle/>
        <a:p>
          <a:endParaRPr lang="es-MX"/>
        </a:p>
      </dgm:t>
    </dgm:pt>
    <dgm:pt modelId="{014AC607-EB92-4AE4-AAE8-D22A0892EF0B}" type="pres">
      <dgm:prSet presAssocID="{454771D1-DE98-46F9-B57F-6FEDD4201DCA}" presName="compNode" presStyleCnt="0"/>
      <dgm:spPr/>
    </dgm:pt>
    <dgm:pt modelId="{208AA083-5AE5-41AF-907E-F4777C76A8A8}" type="pres">
      <dgm:prSet presAssocID="{454771D1-DE98-46F9-B57F-6FEDD4201DC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0800AA-8768-4256-9188-0B94E0F88183}" type="pres">
      <dgm:prSet presAssocID="{454771D1-DE98-46F9-B57F-6FEDD4201DCA}" presName="invisiNode" presStyleLbl="node1" presStyleIdx="1" presStyleCnt="3"/>
      <dgm:spPr/>
    </dgm:pt>
    <dgm:pt modelId="{0CA6D7D2-45DD-406E-B12A-09CE79897693}" type="pres">
      <dgm:prSet presAssocID="{454771D1-DE98-46F9-B57F-6FEDD4201DCA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1A1B53B-094D-4F54-B703-AF0857FC0989}" type="pres">
      <dgm:prSet presAssocID="{EDCD1C76-5709-42AA-A327-ED1DDF6AB4FB}" presName="sibTrans" presStyleLbl="sibTrans2D1" presStyleIdx="0" presStyleCnt="0"/>
      <dgm:spPr/>
      <dgm:t>
        <a:bodyPr/>
        <a:lstStyle/>
        <a:p>
          <a:endParaRPr lang="es-MX"/>
        </a:p>
      </dgm:t>
    </dgm:pt>
    <dgm:pt modelId="{96288E15-CC5A-41E7-A8B0-6818DB972A64}" type="pres">
      <dgm:prSet presAssocID="{768619BF-15FD-42EB-A5CD-CD9554B21F41}" presName="compNode" presStyleCnt="0"/>
      <dgm:spPr/>
    </dgm:pt>
    <dgm:pt modelId="{FB7B2766-F392-40AB-AB67-0FD1A367D658}" type="pres">
      <dgm:prSet presAssocID="{768619BF-15FD-42EB-A5CD-CD9554B21F4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BB6B21-2073-48DE-9000-2E36EDE9C1F4}" type="pres">
      <dgm:prSet presAssocID="{768619BF-15FD-42EB-A5CD-CD9554B21F41}" presName="invisiNode" presStyleLbl="node1" presStyleIdx="2" presStyleCnt="3"/>
      <dgm:spPr/>
    </dgm:pt>
    <dgm:pt modelId="{67F37C6C-4882-4359-9865-2B247A6483FD}" type="pres">
      <dgm:prSet presAssocID="{768619BF-15FD-42EB-A5CD-CD9554B21F41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C2CE9934-8BAF-4BBD-A666-AA9EEFE6C001}" type="presOf" srcId="{768619BF-15FD-42EB-A5CD-CD9554B21F41}" destId="{FB7B2766-F392-40AB-AB67-0FD1A367D658}" srcOrd="0" destOrd="0" presId="urn:microsoft.com/office/officeart/2005/8/layout/pList2#3"/>
    <dgm:cxn modelId="{C4119A37-84A3-4955-936A-4E5D0A5FA5F9}" type="presOf" srcId="{A3078CC2-1F1B-4F71-BF54-D6A4F916916A}" destId="{AFE5B948-083F-494E-B342-88F30117ED7C}" srcOrd="0" destOrd="0" presId="urn:microsoft.com/office/officeart/2005/8/layout/pList2#3"/>
    <dgm:cxn modelId="{1103E19E-50AA-4BFB-8F3C-FD983FF5749C}" type="presOf" srcId="{EDCD1C76-5709-42AA-A327-ED1DDF6AB4FB}" destId="{E1A1B53B-094D-4F54-B703-AF0857FC0989}" srcOrd="0" destOrd="0" presId="urn:microsoft.com/office/officeart/2005/8/layout/pList2#3"/>
    <dgm:cxn modelId="{A0C5D7CF-A573-44E0-9C95-F2B988DF0555}" srcId="{36CC2808-C84F-4C07-8A86-3CF55A5380A0}" destId="{454771D1-DE98-46F9-B57F-6FEDD4201DCA}" srcOrd="1" destOrd="0" parTransId="{2900EF69-D529-489D-BD7D-8E8833AFB4A8}" sibTransId="{EDCD1C76-5709-42AA-A327-ED1DDF6AB4FB}"/>
    <dgm:cxn modelId="{83C60140-067C-441A-9429-B7B46ACE1E47}" type="presOf" srcId="{9FB952B7-E242-49EF-8C31-F5538884C55B}" destId="{EC64B024-A2F4-479E-8234-07618CE2B091}" srcOrd="0" destOrd="0" presId="urn:microsoft.com/office/officeart/2005/8/layout/pList2#3"/>
    <dgm:cxn modelId="{C3EC1B85-1C7F-482E-B1FA-6B1A1660235D}" srcId="{36CC2808-C84F-4C07-8A86-3CF55A5380A0}" destId="{768619BF-15FD-42EB-A5CD-CD9554B21F41}" srcOrd="2" destOrd="0" parTransId="{3E7F1674-BF1D-4208-A065-D91C76DFCBAF}" sibTransId="{04661005-0DAA-4B9B-8196-7B45A13A0CA7}"/>
    <dgm:cxn modelId="{538BA8D7-0D7A-42D1-82D6-B1CB5DBBB378}" type="presOf" srcId="{454771D1-DE98-46F9-B57F-6FEDD4201DCA}" destId="{208AA083-5AE5-41AF-907E-F4777C76A8A8}" srcOrd="0" destOrd="0" presId="urn:microsoft.com/office/officeart/2005/8/layout/pList2#3"/>
    <dgm:cxn modelId="{A853C110-8668-4C51-A85C-39243D92030D}" type="presOf" srcId="{36CC2808-C84F-4C07-8A86-3CF55A5380A0}" destId="{34708613-6D03-4462-BC8E-7C5168086D46}" srcOrd="0" destOrd="0" presId="urn:microsoft.com/office/officeart/2005/8/layout/pList2#3"/>
    <dgm:cxn modelId="{2359A728-80AB-44FF-B60C-4589C44F0DD4}" srcId="{36CC2808-C84F-4C07-8A86-3CF55A5380A0}" destId="{A3078CC2-1F1B-4F71-BF54-D6A4F916916A}" srcOrd="0" destOrd="0" parTransId="{A6E800CB-9558-4B59-BD0E-902628262CC4}" sibTransId="{9FB952B7-E242-49EF-8C31-F5538884C55B}"/>
    <dgm:cxn modelId="{85A172BB-BBE2-409E-8829-4825F7E2751A}" type="presParOf" srcId="{34708613-6D03-4462-BC8E-7C5168086D46}" destId="{25846770-97F1-4CEF-B32A-9B45F3AE5A94}" srcOrd="0" destOrd="0" presId="urn:microsoft.com/office/officeart/2005/8/layout/pList2#3"/>
    <dgm:cxn modelId="{052320BC-0969-4551-B320-0378996D1B3B}" type="presParOf" srcId="{34708613-6D03-4462-BC8E-7C5168086D46}" destId="{3EA0E682-3064-4C9F-9A27-BFA34B3B848B}" srcOrd="1" destOrd="0" presId="urn:microsoft.com/office/officeart/2005/8/layout/pList2#3"/>
    <dgm:cxn modelId="{7C1EA8D2-D4A7-4012-ABD1-C91E8354DF19}" type="presParOf" srcId="{3EA0E682-3064-4C9F-9A27-BFA34B3B848B}" destId="{F1BB04D2-C11A-4E44-AA1F-1CA5BC366424}" srcOrd="0" destOrd="0" presId="urn:microsoft.com/office/officeart/2005/8/layout/pList2#3"/>
    <dgm:cxn modelId="{6E4ED06B-DB30-476E-8A97-6D9F7B3595BB}" type="presParOf" srcId="{F1BB04D2-C11A-4E44-AA1F-1CA5BC366424}" destId="{AFE5B948-083F-494E-B342-88F30117ED7C}" srcOrd="0" destOrd="0" presId="urn:microsoft.com/office/officeart/2005/8/layout/pList2#3"/>
    <dgm:cxn modelId="{A02C2954-90BE-45B8-8F73-50AFF36168DC}" type="presParOf" srcId="{F1BB04D2-C11A-4E44-AA1F-1CA5BC366424}" destId="{5078CB65-EC23-42BB-8ACE-0FB246E71196}" srcOrd="1" destOrd="0" presId="urn:microsoft.com/office/officeart/2005/8/layout/pList2#3"/>
    <dgm:cxn modelId="{62762764-4030-4A1B-840C-82E94A725C31}" type="presParOf" srcId="{F1BB04D2-C11A-4E44-AA1F-1CA5BC366424}" destId="{2FE05DED-1425-4223-AE45-25CFCCD7600C}" srcOrd="2" destOrd="0" presId="urn:microsoft.com/office/officeart/2005/8/layout/pList2#3"/>
    <dgm:cxn modelId="{103AD0A0-A7F4-49F3-8065-7EEC686D20EB}" type="presParOf" srcId="{3EA0E682-3064-4C9F-9A27-BFA34B3B848B}" destId="{EC64B024-A2F4-479E-8234-07618CE2B091}" srcOrd="1" destOrd="0" presId="urn:microsoft.com/office/officeart/2005/8/layout/pList2#3"/>
    <dgm:cxn modelId="{F1672869-6220-4702-A050-68C283DF4DC3}" type="presParOf" srcId="{3EA0E682-3064-4C9F-9A27-BFA34B3B848B}" destId="{014AC607-EB92-4AE4-AAE8-D22A0892EF0B}" srcOrd="2" destOrd="0" presId="urn:microsoft.com/office/officeart/2005/8/layout/pList2#3"/>
    <dgm:cxn modelId="{DBFB35CC-023F-45BC-8D2D-5BC3D7D8656F}" type="presParOf" srcId="{014AC607-EB92-4AE4-AAE8-D22A0892EF0B}" destId="{208AA083-5AE5-41AF-907E-F4777C76A8A8}" srcOrd="0" destOrd="0" presId="urn:microsoft.com/office/officeart/2005/8/layout/pList2#3"/>
    <dgm:cxn modelId="{C6B89651-5C43-4E98-8B3E-DFBC4FAFADED}" type="presParOf" srcId="{014AC607-EB92-4AE4-AAE8-D22A0892EF0B}" destId="{7C0800AA-8768-4256-9188-0B94E0F88183}" srcOrd="1" destOrd="0" presId="urn:microsoft.com/office/officeart/2005/8/layout/pList2#3"/>
    <dgm:cxn modelId="{4A2E1508-2353-4C5B-A8EC-61F87512F4B8}" type="presParOf" srcId="{014AC607-EB92-4AE4-AAE8-D22A0892EF0B}" destId="{0CA6D7D2-45DD-406E-B12A-09CE79897693}" srcOrd="2" destOrd="0" presId="urn:microsoft.com/office/officeart/2005/8/layout/pList2#3"/>
    <dgm:cxn modelId="{30032168-FFF7-4DCB-9A9C-0FF5715EA47A}" type="presParOf" srcId="{3EA0E682-3064-4C9F-9A27-BFA34B3B848B}" destId="{E1A1B53B-094D-4F54-B703-AF0857FC0989}" srcOrd="3" destOrd="0" presId="urn:microsoft.com/office/officeart/2005/8/layout/pList2#3"/>
    <dgm:cxn modelId="{746D5196-738B-4A7F-9C23-C8EBA7F58B7D}" type="presParOf" srcId="{3EA0E682-3064-4C9F-9A27-BFA34B3B848B}" destId="{96288E15-CC5A-41E7-A8B0-6818DB972A64}" srcOrd="4" destOrd="0" presId="urn:microsoft.com/office/officeart/2005/8/layout/pList2#3"/>
    <dgm:cxn modelId="{D11494C9-313F-471C-8DFD-CDEF1D041295}" type="presParOf" srcId="{96288E15-CC5A-41E7-A8B0-6818DB972A64}" destId="{FB7B2766-F392-40AB-AB67-0FD1A367D658}" srcOrd="0" destOrd="0" presId="urn:microsoft.com/office/officeart/2005/8/layout/pList2#3"/>
    <dgm:cxn modelId="{B717075D-79DC-42B9-9C2C-01678F4C45EE}" type="presParOf" srcId="{96288E15-CC5A-41E7-A8B0-6818DB972A64}" destId="{3EBB6B21-2073-48DE-9000-2E36EDE9C1F4}" srcOrd="1" destOrd="0" presId="urn:microsoft.com/office/officeart/2005/8/layout/pList2#3"/>
    <dgm:cxn modelId="{822DC991-FC63-4CBB-B754-239B6ED945B3}" type="presParOf" srcId="{96288E15-CC5A-41E7-A8B0-6818DB972A64}" destId="{67F37C6C-4882-4359-9865-2B247A6483FD}" srcOrd="2" destOrd="0" presId="urn:microsoft.com/office/officeart/2005/8/layout/pList2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DD971C3-C396-45DA-967C-95175E2BB2B2}" type="doc">
      <dgm:prSet loTypeId="urn:microsoft.com/office/officeart/2008/layout/VerticalCircle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s-MX"/>
        </a:p>
      </dgm:t>
    </dgm:pt>
    <dgm:pt modelId="{03FB14A5-90F9-48FC-BDD4-DEB3B7FEA3B3}">
      <dgm:prSet/>
      <dgm:spPr/>
      <dgm:t>
        <a:bodyPr/>
        <a:lstStyle/>
        <a:p>
          <a:pPr rtl="0"/>
          <a:r>
            <a:rPr lang="es-MX" dirty="0" smtClean="0"/>
            <a:t>Es una Organización para la apertura del comercio. </a:t>
          </a:r>
          <a:endParaRPr lang="es-MX" dirty="0"/>
        </a:p>
      </dgm:t>
    </dgm:pt>
    <dgm:pt modelId="{BB26CFAB-58A5-4022-930E-66D5195ACA9C}" type="parTrans" cxnId="{C7967810-113F-47DB-94A5-8BB52562C930}">
      <dgm:prSet/>
      <dgm:spPr/>
      <dgm:t>
        <a:bodyPr/>
        <a:lstStyle/>
        <a:p>
          <a:endParaRPr lang="es-MX"/>
        </a:p>
      </dgm:t>
    </dgm:pt>
    <dgm:pt modelId="{13DA2E9E-903E-479D-9985-6A3FDB82C4A8}" type="sibTrans" cxnId="{C7967810-113F-47DB-94A5-8BB52562C930}">
      <dgm:prSet/>
      <dgm:spPr/>
      <dgm:t>
        <a:bodyPr/>
        <a:lstStyle/>
        <a:p>
          <a:endParaRPr lang="es-MX"/>
        </a:p>
      </dgm:t>
    </dgm:pt>
    <dgm:pt modelId="{C9C18AB5-BD26-48EC-92D5-89ABCA3D71F2}">
      <dgm:prSet/>
      <dgm:spPr/>
      <dgm:t>
        <a:bodyPr/>
        <a:lstStyle/>
        <a:p>
          <a:pPr rtl="0"/>
          <a:r>
            <a:rPr lang="es-MX" smtClean="0"/>
            <a:t>Un foro para que los gobiernos negocien acuerdos comerciales. </a:t>
          </a:r>
          <a:endParaRPr lang="es-MX"/>
        </a:p>
      </dgm:t>
    </dgm:pt>
    <dgm:pt modelId="{EAA15A2E-2F8D-4525-B3F6-7BEF41F7D091}" type="parTrans" cxnId="{24F05862-B97B-4068-873C-A95F9E39716E}">
      <dgm:prSet/>
      <dgm:spPr/>
      <dgm:t>
        <a:bodyPr/>
        <a:lstStyle/>
        <a:p>
          <a:endParaRPr lang="es-MX"/>
        </a:p>
      </dgm:t>
    </dgm:pt>
    <dgm:pt modelId="{5E134238-C56B-4100-9594-D66E7B09F872}" type="sibTrans" cxnId="{24F05862-B97B-4068-873C-A95F9E39716E}">
      <dgm:prSet/>
      <dgm:spPr/>
      <dgm:t>
        <a:bodyPr/>
        <a:lstStyle/>
        <a:p>
          <a:endParaRPr lang="es-MX"/>
        </a:p>
      </dgm:t>
    </dgm:pt>
    <dgm:pt modelId="{F0502F33-BD25-4685-B3B8-72A14A1E559B}">
      <dgm:prSet/>
      <dgm:spPr/>
      <dgm:t>
        <a:bodyPr/>
        <a:lstStyle/>
        <a:p>
          <a:pPr rtl="0"/>
          <a:r>
            <a:rPr lang="es-MX" smtClean="0"/>
            <a:t>Un lugar en el que pueden resolver sus diferencias comerciales. </a:t>
          </a:r>
          <a:endParaRPr lang="es-MX"/>
        </a:p>
      </dgm:t>
    </dgm:pt>
    <dgm:pt modelId="{ED649EBB-8A02-4AE7-BEBE-FC7B0D1256C5}" type="parTrans" cxnId="{EAA5ECE3-74CC-4FA1-8013-7222F0A2BD16}">
      <dgm:prSet/>
      <dgm:spPr/>
      <dgm:t>
        <a:bodyPr/>
        <a:lstStyle/>
        <a:p>
          <a:endParaRPr lang="es-MX"/>
        </a:p>
      </dgm:t>
    </dgm:pt>
    <dgm:pt modelId="{EBBE93DB-915D-463B-9535-3AF33BD50814}" type="sibTrans" cxnId="{EAA5ECE3-74CC-4FA1-8013-7222F0A2BD16}">
      <dgm:prSet/>
      <dgm:spPr/>
      <dgm:t>
        <a:bodyPr/>
        <a:lstStyle/>
        <a:p>
          <a:endParaRPr lang="es-MX"/>
        </a:p>
      </dgm:t>
    </dgm:pt>
    <dgm:pt modelId="{5357465D-48D0-4600-AA15-E4E30800FCD9}">
      <dgm:prSet/>
      <dgm:spPr/>
      <dgm:t>
        <a:bodyPr/>
        <a:lstStyle/>
        <a:p>
          <a:pPr rtl="0"/>
          <a:r>
            <a:rPr lang="es-MX" smtClean="0"/>
            <a:t>Un sistema de normas comerciales. </a:t>
          </a:r>
          <a:endParaRPr lang="es-MX"/>
        </a:p>
      </dgm:t>
    </dgm:pt>
    <dgm:pt modelId="{976C1F3A-3B40-461E-82DB-D6D87D12C42C}" type="parTrans" cxnId="{7B5D2888-6E6B-4D72-AE45-F9E4B6314373}">
      <dgm:prSet/>
      <dgm:spPr/>
      <dgm:t>
        <a:bodyPr/>
        <a:lstStyle/>
        <a:p>
          <a:endParaRPr lang="es-MX"/>
        </a:p>
      </dgm:t>
    </dgm:pt>
    <dgm:pt modelId="{E474510D-6D32-49B8-842F-EDA8F9F6573E}" type="sibTrans" cxnId="{7B5D2888-6E6B-4D72-AE45-F9E4B6314373}">
      <dgm:prSet/>
      <dgm:spPr/>
      <dgm:t>
        <a:bodyPr/>
        <a:lstStyle/>
        <a:p>
          <a:endParaRPr lang="es-MX"/>
        </a:p>
      </dgm:t>
    </dgm:pt>
    <dgm:pt modelId="{B715584F-AEE4-4CC7-9247-EEB14A82B4EA}">
      <dgm:prSet/>
      <dgm:spPr/>
      <dgm:t>
        <a:bodyPr/>
        <a:lstStyle/>
        <a:p>
          <a:pPr rtl="0"/>
          <a:r>
            <a:rPr lang="es-MX" smtClean="0"/>
            <a:t>Es un lugar al que los gobiernos miembros acuden para tratar de resolver los problemas comerciales que tienen unos con otros</a:t>
          </a:r>
          <a:r>
            <a:rPr lang="es-MX" b="1" smtClean="0"/>
            <a:t>.</a:t>
          </a:r>
          <a:endParaRPr lang="es-MX"/>
        </a:p>
      </dgm:t>
    </dgm:pt>
    <dgm:pt modelId="{9928F88A-EDF1-4364-8AF9-C05C36327C49}" type="parTrans" cxnId="{9373C8B8-7FA4-4B1A-90C7-A87A9E6ED414}">
      <dgm:prSet/>
      <dgm:spPr/>
      <dgm:t>
        <a:bodyPr/>
        <a:lstStyle/>
        <a:p>
          <a:endParaRPr lang="es-MX"/>
        </a:p>
      </dgm:t>
    </dgm:pt>
    <dgm:pt modelId="{BE7D36AF-6341-4372-9296-541E4093AC84}" type="sibTrans" cxnId="{9373C8B8-7FA4-4B1A-90C7-A87A9E6ED414}">
      <dgm:prSet/>
      <dgm:spPr/>
      <dgm:t>
        <a:bodyPr/>
        <a:lstStyle/>
        <a:p>
          <a:endParaRPr lang="es-MX"/>
        </a:p>
      </dgm:t>
    </dgm:pt>
    <dgm:pt modelId="{4C57E5F8-2E44-48DD-A606-4879D656DA8B}" type="pres">
      <dgm:prSet presAssocID="{9DD971C3-C396-45DA-967C-95175E2BB2B2}" presName="Name0" presStyleCnt="0">
        <dgm:presLayoutVars>
          <dgm:dir/>
        </dgm:presLayoutVars>
      </dgm:prSet>
      <dgm:spPr/>
      <dgm:t>
        <a:bodyPr/>
        <a:lstStyle/>
        <a:p>
          <a:endParaRPr lang="es-MX"/>
        </a:p>
      </dgm:t>
    </dgm:pt>
    <dgm:pt modelId="{4ACE0C5E-C8B6-49D0-BA14-CC312F515988}" type="pres">
      <dgm:prSet presAssocID="{03FB14A5-90F9-48FC-BDD4-DEB3B7FEA3B3}" presName="noChildren" presStyleCnt="0"/>
      <dgm:spPr/>
    </dgm:pt>
    <dgm:pt modelId="{372F8BBF-B761-4357-A6F8-CED5EA795287}" type="pres">
      <dgm:prSet presAssocID="{03FB14A5-90F9-48FC-BDD4-DEB3B7FEA3B3}" presName="gap" presStyleCnt="0"/>
      <dgm:spPr/>
    </dgm:pt>
    <dgm:pt modelId="{29ADB76E-DEA2-41EB-8318-B516A63F0EFD}" type="pres">
      <dgm:prSet presAssocID="{03FB14A5-90F9-48FC-BDD4-DEB3B7FEA3B3}" presName="medCircle2" presStyleLbl="vennNode1" presStyleIdx="0" presStyleCnt="5"/>
      <dgm:spPr/>
    </dgm:pt>
    <dgm:pt modelId="{D43C3EAE-C8F1-45F2-AB11-CB69F2175A86}" type="pres">
      <dgm:prSet presAssocID="{03FB14A5-90F9-48FC-BDD4-DEB3B7FEA3B3}" presName="txLvlOnly1" presStyleLbl="revTx" presStyleIdx="0" presStyleCnt="5"/>
      <dgm:spPr/>
      <dgm:t>
        <a:bodyPr/>
        <a:lstStyle/>
        <a:p>
          <a:endParaRPr lang="es-MX"/>
        </a:p>
      </dgm:t>
    </dgm:pt>
    <dgm:pt modelId="{E16BFB28-FFCC-4F7D-990C-8C9CC6ABC9C1}" type="pres">
      <dgm:prSet presAssocID="{C9C18AB5-BD26-48EC-92D5-89ABCA3D71F2}" presName="noChildren" presStyleCnt="0"/>
      <dgm:spPr/>
    </dgm:pt>
    <dgm:pt modelId="{1BDEC5B3-9EC2-43B3-AC48-4698946F5BEC}" type="pres">
      <dgm:prSet presAssocID="{C9C18AB5-BD26-48EC-92D5-89ABCA3D71F2}" presName="gap" presStyleCnt="0"/>
      <dgm:spPr/>
    </dgm:pt>
    <dgm:pt modelId="{95918BB6-1BCF-4ADC-BB77-BD95EE556A17}" type="pres">
      <dgm:prSet presAssocID="{C9C18AB5-BD26-48EC-92D5-89ABCA3D71F2}" presName="medCircle2" presStyleLbl="vennNode1" presStyleIdx="1" presStyleCnt="5"/>
      <dgm:spPr/>
    </dgm:pt>
    <dgm:pt modelId="{3D9DFA3A-6E20-4216-AC50-94E423EF501F}" type="pres">
      <dgm:prSet presAssocID="{C9C18AB5-BD26-48EC-92D5-89ABCA3D71F2}" presName="txLvlOnly1" presStyleLbl="revTx" presStyleIdx="1" presStyleCnt="5"/>
      <dgm:spPr/>
      <dgm:t>
        <a:bodyPr/>
        <a:lstStyle/>
        <a:p>
          <a:endParaRPr lang="es-MX"/>
        </a:p>
      </dgm:t>
    </dgm:pt>
    <dgm:pt modelId="{18075BE8-7B99-45C4-898C-BC73370D94B8}" type="pres">
      <dgm:prSet presAssocID="{F0502F33-BD25-4685-B3B8-72A14A1E559B}" presName="noChildren" presStyleCnt="0"/>
      <dgm:spPr/>
    </dgm:pt>
    <dgm:pt modelId="{DC28EA0D-1237-4294-A3C4-94A6BBFBF199}" type="pres">
      <dgm:prSet presAssocID="{F0502F33-BD25-4685-B3B8-72A14A1E559B}" presName="gap" presStyleCnt="0"/>
      <dgm:spPr/>
    </dgm:pt>
    <dgm:pt modelId="{985C56AF-AB31-4A5F-ADE6-4D128AAFBCAB}" type="pres">
      <dgm:prSet presAssocID="{F0502F33-BD25-4685-B3B8-72A14A1E559B}" presName="medCircle2" presStyleLbl="vennNode1" presStyleIdx="2" presStyleCnt="5"/>
      <dgm:spPr/>
    </dgm:pt>
    <dgm:pt modelId="{72662E9C-3952-4C1A-8087-1FCC569126A1}" type="pres">
      <dgm:prSet presAssocID="{F0502F33-BD25-4685-B3B8-72A14A1E559B}" presName="txLvlOnly1" presStyleLbl="revTx" presStyleIdx="2" presStyleCnt="5"/>
      <dgm:spPr/>
      <dgm:t>
        <a:bodyPr/>
        <a:lstStyle/>
        <a:p>
          <a:endParaRPr lang="es-MX"/>
        </a:p>
      </dgm:t>
    </dgm:pt>
    <dgm:pt modelId="{708C78D6-D1F7-4443-AE1A-B6B0F6711E31}" type="pres">
      <dgm:prSet presAssocID="{5357465D-48D0-4600-AA15-E4E30800FCD9}" presName="noChildren" presStyleCnt="0"/>
      <dgm:spPr/>
    </dgm:pt>
    <dgm:pt modelId="{4DDFE9AB-0076-4EEA-9965-5DD95D2C2624}" type="pres">
      <dgm:prSet presAssocID="{5357465D-48D0-4600-AA15-E4E30800FCD9}" presName="gap" presStyleCnt="0"/>
      <dgm:spPr/>
    </dgm:pt>
    <dgm:pt modelId="{47AA1E06-BBE7-4396-810F-4B56BC4624C2}" type="pres">
      <dgm:prSet presAssocID="{5357465D-48D0-4600-AA15-E4E30800FCD9}" presName="medCircle2" presStyleLbl="vennNode1" presStyleIdx="3" presStyleCnt="5"/>
      <dgm:spPr/>
    </dgm:pt>
    <dgm:pt modelId="{CB689429-0098-45E4-9EA1-0ABF8E841D32}" type="pres">
      <dgm:prSet presAssocID="{5357465D-48D0-4600-AA15-E4E30800FCD9}" presName="txLvlOnly1" presStyleLbl="revTx" presStyleIdx="3" presStyleCnt="5"/>
      <dgm:spPr/>
      <dgm:t>
        <a:bodyPr/>
        <a:lstStyle/>
        <a:p>
          <a:endParaRPr lang="es-MX"/>
        </a:p>
      </dgm:t>
    </dgm:pt>
    <dgm:pt modelId="{CEB7987F-3C5B-4051-977D-FEE585959D38}" type="pres">
      <dgm:prSet presAssocID="{B715584F-AEE4-4CC7-9247-EEB14A82B4EA}" presName="noChildren" presStyleCnt="0"/>
      <dgm:spPr/>
    </dgm:pt>
    <dgm:pt modelId="{1021E014-4F04-43B7-96EB-796E75F169F3}" type="pres">
      <dgm:prSet presAssocID="{B715584F-AEE4-4CC7-9247-EEB14A82B4EA}" presName="gap" presStyleCnt="0"/>
      <dgm:spPr/>
    </dgm:pt>
    <dgm:pt modelId="{EE7274A9-49B7-4615-B024-693B62818736}" type="pres">
      <dgm:prSet presAssocID="{B715584F-AEE4-4CC7-9247-EEB14A82B4EA}" presName="medCircle2" presStyleLbl="vennNode1" presStyleIdx="4" presStyleCnt="5"/>
      <dgm:spPr/>
    </dgm:pt>
    <dgm:pt modelId="{0FD31D11-1939-40D2-9401-194A42D3EC1B}" type="pres">
      <dgm:prSet presAssocID="{B715584F-AEE4-4CC7-9247-EEB14A82B4EA}" presName="txLvlOnly1" presStyleLbl="revTx" presStyleIdx="4" presStyleCnt="5"/>
      <dgm:spPr/>
      <dgm:t>
        <a:bodyPr/>
        <a:lstStyle/>
        <a:p>
          <a:endParaRPr lang="es-MX"/>
        </a:p>
      </dgm:t>
    </dgm:pt>
  </dgm:ptLst>
  <dgm:cxnLst>
    <dgm:cxn modelId="{7B5D2888-6E6B-4D72-AE45-F9E4B6314373}" srcId="{9DD971C3-C396-45DA-967C-95175E2BB2B2}" destId="{5357465D-48D0-4600-AA15-E4E30800FCD9}" srcOrd="3" destOrd="0" parTransId="{976C1F3A-3B40-461E-82DB-D6D87D12C42C}" sibTransId="{E474510D-6D32-49B8-842F-EDA8F9F6573E}"/>
    <dgm:cxn modelId="{EAA5ECE3-74CC-4FA1-8013-7222F0A2BD16}" srcId="{9DD971C3-C396-45DA-967C-95175E2BB2B2}" destId="{F0502F33-BD25-4685-B3B8-72A14A1E559B}" srcOrd="2" destOrd="0" parTransId="{ED649EBB-8A02-4AE7-BEBE-FC7B0D1256C5}" sibTransId="{EBBE93DB-915D-463B-9535-3AF33BD50814}"/>
    <dgm:cxn modelId="{9373C8B8-7FA4-4B1A-90C7-A87A9E6ED414}" srcId="{9DD971C3-C396-45DA-967C-95175E2BB2B2}" destId="{B715584F-AEE4-4CC7-9247-EEB14A82B4EA}" srcOrd="4" destOrd="0" parTransId="{9928F88A-EDF1-4364-8AF9-C05C36327C49}" sibTransId="{BE7D36AF-6341-4372-9296-541E4093AC84}"/>
    <dgm:cxn modelId="{6C39A857-6ADD-49E8-A06E-48F89E7CE107}" type="presOf" srcId="{B715584F-AEE4-4CC7-9247-EEB14A82B4EA}" destId="{0FD31D11-1939-40D2-9401-194A42D3EC1B}" srcOrd="0" destOrd="0" presId="urn:microsoft.com/office/officeart/2008/layout/VerticalCircleList"/>
    <dgm:cxn modelId="{FB2F1D33-11FD-4AEA-9EB3-8E915E5EC598}" type="presOf" srcId="{03FB14A5-90F9-48FC-BDD4-DEB3B7FEA3B3}" destId="{D43C3EAE-C8F1-45F2-AB11-CB69F2175A86}" srcOrd="0" destOrd="0" presId="urn:microsoft.com/office/officeart/2008/layout/VerticalCircleList"/>
    <dgm:cxn modelId="{B2E4F82D-BE5D-4C2A-B271-B3143CFAF477}" type="presOf" srcId="{F0502F33-BD25-4685-B3B8-72A14A1E559B}" destId="{72662E9C-3952-4C1A-8087-1FCC569126A1}" srcOrd="0" destOrd="0" presId="urn:microsoft.com/office/officeart/2008/layout/VerticalCircleList"/>
    <dgm:cxn modelId="{C7967810-113F-47DB-94A5-8BB52562C930}" srcId="{9DD971C3-C396-45DA-967C-95175E2BB2B2}" destId="{03FB14A5-90F9-48FC-BDD4-DEB3B7FEA3B3}" srcOrd="0" destOrd="0" parTransId="{BB26CFAB-58A5-4022-930E-66D5195ACA9C}" sibTransId="{13DA2E9E-903E-479D-9985-6A3FDB82C4A8}"/>
    <dgm:cxn modelId="{174F3509-222B-4F11-B4BC-35B706A93370}" type="presOf" srcId="{C9C18AB5-BD26-48EC-92D5-89ABCA3D71F2}" destId="{3D9DFA3A-6E20-4216-AC50-94E423EF501F}" srcOrd="0" destOrd="0" presId="urn:microsoft.com/office/officeart/2008/layout/VerticalCircleList"/>
    <dgm:cxn modelId="{24F05862-B97B-4068-873C-A95F9E39716E}" srcId="{9DD971C3-C396-45DA-967C-95175E2BB2B2}" destId="{C9C18AB5-BD26-48EC-92D5-89ABCA3D71F2}" srcOrd="1" destOrd="0" parTransId="{EAA15A2E-2F8D-4525-B3F6-7BEF41F7D091}" sibTransId="{5E134238-C56B-4100-9594-D66E7B09F872}"/>
    <dgm:cxn modelId="{12FF8B27-B5D9-41F1-96D8-3F209FA51E5B}" type="presOf" srcId="{9DD971C3-C396-45DA-967C-95175E2BB2B2}" destId="{4C57E5F8-2E44-48DD-A606-4879D656DA8B}" srcOrd="0" destOrd="0" presId="urn:microsoft.com/office/officeart/2008/layout/VerticalCircleList"/>
    <dgm:cxn modelId="{CCC38A33-87CD-4D15-8E67-26C5176079BD}" type="presOf" srcId="{5357465D-48D0-4600-AA15-E4E30800FCD9}" destId="{CB689429-0098-45E4-9EA1-0ABF8E841D32}" srcOrd="0" destOrd="0" presId="urn:microsoft.com/office/officeart/2008/layout/VerticalCircleList"/>
    <dgm:cxn modelId="{60D9003F-EF16-44AC-98F7-25EE9B6058FB}" type="presParOf" srcId="{4C57E5F8-2E44-48DD-A606-4879D656DA8B}" destId="{4ACE0C5E-C8B6-49D0-BA14-CC312F515988}" srcOrd="0" destOrd="0" presId="urn:microsoft.com/office/officeart/2008/layout/VerticalCircleList"/>
    <dgm:cxn modelId="{B9A5D98C-FE07-4B09-B616-A1314C66601A}" type="presParOf" srcId="{4ACE0C5E-C8B6-49D0-BA14-CC312F515988}" destId="{372F8BBF-B761-4357-A6F8-CED5EA795287}" srcOrd="0" destOrd="0" presId="urn:microsoft.com/office/officeart/2008/layout/VerticalCircleList"/>
    <dgm:cxn modelId="{B3161BC5-D3EB-4AA1-84BC-CC3E23AD1477}" type="presParOf" srcId="{4ACE0C5E-C8B6-49D0-BA14-CC312F515988}" destId="{29ADB76E-DEA2-41EB-8318-B516A63F0EFD}" srcOrd="1" destOrd="0" presId="urn:microsoft.com/office/officeart/2008/layout/VerticalCircleList"/>
    <dgm:cxn modelId="{F23563F4-509D-4557-ACDC-304387F7AE5A}" type="presParOf" srcId="{4ACE0C5E-C8B6-49D0-BA14-CC312F515988}" destId="{D43C3EAE-C8F1-45F2-AB11-CB69F2175A86}" srcOrd="2" destOrd="0" presId="urn:microsoft.com/office/officeart/2008/layout/VerticalCircleList"/>
    <dgm:cxn modelId="{FA51FF21-DF3C-4529-B62A-9887E47CFECE}" type="presParOf" srcId="{4C57E5F8-2E44-48DD-A606-4879D656DA8B}" destId="{E16BFB28-FFCC-4F7D-990C-8C9CC6ABC9C1}" srcOrd="1" destOrd="0" presId="urn:microsoft.com/office/officeart/2008/layout/VerticalCircleList"/>
    <dgm:cxn modelId="{C1DEBCAB-096D-4B8C-AC93-626DE2AAAA6F}" type="presParOf" srcId="{E16BFB28-FFCC-4F7D-990C-8C9CC6ABC9C1}" destId="{1BDEC5B3-9EC2-43B3-AC48-4698946F5BEC}" srcOrd="0" destOrd="0" presId="urn:microsoft.com/office/officeart/2008/layout/VerticalCircleList"/>
    <dgm:cxn modelId="{7CC9792F-6503-4EA1-B7C5-252207CD8D27}" type="presParOf" srcId="{E16BFB28-FFCC-4F7D-990C-8C9CC6ABC9C1}" destId="{95918BB6-1BCF-4ADC-BB77-BD95EE556A17}" srcOrd="1" destOrd="0" presId="urn:microsoft.com/office/officeart/2008/layout/VerticalCircleList"/>
    <dgm:cxn modelId="{29DFCAFD-4392-4FC8-8FED-06B9F2135EE4}" type="presParOf" srcId="{E16BFB28-FFCC-4F7D-990C-8C9CC6ABC9C1}" destId="{3D9DFA3A-6E20-4216-AC50-94E423EF501F}" srcOrd="2" destOrd="0" presId="urn:microsoft.com/office/officeart/2008/layout/VerticalCircleList"/>
    <dgm:cxn modelId="{19039A20-B653-4800-9234-B5F86B2AB1C5}" type="presParOf" srcId="{4C57E5F8-2E44-48DD-A606-4879D656DA8B}" destId="{18075BE8-7B99-45C4-898C-BC73370D94B8}" srcOrd="2" destOrd="0" presId="urn:microsoft.com/office/officeart/2008/layout/VerticalCircleList"/>
    <dgm:cxn modelId="{90D42AD7-7F97-4F0C-8682-AD3D76BC04AD}" type="presParOf" srcId="{18075BE8-7B99-45C4-898C-BC73370D94B8}" destId="{DC28EA0D-1237-4294-A3C4-94A6BBFBF199}" srcOrd="0" destOrd="0" presId="urn:microsoft.com/office/officeart/2008/layout/VerticalCircleList"/>
    <dgm:cxn modelId="{7BC93E62-A898-4B3D-AE7E-6DE637E8333F}" type="presParOf" srcId="{18075BE8-7B99-45C4-898C-BC73370D94B8}" destId="{985C56AF-AB31-4A5F-ADE6-4D128AAFBCAB}" srcOrd="1" destOrd="0" presId="urn:microsoft.com/office/officeart/2008/layout/VerticalCircleList"/>
    <dgm:cxn modelId="{20766FF9-0563-4D3D-86AE-BDF8783DD24B}" type="presParOf" srcId="{18075BE8-7B99-45C4-898C-BC73370D94B8}" destId="{72662E9C-3952-4C1A-8087-1FCC569126A1}" srcOrd="2" destOrd="0" presId="urn:microsoft.com/office/officeart/2008/layout/VerticalCircleList"/>
    <dgm:cxn modelId="{C45227C5-5542-47F7-8020-1FD4B747486F}" type="presParOf" srcId="{4C57E5F8-2E44-48DD-A606-4879D656DA8B}" destId="{708C78D6-D1F7-4443-AE1A-B6B0F6711E31}" srcOrd="3" destOrd="0" presId="urn:microsoft.com/office/officeart/2008/layout/VerticalCircleList"/>
    <dgm:cxn modelId="{C774E01E-173A-47A7-81E8-5175CC7573E5}" type="presParOf" srcId="{708C78D6-D1F7-4443-AE1A-B6B0F6711E31}" destId="{4DDFE9AB-0076-4EEA-9965-5DD95D2C2624}" srcOrd="0" destOrd="0" presId="urn:microsoft.com/office/officeart/2008/layout/VerticalCircleList"/>
    <dgm:cxn modelId="{3E17C595-E6C5-45CC-96DF-05960E95D018}" type="presParOf" srcId="{708C78D6-D1F7-4443-AE1A-B6B0F6711E31}" destId="{47AA1E06-BBE7-4396-810F-4B56BC4624C2}" srcOrd="1" destOrd="0" presId="urn:microsoft.com/office/officeart/2008/layout/VerticalCircleList"/>
    <dgm:cxn modelId="{6D9D17EF-8480-42D9-80BE-2A416B298680}" type="presParOf" srcId="{708C78D6-D1F7-4443-AE1A-B6B0F6711E31}" destId="{CB689429-0098-45E4-9EA1-0ABF8E841D32}" srcOrd="2" destOrd="0" presId="urn:microsoft.com/office/officeart/2008/layout/VerticalCircleList"/>
    <dgm:cxn modelId="{53B07DD2-1103-4A9F-B110-E0B362FE1281}" type="presParOf" srcId="{4C57E5F8-2E44-48DD-A606-4879D656DA8B}" destId="{CEB7987F-3C5B-4051-977D-FEE585959D38}" srcOrd="4" destOrd="0" presId="urn:microsoft.com/office/officeart/2008/layout/VerticalCircleList"/>
    <dgm:cxn modelId="{1E500F92-CF4B-4872-AE9F-62FBEED56B0B}" type="presParOf" srcId="{CEB7987F-3C5B-4051-977D-FEE585959D38}" destId="{1021E014-4F04-43B7-96EB-796E75F169F3}" srcOrd="0" destOrd="0" presId="urn:microsoft.com/office/officeart/2008/layout/VerticalCircleList"/>
    <dgm:cxn modelId="{B6F764F5-DA6D-433C-973D-18DCDEFD1475}" type="presParOf" srcId="{CEB7987F-3C5B-4051-977D-FEE585959D38}" destId="{EE7274A9-49B7-4615-B024-693B62818736}" srcOrd="1" destOrd="0" presId="urn:microsoft.com/office/officeart/2008/layout/VerticalCircleList"/>
    <dgm:cxn modelId="{3B57571A-0A78-4391-A972-CC4D48547CF7}" type="presParOf" srcId="{CEB7987F-3C5B-4051-977D-FEE585959D38}" destId="{0FD31D11-1939-40D2-9401-194A42D3EC1B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98C754D-A001-4542-9ACB-A5EC5FE2C7B7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es-MX"/>
        </a:p>
      </dgm:t>
    </dgm:pt>
    <dgm:pt modelId="{6A5A6EF9-9C8D-4220-88B8-8FAF326DAE8D}">
      <dgm:prSet/>
      <dgm:spPr/>
      <dgm:t>
        <a:bodyPr/>
        <a:lstStyle/>
        <a:p>
          <a:pPr rtl="0"/>
          <a:r>
            <a:rPr lang="es-MX" smtClean="0"/>
            <a:t>Fue creado en la ronda de Uruguay,  que fue la octava reunión para negociar que tenia el fin de negociar la política de aranceles y la liberalización de Mercados mundiales.</a:t>
          </a:r>
          <a:endParaRPr lang="es-MX"/>
        </a:p>
      </dgm:t>
    </dgm:pt>
    <dgm:pt modelId="{2E5DA7CA-54E9-465F-A9C5-05782C7AE449}" type="parTrans" cxnId="{5C1976FB-AC47-447E-B781-9A237FB6C813}">
      <dgm:prSet/>
      <dgm:spPr/>
      <dgm:t>
        <a:bodyPr/>
        <a:lstStyle/>
        <a:p>
          <a:endParaRPr lang="es-MX"/>
        </a:p>
      </dgm:t>
    </dgm:pt>
    <dgm:pt modelId="{220211A3-BA29-4DC1-BF70-31580EDAE5BF}" type="sibTrans" cxnId="{5C1976FB-AC47-447E-B781-9A237FB6C813}">
      <dgm:prSet/>
      <dgm:spPr/>
      <dgm:t>
        <a:bodyPr/>
        <a:lstStyle/>
        <a:p>
          <a:endParaRPr lang="es-MX"/>
        </a:p>
      </dgm:t>
    </dgm:pt>
    <dgm:pt modelId="{26364A50-5AA7-400F-887F-E9F91BB58AE4}">
      <dgm:prSet/>
      <dgm:spPr/>
      <dgm:t>
        <a:bodyPr/>
        <a:lstStyle/>
        <a:p>
          <a:pPr rtl="0"/>
          <a:r>
            <a:rPr lang="es-MX" smtClean="0"/>
            <a:t>Inicio en 1986 y concluye en Marrakech el 15 de diciembre de 1993.</a:t>
          </a:r>
          <a:endParaRPr lang="es-MX"/>
        </a:p>
      </dgm:t>
    </dgm:pt>
    <dgm:pt modelId="{6492B5F8-4D0A-4924-B69D-622B4C964963}" type="parTrans" cxnId="{6E892A15-8499-42C2-924D-5FD1ABBF5571}">
      <dgm:prSet/>
      <dgm:spPr/>
      <dgm:t>
        <a:bodyPr/>
        <a:lstStyle/>
        <a:p>
          <a:endParaRPr lang="es-MX"/>
        </a:p>
      </dgm:t>
    </dgm:pt>
    <dgm:pt modelId="{14826A11-B094-4819-94F7-95F4D9BE283F}" type="sibTrans" cxnId="{6E892A15-8499-42C2-924D-5FD1ABBF5571}">
      <dgm:prSet/>
      <dgm:spPr/>
      <dgm:t>
        <a:bodyPr/>
        <a:lstStyle/>
        <a:p>
          <a:endParaRPr lang="es-MX"/>
        </a:p>
      </dgm:t>
    </dgm:pt>
    <dgm:pt modelId="{56CB82A4-72C3-4FB2-A998-3CC25D172344}">
      <dgm:prSet/>
      <dgm:spPr/>
      <dgm:t>
        <a:bodyPr/>
        <a:lstStyle/>
        <a:p>
          <a:pPr rtl="0"/>
          <a:r>
            <a:rPr lang="es-MX" dirty="0" smtClean="0"/>
            <a:t>En la cual firmaron 117, países a favor de la creación de la OMC. </a:t>
          </a:r>
          <a:endParaRPr lang="es-MX" dirty="0"/>
        </a:p>
      </dgm:t>
    </dgm:pt>
    <dgm:pt modelId="{2AB91A24-0C1A-4584-A994-168AFC21DB51}" type="parTrans" cxnId="{CA98A45C-1851-44CA-AFB9-A2D4AE8273DF}">
      <dgm:prSet/>
      <dgm:spPr/>
      <dgm:t>
        <a:bodyPr/>
        <a:lstStyle/>
        <a:p>
          <a:endParaRPr lang="es-MX"/>
        </a:p>
      </dgm:t>
    </dgm:pt>
    <dgm:pt modelId="{8314D5EC-A487-4A98-BA8C-5B85785B9F90}" type="sibTrans" cxnId="{CA98A45C-1851-44CA-AFB9-A2D4AE8273DF}">
      <dgm:prSet/>
      <dgm:spPr/>
      <dgm:t>
        <a:bodyPr/>
        <a:lstStyle/>
        <a:p>
          <a:endParaRPr lang="es-MX"/>
        </a:p>
      </dgm:t>
    </dgm:pt>
    <dgm:pt modelId="{CB0DED0E-8034-4717-8032-B287B724ACD1}" type="pres">
      <dgm:prSet presAssocID="{298C754D-A001-4542-9ACB-A5EC5FE2C7B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8E707470-E92A-427D-83FF-6AA3FCBC6524}" type="pres">
      <dgm:prSet presAssocID="{6A5A6EF9-9C8D-4220-88B8-8FAF326DAE8D}" presName="composite" presStyleCnt="0"/>
      <dgm:spPr/>
    </dgm:pt>
    <dgm:pt modelId="{18891F30-2A21-431D-AE32-90D1FD438B9A}" type="pres">
      <dgm:prSet presAssocID="{6A5A6EF9-9C8D-4220-88B8-8FAF326DAE8D}" presName="bentUpArrow1" presStyleLbl="alignImgPlace1" presStyleIdx="0" presStyleCnt="2"/>
      <dgm:spPr/>
    </dgm:pt>
    <dgm:pt modelId="{84B43881-0D56-4CFA-9D21-3C6C62E6333E}" type="pres">
      <dgm:prSet presAssocID="{6A5A6EF9-9C8D-4220-88B8-8FAF326DAE8D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7F9A7C-7419-406A-921F-248E61C8DFDB}" type="pres">
      <dgm:prSet presAssocID="{6A5A6EF9-9C8D-4220-88B8-8FAF326DAE8D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3182714F-2DCE-4A69-AB0D-20DAD8A76EEA}" type="pres">
      <dgm:prSet presAssocID="{220211A3-BA29-4DC1-BF70-31580EDAE5BF}" presName="sibTrans" presStyleCnt="0"/>
      <dgm:spPr/>
    </dgm:pt>
    <dgm:pt modelId="{3C867B00-C309-4443-AD5A-AD203908EB5F}" type="pres">
      <dgm:prSet presAssocID="{26364A50-5AA7-400F-887F-E9F91BB58AE4}" presName="composite" presStyleCnt="0"/>
      <dgm:spPr/>
    </dgm:pt>
    <dgm:pt modelId="{A0AC6B4A-3AB5-4727-924A-C8F268083EDE}" type="pres">
      <dgm:prSet presAssocID="{26364A50-5AA7-400F-887F-E9F91BB58AE4}" presName="bentUpArrow1" presStyleLbl="alignImgPlace1" presStyleIdx="1" presStyleCnt="2"/>
      <dgm:spPr/>
    </dgm:pt>
    <dgm:pt modelId="{F2B34CA0-532A-4119-97E9-027F76C92C0A}" type="pres">
      <dgm:prSet presAssocID="{26364A50-5AA7-400F-887F-E9F91BB58AE4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FABF6C-075E-4664-A9D0-F703D7FD69B9}" type="pres">
      <dgm:prSet presAssocID="{26364A50-5AA7-400F-887F-E9F91BB58AE4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35BC1AEA-995B-4B50-97FE-5950B630621C}" type="pres">
      <dgm:prSet presAssocID="{14826A11-B094-4819-94F7-95F4D9BE283F}" presName="sibTrans" presStyleCnt="0"/>
      <dgm:spPr/>
    </dgm:pt>
    <dgm:pt modelId="{EC1EADCD-B782-4E22-A073-CD346CC3E0C1}" type="pres">
      <dgm:prSet presAssocID="{56CB82A4-72C3-4FB2-A998-3CC25D172344}" presName="composite" presStyleCnt="0"/>
      <dgm:spPr/>
    </dgm:pt>
    <dgm:pt modelId="{406B075B-CDF7-42EA-9648-DD404BB43E1C}" type="pres">
      <dgm:prSet presAssocID="{56CB82A4-72C3-4FB2-A998-3CC25D172344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A98A45C-1851-44CA-AFB9-A2D4AE8273DF}" srcId="{298C754D-A001-4542-9ACB-A5EC5FE2C7B7}" destId="{56CB82A4-72C3-4FB2-A998-3CC25D172344}" srcOrd="2" destOrd="0" parTransId="{2AB91A24-0C1A-4584-A994-168AFC21DB51}" sibTransId="{8314D5EC-A487-4A98-BA8C-5B85785B9F90}"/>
    <dgm:cxn modelId="{6212654B-99A6-4878-81DD-B40F2062820A}" type="presOf" srcId="{56CB82A4-72C3-4FB2-A998-3CC25D172344}" destId="{406B075B-CDF7-42EA-9648-DD404BB43E1C}" srcOrd="0" destOrd="0" presId="urn:microsoft.com/office/officeart/2005/8/layout/StepDownProcess"/>
    <dgm:cxn modelId="{A1BDF95E-DB3D-48F4-A4DB-73079765D5CA}" type="presOf" srcId="{26364A50-5AA7-400F-887F-E9F91BB58AE4}" destId="{F2B34CA0-532A-4119-97E9-027F76C92C0A}" srcOrd="0" destOrd="0" presId="urn:microsoft.com/office/officeart/2005/8/layout/StepDownProcess"/>
    <dgm:cxn modelId="{5C1976FB-AC47-447E-B781-9A237FB6C813}" srcId="{298C754D-A001-4542-9ACB-A5EC5FE2C7B7}" destId="{6A5A6EF9-9C8D-4220-88B8-8FAF326DAE8D}" srcOrd="0" destOrd="0" parTransId="{2E5DA7CA-54E9-465F-A9C5-05782C7AE449}" sibTransId="{220211A3-BA29-4DC1-BF70-31580EDAE5BF}"/>
    <dgm:cxn modelId="{DC5C570B-A37A-4B33-8EF3-7379AB1223B3}" type="presOf" srcId="{6A5A6EF9-9C8D-4220-88B8-8FAF326DAE8D}" destId="{84B43881-0D56-4CFA-9D21-3C6C62E6333E}" srcOrd="0" destOrd="0" presId="urn:microsoft.com/office/officeart/2005/8/layout/StepDownProcess"/>
    <dgm:cxn modelId="{6E892A15-8499-42C2-924D-5FD1ABBF5571}" srcId="{298C754D-A001-4542-9ACB-A5EC5FE2C7B7}" destId="{26364A50-5AA7-400F-887F-E9F91BB58AE4}" srcOrd="1" destOrd="0" parTransId="{6492B5F8-4D0A-4924-B69D-622B4C964963}" sibTransId="{14826A11-B094-4819-94F7-95F4D9BE283F}"/>
    <dgm:cxn modelId="{11A2726D-916B-4147-8502-3E26B6D845FC}" type="presOf" srcId="{298C754D-A001-4542-9ACB-A5EC5FE2C7B7}" destId="{CB0DED0E-8034-4717-8032-B287B724ACD1}" srcOrd="0" destOrd="0" presId="urn:microsoft.com/office/officeart/2005/8/layout/StepDownProcess"/>
    <dgm:cxn modelId="{996BCA82-D321-4B62-8706-E8307E7DBF89}" type="presParOf" srcId="{CB0DED0E-8034-4717-8032-B287B724ACD1}" destId="{8E707470-E92A-427D-83FF-6AA3FCBC6524}" srcOrd="0" destOrd="0" presId="urn:microsoft.com/office/officeart/2005/8/layout/StepDownProcess"/>
    <dgm:cxn modelId="{4F8DFB92-0808-4AE5-95E1-83E830E825BA}" type="presParOf" srcId="{8E707470-E92A-427D-83FF-6AA3FCBC6524}" destId="{18891F30-2A21-431D-AE32-90D1FD438B9A}" srcOrd="0" destOrd="0" presId="urn:microsoft.com/office/officeart/2005/8/layout/StepDownProcess"/>
    <dgm:cxn modelId="{52B4878D-766C-4CD4-A45C-33CB25CC0882}" type="presParOf" srcId="{8E707470-E92A-427D-83FF-6AA3FCBC6524}" destId="{84B43881-0D56-4CFA-9D21-3C6C62E6333E}" srcOrd="1" destOrd="0" presId="urn:microsoft.com/office/officeart/2005/8/layout/StepDownProcess"/>
    <dgm:cxn modelId="{4D8DAB74-E5A7-483C-A66B-430C13B21012}" type="presParOf" srcId="{8E707470-E92A-427D-83FF-6AA3FCBC6524}" destId="{6C7F9A7C-7419-406A-921F-248E61C8DFDB}" srcOrd="2" destOrd="0" presId="urn:microsoft.com/office/officeart/2005/8/layout/StepDownProcess"/>
    <dgm:cxn modelId="{FD900903-5502-4325-A865-3EE2F3C7CC2F}" type="presParOf" srcId="{CB0DED0E-8034-4717-8032-B287B724ACD1}" destId="{3182714F-2DCE-4A69-AB0D-20DAD8A76EEA}" srcOrd="1" destOrd="0" presId="urn:microsoft.com/office/officeart/2005/8/layout/StepDownProcess"/>
    <dgm:cxn modelId="{21BE836C-6900-4912-8910-AF9AC50BED24}" type="presParOf" srcId="{CB0DED0E-8034-4717-8032-B287B724ACD1}" destId="{3C867B00-C309-4443-AD5A-AD203908EB5F}" srcOrd="2" destOrd="0" presId="urn:microsoft.com/office/officeart/2005/8/layout/StepDownProcess"/>
    <dgm:cxn modelId="{3078CB4A-3F20-4BAE-B5AC-7F466AF47628}" type="presParOf" srcId="{3C867B00-C309-4443-AD5A-AD203908EB5F}" destId="{A0AC6B4A-3AB5-4727-924A-C8F268083EDE}" srcOrd="0" destOrd="0" presId="urn:microsoft.com/office/officeart/2005/8/layout/StepDownProcess"/>
    <dgm:cxn modelId="{E61AF20D-55DD-47B5-829F-1C466CAEB855}" type="presParOf" srcId="{3C867B00-C309-4443-AD5A-AD203908EB5F}" destId="{F2B34CA0-532A-4119-97E9-027F76C92C0A}" srcOrd="1" destOrd="0" presId="urn:microsoft.com/office/officeart/2005/8/layout/StepDownProcess"/>
    <dgm:cxn modelId="{E43D276B-BAF0-4DCA-B0D3-23147B8646A3}" type="presParOf" srcId="{3C867B00-C309-4443-AD5A-AD203908EB5F}" destId="{14FABF6C-075E-4664-A9D0-F703D7FD69B9}" srcOrd="2" destOrd="0" presId="urn:microsoft.com/office/officeart/2005/8/layout/StepDownProcess"/>
    <dgm:cxn modelId="{FC9CE82A-33A4-400F-B6F2-2C2EE5340C02}" type="presParOf" srcId="{CB0DED0E-8034-4717-8032-B287B724ACD1}" destId="{35BC1AEA-995B-4B50-97FE-5950B630621C}" srcOrd="3" destOrd="0" presId="urn:microsoft.com/office/officeart/2005/8/layout/StepDownProcess"/>
    <dgm:cxn modelId="{9334D28C-594D-493F-AB9D-EAAF172D568E}" type="presParOf" srcId="{CB0DED0E-8034-4717-8032-B287B724ACD1}" destId="{EC1EADCD-B782-4E22-A073-CD346CC3E0C1}" srcOrd="4" destOrd="0" presId="urn:microsoft.com/office/officeart/2005/8/layout/StepDownProcess"/>
    <dgm:cxn modelId="{C82620A2-3E7C-41D5-A0C7-CE000DF8C497}" type="presParOf" srcId="{EC1EADCD-B782-4E22-A073-CD346CC3E0C1}" destId="{406B075B-CDF7-42EA-9648-DD404BB43E1C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030D669D-E0E4-430D-A40F-409A8D7E28AC}" type="doc">
      <dgm:prSet loTypeId="urn:microsoft.com/office/officeart/2005/8/layout/cycle2" loCatId="cycle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es-MX"/>
        </a:p>
      </dgm:t>
    </dgm:pt>
    <dgm:pt modelId="{9EDEDDC9-A908-4EB8-A2F4-1819EA4C05FC}">
      <dgm:prSet/>
      <dgm:spPr/>
      <dgm:t>
        <a:bodyPr/>
        <a:lstStyle/>
        <a:p>
          <a:pPr rtl="0"/>
          <a:r>
            <a:rPr lang="es-MX" smtClean="0"/>
            <a:t>Administra los acuerdos comerciales de la OMC</a:t>
          </a:r>
          <a:endParaRPr lang="es-MX"/>
        </a:p>
      </dgm:t>
    </dgm:pt>
    <dgm:pt modelId="{D31E73AC-4B7F-407E-A0C8-747A56F2EEC1}" type="parTrans" cxnId="{223E1EA5-2644-45E5-98C7-69B8C57680D2}">
      <dgm:prSet/>
      <dgm:spPr/>
      <dgm:t>
        <a:bodyPr/>
        <a:lstStyle/>
        <a:p>
          <a:endParaRPr lang="es-MX"/>
        </a:p>
      </dgm:t>
    </dgm:pt>
    <dgm:pt modelId="{48FCE5BB-3183-4A4E-A406-9CFE42EC918E}" type="sibTrans" cxnId="{223E1EA5-2644-45E5-98C7-69B8C57680D2}">
      <dgm:prSet/>
      <dgm:spPr/>
      <dgm:t>
        <a:bodyPr/>
        <a:lstStyle/>
        <a:p>
          <a:endParaRPr lang="es-MX"/>
        </a:p>
      </dgm:t>
    </dgm:pt>
    <dgm:pt modelId="{1C3D85F1-6D7B-43B7-84A8-DA9D2702B418}">
      <dgm:prSet/>
      <dgm:spPr/>
      <dgm:t>
        <a:bodyPr/>
        <a:lstStyle/>
        <a:p>
          <a:pPr rtl="0"/>
          <a:r>
            <a:rPr lang="es-MX" smtClean="0"/>
            <a:t>Foro para negociaciones comerciales</a:t>
          </a:r>
          <a:endParaRPr lang="es-MX"/>
        </a:p>
      </dgm:t>
    </dgm:pt>
    <dgm:pt modelId="{E60B5F8A-041C-4792-A4AD-8ED80C1F451B}" type="parTrans" cxnId="{716F2D06-6049-4B58-8D40-D529B5EA0018}">
      <dgm:prSet/>
      <dgm:spPr/>
      <dgm:t>
        <a:bodyPr/>
        <a:lstStyle/>
        <a:p>
          <a:endParaRPr lang="es-MX"/>
        </a:p>
      </dgm:t>
    </dgm:pt>
    <dgm:pt modelId="{90CFE242-7185-40CF-81E7-C30DCFD6D13C}" type="sibTrans" cxnId="{716F2D06-6049-4B58-8D40-D529B5EA0018}">
      <dgm:prSet/>
      <dgm:spPr/>
      <dgm:t>
        <a:bodyPr/>
        <a:lstStyle/>
        <a:p>
          <a:endParaRPr lang="es-MX"/>
        </a:p>
      </dgm:t>
    </dgm:pt>
    <dgm:pt modelId="{AE5AA3DE-8797-48DD-AAAD-8064B8DF9003}">
      <dgm:prSet/>
      <dgm:spPr/>
      <dgm:t>
        <a:bodyPr/>
        <a:lstStyle/>
        <a:p>
          <a:pPr rtl="0"/>
          <a:r>
            <a:rPr lang="es-MX" smtClean="0"/>
            <a:t>Trata de resolver las diferencias comerciales</a:t>
          </a:r>
          <a:endParaRPr lang="es-MX"/>
        </a:p>
      </dgm:t>
    </dgm:pt>
    <dgm:pt modelId="{70ADA2C1-3D5F-4299-83CD-82F2A04E7BD4}" type="parTrans" cxnId="{03C346FA-FDFD-4B4A-8788-0F18BFDA252B}">
      <dgm:prSet/>
      <dgm:spPr/>
      <dgm:t>
        <a:bodyPr/>
        <a:lstStyle/>
        <a:p>
          <a:endParaRPr lang="es-MX"/>
        </a:p>
      </dgm:t>
    </dgm:pt>
    <dgm:pt modelId="{9C34E6C4-80C9-4E26-9F6A-804AE936A4C9}" type="sibTrans" cxnId="{03C346FA-FDFD-4B4A-8788-0F18BFDA252B}">
      <dgm:prSet/>
      <dgm:spPr/>
      <dgm:t>
        <a:bodyPr/>
        <a:lstStyle/>
        <a:p>
          <a:endParaRPr lang="es-MX"/>
        </a:p>
      </dgm:t>
    </dgm:pt>
    <dgm:pt modelId="{D7CA0132-BB60-4B58-913C-11B82379A53A}">
      <dgm:prSet/>
      <dgm:spPr/>
      <dgm:t>
        <a:bodyPr/>
        <a:lstStyle/>
        <a:p>
          <a:pPr rtl="0"/>
          <a:r>
            <a:rPr lang="es-MX" smtClean="0"/>
            <a:t>Supervisa las políticas comerciales nacionales</a:t>
          </a:r>
          <a:endParaRPr lang="es-MX"/>
        </a:p>
      </dgm:t>
    </dgm:pt>
    <dgm:pt modelId="{6502D17F-6857-43BC-9F80-B468865CB902}" type="parTrans" cxnId="{ACA24C0C-67AB-4711-93F7-FE0F8109AFE3}">
      <dgm:prSet/>
      <dgm:spPr/>
      <dgm:t>
        <a:bodyPr/>
        <a:lstStyle/>
        <a:p>
          <a:endParaRPr lang="es-MX"/>
        </a:p>
      </dgm:t>
    </dgm:pt>
    <dgm:pt modelId="{A054A056-9072-4C5A-AE1B-8CA1EE80BA7C}" type="sibTrans" cxnId="{ACA24C0C-67AB-4711-93F7-FE0F8109AFE3}">
      <dgm:prSet/>
      <dgm:spPr/>
      <dgm:t>
        <a:bodyPr/>
        <a:lstStyle/>
        <a:p>
          <a:endParaRPr lang="es-MX"/>
        </a:p>
      </dgm:t>
    </dgm:pt>
    <dgm:pt modelId="{94641283-8A1B-40CD-BB30-1EECB66A720B}">
      <dgm:prSet/>
      <dgm:spPr/>
      <dgm:t>
        <a:bodyPr/>
        <a:lstStyle/>
        <a:p>
          <a:pPr rtl="0"/>
          <a:r>
            <a:rPr lang="es-MX" smtClean="0"/>
            <a:t>Asistencia técnica y cursos de formación para los países en desarrollo</a:t>
          </a:r>
          <a:endParaRPr lang="es-MX"/>
        </a:p>
      </dgm:t>
    </dgm:pt>
    <dgm:pt modelId="{81320CEB-A9A6-4952-BE2C-755F69F12004}" type="parTrans" cxnId="{DE417FA3-80B0-4100-A878-EFD8017EDB83}">
      <dgm:prSet/>
      <dgm:spPr/>
      <dgm:t>
        <a:bodyPr/>
        <a:lstStyle/>
        <a:p>
          <a:endParaRPr lang="es-MX"/>
        </a:p>
      </dgm:t>
    </dgm:pt>
    <dgm:pt modelId="{BAB47F8D-5439-4CB6-B033-6A52130FB095}" type="sibTrans" cxnId="{DE417FA3-80B0-4100-A878-EFD8017EDB83}">
      <dgm:prSet/>
      <dgm:spPr/>
      <dgm:t>
        <a:bodyPr/>
        <a:lstStyle/>
        <a:p>
          <a:endParaRPr lang="es-MX"/>
        </a:p>
      </dgm:t>
    </dgm:pt>
    <dgm:pt modelId="{AD25C650-253B-4F61-8D11-68B02D27E8B8}">
      <dgm:prSet/>
      <dgm:spPr/>
      <dgm:t>
        <a:bodyPr/>
        <a:lstStyle/>
        <a:p>
          <a:pPr rtl="0"/>
          <a:r>
            <a:rPr lang="es-MX" smtClean="0"/>
            <a:t>Cooperación con otras organizaciones internacionales </a:t>
          </a:r>
          <a:endParaRPr lang="es-MX"/>
        </a:p>
      </dgm:t>
    </dgm:pt>
    <dgm:pt modelId="{C210BE95-ADB4-4C1B-9048-AA9C07B53727}" type="parTrans" cxnId="{903B59F9-A5C0-4528-B9D4-9053AC3A6C1E}">
      <dgm:prSet/>
      <dgm:spPr/>
      <dgm:t>
        <a:bodyPr/>
        <a:lstStyle/>
        <a:p>
          <a:endParaRPr lang="es-MX"/>
        </a:p>
      </dgm:t>
    </dgm:pt>
    <dgm:pt modelId="{669D6DA8-46FF-482F-BDEA-59E08A5E3827}" type="sibTrans" cxnId="{903B59F9-A5C0-4528-B9D4-9053AC3A6C1E}">
      <dgm:prSet/>
      <dgm:spPr/>
      <dgm:t>
        <a:bodyPr/>
        <a:lstStyle/>
        <a:p>
          <a:endParaRPr lang="es-MX"/>
        </a:p>
      </dgm:t>
    </dgm:pt>
    <dgm:pt modelId="{EA51C07B-04D9-4771-A794-3875CEE5DD6D}" type="pres">
      <dgm:prSet presAssocID="{030D669D-E0E4-430D-A40F-409A8D7E28A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A77D475-8B23-47DF-977F-5DC727DF5270}" type="pres">
      <dgm:prSet presAssocID="{9EDEDDC9-A908-4EB8-A2F4-1819EA4C05FC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2B970E-32C1-43D9-B8C3-42BD1C22F928}" type="pres">
      <dgm:prSet presAssocID="{48FCE5BB-3183-4A4E-A406-9CFE42EC918E}" presName="sibTrans" presStyleLbl="sibTrans2D1" presStyleIdx="0" presStyleCnt="6"/>
      <dgm:spPr/>
      <dgm:t>
        <a:bodyPr/>
        <a:lstStyle/>
        <a:p>
          <a:endParaRPr lang="es-MX"/>
        </a:p>
      </dgm:t>
    </dgm:pt>
    <dgm:pt modelId="{ED6C7E93-4954-4AFE-9413-70EC835B2ABD}" type="pres">
      <dgm:prSet presAssocID="{48FCE5BB-3183-4A4E-A406-9CFE42EC918E}" presName="connectorText" presStyleLbl="sibTrans2D1" presStyleIdx="0" presStyleCnt="6"/>
      <dgm:spPr/>
      <dgm:t>
        <a:bodyPr/>
        <a:lstStyle/>
        <a:p>
          <a:endParaRPr lang="es-MX"/>
        </a:p>
      </dgm:t>
    </dgm:pt>
    <dgm:pt modelId="{39357910-E648-4735-841A-77FABCEB5E3C}" type="pres">
      <dgm:prSet presAssocID="{1C3D85F1-6D7B-43B7-84A8-DA9D2702B41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B59160-ADE2-4EB5-8EB1-5B715514CC4E}" type="pres">
      <dgm:prSet presAssocID="{90CFE242-7185-40CF-81E7-C30DCFD6D13C}" presName="sibTrans" presStyleLbl="sibTrans2D1" presStyleIdx="1" presStyleCnt="6"/>
      <dgm:spPr/>
      <dgm:t>
        <a:bodyPr/>
        <a:lstStyle/>
        <a:p>
          <a:endParaRPr lang="es-MX"/>
        </a:p>
      </dgm:t>
    </dgm:pt>
    <dgm:pt modelId="{13759231-69D9-4DB2-97B6-FCFB54876787}" type="pres">
      <dgm:prSet presAssocID="{90CFE242-7185-40CF-81E7-C30DCFD6D13C}" presName="connectorText" presStyleLbl="sibTrans2D1" presStyleIdx="1" presStyleCnt="6"/>
      <dgm:spPr/>
      <dgm:t>
        <a:bodyPr/>
        <a:lstStyle/>
        <a:p>
          <a:endParaRPr lang="es-MX"/>
        </a:p>
      </dgm:t>
    </dgm:pt>
    <dgm:pt modelId="{2A6F9F8C-F34A-4818-9BDB-A7209E89F81A}" type="pres">
      <dgm:prSet presAssocID="{AE5AA3DE-8797-48DD-AAAD-8064B8DF900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4BA818-0FE8-48C3-BF94-BA0D29849EDF}" type="pres">
      <dgm:prSet presAssocID="{9C34E6C4-80C9-4E26-9F6A-804AE936A4C9}" presName="sibTrans" presStyleLbl="sibTrans2D1" presStyleIdx="2" presStyleCnt="6"/>
      <dgm:spPr/>
      <dgm:t>
        <a:bodyPr/>
        <a:lstStyle/>
        <a:p>
          <a:endParaRPr lang="es-MX"/>
        </a:p>
      </dgm:t>
    </dgm:pt>
    <dgm:pt modelId="{B2D0D2FC-B74D-4412-B5A6-DF7496D95839}" type="pres">
      <dgm:prSet presAssocID="{9C34E6C4-80C9-4E26-9F6A-804AE936A4C9}" presName="connectorText" presStyleLbl="sibTrans2D1" presStyleIdx="2" presStyleCnt="6"/>
      <dgm:spPr/>
      <dgm:t>
        <a:bodyPr/>
        <a:lstStyle/>
        <a:p>
          <a:endParaRPr lang="es-MX"/>
        </a:p>
      </dgm:t>
    </dgm:pt>
    <dgm:pt modelId="{496B93BB-0C27-49F7-B8A7-8C2D236B09E1}" type="pres">
      <dgm:prSet presAssocID="{D7CA0132-BB60-4B58-913C-11B82379A53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2E76F5-61EE-4368-8E9B-12BFAF30E07C}" type="pres">
      <dgm:prSet presAssocID="{A054A056-9072-4C5A-AE1B-8CA1EE80BA7C}" presName="sibTrans" presStyleLbl="sibTrans2D1" presStyleIdx="3" presStyleCnt="6"/>
      <dgm:spPr/>
      <dgm:t>
        <a:bodyPr/>
        <a:lstStyle/>
        <a:p>
          <a:endParaRPr lang="es-MX"/>
        </a:p>
      </dgm:t>
    </dgm:pt>
    <dgm:pt modelId="{1DEE2198-EFAB-48CC-A9E7-A8FE675F7464}" type="pres">
      <dgm:prSet presAssocID="{A054A056-9072-4C5A-AE1B-8CA1EE80BA7C}" presName="connectorText" presStyleLbl="sibTrans2D1" presStyleIdx="3" presStyleCnt="6"/>
      <dgm:spPr/>
      <dgm:t>
        <a:bodyPr/>
        <a:lstStyle/>
        <a:p>
          <a:endParaRPr lang="es-MX"/>
        </a:p>
      </dgm:t>
    </dgm:pt>
    <dgm:pt modelId="{F97D84A3-D670-400E-9E9F-5D2058E57B36}" type="pres">
      <dgm:prSet presAssocID="{94641283-8A1B-40CD-BB30-1EECB66A720B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348CB3-09CA-4789-B002-3B8D825C22CB}" type="pres">
      <dgm:prSet presAssocID="{BAB47F8D-5439-4CB6-B033-6A52130FB095}" presName="sibTrans" presStyleLbl="sibTrans2D1" presStyleIdx="4" presStyleCnt="6"/>
      <dgm:spPr/>
      <dgm:t>
        <a:bodyPr/>
        <a:lstStyle/>
        <a:p>
          <a:endParaRPr lang="es-MX"/>
        </a:p>
      </dgm:t>
    </dgm:pt>
    <dgm:pt modelId="{A9A7F07C-EC1C-452A-B32B-BDD89D8B7338}" type="pres">
      <dgm:prSet presAssocID="{BAB47F8D-5439-4CB6-B033-6A52130FB095}" presName="connectorText" presStyleLbl="sibTrans2D1" presStyleIdx="4" presStyleCnt="6"/>
      <dgm:spPr/>
      <dgm:t>
        <a:bodyPr/>
        <a:lstStyle/>
        <a:p>
          <a:endParaRPr lang="es-MX"/>
        </a:p>
      </dgm:t>
    </dgm:pt>
    <dgm:pt modelId="{BBF5816C-E1FC-4424-81A8-836793D6261C}" type="pres">
      <dgm:prSet presAssocID="{AD25C650-253B-4F61-8D11-68B02D27E8B8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83CE9C-E932-46A1-B758-48052FE69E6D}" type="pres">
      <dgm:prSet presAssocID="{669D6DA8-46FF-482F-BDEA-59E08A5E3827}" presName="sibTrans" presStyleLbl="sibTrans2D1" presStyleIdx="5" presStyleCnt="6"/>
      <dgm:spPr/>
      <dgm:t>
        <a:bodyPr/>
        <a:lstStyle/>
        <a:p>
          <a:endParaRPr lang="es-MX"/>
        </a:p>
      </dgm:t>
    </dgm:pt>
    <dgm:pt modelId="{84E954E9-0F5D-480C-B336-D350DFD7D1D4}" type="pres">
      <dgm:prSet presAssocID="{669D6DA8-46FF-482F-BDEA-59E08A5E3827}" presName="connectorText" presStyleLbl="sibTrans2D1" presStyleIdx="5" presStyleCnt="6"/>
      <dgm:spPr/>
      <dgm:t>
        <a:bodyPr/>
        <a:lstStyle/>
        <a:p>
          <a:endParaRPr lang="es-MX"/>
        </a:p>
      </dgm:t>
    </dgm:pt>
  </dgm:ptLst>
  <dgm:cxnLst>
    <dgm:cxn modelId="{7CCDF8EB-2D2D-413C-9147-AD7F3A9EE73C}" type="presOf" srcId="{9EDEDDC9-A908-4EB8-A2F4-1819EA4C05FC}" destId="{0A77D475-8B23-47DF-977F-5DC727DF5270}" srcOrd="0" destOrd="0" presId="urn:microsoft.com/office/officeart/2005/8/layout/cycle2"/>
    <dgm:cxn modelId="{903B59F9-A5C0-4528-B9D4-9053AC3A6C1E}" srcId="{030D669D-E0E4-430D-A40F-409A8D7E28AC}" destId="{AD25C650-253B-4F61-8D11-68B02D27E8B8}" srcOrd="5" destOrd="0" parTransId="{C210BE95-ADB4-4C1B-9048-AA9C07B53727}" sibTransId="{669D6DA8-46FF-482F-BDEA-59E08A5E3827}"/>
    <dgm:cxn modelId="{ACA24C0C-67AB-4711-93F7-FE0F8109AFE3}" srcId="{030D669D-E0E4-430D-A40F-409A8D7E28AC}" destId="{D7CA0132-BB60-4B58-913C-11B82379A53A}" srcOrd="3" destOrd="0" parTransId="{6502D17F-6857-43BC-9F80-B468865CB902}" sibTransId="{A054A056-9072-4C5A-AE1B-8CA1EE80BA7C}"/>
    <dgm:cxn modelId="{223E1EA5-2644-45E5-98C7-69B8C57680D2}" srcId="{030D669D-E0E4-430D-A40F-409A8D7E28AC}" destId="{9EDEDDC9-A908-4EB8-A2F4-1819EA4C05FC}" srcOrd="0" destOrd="0" parTransId="{D31E73AC-4B7F-407E-A0C8-747A56F2EEC1}" sibTransId="{48FCE5BB-3183-4A4E-A406-9CFE42EC918E}"/>
    <dgm:cxn modelId="{70DE9B93-3443-4FC3-B2CF-28BC8A5A31AC}" type="presOf" srcId="{48FCE5BB-3183-4A4E-A406-9CFE42EC918E}" destId="{ED6C7E93-4954-4AFE-9413-70EC835B2ABD}" srcOrd="1" destOrd="0" presId="urn:microsoft.com/office/officeart/2005/8/layout/cycle2"/>
    <dgm:cxn modelId="{DF4A05E4-F224-4BDE-BCC3-45B0645019D5}" type="presOf" srcId="{669D6DA8-46FF-482F-BDEA-59E08A5E3827}" destId="{84E954E9-0F5D-480C-B336-D350DFD7D1D4}" srcOrd="1" destOrd="0" presId="urn:microsoft.com/office/officeart/2005/8/layout/cycle2"/>
    <dgm:cxn modelId="{B8E190FC-60CA-446B-A622-37136BA3D2AB}" type="presOf" srcId="{BAB47F8D-5439-4CB6-B033-6A52130FB095}" destId="{A9A7F07C-EC1C-452A-B32B-BDD89D8B7338}" srcOrd="1" destOrd="0" presId="urn:microsoft.com/office/officeart/2005/8/layout/cycle2"/>
    <dgm:cxn modelId="{DE417FA3-80B0-4100-A878-EFD8017EDB83}" srcId="{030D669D-E0E4-430D-A40F-409A8D7E28AC}" destId="{94641283-8A1B-40CD-BB30-1EECB66A720B}" srcOrd="4" destOrd="0" parTransId="{81320CEB-A9A6-4952-BE2C-755F69F12004}" sibTransId="{BAB47F8D-5439-4CB6-B033-6A52130FB095}"/>
    <dgm:cxn modelId="{1C541240-002C-463A-8AB6-13C08C990CFE}" type="presOf" srcId="{90CFE242-7185-40CF-81E7-C30DCFD6D13C}" destId="{78B59160-ADE2-4EB5-8EB1-5B715514CC4E}" srcOrd="0" destOrd="0" presId="urn:microsoft.com/office/officeart/2005/8/layout/cycle2"/>
    <dgm:cxn modelId="{32B1B0EF-2485-4343-B8E3-6F1D1EE2B8F5}" type="presOf" srcId="{669D6DA8-46FF-482F-BDEA-59E08A5E3827}" destId="{A883CE9C-E932-46A1-B758-48052FE69E6D}" srcOrd="0" destOrd="0" presId="urn:microsoft.com/office/officeart/2005/8/layout/cycle2"/>
    <dgm:cxn modelId="{942F4B6E-6FDC-4F30-8984-B1F6EB0E7C3A}" type="presOf" srcId="{A054A056-9072-4C5A-AE1B-8CA1EE80BA7C}" destId="{332E76F5-61EE-4368-8E9B-12BFAF30E07C}" srcOrd="0" destOrd="0" presId="urn:microsoft.com/office/officeart/2005/8/layout/cycle2"/>
    <dgm:cxn modelId="{AB6BE24A-2743-4767-84FD-455EF040966D}" type="presOf" srcId="{1C3D85F1-6D7B-43B7-84A8-DA9D2702B418}" destId="{39357910-E648-4735-841A-77FABCEB5E3C}" srcOrd="0" destOrd="0" presId="urn:microsoft.com/office/officeart/2005/8/layout/cycle2"/>
    <dgm:cxn modelId="{63C9BE10-49C1-4543-BDC7-FA83D5990314}" type="presOf" srcId="{A054A056-9072-4C5A-AE1B-8CA1EE80BA7C}" destId="{1DEE2198-EFAB-48CC-A9E7-A8FE675F7464}" srcOrd="1" destOrd="0" presId="urn:microsoft.com/office/officeart/2005/8/layout/cycle2"/>
    <dgm:cxn modelId="{92E35437-926B-4846-AFF9-C6A43998651C}" type="presOf" srcId="{D7CA0132-BB60-4B58-913C-11B82379A53A}" destId="{496B93BB-0C27-49F7-B8A7-8C2D236B09E1}" srcOrd="0" destOrd="0" presId="urn:microsoft.com/office/officeart/2005/8/layout/cycle2"/>
    <dgm:cxn modelId="{2DFAEF00-9542-4194-A4C8-D1916375C5CA}" type="presOf" srcId="{030D669D-E0E4-430D-A40F-409A8D7E28AC}" destId="{EA51C07B-04D9-4771-A794-3875CEE5DD6D}" srcOrd="0" destOrd="0" presId="urn:microsoft.com/office/officeart/2005/8/layout/cycle2"/>
    <dgm:cxn modelId="{A44E4F88-F6CD-4B0A-B448-D701A1742C27}" type="presOf" srcId="{48FCE5BB-3183-4A4E-A406-9CFE42EC918E}" destId="{DC2B970E-32C1-43D9-B8C3-42BD1C22F928}" srcOrd="0" destOrd="0" presId="urn:microsoft.com/office/officeart/2005/8/layout/cycle2"/>
    <dgm:cxn modelId="{03C346FA-FDFD-4B4A-8788-0F18BFDA252B}" srcId="{030D669D-E0E4-430D-A40F-409A8D7E28AC}" destId="{AE5AA3DE-8797-48DD-AAAD-8064B8DF9003}" srcOrd="2" destOrd="0" parTransId="{70ADA2C1-3D5F-4299-83CD-82F2A04E7BD4}" sibTransId="{9C34E6C4-80C9-4E26-9F6A-804AE936A4C9}"/>
    <dgm:cxn modelId="{64F5CAD0-7035-4AF2-8FC9-FDAC2A5B7182}" type="presOf" srcId="{90CFE242-7185-40CF-81E7-C30DCFD6D13C}" destId="{13759231-69D9-4DB2-97B6-FCFB54876787}" srcOrd="1" destOrd="0" presId="urn:microsoft.com/office/officeart/2005/8/layout/cycle2"/>
    <dgm:cxn modelId="{CB996256-9529-4FE0-B2E1-1C6ED26442B1}" type="presOf" srcId="{AE5AA3DE-8797-48DD-AAAD-8064B8DF9003}" destId="{2A6F9F8C-F34A-4818-9BDB-A7209E89F81A}" srcOrd="0" destOrd="0" presId="urn:microsoft.com/office/officeart/2005/8/layout/cycle2"/>
    <dgm:cxn modelId="{AFB42FC0-D7BF-4BDF-9CE5-1357CE9048E5}" type="presOf" srcId="{BAB47F8D-5439-4CB6-B033-6A52130FB095}" destId="{11348CB3-09CA-4789-B002-3B8D825C22CB}" srcOrd="0" destOrd="0" presId="urn:microsoft.com/office/officeart/2005/8/layout/cycle2"/>
    <dgm:cxn modelId="{81D2C347-F3E6-4C3C-8063-161A35C70508}" type="presOf" srcId="{94641283-8A1B-40CD-BB30-1EECB66A720B}" destId="{F97D84A3-D670-400E-9E9F-5D2058E57B36}" srcOrd="0" destOrd="0" presId="urn:microsoft.com/office/officeart/2005/8/layout/cycle2"/>
    <dgm:cxn modelId="{716F2D06-6049-4B58-8D40-D529B5EA0018}" srcId="{030D669D-E0E4-430D-A40F-409A8D7E28AC}" destId="{1C3D85F1-6D7B-43B7-84A8-DA9D2702B418}" srcOrd="1" destOrd="0" parTransId="{E60B5F8A-041C-4792-A4AD-8ED80C1F451B}" sibTransId="{90CFE242-7185-40CF-81E7-C30DCFD6D13C}"/>
    <dgm:cxn modelId="{CD08EB0C-CD09-44F3-A33F-4C2068167D56}" type="presOf" srcId="{AD25C650-253B-4F61-8D11-68B02D27E8B8}" destId="{BBF5816C-E1FC-4424-81A8-836793D6261C}" srcOrd="0" destOrd="0" presId="urn:microsoft.com/office/officeart/2005/8/layout/cycle2"/>
    <dgm:cxn modelId="{9577EDC4-30AD-4989-99D1-F36CE2F57897}" type="presOf" srcId="{9C34E6C4-80C9-4E26-9F6A-804AE936A4C9}" destId="{B2D0D2FC-B74D-4412-B5A6-DF7496D95839}" srcOrd="1" destOrd="0" presId="urn:microsoft.com/office/officeart/2005/8/layout/cycle2"/>
    <dgm:cxn modelId="{E010FD1A-B357-4812-A2FF-BE163E68E7DC}" type="presOf" srcId="{9C34E6C4-80C9-4E26-9F6A-804AE936A4C9}" destId="{6C4BA818-0FE8-48C3-BF94-BA0D29849EDF}" srcOrd="0" destOrd="0" presId="urn:microsoft.com/office/officeart/2005/8/layout/cycle2"/>
    <dgm:cxn modelId="{FADFE306-E2DB-41D7-81A6-98169941B8BB}" type="presParOf" srcId="{EA51C07B-04D9-4771-A794-3875CEE5DD6D}" destId="{0A77D475-8B23-47DF-977F-5DC727DF5270}" srcOrd="0" destOrd="0" presId="urn:microsoft.com/office/officeart/2005/8/layout/cycle2"/>
    <dgm:cxn modelId="{E7E0979E-EC16-4808-80D3-976B2EC29710}" type="presParOf" srcId="{EA51C07B-04D9-4771-A794-3875CEE5DD6D}" destId="{DC2B970E-32C1-43D9-B8C3-42BD1C22F928}" srcOrd="1" destOrd="0" presId="urn:microsoft.com/office/officeart/2005/8/layout/cycle2"/>
    <dgm:cxn modelId="{2D7A1510-4A83-4A2E-B998-50F8F1AEA714}" type="presParOf" srcId="{DC2B970E-32C1-43D9-B8C3-42BD1C22F928}" destId="{ED6C7E93-4954-4AFE-9413-70EC835B2ABD}" srcOrd="0" destOrd="0" presId="urn:microsoft.com/office/officeart/2005/8/layout/cycle2"/>
    <dgm:cxn modelId="{03A4477C-8A14-4AE7-847F-B2F3B05AEB1A}" type="presParOf" srcId="{EA51C07B-04D9-4771-A794-3875CEE5DD6D}" destId="{39357910-E648-4735-841A-77FABCEB5E3C}" srcOrd="2" destOrd="0" presId="urn:microsoft.com/office/officeart/2005/8/layout/cycle2"/>
    <dgm:cxn modelId="{24B1E274-9D62-4AEB-8E1B-21A333BBEB6F}" type="presParOf" srcId="{EA51C07B-04D9-4771-A794-3875CEE5DD6D}" destId="{78B59160-ADE2-4EB5-8EB1-5B715514CC4E}" srcOrd="3" destOrd="0" presId="urn:microsoft.com/office/officeart/2005/8/layout/cycle2"/>
    <dgm:cxn modelId="{7F77103D-792E-4985-A415-477492529749}" type="presParOf" srcId="{78B59160-ADE2-4EB5-8EB1-5B715514CC4E}" destId="{13759231-69D9-4DB2-97B6-FCFB54876787}" srcOrd="0" destOrd="0" presId="urn:microsoft.com/office/officeart/2005/8/layout/cycle2"/>
    <dgm:cxn modelId="{02B67754-1069-4415-9D13-3F5EEA309DC6}" type="presParOf" srcId="{EA51C07B-04D9-4771-A794-3875CEE5DD6D}" destId="{2A6F9F8C-F34A-4818-9BDB-A7209E89F81A}" srcOrd="4" destOrd="0" presId="urn:microsoft.com/office/officeart/2005/8/layout/cycle2"/>
    <dgm:cxn modelId="{D3610730-0092-4539-93D0-13265248DA0C}" type="presParOf" srcId="{EA51C07B-04D9-4771-A794-3875CEE5DD6D}" destId="{6C4BA818-0FE8-48C3-BF94-BA0D29849EDF}" srcOrd="5" destOrd="0" presId="urn:microsoft.com/office/officeart/2005/8/layout/cycle2"/>
    <dgm:cxn modelId="{770EBACB-4381-4D7D-879C-397A81011A31}" type="presParOf" srcId="{6C4BA818-0FE8-48C3-BF94-BA0D29849EDF}" destId="{B2D0D2FC-B74D-4412-B5A6-DF7496D95839}" srcOrd="0" destOrd="0" presId="urn:microsoft.com/office/officeart/2005/8/layout/cycle2"/>
    <dgm:cxn modelId="{A038DBE2-3C29-41D9-90F8-6141C74172E2}" type="presParOf" srcId="{EA51C07B-04D9-4771-A794-3875CEE5DD6D}" destId="{496B93BB-0C27-49F7-B8A7-8C2D236B09E1}" srcOrd="6" destOrd="0" presId="urn:microsoft.com/office/officeart/2005/8/layout/cycle2"/>
    <dgm:cxn modelId="{50A83BD0-6B99-4AF8-B5AE-06F27737338E}" type="presParOf" srcId="{EA51C07B-04D9-4771-A794-3875CEE5DD6D}" destId="{332E76F5-61EE-4368-8E9B-12BFAF30E07C}" srcOrd="7" destOrd="0" presId="urn:microsoft.com/office/officeart/2005/8/layout/cycle2"/>
    <dgm:cxn modelId="{07E6BFDD-C282-4877-8073-0522B19D67AF}" type="presParOf" srcId="{332E76F5-61EE-4368-8E9B-12BFAF30E07C}" destId="{1DEE2198-EFAB-48CC-A9E7-A8FE675F7464}" srcOrd="0" destOrd="0" presId="urn:microsoft.com/office/officeart/2005/8/layout/cycle2"/>
    <dgm:cxn modelId="{8FC95687-EF72-46D7-ACCF-87598FDD2E87}" type="presParOf" srcId="{EA51C07B-04D9-4771-A794-3875CEE5DD6D}" destId="{F97D84A3-D670-400E-9E9F-5D2058E57B36}" srcOrd="8" destOrd="0" presId="urn:microsoft.com/office/officeart/2005/8/layout/cycle2"/>
    <dgm:cxn modelId="{803BDBD1-C616-4260-ADD8-213A6D1506BE}" type="presParOf" srcId="{EA51C07B-04D9-4771-A794-3875CEE5DD6D}" destId="{11348CB3-09CA-4789-B002-3B8D825C22CB}" srcOrd="9" destOrd="0" presId="urn:microsoft.com/office/officeart/2005/8/layout/cycle2"/>
    <dgm:cxn modelId="{42DC2AC4-C2BE-489B-9048-943A55376A66}" type="presParOf" srcId="{11348CB3-09CA-4789-B002-3B8D825C22CB}" destId="{A9A7F07C-EC1C-452A-B32B-BDD89D8B7338}" srcOrd="0" destOrd="0" presId="urn:microsoft.com/office/officeart/2005/8/layout/cycle2"/>
    <dgm:cxn modelId="{599E67A2-F5A0-41FA-AC3F-39104C4844BE}" type="presParOf" srcId="{EA51C07B-04D9-4771-A794-3875CEE5DD6D}" destId="{BBF5816C-E1FC-4424-81A8-836793D6261C}" srcOrd="10" destOrd="0" presId="urn:microsoft.com/office/officeart/2005/8/layout/cycle2"/>
    <dgm:cxn modelId="{62A4B1FC-4D26-469B-A0E8-CE738E583644}" type="presParOf" srcId="{EA51C07B-04D9-4771-A794-3875CEE5DD6D}" destId="{A883CE9C-E932-46A1-B758-48052FE69E6D}" srcOrd="11" destOrd="0" presId="urn:microsoft.com/office/officeart/2005/8/layout/cycle2"/>
    <dgm:cxn modelId="{CA63D4BD-C09F-48E5-9213-4E9247128091}" type="presParOf" srcId="{A883CE9C-E932-46A1-B758-48052FE69E6D}" destId="{84E954E9-0F5D-480C-B336-D350DFD7D1D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ADCE8918-C168-40DE-BB05-60A4BBA67DF0}" type="doc">
      <dgm:prSet loTypeId="urn:microsoft.com/office/officeart/2005/8/layout/vList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0542B305-D920-4AE7-A804-57E29F88B2C9}">
      <dgm:prSet phldrT="[Texto]"/>
      <dgm:spPr/>
      <dgm:t>
        <a:bodyPr/>
        <a:lstStyle/>
        <a:p>
          <a:r>
            <a:rPr lang="es-MX" dirty="0" smtClean="0">
              <a:latin typeface="Andalus" pitchFamily="18" charset="-78"/>
              <a:cs typeface="Andalus" pitchFamily="18" charset="-78"/>
            </a:rPr>
            <a:t>Establecen procedimientos para la solución de diferencias sobre las mercancías, los servicios y la propiedad intelectual. </a:t>
          </a:r>
          <a:endParaRPr lang="es-MX" dirty="0"/>
        </a:p>
      </dgm:t>
    </dgm:pt>
    <dgm:pt modelId="{5997E1B7-163B-48B7-A6CE-7F0D5DD97315}" type="parTrans" cxnId="{21DAB9BA-0D9C-451C-B888-8DC1B2DCC1A3}">
      <dgm:prSet/>
      <dgm:spPr/>
      <dgm:t>
        <a:bodyPr/>
        <a:lstStyle/>
        <a:p>
          <a:endParaRPr lang="es-MX"/>
        </a:p>
      </dgm:t>
    </dgm:pt>
    <dgm:pt modelId="{06E25FCC-1F4F-4994-99D3-A82728FB5367}" type="sibTrans" cxnId="{21DAB9BA-0D9C-451C-B888-8DC1B2DCC1A3}">
      <dgm:prSet/>
      <dgm:spPr/>
      <dgm:t>
        <a:bodyPr/>
        <a:lstStyle/>
        <a:p>
          <a:endParaRPr lang="es-MX"/>
        </a:p>
      </dgm:t>
    </dgm:pt>
    <dgm:pt modelId="{8B02D940-F064-4A9B-8029-F7D1A4ECC624}">
      <dgm:prSet phldrT="[Texto]"/>
      <dgm:spPr/>
      <dgm:t>
        <a:bodyPr/>
        <a:lstStyle/>
        <a:p>
          <a:r>
            <a:rPr lang="es-MX" dirty="0" smtClean="0">
              <a:solidFill>
                <a:schemeClr val="accent2">
                  <a:lumMod val="50000"/>
                </a:schemeClr>
              </a:solidFill>
              <a:latin typeface="Andalus" pitchFamily="18" charset="-78"/>
              <a:cs typeface="Andalus" pitchFamily="18" charset="-78"/>
            </a:rPr>
            <a:t>Los dictámenes de los expertos independientes designados especialmente para el caso se basan en la interpretación de los Acuerdos y de los compromisos contraídos por cada uno de los países.</a:t>
          </a:r>
          <a:endParaRPr lang="es-MX" dirty="0"/>
        </a:p>
      </dgm:t>
    </dgm:pt>
    <dgm:pt modelId="{649A3ACB-F426-40FC-ADF7-E23F585C8A2A}" type="parTrans" cxnId="{A515CC79-E0F3-4E83-9898-64872C1A77DF}">
      <dgm:prSet/>
      <dgm:spPr/>
      <dgm:t>
        <a:bodyPr/>
        <a:lstStyle/>
        <a:p>
          <a:endParaRPr lang="es-MX"/>
        </a:p>
      </dgm:t>
    </dgm:pt>
    <dgm:pt modelId="{7F874333-A885-4298-AFDA-57C9F8AA6F8F}" type="sibTrans" cxnId="{A515CC79-E0F3-4E83-9898-64872C1A77DF}">
      <dgm:prSet/>
      <dgm:spPr/>
      <dgm:t>
        <a:bodyPr/>
        <a:lstStyle/>
        <a:p>
          <a:endParaRPr lang="es-MX"/>
        </a:p>
      </dgm:t>
    </dgm:pt>
    <dgm:pt modelId="{A2E96210-32BC-4B03-A0B5-1E7297A87D6A}">
      <dgm:prSet phldrT="[Texto]"/>
      <dgm:spPr/>
      <dgm:t>
        <a:bodyPr/>
        <a:lstStyle/>
        <a:p>
          <a:r>
            <a:rPr lang="es-MX" dirty="0" smtClean="0">
              <a:latin typeface="Andalus" pitchFamily="18" charset="-78"/>
              <a:cs typeface="Andalus" pitchFamily="18" charset="-78"/>
            </a:rPr>
            <a:t>La OMC obliga a los gobiernos a garantizar la transparencia de sus políticas comerciales, las leyes en vigor y las medidas adoptadas se apliquen debidamente, mediante un examen periód</a:t>
          </a:r>
          <a:r>
            <a:rPr lang="es-MX" dirty="0" smtClean="0"/>
            <a:t>ico.</a:t>
          </a:r>
          <a:endParaRPr lang="es-MX" dirty="0"/>
        </a:p>
      </dgm:t>
    </dgm:pt>
    <dgm:pt modelId="{5EE3818F-F029-46D7-A7EC-4C3011FC53F4}" type="sibTrans" cxnId="{BA0189A3-8FD7-467C-9492-D5AB410AB966}">
      <dgm:prSet/>
      <dgm:spPr/>
      <dgm:t>
        <a:bodyPr/>
        <a:lstStyle/>
        <a:p>
          <a:endParaRPr lang="es-MX"/>
        </a:p>
      </dgm:t>
    </dgm:pt>
    <dgm:pt modelId="{F5608E6E-EE73-42B0-BB42-F287CD43E8A7}" type="parTrans" cxnId="{BA0189A3-8FD7-467C-9492-D5AB410AB966}">
      <dgm:prSet/>
      <dgm:spPr/>
      <dgm:t>
        <a:bodyPr/>
        <a:lstStyle/>
        <a:p>
          <a:endParaRPr lang="es-MX"/>
        </a:p>
      </dgm:t>
    </dgm:pt>
    <dgm:pt modelId="{4437D2A7-0CD7-4C16-85AE-7CF9AD6399F9}">
      <dgm:prSet/>
      <dgm:spPr/>
      <dgm:t>
        <a:bodyPr/>
        <a:lstStyle/>
        <a:p>
          <a:r>
            <a:rPr lang="es-MX" dirty="0" smtClean="0">
              <a:solidFill>
                <a:schemeClr val="accent2">
                  <a:lumMod val="50000"/>
                </a:schemeClr>
              </a:solidFill>
              <a:latin typeface="Andalus" pitchFamily="18" charset="-78"/>
              <a:cs typeface="Andalus" pitchFamily="18" charset="-78"/>
            </a:rPr>
            <a:t>.</a:t>
          </a:r>
          <a:endParaRPr lang="es-MX" dirty="0">
            <a:solidFill>
              <a:schemeClr val="accent2">
                <a:lumMod val="50000"/>
              </a:schemeClr>
            </a:solidFill>
            <a:latin typeface="Andalus" pitchFamily="18" charset="-78"/>
            <a:cs typeface="Andalus" pitchFamily="18" charset="-78"/>
          </a:endParaRPr>
        </a:p>
      </dgm:t>
    </dgm:pt>
    <dgm:pt modelId="{E4A15A24-A851-47D4-8FBA-8DDF90DD1505}" type="parTrans" cxnId="{5F01CADE-7733-44DF-B3D6-9771F5C0F467}">
      <dgm:prSet/>
      <dgm:spPr/>
      <dgm:t>
        <a:bodyPr/>
        <a:lstStyle/>
        <a:p>
          <a:endParaRPr lang="es-MX"/>
        </a:p>
      </dgm:t>
    </dgm:pt>
    <dgm:pt modelId="{86E8587C-DCB3-4DF3-9112-D831A59EB61F}" type="sibTrans" cxnId="{5F01CADE-7733-44DF-B3D6-9771F5C0F467}">
      <dgm:prSet/>
      <dgm:spPr/>
      <dgm:t>
        <a:bodyPr/>
        <a:lstStyle/>
        <a:p>
          <a:endParaRPr lang="es-MX"/>
        </a:p>
      </dgm:t>
    </dgm:pt>
    <dgm:pt modelId="{63C483BE-4BDF-4604-AABB-5A2B9E9EF94B}" type="pres">
      <dgm:prSet presAssocID="{ADCE8918-C168-40DE-BB05-60A4BBA67DF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2D0BC26-D796-45CE-BBCF-B37BC3D5B3E4}" type="pres">
      <dgm:prSet presAssocID="{0542B305-D920-4AE7-A804-57E29F88B2C9}" presName="comp" presStyleCnt="0"/>
      <dgm:spPr/>
    </dgm:pt>
    <dgm:pt modelId="{EEF446D8-2AA9-4FFE-A860-6092159CE746}" type="pres">
      <dgm:prSet presAssocID="{0542B305-D920-4AE7-A804-57E29F88B2C9}" presName="box" presStyleLbl="node1" presStyleIdx="0" presStyleCnt="4"/>
      <dgm:spPr/>
      <dgm:t>
        <a:bodyPr/>
        <a:lstStyle/>
        <a:p>
          <a:endParaRPr lang="es-MX"/>
        </a:p>
      </dgm:t>
    </dgm:pt>
    <dgm:pt modelId="{75A540A5-C586-4DDD-A2E6-19147A706733}" type="pres">
      <dgm:prSet presAssocID="{0542B305-D920-4AE7-A804-57E29F88B2C9}" presName="img" presStyleLbl="fgImgPlace1" presStyleIdx="0" presStyleCnt="4"/>
      <dgm:spPr/>
    </dgm:pt>
    <dgm:pt modelId="{455293AC-F66D-45E3-8D09-C51998A27458}" type="pres">
      <dgm:prSet presAssocID="{0542B305-D920-4AE7-A804-57E29F88B2C9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6071E2-0B86-441E-8005-FC76D240BD34}" type="pres">
      <dgm:prSet presAssocID="{06E25FCC-1F4F-4994-99D3-A82728FB5367}" presName="spacer" presStyleCnt="0"/>
      <dgm:spPr/>
    </dgm:pt>
    <dgm:pt modelId="{93C3C3A7-DABD-4C85-A7E8-3F9CA0E307E4}" type="pres">
      <dgm:prSet presAssocID="{A2E96210-32BC-4B03-A0B5-1E7297A87D6A}" presName="comp" presStyleCnt="0"/>
      <dgm:spPr/>
    </dgm:pt>
    <dgm:pt modelId="{16D4DD57-91AF-4E87-9FB6-AD378263D647}" type="pres">
      <dgm:prSet presAssocID="{A2E96210-32BC-4B03-A0B5-1E7297A87D6A}" presName="box" presStyleLbl="node1" presStyleIdx="1" presStyleCnt="4"/>
      <dgm:spPr/>
      <dgm:t>
        <a:bodyPr/>
        <a:lstStyle/>
        <a:p>
          <a:endParaRPr lang="es-MX"/>
        </a:p>
      </dgm:t>
    </dgm:pt>
    <dgm:pt modelId="{94A0982E-7275-45CD-BE20-7E8475F46DC4}" type="pres">
      <dgm:prSet presAssocID="{A2E96210-32BC-4B03-A0B5-1E7297A87D6A}" presName="img" presStyleLbl="fgImgPlace1" presStyleIdx="1" presStyleCnt="4"/>
      <dgm:spPr/>
    </dgm:pt>
    <dgm:pt modelId="{8C980606-F002-4CC2-ACC4-F60F341BA0B6}" type="pres">
      <dgm:prSet presAssocID="{A2E96210-32BC-4B03-A0B5-1E7297A87D6A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31E675-712E-430B-A175-DF736AB9FF69}" type="pres">
      <dgm:prSet presAssocID="{5EE3818F-F029-46D7-A7EC-4C3011FC53F4}" presName="spacer" presStyleCnt="0"/>
      <dgm:spPr/>
    </dgm:pt>
    <dgm:pt modelId="{3BEA27A5-2607-4542-99CF-1F93F0D16539}" type="pres">
      <dgm:prSet presAssocID="{8B02D940-F064-4A9B-8029-F7D1A4ECC624}" presName="comp" presStyleCnt="0"/>
      <dgm:spPr/>
    </dgm:pt>
    <dgm:pt modelId="{4766C6AE-3E79-462D-8D07-ECE1BAC437CD}" type="pres">
      <dgm:prSet presAssocID="{8B02D940-F064-4A9B-8029-F7D1A4ECC624}" presName="box" presStyleLbl="node1" presStyleIdx="2" presStyleCnt="4"/>
      <dgm:spPr/>
      <dgm:t>
        <a:bodyPr/>
        <a:lstStyle/>
        <a:p>
          <a:endParaRPr lang="es-MX"/>
        </a:p>
      </dgm:t>
    </dgm:pt>
    <dgm:pt modelId="{FFC887D1-433F-41D6-9301-3AE3DFF2E6F6}" type="pres">
      <dgm:prSet presAssocID="{8B02D940-F064-4A9B-8029-F7D1A4ECC624}" presName="img" presStyleLbl="fgImgPlace1" presStyleIdx="2" presStyleCnt="4"/>
      <dgm:spPr/>
    </dgm:pt>
    <dgm:pt modelId="{A542D0DA-6213-4315-BA27-61F918C53AA6}" type="pres">
      <dgm:prSet presAssocID="{8B02D940-F064-4A9B-8029-F7D1A4ECC624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04A3CE-09D3-4173-8F07-ACAEC9FEF367}" type="pres">
      <dgm:prSet presAssocID="{7F874333-A885-4298-AFDA-57C9F8AA6F8F}" presName="spacer" presStyleCnt="0"/>
      <dgm:spPr/>
    </dgm:pt>
    <dgm:pt modelId="{7FC9E21F-6000-4BB3-BAAB-AF99A1284207}" type="pres">
      <dgm:prSet presAssocID="{4437D2A7-0CD7-4C16-85AE-7CF9AD6399F9}" presName="comp" presStyleCnt="0"/>
      <dgm:spPr/>
    </dgm:pt>
    <dgm:pt modelId="{9293244A-3971-4B29-BE74-FF5869713936}" type="pres">
      <dgm:prSet presAssocID="{4437D2A7-0CD7-4C16-85AE-7CF9AD6399F9}" presName="box" presStyleLbl="node1" presStyleIdx="3" presStyleCnt="4"/>
      <dgm:spPr/>
      <dgm:t>
        <a:bodyPr/>
        <a:lstStyle/>
        <a:p>
          <a:endParaRPr lang="es-MX"/>
        </a:p>
      </dgm:t>
    </dgm:pt>
    <dgm:pt modelId="{812C22B2-F02D-4733-9645-89C0800E583C}" type="pres">
      <dgm:prSet presAssocID="{4437D2A7-0CD7-4C16-85AE-7CF9AD6399F9}" presName="img" presStyleLbl="fgImgPlace1" presStyleIdx="3" presStyleCnt="4"/>
      <dgm:spPr/>
    </dgm:pt>
    <dgm:pt modelId="{3ECF33DF-32F6-4B2D-824C-4ABCD7D2E8AE}" type="pres">
      <dgm:prSet presAssocID="{4437D2A7-0CD7-4C16-85AE-7CF9AD6399F9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515CC79-E0F3-4E83-9898-64872C1A77DF}" srcId="{ADCE8918-C168-40DE-BB05-60A4BBA67DF0}" destId="{8B02D940-F064-4A9B-8029-F7D1A4ECC624}" srcOrd="2" destOrd="0" parTransId="{649A3ACB-F426-40FC-ADF7-E23F585C8A2A}" sibTransId="{7F874333-A885-4298-AFDA-57C9F8AA6F8F}"/>
    <dgm:cxn modelId="{52C08510-3EA3-4746-B79D-243D7982A82D}" type="presOf" srcId="{8B02D940-F064-4A9B-8029-F7D1A4ECC624}" destId="{A542D0DA-6213-4315-BA27-61F918C53AA6}" srcOrd="1" destOrd="0" presId="urn:microsoft.com/office/officeart/2005/8/layout/vList4"/>
    <dgm:cxn modelId="{A91FFF2B-FF79-456E-B9C8-099BD5AF3C5E}" type="presOf" srcId="{0542B305-D920-4AE7-A804-57E29F88B2C9}" destId="{EEF446D8-2AA9-4FFE-A860-6092159CE746}" srcOrd="0" destOrd="0" presId="urn:microsoft.com/office/officeart/2005/8/layout/vList4"/>
    <dgm:cxn modelId="{21DAB9BA-0D9C-451C-B888-8DC1B2DCC1A3}" srcId="{ADCE8918-C168-40DE-BB05-60A4BBA67DF0}" destId="{0542B305-D920-4AE7-A804-57E29F88B2C9}" srcOrd="0" destOrd="0" parTransId="{5997E1B7-163B-48B7-A6CE-7F0D5DD97315}" sibTransId="{06E25FCC-1F4F-4994-99D3-A82728FB5367}"/>
    <dgm:cxn modelId="{997BD5E4-9BF8-42FA-B572-4CDDAE3309ED}" type="presOf" srcId="{0542B305-D920-4AE7-A804-57E29F88B2C9}" destId="{455293AC-F66D-45E3-8D09-C51998A27458}" srcOrd="1" destOrd="0" presId="urn:microsoft.com/office/officeart/2005/8/layout/vList4"/>
    <dgm:cxn modelId="{96782277-9CCD-4249-8F46-F53E0FF4E0D6}" type="presOf" srcId="{A2E96210-32BC-4B03-A0B5-1E7297A87D6A}" destId="{16D4DD57-91AF-4E87-9FB6-AD378263D647}" srcOrd="0" destOrd="0" presId="urn:microsoft.com/office/officeart/2005/8/layout/vList4"/>
    <dgm:cxn modelId="{249B6B3C-7CD4-4ABE-897F-CBE794829251}" type="presOf" srcId="{8B02D940-F064-4A9B-8029-F7D1A4ECC624}" destId="{4766C6AE-3E79-462D-8D07-ECE1BAC437CD}" srcOrd="0" destOrd="0" presId="urn:microsoft.com/office/officeart/2005/8/layout/vList4"/>
    <dgm:cxn modelId="{60AFB3A4-570E-434A-B78E-95CC72260DB0}" type="presOf" srcId="{A2E96210-32BC-4B03-A0B5-1E7297A87D6A}" destId="{8C980606-F002-4CC2-ACC4-F60F341BA0B6}" srcOrd="1" destOrd="0" presId="urn:microsoft.com/office/officeart/2005/8/layout/vList4"/>
    <dgm:cxn modelId="{5F01CADE-7733-44DF-B3D6-9771F5C0F467}" srcId="{ADCE8918-C168-40DE-BB05-60A4BBA67DF0}" destId="{4437D2A7-0CD7-4C16-85AE-7CF9AD6399F9}" srcOrd="3" destOrd="0" parTransId="{E4A15A24-A851-47D4-8FBA-8DDF90DD1505}" sibTransId="{86E8587C-DCB3-4DF3-9112-D831A59EB61F}"/>
    <dgm:cxn modelId="{6D0093DA-7F6A-4AF4-A2CF-49103D671D8C}" type="presOf" srcId="{4437D2A7-0CD7-4C16-85AE-7CF9AD6399F9}" destId="{3ECF33DF-32F6-4B2D-824C-4ABCD7D2E8AE}" srcOrd="1" destOrd="0" presId="urn:microsoft.com/office/officeart/2005/8/layout/vList4"/>
    <dgm:cxn modelId="{BA0189A3-8FD7-467C-9492-D5AB410AB966}" srcId="{ADCE8918-C168-40DE-BB05-60A4BBA67DF0}" destId="{A2E96210-32BC-4B03-A0B5-1E7297A87D6A}" srcOrd="1" destOrd="0" parTransId="{F5608E6E-EE73-42B0-BB42-F287CD43E8A7}" sibTransId="{5EE3818F-F029-46D7-A7EC-4C3011FC53F4}"/>
    <dgm:cxn modelId="{BD3A37AF-D9F0-4915-B64E-6322E87BA052}" type="presOf" srcId="{4437D2A7-0CD7-4C16-85AE-7CF9AD6399F9}" destId="{9293244A-3971-4B29-BE74-FF5869713936}" srcOrd="0" destOrd="0" presId="urn:microsoft.com/office/officeart/2005/8/layout/vList4"/>
    <dgm:cxn modelId="{7531C600-E78F-46CC-9819-62DEEB41DCFF}" type="presOf" srcId="{ADCE8918-C168-40DE-BB05-60A4BBA67DF0}" destId="{63C483BE-4BDF-4604-AABB-5A2B9E9EF94B}" srcOrd="0" destOrd="0" presId="urn:microsoft.com/office/officeart/2005/8/layout/vList4"/>
    <dgm:cxn modelId="{4515177C-6514-4FA5-B9AA-250E8F28024C}" type="presParOf" srcId="{63C483BE-4BDF-4604-AABB-5A2B9E9EF94B}" destId="{D2D0BC26-D796-45CE-BBCF-B37BC3D5B3E4}" srcOrd="0" destOrd="0" presId="urn:microsoft.com/office/officeart/2005/8/layout/vList4"/>
    <dgm:cxn modelId="{45AD03A9-8C66-45E4-B261-F858537D34F8}" type="presParOf" srcId="{D2D0BC26-D796-45CE-BBCF-B37BC3D5B3E4}" destId="{EEF446D8-2AA9-4FFE-A860-6092159CE746}" srcOrd="0" destOrd="0" presId="urn:microsoft.com/office/officeart/2005/8/layout/vList4"/>
    <dgm:cxn modelId="{99A3AA79-113D-4BD3-AF89-ABA7EE4BF2FD}" type="presParOf" srcId="{D2D0BC26-D796-45CE-BBCF-B37BC3D5B3E4}" destId="{75A540A5-C586-4DDD-A2E6-19147A706733}" srcOrd="1" destOrd="0" presId="urn:microsoft.com/office/officeart/2005/8/layout/vList4"/>
    <dgm:cxn modelId="{F8D888FA-0BED-4456-8FE3-6FDAB06948BB}" type="presParOf" srcId="{D2D0BC26-D796-45CE-BBCF-B37BC3D5B3E4}" destId="{455293AC-F66D-45E3-8D09-C51998A27458}" srcOrd="2" destOrd="0" presId="urn:microsoft.com/office/officeart/2005/8/layout/vList4"/>
    <dgm:cxn modelId="{2ABB51BE-E13A-4CDE-8FAA-5A4D9DC7D0D2}" type="presParOf" srcId="{63C483BE-4BDF-4604-AABB-5A2B9E9EF94B}" destId="{606071E2-0B86-441E-8005-FC76D240BD34}" srcOrd="1" destOrd="0" presId="urn:microsoft.com/office/officeart/2005/8/layout/vList4"/>
    <dgm:cxn modelId="{07FAC2FF-9A8F-4E8E-873D-29B2E854B7BD}" type="presParOf" srcId="{63C483BE-4BDF-4604-AABB-5A2B9E9EF94B}" destId="{93C3C3A7-DABD-4C85-A7E8-3F9CA0E307E4}" srcOrd="2" destOrd="0" presId="urn:microsoft.com/office/officeart/2005/8/layout/vList4"/>
    <dgm:cxn modelId="{530AB8B5-D0B8-43D3-A84E-ACD70ABC4DA3}" type="presParOf" srcId="{93C3C3A7-DABD-4C85-A7E8-3F9CA0E307E4}" destId="{16D4DD57-91AF-4E87-9FB6-AD378263D647}" srcOrd="0" destOrd="0" presId="urn:microsoft.com/office/officeart/2005/8/layout/vList4"/>
    <dgm:cxn modelId="{6E20D14D-C466-490C-A2A2-B8B06FF75AE3}" type="presParOf" srcId="{93C3C3A7-DABD-4C85-A7E8-3F9CA0E307E4}" destId="{94A0982E-7275-45CD-BE20-7E8475F46DC4}" srcOrd="1" destOrd="0" presId="urn:microsoft.com/office/officeart/2005/8/layout/vList4"/>
    <dgm:cxn modelId="{17EB2A57-7746-4E27-BD9C-D5DD45118413}" type="presParOf" srcId="{93C3C3A7-DABD-4C85-A7E8-3F9CA0E307E4}" destId="{8C980606-F002-4CC2-ACC4-F60F341BA0B6}" srcOrd="2" destOrd="0" presId="urn:microsoft.com/office/officeart/2005/8/layout/vList4"/>
    <dgm:cxn modelId="{9A1D2AAB-D08E-4687-9956-0745E0A00F9F}" type="presParOf" srcId="{63C483BE-4BDF-4604-AABB-5A2B9E9EF94B}" destId="{8A31E675-712E-430B-A175-DF736AB9FF69}" srcOrd="3" destOrd="0" presId="urn:microsoft.com/office/officeart/2005/8/layout/vList4"/>
    <dgm:cxn modelId="{9BCD7968-D4BA-4F33-A2F3-5F761D8347ED}" type="presParOf" srcId="{63C483BE-4BDF-4604-AABB-5A2B9E9EF94B}" destId="{3BEA27A5-2607-4542-99CF-1F93F0D16539}" srcOrd="4" destOrd="0" presId="urn:microsoft.com/office/officeart/2005/8/layout/vList4"/>
    <dgm:cxn modelId="{04DCEBC1-DFF8-4DE5-82F2-DF56032CAE4B}" type="presParOf" srcId="{3BEA27A5-2607-4542-99CF-1F93F0D16539}" destId="{4766C6AE-3E79-462D-8D07-ECE1BAC437CD}" srcOrd="0" destOrd="0" presId="urn:microsoft.com/office/officeart/2005/8/layout/vList4"/>
    <dgm:cxn modelId="{096E8CC5-960D-4728-83C2-851A5EFBDFA0}" type="presParOf" srcId="{3BEA27A5-2607-4542-99CF-1F93F0D16539}" destId="{FFC887D1-433F-41D6-9301-3AE3DFF2E6F6}" srcOrd="1" destOrd="0" presId="urn:microsoft.com/office/officeart/2005/8/layout/vList4"/>
    <dgm:cxn modelId="{27FE64A6-2F23-4231-AAD1-C97DFEE2C5DE}" type="presParOf" srcId="{3BEA27A5-2607-4542-99CF-1F93F0D16539}" destId="{A542D0DA-6213-4315-BA27-61F918C53AA6}" srcOrd="2" destOrd="0" presId="urn:microsoft.com/office/officeart/2005/8/layout/vList4"/>
    <dgm:cxn modelId="{E1D0AB6B-6226-4F54-94F8-A7ED51802ED7}" type="presParOf" srcId="{63C483BE-4BDF-4604-AABB-5A2B9E9EF94B}" destId="{9F04A3CE-09D3-4173-8F07-ACAEC9FEF367}" srcOrd="5" destOrd="0" presId="urn:microsoft.com/office/officeart/2005/8/layout/vList4"/>
    <dgm:cxn modelId="{A527F3FF-9A3E-4DC3-B74D-3C3FB88FD3BC}" type="presParOf" srcId="{63C483BE-4BDF-4604-AABB-5A2B9E9EF94B}" destId="{7FC9E21F-6000-4BB3-BAAB-AF99A1284207}" srcOrd="6" destOrd="0" presId="urn:microsoft.com/office/officeart/2005/8/layout/vList4"/>
    <dgm:cxn modelId="{98A23195-A366-4365-9CF4-0474A08710E4}" type="presParOf" srcId="{7FC9E21F-6000-4BB3-BAAB-AF99A1284207}" destId="{9293244A-3971-4B29-BE74-FF5869713936}" srcOrd="0" destOrd="0" presId="urn:microsoft.com/office/officeart/2005/8/layout/vList4"/>
    <dgm:cxn modelId="{559B09D8-E04F-4FBC-9AD5-5A7D432364FA}" type="presParOf" srcId="{7FC9E21F-6000-4BB3-BAAB-AF99A1284207}" destId="{812C22B2-F02D-4733-9645-89C0800E583C}" srcOrd="1" destOrd="0" presId="urn:microsoft.com/office/officeart/2005/8/layout/vList4"/>
    <dgm:cxn modelId="{EB0C7ED3-FB60-4A3E-80CF-E9B2ED13F809}" type="presParOf" srcId="{7FC9E21F-6000-4BB3-BAAB-AF99A1284207}" destId="{3ECF33DF-32F6-4B2D-824C-4ABCD7D2E8A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C9DF1649-44DC-4501-A119-AF1C8050A9C0}" type="doc">
      <dgm:prSet loTypeId="urn:microsoft.com/office/officeart/2005/8/layout/vList5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s-MX"/>
        </a:p>
      </dgm:t>
    </dgm:pt>
    <dgm:pt modelId="{15F6AE81-C01C-4BB0-8108-B4DB9C0FF2CC}">
      <dgm:prSet phldrT="[Texto]"/>
      <dgm:spPr/>
      <dgm:t>
        <a:bodyPr/>
        <a:lstStyle/>
        <a:p>
          <a:r>
            <a:rPr lang="es-MX" dirty="0" smtClean="0"/>
            <a:t>Estructura Orgánica</a:t>
          </a:r>
          <a:endParaRPr lang="es-MX" dirty="0"/>
        </a:p>
      </dgm:t>
    </dgm:pt>
    <dgm:pt modelId="{C4C3EEFA-E2CA-470D-B46C-271D3B682C27}" type="parTrans" cxnId="{0CC9624C-C934-4953-8B19-857EE52D32FF}">
      <dgm:prSet/>
      <dgm:spPr/>
      <dgm:t>
        <a:bodyPr/>
        <a:lstStyle/>
        <a:p>
          <a:endParaRPr lang="es-MX"/>
        </a:p>
      </dgm:t>
    </dgm:pt>
    <dgm:pt modelId="{7C4B1734-6F24-4490-BC21-83E92F1EF7CE}" type="sibTrans" cxnId="{0CC9624C-C934-4953-8B19-857EE52D32FF}">
      <dgm:prSet/>
      <dgm:spPr/>
      <dgm:t>
        <a:bodyPr/>
        <a:lstStyle/>
        <a:p>
          <a:endParaRPr lang="es-MX"/>
        </a:p>
      </dgm:t>
    </dgm:pt>
    <dgm:pt modelId="{8F33E1DA-0B1C-4519-A02F-B1FB8BE94AFE}">
      <dgm:prSet phldrT="[Texto]"/>
      <dgm:spPr/>
      <dgm:t>
        <a:bodyPr/>
        <a:lstStyle/>
        <a:p>
          <a:pPr algn="just"/>
          <a:r>
            <a:rPr lang="es-MX" dirty="0" smtClean="0"/>
            <a:t>Es el marco institucional del comercio mundial.</a:t>
          </a:r>
          <a:endParaRPr lang="es-MX" dirty="0"/>
        </a:p>
      </dgm:t>
    </dgm:pt>
    <dgm:pt modelId="{3539DF02-AC8D-4024-8CCB-54D4DBC73395}" type="parTrans" cxnId="{0D062327-BE29-4440-9678-5F15DAA2A6F3}">
      <dgm:prSet/>
      <dgm:spPr/>
      <dgm:t>
        <a:bodyPr/>
        <a:lstStyle/>
        <a:p>
          <a:endParaRPr lang="es-MX"/>
        </a:p>
      </dgm:t>
    </dgm:pt>
    <dgm:pt modelId="{D495067F-8A3D-489A-886B-455A26216D6D}" type="sibTrans" cxnId="{0D062327-BE29-4440-9678-5F15DAA2A6F3}">
      <dgm:prSet/>
      <dgm:spPr/>
      <dgm:t>
        <a:bodyPr/>
        <a:lstStyle/>
        <a:p>
          <a:endParaRPr lang="es-MX"/>
        </a:p>
      </dgm:t>
    </dgm:pt>
    <dgm:pt modelId="{9CD88FAC-888A-426D-8BC8-1334D41B9057}">
      <dgm:prSet phldrT="[Texto]"/>
      <dgm:spPr/>
      <dgm:t>
        <a:bodyPr/>
        <a:lstStyle/>
        <a:p>
          <a:pPr algn="just"/>
          <a:r>
            <a:rPr lang="es-MX" dirty="0" smtClean="0"/>
            <a:t>Integrado por 160 miembros.</a:t>
          </a:r>
          <a:endParaRPr lang="es-MX" dirty="0"/>
        </a:p>
      </dgm:t>
    </dgm:pt>
    <dgm:pt modelId="{AAF5EBA8-35B6-4D44-A7B3-31C0CABE3E56}" type="parTrans" cxnId="{4F24DDF0-649E-4475-AD48-36D45ECF790B}">
      <dgm:prSet/>
      <dgm:spPr/>
      <dgm:t>
        <a:bodyPr/>
        <a:lstStyle/>
        <a:p>
          <a:endParaRPr lang="es-MX"/>
        </a:p>
      </dgm:t>
    </dgm:pt>
    <dgm:pt modelId="{3BAB52CE-25B1-4F06-B4CF-F613C1023415}" type="sibTrans" cxnId="{4F24DDF0-649E-4475-AD48-36D45ECF790B}">
      <dgm:prSet/>
      <dgm:spPr/>
      <dgm:t>
        <a:bodyPr/>
        <a:lstStyle/>
        <a:p>
          <a:endParaRPr lang="es-MX"/>
        </a:p>
      </dgm:t>
    </dgm:pt>
    <dgm:pt modelId="{5BF2D4D9-7FB2-4310-B6B3-E3FFAD3C5B8F}">
      <dgm:prSet phldrT="[Texto]"/>
      <dgm:spPr/>
      <dgm:t>
        <a:bodyPr/>
        <a:lstStyle/>
        <a:p>
          <a:r>
            <a:rPr lang="es-MX" dirty="0" smtClean="0"/>
            <a:t>Conferencia Ministerial</a:t>
          </a:r>
          <a:endParaRPr lang="es-MX" dirty="0"/>
        </a:p>
      </dgm:t>
    </dgm:pt>
    <dgm:pt modelId="{6F310CF7-8BF2-4B64-AEF2-C7476756A7A3}" type="parTrans" cxnId="{C2FFC873-01C1-4550-AE92-23122D349CF3}">
      <dgm:prSet/>
      <dgm:spPr/>
      <dgm:t>
        <a:bodyPr/>
        <a:lstStyle/>
        <a:p>
          <a:endParaRPr lang="es-MX"/>
        </a:p>
      </dgm:t>
    </dgm:pt>
    <dgm:pt modelId="{D70E4B8C-20E0-434C-B01C-3769FAF9E83E}" type="sibTrans" cxnId="{C2FFC873-01C1-4550-AE92-23122D349CF3}">
      <dgm:prSet/>
      <dgm:spPr/>
      <dgm:t>
        <a:bodyPr/>
        <a:lstStyle/>
        <a:p>
          <a:endParaRPr lang="es-MX"/>
        </a:p>
      </dgm:t>
    </dgm:pt>
    <dgm:pt modelId="{CEC381D8-1CC8-4BAC-9C9E-CC5B02AA4E66}">
      <dgm:prSet phldrT="[Texto]" custT="1"/>
      <dgm:spPr/>
      <dgm:t>
        <a:bodyPr/>
        <a:lstStyle/>
        <a:p>
          <a:pPr algn="just"/>
          <a:r>
            <a:rPr lang="es-MX" sz="1400" dirty="0" smtClean="0"/>
            <a:t>Habitualmente se reúnen cada 2 años.</a:t>
          </a:r>
          <a:endParaRPr lang="es-MX" sz="1400" dirty="0"/>
        </a:p>
      </dgm:t>
    </dgm:pt>
    <dgm:pt modelId="{CD0B12D6-E7C9-4A1D-B18F-35FE951F1771}" type="parTrans" cxnId="{31FBDB8B-27EF-4BEE-9A07-6A71CD6D2A6D}">
      <dgm:prSet/>
      <dgm:spPr/>
      <dgm:t>
        <a:bodyPr/>
        <a:lstStyle/>
        <a:p>
          <a:endParaRPr lang="es-MX"/>
        </a:p>
      </dgm:t>
    </dgm:pt>
    <dgm:pt modelId="{2527F91B-9FFA-4BBD-9B3C-6D285443D382}" type="sibTrans" cxnId="{31FBDB8B-27EF-4BEE-9A07-6A71CD6D2A6D}">
      <dgm:prSet/>
      <dgm:spPr/>
      <dgm:t>
        <a:bodyPr/>
        <a:lstStyle/>
        <a:p>
          <a:endParaRPr lang="es-MX"/>
        </a:p>
      </dgm:t>
    </dgm:pt>
    <dgm:pt modelId="{4F443CC8-D8EC-4B4F-B793-E142984DE96C}">
      <dgm:prSet phldrT="[Texto]" custT="1"/>
      <dgm:spPr/>
      <dgm:t>
        <a:bodyPr/>
        <a:lstStyle/>
        <a:p>
          <a:pPr algn="just"/>
          <a:r>
            <a:rPr lang="es-MX" sz="1400" dirty="0" smtClean="0"/>
            <a:t>Están representados todos los Miembros de la Organización, países y uniones aduaneras.</a:t>
          </a:r>
          <a:endParaRPr lang="es-MX" sz="1400" dirty="0"/>
        </a:p>
      </dgm:t>
    </dgm:pt>
    <dgm:pt modelId="{E572670F-C64F-4E71-8787-0F7E91504EA0}" type="parTrans" cxnId="{A997B224-B3C9-495D-9ABF-A0A448E7E165}">
      <dgm:prSet/>
      <dgm:spPr/>
      <dgm:t>
        <a:bodyPr/>
        <a:lstStyle/>
        <a:p>
          <a:endParaRPr lang="es-MX"/>
        </a:p>
      </dgm:t>
    </dgm:pt>
    <dgm:pt modelId="{2340A31C-555E-4BCE-A7A6-60BC1B956C25}" type="sibTrans" cxnId="{A997B224-B3C9-495D-9ABF-A0A448E7E165}">
      <dgm:prSet/>
      <dgm:spPr/>
      <dgm:t>
        <a:bodyPr/>
        <a:lstStyle/>
        <a:p>
          <a:endParaRPr lang="es-MX"/>
        </a:p>
      </dgm:t>
    </dgm:pt>
    <dgm:pt modelId="{987F1587-52AE-4A88-AD52-18F75CB33AED}">
      <dgm:prSet phldrT="[Texto]"/>
      <dgm:spPr/>
      <dgm:t>
        <a:bodyPr/>
        <a:lstStyle/>
        <a:p>
          <a:r>
            <a:rPr lang="es-MX" dirty="0" smtClean="0"/>
            <a:t>Consejo General</a:t>
          </a:r>
          <a:endParaRPr lang="es-MX" dirty="0"/>
        </a:p>
      </dgm:t>
    </dgm:pt>
    <dgm:pt modelId="{FCB41091-1690-4824-A6C9-644543443709}" type="parTrans" cxnId="{B08F25DD-4DA5-4D5F-8A5A-04C98128F06D}">
      <dgm:prSet/>
      <dgm:spPr/>
      <dgm:t>
        <a:bodyPr/>
        <a:lstStyle/>
        <a:p>
          <a:endParaRPr lang="es-MX"/>
        </a:p>
      </dgm:t>
    </dgm:pt>
    <dgm:pt modelId="{FB318AFD-518C-45FC-B5D5-ECA3949A8D14}" type="sibTrans" cxnId="{B08F25DD-4DA5-4D5F-8A5A-04C98128F06D}">
      <dgm:prSet/>
      <dgm:spPr/>
      <dgm:t>
        <a:bodyPr/>
        <a:lstStyle/>
        <a:p>
          <a:endParaRPr lang="es-MX"/>
        </a:p>
      </dgm:t>
    </dgm:pt>
    <dgm:pt modelId="{33A42754-094C-415C-B7B1-FCC0045BD4B0}">
      <dgm:prSet phldrT="[Texto]" custT="1"/>
      <dgm:spPr/>
      <dgm:t>
        <a:bodyPr/>
        <a:lstStyle/>
        <a:p>
          <a:pPr algn="just"/>
          <a:r>
            <a:rPr lang="es-MX" sz="1500" dirty="0" smtClean="0"/>
            <a:t>Órgano decisorio de mas alto nivel de la OMC, con sede en Ginebra.</a:t>
          </a:r>
          <a:endParaRPr lang="es-MX" sz="1500" dirty="0"/>
        </a:p>
      </dgm:t>
    </dgm:pt>
    <dgm:pt modelId="{4615EDFA-9CA2-48FE-98AC-0C03CA05B659}" type="parTrans" cxnId="{80235A4A-24F4-4142-ADCE-8DF1AE82AF0A}">
      <dgm:prSet/>
      <dgm:spPr/>
      <dgm:t>
        <a:bodyPr/>
        <a:lstStyle/>
        <a:p>
          <a:endParaRPr lang="es-MX"/>
        </a:p>
      </dgm:t>
    </dgm:pt>
    <dgm:pt modelId="{916AAE90-3F1B-449F-AB5F-FB6C715E91B0}" type="sibTrans" cxnId="{80235A4A-24F4-4142-ADCE-8DF1AE82AF0A}">
      <dgm:prSet/>
      <dgm:spPr/>
      <dgm:t>
        <a:bodyPr/>
        <a:lstStyle/>
        <a:p>
          <a:endParaRPr lang="es-MX"/>
        </a:p>
      </dgm:t>
    </dgm:pt>
    <dgm:pt modelId="{25FE8A4A-0626-451C-8DCA-965DD9A147A9}">
      <dgm:prSet/>
      <dgm:spPr/>
      <dgm:t>
        <a:bodyPr/>
        <a:lstStyle/>
        <a:p>
          <a:r>
            <a:rPr lang="es-MX" dirty="0" smtClean="0"/>
            <a:t>Consejo del Comercio de Mercancías</a:t>
          </a:r>
          <a:endParaRPr lang="es-MX" dirty="0"/>
        </a:p>
      </dgm:t>
    </dgm:pt>
    <dgm:pt modelId="{4E5AA81D-8D0C-45AC-97AE-A233F6124FED}" type="parTrans" cxnId="{C533B195-DEAB-4D2B-96B9-3C366CA53A7A}">
      <dgm:prSet/>
      <dgm:spPr/>
      <dgm:t>
        <a:bodyPr/>
        <a:lstStyle/>
        <a:p>
          <a:endParaRPr lang="es-MX"/>
        </a:p>
      </dgm:t>
    </dgm:pt>
    <dgm:pt modelId="{509D741B-DE80-4281-AE64-899004DA5D52}" type="sibTrans" cxnId="{C533B195-DEAB-4D2B-96B9-3C366CA53A7A}">
      <dgm:prSet/>
      <dgm:spPr/>
      <dgm:t>
        <a:bodyPr/>
        <a:lstStyle/>
        <a:p>
          <a:endParaRPr lang="es-MX"/>
        </a:p>
      </dgm:t>
    </dgm:pt>
    <dgm:pt modelId="{92BCEE00-4E18-4697-8093-8602D0719340}">
      <dgm:prSet/>
      <dgm:spPr/>
      <dgm:t>
        <a:bodyPr/>
        <a:lstStyle/>
        <a:p>
          <a:r>
            <a:rPr lang="es-MX" dirty="0" smtClean="0"/>
            <a:t>Consejo del Comercio de Servicios</a:t>
          </a:r>
          <a:endParaRPr lang="es-MX" dirty="0"/>
        </a:p>
      </dgm:t>
    </dgm:pt>
    <dgm:pt modelId="{5C2502DD-66AE-4178-AF9A-AE098B0AFD88}" type="parTrans" cxnId="{68A00B3F-79AC-42FB-835A-59F93EA1AD03}">
      <dgm:prSet/>
      <dgm:spPr/>
      <dgm:t>
        <a:bodyPr/>
        <a:lstStyle/>
        <a:p>
          <a:endParaRPr lang="es-MX"/>
        </a:p>
      </dgm:t>
    </dgm:pt>
    <dgm:pt modelId="{C37558EF-8471-4A63-8116-123994B787BD}" type="sibTrans" cxnId="{68A00B3F-79AC-42FB-835A-59F93EA1AD03}">
      <dgm:prSet/>
      <dgm:spPr/>
      <dgm:t>
        <a:bodyPr/>
        <a:lstStyle/>
        <a:p>
          <a:endParaRPr lang="es-MX"/>
        </a:p>
      </dgm:t>
    </dgm:pt>
    <dgm:pt modelId="{75779A6F-B8FE-4207-93E8-5D66891D2B99}">
      <dgm:prSet phldrT="[Texto]" custT="1"/>
      <dgm:spPr/>
      <dgm:t>
        <a:bodyPr/>
        <a:lstStyle/>
        <a:p>
          <a:pPr algn="just"/>
          <a:r>
            <a:rPr lang="es-MX" sz="1400" dirty="0" smtClean="0"/>
            <a:t>Puede adoptar decisiones en el ámbito de cualquiera de los Acuerdos Comerciales resultantes de la Ronda de Uruguay.</a:t>
          </a:r>
          <a:endParaRPr lang="es-MX" sz="1400" dirty="0"/>
        </a:p>
      </dgm:t>
    </dgm:pt>
    <dgm:pt modelId="{A8479FE1-0399-4FA1-9F89-FA686382C22D}" type="parTrans" cxnId="{02C22039-7D8B-40FA-9D8F-2617A56FC3B0}">
      <dgm:prSet/>
      <dgm:spPr/>
      <dgm:t>
        <a:bodyPr/>
        <a:lstStyle/>
        <a:p>
          <a:endParaRPr lang="es-MX"/>
        </a:p>
      </dgm:t>
    </dgm:pt>
    <dgm:pt modelId="{B22C0616-4A1F-430C-A73D-A9CAF3D4EA74}" type="sibTrans" cxnId="{02C22039-7D8B-40FA-9D8F-2617A56FC3B0}">
      <dgm:prSet/>
      <dgm:spPr/>
      <dgm:t>
        <a:bodyPr/>
        <a:lstStyle/>
        <a:p>
          <a:endParaRPr lang="es-MX"/>
        </a:p>
      </dgm:t>
    </dgm:pt>
    <dgm:pt modelId="{24FEF761-B247-41AE-8B60-45BC78C276D7}">
      <dgm:prSet phldrT="[Texto]" custT="1"/>
      <dgm:spPr/>
      <dgm:t>
        <a:bodyPr/>
        <a:lstStyle/>
        <a:p>
          <a:pPr algn="just"/>
          <a:r>
            <a:rPr lang="es-MX" sz="1500" dirty="0" smtClean="0"/>
            <a:t>Se reúne para desempeñar las funciones de la OMC.</a:t>
          </a:r>
          <a:endParaRPr lang="es-MX" sz="1500" dirty="0"/>
        </a:p>
      </dgm:t>
    </dgm:pt>
    <dgm:pt modelId="{149FEC1F-51F5-44A3-920A-6F1AE9F5E886}" type="parTrans" cxnId="{F1F66F23-6A93-4C7B-B3DE-37EF68C3CCF7}">
      <dgm:prSet/>
      <dgm:spPr/>
      <dgm:t>
        <a:bodyPr/>
        <a:lstStyle/>
        <a:p>
          <a:endParaRPr lang="es-MX"/>
        </a:p>
      </dgm:t>
    </dgm:pt>
    <dgm:pt modelId="{9A17EC92-DB88-4045-918F-E9F4E0B44BB3}" type="sibTrans" cxnId="{F1F66F23-6A93-4C7B-B3DE-37EF68C3CCF7}">
      <dgm:prSet/>
      <dgm:spPr/>
      <dgm:t>
        <a:bodyPr/>
        <a:lstStyle/>
        <a:p>
          <a:endParaRPr lang="es-MX"/>
        </a:p>
      </dgm:t>
    </dgm:pt>
    <dgm:pt modelId="{04D7C1C3-D5D3-44F3-9198-FEC71B6DBDCF}">
      <dgm:prSet phldrT="[Texto]" custT="1"/>
      <dgm:spPr/>
      <dgm:t>
        <a:bodyPr/>
        <a:lstStyle/>
        <a:p>
          <a:pPr algn="just"/>
          <a:r>
            <a:rPr lang="es-MX" sz="1500" dirty="0" smtClean="0"/>
            <a:t>Compuesto por representantes de todos los miembros con facultad de actuar en representación de la Conferencia Ministerial.</a:t>
          </a:r>
          <a:endParaRPr lang="es-MX" sz="1500" dirty="0"/>
        </a:p>
      </dgm:t>
    </dgm:pt>
    <dgm:pt modelId="{AC60EED7-34AB-4EF0-A931-E841384BB7E9}" type="parTrans" cxnId="{6889213D-7813-4F28-AB59-5F7A918AC360}">
      <dgm:prSet/>
      <dgm:spPr/>
      <dgm:t>
        <a:bodyPr/>
        <a:lstStyle/>
        <a:p>
          <a:endParaRPr lang="es-MX"/>
        </a:p>
      </dgm:t>
    </dgm:pt>
    <dgm:pt modelId="{8DAF85A5-2EC5-4195-B6E8-C092AF00452F}" type="sibTrans" cxnId="{6889213D-7813-4F28-AB59-5F7A918AC360}">
      <dgm:prSet/>
      <dgm:spPr/>
      <dgm:t>
        <a:bodyPr/>
        <a:lstStyle/>
        <a:p>
          <a:endParaRPr lang="es-MX"/>
        </a:p>
      </dgm:t>
    </dgm:pt>
    <dgm:pt modelId="{FA567BBA-BEE4-405D-9F49-AB406344F5CC}" type="pres">
      <dgm:prSet presAssocID="{C9DF1649-44DC-4501-A119-AF1C8050A9C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171728D-0DC5-4916-83C0-010D6CBFAAB8}" type="pres">
      <dgm:prSet presAssocID="{15F6AE81-C01C-4BB0-8108-B4DB9C0FF2CC}" presName="linNode" presStyleCnt="0"/>
      <dgm:spPr/>
    </dgm:pt>
    <dgm:pt modelId="{7F343AB5-E40D-4147-A517-4D29A6ECD2D6}" type="pres">
      <dgm:prSet presAssocID="{15F6AE81-C01C-4BB0-8108-B4DB9C0FF2CC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5F2E7F-EA36-4AEE-8525-16C6FEE93F37}" type="pres">
      <dgm:prSet presAssocID="{15F6AE81-C01C-4BB0-8108-B4DB9C0FF2CC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1244D8-5D7A-4FB4-AEB1-C045AA5287E6}" type="pres">
      <dgm:prSet presAssocID="{7C4B1734-6F24-4490-BC21-83E92F1EF7CE}" presName="sp" presStyleCnt="0"/>
      <dgm:spPr/>
    </dgm:pt>
    <dgm:pt modelId="{22CEBE7F-B6B4-4EE7-985A-556752217D5D}" type="pres">
      <dgm:prSet presAssocID="{5BF2D4D9-7FB2-4310-B6B3-E3FFAD3C5B8F}" presName="linNode" presStyleCnt="0"/>
      <dgm:spPr/>
    </dgm:pt>
    <dgm:pt modelId="{F4C00939-548E-4BB0-A927-15A49B297A66}" type="pres">
      <dgm:prSet presAssocID="{5BF2D4D9-7FB2-4310-B6B3-E3FFAD3C5B8F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233A244-DEF8-4111-92A9-C2FDD4DDB99A}" type="pres">
      <dgm:prSet presAssocID="{5BF2D4D9-7FB2-4310-B6B3-E3FFAD3C5B8F}" presName="descendantText" presStyleLbl="alignAccFollowNode1" presStyleIdx="1" presStyleCnt="3" custScaleY="11832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AE4766-344B-4AC4-B80F-FD62B56A8184}" type="pres">
      <dgm:prSet presAssocID="{D70E4B8C-20E0-434C-B01C-3769FAF9E83E}" presName="sp" presStyleCnt="0"/>
      <dgm:spPr/>
    </dgm:pt>
    <dgm:pt modelId="{58544B00-8EF0-41EE-B35B-C492A2CD84F1}" type="pres">
      <dgm:prSet presAssocID="{987F1587-52AE-4A88-AD52-18F75CB33AED}" presName="linNode" presStyleCnt="0"/>
      <dgm:spPr/>
    </dgm:pt>
    <dgm:pt modelId="{1516A366-0B89-4AE2-ACC0-AB467FE825F6}" type="pres">
      <dgm:prSet presAssocID="{987F1587-52AE-4A88-AD52-18F75CB33AED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C023A3-C1FC-4946-8660-5B729B83C22F}" type="pres">
      <dgm:prSet presAssocID="{987F1587-52AE-4A88-AD52-18F75CB33AED}" presName="descendantText" presStyleLbl="alignAccFollowNode1" presStyleIdx="2" presStyleCnt="3" custScaleY="112307" custLinFactNeighborX="70401" custLinFactNeighborY="61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AC301F-693C-4790-A84E-2076AB3079A8}" type="pres">
      <dgm:prSet presAssocID="{FB318AFD-518C-45FC-B5D5-ECA3949A8D14}" presName="sp" presStyleCnt="0"/>
      <dgm:spPr/>
    </dgm:pt>
    <dgm:pt modelId="{9CD48B3B-87FC-4E22-9772-5F837752509A}" type="pres">
      <dgm:prSet presAssocID="{25FE8A4A-0626-451C-8DCA-965DD9A147A9}" presName="linNode" presStyleCnt="0"/>
      <dgm:spPr/>
    </dgm:pt>
    <dgm:pt modelId="{F266901C-DD2E-489D-A913-412F88FF28CC}" type="pres">
      <dgm:prSet presAssocID="{25FE8A4A-0626-451C-8DCA-965DD9A147A9}" presName="parentText" presStyleLbl="node1" presStyleIdx="3" presStyleCnt="5" custLinFactNeighborX="-974" custLinFactNeighborY="58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A04F00E-ACFA-414D-9E89-1E9570C5D775}" type="pres">
      <dgm:prSet presAssocID="{509D741B-DE80-4281-AE64-899004DA5D52}" presName="sp" presStyleCnt="0"/>
      <dgm:spPr/>
    </dgm:pt>
    <dgm:pt modelId="{53E50C52-5803-45A8-BA14-038A957E4C51}" type="pres">
      <dgm:prSet presAssocID="{92BCEE00-4E18-4697-8093-8602D0719340}" presName="linNode" presStyleCnt="0"/>
      <dgm:spPr/>
    </dgm:pt>
    <dgm:pt modelId="{9BD32C3D-F148-480C-92F9-1C1568A0A72D}" type="pres">
      <dgm:prSet presAssocID="{92BCEE00-4E18-4697-8093-8602D0719340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2FFC873-01C1-4550-AE92-23122D349CF3}" srcId="{C9DF1649-44DC-4501-A119-AF1C8050A9C0}" destId="{5BF2D4D9-7FB2-4310-B6B3-E3FFAD3C5B8F}" srcOrd="1" destOrd="0" parTransId="{6F310CF7-8BF2-4B64-AEF2-C7476756A7A3}" sibTransId="{D70E4B8C-20E0-434C-B01C-3769FAF9E83E}"/>
    <dgm:cxn modelId="{02C22039-7D8B-40FA-9D8F-2617A56FC3B0}" srcId="{5BF2D4D9-7FB2-4310-B6B3-E3FFAD3C5B8F}" destId="{75779A6F-B8FE-4207-93E8-5D66891D2B99}" srcOrd="2" destOrd="0" parTransId="{A8479FE1-0399-4FA1-9F89-FA686382C22D}" sibTransId="{B22C0616-4A1F-430C-A73D-A9CAF3D4EA74}"/>
    <dgm:cxn modelId="{87E997F5-F70F-4844-A3B6-5F99C676500D}" type="presOf" srcId="{8F33E1DA-0B1C-4519-A02F-B1FB8BE94AFE}" destId="{065F2E7F-EA36-4AEE-8525-16C6FEE93F37}" srcOrd="0" destOrd="0" presId="urn:microsoft.com/office/officeart/2005/8/layout/vList5"/>
    <dgm:cxn modelId="{81197B07-798B-4CDE-9AA7-77F0812B93CF}" type="presOf" srcId="{CEC381D8-1CC8-4BAC-9C9E-CC5B02AA4E66}" destId="{C233A244-DEF8-4111-92A9-C2FDD4DDB99A}" srcOrd="0" destOrd="0" presId="urn:microsoft.com/office/officeart/2005/8/layout/vList5"/>
    <dgm:cxn modelId="{2D4F7A07-0BFA-4D0D-B8AA-6DCD73893D54}" type="presOf" srcId="{15F6AE81-C01C-4BB0-8108-B4DB9C0FF2CC}" destId="{7F343AB5-E40D-4147-A517-4D29A6ECD2D6}" srcOrd="0" destOrd="0" presId="urn:microsoft.com/office/officeart/2005/8/layout/vList5"/>
    <dgm:cxn modelId="{A31D9C14-52C8-4010-8A65-9AC30AB89E25}" type="presOf" srcId="{9CD88FAC-888A-426D-8BC8-1334D41B9057}" destId="{065F2E7F-EA36-4AEE-8525-16C6FEE93F37}" srcOrd="0" destOrd="1" presId="urn:microsoft.com/office/officeart/2005/8/layout/vList5"/>
    <dgm:cxn modelId="{31FBDB8B-27EF-4BEE-9A07-6A71CD6D2A6D}" srcId="{5BF2D4D9-7FB2-4310-B6B3-E3FFAD3C5B8F}" destId="{CEC381D8-1CC8-4BAC-9C9E-CC5B02AA4E66}" srcOrd="0" destOrd="0" parTransId="{CD0B12D6-E7C9-4A1D-B18F-35FE951F1771}" sibTransId="{2527F91B-9FFA-4BBD-9B3C-6D285443D382}"/>
    <dgm:cxn modelId="{68A00B3F-79AC-42FB-835A-59F93EA1AD03}" srcId="{C9DF1649-44DC-4501-A119-AF1C8050A9C0}" destId="{92BCEE00-4E18-4697-8093-8602D0719340}" srcOrd="4" destOrd="0" parTransId="{5C2502DD-66AE-4178-AF9A-AE098B0AFD88}" sibTransId="{C37558EF-8471-4A63-8116-123994B787BD}"/>
    <dgm:cxn modelId="{6BB0B656-D891-43C3-8FBA-227415B9D69B}" type="presOf" srcId="{33A42754-094C-415C-B7B1-FCC0045BD4B0}" destId="{A8C023A3-C1FC-4946-8660-5B729B83C22F}" srcOrd="0" destOrd="0" presId="urn:microsoft.com/office/officeart/2005/8/layout/vList5"/>
    <dgm:cxn modelId="{4F24DDF0-649E-4475-AD48-36D45ECF790B}" srcId="{15F6AE81-C01C-4BB0-8108-B4DB9C0FF2CC}" destId="{9CD88FAC-888A-426D-8BC8-1334D41B9057}" srcOrd="1" destOrd="0" parTransId="{AAF5EBA8-35B6-4D44-A7B3-31C0CABE3E56}" sibTransId="{3BAB52CE-25B1-4F06-B4CF-F613C1023415}"/>
    <dgm:cxn modelId="{DC34D3B8-7801-4461-8666-0CE1FBA07F5A}" type="presOf" srcId="{25FE8A4A-0626-451C-8DCA-965DD9A147A9}" destId="{F266901C-DD2E-489D-A913-412F88FF28CC}" srcOrd="0" destOrd="0" presId="urn:microsoft.com/office/officeart/2005/8/layout/vList5"/>
    <dgm:cxn modelId="{B08F25DD-4DA5-4D5F-8A5A-04C98128F06D}" srcId="{C9DF1649-44DC-4501-A119-AF1C8050A9C0}" destId="{987F1587-52AE-4A88-AD52-18F75CB33AED}" srcOrd="2" destOrd="0" parTransId="{FCB41091-1690-4824-A6C9-644543443709}" sibTransId="{FB318AFD-518C-45FC-B5D5-ECA3949A8D14}"/>
    <dgm:cxn modelId="{C533B195-DEAB-4D2B-96B9-3C366CA53A7A}" srcId="{C9DF1649-44DC-4501-A119-AF1C8050A9C0}" destId="{25FE8A4A-0626-451C-8DCA-965DD9A147A9}" srcOrd="3" destOrd="0" parTransId="{4E5AA81D-8D0C-45AC-97AE-A233F6124FED}" sibTransId="{509D741B-DE80-4281-AE64-899004DA5D52}"/>
    <dgm:cxn modelId="{9324FF1A-43DE-4E10-8341-D6375D4CC5A7}" type="presOf" srcId="{24FEF761-B247-41AE-8B60-45BC78C276D7}" destId="{A8C023A3-C1FC-4946-8660-5B729B83C22F}" srcOrd="0" destOrd="1" presId="urn:microsoft.com/office/officeart/2005/8/layout/vList5"/>
    <dgm:cxn modelId="{CCD81048-8D1F-40F5-8770-1BDE9BCBCBE5}" type="presOf" srcId="{92BCEE00-4E18-4697-8093-8602D0719340}" destId="{9BD32C3D-F148-480C-92F9-1C1568A0A72D}" srcOrd="0" destOrd="0" presId="urn:microsoft.com/office/officeart/2005/8/layout/vList5"/>
    <dgm:cxn modelId="{BB781C37-1C4D-49D3-8A5F-F30C530D8759}" type="presOf" srcId="{75779A6F-B8FE-4207-93E8-5D66891D2B99}" destId="{C233A244-DEF8-4111-92A9-C2FDD4DDB99A}" srcOrd="0" destOrd="2" presId="urn:microsoft.com/office/officeart/2005/8/layout/vList5"/>
    <dgm:cxn modelId="{6889213D-7813-4F28-AB59-5F7A918AC360}" srcId="{987F1587-52AE-4A88-AD52-18F75CB33AED}" destId="{04D7C1C3-D5D3-44F3-9198-FEC71B6DBDCF}" srcOrd="2" destOrd="0" parTransId="{AC60EED7-34AB-4EF0-A931-E841384BB7E9}" sibTransId="{8DAF85A5-2EC5-4195-B6E8-C092AF00452F}"/>
    <dgm:cxn modelId="{80235A4A-24F4-4142-ADCE-8DF1AE82AF0A}" srcId="{987F1587-52AE-4A88-AD52-18F75CB33AED}" destId="{33A42754-094C-415C-B7B1-FCC0045BD4B0}" srcOrd="0" destOrd="0" parTransId="{4615EDFA-9CA2-48FE-98AC-0C03CA05B659}" sibTransId="{916AAE90-3F1B-449F-AB5F-FB6C715E91B0}"/>
    <dgm:cxn modelId="{0D062327-BE29-4440-9678-5F15DAA2A6F3}" srcId="{15F6AE81-C01C-4BB0-8108-B4DB9C0FF2CC}" destId="{8F33E1DA-0B1C-4519-A02F-B1FB8BE94AFE}" srcOrd="0" destOrd="0" parTransId="{3539DF02-AC8D-4024-8CCB-54D4DBC73395}" sibTransId="{D495067F-8A3D-489A-886B-455A26216D6D}"/>
    <dgm:cxn modelId="{5B964CD2-BE12-4454-AA92-D7A3A6D52F49}" type="presOf" srcId="{987F1587-52AE-4A88-AD52-18F75CB33AED}" destId="{1516A366-0B89-4AE2-ACC0-AB467FE825F6}" srcOrd="0" destOrd="0" presId="urn:microsoft.com/office/officeart/2005/8/layout/vList5"/>
    <dgm:cxn modelId="{2433DA4C-1123-4359-96F2-CF5FC17EC45B}" type="presOf" srcId="{4F443CC8-D8EC-4B4F-B793-E142984DE96C}" destId="{C233A244-DEF8-4111-92A9-C2FDD4DDB99A}" srcOrd="0" destOrd="1" presId="urn:microsoft.com/office/officeart/2005/8/layout/vList5"/>
    <dgm:cxn modelId="{71827BF2-A039-470F-AFDA-91A25E598753}" type="presOf" srcId="{C9DF1649-44DC-4501-A119-AF1C8050A9C0}" destId="{FA567BBA-BEE4-405D-9F49-AB406344F5CC}" srcOrd="0" destOrd="0" presId="urn:microsoft.com/office/officeart/2005/8/layout/vList5"/>
    <dgm:cxn modelId="{0CC9624C-C934-4953-8B19-857EE52D32FF}" srcId="{C9DF1649-44DC-4501-A119-AF1C8050A9C0}" destId="{15F6AE81-C01C-4BB0-8108-B4DB9C0FF2CC}" srcOrd="0" destOrd="0" parTransId="{C4C3EEFA-E2CA-470D-B46C-271D3B682C27}" sibTransId="{7C4B1734-6F24-4490-BC21-83E92F1EF7CE}"/>
    <dgm:cxn modelId="{A997B224-B3C9-495D-9ABF-A0A448E7E165}" srcId="{5BF2D4D9-7FB2-4310-B6B3-E3FFAD3C5B8F}" destId="{4F443CC8-D8EC-4B4F-B793-E142984DE96C}" srcOrd="1" destOrd="0" parTransId="{E572670F-C64F-4E71-8787-0F7E91504EA0}" sibTransId="{2340A31C-555E-4BCE-A7A6-60BC1B956C25}"/>
    <dgm:cxn modelId="{51FD1484-F961-4A9F-A2DB-C5C43B32A08A}" type="presOf" srcId="{04D7C1C3-D5D3-44F3-9198-FEC71B6DBDCF}" destId="{A8C023A3-C1FC-4946-8660-5B729B83C22F}" srcOrd="0" destOrd="2" presId="urn:microsoft.com/office/officeart/2005/8/layout/vList5"/>
    <dgm:cxn modelId="{9CDE5E0F-7BB5-468D-8084-940C5BCF6771}" type="presOf" srcId="{5BF2D4D9-7FB2-4310-B6B3-E3FFAD3C5B8F}" destId="{F4C00939-548E-4BB0-A927-15A49B297A66}" srcOrd="0" destOrd="0" presId="urn:microsoft.com/office/officeart/2005/8/layout/vList5"/>
    <dgm:cxn modelId="{F1F66F23-6A93-4C7B-B3DE-37EF68C3CCF7}" srcId="{987F1587-52AE-4A88-AD52-18F75CB33AED}" destId="{24FEF761-B247-41AE-8B60-45BC78C276D7}" srcOrd="1" destOrd="0" parTransId="{149FEC1F-51F5-44A3-920A-6F1AE9F5E886}" sibTransId="{9A17EC92-DB88-4045-918F-E9F4E0B44BB3}"/>
    <dgm:cxn modelId="{C12044BA-983F-4B2B-8C52-2A91A9A6395F}" type="presParOf" srcId="{FA567BBA-BEE4-405D-9F49-AB406344F5CC}" destId="{0171728D-0DC5-4916-83C0-010D6CBFAAB8}" srcOrd="0" destOrd="0" presId="urn:microsoft.com/office/officeart/2005/8/layout/vList5"/>
    <dgm:cxn modelId="{E98A92C0-18D6-4824-ABFF-E9E35220431A}" type="presParOf" srcId="{0171728D-0DC5-4916-83C0-010D6CBFAAB8}" destId="{7F343AB5-E40D-4147-A517-4D29A6ECD2D6}" srcOrd="0" destOrd="0" presId="urn:microsoft.com/office/officeart/2005/8/layout/vList5"/>
    <dgm:cxn modelId="{3FA3CFD5-D895-41E7-89AB-16A2981232AA}" type="presParOf" srcId="{0171728D-0DC5-4916-83C0-010D6CBFAAB8}" destId="{065F2E7F-EA36-4AEE-8525-16C6FEE93F37}" srcOrd="1" destOrd="0" presId="urn:microsoft.com/office/officeart/2005/8/layout/vList5"/>
    <dgm:cxn modelId="{33C01C0B-3F83-4CD5-91EC-720B5DD8C7CE}" type="presParOf" srcId="{FA567BBA-BEE4-405D-9F49-AB406344F5CC}" destId="{451244D8-5D7A-4FB4-AEB1-C045AA5287E6}" srcOrd="1" destOrd="0" presId="urn:microsoft.com/office/officeart/2005/8/layout/vList5"/>
    <dgm:cxn modelId="{1AF6CA01-392E-417E-93D6-F60558649801}" type="presParOf" srcId="{FA567BBA-BEE4-405D-9F49-AB406344F5CC}" destId="{22CEBE7F-B6B4-4EE7-985A-556752217D5D}" srcOrd="2" destOrd="0" presId="urn:microsoft.com/office/officeart/2005/8/layout/vList5"/>
    <dgm:cxn modelId="{6098755D-47D9-4285-BD28-9C22EBC65D63}" type="presParOf" srcId="{22CEBE7F-B6B4-4EE7-985A-556752217D5D}" destId="{F4C00939-548E-4BB0-A927-15A49B297A66}" srcOrd="0" destOrd="0" presId="urn:microsoft.com/office/officeart/2005/8/layout/vList5"/>
    <dgm:cxn modelId="{B13711CF-582C-4079-92AD-F749F2B9304C}" type="presParOf" srcId="{22CEBE7F-B6B4-4EE7-985A-556752217D5D}" destId="{C233A244-DEF8-4111-92A9-C2FDD4DDB99A}" srcOrd="1" destOrd="0" presId="urn:microsoft.com/office/officeart/2005/8/layout/vList5"/>
    <dgm:cxn modelId="{132902BB-6EC9-4F8E-8CAF-376D36AC1C6D}" type="presParOf" srcId="{FA567BBA-BEE4-405D-9F49-AB406344F5CC}" destId="{D3AE4766-344B-4AC4-B80F-FD62B56A8184}" srcOrd="3" destOrd="0" presId="urn:microsoft.com/office/officeart/2005/8/layout/vList5"/>
    <dgm:cxn modelId="{399A7194-9D5B-46A7-95CB-1DBF36979EC9}" type="presParOf" srcId="{FA567BBA-BEE4-405D-9F49-AB406344F5CC}" destId="{58544B00-8EF0-41EE-B35B-C492A2CD84F1}" srcOrd="4" destOrd="0" presId="urn:microsoft.com/office/officeart/2005/8/layout/vList5"/>
    <dgm:cxn modelId="{332A9B03-3FA1-4819-B085-D5A1FFE62463}" type="presParOf" srcId="{58544B00-8EF0-41EE-B35B-C492A2CD84F1}" destId="{1516A366-0B89-4AE2-ACC0-AB467FE825F6}" srcOrd="0" destOrd="0" presId="urn:microsoft.com/office/officeart/2005/8/layout/vList5"/>
    <dgm:cxn modelId="{F2F7B452-F792-4C19-B86F-D7470F063634}" type="presParOf" srcId="{58544B00-8EF0-41EE-B35B-C492A2CD84F1}" destId="{A8C023A3-C1FC-4946-8660-5B729B83C22F}" srcOrd="1" destOrd="0" presId="urn:microsoft.com/office/officeart/2005/8/layout/vList5"/>
    <dgm:cxn modelId="{C01A86E6-6B22-4623-A90D-37CC35E913A1}" type="presParOf" srcId="{FA567BBA-BEE4-405D-9F49-AB406344F5CC}" destId="{F6AC301F-693C-4790-A84E-2076AB3079A8}" srcOrd="5" destOrd="0" presId="urn:microsoft.com/office/officeart/2005/8/layout/vList5"/>
    <dgm:cxn modelId="{9A65EB15-59AE-4754-A66C-A5F522B80822}" type="presParOf" srcId="{FA567BBA-BEE4-405D-9F49-AB406344F5CC}" destId="{9CD48B3B-87FC-4E22-9772-5F837752509A}" srcOrd="6" destOrd="0" presId="urn:microsoft.com/office/officeart/2005/8/layout/vList5"/>
    <dgm:cxn modelId="{43B29DF6-C094-4A3E-9416-7B5976181F7D}" type="presParOf" srcId="{9CD48B3B-87FC-4E22-9772-5F837752509A}" destId="{F266901C-DD2E-489D-A913-412F88FF28CC}" srcOrd="0" destOrd="0" presId="urn:microsoft.com/office/officeart/2005/8/layout/vList5"/>
    <dgm:cxn modelId="{2999DDA0-CBAF-4982-8834-EEE10D053B56}" type="presParOf" srcId="{FA567BBA-BEE4-405D-9F49-AB406344F5CC}" destId="{4A04F00E-ACFA-414D-9E89-1E9570C5D775}" srcOrd="7" destOrd="0" presId="urn:microsoft.com/office/officeart/2005/8/layout/vList5"/>
    <dgm:cxn modelId="{57FAC649-8FD8-44D1-8754-E47344B1C715}" type="presParOf" srcId="{FA567BBA-BEE4-405D-9F49-AB406344F5CC}" destId="{53E50C52-5803-45A8-BA14-038A957E4C51}" srcOrd="8" destOrd="0" presId="urn:microsoft.com/office/officeart/2005/8/layout/vList5"/>
    <dgm:cxn modelId="{A8B4EDFF-9407-4710-B7A2-EFCEDDD29789}" type="presParOf" srcId="{53E50C52-5803-45A8-BA14-038A957E4C51}" destId="{9BD32C3D-F148-480C-92F9-1C1568A0A72D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A37AFE-01A9-49E2-9837-8703A05740C5}" type="doc">
      <dgm:prSet loTypeId="urn:microsoft.com/office/officeart/2005/8/layout/pList1" loCatId="list" qsTypeId="urn:microsoft.com/office/officeart/2005/8/quickstyle/simple1" qsCatId="simple" csTypeId="urn:microsoft.com/office/officeart/2005/8/colors/colorful3" csCatId="colorful" phldr="1"/>
      <dgm:spPr/>
    </dgm:pt>
    <dgm:pt modelId="{2EC3F9FD-8DBD-4E25-B5A3-BF1AAB010C4F}">
      <dgm:prSet phldrT="[Texto]"/>
      <dgm:spPr/>
      <dgm:t>
        <a:bodyPr/>
        <a:lstStyle/>
        <a:p>
          <a:r>
            <a:rPr lang="es-MX" b="1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Bilaterales</a:t>
          </a:r>
        </a:p>
        <a:p>
          <a:r>
            <a:rPr lang="es-MX" b="1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Entre 2 sujetos de derecho internacional</a:t>
          </a:r>
          <a:endParaRPr lang="es-MX" b="1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DB5C784-181E-4F65-8842-A26E0D64D6D3}" type="parTrans" cxnId="{B0E72291-57DC-4212-8164-55C6AFABFFE3}">
      <dgm:prSet/>
      <dgm:spPr/>
      <dgm:t>
        <a:bodyPr/>
        <a:lstStyle/>
        <a:p>
          <a:endParaRPr lang="en-US"/>
        </a:p>
      </dgm:t>
    </dgm:pt>
    <dgm:pt modelId="{7063D5D3-2719-4030-A954-7BADD6D217A6}" type="sibTrans" cxnId="{B0E72291-57DC-4212-8164-55C6AFABFFE3}">
      <dgm:prSet/>
      <dgm:spPr/>
      <dgm:t>
        <a:bodyPr/>
        <a:lstStyle/>
        <a:p>
          <a:endParaRPr lang="en-US"/>
        </a:p>
      </dgm:t>
    </dgm:pt>
    <dgm:pt modelId="{DA0361CF-83DE-4926-9B21-402F90134A79}">
      <dgm:prSet phldrT="[Texto]"/>
      <dgm:spPr/>
      <dgm:t>
        <a:bodyPr/>
        <a:lstStyle/>
        <a:p>
          <a:r>
            <a:rPr lang="es-MX" b="1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Multilaterales</a:t>
          </a:r>
        </a:p>
        <a:p>
          <a:r>
            <a:rPr lang="es-MX" b="1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Más de 3 sujetos de derecho internacional</a:t>
          </a:r>
          <a:endParaRPr lang="es-MX" b="1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7690EC4F-727C-4D32-B83E-8099533D3972}" type="parTrans" cxnId="{BB24A8BA-382E-4963-9A09-C854032D1DF6}">
      <dgm:prSet/>
      <dgm:spPr/>
      <dgm:t>
        <a:bodyPr/>
        <a:lstStyle/>
        <a:p>
          <a:endParaRPr lang="en-US"/>
        </a:p>
      </dgm:t>
    </dgm:pt>
    <dgm:pt modelId="{8320B837-C224-4C83-BDC7-43950DFF1900}" type="sibTrans" cxnId="{BB24A8BA-382E-4963-9A09-C854032D1DF6}">
      <dgm:prSet/>
      <dgm:spPr/>
      <dgm:t>
        <a:bodyPr/>
        <a:lstStyle/>
        <a:p>
          <a:endParaRPr lang="en-US"/>
        </a:p>
      </dgm:t>
    </dgm:pt>
    <dgm:pt modelId="{54DDE37C-41B1-43C2-B873-1768A248FBF8}" type="pres">
      <dgm:prSet presAssocID="{51A37AFE-01A9-49E2-9837-8703A05740C5}" presName="Name0" presStyleCnt="0">
        <dgm:presLayoutVars>
          <dgm:dir/>
          <dgm:resizeHandles val="exact"/>
        </dgm:presLayoutVars>
      </dgm:prSet>
      <dgm:spPr/>
    </dgm:pt>
    <dgm:pt modelId="{10ECA951-5D26-4EDB-91D3-D0DED1586D89}" type="pres">
      <dgm:prSet presAssocID="{2EC3F9FD-8DBD-4E25-B5A3-BF1AAB010C4F}" presName="compNode" presStyleCnt="0"/>
      <dgm:spPr/>
    </dgm:pt>
    <dgm:pt modelId="{2EF0441E-3D16-4585-BC06-5582F1F16563}" type="pres">
      <dgm:prSet presAssocID="{2EC3F9FD-8DBD-4E25-B5A3-BF1AAB010C4F}" presName="pictRect" presStyleLbl="node1" presStyleIdx="0" presStyleCnt="2" custScaleY="6908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D7A05B3-5CCD-478B-823A-34C4429F0721}" type="pres">
      <dgm:prSet presAssocID="{2EC3F9FD-8DBD-4E25-B5A3-BF1AAB010C4F}" presName="textRect" presStyleLbl="revTx" presStyleIdx="0" presStyleCnt="2" custScaleX="13227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86F015-C567-4FFC-93DA-97120C3F64D5}" type="pres">
      <dgm:prSet presAssocID="{7063D5D3-2719-4030-A954-7BADD6D217A6}" presName="sibTrans" presStyleLbl="sibTrans2D1" presStyleIdx="0" presStyleCnt="0"/>
      <dgm:spPr/>
      <dgm:t>
        <a:bodyPr/>
        <a:lstStyle/>
        <a:p>
          <a:endParaRPr lang="es-MX"/>
        </a:p>
      </dgm:t>
    </dgm:pt>
    <dgm:pt modelId="{BC3BE829-2E87-4C10-B438-F1F31CF99702}" type="pres">
      <dgm:prSet presAssocID="{DA0361CF-83DE-4926-9B21-402F90134A79}" presName="compNode" presStyleCnt="0"/>
      <dgm:spPr/>
    </dgm:pt>
    <dgm:pt modelId="{1764F6A2-AC33-455A-B5DC-B15B4988FA82}" type="pres">
      <dgm:prSet presAssocID="{DA0361CF-83DE-4926-9B21-402F90134A79}" presName="pictRect" presStyleLbl="node1" presStyleIdx="1" presStyleCnt="2" custScaleY="6908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F832A52-31BC-4847-85B6-07DEEFE2EE21}" type="pres">
      <dgm:prSet presAssocID="{DA0361CF-83DE-4926-9B21-402F90134A79}" presName="textRec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96D1BBE-1AF6-4663-A47C-7C7042400623}" type="presOf" srcId="{51A37AFE-01A9-49E2-9837-8703A05740C5}" destId="{54DDE37C-41B1-43C2-B873-1768A248FBF8}" srcOrd="0" destOrd="0" presId="urn:microsoft.com/office/officeart/2005/8/layout/pList1"/>
    <dgm:cxn modelId="{E50E7499-7AEF-4E27-BFAD-DDE1E10300DC}" type="presOf" srcId="{DA0361CF-83DE-4926-9B21-402F90134A79}" destId="{9F832A52-31BC-4847-85B6-07DEEFE2EE21}" srcOrd="0" destOrd="0" presId="urn:microsoft.com/office/officeart/2005/8/layout/pList1"/>
    <dgm:cxn modelId="{BB24A8BA-382E-4963-9A09-C854032D1DF6}" srcId="{51A37AFE-01A9-49E2-9837-8703A05740C5}" destId="{DA0361CF-83DE-4926-9B21-402F90134A79}" srcOrd="1" destOrd="0" parTransId="{7690EC4F-727C-4D32-B83E-8099533D3972}" sibTransId="{8320B837-C224-4C83-BDC7-43950DFF1900}"/>
    <dgm:cxn modelId="{B0E72291-57DC-4212-8164-55C6AFABFFE3}" srcId="{51A37AFE-01A9-49E2-9837-8703A05740C5}" destId="{2EC3F9FD-8DBD-4E25-B5A3-BF1AAB010C4F}" srcOrd="0" destOrd="0" parTransId="{EDB5C784-181E-4F65-8842-A26E0D64D6D3}" sibTransId="{7063D5D3-2719-4030-A954-7BADD6D217A6}"/>
    <dgm:cxn modelId="{0FD61DE3-4188-4112-A07D-22D037866215}" type="presOf" srcId="{2EC3F9FD-8DBD-4E25-B5A3-BF1AAB010C4F}" destId="{4D7A05B3-5CCD-478B-823A-34C4429F0721}" srcOrd="0" destOrd="0" presId="urn:microsoft.com/office/officeart/2005/8/layout/pList1"/>
    <dgm:cxn modelId="{CB0E8CC6-D7F8-4C70-AD72-226312789CF4}" type="presOf" srcId="{7063D5D3-2719-4030-A954-7BADD6D217A6}" destId="{3286F015-C567-4FFC-93DA-97120C3F64D5}" srcOrd="0" destOrd="0" presId="urn:microsoft.com/office/officeart/2005/8/layout/pList1"/>
    <dgm:cxn modelId="{E9A2EFB6-F5B5-4782-A5F9-81CCBDB2805F}" type="presParOf" srcId="{54DDE37C-41B1-43C2-B873-1768A248FBF8}" destId="{10ECA951-5D26-4EDB-91D3-D0DED1586D89}" srcOrd="0" destOrd="0" presId="urn:microsoft.com/office/officeart/2005/8/layout/pList1"/>
    <dgm:cxn modelId="{67FCCE40-77CB-4A23-9626-201169DB4C02}" type="presParOf" srcId="{10ECA951-5D26-4EDB-91D3-D0DED1586D89}" destId="{2EF0441E-3D16-4585-BC06-5582F1F16563}" srcOrd="0" destOrd="0" presId="urn:microsoft.com/office/officeart/2005/8/layout/pList1"/>
    <dgm:cxn modelId="{5297906C-A81B-4EA7-9718-4F247E2BB7AA}" type="presParOf" srcId="{10ECA951-5D26-4EDB-91D3-D0DED1586D89}" destId="{4D7A05B3-5CCD-478B-823A-34C4429F0721}" srcOrd="1" destOrd="0" presId="urn:microsoft.com/office/officeart/2005/8/layout/pList1"/>
    <dgm:cxn modelId="{AE5EE846-3179-46DA-9BD5-C64FE1130B96}" type="presParOf" srcId="{54DDE37C-41B1-43C2-B873-1768A248FBF8}" destId="{3286F015-C567-4FFC-93DA-97120C3F64D5}" srcOrd="1" destOrd="0" presId="urn:microsoft.com/office/officeart/2005/8/layout/pList1"/>
    <dgm:cxn modelId="{C040A085-1BBC-4E0F-87C8-D0087AF96C7F}" type="presParOf" srcId="{54DDE37C-41B1-43C2-B873-1768A248FBF8}" destId="{BC3BE829-2E87-4C10-B438-F1F31CF99702}" srcOrd="2" destOrd="0" presId="urn:microsoft.com/office/officeart/2005/8/layout/pList1"/>
    <dgm:cxn modelId="{7C4CEF1E-DFA4-49F7-8CD1-1D5AFC472C7E}" type="presParOf" srcId="{BC3BE829-2E87-4C10-B438-F1F31CF99702}" destId="{1764F6A2-AC33-455A-B5DC-B15B4988FA82}" srcOrd="0" destOrd="0" presId="urn:microsoft.com/office/officeart/2005/8/layout/pList1"/>
    <dgm:cxn modelId="{009FEA8F-EB86-472A-A62B-5116BC580136}" type="presParOf" srcId="{BC3BE829-2E87-4C10-B438-F1F31CF99702}" destId="{9F832A52-31BC-4847-85B6-07DEEFE2EE21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66514DBB-7CA3-40A5-80F3-6B177EAA8C15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s-MX"/>
        </a:p>
      </dgm:t>
    </dgm:pt>
    <dgm:pt modelId="{5F454000-828E-4315-A864-9A92880E8C09}">
      <dgm:prSet/>
      <dgm:spPr/>
      <dgm:t>
        <a:bodyPr/>
        <a:lstStyle/>
        <a:p>
          <a:pPr rtl="0"/>
          <a:r>
            <a:rPr lang="es-MX" smtClean="0"/>
            <a:t>Normas de la OMC( anti-dumping, subsidios e impuestos compensatorios)</a:t>
          </a:r>
          <a:endParaRPr lang="es-MX"/>
        </a:p>
      </dgm:t>
    </dgm:pt>
    <dgm:pt modelId="{90D807AE-BDB1-4FBB-A1E7-D9874A503D54}" type="parTrans" cxnId="{7BB7AC85-BED0-4514-A0F6-13034680CE4C}">
      <dgm:prSet/>
      <dgm:spPr/>
      <dgm:t>
        <a:bodyPr/>
        <a:lstStyle/>
        <a:p>
          <a:endParaRPr lang="es-MX"/>
        </a:p>
      </dgm:t>
    </dgm:pt>
    <dgm:pt modelId="{F174D76E-7D2E-4ACA-B645-6375961E0B36}" type="sibTrans" cxnId="{7BB7AC85-BED0-4514-A0F6-13034680CE4C}">
      <dgm:prSet/>
      <dgm:spPr/>
      <dgm:t>
        <a:bodyPr/>
        <a:lstStyle/>
        <a:p>
          <a:endParaRPr lang="es-MX"/>
        </a:p>
      </dgm:t>
    </dgm:pt>
    <dgm:pt modelId="{3CAE4ED2-7E93-4AA7-8107-B6C3ADB719A0}">
      <dgm:prSet/>
      <dgm:spPr/>
      <dgm:t>
        <a:bodyPr/>
        <a:lstStyle/>
        <a:p>
          <a:pPr rtl="0"/>
          <a:r>
            <a:rPr lang="es-MX" smtClean="0"/>
            <a:t>Entendimiento sobre la solución de diferencias  y comercio y medio ambiente.</a:t>
          </a:r>
          <a:endParaRPr lang="es-MX"/>
        </a:p>
      </dgm:t>
    </dgm:pt>
    <dgm:pt modelId="{B8360BB6-79A4-4E9A-B632-F745E4D587B0}" type="parTrans" cxnId="{F23FE6F3-7B73-4D82-B772-1A7B4F772110}">
      <dgm:prSet/>
      <dgm:spPr/>
      <dgm:t>
        <a:bodyPr/>
        <a:lstStyle/>
        <a:p>
          <a:endParaRPr lang="es-MX"/>
        </a:p>
      </dgm:t>
    </dgm:pt>
    <dgm:pt modelId="{F699038B-5164-41E4-A547-5DC11348A2CE}" type="sibTrans" cxnId="{F23FE6F3-7B73-4D82-B772-1A7B4F772110}">
      <dgm:prSet/>
      <dgm:spPr/>
      <dgm:t>
        <a:bodyPr/>
        <a:lstStyle/>
        <a:p>
          <a:endParaRPr lang="es-MX"/>
        </a:p>
      </dgm:t>
    </dgm:pt>
    <dgm:pt modelId="{F0CDF0C2-68CB-4869-87DA-50ECF3D4A39B}">
      <dgm:prSet/>
      <dgm:spPr/>
      <dgm:t>
        <a:bodyPr/>
        <a:lstStyle/>
        <a:p>
          <a:pPr rtl="0"/>
          <a:r>
            <a:rPr lang="es-MX" b="1" smtClean="0"/>
            <a:t>En la  conferencia de Cancún, en el 2003 .</a:t>
          </a:r>
          <a:endParaRPr lang="es-MX"/>
        </a:p>
      </dgm:t>
    </dgm:pt>
    <dgm:pt modelId="{779A598B-43E2-487A-8ADE-0CAF887D48A6}" type="parTrans" cxnId="{F2AF94EC-5002-43B3-8BAE-B2DACA93C21C}">
      <dgm:prSet/>
      <dgm:spPr/>
      <dgm:t>
        <a:bodyPr/>
        <a:lstStyle/>
        <a:p>
          <a:endParaRPr lang="es-MX"/>
        </a:p>
      </dgm:t>
    </dgm:pt>
    <dgm:pt modelId="{73107D9E-49A2-4312-BA59-D7F999F504F8}" type="sibTrans" cxnId="{F2AF94EC-5002-43B3-8BAE-B2DACA93C21C}">
      <dgm:prSet/>
      <dgm:spPr/>
      <dgm:t>
        <a:bodyPr/>
        <a:lstStyle/>
        <a:p>
          <a:endParaRPr lang="es-MX"/>
        </a:p>
      </dgm:t>
    </dgm:pt>
    <dgm:pt modelId="{FA554F00-01CD-4ED1-8526-EFCBA701923E}">
      <dgm:prSet/>
      <dgm:spPr/>
      <dgm:t>
        <a:bodyPr/>
        <a:lstStyle/>
        <a:p>
          <a:pPr rtl="0"/>
          <a:r>
            <a:rPr lang="es-MX" smtClean="0"/>
            <a:t>Deuda externa y finanzas.</a:t>
          </a:r>
          <a:endParaRPr lang="es-MX"/>
        </a:p>
      </dgm:t>
    </dgm:pt>
    <dgm:pt modelId="{1FF765B5-117F-4349-ABFB-6D78840B59D0}" type="parTrans" cxnId="{0A1E41EF-8C57-429B-9845-54C63081F52F}">
      <dgm:prSet/>
      <dgm:spPr/>
      <dgm:t>
        <a:bodyPr/>
        <a:lstStyle/>
        <a:p>
          <a:endParaRPr lang="es-MX"/>
        </a:p>
      </dgm:t>
    </dgm:pt>
    <dgm:pt modelId="{17548E4E-91CA-4102-A4BC-C18DB5C991B6}" type="sibTrans" cxnId="{0A1E41EF-8C57-429B-9845-54C63081F52F}">
      <dgm:prSet/>
      <dgm:spPr/>
      <dgm:t>
        <a:bodyPr/>
        <a:lstStyle/>
        <a:p>
          <a:endParaRPr lang="es-MX"/>
        </a:p>
      </dgm:t>
    </dgm:pt>
    <dgm:pt modelId="{2827E234-C4AC-46DD-B095-11C175D2C1BA}">
      <dgm:prSet/>
      <dgm:spPr/>
      <dgm:t>
        <a:bodyPr/>
        <a:lstStyle/>
        <a:p>
          <a:pPr rtl="0"/>
          <a:r>
            <a:rPr lang="es-MX" smtClean="0"/>
            <a:t>Comercio y transferencia de tecnología.</a:t>
          </a:r>
          <a:endParaRPr lang="es-MX"/>
        </a:p>
      </dgm:t>
    </dgm:pt>
    <dgm:pt modelId="{1C567128-3696-490D-99AB-12785C9AB976}" type="parTrans" cxnId="{E43FB4A4-37D3-4271-B944-E369877ED42F}">
      <dgm:prSet/>
      <dgm:spPr/>
      <dgm:t>
        <a:bodyPr/>
        <a:lstStyle/>
        <a:p>
          <a:endParaRPr lang="es-MX"/>
        </a:p>
      </dgm:t>
    </dgm:pt>
    <dgm:pt modelId="{708E8068-FD4F-4966-B1F7-AF3F3292302A}" type="sibTrans" cxnId="{E43FB4A4-37D3-4271-B944-E369877ED42F}">
      <dgm:prSet/>
      <dgm:spPr/>
      <dgm:t>
        <a:bodyPr/>
        <a:lstStyle/>
        <a:p>
          <a:endParaRPr lang="es-MX"/>
        </a:p>
      </dgm:t>
    </dgm:pt>
    <dgm:pt modelId="{46642111-867B-415C-94D1-7B091AB37B30}" type="pres">
      <dgm:prSet presAssocID="{66514DBB-7CA3-40A5-80F3-6B177EAA8C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ECB1F2F5-9F84-40FF-AF7A-DBC9D377A214}" type="pres">
      <dgm:prSet presAssocID="{66514DBB-7CA3-40A5-80F3-6B177EAA8C15}" presName="Name1" presStyleCnt="0"/>
      <dgm:spPr/>
    </dgm:pt>
    <dgm:pt modelId="{7B8D3A65-E131-4AC3-BD80-0CB21A8B53E6}" type="pres">
      <dgm:prSet presAssocID="{66514DBB-7CA3-40A5-80F3-6B177EAA8C15}" presName="cycle" presStyleCnt="0"/>
      <dgm:spPr/>
    </dgm:pt>
    <dgm:pt modelId="{C1674C66-2831-45CB-A480-8ED5F7BD2CB6}" type="pres">
      <dgm:prSet presAssocID="{66514DBB-7CA3-40A5-80F3-6B177EAA8C15}" presName="srcNode" presStyleLbl="node1" presStyleIdx="0" presStyleCnt="5"/>
      <dgm:spPr/>
    </dgm:pt>
    <dgm:pt modelId="{800C9ACF-17EF-4007-B05A-BF96C09F2FC9}" type="pres">
      <dgm:prSet presAssocID="{66514DBB-7CA3-40A5-80F3-6B177EAA8C15}" presName="conn" presStyleLbl="parChTrans1D2" presStyleIdx="0" presStyleCnt="1"/>
      <dgm:spPr/>
      <dgm:t>
        <a:bodyPr/>
        <a:lstStyle/>
        <a:p>
          <a:endParaRPr lang="es-MX"/>
        </a:p>
      </dgm:t>
    </dgm:pt>
    <dgm:pt modelId="{496A7ACA-3AD8-441F-998D-0E36FA4ADAE6}" type="pres">
      <dgm:prSet presAssocID="{66514DBB-7CA3-40A5-80F3-6B177EAA8C15}" presName="extraNode" presStyleLbl="node1" presStyleIdx="0" presStyleCnt="5"/>
      <dgm:spPr/>
    </dgm:pt>
    <dgm:pt modelId="{54B76FE3-C7A5-4145-A159-72271EC16B61}" type="pres">
      <dgm:prSet presAssocID="{66514DBB-7CA3-40A5-80F3-6B177EAA8C15}" presName="dstNode" presStyleLbl="node1" presStyleIdx="0" presStyleCnt="5"/>
      <dgm:spPr/>
    </dgm:pt>
    <dgm:pt modelId="{DD485270-AA16-42ED-BB5E-160F52A91BB4}" type="pres">
      <dgm:prSet presAssocID="{5F454000-828E-4315-A864-9A92880E8C09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EEC235-468D-4EC1-B0E8-9E6C18FE19BF}" type="pres">
      <dgm:prSet presAssocID="{5F454000-828E-4315-A864-9A92880E8C09}" presName="accent_1" presStyleCnt="0"/>
      <dgm:spPr/>
    </dgm:pt>
    <dgm:pt modelId="{71E032C2-E968-4DBD-9026-E08CE7DA6369}" type="pres">
      <dgm:prSet presAssocID="{5F454000-828E-4315-A864-9A92880E8C09}" presName="accentRepeatNode" presStyleLbl="solidFgAcc1" presStyleIdx="0" presStyleCnt="5"/>
      <dgm:spPr/>
    </dgm:pt>
    <dgm:pt modelId="{842DCE2B-6868-4868-8F36-38252A287D8A}" type="pres">
      <dgm:prSet presAssocID="{3CAE4ED2-7E93-4AA7-8107-B6C3ADB719A0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F3BEDB-EF10-41E7-A197-B3AB9C622B5C}" type="pres">
      <dgm:prSet presAssocID="{3CAE4ED2-7E93-4AA7-8107-B6C3ADB719A0}" presName="accent_2" presStyleCnt="0"/>
      <dgm:spPr/>
    </dgm:pt>
    <dgm:pt modelId="{4F39C4A1-6223-4E2C-9D45-F6E3B172C7D8}" type="pres">
      <dgm:prSet presAssocID="{3CAE4ED2-7E93-4AA7-8107-B6C3ADB719A0}" presName="accentRepeatNode" presStyleLbl="solidFgAcc1" presStyleIdx="1" presStyleCnt="5"/>
      <dgm:spPr/>
    </dgm:pt>
    <dgm:pt modelId="{A26EAE45-FD1C-417C-8F6B-97B55F93C849}" type="pres">
      <dgm:prSet presAssocID="{F0CDF0C2-68CB-4869-87DA-50ECF3D4A39B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D50286-3D90-4DB2-8F03-8A6EFF19B1B6}" type="pres">
      <dgm:prSet presAssocID="{F0CDF0C2-68CB-4869-87DA-50ECF3D4A39B}" presName="accent_3" presStyleCnt="0"/>
      <dgm:spPr/>
    </dgm:pt>
    <dgm:pt modelId="{5DB4E232-E339-4FBE-8196-74AD2CF95DCB}" type="pres">
      <dgm:prSet presAssocID="{F0CDF0C2-68CB-4869-87DA-50ECF3D4A39B}" presName="accentRepeatNode" presStyleLbl="solidFgAcc1" presStyleIdx="2" presStyleCnt="5"/>
      <dgm:spPr/>
    </dgm:pt>
    <dgm:pt modelId="{CC438F08-C86F-4AEF-BEE6-F6180139AC79}" type="pres">
      <dgm:prSet presAssocID="{FA554F00-01CD-4ED1-8526-EFCBA701923E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1AC7EC-468F-4B2A-8398-43103B3263F2}" type="pres">
      <dgm:prSet presAssocID="{FA554F00-01CD-4ED1-8526-EFCBA701923E}" presName="accent_4" presStyleCnt="0"/>
      <dgm:spPr/>
    </dgm:pt>
    <dgm:pt modelId="{7844D312-48AB-413F-9B00-77745B7CDEFF}" type="pres">
      <dgm:prSet presAssocID="{FA554F00-01CD-4ED1-8526-EFCBA701923E}" presName="accentRepeatNode" presStyleLbl="solidFgAcc1" presStyleIdx="3" presStyleCnt="5"/>
      <dgm:spPr/>
    </dgm:pt>
    <dgm:pt modelId="{C0A51C5A-533D-40A4-8669-F38BBA9C2C9B}" type="pres">
      <dgm:prSet presAssocID="{2827E234-C4AC-46DD-B095-11C175D2C1BA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BA32ECE-3230-4CF0-8D02-862D1D5EFEC8}" type="pres">
      <dgm:prSet presAssocID="{2827E234-C4AC-46DD-B095-11C175D2C1BA}" presName="accent_5" presStyleCnt="0"/>
      <dgm:spPr/>
    </dgm:pt>
    <dgm:pt modelId="{D5A948EB-28A6-455F-9AAA-35FBC999D8D7}" type="pres">
      <dgm:prSet presAssocID="{2827E234-C4AC-46DD-B095-11C175D2C1BA}" presName="accentRepeatNode" presStyleLbl="solidFgAcc1" presStyleIdx="4" presStyleCnt="5"/>
      <dgm:spPr/>
    </dgm:pt>
  </dgm:ptLst>
  <dgm:cxnLst>
    <dgm:cxn modelId="{C70E3E75-48E7-44F0-AFB0-5CD466D56307}" type="presOf" srcId="{66514DBB-7CA3-40A5-80F3-6B177EAA8C15}" destId="{46642111-867B-415C-94D1-7B091AB37B30}" srcOrd="0" destOrd="0" presId="urn:microsoft.com/office/officeart/2008/layout/VerticalCurvedList"/>
    <dgm:cxn modelId="{6C1F7DB3-1D7F-40E8-BD24-3DCFBC9292AD}" type="presOf" srcId="{FA554F00-01CD-4ED1-8526-EFCBA701923E}" destId="{CC438F08-C86F-4AEF-BEE6-F6180139AC79}" srcOrd="0" destOrd="0" presId="urn:microsoft.com/office/officeart/2008/layout/VerticalCurvedList"/>
    <dgm:cxn modelId="{7BB7AC85-BED0-4514-A0F6-13034680CE4C}" srcId="{66514DBB-7CA3-40A5-80F3-6B177EAA8C15}" destId="{5F454000-828E-4315-A864-9A92880E8C09}" srcOrd="0" destOrd="0" parTransId="{90D807AE-BDB1-4FBB-A1E7-D9874A503D54}" sibTransId="{F174D76E-7D2E-4ACA-B645-6375961E0B36}"/>
    <dgm:cxn modelId="{F4CC34E3-3D2C-45C9-914C-4A4A761DC533}" type="presOf" srcId="{3CAE4ED2-7E93-4AA7-8107-B6C3ADB719A0}" destId="{842DCE2B-6868-4868-8F36-38252A287D8A}" srcOrd="0" destOrd="0" presId="urn:microsoft.com/office/officeart/2008/layout/VerticalCurvedList"/>
    <dgm:cxn modelId="{0A1E41EF-8C57-429B-9845-54C63081F52F}" srcId="{66514DBB-7CA3-40A5-80F3-6B177EAA8C15}" destId="{FA554F00-01CD-4ED1-8526-EFCBA701923E}" srcOrd="3" destOrd="0" parTransId="{1FF765B5-117F-4349-ABFB-6D78840B59D0}" sibTransId="{17548E4E-91CA-4102-A4BC-C18DB5C991B6}"/>
    <dgm:cxn modelId="{D32EE86A-2931-4729-A735-CF4EF9CA1EB4}" type="presOf" srcId="{F174D76E-7D2E-4ACA-B645-6375961E0B36}" destId="{800C9ACF-17EF-4007-B05A-BF96C09F2FC9}" srcOrd="0" destOrd="0" presId="urn:microsoft.com/office/officeart/2008/layout/VerticalCurvedList"/>
    <dgm:cxn modelId="{C1459155-CD74-4EDA-8651-548B32894E0D}" type="presOf" srcId="{2827E234-C4AC-46DD-B095-11C175D2C1BA}" destId="{C0A51C5A-533D-40A4-8669-F38BBA9C2C9B}" srcOrd="0" destOrd="0" presId="urn:microsoft.com/office/officeart/2008/layout/VerticalCurvedList"/>
    <dgm:cxn modelId="{F23FE6F3-7B73-4D82-B772-1A7B4F772110}" srcId="{66514DBB-7CA3-40A5-80F3-6B177EAA8C15}" destId="{3CAE4ED2-7E93-4AA7-8107-B6C3ADB719A0}" srcOrd="1" destOrd="0" parTransId="{B8360BB6-79A4-4E9A-B632-F745E4D587B0}" sibTransId="{F699038B-5164-41E4-A547-5DC11348A2CE}"/>
    <dgm:cxn modelId="{F2AF94EC-5002-43B3-8BAE-B2DACA93C21C}" srcId="{66514DBB-7CA3-40A5-80F3-6B177EAA8C15}" destId="{F0CDF0C2-68CB-4869-87DA-50ECF3D4A39B}" srcOrd="2" destOrd="0" parTransId="{779A598B-43E2-487A-8ADE-0CAF887D48A6}" sibTransId="{73107D9E-49A2-4312-BA59-D7F999F504F8}"/>
    <dgm:cxn modelId="{51A94843-0B1B-475B-B3DC-EC432767AE53}" type="presOf" srcId="{F0CDF0C2-68CB-4869-87DA-50ECF3D4A39B}" destId="{A26EAE45-FD1C-417C-8F6B-97B55F93C849}" srcOrd="0" destOrd="0" presId="urn:microsoft.com/office/officeart/2008/layout/VerticalCurvedList"/>
    <dgm:cxn modelId="{E43FB4A4-37D3-4271-B944-E369877ED42F}" srcId="{66514DBB-7CA3-40A5-80F3-6B177EAA8C15}" destId="{2827E234-C4AC-46DD-B095-11C175D2C1BA}" srcOrd="4" destOrd="0" parTransId="{1C567128-3696-490D-99AB-12785C9AB976}" sibTransId="{708E8068-FD4F-4966-B1F7-AF3F3292302A}"/>
    <dgm:cxn modelId="{A4E71EE5-7DE8-4AE6-BCA1-D2B99D027C03}" type="presOf" srcId="{5F454000-828E-4315-A864-9A92880E8C09}" destId="{DD485270-AA16-42ED-BB5E-160F52A91BB4}" srcOrd="0" destOrd="0" presId="urn:microsoft.com/office/officeart/2008/layout/VerticalCurvedList"/>
    <dgm:cxn modelId="{D17A34EB-543E-43E0-96E7-08500B37044C}" type="presParOf" srcId="{46642111-867B-415C-94D1-7B091AB37B30}" destId="{ECB1F2F5-9F84-40FF-AF7A-DBC9D377A214}" srcOrd="0" destOrd="0" presId="urn:microsoft.com/office/officeart/2008/layout/VerticalCurvedList"/>
    <dgm:cxn modelId="{8B03B48F-3293-4008-AB1E-3C9E94C69B10}" type="presParOf" srcId="{ECB1F2F5-9F84-40FF-AF7A-DBC9D377A214}" destId="{7B8D3A65-E131-4AC3-BD80-0CB21A8B53E6}" srcOrd="0" destOrd="0" presId="urn:microsoft.com/office/officeart/2008/layout/VerticalCurvedList"/>
    <dgm:cxn modelId="{F635BE62-762E-45FE-8A1D-9492F4BAB4A9}" type="presParOf" srcId="{7B8D3A65-E131-4AC3-BD80-0CB21A8B53E6}" destId="{C1674C66-2831-45CB-A480-8ED5F7BD2CB6}" srcOrd="0" destOrd="0" presId="urn:microsoft.com/office/officeart/2008/layout/VerticalCurvedList"/>
    <dgm:cxn modelId="{2DAA15D9-EA05-4138-A964-ABAF540149CB}" type="presParOf" srcId="{7B8D3A65-E131-4AC3-BD80-0CB21A8B53E6}" destId="{800C9ACF-17EF-4007-B05A-BF96C09F2FC9}" srcOrd="1" destOrd="0" presId="urn:microsoft.com/office/officeart/2008/layout/VerticalCurvedList"/>
    <dgm:cxn modelId="{B4A34C26-B1E3-49DE-B353-63E5CB068A2F}" type="presParOf" srcId="{7B8D3A65-E131-4AC3-BD80-0CB21A8B53E6}" destId="{496A7ACA-3AD8-441F-998D-0E36FA4ADAE6}" srcOrd="2" destOrd="0" presId="urn:microsoft.com/office/officeart/2008/layout/VerticalCurvedList"/>
    <dgm:cxn modelId="{F090B1BB-7590-4ECB-B201-01EBC972EFF4}" type="presParOf" srcId="{7B8D3A65-E131-4AC3-BD80-0CB21A8B53E6}" destId="{54B76FE3-C7A5-4145-A159-72271EC16B61}" srcOrd="3" destOrd="0" presId="urn:microsoft.com/office/officeart/2008/layout/VerticalCurvedList"/>
    <dgm:cxn modelId="{54F53C61-54F7-4FA8-AF60-E0E6342AF477}" type="presParOf" srcId="{ECB1F2F5-9F84-40FF-AF7A-DBC9D377A214}" destId="{DD485270-AA16-42ED-BB5E-160F52A91BB4}" srcOrd="1" destOrd="0" presId="urn:microsoft.com/office/officeart/2008/layout/VerticalCurvedList"/>
    <dgm:cxn modelId="{EA8074FF-B4C5-481F-AA52-FC0A4242B8E1}" type="presParOf" srcId="{ECB1F2F5-9F84-40FF-AF7A-DBC9D377A214}" destId="{DFEEC235-468D-4EC1-B0E8-9E6C18FE19BF}" srcOrd="2" destOrd="0" presId="urn:microsoft.com/office/officeart/2008/layout/VerticalCurvedList"/>
    <dgm:cxn modelId="{AB4859FC-0219-499A-8D8E-655F3613E043}" type="presParOf" srcId="{DFEEC235-468D-4EC1-B0E8-9E6C18FE19BF}" destId="{71E032C2-E968-4DBD-9026-E08CE7DA6369}" srcOrd="0" destOrd="0" presId="urn:microsoft.com/office/officeart/2008/layout/VerticalCurvedList"/>
    <dgm:cxn modelId="{E6931F7A-B200-481B-B12D-056E7EE4B422}" type="presParOf" srcId="{ECB1F2F5-9F84-40FF-AF7A-DBC9D377A214}" destId="{842DCE2B-6868-4868-8F36-38252A287D8A}" srcOrd="3" destOrd="0" presId="urn:microsoft.com/office/officeart/2008/layout/VerticalCurvedList"/>
    <dgm:cxn modelId="{1D0B3F6E-C60D-4759-845C-A25C265936D5}" type="presParOf" srcId="{ECB1F2F5-9F84-40FF-AF7A-DBC9D377A214}" destId="{CDF3BEDB-EF10-41E7-A197-B3AB9C622B5C}" srcOrd="4" destOrd="0" presId="urn:microsoft.com/office/officeart/2008/layout/VerticalCurvedList"/>
    <dgm:cxn modelId="{C071CC54-91AF-42CA-BA45-4E1E4480635F}" type="presParOf" srcId="{CDF3BEDB-EF10-41E7-A197-B3AB9C622B5C}" destId="{4F39C4A1-6223-4E2C-9D45-F6E3B172C7D8}" srcOrd="0" destOrd="0" presId="urn:microsoft.com/office/officeart/2008/layout/VerticalCurvedList"/>
    <dgm:cxn modelId="{78E4A633-14D2-40E8-8945-ACBB0820C537}" type="presParOf" srcId="{ECB1F2F5-9F84-40FF-AF7A-DBC9D377A214}" destId="{A26EAE45-FD1C-417C-8F6B-97B55F93C849}" srcOrd="5" destOrd="0" presId="urn:microsoft.com/office/officeart/2008/layout/VerticalCurvedList"/>
    <dgm:cxn modelId="{68BF6C7F-3D2F-474D-93C5-F37C9801466D}" type="presParOf" srcId="{ECB1F2F5-9F84-40FF-AF7A-DBC9D377A214}" destId="{DED50286-3D90-4DB2-8F03-8A6EFF19B1B6}" srcOrd="6" destOrd="0" presId="urn:microsoft.com/office/officeart/2008/layout/VerticalCurvedList"/>
    <dgm:cxn modelId="{2AFF6A79-BEDD-4679-A690-023CF39E02F3}" type="presParOf" srcId="{DED50286-3D90-4DB2-8F03-8A6EFF19B1B6}" destId="{5DB4E232-E339-4FBE-8196-74AD2CF95DCB}" srcOrd="0" destOrd="0" presId="urn:microsoft.com/office/officeart/2008/layout/VerticalCurvedList"/>
    <dgm:cxn modelId="{6E036E02-9355-459F-9999-0AE225809C98}" type="presParOf" srcId="{ECB1F2F5-9F84-40FF-AF7A-DBC9D377A214}" destId="{CC438F08-C86F-4AEF-BEE6-F6180139AC79}" srcOrd="7" destOrd="0" presId="urn:microsoft.com/office/officeart/2008/layout/VerticalCurvedList"/>
    <dgm:cxn modelId="{2CE19D10-58DE-45D8-B647-7A681A40A745}" type="presParOf" srcId="{ECB1F2F5-9F84-40FF-AF7A-DBC9D377A214}" destId="{421AC7EC-468F-4B2A-8398-43103B3263F2}" srcOrd="8" destOrd="0" presId="urn:microsoft.com/office/officeart/2008/layout/VerticalCurvedList"/>
    <dgm:cxn modelId="{803F618C-6DD2-4AEC-944A-C0DA00BC5ADA}" type="presParOf" srcId="{421AC7EC-468F-4B2A-8398-43103B3263F2}" destId="{7844D312-48AB-413F-9B00-77745B7CDEFF}" srcOrd="0" destOrd="0" presId="urn:microsoft.com/office/officeart/2008/layout/VerticalCurvedList"/>
    <dgm:cxn modelId="{87B2FD52-B1BA-4909-9155-1DDF188A6860}" type="presParOf" srcId="{ECB1F2F5-9F84-40FF-AF7A-DBC9D377A214}" destId="{C0A51C5A-533D-40A4-8669-F38BBA9C2C9B}" srcOrd="9" destOrd="0" presId="urn:microsoft.com/office/officeart/2008/layout/VerticalCurvedList"/>
    <dgm:cxn modelId="{1FC0753C-A4DF-4120-B8D6-D5961A429CC4}" type="presParOf" srcId="{ECB1F2F5-9F84-40FF-AF7A-DBC9D377A214}" destId="{7BA32ECE-3230-4CF0-8D02-862D1D5EFEC8}" srcOrd="10" destOrd="0" presId="urn:microsoft.com/office/officeart/2008/layout/VerticalCurvedList"/>
    <dgm:cxn modelId="{FFCC80A9-07C0-4A3E-9375-F0490B3A2A0E}" type="presParOf" srcId="{7BA32ECE-3230-4CF0-8D02-862D1D5EFEC8}" destId="{D5A948EB-28A6-455F-9AAA-35FBC999D8D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C9DF1649-44DC-4501-A119-AF1C8050A9C0}" type="doc">
      <dgm:prSet loTypeId="urn:microsoft.com/office/officeart/2005/8/layout/chevron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5BF2D4D9-7FB2-4310-B6B3-E3FFAD3C5B8F}">
      <dgm:prSet phldrT="[Texto]" custT="1"/>
      <dgm:spPr/>
      <dgm:t>
        <a:bodyPr/>
        <a:lstStyle/>
        <a:p>
          <a:r>
            <a:rPr lang="es-MX" sz="1600" dirty="0" smtClean="0"/>
            <a:t>Conferencia Ministerial</a:t>
          </a:r>
          <a:endParaRPr lang="es-MX" sz="1600" dirty="0"/>
        </a:p>
      </dgm:t>
    </dgm:pt>
    <dgm:pt modelId="{6F310CF7-8BF2-4B64-AEF2-C7476756A7A3}" type="parTrans" cxnId="{C2FFC873-01C1-4550-AE92-23122D349CF3}">
      <dgm:prSet/>
      <dgm:spPr/>
      <dgm:t>
        <a:bodyPr/>
        <a:lstStyle/>
        <a:p>
          <a:endParaRPr lang="es-MX"/>
        </a:p>
      </dgm:t>
    </dgm:pt>
    <dgm:pt modelId="{D70E4B8C-20E0-434C-B01C-3769FAF9E83E}" type="sibTrans" cxnId="{C2FFC873-01C1-4550-AE92-23122D349CF3}">
      <dgm:prSet/>
      <dgm:spPr/>
      <dgm:t>
        <a:bodyPr/>
        <a:lstStyle/>
        <a:p>
          <a:endParaRPr lang="es-MX"/>
        </a:p>
      </dgm:t>
    </dgm:pt>
    <dgm:pt modelId="{CEC381D8-1CC8-4BAC-9C9E-CC5B02AA4E66}">
      <dgm:prSet phldrT="[Texto]" custT="1"/>
      <dgm:spPr/>
      <dgm:t>
        <a:bodyPr/>
        <a:lstStyle/>
        <a:p>
          <a:pPr algn="just"/>
          <a:r>
            <a:rPr lang="es-MX" sz="2000" dirty="0" smtClean="0"/>
            <a:t>Habitualmente se reúnen cada 2 años.</a:t>
          </a:r>
          <a:endParaRPr lang="es-MX" sz="2000" dirty="0"/>
        </a:p>
      </dgm:t>
    </dgm:pt>
    <dgm:pt modelId="{CD0B12D6-E7C9-4A1D-B18F-35FE951F1771}" type="parTrans" cxnId="{31FBDB8B-27EF-4BEE-9A07-6A71CD6D2A6D}">
      <dgm:prSet/>
      <dgm:spPr/>
      <dgm:t>
        <a:bodyPr/>
        <a:lstStyle/>
        <a:p>
          <a:endParaRPr lang="es-MX"/>
        </a:p>
      </dgm:t>
    </dgm:pt>
    <dgm:pt modelId="{2527F91B-9FFA-4BBD-9B3C-6D285443D382}" type="sibTrans" cxnId="{31FBDB8B-27EF-4BEE-9A07-6A71CD6D2A6D}">
      <dgm:prSet/>
      <dgm:spPr/>
      <dgm:t>
        <a:bodyPr/>
        <a:lstStyle/>
        <a:p>
          <a:endParaRPr lang="es-MX"/>
        </a:p>
      </dgm:t>
    </dgm:pt>
    <dgm:pt modelId="{4F443CC8-D8EC-4B4F-B793-E142984DE96C}">
      <dgm:prSet phldrT="[Texto]" custT="1"/>
      <dgm:spPr/>
      <dgm:t>
        <a:bodyPr/>
        <a:lstStyle/>
        <a:p>
          <a:pPr algn="just"/>
          <a:r>
            <a:rPr lang="es-MX" sz="2000" dirty="0" smtClean="0"/>
            <a:t>Están representados todos los Miembros de la Organización, países y uniones aduaneras.</a:t>
          </a:r>
          <a:endParaRPr lang="es-MX" sz="2000" dirty="0"/>
        </a:p>
      </dgm:t>
    </dgm:pt>
    <dgm:pt modelId="{E572670F-C64F-4E71-8787-0F7E91504EA0}" type="parTrans" cxnId="{A997B224-B3C9-495D-9ABF-A0A448E7E165}">
      <dgm:prSet/>
      <dgm:spPr/>
      <dgm:t>
        <a:bodyPr/>
        <a:lstStyle/>
        <a:p>
          <a:endParaRPr lang="es-MX"/>
        </a:p>
      </dgm:t>
    </dgm:pt>
    <dgm:pt modelId="{2340A31C-555E-4BCE-A7A6-60BC1B956C25}" type="sibTrans" cxnId="{A997B224-B3C9-495D-9ABF-A0A448E7E165}">
      <dgm:prSet/>
      <dgm:spPr/>
      <dgm:t>
        <a:bodyPr/>
        <a:lstStyle/>
        <a:p>
          <a:endParaRPr lang="es-MX"/>
        </a:p>
      </dgm:t>
    </dgm:pt>
    <dgm:pt modelId="{987F1587-52AE-4A88-AD52-18F75CB33AED}">
      <dgm:prSet phldrT="[Texto]" custT="1"/>
      <dgm:spPr/>
      <dgm:t>
        <a:bodyPr/>
        <a:lstStyle/>
        <a:p>
          <a:r>
            <a:rPr lang="es-MX" sz="1600" dirty="0" smtClean="0"/>
            <a:t>Consejo General</a:t>
          </a:r>
          <a:endParaRPr lang="es-MX" sz="1600" dirty="0"/>
        </a:p>
      </dgm:t>
    </dgm:pt>
    <dgm:pt modelId="{FCB41091-1690-4824-A6C9-644543443709}" type="parTrans" cxnId="{B08F25DD-4DA5-4D5F-8A5A-04C98128F06D}">
      <dgm:prSet/>
      <dgm:spPr/>
      <dgm:t>
        <a:bodyPr/>
        <a:lstStyle/>
        <a:p>
          <a:endParaRPr lang="es-MX"/>
        </a:p>
      </dgm:t>
    </dgm:pt>
    <dgm:pt modelId="{FB318AFD-518C-45FC-B5D5-ECA3949A8D14}" type="sibTrans" cxnId="{B08F25DD-4DA5-4D5F-8A5A-04C98128F06D}">
      <dgm:prSet/>
      <dgm:spPr/>
      <dgm:t>
        <a:bodyPr/>
        <a:lstStyle/>
        <a:p>
          <a:endParaRPr lang="es-MX"/>
        </a:p>
      </dgm:t>
    </dgm:pt>
    <dgm:pt modelId="{33A42754-094C-415C-B7B1-FCC0045BD4B0}">
      <dgm:prSet phldrT="[Texto]" custT="1"/>
      <dgm:spPr/>
      <dgm:t>
        <a:bodyPr/>
        <a:lstStyle/>
        <a:p>
          <a:pPr algn="just"/>
          <a:r>
            <a:rPr lang="es-MX" sz="1800" dirty="0" smtClean="0"/>
            <a:t>Órgano decisorio de mas alto nivel de la OMC, con sede en Ginebra.</a:t>
          </a:r>
          <a:endParaRPr lang="es-MX" sz="1800" dirty="0"/>
        </a:p>
      </dgm:t>
    </dgm:pt>
    <dgm:pt modelId="{4615EDFA-9CA2-48FE-98AC-0C03CA05B659}" type="parTrans" cxnId="{80235A4A-24F4-4142-ADCE-8DF1AE82AF0A}">
      <dgm:prSet/>
      <dgm:spPr/>
      <dgm:t>
        <a:bodyPr/>
        <a:lstStyle/>
        <a:p>
          <a:endParaRPr lang="es-MX"/>
        </a:p>
      </dgm:t>
    </dgm:pt>
    <dgm:pt modelId="{916AAE90-3F1B-449F-AB5F-FB6C715E91B0}" type="sibTrans" cxnId="{80235A4A-24F4-4142-ADCE-8DF1AE82AF0A}">
      <dgm:prSet/>
      <dgm:spPr/>
      <dgm:t>
        <a:bodyPr/>
        <a:lstStyle/>
        <a:p>
          <a:endParaRPr lang="es-MX"/>
        </a:p>
      </dgm:t>
    </dgm:pt>
    <dgm:pt modelId="{25FE8A4A-0626-451C-8DCA-965DD9A147A9}">
      <dgm:prSet custT="1"/>
      <dgm:spPr/>
      <dgm:t>
        <a:bodyPr/>
        <a:lstStyle/>
        <a:p>
          <a:r>
            <a:rPr lang="es-MX" sz="1600" dirty="0" smtClean="0"/>
            <a:t>Consejo del Comercio de Mercancías</a:t>
          </a:r>
          <a:endParaRPr lang="es-MX" sz="1600" dirty="0"/>
        </a:p>
      </dgm:t>
    </dgm:pt>
    <dgm:pt modelId="{4E5AA81D-8D0C-45AC-97AE-A233F6124FED}" type="parTrans" cxnId="{C533B195-DEAB-4D2B-96B9-3C366CA53A7A}">
      <dgm:prSet/>
      <dgm:spPr/>
      <dgm:t>
        <a:bodyPr/>
        <a:lstStyle/>
        <a:p>
          <a:endParaRPr lang="es-MX"/>
        </a:p>
      </dgm:t>
    </dgm:pt>
    <dgm:pt modelId="{509D741B-DE80-4281-AE64-899004DA5D52}" type="sibTrans" cxnId="{C533B195-DEAB-4D2B-96B9-3C366CA53A7A}">
      <dgm:prSet/>
      <dgm:spPr/>
      <dgm:t>
        <a:bodyPr/>
        <a:lstStyle/>
        <a:p>
          <a:endParaRPr lang="es-MX"/>
        </a:p>
      </dgm:t>
    </dgm:pt>
    <dgm:pt modelId="{92BCEE00-4E18-4697-8093-8602D0719340}">
      <dgm:prSet custT="1"/>
      <dgm:spPr/>
      <dgm:t>
        <a:bodyPr/>
        <a:lstStyle/>
        <a:p>
          <a:r>
            <a:rPr lang="es-MX" sz="1600" dirty="0" smtClean="0"/>
            <a:t>Consejo del Comercio de Servicios</a:t>
          </a:r>
          <a:endParaRPr lang="es-MX" sz="1600" dirty="0"/>
        </a:p>
      </dgm:t>
    </dgm:pt>
    <dgm:pt modelId="{5C2502DD-66AE-4178-AF9A-AE098B0AFD88}" type="parTrans" cxnId="{68A00B3F-79AC-42FB-835A-59F93EA1AD03}">
      <dgm:prSet/>
      <dgm:spPr/>
      <dgm:t>
        <a:bodyPr/>
        <a:lstStyle/>
        <a:p>
          <a:endParaRPr lang="es-MX"/>
        </a:p>
      </dgm:t>
    </dgm:pt>
    <dgm:pt modelId="{C37558EF-8471-4A63-8116-123994B787BD}" type="sibTrans" cxnId="{68A00B3F-79AC-42FB-835A-59F93EA1AD03}">
      <dgm:prSet/>
      <dgm:spPr/>
      <dgm:t>
        <a:bodyPr/>
        <a:lstStyle/>
        <a:p>
          <a:endParaRPr lang="es-MX"/>
        </a:p>
      </dgm:t>
    </dgm:pt>
    <dgm:pt modelId="{75779A6F-B8FE-4207-93E8-5D66891D2B99}">
      <dgm:prSet phldrT="[Texto]" custT="1"/>
      <dgm:spPr/>
      <dgm:t>
        <a:bodyPr/>
        <a:lstStyle/>
        <a:p>
          <a:pPr algn="just"/>
          <a:r>
            <a:rPr lang="es-MX" sz="2000" dirty="0" smtClean="0"/>
            <a:t>Puede adoptar decisiones en el ámbito de cualquiera de los Acuerdos Comerciales resultantes de la Ronda de Uruguay.</a:t>
          </a:r>
          <a:endParaRPr lang="es-MX" sz="2000" dirty="0"/>
        </a:p>
      </dgm:t>
    </dgm:pt>
    <dgm:pt modelId="{A8479FE1-0399-4FA1-9F89-FA686382C22D}" type="parTrans" cxnId="{02C22039-7D8B-40FA-9D8F-2617A56FC3B0}">
      <dgm:prSet/>
      <dgm:spPr/>
      <dgm:t>
        <a:bodyPr/>
        <a:lstStyle/>
        <a:p>
          <a:endParaRPr lang="es-MX"/>
        </a:p>
      </dgm:t>
    </dgm:pt>
    <dgm:pt modelId="{B22C0616-4A1F-430C-A73D-A9CAF3D4EA74}" type="sibTrans" cxnId="{02C22039-7D8B-40FA-9D8F-2617A56FC3B0}">
      <dgm:prSet/>
      <dgm:spPr/>
      <dgm:t>
        <a:bodyPr/>
        <a:lstStyle/>
        <a:p>
          <a:endParaRPr lang="es-MX"/>
        </a:p>
      </dgm:t>
    </dgm:pt>
    <dgm:pt modelId="{24FEF761-B247-41AE-8B60-45BC78C276D7}">
      <dgm:prSet phldrT="[Texto]" custT="1"/>
      <dgm:spPr/>
      <dgm:t>
        <a:bodyPr/>
        <a:lstStyle/>
        <a:p>
          <a:pPr algn="just"/>
          <a:r>
            <a:rPr lang="es-MX" sz="1800" dirty="0" smtClean="0"/>
            <a:t>Se reúne para desempeñar las funciones de la OMC.</a:t>
          </a:r>
          <a:endParaRPr lang="es-MX" sz="1800" dirty="0"/>
        </a:p>
      </dgm:t>
    </dgm:pt>
    <dgm:pt modelId="{149FEC1F-51F5-44A3-920A-6F1AE9F5E886}" type="parTrans" cxnId="{F1F66F23-6A93-4C7B-B3DE-37EF68C3CCF7}">
      <dgm:prSet/>
      <dgm:spPr/>
      <dgm:t>
        <a:bodyPr/>
        <a:lstStyle/>
        <a:p>
          <a:endParaRPr lang="es-MX"/>
        </a:p>
      </dgm:t>
    </dgm:pt>
    <dgm:pt modelId="{9A17EC92-DB88-4045-918F-E9F4E0B44BB3}" type="sibTrans" cxnId="{F1F66F23-6A93-4C7B-B3DE-37EF68C3CCF7}">
      <dgm:prSet/>
      <dgm:spPr/>
      <dgm:t>
        <a:bodyPr/>
        <a:lstStyle/>
        <a:p>
          <a:endParaRPr lang="es-MX"/>
        </a:p>
      </dgm:t>
    </dgm:pt>
    <dgm:pt modelId="{04D7C1C3-D5D3-44F3-9198-FEC71B6DBDCF}">
      <dgm:prSet phldrT="[Texto]" custT="1"/>
      <dgm:spPr/>
      <dgm:t>
        <a:bodyPr/>
        <a:lstStyle/>
        <a:p>
          <a:pPr algn="just"/>
          <a:r>
            <a:rPr lang="es-MX" sz="1800" dirty="0" smtClean="0"/>
            <a:t>Compuesto por representantes de todos los miembros con facultad de actuar en representación de la Conferencia Ministerial.</a:t>
          </a:r>
          <a:endParaRPr lang="es-MX" sz="1800" dirty="0"/>
        </a:p>
      </dgm:t>
    </dgm:pt>
    <dgm:pt modelId="{AC60EED7-34AB-4EF0-A931-E841384BB7E9}" type="parTrans" cxnId="{6889213D-7813-4F28-AB59-5F7A918AC360}">
      <dgm:prSet/>
      <dgm:spPr/>
      <dgm:t>
        <a:bodyPr/>
        <a:lstStyle/>
        <a:p>
          <a:endParaRPr lang="es-MX"/>
        </a:p>
      </dgm:t>
    </dgm:pt>
    <dgm:pt modelId="{8DAF85A5-2EC5-4195-B6E8-C092AF00452F}" type="sibTrans" cxnId="{6889213D-7813-4F28-AB59-5F7A918AC360}">
      <dgm:prSet/>
      <dgm:spPr/>
      <dgm:t>
        <a:bodyPr/>
        <a:lstStyle/>
        <a:p>
          <a:endParaRPr lang="es-MX"/>
        </a:p>
      </dgm:t>
    </dgm:pt>
    <dgm:pt modelId="{69C851DF-5C97-4793-821B-6720B9AC5132}">
      <dgm:prSet custT="1"/>
      <dgm:spPr/>
      <dgm:t>
        <a:bodyPr/>
        <a:lstStyle/>
        <a:p>
          <a:r>
            <a:rPr lang="es-MX" sz="1800" dirty="0" smtClean="0"/>
            <a:t>Tiene 10 comités que ocupan los sig. Temas:</a:t>
          </a:r>
          <a:endParaRPr lang="es-MX" sz="1800" dirty="0"/>
        </a:p>
      </dgm:t>
    </dgm:pt>
    <dgm:pt modelId="{197EB789-E633-4028-803E-BECBDC7E860E}" type="parTrans" cxnId="{DC297B8A-5235-4E69-95AB-40DD635B4370}">
      <dgm:prSet/>
      <dgm:spPr/>
      <dgm:t>
        <a:bodyPr/>
        <a:lstStyle/>
        <a:p>
          <a:endParaRPr lang="es-MX"/>
        </a:p>
      </dgm:t>
    </dgm:pt>
    <dgm:pt modelId="{441B2F47-32B9-4B60-9402-5AB4CDD8F3FB}" type="sibTrans" cxnId="{DC297B8A-5235-4E69-95AB-40DD635B4370}">
      <dgm:prSet/>
      <dgm:spPr/>
      <dgm:t>
        <a:bodyPr/>
        <a:lstStyle/>
        <a:p>
          <a:endParaRPr lang="es-MX"/>
        </a:p>
      </dgm:t>
    </dgm:pt>
    <dgm:pt modelId="{4367B343-9608-4DB7-A5DE-4675A5742097}">
      <dgm:prSet custT="1"/>
      <dgm:spPr/>
      <dgm:t>
        <a:bodyPr/>
        <a:lstStyle/>
        <a:p>
          <a:r>
            <a:rPr lang="es-MX" sz="1800" dirty="0" smtClean="0"/>
            <a:t>agricultura, acceso a los mercados de mercancías.</a:t>
          </a:r>
        </a:p>
      </dgm:t>
    </dgm:pt>
    <dgm:pt modelId="{905BA666-CA5B-4947-9A41-4DD7A030B241}" type="parTrans" cxnId="{5946F1FE-5FA6-44BD-B064-8F8B710739B0}">
      <dgm:prSet/>
      <dgm:spPr/>
      <dgm:t>
        <a:bodyPr/>
        <a:lstStyle/>
        <a:p>
          <a:endParaRPr lang="es-MX"/>
        </a:p>
      </dgm:t>
    </dgm:pt>
    <dgm:pt modelId="{4718BC07-19D0-4770-9DC6-FDEEB51C1788}" type="sibTrans" cxnId="{5946F1FE-5FA6-44BD-B064-8F8B710739B0}">
      <dgm:prSet/>
      <dgm:spPr/>
      <dgm:t>
        <a:bodyPr/>
        <a:lstStyle/>
        <a:p>
          <a:endParaRPr lang="es-MX"/>
        </a:p>
      </dgm:t>
    </dgm:pt>
    <dgm:pt modelId="{4F16E440-68D0-4E4B-9DDA-E66F82718E49}">
      <dgm:prSet custT="1"/>
      <dgm:spPr/>
      <dgm:t>
        <a:bodyPr/>
        <a:lstStyle/>
        <a:p>
          <a:r>
            <a:rPr lang="es-MX" sz="1800" dirty="0" smtClean="0"/>
            <a:t>Medidas sanitarias y fitosanitarias.</a:t>
          </a:r>
        </a:p>
      </dgm:t>
    </dgm:pt>
    <dgm:pt modelId="{428D9631-2E4B-4D97-A9A3-199E4FD85823}" type="parTrans" cxnId="{265F3D27-1E26-4ACF-9079-C8EDA3D4A6B5}">
      <dgm:prSet/>
      <dgm:spPr/>
      <dgm:t>
        <a:bodyPr/>
        <a:lstStyle/>
        <a:p>
          <a:endParaRPr lang="es-MX"/>
        </a:p>
      </dgm:t>
    </dgm:pt>
    <dgm:pt modelId="{DFA3F404-05A2-4067-88D9-434B7FD7B461}" type="sibTrans" cxnId="{265F3D27-1E26-4ACF-9079-C8EDA3D4A6B5}">
      <dgm:prSet/>
      <dgm:spPr/>
      <dgm:t>
        <a:bodyPr/>
        <a:lstStyle/>
        <a:p>
          <a:endParaRPr lang="es-MX"/>
        </a:p>
      </dgm:t>
    </dgm:pt>
    <dgm:pt modelId="{A702E9B2-D375-4FA2-89D7-0A3F3EC89BB1}">
      <dgm:prSet custT="1"/>
      <dgm:spPr/>
      <dgm:t>
        <a:bodyPr/>
        <a:lstStyle/>
        <a:p>
          <a:r>
            <a:rPr lang="es-MX" sz="1800" dirty="0" smtClean="0"/>
            <a:t>Antidumping.</a:t>
          </a:r>
          <a:endParaRPr lang="es-MX" sz="1800" dirty="0"/>
        </a:p>
      </dgm:t>
    </dgm:pt>
    <dgm:pt modelId="{C8B5D399-1ADF-421D-AB7A-76D6AF274871}" type="parTrans" cxnId="{508EE1A3-1FC3-44AA-88ED-C1C5A7B8081D}">
      <dgm:prSet/>
      <dgm:spPr/>
      <dgm:t>
        <a:bodyPr/>
        <a:lstStyle/>
        <a:p>
          <a:endParaRPr lang="es-MX"/>
        </a:p>
      </dgm:t>
    </dgm:pt>
    <dgm:pt modelId="{8AD1FCBF-1822-4734-AE26-29535A4E2F6A}" type="sibTrans" cxnId="{508EE1A3-1FC3-44AA-88ED-C1C5A7B8081D}">
      <dgm:prSet/>
      <dgm:spPr/>
      <dgm:t>
        <a:bodyPr/>
        <a:lstStyle/>
        <a:p>
          <a:endParaRPr lang="es-MX"/>
        </a:p>
      </dgm:t>
    </dgm:pt>
    <dgm:pt modelId="{BA2111E1-5EAB-4522-940B-345506B3491B}">
      <dgm:prSet custT="1"/>
      <dgm:spPr/>
      <dgm:t>
        <a:bodyPr/>
        <a:lstStyle/>
        <a:p>
          <a:r>
            <a:rPr lang="es-MX" sz="1800" dirty="0" smtClean="0"/>
            <a:t>Normas de origen</a:t>
          </a:r>
        </a:p>
      </dgm:t>
    </dgm:pt>
    <dgm:pt modelId="{66FE2918-8407-42CA-A174-EE36CF6EF462}" type="parTrans" cxnId="{96DB07E8-6438-4CB0-B76E-C4D2555BEA38}">
      <dgm:prSet/>
      <dgm:spPr/>
      <dgm:t>
        <a:bodyPr/>
        <a:lstStyle/>
        <a:p>
          <a:endParaRPr lang="es-MX"/>
        </a:p>
      </dgm:t>
    </dgm:pt>
    <dgm:pt modelId="{F695A7C3-884A-4D26-ADA7-B807EA44E6C9}" type="sibTrans" cxnId="{96DB07E8-6438-4CB0-B76E-C4D2555BEA38}">
      <dgm:prSet/>
      <dgm:spPr/>
      <dgm:t>
        <a:bodyPr/>
        <a:lstStyle/>
        <a:p>
          <a:endParaRPr lang="es-MX"/>
        </a:p>
      </dgm:t>
    </dgm:pt>
    <dgm:pt modelId="{F9324B48-15CE-4B86-ACE5-7E8424460B93}">
      <dgm:prSet custT="1"/>
      <dgm:spPr/>
      <dgm:t>
        <a:bodyPr/>
        <a:lstStyle/>
        <a:p>
          <a:r>
            <a:rPr lang="es-MX" sz="1800" dirty="0" smtClean="0"/>
            <a:t>Inversión, etc.</a:t>
          </a:r>
        </a:p>
      </dgm:t>
    </dgm:pt>
    <dgm:pt modelId="{0DD51B58-C1FC-4069-8EA8-C54F4EC9A6BC}" type="parTrans" cxnId="{21D7AC3F-36AA-41FE-BC23-B51385842BAA}">
      <dgm:prSet/>
      <dgm:spPr/>
      <dgm:t>
        <a:bodyPr/>
        <a:lstStyle/>
        <a:p>
          <a:endParaRPr lang="es-MX"/>
        </a:p>
      </dgm:t>
    </dgm:pt>
    <dgm:pt modelId="{606AEB4A-2999-4E4E-B8BB-274A6ED3DDF9}" type="sibTrans" cxnId="{21D7AC3F-36AA-41FE-BC23-B51385842BAA}">
      <dgm:prSet/>
      <dgm:spPr/>
      <dgm:t>
        <a:bodyPr/>
        <a:lstStyle/>
        <a:p>
          <a:endParaRPr lang="es-MX"/>
        </a:p>
      </dgm:t>
    </dgm:pt>
    <dgm:pt modelId="{23FABB7C-2B91-4210-99A3-956A871CEF15}">
      <dgm:prSet custT="1"/>
      <dgm:spPr/>
      <dgm:t>
        <a:bodyPr/>
        <a:lstStyle/>
        <a:p>
          <a:r>
            <a:rPr lang="es-MX" sz="2000" dirty="0" smtClean="0"/>
            <a:t>Funciona bajo la orientación del Consejo Gral. Y se encarga de supervisar el funcionamiento del Acuerdo General sobre el Comercio de Servicios (GATS).</a:t>
          </a:r>
          <a:endParaRPr lang="es-MX" sz="2000" dirty="0"/>
        </a:p>
      </dgm:t>
    </dgm:pt>
    <dgm:pt modelId="{105C9FE1-173C-420C-A954-379471209D07}" type="parTrans" cxnId="{419234B6-EF37-44C6-99B4-02A3D0A76356}">
      <dgm:prSet/>
      <dgm:spPr/>
      <dgm:t>
        <a:bodyPr/>
        <a:lstStyle/>
        <a:p>
          <a:endParaRPr lang="es-MX"/>
        </a:p>
      </dgm:t>
    </dgm:pt>
    <dgm:pt modelId="{A1F01FAF-CC82-43FA-A29B-C8312967757C}" type="sibTrans" cxnId="{419234B6-EF37-44C6-99B4-02A3D0A76356}">
      <dgm:prSet/>
      <dgm:spPr/>
      <dgm:t>
        <a:bodyPr/>
        <a:lstStyle/>
        <a:p>
          <a:endParaRPr lang="es-MX"/>
        </a:p>
      </dgm:t>
    </dgm:pt>
    <dgm:pt modelId="{A347D9DC-3854-45B4-B07E-62FCBBF5E6F2}" type="pres">
      <dgm:prSet presAssocID="{C9DF1649-44DC-4501-A119-AF1C8050A9C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3077117-B565-427C-822F-953F23D62438}" type="pres">
      <dgm:prSet presAssocID="{5BF2D4D9-7FB2-4310-B6B3-E3FFAD3C5B8F}" presName="composite" presStyleCnt="0"/>
      <dgm:spPr/>
      <dgm:t>
        <a:bodyPr/>
        <a:lstStyle/>
        <a:p>
          <a:endParaRPr lang="es-MX"/>
        </a:p>
      </dgm:t>
    </dgm:pt>
    <dgm:pt modelId="{C683F4DD-77E7-4C06-A664-176EC145360D}" type="pres">
      <dgm:prSet presAssocID="{5BF2D4D9-7FB2-4310-B6B3-E3FFAD3C5B8F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DBBB08-E865-40E9-A587-9D73E12BBF31}" type="pres">
      <dgm:prSet presAssocID="{5BF2D4D9-7FB2-4310-B6B3-E3FFAD3C5B8F}" presName="descendantText" presStyleLbl="alignAcc1" presStyleIdx="0" presStyleCnt="4" custScaleY="11483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050B1F-E01D-4CF9-9126-3ED30D33210F}" type="pres">
      <dgm:prSet presAssocID="{D70E4B8C-20E0-434C-B01C-3769FAF9E83E}" presName="sp" presStyleCnt="0"/>
      <dgm:spPr/>
      <dgm:t>
        <a:bodyPr/>
        <a:lstStyle/>
        <a:p>
          <a:endParaRPr lang="es-MX"/>
        </a:p>
      </dgm:t>
    </dgm:pt>
    <dgm:pt modelId="{E1CA43CD-5E22-440C-B731-3F5B6E5F66A0}" type="pres">
      <dgm:prSet presAssocID="{987F1587-52AE-4A88-AD52-18F75CB33AED}" presName="composite" presStyleCnt="0"/>
      <dgm:spPr/>
      <dgm:t>
        <a:bodyPr/>
        <a:lstStyle/>
        <a:p>
          <a:endParaRPr lang="es-MX"/>
        </a:p>
      </dgm:t>
    </dgm:pt>
    <dgm:pt modelId="{06D98DB9-D126-4A45-86DA-A450595BA457}" type="pres">
      <dgm:prSet presAssocID="{987F1587-52AE-4A88-AD52-18F75CB33AED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DE228C-5FE0-43B5-AAE4-8FD0693169AD}" type="pres">
      <dgm:prSet presAssocID="{987F1587-52AE-4A88-AD52-18F75CB33AED}" presName="descendantText" presStyleLbl="alignAcc1" presStyleIdx="1" presStyleCnt="4" custScaleY="1204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B49B09-13D0-40B0-A770-8CB31260E79A}" type="pres">
      <dgm:prSet presAssocID="{FB318AFD-518C-45FC-B5D5-ECA3949A8D14}" presName="sp" presStyleCnt="0"/>
      <dgm:spPr/>
      <dgm:t>
        <a:bodyPr/>
        <a:lstStyle/>
        <a:p>
          <a:endParaRPr lang="es-MX"/>
        </a:p>
      </dgm:t>
    </dgm:pt>
    <dgm:pt modelId="{CB1CBBFB-B9D2-4AA8-9334-9081DAC1004B}" type="pres">
      <dgm:prSet presAssocID="{25FE8A4A-0626-451C-8DCA-965DD9A147A9}" presName="composite" presStyleCnt="0"/>
      <dgm:spPr/>
      <dgm:t>
        <a:bodyPr/>
        <a:lstStyle/>
        <a:p>
          <a:endParaRPr lang="es-MX"/>
        </a:p>
      </dgm:t>
    </dgm:pt>
    <dgm:pt modelId="{12EBB6D8-0DC2-435D-945F-3B401C54889D}" type="pres">
      <dgm:prSet presAssocID="{25FE8A4A-0626-451C-8DCA-965DD9A147A9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C62435-93FD-47D9-9794-9770BED5ECDB}" type="pres">
      <dgm:prSet presAssocID="{25FE8A4A-0626-451C-8DCA-965DD9A147A9}" presName="descendantText" presStyleLbl="alignAcc1" presStyleIdx="2" presStyleCnt="4" custScaleY="16329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1364BA-38A6-4466-8987-59E97C9B977F}" type="pres">
      <dgm:prSet presAssocID="{509D741B-DE80-4281-AE64-899004DA5D52}" presName="sp" presStyleCnt="0"/>
      <dgm:spPr/>
      <dgm:t>
        <a:bodyPr/>
        <a:lstStyle/>
        <a:p>
          <a:endParaRPr lang="es-MX"/>
        </a:p>
      </dgm:t>
    </dgm:pt>
    <dgm:pt modelId="{06F1A97F-6A57-4372-9713-6CBB6007DF7A}" type="pres">
      <dgm:prSet presAssocID="{92BCEE00-4E18-4697-8093-8602D0719340}" presName="composite" presStyleCnt="0"/>
      <dgm:spPr/>
      <dgm:t>
        <a:bodyPr/>
        <a:lstStyle/>
        <a:p>
          <a:endParaRPr lang="es-MX"/>
        </a:p>
      </dgm:t>
    </dgm:pt>
    <dgm:pt modelId="{1FC8738A-E8BA-46A6-8FD2-928C84B5CD44}" type="pres">
      <dgm:prSet presAssocID="{92BCEE00-4E18-4697-8093-8602D0719340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9DF3DC-02EB-44B5-ABEB-3DED25F63140}" type="pres">
      <dgm:prSet presAssocID="{92BCEE00-4E18-4697-8093-8602D0719340}" presName="descendantText" presStyleLbl="alignAcc1" presStyleIdx="3" presStyleCnt="4" custLinFactNeighborY="422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2FFC873-01C1-4550-AE92-23122D349CF3}" srcId="{C9DF1649-44DC-4501-A119-AF1C8050A9C0}" destId="{5BF2D4D9-7FB2-4310-B6B3-E3FFAD3C5B8F}" srcOrd="0" destOrd="0" parTransId="{6F310CF7-8BF2-4B64-AEF2-C7476756A7A3}" sibTransId="{D70E4B8C-20E0-434C-B01C-3769FAF9E83E}"/>
    <dgm:cxn modelId="{2DF11518-F0DA-4766-B095-175A648F05BE}" type="presOf" srcId="{24FEF761-B247-41AE-8B60-45BC78C276D7}" destId="{4DDE228C-5FE0-43B5-AAE4-8FD0693169AD}" srcOrd="0" destOrd="1" presId="urn:microsoft.com/office/officeart/2005/8/layout/chevron2"/>
    <dgm:cxn modelId="{02C22039-7D8B-40FA-9D8F-2617A56FC3B0}" srcId="{5BF2D4D9-7FB2-4310-B6B3-E3FFAD3C5B8F}" destId="{75779A6F-B8FE-4207-93E8-5D66891D2B99}" srcOrd="2" destOrd="0" parTransId="{A8479FE1-0399-4FA1-9F89-FA686382C22D}" sibTransId="{B22C0616-4A1F-430C-A73D-A9CAF3D4EA74}"/>
    <dgm:cxn modelId="{21D7AC3F-36AA-41FE-BC23-B51385842BAA}" srcId="{69C851DF-5C97-4793-821B-6720B9AC5132}" destId="{F9324B48-15CE-4B86-ACE5-7E8424460B93}" srcOrd="4" destOrd="0" parTransId="{0DD51B58-C1FC-4069-8EA8-C54F4EC9A6BC}" sibTransId="{606AEB4A-2999-4E4E-B8BB-274A6ED3DDF9}"/>
    <dgm:cxn modelId="{40F414F8-50E4-4D4E-97C0-8D99A9DFF5CD}" type="presOf" srcId="{92BCEE00-4E18-4697-8093-8602D0719340}" destId="{1FC8738A-E8BA-46A6-8FD2-928C84B5CD44}" srcOrd="0" destOrd="0" presId="urn:microsoft.com/office/officeart/2005/8/layout/chevron2"/>
    <dgm:cxn modelId="{5946F1FE-5FA6-44BD-B064-8F8B710739B0}" srcId="{69C851DF-5C97-4793-821B-6720B9AC5132}" destId="{4367B343-9608-4DB7-A5DE-4675A5742097}" srcOrd="0" destOrd="0" parTransId="{905BA666-CA5B-4947-9A41-4DD7A030B241}" sibTransId="{4718BC07-19D0-4770-9DC6-FDEEB51C1788}"/>
    <dgm:cxn modelId="{31FBDB8B-27EF-4BEE-9A07-6A71CD6D2A6D}" srcId="{5BF2D4D9-7FB2-4310-B6B3-E3FFAD3C5B8F}" destId="{CEC381D8-1CC8-4BAC-9C9E-CC5B02AA4E66}" srcOrd="0" destOrd="0" parTransId="{CD0B12D6-E7C9-4A1D-B18F-35FE951F1771}" sibTransId="{2527F91B-9FFA-4BBD-9B3C-6D285443D382}"/>
    <dgm:cxn modelId="{6E590BD3-287A-4929-8C8C-40AC0211880C}" type="presOf" srcId="{987F1587-52AE-4A88-AD52-18F75CB33AED}" destId="{06D98DB9-D126-4A45-86DA-A450595BA457}" srcOrd="0" destOrd="0" presId="urn:microsoft.com/office/officeart/2005/8/layout/chevron2"/>
    <dgm:cxn modelId="{CC05B9EF-BAD7-4D1C-8390-7CAF4B3879C3}" type="presOf" srcId="{4F16E440-68D0-4E4B-9DDA-E66F82718E49}" destId="{9BC62435-93FD-47D9-9794-9770BED5ECDB}" srcOrd="0" destOrd="2" presId="urn:microsoft.com/office/officeart/2005/8/layout/chevron2"/>
    <dgm:cxn modelId="{68A00B3F-79AC-42FB-835A-59F93EA1AD03}" srcId="{C9DF1649-44DC-4501-A119-AF1C8050A9C0}" destId="{92BCEE00-4E18-4697-8093-8602D0719340}" srcOrd="3" destOrd="0" parTransId="{5C2502DD-66AE-4178-AF9A-AE098B0AFD88}" sibTransId="{C37558EF-8471-4A63-8116-123994B787BD}"/>
    <dgm:cxn modelId="{96DB07E8-6438-4CB0-B76E-C4D2555BEA38}" srcId="{69C851DF-5C97-4793-821B-6720B9AC5132}" destId="{BA2111E1-5EAB-4522-940B-345506B3491B}" srcOrd="3" destOrd="0" parTransId="{66FE2918-8407-42CA-A174-EE36CF6EF462}" sibTransId="{F695A7C3-884A-4D26-ADA7-B807EA44E6C9}"/>
    <dgm:cxn modelId="{048BCEF3-7251-476E-9D41-0CC937DB892F}" type="presOf" srcId="{4F443CC8-D8EC-4B4F-B793-E142984DE96C}" destId="{7EDBBB08-E865-40E9-A587-9D73E12BBF31}" srcOrd="0" destOrd="1" presId="urn:microsoft.com/office/officeart/2005/8/layout/chevron2"/>
    <dgm:cxn modelId="{419234B6-EF37-44C6-99B4-02A3D0A76356}" srcId="{92BCEE00-4E18-4697-8093-8602D0719340}" destId="{23FABB7C-2B91-4210-99A3-956A871CEF15}" srcOrd="0" destOrd="0" parTransId="{105C9FE1-173C-420C-A954-379471209D07}" sibTransId="{A1F01FAF-CC82-43FA-A29B-C8312967757C}"/>
    <dgm:cxn modelId="{B08F25DD-4DA5-4D5F-8A5A-04C98128F06D}" srcId="{C9DF1649-44DC-4501-A119-AF1C8050A9C0}" destId="{987F1587-52AE-4A88-AD52-18F75CB33AED}" srcOrd="1" destOrd="0" parTransId="{FCB41091-1690-4824-A6C9-644543443709}" sibTransId="{FB318AFD-518C-45FC-B5D5-ECA3949A8D14}"/>
    <dgm:cxn modelId="{C533B195-DEAB-4D2B-96B9-3C366CA53A7A}" srcId="{C9DF1649-44DC-4501-A119-AF1C8050A9C0}" destId="{25FE8A4A-0626-451C-8DCA-965DD9A147A9}" srcOrd="2" destOrd="0" parTransId="{4E5AA81D-8D0C-45AC-97AE-A233F6124FED}" sibTransId="{509D741B-DE80-4281-AE64-899004DA5D52}"/>
    <dgm:cxn modelId="{B7953145-FC96-4BA5-8974-6B904C7112D0}" type="presOf" srcId="{69C851DF-5C97-4793-821B-6720B9AC5132}" destId="{9BC62435-93FD-47D9-9794-9770BED5ECDB}" srcOrd="0" destOrd="0" presId="urn:microsoft.com/office/officeart/2005/8/layout/chevron2"/>
    <dgm:cxn modelId="{CAA36E48-9F55-4512-8136-DF22C7D50F61}" type="presOf" srcId="{CEC381D8-1CC8-4BAC-9C9E-CC5B02AA4E66}" destId="{7EDBBB08-E865-40E9-A587-9D73E12BBF31}" srcOrd="0" destOrd="0" presId="urn:microsoft.com/office/officeart/2005/8/layout/chevron2"/>
    <dgm:cxn modelId="{CBA34358-FB34-4F26-A68F-FCC519BBE635}" type="presOf" srcId="{5BF2D4D9-7FB2-4310-B6B3-E3FFAD3C5B8F}" destId="{C683F4DD-77E7-4C06-A664-176EC145360D}" srcOrd="0" destOrd="0" presId="urn:microsoft.com/office/officeart/2005/8/layout/chevron2"/>
    <dgm:cxn modelId="{265F3D27-1E26-4ACF-9079-C8EDA3D4A6B5}" srcId="{69C851DF-5C97-4793-821B-6720B9AC5132}" destId="{4F16E440-68D0-4E4B-9DDA-E66F82718E49}" srcOrd="1" destOrd="0" parTransId="{428D9631-2E4B-4D97-A9A3-199E4FD85823}" sibTransId="{DFA3F404-05A2-4067-88D9-434B7FD7B461}"/>
    <dgm:cxn modelId="{C41E11CD-6C8B-47F5-B897-D74FF978D8D8}" type="presOf" srcId="{25FE8A4A-0626-451C-8DCA-965DD9A147A9}" destId="{12EBB6D8-0DC2-435D-945F-3B401C54889D}" srcOrd="0" destOrd="0" presId="urn:microsoft.com/office/officeart/2005/8/layout/chevron2"/>
    <dgm:cxn modelId="{6889213D-7813-4F28-AB59-5F7A918AC360}" srcId="{987F1587-52AE-4A88-AD52-18F75CB33AED}" destId="{04D7C1C3-D5D3-44F3-9198-FEC71B6DBDCF}" srcOrd="2" destOrd="0" parTransId="{AC60EED7-34AB-4EF0-A931-E841384BB7E9}" sibTransId="{8DAF85A5-2EC5-4195-B6E8-C092AF00452F}"/>
    <dgm:cxn modelId="{80235A4A-24F4-4142-ADCE-8DF1AE82AF0A}" srcId="{987F1587-52AE-4A88-AD52-18F75CB33AED}" destId="{33A42754-094C-415C-B7B1-FCC0045BD4B0}" srcOrd="0" destOrd="0" parTransId="{4615EDFA-9CA2-48FE-98AC-0C03CA05B659}" sibTransId="{916AAE90-3F1B-449F-AB5F-FB6C715E91B0}"/>
    <dgm:cxn modelId="{D0BF6C9D-8BE6-4658-9E7B-3C30959743E9}" type="presOf" srcId="{4367B343-9608-4DB7-A5DE-4675A5742097}" destId="{9BC62435-93FD-47D9-9794-9770BED5ECDB}" srcOrd="0" destOrd="1" presId="urn:microsoft.com/office/officeart/2005/8/layout/chevron2"/>
    <dgm:cxn modelId="{A997B224-B3C9-495D-9ABF-A0A448E7E165}" srcId="{5BF2D4D9-7FB2-4310-B6B3-E3FFAD3C5B8F}" destId="{4F443CC8-D8EC-4B4F-B793-E142984DE96C}" srcOrd="1" destOrd="0" parTransId="{E572670F-C64F-4E71-8787-0F7E91504EA0}" sibTransId="{2340A31C-555E-4BCE-A7A6-60BC1B956C25}"/>
    <dgm:cxn modelId="{241867D7-82BA-4F3C-AC14-A16EE90D1B5D}" type="presOf" srcId="{A702E9B2-D375-4FA2-89D7-0A3F3EC89BB1}" destId="{9BC62435-93FD-47D9-9794-9770BED5ECDB}" srcOrd="0" destOrd="3" presId="urn:microsoft.com/office/officeart/2005/8/layout/chevron2"/>
    <dgm:cxn modelId="{DC297B8A-5235-4E69-95AB-40DD635B4370}" srcId="{25FE8A4A-0626-451C-8DCA-965DD9A147A9}" destId="{69C851DF-5C97-4793-821B-6720B9AC5132}" srcOrd="0" destOrd="0" parTransId="{197EB789-E633-4028-803E-BECBDC7E860E}" sibTransId="{441B2F47-32B9-4B60-9402-5AB4CDD8F3FB}"/>
    <dgm:cxn modelId="{A90D666B-1602-4607-B14B-964851C2A0A8}" type="presOf" srcId="{75779A6F-B8FE-4207-93E8-5D66891D2B99}" destId="{7EDBBB08-E865-40E9-A587-9D73E12BBF31}" srcOrd="0" destOrd="2" presId="urn:microsoft.com/office/officeart/2005/8/layout/chevron2"/>
    <dgm:cxn modelId="{0998CEF0-888F-44D1-943B-9337CF0A1265}" type="presOf" srcId="{F9324B48-15CE-4B86-ACE5-7E8424460B93}" destId="{9BC62435-93FD-47D9-9794-9770BED5ECDB}" srcOrd="0" destOrd="5" presId="urn:microsoft.com/office/officeart/2005/8/layout/chevron2"/>
    <dgm:cxn modelId="{5628AA01-F88A-4FB1-9308-290CA23FEBD3}" type="presOf" srcId="{BA2111E1-5EAB-4522-940B-345506B3491B}" destId="{9BC62435-93FD-47D9-9794-9770BED5ECDB}" srcOrd="0" destOrd="4" presId="urn:microsoft.com/office/officeart/2005/8/layout/chevron2"/>
    <dgm:cxn modelId="{508EE1A3-1FC3-44AA-88ED-C1C5A7B8081D}" srcId="{69C851DF-5C97-4793-821B-6720B9AC5132}" destId="{A702E9B2-D375-4FA2-89D7-0A3F3EC89BB1}" srcOrd="2" destOrd="0" parTransId="{C8B5D399-1ADF-421D-AB7A-76D6AF274871}" sibTransId="{8AD1FCBF-1822-4734-AE26-29535A4E2F6A}"/>
    <dgm:cxn modelId="{4777A854-4754-4673-A208-D1C6FDADD05A}" type="presOf" srcId="{C9DF1649-44DC-4501-A119-AF1C8050A9C0}" destId="{A347D9DC-3854-45B4-B07E-62FCBBF5E6F2}" srcOrd="0" destOrd="0" presId="urn:microsoft.com/office/officeart/2005/8/layout/chevron2"/>
    <dgm:cxn modelId="{9FE6BCF9-1E28-4B8F-8651-069C476E3C08}" type="presOf" srcId="{04D7C1C3-D5D3-44F3-9198-FEC71B6DBDCF}" destId="{4DDE228C-5FE0-43B5-AAE4-8FD0693169AD}" srcOrd="0" destOrd="2" presId="urn:microsoft.com/office/officeart/2005/8/layout/chevron2"/>
    <dgm:cxn modelId="{829E608C-02C2-460C-BF92-0C315800C361}" type="presOf" srcId="{33A42754-094C-415C-B7B1-FCC0045BD4B0}" destId="{4DDE228C-5FE0-43B5-AAE4-8FD0693169AD}" srcOrd="0" destOrd="0" presId="urn:microsoft.com/office/officeart/2005/8/layout/chevron2"/>
    <dgm:cxn modelId="{11C30E1B-D536-4351-BE43-9E0C2A67FD0E}" type="presOf" srcId="{23FABB7C-2B91-4210-99A3-956A871CEF15}" destId="{119DF3DC-02EB-44B5-ABEB-3DED25F63140}" srcOrd="0" destOrd="0" presId="urn:microsoft.com/office/officeart/2005/8/layout/chevron2"/>
    <dgm:cxn modelId="{F1F66F23-6A93-4C7B-B3DE-37EF68C3CCF7}" srcId="{987F1587-52AE-4A88-AD52-18F75CB33AED}" destId="{24FEF761-B247-41AE-8B60-45BC78C276D7}" srcOrd="1" destOrd="0" parTransId="{149FEC1F-51F5-44A3-920A-6F1AE9F5E886}" sibTransId="{9A17EC92-DB88-4045-918F-E9F4E0B44BB3}"/>
    <dgm:cxn modelId="{4D6F4C27-B305-4A8B-AA6C-A9B3F154D116}" type="presParOf" srcId="{A347D9DC-3854-45B4-B07E-62FCBBF5E6F2}" destId="{23077117-B565-427C-822F-953F23D62438}" srcOrd="0" destOrd="0" presId="urn:microsoft.com/office/officeart/2005/8/layout/chevron2"/>
    <dgm:cxn modelId="{5D3EC9D1-19A5-4371-81A4-A91A2CACFAEB}" type="presParOf" srcId="{23077117-B565-427C-822F-953F23D62438}" destId="{C683F4DD-77E7-4C06-A664-176EC145360D}" srcOrd="0" destOrd="0" presId="urn:microsoft.com/office/officeart/2005/8/layout/chevron2"/>
    <dgm:cxn modelId="{E01D355A-4645-485A-ABA5-C8A6083C3682}" type="presParOf" srcId="{23077117-B565-427C-822F-953F23D62438}" destId="{7EDBBB08-E865-40E9-A587-9D73E12BBF31}" srcOrd="1" destOrd="0" presId="urn:microsoft.com/office/officeart/2005/8/layout/chevron2"/>
    <dgm:cxn modelId="{7EF32E51-73FC-4EC0-BDFB-5882B54C6937}" type="presParOf" srcId="{A347D9DC-3854-45B4-B07E-62FCBBF5E6F2}" destId="{17050B1F-E01D-4CF9-9126-3ED30D33210F}" srcOrd="1" destOrd="0" presId="urn:microsoft.com/office/officeart/2005/8/layout/chevron2"/>
    <dgm:cxn modelId="{3C7BB08D-4F35-4FFA-A29B-C322A2070377}" type="presParOf" srcId="{A347D9DC-3854-45B4-B07E-62FCBBF5E6F2}" destId="{E1CA43CD-5E22-440C-B731-3F5B6E5F66A0}" srcOrd="2" destOrd="0" presId="urn:microsoft.com/office/officeart/2005/8/layout/chevron2"/>
    <dgm:cxn modelId="{C3DBA508-7FDA-4752-BDF3-57157CA0ED18}" type="presParOf" srcId="{E1CA43CD-5E22-440C-B731-3F5B6E5F66A0}" destId="{06D98DB9-D126-4A45-86DA-A450595BA457}" srcOrd="0" destOrd="0" presId="urn:microsoft.com/office/officeart/2005/8/layout/chevron2"/>
    <dgm:cxn modelId="{9BBB78C7-8513-4D71-9FB3-4518F54C6232}" type="presParOf" srcId="{E1CA43CD-5E22-440C-B731-3F5B6E5F66A0}" destId="{4DDE228C-5FE0-43B5-AAE4-8FD0693169AD}" srcOrd="1" destOrd="0" presId="urn:microsoft.com/office/officeart/2005/8/layout/chevron2"/>
    <dgm:cxn modelId="{46291ECC-230D-4BCA-94C7-C5A9551882AB}" type="presParOf" srcId="{A347D9DC-3854-45B4-B07E-62FCBBF5E6F2}" destId="{35B49B09-13D0-40B0-A770-8CB31260E79A}" srcOrd="3" destOrd="0" presId="urn:microsoft.com/office/officeart/2005/8/layout/chevron2"/>
    <dgm:cxn modelId="{062797A4-3DD1-499A-A474-DA2F86B06305}" type="presParOf" srcId="{A347D9DC-3854-45B4-B07E-62FCBBF5E6F2}" destId="{CB1CBBFB-B9D2-4AA8-9334-9081DAC1004B}" srcOrd="4" destOrd="0" presId="urn:microsoft.com/office/officeart/2005/8/layout/chevron2"/>
    <dgm:cxn modelId="{C99AD6A7-748E-4AD2-9CEE-E009E1BC6295}" type="presParOf" srcId="{CB1CBBFB-B9D2-4AA8-9334-9081DAC1004B}" destId="{12EBB6D8-0DC2-435D-945F-3B401C54889D}" srcOrd="0" destOrd="0" presId="urn:microsoft.com/office/officeart/2005/8/layout/chevron2"/>
    <dgm:cxn modelId="{E836DB90-F70E-4D28-8907-D56E3EA31377}" type="presParOf" srcId="{CB1CBBFB-B9D2-4AA8-9334-9081DAC1004B}" destId="{9BC62435-93FD-47D9-9794-9770BED5ECDB}" srcOrd="1" destOrd="0" presId="urn:microsoft.com/office/officeart/2005/8/layout/chevron2"/>
    <dgm:cxn modelId="{4C4DE4C3-DE95-4983-86F4-A7C1F94BEF0A}" type="presParOf" srcId="{A347D9DC-3854-45B4-B07E-62FCBBF5E6F2}" destId="{C61364BA-38A6-4466-8987-59E97C9B977F}" srcOrd="5" destOrd="0" presId="urn:microsoft.com/office/officeart/2005/8/layout/chevron2"/>
    <dgm:cxn modelId="{F67E6889-3E67-457F-8588-6EFFD48E075C}" type="presParOf" srcId="{A347D9DC-3854-45B4-B07E-62FCBBF5E6F2}" destId="{06F1A97F-6A57-4372-9713-6CBB6007DF7A}" srcOrd="6" destOrd="0" presId="urn:microsoft.com/office/officeart/2005/8/layout/chevron2"/>
    <dgm:cxn modelId="{CC13FADF-4FB5-4005-B98E-E0C2607CC586}" type="presParOf" srcId="{06F1A97F-6A57-4372-9713-6CBB6007DF7A}" destId="{1FC8738A-E8BA-46A6-8FD2-928C84B5CD44}" srcOrd="0" destOrd="0" presId="urn:microsoft.com/office/officeart/2005/8/layout/chevron2"/>
    <dgm:cxn modelId="{CBB3304E-0910-4236-A1B2-874502D3E47A}" type="presParOf" srcId="{06F1A97F-6A57-4372-9713-6CBB6007DF7A}" destId="{119DF3DC-02EB-44B5-ABEB-3DED25F6314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A9C9954-CDC6-493A-A252-37963E5009A2}" type="doc">
      <dgm:prSet loTypeId="urn:microsoft.com/office/officeart/2009/3/layout/PieProcess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3F97DA21-D8D0-4350-A223-9064F77312E1}">
      <dgm:prSet phldrT="[Texto]"/>
      <dgm:spPr/>
      <dgm:t>
        <a:bodyPr/>
        <a:lstStyle/>
        <a:p>
          <a:r>
            <a:rPr lang="es-ES" smtClean="0"/>
            <a:t>Se creo para ampliar y clarificar el Acuerdo sobre obstáculos Técnicos al Comercio concluido en la roda de Tokio. </a:t>
          </a:r>
          <a:endParaRPr lang="es-MX" dirty="0"/>
        </a:p>
      </dgm:t>
    </dgm:pt>
    <dgm:pt modelId="{F005311C-BE66-4589-8916-6039185799B7}" type="parTrans" cxnId="{FD3C5E8D-0913-4D07-BE30-2E90720E86CF}">
      <dgm:prSet/>
      <dgm:spPr/>
      <dgm:t>
        <a:bodyPr/>
        <a:lstStyle/>
        <a:p>
          <a:endParaRPr lang="es-MX"/>
        </a:p>
      </dgm:t>
    </dgm:pt>
    <dgm:pt modelId="{6FB33B57-CD90-45B9-8038-B0F354C7DDB9}" type="sibTrans" cxnId="{FD3C5E8D-0913-4D07-BE30-2E90720E86CF}">
      <dgm:prSet/>
      <dgm:spPr/>
      <dgm:t>
        <a:bodyPr/>
        <a:lstStyle/>
        <a:p>
          <a:endParaRPr lang="es-MX"/>
        </a:p>
      </dgm:t>
    </dgm:pt>
    <dgm:pt modelId="{74DD6899-7341-4324-AC03-9637ECCDA191}">
      <dgm:prSet phldrT="[Texto]" custT="1"/>
      <dgm:spPr/>
      <dgm:t>
        <a:bodyPr/>
        <a:lstStyle/>
        <a:p>
          <a:r>
            <a:rPr lang="es-MX" sz="2800" b="1" u="sng" dirty="0" smtClean="0">
              <a:solidFill>
                <a:srgbClr val="C00000"/>
              </a:solidFill>
            </a:rPr>
            <a:t>Acuerdo sobre</a:t>
          </a:r>
          <a:endParaRPr lang="es-MX" sz="2800" b="1" u="sng" dirty="0">
            <a:solidFill>
              <a:srgbClr val="C00000"/>
            </a:solidFill>
          </a:endParaRPr>
        </a:p>
      </dgm:t>
    </dgm:pt>
    <dgm:pt modelId="{9104D5C0-11A5-4BC3-86E1-16EE5FA704C9}" type="sibTrans" cxnId="{E039F5F7-F62D-4FB3-9746-AE89D5BF8B3C}">
      <dgm:prSet/>
      <dgm:spPr/>
      <dgm:t>
        <a:bodyPr/>
        <a:lstStyle/>
        <a:p>
          <a:endParaRPr lang="es-MX"/>
        </a:p>
      </dgm:t>
    </dgm:pt>
    <dgm:pt modelId="{B11E9BEF-4EBF-4D08-A48B-1E651BB42917}" type="parTrans" cxnId="{E039F5F7-F62D-4FB3-9746-AE89D5BF8B3C}">
      <dgm:prSet/>
      <dgm:spPr/>
      <dgm:t>
        <a:bodyPr/>
        <a:lstStyle/>
        <a:p>
          <a:endParaRPr lang="es-MX"/>
        </a:p>
      </dgm:t>
    </dgm:pt>
    <dgm:pt modelId="{64B8A8CD-12F3-421C-9003-29AB6A90AEC5}">
      <dgm:prSet phldrT="[Texto]" custT="1"/>
      <dgm:spPr/>
      <dgm:t>
        <a:bodyPr/>
        <a:lstStyle/>
        <a:p>
          <a:r>
            <a:rPr lang="es-MX" sz="2800" b="1" u="sng" dirty="0" smtClean="0">
              <a:solidFill>
                <a:srgbClr val="C00000"/>
              </a:solidFill>
            </a:rPr>
            <a:t>Obstáculos técnicos</a:t>
          </a:r>
          <a:endParaRPr lang="es-MX" sz="2800" b="1" u="sng" dirty="0">
            <a:solidFill>
              <a:srgbClr val="C00000"/>
            </a:solidFill>
          </a:endParaRPr>
        </a:p>
      </dgm:t>
    </dgm:pt>
    <dgm:pt modelId="{21887C26-CB3E-4B52-9A78-228A49F20A1C}" type="sibTrans" cxnId="{0625EFF0-9FC9-4BF5-ABDB-D82C49E40B56}">
      <dgm:prSet/>
      <dgm:spPr/>
      <dgm:t>
        <a:bodyPr/>
        <a:lstStyle/>
        <a:p>
          <a:endParaRPr lang="es-MX"/>
        </a:p>
      </dgm:t>
    </dgm:pt>
    <dgm:pt modelId="{51232454-3A0D-40AA-B521-244C214B3965}" type="parTrans" cxnId="{0625EFF0-9FC9-4BF5-ABDB-D82C49E40B56}">
      <dgm:prSet/>
      <dgm:spPr/>
      <dgm:t>
        <a:bodyPr/>
        <a:lstStyle/>
        <a:p>
          <a:endParaRPr lang="es-MX"/>
        </a:p>
      </dgm:t>
    </dgm:pt>
    <dgm:pt modelId="{CB1E6C77-83E7-4901-B55B-6C529FBF9084}">
      <dgm:prSet phldrT="[Texto]"/>
      <dgm:spPr/>
      <dgm:t>
        <a:bodyPr/>
        <a:lstStyle/>
        <a:p>
          <a:r>
            <a:rPr lang="es-ES" dirty="0" smtClean="0">
              <a:solidFill>
                <a:srgbClr val="000000"/>
              </a:solidFill>
            </a:rPr>
            <a:t>Se trata de conseguir que ni los reglamentos técnicos y normas ni los procedimientos de prueba y certificación creen obstáculos innecesarios al comercio.</a:t>
          </a:r>
          <a:endParaRPr lang="es-MX" dirty="0"/>
        </a:p>
      </dgm:t>
    </dgm:pt>
    <dgm:pt modelId="{E405ECA8-A7DC-477C-A7BB-EB44ACCA16FB}" type="sibTrans" cxnId="{D7907990-BECE-450A-8FF0-C1F8711A9A29}">
      <dgm:prSet/>
      <dgm:spPr/>
      <dgm:t>
        <a:bodyPr/>
        <a:lstStyle/>
        <a:p>
          <a:endParaRPr lang="es-MX"/>
        </a:p>
      </dgm:t>
    </dgm:pt>
    <dgm:pt modelId="{2CD63B06-E486-4BC6-97C2-F020A8F67498}" type="parTrans" cxnId="{D7907990-BECE-450A-8FF0-C1F8711A9A29}">
      <dgm:prSet/>
      <dgm:spPr/>
      <dgm:t>
        <a:bodyPr/>
        <a:lstStyle/>
        <a:p>
          <a:endParaRPr lang="es-MX"/>
        </a:p>
      </dgm:t>
    </dgm:pt>
    <dgm:pt modelId="{8DA08F84-B5BF-43BC-A69C-5FA27C53D769}">
      <dgm:prSet phldrT="[Texto]"/>
      <dgm:spPr/>
      <dgm:t>
        <a:bodyPr/>
        <a:lstStyle/>
        <a:p>
          <a:r>
            <a:rPr lang="es-ES" dirty="0" smtClean="0">
              <a:solidFill>
                <a:srgbClr val="000000"/>
              </a:solidFill>
            </a:rPr>
            <a:t>Reconoce que los países tienen el derecho de establecer niveles que estimen apropiados. Por ejemplo. La vida de los animales, la protección del medio ambiente, etc.</a:t>
          </a:r>
          <a:endParaRPr lang="es-MX" dirty="0"/>
        </a:p>
      </dgm:t>
    </dgm:pt>
    <dgm:pt modelId="{13DC3E4B-F221-4848-953E-EC7876F9CA68}" type="sibTrans" cxnId="{6DA1CEBA-6F80-43FD-B251-828F3E65F634}">
      <dgm:prSet/>
      <dgm:spPr/>
      <dgm:t>
        <a:bodyPr/>
        <a:lstStyle/>
        <a:p>
          <a:endParaRPr lang="es-MX"/>
        </a:p>
      </dgm:t>
    </dgm:pt>
    <dgm:pt modelId="{BC86F1CD-AF76-4681-8340-79B6F9C491CB}" type="parTrans" cxnId="{6DA1CEBA-6F80-43FD-B251-828F3E65F634}">
      <dgm:prSet/>
      <dgm:spPr/>
      <dgm:t>
        <a:bodyPr/>
        <a:lstStyle/>
        <a:p>
          <a:endParaRPr lang="es-MX"/>
        </a:p>
      </dgm:t>
    </dgm:pt>
    <dgm:pt modelId="{902F6719-81DE-4D03-8745-D745413DCA7E}">
      <dgm:prSet phldrT="[Texto]" custT="1"/>
      <dgm:spPr/>
      <dgm:t>
        <a:bodyPr/>
        <a:lstStyle/>
        <a:p>
          <a:pPr algn="ctr"/>
          <a:r>
            <a:rPr lang="es-MX" sz="2800" b="1" u="none" dirty="0" smtClean="0">
              <a:solidFill>
                <a:srgbClr val="C00000"/>
              </a:solidFill>
            </a:rPr>
            <a:t>        Al comercio</a:t>
          </a:r>
          <a:endParaRPr lang="es-MX" sz="2800" b="1" u="none" dirty="0">
            <a:solidFill>
              <a:srgbClr val="C00000"/>
            </a:solidFill>
          </a:endParaRPr>
        </a:p>
      </dgm:t>
    </dgm:pt>
    <dgm:pt modelId="{E1DA9F68-F473-49A4-BFC6-02576DB057B9}" type="sibTrans" cxnId="{CB30DDE8-32BD-4211-853D-ED15E7B594F7}">
      <dgm:prSet/>
      <dgm:spPr/>
      <dgm:t>
        <a:bodyPr/>
        <a:lstStyle/>
        <a:p>
          <a:endParaRPr lang="es-MX"/>
        </a:p>
      </dgm:t>
    </dgm:pt>
    <dgm:pt modelId="{ACE36914-AA9B-4FB7-9D63-A9C0C5F3B912}" type="parTrans" cxnId="{CB30DDE8-32BD-4211-853D-ED15E7B594F7}">
      <dgm:prSet/>
      <dgm:spPr/>
      <dgm:t>
        <a:bodyPr/>
        <a:lstStyle/>
        <a:p>
          <a:endParaRPr lang="es-MX"/>
        </a:p>
      </dgm:t>
    </dgm:pt>
    <dgm:pt modelId="{7F8C5BB7-7C8D-4ED3-B85D-2189B034ED72}" type="pres">
      <dgm:prSet presAssocID="{5A9C9954-CDC6-493A-A252-37963E5009A2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F960B7D9-DE74-4CAB-87B3-F238F1307851}" type="pres">
      <dgm:prSet presAssocID="{74DD6899-7341-4324-AC03-9637ECCDA191}" presName="ParentComposite" presStyleCnt="0"/>
      <dgm:spPr/>
    </dgm:pt>
    <dgm:pt modelId="{A5B96880-AA2E-49DF-AC8B-4E453C2026CB}" type="pres">
      <dgm:prSet presAssocID="{74DD6899-7341-4324-AC03-9637ECCDA191}" presName="Chord" presStyleLbl="bgShp" presStyleIdx="0" presStyleCnt="3"/>
      <dgm:spPr/>
    </dgm:pt>
    <dgm:pt modelId="{DB6BEFDD-60C3-4830-A504-296330CA42CB}" type="pres">
      <dgm:prSet presAssocID="{74DD6899-7341-4324-AC03-9637ECCDA191}" presName="Pie" presStyleLbl="alignNode1" presStyleIdx="0" presStyleCnt="3"/>
      <dgm:spPr/>
    </dgm:pt>
    <dgm:pt modelId="{310C5C6B-81A3-427B-9256-73679283BCC3}" type="pres">
      <dgm:prSet presAssocID="{74DD6899-7341-4324-AC03-9637ECCDA191}" presName="Parent" presStyleLbl="revTx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D7DCAB-3FF8-4673-BC72-6719A1C0F0B4}" type="pres">
      <dgm:prSet presAssocID="{6FB33B57-CD90-45B9-8038-B0F354C7DDB9}" presName="negSibTrans" presStyleCnt="0"/>
      <dgm:spPr/>
    </dgm:pt>
    <dgm:pt modelId="{657E7EB0-A573-4A10-8A44-752AF804D3AF}" type="pres">
      <dgm:prSet presAssocID="{74DD6899-7341-4324-AC03-9637ECCDA191}" presName="composite" presStyleCnt="0"/>
      <dgm:spPr/>
    </dgm:pt>
    <dgm:pt modelId="{25C9AC39-B5EA-498B-99AB-480781461722}" type="pres">
      <dgm:prSet presAssocID="{74DD6899-7341-4324-AC03-9637ECCDA191}" presName="Child" presStyleLbl="revTx" presStyleIdx="1" presStyleCnt="6" custScaleY="662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D7031E-5E8D-4EDE-BC17-0F29FDFB4D63}" type="pres">
      <dgm:prSet presAssocID="{9104D5C0-11A5-4BC3-86E1-16EE5FA704C9}" presName="sibTrans" presStyleCnt="0"/>
      <dgm:spPr/>
    </dgm:pt>
    <dgm:pt modelId="{F2AF3E66-7722-4FC5-A670-CB32F9FED7BD}" type="pres">
      <dgm:prSet presAssocID="{64B8A8CD-12F3-421C-9003-29AB6A90AEC5}" presName="ParentComposite" presStyleCnt="0"/>
      <dgm:spPr/>
    </dgm:pt>
    <dgm:pt modelId="{950481DE-68C5-4284-89D2-A3C274382E34}" type="pres">
      <dgm:prSet presAssocID="{64B8A8CD-12F3-421C-9003-29AB6A90AEC5}" presName="Chord" presStyleLbl="bgShp" presStyleIdx="1" presStyleCnt="3"/>
      <dgm:spPr/>
    </dgm:pt>
    <dgm:pt modelId="{3B9BDA29-044F-473A-A53E-1536E457FA3A}" type="pres">
      <dgm:prSet presAssocID="{64B8A8CD-12F3-421C-9003-29AB6A90AEC5}" presName="Pie" presStyleLbl="alignNode1" presStyleIdx="1" presStyleCnt="3"/>
      <dgm:spPr/>
    </dgm:pt>
    <dgm:pt modelId="{19DDCB71-5ABD-4D5C-AA16-6094B8CEEAC2}" type="pres">
      <dgm:prSet presAssocID="{64B8A8CD-12F3-421C-9003-29AB6A90AEC5}" presName="Parent" presStyleLbl="revTx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6D75B4-8C34-46EF-BBF0-F61FC4FBC7F0}" type="pres">
      <dgm:prSet presAssocID="{E405ECA8-A7DC-477C-A7BB-EB44ACCA16FB}" presName="negSibTrans" presStyleCnt="0"/>
      <dgm:spPr/>
    </dgm:pt>
    <dgm:pt modelId="{5116350F-2006-489F-9BBB-8312BF8C1745}" type="pres">
      <dgm:prSet presAssocID="{64B8A8CD-12F3-421C-9003-29AB6A90AEC5}" presName="composite" presStyleCnt="0"/>
      <dgm:spPr/>
    </dgm:pt>
    <dgm:pt modelId="{F3F9114F-BB82-4FFB-B956-E50C4C9EDF69}" type="pres">
      <dgm:prSet presAssocID="{64B8A8CD-12F3-421C-9003-29AB6A90AEC5}" presName="Child" presStyleLbl="revTx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3480DD-38F9-45A9-8872-9193BF8C1BF0}" type="pres">
      <dgm:prSet presAssocID="{21887C26-CB3E-4B52-9A78-228A49F20A1C}" presName="sibTrans" presStyleCnt="0"/>
      <dgm:spPr/>
    </dgm:pt>
    <dgm:pt modelId="{6E6A8088-1536-425D-A1D4-0EB39505BBC6}" type="pres">
      <dgm:prSet presAssocID="{902F6719-81DE-4D03-8745-D745413DCA7E}" presName="ParentComposite" presStyleCnt="0"/>
      <dgm:spPr/>
    </dgm:pt>
    <dgm:pt modelId="{D2B63CA2-C78A-4F99-92EC-ED17B2621067}" type="pres">
      <dgm:prSet presAssocID="{902F6719-81DE-4D03-8745-D745413DCA7E}" presName="Chord" presStyleLbl="bgShp" presStyleIdx="2" presStyleCnt="3"/>
      <dgm:spPr/>
    </dgm:pt>
    <dgm:pt modelId="{74AA0EFE-8F21-4F91-A6E3-B21C130DD40B}" type="pres">
      <dgm:prSet presAssocID="{902F6719-81DE-4D03-8745-D745413DCA7E}" presName="Pie" presStyleLbl="alignNode1" presStyleIdx="2" presStyleCnt="3"/>
      <dgm:spPr/>
    </dgm:pt>
    <dgm:pt modelId="{4C24C97B-0A27-4D8A-AAFD-484F9E89F1BC}" type="pres">
      <dgm:prSet presAssocID="{902F6719-81DE-4D03-8745-D745413DCA7E}" presName="Parent" presStyleLbl="revTx" presStyleIdx="4" presStyleCnt="6" custLinFactNeighborX="-4490" custLinFactNeighborY="-787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D49692-B42A-429C-9B29-1FF4ED18911C}" type="pres">
      <dgm:prSet presAssocID="{13DC3E4B-F221-4848-953E-EC7876F9CA68}" presName="negSibTrans" presStyleCnt="0"/>
      <dgm:spPr/>
    </dgm:pt>
    <dgm:pt modelId="{80DD6EA4-0E4D-4C36-A301-5589F8BFDF50}" type="pres">
      <dgm:prSet presAssocID="{902F6719-81DE-4D03-8745-D745413DCA7E}" presName="composite" presStyleCnt="0"/>
      <dgm:spPr/>
    </dgm:pt>
    <dgm:pt modelId="{E5A63C22-4ED6-469D-BD8D-7A99D7DC059F}" type="pres">
      <dgm:prSet presAssocID="{902F6719-81DE-4D03-8745-D745413DCA7E}" presName="Child" presStyleLbl="revTx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6594071-884F-454F-BF7F-A86CE988FFF3}" type="presOf" srcId="{CB1E6C77-83E7-4901-B55B-6C529FBF9084}" destId="{F3F9114F-BB82-4FFB-B956-E50C4C9EDF69}" srcOrd="0" destOrd="0" presId="urn:microsoft.com/office/officeart/2009/3/layout/PieProcess"/>
    <dgm:cxn modelId="{D7907990-BECE-450A-8FF0-C1F8711A9A29}" srcId="{64B8A8CD-12F3-421C-9003-29AB6A90AEC5}" destId="{CB1E6C77-83E7-4901-B55B-6C529FBF9084}" srcOrd="0" destOrd="0" parTransId="{2CD63B06-E486-4BC6-97C2-F020A8F67498}" sibTransId="{E405ECA8-A7DC-477C-A7BB-EB44ACCA16FB}"/>
    <dgm:cxn modelId="{C300A153-79ED-4B61-B5B9-5F56201AFF45}" type="presOf" srcId="{5A9C9954-CDC6-493A-A252-37963E5009A2}" destId="{7F8C5BB7-7C8D-4ED3-B85D-2189B034ED72}" srcOrd="0" destOrd="0" presId="urn:microsoft.com/office/officeart/2009/3/layout/PieProcess"/>
    <dgm:cxn modelId="{57C8FEA2-A99E-417A-AF1F-01744CAF97AF}" type="presOf" srcId="{3F97DA21-D8D0-4350-A223-9064F77312E1}" destId="{25C9AC39-B5EA-498B-99AB-480781461722}" srcOrd="0" destOrd="0" presId="urn:microsoft.com/office/officeart/2009/3/layout/PieProcess"/>
    <dgm:cxn modelId="{8CEB09D7-D1B7-4151-93A5-EDF4B17D44DD}" type="presOf" srcId="{902F6719-81DE-4D03-8745-D745413DCA7E}" destId="{4C24C97B-0A27-4D8A-AAFD-484F9E89F1BC}" srcOrd="0" destOrd="0" presId="urn:microsoft.com/office/officeart/2009/3/layout/PieProcess"/>
    <dgm:cxn modelId="{FD3C5E8D-0913-4D07-BE30-2E90720E86CF}" srcId="{74DD6899-7341-4324-AC03-9637ECCDA191}" destId="{3F97DA21-D8D0-4350-A223-9064F77312E1}" srcOrd="0" destOrd="0" parTransId="{F005311C-BE66-4589-8916-6039185799B7}" sibTransId="{6FB33B57-CD90-45B9-8038-B0F354C7DDB9}"/>
    <dgm:cxn modelId="{6DA1CEBA-6F80-43FD-B251-828F3E65F634}" srcId="{902F6719-81DE-4D03-8745-D745413DCA7E}" destId="{8DA08F84-B5BF-43BC-A69C-5FA27C53D769}" srcOrd="0" destOrd="0" parTransId="{BC86F1CD-AF76-4681-8340-79B6F9C491CB}" sibTransId="{13DC3E4B-F221-4848-953E-EC7876F9CA68}"/>
    <dgm:cxn modelId="{0EBC22E1-5988-4326-8458-6536716AB905}" type="presOf" srcId="{64B8A8CD-12F3-421C-9003-29AB6A90AEC5}" destId="{19DDCB71-5ABD-4D5C-AA16-6094B8CEEAC2}" srcOrd="0" destOrd="0" presId="urn:microsoft.com/office/officeart/2009/3/layout/PieProcess"/>
    <dgm:cxn modelId="{B4D796E0-987A-4F54-8A5C-BAB94B499F03}" type="presOf" srcId="{74DD6899-7341-4324-AC03-9637ECCDA191}" destId="{310C5C6B-81A3-427B-9256-73679283BCC3}" srcOrd="0" destOrd="0" presId="urn:microsoft.com/office/officeart/2009/3/layout/PieProcess"/>
    <dgm:cxn modelId="{0625EFF0-9FC9-4BF5-ABDB-D82C49E40B56}" srcId="{5A9C9954-CDC6-493A-A252-37963E5009A2}" destId="{64B8A8CD-12F3-421C-9003-29AB6A90AEC5}" srcOrd="1" destOrd="0" parTransId="{51232454-3A0D-40AA-B521-244C214B3965}" sibTransId="{21887C26-CB3E-4B52-9A78-228A49F20A1C}"/>
    <dgm:cxn modelId="{CB30DDE8-32BD-4211-853D-ED15E7B594F7}" srcId="{5A9C9954-CDC6-493A-A252-37963E5009A2}" destId="{902F6719-81DE-4D03-8745-D745413DCA7E}" srcOrd="2" destOrd="0" parTransId="{ACE36914-AA9B-4FB7-9D63-A9C0C5F3B912}" sibTransId="{E1DA9F68-F473-49A4-BFC6-02576DB057B9}"/>
    <dgm:cxn modelId="{ADF479AA-8808-409B-BDC0-E084D38FBB8B}" type="presOf" srcId="{8DA08F84-B5BF-43BC-A69C-5FA27C53D769}" destId="{E5A63C22-4ED6-469D-BD8D-7A99D7DC059F}" srcOrd="0" destOrd="0" presId="urn:microsoft.com/office/officeart/2009/3/layout/PieProcess"/>
    <dgm:cxn modelId="{E039F5F7-F62D-4FB3-9746-AE89D5BF8B3C}" srcId="{5A9C9954-CDC6-493A-A252-37963E5009A2}" destId="{74DD6899-7341-4324-AC03-9637ECCDA191}" srcOrd="0" destOrd="0" parTransId="{B11E9BEF-4EBF-4D08-A48B-1E651BB42917}" sibTransId="{9104D5C0-11A5-4BC3-86E1-16EE5FA704C9}"/>
    <dgm:cxn modelId="{0D38C4E6-438C-4E4F-8F36-7DFD410F5F4F}" type="presParOf" srcId="{7F8C5BB7-7C8D-4ED3-B85D-2189B034ED72}" destId="{F960B7D9-DE74-4CAB-87B3-F238F1307851}" srcOrd="0" destOrd="0" presId="urn:microsoft.com/office/officeart/2009/3/layout/PieProcess"/>
    <dgm:cxn modelId="{6FCC194C-54EA-42FE-82EC-61DDB57EA1B2}" type="presParOf" srcId="{F960B7D9-DE74-4CAB-87B3-F238F1307851}" destId="{A5B96880-AA2E-49DF-AC8B-4E453C2026CB}" srcOrd="0" destOrd="0" presId="urn:microsoft.com/office/officeart/2009/3/layout/PieProcess"/>
    <dgm:cxn modelId="{7C6521DB-63F5-406E-AA67-060B923E7A32}" type="presParOf" srcId="{F960B7D9-DE74-4CAB-87B3-F238F1307851}" destId="{DB6BEFDD-60C3-4830-A504-296330CA42CB}" srcOrd="1" destOrd="0" presId="urn:microsoft.com/office/officeart/2009/3/layout/PieProcess"/>
    <dgm:cxn modelId="{5926AE0F-C6C2-4596-9DF7-D88F68C3312C}" type="presParOf" srcId="{F960B7D9-DE74-4CAB-87B3-F238F1307851}" destId="{310C5C6B-81A3-427B-9256-73679283BCC3}" srcOrd="2" destOrd="0" presId="urn:microsoft.com/office/officeart/2009/3/layout/PieProcess"/>
    <dgm:cxn modelId="{6E1EEB1A-87D4-4E20-9CA4-90F0584ED750}" type="presParOf" srcId="{7F8C5BB7-7C8D-4ED3-B85D-2189B034ED72}" destId="{EAD7DCAB-3FF8-4673-BC72-6719A1C0F0B4}" srcOrd="1" destOrd="0" presId="urn:microsoft.com/office/officeart/2009/3/layout/PieProcess"/>
    <dgm:cxn modelId="{2C70D23A-7C32-4D02-B18B-FC121D85218C}" type="presParOf" srcId="{7F8C5BB7-7C8D-4ED3-B85D-2189B034ED72}" destId="{657E7EB0-A573-4A10-8A44-752AF804D3AF}" srcOrd="2" destOrd="0" presId="urn:microsoft.com/office/officeart/2009/3/layout/PieProcess"/>
    <dgm:cxn modelId="{E5C80DFB-D7A8-4829-97EB-553FD6FAE11A}" type="presParOf" srcId="{657E7EB0-A573-4A10-8A44-752AF804D3AF}" destId="{25C9AC39-B5EA-498B-99AB-480781461722}" srcOrd="0" destOrd="0" presId="urn:microsoft.com/office/officeart/2009/3/layout/PieProcess"/>
    <dgm:cxn modelId="{6902C0CB-E90D-47CC-A2D2-B7EC89B71D36}" type="presParOf" srcId="{7F8C5BB7-7C8D-4ED3-B85D-2189B034ED72}" destId="{E8D7031E-5E8D-4EDE-BC17-0F29FDFB4D63}" srcOrd="3" destOrd="0" presId="urn:microsoft.com/office/officeart/2009/3/layout/PieProcess"/>
    <dgm:cxn modelId="{982AB08F-1F92-4D11-ABBB-419BED383A13}" type="presParOf" srcId="{7F8C5BB7-7C8D-4ED3-B85D-2189B034ED72}" destId="{F2AF3E66-7722-4FC5-A670-CB32F9FED7BD}" srcOrd="4" destOrd="0" presId="urn:microsoft.com/office/officeart/2009/3/layout/PieProcess"/>
    <dgm:cxn modelId="{99A45805-DEBD-4E31-BAB9-DAC3299FBC3E}" type="presParOf" srcId="{F2AF3E66-7722-4FC5-A670-CB32F9FED7BD}" destId="{950481DE-68C5-4284-89D2-A3C274382E34}" srcOrd="0" destOrd="0" presId="urn:microsoft.com/office/officeart/2009/3/layout/PieProcess"/>
    <dgm:cxn modelId="{30837DFC-CB01-4184-8F18-EDB5C5C16496}" type="presParOf" srcId="{F2AF3E66-7722-4FC5-A670-CB32F9FED7BD}" destId="{3B9BDA29-044F-473A-A53E-1536E457FA3A}" srcOrd="1" destOrd="0" presId="urn:microsoft.com/office/officeart/2009/3/layout/PieProcess"/>
    <dgm:cxn modelId="{E10B135B-313C-4C7A-86EA-5E78E2804954}" type="presParOf" srcId="{F2AF3E66-7722-4FC5-A670-CB32F9FED7BD}" destId="{19DDCB71-5ABD-4D5C-AA16-6094B8CEEAC2}" srcOrd="2" destOrd="0" presId="urn:microsoft.com/office/officeart/2009/3/layout/PieProcess"/>
    <dgm:cxn modelId="{A44A8BE5-D179-4270-8E20-3299CF624156}" type="presParOf" srcId="{7F8C5BB7-7C8D-4ED3-B85D-2189B034ED72}" destId="{5E6D75B4-8C34-46EF-BBF0-F61FC4FBC7F0}" srcOrd="5" destOrd="0" presId="urn:microsoft.com/office/officeart/2009/3/layout/PieProcess"/>
    <dgm:cxn modelId="{1566BCF4-DC3C-438D-BEB2-BC0978BA3F14}" type="presParOf" srcId="{7F8C5BB7-7C8D-4ED3-B85D-2189B034ED72}" destId="{5116350F-2006-489F-9BBB-8312BF8C1745}" srcOrd="6" destOrd="0" presId="urn:microsoft.com/office/officeart/2009/3/layout/PieProcess"/>
    <dgm:cxn modelId="{8B5D1BB4-B427-42ED-9632-BD6D22515ADF}" type="presParOf" srcId="{5116350F-2006-489F-9BBB-8312BF8C1745}" destId="{F3F9114F-BB82-4FFB-B956-E50C4C9EDF69}" srcOrd="0" destOrd="0" presId="urn:microsoft.com/office/officeart/2009/3/layout/PieProcess"/>
    <dgm:cxn modelId="{7E4357A8-1A7F-431A-A65B-33EFD3624931}" type="presParOf" srcId="{7F8C5BB7-7C8D-4ED3-B85D-2189B034ED72}" destId="{733480DD-38F9-45A9-8872-9193BF8C1BF0}" srcOrd="7" destOrd="0" presId="urn:microsoft.com/office/officeart/2009/3/layout/PieProcess"/>
    <dgm:cxn modelId="{D1D19A66-D3D7-4BCE-A93A-CFC05AEA0EF0}" type="presParOf" srcId="{7F8C5BB7-7C8D-4ED3-B85D-2189B034ED72}" destId="{6E6A8088-1536-425D-A1D4-0EB39505BBC6}" srcOrd="8" destOrd="0" presId="urn:microsoft.com/office/officeart/2009/3/layout/PieProcess"/>
    <dgm:cxn modelId="{18D786EA-E349-43DC-A171-DE92337909F5}" type="presParOf" srcId="{6E6A8088-1536-425D-A1D4-0EB39505BBC6}" destId="{D2B63CA2-C78A-4F99-92EC-ED17B2621067}" srcOrd="0" destOrd="0" presId="urn:microsoft.com/office/officeart/2009/3/layout/PieProcess"/>
    <dgm:cxn modelId="{A72DBEBC-A7F2-46AF-8FD0-9749A79D5E29}" type="presParOf" srcId="{6E6A8088-1536-425D-A1D4-0EB39505BBC6}" destId="{74AA0EFE-8F21-4F91-A6E3-B21C130DD40B}" srcOrd="1" destOrd="0" presId="urn:microsoft.com/office/officeart/2009/3/layout/PieProcess"/>
    <dgm:cxn modelId="{B9289127-243A-4166-9C13-5D9948ECCA08}" type="presParOf" srcId="{6E6A8088-1536-425D-A1D4-0EB39505BBC6}" destId="{4C24C97B-0A27-4D8A-AAFD-484F9E89F1BC}" srcOrd="2" destOrd="0" presId="urn:microsoft.com/office/officeart/2009/3/layout/PieProcess"/>
    <dgm:cxn modelId="{CB243513-6DBA-4313-97BA-99E57FE52172}" type="presParOf" srcId="{7F8C5BB7-7C8D-4ED3-B85D-2189B034ED72}" destId="{D4D49692-B42A-429C-9B29-1FF4ED18911C}" srcOrd="9" destOrd="0" presId="urn:microsoft.com/office/officeart/2009/3/layout/PieProcess"/>
    <dgm:cxn modelId="{B0340428-7095-4B08-87F9-937247A0BC18}" type="presParOf" srcId="{7F8C5BB7-7C8D-4ED3-B85D-2189B034ED72}" destId="{80DD6EA4-0E4D-4C36-A301-5589F8BFDF50}" srcOrd="10" destOrd="0" presId="urn:microsoft.com/office/officeart/2009/3/layout/PieProcess"/>
    <dgm:cxn modelId="{3871939C-F96F-42D3-9250-795B779F3C84}" type="presParOf" srcId="{80DD6EA4-0E4D-4C36-A301-5589F8BFDF50}" destId="{E5A63C22-4ED6-469D-BD8D-7A99D7DC059F}" srcOrd="0" destOrd="0" presId="urn:microsoft.com/office/officeart/2009/3/layout/Pi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B11B7755-69CB-4339-91AB-E8CF8C8F47CD}" type="doc">
      <dgm:prSet loTypeId="urn:microsoft.com/office/officeart/2005/8/layout/hProcess7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6F0B5211-9FF4-4232-966D-8FFA3DF79555}">
      <dgm:prSet phldrT="[Texto]"/>
      <dgm:spPr/>
      <dgm:t>
        <a:bodyPr/>
        <a:lstStyle/>
        <a:p>
          <a:endParaRPr lang="es-MX" dirty="0"/>
        </a:p>
      </dgm:t>
    </dgm:pt>
    <dgm:pt modelId="{BE3ED813-6F8D-4D36-A053-43E3D1113A9D}" type="parTrans" cxnId="{68ED4670-3241-40C5-BA43-630D1D9D64BF}">
      <dgm:prSet/>
      <dgm:spPr/>
      <dgm:t>
        <a:bodyPr/>
        <a:lstStyle/>
        <a:p>
          <a:endParaRPr lang="es-MX"/>
        </a:p>
      </dgm:t>
    </dgm:pt>
    <dgm:pt modelId="{DB0C100D-85FF-4AA2-B906-193C96E5AE26}" type="sibTrans" cxnId="{68ED4670-3241-40C5-BA43-630D1D9D64BF}">
      <dgm:prSet/>
      <dgm:spPr/>
      <dgm:t>
        <a:bodyPr/>
        <a:lstStyle/>
        <a:p>
          <a:endParaRPr lang="es-MX"/>
        </a:p>
      </dgm:t>
    </dgm:pt>
    <dgm:pt modelId="{81FD257A-B371-4277-892E-823CB17A8DE9}">
      <dgm:prSet phldrT="[Texto]"/>
      <dgm:spPr/>
      <dgm:t>
        <a:bodyPr/>
        <a:lstStyle/>
        <a:p>
          <a:endParaRPr lang="es-ES" dirty="0" smtClean="0"/>
        </a:p>
        <a:p>
          <a:r>
            <a:rPr lang="es-ES" dirty="0" smtClean="0"/>
            <a:t>Se reconoce que algunas medidas en materia de inversiones pueden tener efectos de restricción y distorsión del comercio. </a:t>
          </a:r>
          <a:endParaRPr lang="es-MX" dirty="0"/>
        </a:p>
      </dgm:t>
    </dgm:pt>
    <dgm:pt modelId="{8C1749B6-AE78-446E-B8EC-D6C80B17DA80}" type="parTrans" cxnId="{984D11B9-5279-45BE-9042-3E55FF6A57CD}">
      <dgm:prSet/>
      <dgm:spPr/>
      <dgm:t>
        <a:bodyPr/>
        <a:lstStyle/>
        <a:p>
          <a:endParaRPr lang="es-MX"/>
        </a:p>
      </dgm:t>
    </dgm:pt>
    <dgm:pt modelId="{49D8A280-929A-4C8A-9875-AEB4D21AF540}" type="sibTrans" cxnId="{984D11B9-5279-45BE-9042-3E55FF6A57CD}">
      <dgm:prSet/>
      <dgm:spPr/>
      <dgm:t>
        <a:bodyPr/>
        <a:lstStyle/>
        <a:p>
          <a:endParaRPr lang="es-MX"/>
        </a:p>
      </dgm:t>
    </dgm:pt>
    <dgm:pt modelId="{D29B5DA7-A230-4A7D-9B8F-FD9C0B3A684A}">
      <dgm:prSet phldrT="[Texto]"/>
      <dgm:spPr/>
      <dgm:t>
        <a:bodyPr/>
        <a:lstStyle/>
        <a:p>
          <a:endParaRPr lang="es-MX" dirty="0"/>
        </a:p>
      </dgm:t>
    </dgm:pt>
    <dgm:pt modelId="{1170278A-D00A-4429-AF14-E30F3A86DE22}" type="parTrans" cxnId="{911057CB-9AA0-4272-9532-9DFA28C53D65}">
      <dgm:prSet/>
      <dgm:spPr/>
      <dgm:t>
        <a:bodyPr/>
        <a:lstStyle/>
        <a:p>
          <a:endParaRPr lang="es-MX"/>
        </a:p>
      </dgm:t>
    </dgm:pt>
    <dgm:pt modelId="{96558E91-62BF-4BB6-B198-DE914B55F366}" type="sibTrans" cxnId="{911057CB-9AA0-4272-9532-9DFA28C53D65}">
      <dgm:prSet/>
      <dgm:spPr/>
      <dgm:t>
        <a:bodyPr/>
        <a:lstStyle/>
        <a:p>
          <a:endParaRPr lang="es-MX"/>
        </a:p>
      </dgm:t>
    </dgm:pt>
    <dgm:pt modelId="{B114A140-DD95-4C36-A275-0BDA296E0FA3}">
      <dgm:prSet phldrT="[Texto]"/>
      <dgm:spPr/>
      <dgm:t>
        <a:bodyPr/>
        <a:lstStyle/>
        <a:p>
          <a:endParaRPr lang="es-ES" dirty="0" smtClean="0"/>
        </a:p>
        <a:p>
          <a:r>
            <a:rPr lang="es-ES" dirty="0" smtClean="0"/>
            <a:t>Ninguna parte contratante aplicara medidas en materia de inversiones relacionadas con el comercio que sean incompatibles con los artículos III (trato nacional) y XI (prohibición </a:t>
          </a:r>
          <a:endParaRPr lang="es-MX" dirty="0"/>
        </a:p>
      </dgm:t>
    </dgm:pt>
    <dgm:pt modelId="{2AF5B1E9-6352-4358-A9D9-D938D2C9064E}" type="parTrans" cxnId="{DA11DE69-3DE1-4A4C-AB76-5EE401200773}">
      <dgm:prSet/>
      <dgm:spPr/>
      <dgm:t>
        <a:bodyPr/>
        <a:lstStyle/>
        <a:p>
          <a:endParaRPr lang="es-MX"/>
        </a:p>
      </dgm:t>
    </dgm:pt>
    <dgm:pt modelId="{E804A225-AD5E-4836-8769-C988ACA7E483}" type="sibTrans" cxnId="{DA11DE69-3DE1-4A4C-AB76-5EE401200773}">
      <dgm:prSet/>
      <dgm:spPr/>
      <dgm:t>
        <a:bodyPr/>
        <a:lstStyle/>
        <a:p>
          <a:endParaRPr lang="es-MX"/>
        </a:p>
      </dgm:t>
    </dgm:pt>
    <dgm:pt modelId="{678969C9-2765-49DB-B26C-6EDBC173264A}">
      <dgm:prSet phldrT="[Texto]"/>
      <dgm:spPr/>
      <dgm:t>
        <a:bodyPr/>
        <a:lstStyle/>
        <a:p>
          <a:endParaRPr lang="es-MX" dirty="0"/>
        </a:p>
      </dgm:t>
    </dgm:pt>
    <dgm:pt modelId="{DDA390AB-81E4-4988-96BE-9495E26F5BC8}" type="parTrans" cxnId="{86531CF1-5D57-4480-B9BE-EF4A82C53EEF}">
      <dgm:prSet/>
      <dgm:spPr/>
      <dgm:t>
        <a:bodyPr/>
        <a:lstStyle/>
        <a:p>
          <a:endParaRPr lang="es-MX"/>
        </a:p>
      </dgm:t>
    </dgm:pt>
    <dgm:pt modelId="{9D368C9B-BB80-4146-ABEE-0D73EA80AA45}" type="sibTrans" cxnId="{86531CF1-5D57-4480-B9BE-EF4A82C53EEF}">
      <dgm:prSet/>
      <dgm:spPr/>
      <dgm:t>
        <a:bodyPr/>
        <a:lstStyle/>
        <a:p>
          <a:endParaRPr lang="es-MX"/>
        </a:p>
      </dgm:t>
    </dgm:pt>
    <dgm:pt modelId="{4E4B1F56-3656-441E-9E1C-14DC841F731D}">
      <dgm:prSet phldrT="[Texto]"/>
      <dgm:spPr/>
      <dgm:t>
        <a:bodyPr/>
        <a:lstStyle/>
        <a:p>
          <a:r>
            <a:rPr lang="es-ES" smtClean="0"/>
            <a:t>El acurdo requiere la notificación obligatoria de todas las medidas en materia de inversiones relacionadas con el comercio no conforme y su eliminación en un plazo de dos años para países desarrollados, cinco en los países en desarrollo y siete en los países menos adelantados.</a:t>
          </a:r>
          <a:endParaRPr lang="es-MX" dirty="0"/>
        </a:p>
      </dgm:t>
    </dgm:pt>
    <dgm:pt modelId="{600BB07E-BD8F-46AB-A67E-81C438492D3F}" type="parTrans" cxnId="{BDEA0830-B139-425C-850E-6B1ADFBAC1C5}">
      <dgm:prSet/>
      <dgm:spPr/>
      <dgm:t>
        <a:bodyPr/>
        <a:lstStyle/>
        <a:p>
          <a:endParaRPr lang="es-MX"/>
        </a:p>
      </dgm:t>
    </dgm:pt>
    <dgm:pt modelId="{4E75E0F1-DA8F-4642-B9F1-77AB41F4E3A5}" type="sibTrans" cxnId="{BDEA0830-B139-425C-850E-6B1ADFBAC1C5}">
      <dgm:prSet/>
      <dgm:spPr/>
      <dgm:t>
        <a:bodyPr/>
        <a:lstStyle/>
        <a:p>
          <a:endParaRPr lang="es-MX"/>
        </a:p>
      </dgm:t>
    </dgm:pt>
    <dgm:pt modelId="{89961DD0-2818-421B-BB31-7C45514BEA88}" type="pres">
      <dgm:prSet presAssocID="{B11B7755-69CB-4339-91AB-E8CF8C8F47C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BC1AF66-83E8-4EBD-B160-30743F90FE12}" type="pres">
      <dgm:prSet presAssocID="{6F0B5211-9FF4-4232-966D-8FFA3DF79555}" presName="compositeNode" presStyleCnt="0">
        <dgm:presLayoutVars>
          <dgm:bulletEnabled val="1"/>
        </dgm:presLayoutVars>
      </dgm:prSet>
      <dgm:spPr/>
    </dgm:pt>
    <dgm:pt modelId="{D3C1452E-D90B-494E-BEC3-FBD25A6EFBE6}" type="pres">
      <dgm:prSet presAssocID="{6F0B5211-9FF4-4232-966D-8FFA3DF79555}" presName="bgRect" presStyleLbl="node1" presStyleIdx="0" presStyleCnt="3" custScaleY="98840"/>
      <dgm:spPr/>
      <dgm:t>
        <a:bodyPr/>
        <a:lstStyle/>
        <a:p>
          <a:endParaRPr lang="es-MX"/>
        </a:p>
      </dgm:t>
    </dgm:pt>
    <dgm:pt modelId="{B1807D25-AC4F-476A-84C2-67A3B92B5CE7}" type="pres">
      <dgm:prSet presAssocID="{6F0B5211-9FF4-4232-966D-8FFA3DF79555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2C0C6A5-D8DD-4978-B78C-EEF2DB3D46E4}" type="pres">
      <dgm:prSet presAssocID="{6F0B5211-9FF4-4232-966D-8FFA3DF79555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F537E0-AD55-4E80-8509-EE70EC67B32F}" type="pres">
      <dgm:prSet presAssocID="{DB0C100D-85FF-4AA2-B906-193C96E5AE26}" presName="hSp" presStyleCnt="0"/>
      <dgm:spPr/>
    </dgm:pt>
    <dgm:pt modelId="{72B161FD-D0D7-4517-B243-AF09EC338E8B}" type="pres">
      <dgm:prSet presAssocID="{DB0C100D-85FF-4AA2-B906-193C96E5AE26}" presName="vProcSp" presStyleCnt="0"/>
      <dgm:spPr/>
    </dgm:pt>
    <dgm:pt modelId="{DF5962DF-B8D0-4954-8E90-EBAD0E79929D}" type="pres">
      <dgm:prSet presAssocID="{DB0C100D-85FF-4AA2-B906-193C96E5AE26}" presName="vSp1" presStyleCnt="0"/>
      <dgm:spPr/>
    </dgm:pt>
    <dgm:pt modelId="{16F27963-0E69-4275-B31D-D5F61C4F0663}" type="pres">
      <dgm:prSet presAssocID="{DB0C100D-85FF-4AA2-B906-193C96E5AE26}" presName="simulatedConn" presStyleLbl="solidFgAcc1" presStyleIdx="0" presStyleCnt="2"/>
      <dgm:spPr/>
    </dgm:pt>
    <dgm:pt modelId="{2C7FF440-A59D-46EC-8CA6-29E46C05BF25}" type="pres">
      <dgm:prSet presAssocID="{DB0C100D-85FF-4AA2-B906-193C96E5AE26}" presName="vSp2" presStyleCnt="0"/>
      <dgm:spPr/>
    </dgm:pt>
    <dgm:pt modelId="{BF4E98BB-F3B7-4171-AA2C-9E783D924C1A}" type="pres">
      <dgm:prSet presAssocID="{DB0C100D-85FF-4AA2-B906-193C96E5AE26}" presName="sibTrans" presStyleCnt="0"/>
      <dgm:spPr/>
    </dgm:pt>
    <dgm:pt modelId="{0818E7BA-D2C7-4013-B72B-825A48CD355F}" type="pres">
      <dgm:prSet presAssocID="{D29B5DA7-A230-4A7D-9B8F-FD9C0B3A684A}" presName="compositeNode" presStyleCnt="0">
        <dgm:presLayoutVars>
          <dgm:bulletEnabled val="1"/>
        </dgm:presLayoutVars>
      </dgm:prSet>
      <dgm:spPr/>
    </dgm:pt>
    <dgm:pt modelId="{5C24EE26-786E-49D5-90A7-61FD87CA6A7D}" type="pres">
      <dgm:prSet presAssocID="{D29B5DA7-A230-4A7D-9B8F-FD9C0B3A684A}" presName="bgRect" presStyleLbl="node1" presStyleIdx="1" presStyleCnt="3"/>
      <dgm:spPr/>
      <dgm:t>
        <a:bodyPr/>
        <a:lstStyle/>
        <a:p>
          <a:endParaRPr lang="es-MX"/>
        </a:p>
      </dgm:t>
    </dgm:pt>
    <dgm:pt modelId="{1DF161A2-0D1F-419D-AB2E-A0B705613A9F}" type="pres">
      <dgm:prSet presAssocID="{D29B5DA7-A230-4A7D-9B8F-FD9C0B3A684A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5EA1BB-0C9F-4F48-8413-B5A02AB763C5}" type="pres">
      <dgm:prSet presAssocID="{D29B5DA7-A230-4A7D-9B8F-FD9C0B3A684A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EB2CA8-CBEA-41E2-BFE3-564C632CC1CC}" type="pres">
      <dgm:prSet presAssocID="{96558E91-62BF-4BB6-B198-DE914B55F366}" presName="hSp" presStyleCnt="0"/>
      <dgm:spPr/>
    </dgm:pt>
    <dgm:pt modelId="{5F778E54-2702-4DAD-ACD3-9D0FCEE3B641}" type="pres">
      <dgm:prSet presAssocID="{96558E91-62BF-4BB6-B198-DE914B55F366}" presName="vProcSp" presStyleCnt="0"/>
      <dgm:spPr/>
    </dgm:pt>
    <dgm:pt modelId="{EB12C003-49A6-4B95-B929-4A59079B16CB}" type="pres">
      <dgm:prSet presAssocID="{96558E91-62BF-4BB6-B198-DE914B55F366}" presName="vSp1" presStyleCnt="0"/>
      <dgm:spPr/>
    </dgm:pt>
    <dgm:pt modelId="{BF619B45-81B1-4F13-8CC4-F238AEA7486A}" type="pres">
      <dgm:prSet presAssocID="{96558E91-62BF-4BB6-B198-DE914B55F366}" presName="simulatedConn" presStyleLbl="solidFgAcc1" presStyleIdx="1" presStyleCnt="2"/>
      <dgm:spPr/>
    </dgm:pt>
    <dgm:pt modelId="{E943E667-C539-42AF-A987-F5DACE1B3120}" type="pres">
      <dgm:prSet presAssocID="{96558E91-62BF-4BB6-B198-DE914B55F366}" presName="vSp2" presStyleCnt="0"/>
      <dgm:spPr/>
    </dgm:pt>
    <dgm:pt modelId="{F28A0D06-8438-4309-A8D1-3E624C5972D0}" type="pres">
      <dgm:prSet presAssocID="{96558E91-62BF-4BB6-B198-DE914B55F366}" presName="sibTrans" presStyleCnt="0"/>
      <dgm:spPr/>
    </dgm:pt>
    <dgm:pt modelId="{23D4FA36-7AE0-4DB9-854F-D3CAE23A2C16}" type="pres">
      <dgm:prSet presAssocID="{678969C9-2765-49DB-B26C-6EDBC173264A}" presName="compositeNode" presStyleCnt="0">
        <dgm:presLayoutVars>
          <dgm:bulletEnabled val="1"/>
        </dgm:presLayoutVars>
      </dgm:prSet>
      <dgm:spPr/>
    </dgm:pt>
    <dgm:pt modelId="{4608D96D-447B-40E8-975B-FF80F5F1EF2C}" type="pres">
      <dgm:prSet presAssocID="{678969C9-2765-49DB-B26C-6EDBC173264A}" presName="bgRect" presStyleLbl="node1" presStyleIdx="2" presStyleCnt="3"/>
      <dgm:spPr/>
      <dgm:t>
        <a:bodyPr/>
        <a:lstStyle/>
        <a:p>
          <a:endParaRPr lang="es-MX"/>
        </a:p>
      </dgm:t>
    </dgm:pt>
    <dgm:pt modelId="{3AB5737C-4C8E-4A00-B43E-B13061F7F9CE}" type="pres">
      <dgm:prSet presAssocID="{678969C9-2765-49DB-B26C-6EDBC173264A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11A82B-8243-4014-AE52-7C68A53D1D5E}" type="pres">
      <dgm:prSet presAssocID="{678969C9-2765-49DB-B26C-6EDBC173264A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5373CD3-7E7B-4D45-886A-ECF559387109}" type="presOf" srcId="{B114A140-DD95-4C36-A275-0BDA296E0FA3}" destId="{EF5EA1BB-0C9F-4F48-8413-B5A02AB763C5}" srcOrd="0" destOrd="0" presId="urn:microsoft.com/office/officeart/2005/8/layout/hProcess7"/>
    <dgm:cxn modelId="{F3875679-8583-442C-89DD-FB15CFAB8D00}" type="presOf" srcId="{678969C9-2765-49DB-B26C-6EDBC173264A}" destId="{4608D96D-447B-40E8-975B-FF80F5F1EF2C}" srcOrd="0" destOrd="0" presId="urn:microsoft.com/office/officeart/2005/8/layout/hProcess7"/>
    <dgm:cxn modelId="{43C264BC-690F-4999-B902-6489473D3889}" type="presOf" srcId="{678969C9-2765-49DB-B26C-6EDBC173264A}" destId="{3AB5737C-4C8E-4A00-B43E-B13061F7F9CE}" srcOrd="1" destOrd="0" presId="urn:microsoft.com/office/officeart/2005/8/layout/hProcess7"/>
    <dgm:cxn modelId="{F1AB50F9-7796-4E18-B8F2-562639BC7C63}" type="presOf" srcId="{81FD257A-B371-4277-892E-823CB17A8DE9}" destId="{62C0C6A5-D8DD-4978-B78C-EEF2DB3D46E4}" srcOrd="0" destOrd="0" presId="urn:microsoft.com/office/officeart/2005/8/layout/hProcess7"/>
    <dgm:cxn modelId="{86531CF1-5D57-4480-B9BE-EF4A82C53EEF}" srcId="{B11B7755-69CB-4339-91AB-E8CF8C8F47CD}" destId="{678969C9-2765-49DB-B26C-6EDBC173264A}" srcOrd="2" destOrd="0" parTransId="{DDA390AB-81E4-4988-96BE-9495E26F5BC8}" sibTransId="{9D368C9B-BB80-4146-ABEE-0D73EA80AA45}"/>
    <dgm:cxn modelId="{BDEA0830-B139-425C-850E-6B1ADFBAC1C5}" srcId="{678969C9-2765-49DB-B26C-6EDBC173264A}" destId="{4E4B1F56-3656-441E-9E1C-14DC841F731D}" srcOrd="0" destOrd="0" parTransId="{600BB07E-BD8F-46AB-A67E-81C438492D3F}" sibTransId="{4E75E0F1-DA8F-4642-B9F1-77AB41F4E3A5}"/>
    <dgm:cxn modelId="{9BFB2CB3-55A8-4FAC-8E31-A0A61787A71E}" type="presOf" srcId="{D29B5DA7-A230-4A7D-9B8F-FD9C0B3A684A}" destId="{5C24EE26-786E-49D5-90A7-61FD87CA6A7D}" srcOrd="0" destOrd="0" presId="urn:microsoft.com/office/officeart/2005/8/layout/hProcess7"/>
    <dgm:cxn modelId="{984D11B9-5279-45BE-9042-3E55FF6A57CD}" srcId="{6F0B5211-9FF4-4232-966D-8FFA3DF79555}" destId="{81FD257A-B371-4277-892E-823CB17A8DE9}" srcOrd="0" destOrd="0" parTransId="{8C1749B6-AE78-446E-B8EC-D6C80B17DA80}" sibTransId="{49D8A280-929A-4C8A-9875-AEB4D21AF540}"/>
    <dgm:cxn modelId="{72041EF5-5249-4743-A80F-46C98E08C7A8}" type="presOf" srcId="{D29B5DA7-A230-4A7D-9B8F-FD9C0B3A684A}" destId="{1DF161A2-0D1F-419D-AB2E-A0B705613A9F}" srcOrd="1" destOrd="0" presId="urn:microsoft.com/office/officeart/2005/8/layout/hProcess7"/>
    <dgm:cxn modelId="{D8CD451A-3762-4B62-AC61-9DB3525A5D15}" type="presOf" srcId="{6F0B5211-9FF4-4232-966D-8FFA3DF79555}" destId="{D3C1452E-D90B-494E-BEC3-FBD25A6EFBE6}" srcOrd="0" destOrd="0" presId="urn:microsoft.com/office/officeart/2005/8/layout/hProcess7"/>
    <dgm:cxn modelId="{8B963547-5B2C-44BA-9C03-99AFD3B681D5}" type="presOf" srcId="{B11B7755-69CB-4339-91AB-E8CF8C8F47CD}" destId="{89961DD0-2818-421B-BB31-7C45514BEA88}" srcOrd="0" destOrd="0" presId="urn:microsoft.com/office/officeart/2005/8/layout/hProcess7"/>
    <dgm:cxn modelId="{716A0329-3D8B-42FB-BEA1-0EBBAE0EE95C}" type="presOf" srcId="{4E4B1F56-3656-441E-9E1C-14DC841F731D}" destId="{4511A82B-8243-4014-AE52-7C68A53D1D5E}" srcOrd="0" destOrd="0" presId="urn:microsoft.com/office/officeart/2005/8/layout/hProcess7"/>
    <dgm:cxn modelId="{23B3FC17-50C4-49F6-BB5C-4A11B701ED2A}" type="presOf" srcId="{6F0B5211-9FF4-4232-966D-8FFA3DF79555}" destId="{B1807D25-AC4F-476A-84C2-67A3B92B5CE7}" srcOrd="1" destOrd="0" presId="urn:microsoft.com/office/officeart/2005/8/layout/hProcess7"/>
    <dgm:cxn modelId="{DA11DE69-3DE1-4A4C-AB76-5EE401200773}" srcId="{D29B5DA7-A230-4A7D-9B8F-FD9C0B3A684A}" destId="{B114A140-DD95-4C36-A275-0BDA296E0FA3}" srcOrd="0" destOrd="0" parTransId="{2AF5B1E9-6352-4358-A9D9-D938D2C9064E}" sibTransId="{E804A225-AD5E-4836-8769-C988ACA7E483}"/>
    <dgm:cxn modelId="{68ED4670-3241-40C5-BA43-630D1D9D64BF}" srcId="{B11B7755-69CB-4339-91AB-E8CF8C8F47CD}" destId="{6F0B5211-9FF4-4232-966D-8FFA3DF79555}" srcOrd="0" destOrd="0" parTransId="{BE3ED813-6F8D-4D36-A053-43E3D1113A9D}" sibTransId="{DB0C100D-85FF-4AA2-B906-193C96E5AE26}"/>
    <dgm:cxn modelId="{911057CB-9AA0-4272-9532-9DFA28C53D65}" srcId="{B11B7755-69CB-4339-91AB-E8CF8C8F47CD}" destId="{D29B5DA7-A230-4A7D-9B8F-FD9C0B3A684A}" srcOrd="1" destOrd="0" parTransId="{1170278A-D00A-4429-AF14-E30F3A86DE22}" sibTransId="{96558E91-62BF-4BB6-B198-DE914B55F366}"/>
    <dgm:cxn modelId="{548A9FAB-12F7-4312-885D-E98CCD733E70}" type="presParOf" srcId="{89961DD0-2818-421B-BB31-7C45514BEA88}" destId="{0BC1AF66-83E8-4EBD-B160-30743F90FE12}" srcOrd="0" destOrd="0" presId="urn:microsoft.com/office/officeart/2005/8/layout/hProcess7"/>
    <dgm:cxn modelId="{80A7B5CA-2E38-433F-A6AC-F466ED2E3CC2}" type="presParOf" srcId="{0BC1AF66-83E8-4EBD-B160-30743F90FE12}" destId="{D3C1452E-D90B-494E-BEC3-FBD25A6EFBE6}" srcOrd="0" destOrd="0" presId="urn:microsoft.com/office/officeart/2005/8/layout/hProcess7"/>
    <dgm:cxn modelId="{4B3A57FB-E95C-43DD-BE21-EEAD4EB37DEA}" type="presParOf" srcId="{0BC1AF66-83E8-4EBD-B160-30743F90FE12}" destId="{B1807D25-AC4F-476A-84C2-67A3B92B5CE7}" srcOrd="1" destOrd="0" presId="urn:microsoft.com/office/officeart/2005/8/layout/hProcess7"/>
    <dgm:cxn modelId="{A6E90C0F-2C94-4B1F-9F57-4DCF8FD0685B}" type="presParOf" srcId="{0BC1AF66-83E8-4EBD-B160-30743F90FE12}" destId="{62C0C6A5-D8DD-4978-B78C-EEF2DB3D46E4}" srcOrd="2" destOrd="0" presId="urn:microsoft.com/office/officeart/2005/8/layout/hProcess7"/>
    <dgm:cxn modelId="{D0B2F0AE-AE09-484D-BE5D-992CD64758B2}" type="presParOf" srcId="{89961DD0-2818-421B-BB31-7C45514BEA88}" destId="{B1F537E0-AD55-4E80-8509-EE70EC67B32F}" srcOrd="1" destOrd="0" presId="urn:microsoft.com/office/officeart/2005/8/layout/hProcess7"/>
    <dgm:cxn modelId="{3C858D9F-16A2-4CE5-9F03-6CC4E7D606F4}" type="presParOf" srcId="{89961DD0-2818-421B-BB31-7C45514BEA88}" destId="{72B161FD-D0D7-4517-B243-AF09EC338E8B}" srcOrd="2" destOrd="0" presId="urn:microsoft.com/office/officeart/2005/8/layout/hProcess7"/>
    <dgm:cxn modelId="{7AF8E999-1D16-49F6-A509-47AB39E13CE7}" type="presParOf" srcId="{72B161FD-D0D7-4517-B243-AF09EC338E8B}" destId="{DF5962DF-B8D0-4954-8E90-EBAD0E79929D}" srcOrd="0" destOrd="0" presId="urn:microsoft.com/office/officeart/2005/8/layout/hProcess7"/>
    <dgm:cxn modelId="{AE6E3641-DEBE-4E86-8259-A9651F0445D2}" type="presParOf" srcId="{72B161FD-D0D7-4517-B243-AF09EC338E8B}" destId="{16F27963-0E69-4275-B31D-D5F61C4F0663}" srcOrd="1" destOrd="0" presId="urn:microsoft.com/office/officeart/2005/8/layout/hProcess7"/>
    <dgm:cxn modelId="{88789C7F-F5E7-4B9C-BA87-E21B36362617}" type="presParOf" srcId="{72B161FD-D0D7-4517-B243-AF09EC338E8B}" destId="{2C7FF440-A59D-46EC-8CA6-29E46C05BF25}" srcOrd="2" destOrd="0" presId="urn:microsoft.com/office/officeart/2005/8/layout/hProcess7"/>
    <dgm:cxn modelId="{A4613DCF-2A64-45ED-8974-86578F9178E0}" type="presParOf" srcId="{89961DD0-2818-421B-BB31-7C45514BEA88}" destId="{BF4E98BB-F3B7-4171-AA2C-9E783D924C1A}" srcOrd="3" destOrd="0" presId="urn:microsoft.com/office/officeart/2005/8/layout/hProcess7"/>
    <dgm:cxn modelId="{CEE81E96-246D-4DA9-A1A3-C348A8F02FA7}" type="presParOf" srcId="{89961DD0-2818-421B-BB31-7C45514BEA88}" destId="{0818E7BA-D2C7-4013-B72B-825A48CD355F}" srcOrd="4" destOrd="0" presId="urn:microsoft.com/office/officeart/2005/8/layout/hProcess7"/>
    <dgm:cxn modelId="{BCFC8992-2C98-4A61-AEF9-091C6F65284E}" type="presParOf" srcId="{0818E7BA-D2C7-4013-B72B-825A48CD355F}" destId="{5C24EE26-786E-49D5-90A7-61FD87CA6A7D}" srcOrd="0" destOrd="0" presId="urn:microsoft.com/office/officeart/2005/8/layout/hProcess7"/>
    <dgm:cxn modelId="{2A090881-64E8-4929-8992-B0B48C717BAD}" type="presParOf" srcId="{0818E7BA-D2C7-4013-B72B-825A48CD355F}" destId="{1DF161A2-0D1F-419D-AB2E-A0B705613A9F}" srcOrd="1" destOrd="0" presId="urn:microsoft.com/office/officeart/2005/8/layout/hProcess7"/>
    <dgm:cxn modelId="{C0CF1792-E29D-4DBE-AF1E-44991E17BB26}" type="presParOf" srcId="{0818E7BA-D2C7-4013-B72B-825A48CD355F}" destId="{EF5EA1BB-0C9F-4F48-8413-B5A02AB763C5}" srcOrd="2" destOrd="0" presId="urn:microsoft.com/office/officeart/2005/8/layout/hProcess7"/>
    <dgm:cxn modelId="{8974D103-2DC3-4ED3-989B-2963D926BC73}" type="presParOf" srcId="{89961DD0-2818-421B-BB31-7C45514BEA88}" destId="{1AEB2CA8-CBEA-41E2-BFE3-564C632CC1CC}" srcOrd="5" destOrd="0" presId="urn:microsoft.com/office/officeart/2005/8/layout/hProcess7"/>
    <dgm:cxn modelId="{8E5B2816-C6B4-442F-A272-00E3B6C106BA}" type="presParOf" srcId="{89961DD0-2818-421B-BB31-7C45514BEA88}" destId="{5F778E54-2702-4DAD-ACD3-9D0FCEE3B641}" srcOrd="6" destOrd="0" presId="urn:microsoft.com/office/officeart/2005/8/layout/hProcess7"/>
    <dgm:cxn modelId="{00EE1A4B-0800-4511-BA1A-BE7771C1637B}" type="presParOf" srcId="{5F778E54-2702-4DAD-ACD3-9D0FCEE3B641}" destId="{EB12C003-49A6-4B95-B929-4A59079B16CB}" srcOrd="0" destOrd="0" presId="urn:microsoft.com/office/officeart/2005/8/layout/hProcess7"/>
    <dgm:cxn modelId="{BCE208C0-D957-4FFE-9A88-2BB7D3DE874A}" type="presParOf" srcId="{5F778E54-2702-4DAD-ACD3-9D0FCEE3B641}" destId="{BF619B45-81B1-4F13-8CC4-F238AEA7486A}" srcOrd="1" destOrd="0" presId="urn:microsoft.com/office/officeart/2005/8/layout/hProcess7"/>
    <dgm:cxn modelId="{925252FF-2EB1-4DB3-B251-588533A07905}" type="presParOf" srcId="{5F778E54-2702-4DAD-ACD3-9D0FCEE3B641}" destId="{E943E667-C539-42AF-A987-F5DACE1B3120}" srcOrd="2" destOrd="0" presId="urn:microsoft.com/office/officeart/2005/8/layout/hProcess7"/>
    <dgm:cxn modelId="{77E938C5-083D-48AD-ACCB-75C21E815307}" type="presParOf" srcId="{89961DD0-2818-421B-BB31-7C45514BEA88}" destId="{F28A0D06-8438-4309-A8D1-3E624C5972D0}" srcOrd="7" destOrd="0" presId="urn:microsoft.com/office/officeart/2005/8/layout/hProcess7"/>
    <dgm:cxn modelId="{2382E7D0-6D5D-4F8C-9E32-270D231887BA}" type="presParOf" srcId="{89961DD0-2818-421B-BB31-7C45514BEA88}" destId="{23D4FA36-7AE0-4DB9-854F-D3CAE23A2C16}" srcOrd="8" destOrd="0" presId="urn:microsoft.com/office/officeart/2005/8/layout/hProcess7"/>
    <dgm:cxn modelId="{7E2419ED-F599-4886-9ADD-98D71DDA7ED5}" type="presParOf" srcId="{23D4FA36-7AE0-4DB9-854F-D3CAE23A2C16}" destId="{4608D96D-447B-40E8-975B-FF80F5F1EF2C}" srcOrd="0" destOrd="0" presId="urn:microsoft.com/office/officeart/2005/8/layout/hProcess7"/>
    <dgm:cxn modelId="{2C81A90E-231B-4960-8452-DBF15A0E9052}" type="presParOf" srcId="{23D4FA36-7AE0-4DB9-854F-D3CAE23A2C16}" destId="{3AB5737C-4C8E-4A00-B43E-B13061F7F9CE}" srcOrd="1" destOrd="0" presId="urn:microsoft.com/office/officeart/2005/8/layout/hProcess7"/>
    <dgm:cxn modelId="{1CDB59E6-DA2E-4069-BCBA-5D2D5E8F40F3}" type="presParOf" srcId="{23D4FA36-7AE0-4DB9-854F-D3CAE23A2C16}" destId="{4511A82B-8243-4014-AE52-7C68A53D1D5E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A21004B5-876A-4E2A-B754-97C7FD4E4571}" type="doc">
      <dgm:prSet loTypeId="urn:microsoft.com/office/officeart/2005/8/layout/arrow6" loCatId="process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s-MX"/>
        </a:p>
      </dgm:t>
    </dgm:pt>
    <dgm:pt modelId="{65A9F7D7-29C3-4042-8B85-D7DE78E24144}">
      <dgm:prSet phldrT="[Texto]" custT="1"/>
      <dgm:spPr/>
      <dgm:t>
        <a:bodyPr/>
        <a:lstStyle/>
        <a:p>
          <a:r>
            <a:rPr lang="es-MX" sz="1800" dirty="0" smtClean="0"/>
            <a:t>Acuerdo sobre el comercio de aeronaves civiles</a:t>
          </a:r>
          <a:endParaRPr lang="es-MX" sz="1800" dirty="0"/>
        </a:p>
      </dgm:t>
    </dgm:pt>
    <dgm:pt modelId="{5A1DA132-FC6B-46C2-B25C-D19DD25B4759}" type="parTrans" cxnId="{6DADA44B-8D76-46A1-B804-579B5C31458C}">
      <dgm:prSet/>
      <dgm:spPr/>
      <dgm:t>
        <a:bodyPr/>
        <a:lstStyle/>
        <a:p>
          <a:endParaRPr lang="es-MX"/>
        </a:p>
      </dgm:t>
    </dgm:pt>
    <dgm:pt modelId="{F96E23EA-1AD6-444E-8BEE-B52480E6BF49}" type="sibTrans" cxnId="{6DADA44B-8D76-46A1-B804-579B5C31458C}">
      <dgm:prSet/>
      <dgm:spPr/>
      <dgm:t>
        <a:bodyPr/>
        <a:lstStyle/>
        <a:p>
          <a:endParaRPr lang="es-MX"/>
        </a:p>
      </dgm:t>
    </dgm:pt>
    <dgm:pt modelId="{0C8EFC00-1D78-4B3E-AC11-33B0E9428A0D}">
      <dgm:prSet phldrT="[Texto]" custT="1"/>
      <dgm:spPr/>
      <dgm:t>
        <a:bodyPr/>
        <a:lstStyle/>
        <a:p>
          <a:r>
            <a:rPr lang="es-MX" sz="1800" dirty="0" smtClean="0"/>
            <a:t>Acuerdo sobre contratación pública</a:t>
          </a:r>
          <a:endParaRPr lang="es-MX" sz="1800" dirty="0"/>
        </a:p>
      </dgm:t>
    </dgm:pt>
    <dgm:pt modelId="{38ED3CEE-1949-4B9B-AB50-073B1ABF9DCC}" type="parTrans" cxnId="{823963FF-5CFF-44DE-85C3-47B859D884C0}">
      <dgm:prSet/>
      <dgm:spPr/>
      <dgm:t>
        <a:bodyPr/>
        <a:lstStyle/>
        <a:p>
          <a:endParaRPr lang="es-MX"/>
        </a:p>
      </dgm:t>
    </dgm:pt>
    <dgm:pt modelId="{E42E5DB6-7157-491C-9A51-171834DCAA1C}" type="sibTrans" cxnId="{823963FF-5CFF-44DE-85C3-47B859D884C0}">
      <dgm:prSet/>
      <dgm:spPr/>
      <dgm:t>
        <a:bodyPr/>
        <a:lstStyle/>
        <a:p>
          <a:endParaRPr lang="es-MX"/>
        </a:p>
      </dgm:t>
    </dgm:pt>
    <dgm:pt modelId="{91FFC994-673C-4B77-A5F3-AB55821FB7B2}" type="pres">
      <dgm:prSet presAssocID="{A21004B5-876A-4E2A-B754-97C7FD4E457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A523C66-66EB-4132-80D0-E227BD87987C}" type="pres">
      <dgm:prSet presAssocID="{A21004B5-876A-4E2A-B754-97C7FD4E4571}" presName="ribbon" presStyleLbl="node1" presStyleIdx="0" presStyleCnt="1" custAng="21029049" custLinFactNeighborX="-20504" custLinFactNeighborY="-5633"/>
      <dgm:spPr/>
    </dgm:pt>
    <dgm:pt modelId="{DA41E7D9-1B75-4058-BC13-85ABC1F1BCC0}" type="pres">
      <dgm:prSet presAssocID="{A21004B5-876A-4E2A-B754-97C7FD4E4571}" presName="leftArrowText" presStyleLbl="node1" presStyleIdx="0" presStyleCnt="1" custAng="2096317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29BE53-5428-4F2D-BA3B-6FAB5BBB6FC8}" type="pres">
      <dgm:prSet presAssocID="{A21004B5-876A-4E2A-B754-97C7FD4E4571}" presName="rightArrowText" presStyleLbl="node1" presStyleIdx="0" presStyleCnt="1" custAng="21039247" custLinFactNeighborX="-1933" custLinFactNeighborY="-2292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5EA169D-0382-4C18-B860-666940A22D91}" type="presOf" srcId="{65A9F7D7-29C3-4042-8B85-D7DE78E24144}" destId="{DA41E7D9-1B75-4058-BC13-85ABC1F1BCC0}" srcOrd="0" destOrd="0" presId="urn:microsoft.com/office/officeart/2005/8/layout/arrow6"/>
    <dgm:cxn modelId="{6DADA44B-8D76-46A1-B804-579B5C31458C}" srcId="{A21004B5-876A-4E2A-B754-97C7FD4E4571}" destId="{65A9F7D7-29C3-4042-8B85-D7DE78E24144}" srcOrd="0" destOrd="0" parTransId="{5A1DA132-FC6B-46C2-B25C-D19DD25B4759}" sibTransId="{F96E23EA-1AD6-444E-8BEE-B52480E6BF49}"/>
    <dgm:cxn modelId="{8B5B9F98-1D34-4AE6-8FF4-4FC6B746476A}" type="presOf" srcId="{A21004B5-876A-4E2A-B754-97C7FD4E4571}" destId="{91FFC994-673C-4B77-A5F3-AB55821FB7B2}" srcOrd="0" destOrd="0" presId="urn:microsoft.com/office/officeart/2005/8/layout/arrow6"/>
    <dgm:cxn modelId="{D5D7A3E4-2E02-4D5B-8A4A-88995295AEA7}" type="presOf" srcId="{0C8EFC00-1D78-4B3E-AC11-33B0E9428A0D}" destId="{5C29BE53-5428-4F2D-BA3B-6FAB5BBB6FC8}" srcOrd="0" destOrd="0" presId="urn:microsoft.com/office/officeart/2005/8/layout/arrow6"/>
    <dgm:cxn modelId="{823963FF-5CFF-44DE-85C3-47B859D884C0}" srcId="{A21004B5-876A-4E2A-B754-97C7FD4E4571}" destId="{0C8EFC00-1D78-4B3E-AC11-33B0E9428A0D}" srcOrd="1" destOrd="0" parTransId="{38ED3CEE-1949-4B9B-AB50-073B1ABF9DCC}" sibTransId="{E42E5DB6-7157-491C-9A51-171834DCAA1C}"/>
    <dgm:cxn modelId="{BA4C4ABD-E273-4A5B-9687-3DFEACF2DE84}" type="presParOf" srcId="{91FFC994-673C-4B77-A5F3-AB55821FB7B2}" destId="{7A523C66-66EB-4132-80D0-E227BD87987C}" srcOrd="0" destOrd="0" presId="urn:microsoft.com/office/officeart/2005/8/layout/arrow6"/>
    <dgm:cxn modelId="{0D530A13-D92E-40C3-819B-3EC76221216D}" type="presParOf" srcId="{91FFC994-673C-4B77-A5F3-AB55821FB7B2}" destId="{DA41E7D9-1B75-4058-BC13-85ABC1F1BCC0}" srcOrd="1" destOrd="0" presId="urn:microsoft.com/office/officeart/2005/8/layout/arrow6"/>
    <dgm:cxn modelId="{D315A584-7D31-4030-8B10-BBDAE1C90140}" type="presParOf" srcId="{91FFC994-673C-4B77-A5F3-AB55821FB7B2}" destId="{5C29BE53-5428-4F2D-BA3B-6FAB5BBB6FC8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77848BD6-022A-4762-AE4C-5153DF233724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7C9761FD-8D5F-4776-A0F9-FCAA6FFC8165}">
      <dgm:prSet custT="1"/>
      <dgm:spPr/>
      <dgm:t>
        <a:bodyPr/>
        <a:lstStyle/>
        <a:p>
          <a:pPr rtl="0"/>
          <a:r>
            <a:rPr lang="es-MX" sz="1800" dirty="0" smtClean="0"/>
            <a:t>Es el mayor grupo latinoamericano de integración. Sus trece países miembros comprenden a: </a:t>
          </a:r>
          <a:endParaRPr lang="es-MX" sz="1800" dirty="0"/>
        </a:p>
      </dgm:t>
    </dgm:pt>
    <dgm:pt modelId="{2DF2D5CC-86C5-4CBA-95CF-61942728BA1C}" type="parTrans" cxnId="{AA0C9115-6C91-4025-9816-9681070FF817}">
      <dgm:prSet/>
      <dgm:spPr/>
      <dgm:t>
        <a:bodyPr/>
        <a:lstStyle/>
        <a:p>
          <a:endParaRPr lang="es-MX"/>
        </a:p>
      </dgm:t>
    </dgm:pt>
    <dgm:pt modelId="{A70E8066-F79C-4DB2-97E7-847BF6EB2FFA}" type="sibTrans" cxnId="{AA0C9115-6C91-4025-9816-9681070FF817}">
      <dgm:prSet/>
      <dgm:spPr/>
      <dgm:t>
        <a:bodyPr/>
        <a:lstStyle/>
        <a:p>
          <a:endParaRPr lang="es-MX"/>
        </a:p>
      </dgm:t>
    </dgm:pt>
    <dgm:pt modelId="{F37F20C9-B204-40ED-A0E1-3C82E7E62917}">
      <dgm:prSet custT="1"/>
      <dgm:spPr/>
      <dgm:t>
        <a:bodyPr/>
        <a:lstStyle/>
        <a:p>
          <a:pPr rtl="0"/>
          <a:r>
            <a:rPr lang="es-MX" sz="1800" dirty="0" smtClean="0"/>
            <a:t>Argentina, Bolivia, Brasil, Chile, Colombia, Cuba, Ecuador, México, Panamá, Paraguay, Perú, Uruguay y Venezuela, representando en conjunto 20 millones de kilómetros cuadrados y más de 510 millones de habitantes.</a:t>
          </a:r>
          <a:endParaRPr lang="es-MX" sz="1800" dirty="0"/>
        </a:p>
      </dgm:t>
    </dgm:pt>
    <dgm:pt modelId="{956A5330-BA18-43C3-B3E9-4499C317D4E3}" type="parTrans" cxnId="{A34E9441-6A63-4B1D-B27F-B97348921D6C}">
      <dgm:prSet/>
      <dgm:spPr/>
      <dgm:t>
        <a:bodyPr/>
        <a:lstStyle/>
        <a:p>
          <a:endParaRPr lang="es-MX"/>
        </a:p>
      </dgm:t>
    </dgm:pt>
    <dgm:pt modelId="{9CD8D607-C45E-4F15-8276-D2B8F9EDF758}" type="sibTrans" cxnId="{A34E9441-6A63-4B1D-B27F-B97348921D6C}">
      <dgm:prSet/>
      <dgm:spPr/>
      <dgm:t>
        <a:bodyPr/>
        <a:lstStyle/>
        <a:p>
          <a:endParaRPr lang="es-MX"/>
        </a:p>
      </dgm:t>
    </dgm:pt>
    <dgm:pt modelId="{D1B48901-2E2C-4E6C-BFBA-F3D39F35FA68}">
      <dgm:prSet custT="1"/>
      <dgm:spPr/>
      <dgm:t>
        <a:bodyPr/>
        <a:lstStyle/>
        <a:p>
          <a:pPr rtl="0"/>
          <a:r>
            <a:rPr lang="es-MX" sz="1800" dirty="0" smtClean="0"/>
            <a:t>La ALADI propicia la creación de un área de preferencias económicas en la región, con el objetivo final de lograr un mercado común latinoamericano, mediante tres mecanismos:</a:t>
          </a:r>
          <a:br>
            <a:rPr lang="es-MX" sz="1800" dirty="0" smtClean="0"/>
          </a:br>
          <a:r>
            <a:rPr lang="es-MX" sz="1800" dirty="0" smtClean="0"/>
            <a:t>- Una preferencia arancelaria regional que se aplica a productos originarios de los países miembros frente a los aranceles vigentes para terceros países.</a:t>
          </a:r>
          <a:br>
            <a:rPr lang="es-MX" sz="1800" dirty="0" smtClean="0"/>
          </a:br>
          <a:endParaRPr lang="es-MX" sz="1800" dirty="0"/>
        </a:p>
      </dgm:t>
    </dgm:pt>
    <dgm:pt modelId="{68104251-897D-4742-84E9-2CD2A6EF2FAE}" type="parTrans" cxnId="{41016F6A-6693-464A-A118-AC2DDBB24C90}">
      <dgm:prSet/>
      <dgm:spPr/>
      <dgm:t>
        <a:bodyPr/>
        <a:lstStyle/>
        <a:p>
          <a:endParaRPr lang="es-MX"/>
        </a:p>
      </dgm:t>
    </dgm:pt>
    <dgm:pt modelId="{0914AE38-D21F-4375-86FF-2191AA6C658E}" type="sibTrans" cxnId="{41016F6A-6693-464A-A118-AC2DDBB24C90}">
      <dgm:prSet/>
      <dgm:spPr/>
      <dgm:t>
        <a:bodyPr/>
        <a:lstStyle/>
        <a:p>
          <a:endParaRPr lang="es-MX"/>
        </a:p>
      </dgm:t>
    </dgm:pt>
    <dgm:pt modelId="{976883AE-8234-4226-837B-9BBBC15E1F53}">
      <dgm:prSet/>
      <dgm:spPr/>
      <dgm:t>
        <a:bodyPr/>
        <a:lstStyle/>
        <a:p>
          <a:pPr rtl="0"/>
          <a:r>
            <a:rPr lang="es-MX" dirty="0" smtClean="0"/>
            <a:t>- Acuerdos de alcance parcial, con la participación de dos o más países del área.</a:t>
          </a:r>
          <a:endParaRPr lang="es-MX" dirty="0"/>
        </a:p>
      </dgm:t>
    </dgm:pt>
    <dgm:pt modelId="{E60C26CD-E451-4A7E-9684-CB7F5C329713}" type="parTrans" cxnId="{DCD27ED3-8030-48F1-85E2-834390499490}">
      <dgm:prSet/>
      <dgm:spPr/>
      <dgm:t>
        <a:bodyPr/>
        <a:lstStyle/>
        <a:p>
          <a:endParaRPr lang="es-MX"/>
        </a:p>
      </dgm:t>
    </dgm:pt>
    <dgm:pt modelId="{EB5DDA79-75DC-4B19-9CBD-B8FD00680E82}" type="sibTrans" cxnId="{DCD27ED3-8030-48F1-85E2-834390499490}">
      <dgm:prSet/>
      <dgm:spPr/>
      <dgm:t>
        <a:bodyPr/>
        <a:lstStyle/>
        <a:p>
          <a:endParaRPr lang="es-MX"/>
        </a:p>
      </dgm:t>
    </dgm:pt>
    <dgm:pt modelId="{1111795A-0B3A-4889-8E84-C881A7B9D2BC}" type="pres">
      <dgm:prSet presAssocID="{77848BD6-022A-4762-AE4C-5153DF23372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4090CB8F-969C-42F4-A4BE-675923A82F71}" type="pres">
      <dgm:prSet presAssocID="{7C9761FD-8D5F-4776-A0F9-FCAA6FFC8165}" presName="composite" presStyleCnt="0"/>
      <dgm:spPr/>
    </dgm:pt>
    <dgm:pt modelId="{F5C2FB05-EAAC-44F4-9C95-64F6E2B22665}" type="pres">
      <dgm:prSet presAssocID="{7C9761FD-8D5F-4776-A0F9-FCAA6FFC8165}" presName="LShape" presStyleLbl="alignNode1" presStyleIdx="0" presStyleCnt="7"/>
      <dgm:spPr/>
    </dgm:pt>
    <dgm:pt modelId="{B662889B-C504-4E70-8002-06BDFF8175FD}" type="pres">
      <dgm:prSet presAssocID="{7C9761FD-8D5F-4776-A0F9-FCAA6FFC8165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8A0D79-5176-4C17-9606-65AD7673185E}" type="pres">
      <dgm:prSet presAssocID="{7C9761FD-8D5F-4776-A0F9-FCAA6FFC8165}" presName="Triangle" presStyleLbl="alignNode1" presStyleIdx="1" presStyleCnt="7"/>
      <dgm:spPr/>
    </dgm:pt>
    <dgm:pt modelId="{1CC822F6-1724-4200-B722-5ED3A4AEF5EC}" type="pres">
      <dgm:prSet presAssocID="{A70E8066-F79C-4DB2-97E7-847BF6EB2FFA}" presName="sibTrans" presStyleCnt="0"/>
      <dgm:spPr/>
    </dgm:pt>
    <dgm:pt modelId="{76C5588F-B211-4881-8DAB-17F027546281}" type="pres">
      <dgm:prSet presAssocID="{A70E8066-F79C-4DB2-97E7-847BF6EB2FFA}" presName="space" presStyleCnt="0"/>
      <dgm:spPr/>
    </dgm:pt>
    <dgm:pt modelId="{282544D0-6933-40D6-B518-1B42F9DCEFC5}" type="pres">
      <dgm:prSet presAssocID="{F37F20C9-B204-40ED-A0E1-3C82E7E62917}" presName="composite" presStyleCnt="0"/>
      <dgm:spPr/>
    </dgm:pt>
    <dgm:pt modelId="{44D61ED8-5C5E-452D-8273-E0753B3D435A}" type="pres">
      <dgm:prSet presAssocID="{F37F20C9-B204-40ED-A0E1-3C82E7E62917}" presName="LShape" presStyleLbl="alignNode1" presStyleIdx="2" presStyleCnt="7"/>
      <dgm:spPr/>
    </dgm:pt>
    <dgm:pt modelId="{376FCA4D-E0B6-41D6-9329-4A26323D348A}" type="pres">
      <dgm:prSet presAssocID="{F37F20C9-B204-40ED-A0E1-3C82E7E62917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C4DB04-909B-4B27-A6B6-4F681CFD1839}" type="pres">
      <dgm:prSet presAssocID="{F37F20C9-B204-40ED-A0E1-3C82E7E62917}" presName="Triangle" presStyleLbl="alignNode1" presStyleIdx="3" presStyleCnt="7"/>
      <dgm:spPr/>
    </dgm:pt>
    <dgm:pt modelId="{0CE8A84F-7D7D-4D0A-950E-80391A41E5FA}" type="pres">
      <dgm:prSet presAssocID="{9CD8D607-C45E-4F15-8276-D2B8F9EDF758}" presName="sibTrans" presStyleCnt="0"/>
      <dgm:spPr/>
    </dgm:pt>
    <dgm:pt modelId="{17C81951-A745-40BB-B249-EDB8124A3379}" type="pres">
      <dgm:prSet presAssocID="{9CD8D607-C45E-4F15-8276-D2B8F9EDF758}" presName="space" presStyleCnt="0"/>
      <dgm:spPr/>
    </dgm:pt>
    <dgm:pt modelId="{A1374B54-D992-4D50-B088-7A21B21C0E7C}" type="pres">
      <dgm:prSet presAssocID="{D1B48901-2E2C-4E6C-BFBA-F3D39F35FA68}" presName="composite" presStyleCnt="0"/>
      <dgm:spPr/>
    </dgm:pt>
    <dgm:pt modelId="{556EB2AE-F125-48D6-A271-C75FC0E0172F}" type="pres">
      <dgm:prSet presAssocID="{D1B48901-2E2C-4E6C-BFBA-F3D39F35FA68}" presName="LShape" presStyleLbl="alignNode1" presStyleIdx="4" presStyleCnt="7"/>
      <dgm:spPr/>
    </dgm:pt>
    <dgm:pt modelId="{3F2D45B9-8D89-45EC-855F-03FE2632223B}" type="pres">
      <dgm:prSet presAssocID="{D1B48901-2E2C-4E6C-BFBA-F3D39F35FA68}" presName="ParentText" presStyleLbl="revTx" presStyleIdx="2" presStyleCnt="4" custLinFactX="22474" custLinFactNeighborX="100000" custLinFactNeighborY="-360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BA59C0-5696-4A28-9741-932403F6323C}" type="pres">
      <dgm:prSet presAssocID="{D1B48901-2E2C-4E6C-BFBA-F3D39F35FA68}" presName="Triangle" presStyleLbl="alignNode1" presStyleIdx="5" presStyleCnt="7"/>
      <dgm:spPr/>
    </dgm:pt>
    <dgm:pt modelId="{8237D3D2-4862-4FC3-BCBD-833A57B2EB7F}" type="pres">
      <dgm:prSet presAssocID="{0914AE38-D21F-4375-86FF-2191AA6C658E}" presName="sibTrans" presStyleCnt="0"/>
      <dgm:spPr/>
    </dgm:pt>
    <dgm:pt modelId="{56430239-2728-4897-9719-FFE2EF5CE973}" type="pres">
      <dgm:prSet presAssocID="{0914AE38-D21F-4375-86FF-2191AA6C658E}" presName="space" presStyleCnt="0"/>
      <dgm:spPr/>
    </dgm:pt>
    <dgm:pt modelId="{4BF44ED0-8F53-4F26-9557-ECE540B59A22}" type="pres">
      <dgm:prSet presAssocID="{976883AE-8234-4226-837B-9BBBC15E1F53}" presName="composite" presStyleCnt="0"/>
      <dgm:spPr/>
    </dgm:pt>
    <dgm:pt modelId="{9137206C-C7B9-457A-A687-AE2FE3DA8021}" type="pres">
      <dgm:prSet presAssocID="{976883AE-8234-4226-837B-9BBBC15E1F53}" presName="LShape" presStyleLbl="alignNode1" presStyleIdx="6" presStyleCnt="7"/>
      <dgm:spPr/>
    </dgm:pt>
    <dgm:pt modelId="{9FEBCE3E-3F33-4C03-A7BC-8D76558705AF}" type="pres">
      <dgm:prSet presAssocID="{976883AE-8234-4226-837B-9BBBC15E1F53}" presName="ParentText" presStyleLbl="revTx" presStyleIdx="3" presStyleCnt="4" custLinFactX="-22336" custLinFactNeighborX="-100000" custLinFactNeighborY="3335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35F20B2-2393-4773-8D96-D6A73AFC4014}" type="presOf" srcId="{976883AE-8234-4226-837B-9BBBC15E1F53}" destId="{9FEBCE3E-3F33-4C03-A7BC-8D76558705AF}" srcOrd="0" destOrd="0" presId="urn:microsoft.com/office/officeart/2009/3/layout/StepUpProcess"/>
    <dgm:cxn modelId="{EE53628C-65B6-4C39-9826-A69ED3E13904}" type="presOf" srcId="{77848BD6-022A-4762-AE4C-5153DF233724}" destId="{1111795A-0B3A-4889-8E84-C881A7B9D2BC}" srcOrd="0" destOrd="0" presId="urn:microsoft.com/office/officeart/2009/3/layout/StepUpProcess"/>
    <dgm:cxn modelId="{AA0C9115-6C91-4025-9816-9681070FF817}" srcId="{77848BD6-022A-4762-AE4C-5153DF233724}" destId="{7C9761FD-8D5F-4776-A0F9-FCAA6FFC8165}" srcOrd="0" destOrd="0" parTransId="{2DF2D5CC-86C5-4CBA-95CF-61942728BA1C}" sibTransId="{A70E8066-F79C-4DB2-97E7-847BF6EB2FFA}"/>
    <dgm:cxn modelId="{41016F6A-6693-464A-A118-AC2DDBB24C90}" srcId="{77848BD6-022A-4762-AE4C-5153DF233724}" destId="{D1B48901-2E2C-4E6C-BFBA-F3D39F35FA68}" srcOrd="2" destOrd="0" parTransId="{68104251-897D-4742-84E9-2CD2A6EF2FAE}" sibTransId="{0914AE38-D21F-4375-86FF-2191AA6C658E}"/>
    <dgm:cxn modelId="{ACE3C699-CC0E-4EDD-B6B4-001CF5817B6E}" type="presOf" srcId="{F37F20C9-B204-40ED-A0E1-3C82E7E62917}" destId="{376FCA4D-E0B6-41D6-9329-4A26323D348A}" srcOrd="0" destOrd="0" presId="urn:microsoft.com/office/officeart/2009/3/layout/StepUpProcess"/>
    <dgm:cxn modelId="{A34E9441-6A63-4B1D-B27F-B97348921D6C}" srcId="{77848BD6-022A-4762-AE4C-5153DF233724}" destId="{F37F20C9-B204-40ED-A0E1-3C82E7E62917}" srcOrd="1" destOrd="0" parTransId="{956A5330-BA18-43C3-B3E9-4499C317D4E3}" sibTransId="{9CD8D607-C45E-4F15-8276-D2B8F9EDF758}"/>
    <dgm:cxn modelId="{DCD27ED3-8030-48F1-85E2-834390499490}" srcId="{77848BD6-022A-4762-AE4C-5153DF233724}" destId="{976883AE-8234-4226-837B-9BBBC15E1F53}" srcOrd="3" destOrd="0" parTransId="{E60C26CD-E451-4A7E-9684-CB7F5C329713}" sibTransId="{EB5DDA79-75DC-4B19-9CBD-B8FD00680E82}"/>
    <dgm:cxn modelId="{D2546774-E5AF-40B1-98E0-1F65D26B267E}" type="presOf" srcId="{D1B48901-2E2C-4E6C-BFBA-F3D39F35FA68}" destId="{3F2D45B9-8D89-45EC-855F-03FE2632223B}" srcOrd="0" destOrd="0" presId="urn:microsoft.com/office/officeart/2009/3/layout/StepUpProcess"/>
    <dgm:cxn modelId="{8888BFBA-4607-4536-9913-B0F5EF8F00DA}" type="presOf" srcId="{7C9761FD-8D5F-4776-A0F9-FCAA6FFC8165}" destId="{B662889B-C504-4E70-8002-06BDFF8175FD}" srcOrd="0" destOrd="0" presId="urn:microsoft.com/office/officeart/2009/3/layout/StepUpProcess"/>
    <dgm:cxn modelId="{67D42943-2912-457A-807E-21B4D8F97049}" type="presParOf" srcId="{1111795A-0B3A-4889-8E84-C881A7B9D2BC}" destId="{4090CB8F-969C-42F4-A4BE-675923A82F71}" srcOrd="0" destOrd="0" presId="urn:microsoft.com/office/officeart/2009/3/layout/StepUpProcess"/>
    <dgm:cxn modelId="{446D11CF-05BD-45E0-81A8-256160A59B9A}" type="presParOf" srcId="{4090CB8F-969C-42F4-A4BE-675923A82F71}" destId="{F5C2FB05-EAAC-44F4-9C95-64F6E2B22665}" srcOrd="0" destOrd="0" presId="urn:microsoft.com/office/officeart/2009/3/layout/StepUpProcess"/>
    <dgm:cxn modelId="{7A2F8D8D-C864-458E-B33A-8D25245FD2CE}" type="presParOf" srcId="{4090CB8F-969C-42F4-A4BE-675923A82F71}" destId="{B662889B-C504-4E70-8002-06BDFF8175FD}" srcOrd="1" destOrd="0" presId="urn:microsoft.com/office/officeart/2009/3/layout/StepUpProcess"/>
    <dgm:cxn modelId="{7D550C75-362E-45BC-B0B2-B478C4F9982E}" type="presParOf" srcId="{4090CB8F-969C-42F4-A4BE-675923A82F71}" destId="{C08A0D79-5176-4C17-9606-65AD7673185E}" srcOrd="2" destOrd="0" presId="urn:microsoft.com/office/officeart/2009/3/layout/StepUpProcess"/>
    <dgm:cxn modelId="{B9527705-D9EF-4FC3-97B9-DD37052BB180}" type="presParOf" srcId="{1111795A-0B3A-4889-8E84-C881A7B9D2BC}" destId="{1CC822F6-1724-4200-B722-5ED3A4AEF5EC}" srcOrd="1" destOrd="0" presId="urn:microsoft.com/office/officeart/2009/3/layout/StepUpProcess"/>
    <dgm:cxn modelId="{12BA7EA6-95DB-47D6-9323-FB7F2B2406F9}" type="presParOf" srcId="{1CC822F6-1724-4200-B722-5ED3A4AEF5EC}" destId="{76C5588F-B211-4881-8DAB-17F027546281}" srcOrd="0" destOrd="0" presId="urn:microsoft.com/office/officeart/2009/3/layout/StepUpProcess"/>
    <dgm:cxn modelId="{819D198F-BBEF-4928-90A4-7C84AF6E09E5}" type="presParOf" srcId="{1111795A-0B3A-4889-8E84-C881A7B9D2BC}" destId="{282544D0-6933-40D6-B518-1B42F9DCEFC5}" srcOrd="2" destOrd="0" presId="urn:microsoft.com/office/officeart/2009/3/layout/StepUpProcess"/>
    <dgm:cxn modelId="{3180C6F1-FC67-4A04-B081-EF1744D7156E}" type="presParOf" srcId="{282544D0-6933-40D6-B518-1B42F9DCEFC5}" destId="{44D61ED8-5C5E-452D-8273-E0753B3D435A}" srcOrd="0" destOrd="0" presId="urn:microsoft.com/office/officeart/2009/3/layout/StepUpProcess"/>
    <dgm:cxn modelId="{B551D3CE-EB69-4CA6-9381-E47EE117E3B8}" type="presParOf" srcId="{282544D0-6933-40D6-B518-1B42F9DCEFC5}" destId="{376FCA4D-E0B6-41D6-9329-4A26323D348A}" srcOrd="1" destOrd="0" presId="urn:microsoft.com/office/officeart/2009/3/layout/StepUpProcess"/>
    <dgm:cxn modelId="{BEDB9F05-AD8D-4D47-A4B1-1E8338F4DF1F}" type="presParOf" srcId="{282544D0-6933-40D6-B518-1B42F9DCEFC5}" destId="{22C4DB04-909B-4B27-A6B6-4F681CFD1839}" srcOrd="2" destOrd="0" presId="urn:microsoft.com/office/officeart/2009/3/layout/StepUpProcess"/>
    <dgm:cxn modelId="{06CB46B0-0D95-46A7-A46F-12C1D40E2587}" type="presParOf" srcId="{1111795A-0B3A-4889-8E84-C881A7B9D2BC}" destId="{0CE8A84F-7D7D-4D0A-950E-80391A41E5FA}" srcOrd="3" destOrd="0" presId="urn:microsoft.com/office/officeart/2009/3/layout/StepUpProcess"/>
    <dgm:cxn modelId="{1B0E0CB9-8E51-42A2-A9E0-80A38E6F8919}" type="presParOf" srcId="{0CE8A84F-7D7D-4D0A-950E-80391A41E5FA}" destId="{17C81951-A745-40BB-B249-EDB8124A3379}" srcOrd="0" destOrd="0" presId="urn:microsoft.com/office/officeart/2009/3/layout/StepUpProcess"/>
    <dgm:cxn modelId="{3B0837B3-DC1F-4AC3-BA9B-94006CB6CBA4}" type="presParOf" srcId="{1111795A-0B3A-4889-8E84-C881A7B9D2BC}" destId="{A1374B54-D992-4D50-B088-7A21B21C0E7C}" srcOrd="4" destOrd="0" presId="urn:microsoft.com/office/officeart/2009/3/layout/StepUpProcess"/>
    <dgm:cxn modelId="{D485D934-CAAF-4C47-89F8-FAED94F86746}" type="presParOf" srcId="{A1374B54-D992-4D50-B088-7A21B21C0E7C}" destId="{556EB2AE-F125-48D6-A271-C75FC0E0172F}" srcOrd="0" destOrd="0" presId="urn:microsoft.com/office/officeart/2009/3/layout/StepUpProcess"/>
    <dgm:cxn modelId="{BB5B722F-0DF8-4EB6-9CE7-F72CE51A50C9}" type="presParOf" srcId="{A1374B54-D992-4D50-B088-7A21B21C0E7C}" destId="{3F2D45B9-8D89-45EC-855F-03FE2632223B}" srcOrd="1" destOrd="0" presId="urn:microsoft.com/office/officeart/2009/3/layout/StepUpProcess"/>
    <dgm:cxn modelId="{24FED297-B56D-49D7-ADF7-F372F176690C}" type="presParOf" srcId="{A1374B54-D992-4D50-B088-7A21B21C0E7C}" destId="{D8BA59C0-5696-4A28-9741-932403F6323C}" srcOrd="2" destOrd="0" presId="urn:microsoft.com/office/officeart/2009/3/layout/StepUpProcess"/>
    <dgm:cxn modelId="{313CBBB9-0B0E-4EC5-9563-CCD0805B914E}" type="presParOf" srcId="{1111795A-0B3A-4889-8E84-C881A7B9D2BC}" destId="{8237D3D2-4862-4FC3-BCBD-833A57B2EB7F}" srcOrd="5" destOrd="0" presId="urn:microsoft.com/office/officeart/2009/3/layout/StepUpProcess"/>
    <dgm:cxn modelId="{26572947-829A-4046-88F5-C90838C0E32D}" type="presParOf" srcId="{8237D3D2-4862-4FC3-BCBD-833A57B2EB7F}" destId="{56430239-2728-4897-9719-FFE2EF5CE973}" srcOrd="0" destOrd="0" presId="urn:microsoft.com/office/officeart/2009/3/layout/StepUpProcess"/>
    <dgm:cxn modelId="{3E19D6B1-DB7B-4F45-AFDB-471FE7BDC4AE}" type="presParOf" srcId="{1111795A-0B3A-4889-8E84-C881A7B9D2BC}" destId="{4BF44ED0-8F53-4F26-9557-ECE540B59A22}" srcOrd="6" destOrd="0" presId="urn:microsoft.com/office/officeart/2009/3/layout/StepUpProcess"/>
    <dgm:cxn modelId="{C22FE8F8-EAB8-4BAF-B19C-11C2F2884C56}" type="presParOf" srcId="{4BF44ED0-8F53-4F26-9557-ECE540B59A22}" destId="{9137206C-C7B9-457A-A687-AE2FE3DA8021}" srcOrd="0" destOrd="0" presId="urn:microsoft.com/office/officeart/2009/3/layout/StepUpProcess"/>
    <dgm:cxn modelId="{BA8E83FE-D6C0-4E40-B223-6E0C5917CA49}" type="presParOf" srcId="{4BF44ED0-8F53-4F26-9557-ECE540B59A22}" destId="{9FEBCE3E-3F33-4C03-A7BC-8D76558705AF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31135891-8C74-4330-9CE5-2C17CBD722F8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1D43C8A8-DDCE-4C1A-A927-626E4C8F364A}">
      <dgm:prSet custT="1"/>
      <dgm:spPr/>
      <dgm:t>
        <a:bodyPr/>
        <a:lstStyle/>
        <a:p>
          <a:pPr rtl="0"/>
          <a:r>
            <a:rPr lang="es-ES" sz="1200" dirty="0" smtClean="0"/>
            <a:t>Régimen preferencial de comercio de bienes entre los 10 miembros de la ASEAN y Corea. </a:t>
          </a:r>
          <a:endParaRPr lang="es-MX" sz="1200" dirty="0"/>
        </a:p>
      </dgm:t>
    </dgm:pt>
    <dgm:pt modelId="{A5DE00DC-7676-4808-B0D4-4C79CDD81F57}" type="parTrans" cxnId="{0C0C0951-27D0-4949-8028-0794796C01A8}">
      <dgm:prSet/>
      <dgm:spPr/>
      <dgm:t>
        <a:bodyPr/>
        <a:lstStyle/>
        <a:p>
          <a:endParaRPr lang="es-MX"/>
        </a:p>
      </dgm:t>
    </dgm:pt>
    <dgm:pt modelId="{D0A66EB9-F420-4D32-964C-A52CF07C3727}" type="sibTrans" cxnId="{0C0C0951-27D0-4949-8028-0794796C01A8}">
      <dgm:prSet/>
      <dgm:spPr/>
      <dgm:t>
        <a:bodyPr/>
        <a:lstStyle/>
        <a:p>
          <a:endParaRPr lang="es-MX"/>
        </a:p>
      </dgm:t>
    </dgm:pt>
    <dgm:pt modelId="{6068AF14-1425-4C9B-B3C2-A4778A45D6B9}">
      <dgm:prSet custT="1"/>
      <dgm:spPr/>
      <dgm:t>
        <a:bodyPr/>
        <a:lstStyle/>
        <a:p>
          <a:pPr rtl="0"/>
          <a:r>
            <a:rPr lang="es-ES" sz="1200" dirty="0" smtClean="0"/>
            <a:t>Las exportaciones de la ASEAN disfrutan de un mayor acceso a Corea y tienen libre acceso al mercado. </a:t>
          </a:r>
          <a:endParaRPr lang="es-MX" sz="1200" dirty="0"/>
        </a:p>
      </dgm:t>
    </dgm:pt>
    <dgm:pt modelId="{319D6186-BEFB-4FE1-9FF3-D54D1554DF36}" type="parTrans" cxnId="{2A8D14A0-520D-4679-9D24-713D4F707B04}">
      <dgm:prSet/>
      <dgm:spPr/>
      <dgm:t>
        <a:bodyPr/>
        <a:lstStyle/>
        <a:p>
          <a:endParaRPr lang="es-MX"/>
        </a:p>
      </dgm:t>
    </dgm:pt>
    <dgm:pt modelId="{5596B3AD-4EA2-4C30-A8A4-47AE6E8353DC}" type="sibTrans" cxnId="{2A8D14A0-520D-4679-9D24-713D4F707B04}">
      <dgm:prSet/>
      <dgm:spPr/>
      <dgm:t>
        <a:bodyPr/>
        <a:lstStyle/>
        <a:p>
          <a:endParaRPr lang="es-MX"/>
        </a:p>
      </dgm:t>
    </dgm:pt>
    <dgm:pt modelId="{2EE03D43-DF05-4EE1-B60A-AF3D5416C617}">
      <dgm:prSet custT="1"/>
      <dgm:spPr/>
      <dgm:t>
        <a:bodyPr/>
        <a:lstStyle/>
        <a:p>
          <a:pPr rtl="0"/>
          <a:r>
            <a:rPr lang="es-ES" sz="1200" b="0" dirty="0" smtClean="0"/>
            <a:t>Elimina  cualquier tipo de traba para los países que desean introducir sus mercancías, de igual manera de Corea a los demás países de la ASEAN</a:t>
          </a:r>
          <a:endParaRPr lang="es-MX" sz="1200" b="0" dirty="0"/>
        </a:p>
      </dgm:t>
    </dgm:pt>
    <dgm:pt modelId="{6B0C732A-0F01-4707-80A5-6D3ECB0AD22A}" type="parTrans" cxnId="{4CC3D7AE-BF73-4E3F-AE7B-CF0C9D78D58A}">
      <dgm:prSet/>
      <dgm:spPr/>
      <dgm:t>
        <a:bodyPr/>
        <a:lstStyle/>
        <a:p>
          <a:endParaRPr lang="es-MX"/>
        </a:p>
      </dgm:t>
    </dgm:pt>
    <dgm:pt modelId="{FE57A496-13E6-4B2A-A040-EF8FA5BF213B}" type="sibTrans" cxnId="{4CC3D7AE-BF73-4E3F-AE7B-CF0C9D78D58A}">
      <dgm:prSet/>
      <dgm:spPr/>
      <dgm:t>
        <a:bodyPr/>
        <a:lstStyle/>
        <a:p>
          <a:endParaRPr lang="es-MX"/>
        </a:p>
      </dgm:t>
    </dgm:pt>
    <dgm:pt modelId="{5BF96A44-71B0-4815-82C1-F3EF627D6C04}" type="pres">
      <dgm:prSet presAssocID="{31135891-8C74-4330-9CE5-2C17CBD722F8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C06F6A4D-153F-4A3D-9878-E91C161DDF33}" type="pres">
      <dgm:prSet presAssocID="{1D43C8A8-DDCE-4C1A-A927-626E4C8F364A}" presName="composite" presStyleCnt="0"/>
      <dgm:spPr/>
    </dgm:pt>
    <dgm:pt modelId="{3C8E438C-744A-43C2-8178-CD3FC5BFFBB4}" type="pres">
      <dgm:prSet presAssocID="{1D43C8A8-DDCE-4C1A-A927-626E4C8F364A}" presName="LShape" presStyleLbl="alignNode1" presStyleIdx="0" presStyleCnt="5"/>
      <dgm:spPr/>
    </dgm:pt>
    <dgm:pt modelId="{415AC49E-11E8-4DF5-A803-459E5C8B4DC5}" type="pres">
      <dgm:prSet presAssocID="{1D43C8A8-DDCE-4C1A-A927-626E4C8F364A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5DF361-582E-4CFC-B53D-89E2D3E86859}" type="pres">
      <dgm:prSet presAssocID="{1D43C8A8-DDCE-4C1A-A927-626E4C8F364A}" presName="Triangle" presStyleLbl="alignNode1" presStyleIdx="1" presStyleCnt="5"/>
      <dgm:spPr/>
    </dgm:pt>
    <dgm:pt modelId="{A65DA110-FBA6-411A-94E0-E93FCA7C4A3D}" type="pres">
      <dgm:prSet presAssocID="{D0A66EB9-F420-4D32-964C-A52CF07C3727}" presName="sibTrans" presStyleCnt="0"/>
      <dgm:spPr/>
    </dgm:pt>
    <dgm:pt modelId="{B61D533B-39CA-4548-9F8E-F0F1D70BC7BC}" type="pres">
      <dgm:prSet presAssocID="{D0A66EB9-F420-4D32-964C-A52CF07C3727}" presName="space" presStyleCnt="0"/>
      <dgm:spPr/>
    </dgm:pt>
    <dgm:pt modelId="{5C1AD286-CFCF-4619-AB67-781686699590}" type="pres">
      <dgm:prSet presAssocID="{6068AF14-1425-4C9B-B3C2-A4778A45D6B9}" presName="composite" presStyleCnt="0"/>
      <dgm:spPr/>
    </dgm:pt>
    <dgm:pt modelId="{1BFA6C56-1CBC-4990-B77A-08DBD9586DAB}" type="pres">
      <dgm:prSet presAssocID="{6068AF14-1425-4C9B-B3C2-A4778A45D6B9}" presName="LShape" presStyleLbl="alignNode1" presStyleIdx="2" presStyleCnt="5"/>
      <dgm:spPr/>
    </dgm:pt>
    <dgm:pt modelId="{0CFA2FB4-EC66-4F5A-9189-08706780D60D}" type="pres">
      <dgm:prSet presAssocID="{6068AF14-1425-4C9B-B3C2-A4778A45D6B9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EACBC4-DB5B-453C-A3A5-BDB299A4946F}" type="pres">
      <dgm:prSet presAssocID="{6068AF14-1425-4C9B-B3C2-A4778A45D6B9}" presName="Triangle" presStyleLbl="alignNode1" presStyleIdx="3" presStyleCnt="5"/>
      <dgm:spPr/>
    </dgm:pt>
    <dgm:pt modelId="{3FE0C877-9ED4-4F4F-9D98-524F9F46A5E1}" type="pres">
      <dgm:prSet presAssocID="{5596B3AD-4EA2-4C30-A8A4-47AE6E8353DC}" presName="sibTrans" presStyleCnt="0"/>
      <dgm:spPr/>
    </dgm:pt>
    <dgm:pt modelId="{0B178982-8845-4CA4-9C5F-EAC417F8EC8C}" type="pres">
      <dgm:prSet presAssocID="{5596B3AD-4EA2-4C30-A8A4-47AE6E8353DC}" presName="space" presStyleCnt="0"/>
      <dgm:spPr/>
    </dgm:pt>
    <dgm:pt modelId="{5441EEF6-7577-4352-B4B3-06FAA291D5E1}" type="pres">
      <dgm:prSet presAssocID="{2EE03D43-DF05-4EE1-B60A-AF3D5416C617}" presName="composite" presStyleCnt="0"/>
      <dgm:spPr/>
    </dgm:pt>
    <dgm:pt modelId="{CD3FD393-3A2C-403C-8740-D7512BEFA517}" type="pres">
      <dgm:prSet presAssocID="{2EE03D43-DF05-4EE1-B60A-AF3D5416C617}" presName="LShape" presStyleLbl="alignNode1" presStyleIdx="4" presStyleCnt="5"/>
      <dgm:spPr/>
    </dgm:pt>
    <dgm:pt modelId="{951254A8-AB1F-4A8E-A541-E759DE2F4D73}" type="pres">
      <dgm:prSet presAssocID="{2EE03D43-DF05-4EE1-B60A-AF3D5416C617}" presName="ParentText" presStyleLbl="revTx" presStyleIdx="2" presStyleCnt="3" custScaleY="133496" custLinFactNeighborY="159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E799D96-30B1-4E73-968C-5129B5327863}" type="presOf" srcId="{1D43C8A8-DDCE-4C1A-A927-626E4C8F364A}" destId="{415AC49E-11E8-4DF5-A803-459E5C8B4DC5}" srcOrd="0" destOrd="0" presId="urn:microsoft.com/office/officeart/2009/3/layout/StepUpProcess"/>
    <dgm:cxn modelId="{4CC3D7AE-BF73-4E3F-AE7B-CF0C9D78D58A}" srcId="{31135891-8C74-4330-9CE5-2C17CBD722F8}" destId="{2EE03D43-DF05-4EE1-B60A-AF3D5416C617}" srcOrd="2" destOrd="0" parTransId="{6B0C732A-0F01-4707-80A5-6D3ECB0AD22A}" sibTransId="{FE57A496-13E6-4B2A-A040-EF8FA5BF213B}"/>
    <dgm:cxn modelId="{2A8D14A0-520D-4679-9D24-713D4F707B04}" srcId="{31135891-8C74-4330-9CE5-2C17CBD722F8}" destId="{6068AF14-1425-4C9B-B3C2-A4778A45D6B9}" srcOrd="1" destOrd="0" parTransId="{319D6186-BEFB-4FE1-9FF3-D54D1554DF36}" sibTransId="{5596B3AD-4EA2-4C30-A8A4-47AE6E8353DC}"/>
    <dgm:cxn modelId="{B290E06A-9045-4FF8-8B2E-FC1DDD4CAD46}" type="presOf" srcId="{6068AF14-1425-4C9B-B3C2-A4778A45D6B9}" destId="{0CFA2FB4-EC66-4F5A-9189-08706780D60D}" srcOrd="0" destOrd="0" presId="urn:microsoft.com/office/officeart/2009/3/layout/StepUpProcess"/>
    <dgm:cxn modelId="{0C0C0951-27D0-4949-8028-0794796C01A8}" srcId="{31135891-8C74-4330-9CE5-2C17CBD722F8}" destId="{1D43C8A8-DDCE-4C1A-A927-626E4C8F364A}" srcOrd="0" destOrd="0" parTransId="{A5DE00DC-7676-4808-B0D4-4C79CDD81F57}" sibTransId="{D0A66EB9-F420-4D32-964C-A52CF07C3727}"/>
    <dgm:cxn modelId="{35772D9A-FCBE-455F-9162-CDF30E3FC388}" type="presOf" srcId="{31135891-8C74-4330-9CE5-2C17CBD722F8}" destId="{5BF96A44-71B0-4815-82C1-F3EF627D6C04}" srcOrd="0" destOrd="0" presId="urn:microsoft.com/office/officeart/2009/3/layout/StepUpProcess"/>
    <dgm:cxn modelId="{951C137B-36AB-44B5-AE97-953472BE1380}" type="presOf" srcId="{2EE03D43-DF05-4EE1-B60A-AF3D5416C617}" destId="{951254A8-AB1F-4A8E-A541-E759DE2F4D73}" srcOrd="0" destOrd="0" presId="urn:microsoft.com/office/officeart/2009/3/layout/StepUpProcess"/>
    <dgm:cxn modelId="{F65D670D-15DF-4C75-8150-36F0459994B4}" type="presParOf" srcId="{5BF96A44-71B0-4815-82C1-F3EF627D6C04}" destId="{C06F6A4D-153F-4A3D-9878-E91C161DDF33}" srcOrd="0" destOrd="0" presId="urn:microsoft.com/office/officeart/2009/3/layout/StepUpProcess"/>
    <dgm:cxn modelId="{795C5D01-A9C0-48F2-AF5D-EAC8F358BCBB}" type="presParOf" srcId="{C06F6A4D-153F-4A3D-9878-E91C161DDF33}" destId="{3C8E438C-744A-43C2-8178-CD3FC5BFFBB4}" srcOrd="0" destOrd="0" presId="urn:microsoft.com/office/officeart/2009/3/layout/StepUpProcess"/>
    <dgm:cxn modelId="{437C5C24-675E-40A2-80A5-32F1D30E5AF5}" type="presParOf" srcId="{C06F6A4D-153F-4A3D-9878-E91C161DDF33}" destId="{415AC49E-11E8-4DF5-A803-459E5C8B4DC5}" srcOrd="1" destOrd="0" presId="urn:microsoft.com/office/officeart/2009/3/layout/StepUpProcess"/>
    <dgm:cxn modelId="{4F8D22F3-E104-45DB-8839-68A28D62A80A}" type="presParOf" srcId="{C06F6A4D-153F-4A3D-9878-E91C161DDF33}" destId="{935DF361-582E-4CFC-B53D-89E2D3E86859}" srcOrd="2" destOrd="0" presId="urn:microsoft.com/office/officeart/2009/3/layout/StepUpProcess"/>
    <dgm:cxn modelId="{08C1C81C-09DD-4F50-841F-19C05D249034}" type="presParOf" srcId="{5BF96A44-71B0-4815-82C1-F3EF627D6C04}" destId="{A65DA110-FBA6-411A-94E0-E93FCA7C4A3D}" srcOrd="1" destOrd="0" presId="urn:microsoft.com/office/officeart/2009/3/layout/StepUpProcess"/>
    <dgm:cxn modelId="{803B6F2C-9F6D-48D9-B335-F90D7D4731E3}" type="presParOf" srcId="{A65DA110-FBA6-411A-94E0-E93FCA7C4A3D}" destId="{B61D533B-39CA-4548-9F8E-F0F1D70BC7BC}" srcOrd="0" destOrd="0" presId="urn:microsoft.com/office/officeart/2009/3/layout/StepUpProcess"/>
    <dgm:cxn modelId="{F58094D4-3CAE-427A-8CFD-CB9867128BEE}" type="presParOf" srcId="{5BF96A44-71B0-4815-82C1-F3EF627D6C04}" destId="{5C1AD286-CFCF-4619-AB67-781686699590}" srcOrd="2" destOrd="0" presId="urn:microsoft.com/office/officeart/2009/3/layout/StepUpProcess"/>
    <dgm:cxn modelId="{E6DA597D-3D18-4EE3-A21E-2C90D4619FF4}" type="presParOf" srcId="{5C1AD286-CFCF-4619-AB67-781686699590}" destId="{1BFA6C56-1CBC-4990-B77A-08DBD9586DAB}" srcOrd="0" destOrd="0" presId="urn:microsoft.com/office/officeart/2009/3/layout/StepUpProcess"/>
    <dgm:cxn modelId="{EC15E92E-1579-43DC-9E01-98F6DD303FAC}" type="presParOf" srcId="{5C1AD286-CFCF-4619-AB67-781686699590}" destId="{0CFA2FB4-EC66-4F5A-9189-08706780D60D}" srcOrd="1" destOrd="0" presId="urn:microsoft.com/office/officeart/2009/3/layout/StepUpProcess"/>
    <dgm:cxn modelId="{57AC1F83-825A-4F5E-81B2-A88B80007B4F}" type="presParOf" srcId="{5C1AD286-CFCF-4619-AB67-781686699590}" destId="{6DEACBC4-DB5B-453C-A3A5-BDB299A4946F}" srcOrd="2" destOrd="0" presId="urn:microsoft.com/office/officeart/2009/3/layout/StepUpProcess"/>
    <dgm:cxn modelId="{815AB24A-D146-43E6-80D8-14639F3DEA14}" type="presParOf" srcId="{5BF96A44-71B0-4815-82C1-F3EF627D6C04}" destId="{3FE0C877-9ED4-4F4F-9D98-524F9F46A5E1}" srcOrd="3" destOrd="0" presId="urn:microsoft.com/office/officeart/2009/3/layout/StepUpProcess"/>
    <dgm:cxn modelId="{42C84235-2550-46D4-B98D-397B06CAB0DE}" type="presParOf" srcId="{3FE0C877-9ED4-4F4F-9D98-524F9F46A5E1}" destId="{0B178982-8845-4CA4-9C5F-EAC417F8EC8C}" srcOrd="0" destOrd="0" presId="urn:microsoft.com/office/officeart/2009/3/layout/StepUpProcess"/>
    <dgm:cxn modelId="{31A795F6-1D00-4342-91C6-1A0175185CED}" type="presParOf" srcId="{5BF96A44-71B0-4815-82C1-F3EF627D6C04}" destId="{5441EEF6-7577-4352-B4B3-06FAA291D5E1}" srcOrd="4" destOrd="0" presId="urn:microsoft.com/office/officeart/2009/3/layout/StepUpProcess"/>
    <dgm:cxn modelId="{F40F1A8B-E763-439E-8A5A-F7CA5A07237A}" type="presParOf" srcId="{5441EEF6-7577-4352-B4B3-06FAA291D5E1}" destId="{CD3FD393-3A2C-403C-8740-D7512BEFA517}" srcOrd="0" destOrd="0" presId="urn:microsoft.com/office/officeart/2009/3/layout/StepUpProcess"/>
    <dgm:cxn modelId="{4AEFE9CB-6F88-4510-A790-621385245D95}" type="presParOf" srcId="{5441EEF6-7577-4352-B4B3-06FAA291D5E1}" destId="{951254A8-AB1F-4A8E-A541-E759DE2F4D73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FD988A18-ACA3-4427-AF47-AF368D45E5C5}" type="doc">
      <dgm:prSet loTypeId="urn:microsoft.com/office/officeart/2005/8/layout/radial2" loCatId="relationship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2A4EA869-D740-4A45-9A81-2CB7225FABF7}">
      <dgm:prSet custT="1"/>
      <dgm:spPr/>
      <dgm:t>
        <a:bodyPr/>
        <a:lstStyle/>
        <a:p>
          <a:pPr rtl="0"/>
          <a:r>
            <a:rPr lang="es-ES" sz="1400" dirty="0" smtClean="0"/>
            <a:t>Los cinco países originales de la ASEAN (Indonesia, Malasia, Filipinas, Singapur y Tailandia) </a:t>
          </a:r>
          <a:endParaRPr lang="es-MX" sz="1400" dirty="0"/>
        </a:p>
      </dgm:t>
    </dgm:pt>
    <dgm:pt modelId="{E18B7BAB-F4F4-4172-B591-73BA89F8E04B}" type="parTrans" cxnId="{3551B751-7801-4043-9305-F991350C50C2}">
      <dgm:prSet/>
      <dgm:spPr/>
      <dgm:t>
        <a:bodyPr/>
        <a:lstStyle/>
        <a:p>
          <a:endParaRPr lang="es-MX"/>
        </a:p>
      </dgm:t>
    </dgm:pt>
    <dgm:pt modelId="{AB2EB4A9-F809-4693-B593-34443B05FFFD}" type="sibTrans" cxnId="{3551B751-7801-4043-9305-F991350C50C2}">
      <dgm:prSet/>
      <dgm:spPr/>
      <dgm:t>
        <a:bodyPr/>
        <a:lstStyle/>
        <a:p>
          <a:endParaRPr lang="es-MX"/>
        </a:p>
      </dgm:t>
    </dgm:pt>
    <dgm:pt modelId="{689526D1-64F7-483D-87C1-225A49CAF774}">
      <dgm:prSet/>
      <dgm:spPr/>
      <dgm:t>
        <a:bodyPr/>
        <a:lstStyle/>
        <a:p>
          <a:pPr rtl="0"/>
          <a:r>
            <a:rPr lang="es-ES" dirty="0" smtClean="0"/>
            <a:t>Permiten que las importaciones procedentes de Corea  las cuales disfrutan de arancel cero para todas las líneas arancelarias. </a:t>
          </a:r>
          <a:endParaRPr lang="es-MX" dirty="0"/>
        </a:p>
      </dgm:t>
    </dgm:pt>
    <dgm:pt modelId="{E553F75A-C59B-4AFA-90A2-2DB57A44CD0F}" type="parTrans" cxnId="{16BCE1FB-3F77-4839-8F13-2F35681624A8}">
      <dgm:prSet/>
      <dgm:spPr/>
      <dgm:t>
        <a:bodyPr/>
        <a:lstStyle/>
        <a:p>
          <a:endParaRPr lang="es-MX"/>
        </a:p>
      </dgm:t>
    </dgm:pt>
    <dgm:pt modelId="{6936156C-4319-48F5-8432-BF762685A45F}" type="sibTrans" cxnId="{16BCE1FB-3F77-4839-8F13-2F35681624A8}">
      <dgm:prSet/>
      <dgm:spPr/>
      <dgm:t>
        <a:bodyPr/>
        <a:lstStyle/>
        <a:p>
          <a:endParaRPr lang="es-MX"/>
        </a:p>
      </dgm:t>
    </dgm:pt>
    <dgm:pt modelId="{36709C33-718F-451F-813B-FF4842D953D3}" type="pres">
      <dgm:prSet presAssocID="{FD988A18-ACA3-4427-AF47-AF368D45E5C5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5370BE1-45B1-43E6-ABB6-86A243C264CB}" type="pres">
      <dgm:prSet presAssocID="{FD988A18-ACA3-4427-AF47-AF368D45E5C5}" presName="cycle" presStyleCnt="0"/>
      <dgm:spPr/>
      <dgm:t>
        <a:bodyPr/>
        <a:lstStyle/>
        <a:p>
          <a:endParaRPr lang="es-MX"/>
        </a:p>
      </dgm:t>
    </dgm:pt>
    <dgm:pt modelId="{608B1BE8-CC7A-49B5-B74D-539BC9790025}" type="pres">
      <dgm:prSet presAssocID="{FD988A18-ACA3-4427-AF47-AF368D45E5C5}" presName="centerShape" presStyleCnt="0"/>
      <dgm:spPr/>
      <dgm:t>
        <a:bodyPr/>
        <a:lstStyle/>
        <a:p>
          <a:endParaRPr lang="es-MX"/>
        </a:p>
      </dgm:t>
    </dgm:pt>
    <dgm:pt modelId="{1D9610E9-9521-48D2-A4E4-92B9868AD235}" type="pres">
      <dgm:prSet presAssocID="{FD988A18-ACA3-4427-AF47-AF368D45E5C5}" presName="connSite" presStyleLbl="node1" presStyleIdx="0" presStyleCnt="3"/>
      <dgm:spPr/>
      <dgm:t>
        <a:bodyPr/>
        <a:lstStyle/>
        <a:p>
          <a:endParaRPr lang="es-MX"/>
        </a:p>
      </dgm:t>
    </dgm:pt>
    <dgm:pt modelId="{24C9D239-1378-49E1-9FA6-516B887E421F}" type="pres">
      <dgm:prSet presAssocID="{FD988A18-ACA3-4427-AF47-AF368D45E5C5}" presName="visible" presStyleLbl="node1" presStyleIdx="0" presStyleCnt="3" custScaleX="129573" custScaleY="12334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CA7B01C4-D090-4899-8E88-E0000C8B59D1}" type="pres">
      <dgm:prSet presAssocID="{E18B7BAB-F4F4-4172-B591-73BA89F8E04B}" presName="Name25" presStyleLbl="parChTrans1D1" presStyleIdx="0" presStyleCnt="2"/>
      <dgm:spPr/>
      <dgm:t>
        <a:bodyPr/>
        <a:lstStyle/>
        <a:p>
          <a:endParaRPr lang="es-MX"/>
        </a:p>
      </dgm:t>
    </dgm:pt>
    <dgm:pt modelId="{97967041-E5C6-4D58-B340-A1D7E960BCBD}" type="pres">
      <dgm:prSet presAssocID="{2A4EA869-D740-4A45-9A81-2CB7225FABF7}" presName="node" presStyleCnt="0"/>
      <dgm:spPr/>
      <dgm:t>
        <a:bodyPr/>
        <a:lstStyle/>
        <a:p>
          <a:endParaRPr lang="es-MX"/>
        </a:p>
      </dgm:t>
    </dgm:pt>
    <dgm:pt modelId="{8224B0CC-D900-4E5E-9B37-1669A0FE6CC5}" type="pres">
      <dgm:prSet presAssocID="{2A4EA869-D740-4A45-9A81-2CB7225FABF7}" presName="parentNode" presStyleLbl="node1" presStyleIdx="1" presStyleCnt="3" custScaleX="219807" custScaleY="129384" custLinFactNeighborX="70704" custLinFactNeighborY="-637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469E85-85AF-4E9F-B683-93C56656861E}" type="pres">
      <dgm:prSet presAssocID="{2A4EA869-D740-4A45-9A81-2CB7225FABF7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F06DDC-0F5A-4BCF-82F8-BE1CF27BA588}" type="pres">
      <dgm:prSet presAssocID="{E553F75A-C59B-4AFA-90A2-2DB57A44CD0F}" presName="Name25" presStyleLbl="parChTrans1D1" presStyleIdx="1" presStyleCnt="2"/>
      <dgm:spPr/>
      <dgm:t>
        <a:bodyPr/>
        <a:lstStyle/>
        <a:p>
          <a:endParaRPr lang="es-MX"/>
        </a:p>
      </dgm:t>
    </dgm:pt>
    <dgm:pt modelId="{18D0FC16-B31F-4C01-BC53-BECDDF2F7F63}" type="pres">
      <dgm:prSet presAssocID="{689526D1-64F7-483D-87C1-225A49CAF774}" presName="node" presStyleCnt="0"/>
      <dgm:spPr/>
      <dgm:t>
        <a:bodyPr/>
        <a:lstStyle/>
        <a:p>
          <a:endParaRPr lang="es-MX"/>
        </a:p>
      </dgm:t>
    </dgm:pt>
    <dgm:pt modelId="{DDCA262E-FFC6-45AE-B63F-6667B9545069}" type="pres">
      <dgm:prSet presAssocID="{689526D1-64F7-483D-87C1-225A49CAF774}" presName="parentNode" presStyleLbl="node1" presStyleIdx="2" presStyleCnt="3" custScaleX="218419" custScaleY="142260" custLinFactNeighborX="83415" custLinFactNeighborY="1032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E7FFBE-54EA-43AB-B47D-F03E6AEC1032}" type="pres">
      <dgm:prSet presAssocID="{689526D1-64F7-483D-87C1-225A49CAF774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551B751-7801-4043-9305-F991350C50C2}" srcId="{FD988A18-ACA3-4427-AF47-AF368D45E5C5}" destId="{2A4EA869-D740-4A45-9A81-2CB7225FABF7}" srcOrd="0" destOrd="0" parTransId="{E18B7BAB-F4F4-4172-B591-73BA89F8E04B}" sibTransId="{AB2EB4A9-F809-4693-B593-34443B05FFFD}"/>
    <dgm:cxn modelId="{1DB07677-B8CE-4371-90A9-CACF01497CDB}" type="presOf" srcId="{E553F75A-C59B-4AFA-90A2-2DB57A44CD0F}" destId="{DFF06DDC-0F5A-4BCF-82F8-BE1CF27BA588}" srcOrd="0" destOrd="0" presId="urn:microsoft.com/office/officeart/2005/8/layout/radial2"/>
    <dgm:cxn modelId="{01AD0883-3316-4B9E-850F-32D73DDD4377}" type="presOf" srcId="{689526D1-64F7-483D-87C1-225A49CAF774}" destId="{DDCA262E-FFC6-45AE-B63F-6667B9545069}" srcOrd="0" destOrd="0" presId="urn:microsoft.com/office/officeart/2005/8/layout/radial2"/>
    <dgm:cxn modelId="{BE9D37FE-C3A3-4F97-A699-D1EF37BD0A0E}" type="presOf" srcId="{FD988A18-ACA3-4427-AF47-AF368D45E5C5}" destId="{36709C33-718F-451F-813B-FF4842D953D3}" srcOrd="0" destOrd="0" presId="urn:microsoft.com/office/officeart/2005/8/layout/radial2"/>
    <dgm:cxn modelId="{E246020D-36C3-4E5A-93CD-A1D0CF370923}" type="presOf" srcId="{E18B7BAB-F4F4-4172-B591-73BA89F8E04B}" destId="{CA7B01C4-D090-4899-8E88-E0000C8B59D1}" srcOrd="0" destOrd="0" presId="urn:microsoft.com/office/officeart/2005/8/layout/radial2"/>
    <dgm:cxn modelId="{16BCE1FB-3F77-4839-8F13-2F35681624A8}" srcId="{FD988A18-ACA3-4427-AF47-AF368D45E5C5}" destId="{689526D1-64F7-483D-87C1-225A49CAF774}" srcOrd="1" destOrd="0" parTransId="{E553F75A-C59B-4AFA-90A2-2DB57A44CD0F}" sibTransId="{6936156C-4319-48F5-8432-BF762685A45F}"/>
    <dgm:cxn modelId="{4EADE5D3-1E53-4539-B5FE-C72C902EBE19}" type="presOf" srcId="{2A4EA869-D740-4A45-9A81-2CB7225FABF7}" destId="{8224B0CC-D900-4E5E-9B37-1669A0FE6CC5}" srcOrd="0" destOrd="0" presId="urn:microsoft.com/office/officeart/2005/8/layout/radial2"/>
    <dgm:cxn modelId="{BE3F3252-47FA-4EAC-A2B4-57B2CB10D924}" type="presParOf" srcId="{36709C33-718F-451F-813B-FF4842D953D3}" destId="{B5370BE1-45B1-43E6-ABB6-86A243C264CB}" srcOrd="0" destOrd="0" presId="urn:microsoft.com/office/officeart/2005/8/layout/radial2"/>
    <dgm:cxn modelId="{6307402A-2883-47FB-8274-F560BA57CFBC}" type="presParOf" srcId="{B5370BE1-45B1-43E6-ABB6-86A243C264CB}" destId="{608B1BE8-CC7A-49B5-B74D-539BC9790025}" srcOrd="0" destOrd="0" presId="urn:microsoft.com/office/officeart/2005/8/layout/radial2"/>
    <dgm:cxn modelId="{97F8681C-D3F5-4959-AED0-D3ABB0E80A89}" type="presParOf" srcId="{608B1BE8-CC7A-49B5-B74D-539BC9790025}" destId="{1D9610E9-9521-48D2-A4E4-92B9868AD235}" srcOrd="0" destOrd="0" presId="urn:microsoft.com/office/officeart/2005/8/layout/radial2"/>
    <dgm:cxn modelId="{E1FA127C-7F12-4B39-9531-4B58D4FF9ACF}" type="presParOf" srcId="{608B1BE8-CC7A-49B5-B74D-539BC9790025}" destId="{24C9D239-1378-49E1-9FA6-516B887E421F}" srcOrd="1" destOrd="0" presId="urn:microsoft.com/office/officeart/2005/8/layout/radial2"/>
    <dgm:cxn modelId="{5139B225-7C7A-477A-B69E-E6D852DE63C0}" type="presParOf" srcId="{B5370BE1-45B1-43E6-ABB6-86A243C264CB}" destId="{CA7B01C4-D090-4899-8E88-E0000C8B59D1}" srcOrd="1" destOrd="0" presId="urn:microsoft.com/office/officeart/2005/8/layout/radial2"/>
    <dgm:cxn modelId="{6DAF9AE9-5903-460F-A04E-779B45E69F09}" type="presParOf" srcId="{B5370BE1-45B1-43E6-ABB6-86A243C264CB}" destId="{97967041-E5C6-4D58-B340-A1D7E960BCBD}" srcOrd="2" destOrd="0" presId="urn:microsoft.com/office/officeart/2005/8/layout/radial2"/>
    <dgm:cxn modelId="{C4316255-4F52-4770-A45D-8EA6992DD399}" type="presParOf" srcId="{97967041-E5C6-4D58-B340-A1D7E960BCBD}" destId="{8224B0CC-D900-4E5E-9B37-1669A0FE6CC5}" srcOrd="0" destOrd="0" presId="urn:microsoft.com/office/officeart/2005/8/layout/radial2"/>
    <dgm:cxn modelId="{096B7182-1EE2-407A-BA1A-D6D044E7FD25}" type="presParOf" srcId="{97967041-E5C6-4D58-B340-A1D7E960BCBD}" destId="{2D469E85-85AF-4E9F-B683-93C56656861E}" srcOrd="1" destOrd="0" presId="urn:microsoft.com/office/officeart/2005/8/layout/radial2"/>
    <dgm:cxn modelId="{7BD2987D-B1D9-47C4-AF86-554B7B0BD420}" type="presParOf" srcId="{B5370BE1-45B1-43E6-ABB6-86A243C264CB}" destId="{DFF06DDC-0F5A-4BCF-82F8-BE1CF27BA588}" srcOrd="3" destOrd="0" presId="urn:microsoft.com/office/officeart/2005/8/layout/radial2"/>
    <dgm:cxn modelId="{4D7048D5-B99E-4B00-9647-A167CFB24235}" type="presParOf" srcId="{B5370BE1-45B1-43E6-ABB6-86A243C264CB}" destId="{18D0FC16-B31F-4C01-BC53-BECDDF2F7F63}" srcOrd="4" destOrd="0" presId="urn:microsoft.com/office/officeart/2005/8/layout/radial2"/>
    <dgm:cxn modelId="{3444DC06-036B-45AD-9734-D021D1C40B67}" type="presParOf" srcId="{18D0FC16-B31F-4C01-BC53-BECDDF2F7F63}" destId="{DDCA262E-FFC6-45AE-B63F-6667B9545069}" srcOrd="0" destOrd="0" presId="urn:microsoft.com/office/officeart/2005/8/layout/radial2"/>
    <dgm:cxn modelId="{149E8BD4-F6D7-4121-88C8-AB1639970468}" type="presParOf" srcId="{18D0FC16-B31F-4C01-BC53-BECDDF2F7F63}" destId="{3DE7FFBE-54EA-43AB-B47D-F03E6AEC1032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50CB73E0-207D-4190-B01D-1B38C677C2D9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4D9F8DB7-A71E-4931-A9B7-B7154DBFB204}">
      <dgm:prSet/>
      <dgm:spPr/>
      <dgm:t>
        <a:bodyPr/>
        <a:lstStyle/>
        <a:p>
          <a:pPr rtl="0"/>
          <a:r>
            <a:rPr lang="es-MX" smtClean="0"/>
            <a:t>PAISES MIEMBROS</a:t>
          </a:r>
          <a:endParaRPr lang="es-MX"/>
        </a:p>
      </dgm:t>
    </dgm:pt>
    <dgm:pt modelId="{EAF52330-6626-4E03-8209-495FCA118C6E}" type="parTrans" cxnId="{8A6A367E-0E52-4DE9-B431-34EB87D9321B}">
      <dgm:prSet/>
      <dgm:spPr/>
      <dgm:t>
        <a:bodyPr/>
        <a:lstStyle/>
        <a:p>
          <a:endParaRPr lang="es-MX"/>
        </a:p>
      </dgm:t>
    </dgm:pt>
    <dgm:pt modelId="{D03FDE7B-369F-4DDB-AAC7-6D6461DBB396}" type="sibTrans" cxnId="{8A6A367E-0E52-4DE9-B431-34EB87D9321B}">
      <dgm:prSet/>
      <dgm:spPr/>
      <dgm:t>
        <a:bodyPr/>
        <a:lstStyle/>
        <a:p>
          <a:endParaRPr lang="es-MX"/>
        </a:p>
      </dgm:t>
    </dgm:pt>
    <dgm:pt modelId="{B40DA33C-048F-4D4A-9FA7-0ABDDEFF3C4F}">
      <dgm:prSet custT="1"/>
      <dgm:spPr/>
      <dgm:t>
        <a:bodyPr/>
        <a:lstStyle/>
        <a:p>
          <a:pPr rtl="0"/>
          <a:r>
            <a:rPr lang="es-MX" sz="1400" dirty="0" smtClean="0"/>
            <a:t>Indonesia (8 de agosto de 1967)</a:t>
          </a:r>
          <a:endParaRPr lang="es-MX" sz="1400" dirty="0"/>
        </a:p>
      </dgm:t>
    </dgm:pt>
    <dgm:pt modelId="{9CCB9582-D072-4171-8B23-3D9DAE13DD36}" type="parTrans" cxnId="{AC64E378-02BA-41C3-BB78-28CDFF0CBA73}">
      <dgm:prSet/>
      <dgm:spPr/>
      <dgm:t>
        <a:bodyPr/>
        <a:lstStyle/>
        <a:p>
          <a:endParaRPr lang="es-MX"/>
        </a:p>
      </dgm:t>
    </dgm:pt>
    <dgm:pt modelId="{A2F3C1E2-089E-40D4-818E-92D8FEC89C16}" type="sibTrans" cxnId="{AC64E378-02BA-41C3-BB78-28CDFF0CBA73}">
      <dgm:prSet/>
      <dgm:spPr/>
      <dgm:t>
        <a:bodyPr/>
        <a:lstStyle/>
        <a:p>
          <a:endParaRPr lang="es-MX"/>
        </a:p>
      </dgm:t>
    </dgm:pt>
    <dgm:pt modelId="{B8AE1BE2-276C-4259-B258-2E5C28FD181B}">
      <dgm:prSet custT="1"/>
      <dgm:spPr/>
      <dgm:t>
        <a:bodyPr/>
        <a:lstStyle/>
        <a:p>
          <a:pPr rtl="0"/>
          <a:r>
            <a:rPr lang="es-MX" sz="1400" dirty="0" smtClean="0"/>
            <a:t>Malasia (8 de agosto de 1967)</a:t>
          </a:r>
          <a:endParaRPr lang="es-MX" sz="1400" dirty="0"/>
        </a:p>
      </dgm:t>
    </dgm:pt>
    <dgm:pt modelId="{D2AD825F-6EC7-40E9-A52C-405EC97B6B3E}" type="parTrans" cxnId="{65D1C6A5-E07C-4173-BB42-E75816CDB062}">
      <dgm:prSet/>
      <dgm:spPr/>
      <dgm:t>
        <a:bodyPr/>
        <a:lstStyle/>
        <a:p>
          <a:endParaRPr lang="es-MX"/>
        </a:p>
      </dgm:t>
    </dgm:pt>
    <dgm:pt modelId="{1753798A-448C-420A-A20A-054120176124}" type="sibTrans" cxnId="{65D1C6A5-E07C-4173-BB42-E75816CDB062}">
      <dgm:prSet/>
      <dgm:spPr/>
      <dgm:t>
        <a:bodyPr/>
        <a:lstStyle/>
        <a:p>
          <a:endParaRPr lang="es-MX"/>
        </a:p>
      </dgm:t>
    </dgm:pt>
    <dgm:pt modelId="{94AD3703-D501-4BA8-AE46-118810BEBBD0}">
      <dgm:prSet custT="1"/>
      <dgm:spPr/>
      <dgm:t>
        <a:bodyPr/>
        <a:lstStyle/>
        <a:p>
          <a:pPr rtl="0"/>
          <a:r>
            <a:rPr lang="es-MX" sz="1400" dirty="0" smtClean="0"/>
            <a:t>Filipinas (8 de agosto de 1967)</a:t>
          </a:r>
          <a:endParaRPr lang="es-MX" sz="1400" dirty="0"/>
        </a:p>
      </dgm:t>
    </dgm:pt>
    <dgm:pt modelId="{782941BB-0787-44D2-9769-E9C068894FE0}" type="parTrans" cxnId="{42512DAB-2C3A-4786-A235-8B9423560B9F}">
      <dgm:prSet/>
      <dgm:spPr/>
      <dgm:t>
        <a:bodyPr/>
        <a:lstStyle/>
        <a:p>
          <a:endParaRPr lang="es-MX"/>
        </a:p>
      </dgm:t>
    </dgm:pt>
    <dgm:pt modelId="{6D71B798-B70C-48EE-B7A2-21B8261379EB}" type="sibTrans" cxnId="{42512DAB-2C3A-4786-A235-8B9423560B9F}">
      <dgm:prSet/>
      <dgm:spPr/>
      <dgm:t>
        <a:bodyPr/>
        <a:lstStyle/>
        <a:p>
          <a:endParaRPr lang="es-MX"/>
        </a:p>
      </dgm:t>
    </dgm:pt>
    <dgm:pt modelId="{E5AB2399-0FA1-4419-AB10-B40DC21582AA}">
      <dgm:prSet custT="1"/>
      <dgm:spPr/>
      <dgm:t>
        <a:bodyPr/>
        <a:lstStyle/>
        <a:p>
          <a:pPr rtl="0"/>
          <a:r>
            <a:rPr lang="es-MX" sz="1400" dirty="0" smtClean="0"/>
            <a:t>Singapur (8 de agosto de 1967)</a:t>
          </a:r>
          <a:endParaRPr lang="es-MX" sz="1400" dirty="0"/>
        </a:p>
      </dgm:t>
    </dgm:pt>
    <dgm:pt modelId="{37094AFF-97C4-45E9-B9E9-2DFD7D341A9B}" type="parTrans" cxnId="{09037BAF-BE59-40A8-9741-9777575F51F8}">
      <dgm:prSet/>
      <dgm:spPr/>
      <dgm:t>
        <a:bodyPr/>
        <a:lstStyle/>
        <a:p>
          <a:endParaRPr lang="es-MX"/>
        </a:p>
      </dgm:t>
    </dgm:pt>
    <dgm:pt modelId="{8BC4B60A-0765-4E75-944A-1C6C01C427FE}" type="sibTrans" cxnId="{09037BAF-BE59-40A8-9741-9777575F51F8}">
      <dgm:prSet/>
      <dgm:spPr/>
      <dgm:t>
        <a:bodyPr/>
        <a:lstStyle/>
        <a:p>
          <a:endParaRPr lang="es-MX"/>
        </a:p>
      </dgm:t>
    </dgm:pt>
    <dgm:pt modelId="{47612722-8462-4E73-AF31-E20423EDB3D6}">
      <dgm:prSet custT="1"/>
      <dgm:spPr/>
      <dgm:t>
        <a:bodyPr/>
        <a:lstStyle/>
        <a:p>
          <a:pPr rtl="0"/>
          <a:r>
            <a:rPr lang="es-MX" sz="1400" dirty="0" smtClean="0"/>
            <a:t>Tailandia (8 de agosto de 1967)</a:t>
          </a:r>
          <a:endParaRPr lang="es-MX" sz="1400" dirty="0"/>
        </a:p>
      </dgm:t>
    </dgm:pt>
    <dgm:pt modelId="{594DD06A-5FF8-4BE2-919A-07A6E582BD47}" type="parTrans" cxnId="{431B7D78-67C4-4FCE-8919-9B1911C4A20B}">
      <dgm:prSet/>
      <dgm:spPr/>
      <dgm:t>
        <a:bodyPr/>
        <a:lstStyle/>
        <a:p>
          <a:endParaRPr lang="es-MX"/>
        </a:p>
      </dgm:t>
    </dgm:pt>
    <dgm:pt modelId="{2B4B9B3A-9C13-46D6-88DB-C1760F8974D4}" type="sibTrans" cxnId="{431B7D78-67C4-4FCE-8919-9B1911C4A20B}">
      <dgm:prSet/>
      <dgm:spPr/>
      <dgm:t>
        <a:bodyPr/>
        <a:lstStyle/>
        <a:p>
          <a:endParaRPr lang="es-MX"/>
        </a:p>
      </dgm:t>
    </dgm:pt>
    <dgm:pt modelId="{09ED5957-83BC-4CEC-BF0A-9ECE49E0243D}">
      <dgm:prSet custT="1"/>
      <dgm:spPr/>
      <dgm:t>
        <a:bodyPr/>
        <a:lstStyle/>
        <a:p>
          <a:pPr rtl="0"/>
          <a:r>
            <a:rPr lang="es-MX" sz="1400" dirty="0" smtClean="0"/>
            <a:t>Brunéi (8 de enero de 1984)</a:t>
          </a:r>
          <a:endParaRPr lang="es-MX" sz="1400" dirty="0"/>
        </a:p>
      </dgm:t>
    </dgm:pt>
    <dgm:pt modelId="{1906849D-5592-4940-A994-760AB8E7B1E2}" type="parTrans" cxnId="{3C0EE276-FB3E-440E-94F7-7B74EEFB1109}">
      <dgm:prSet/>
      <dgm:spPr/>
      <dgm:t>
        <a:bodyPr/>
        <a:lstStyle/>
        <a:p>
          <a:endParaRPr lang="es-MX"/>
        </a:p>
      </dgm:t>
    </dgm:pt>
    <dgm:pt modelId="{7736BE46-F47D-462D-BD7C-E7B136769869}" type="sibTrans" cxnId="{3C0EE276-FB3E-440E-94F7-7B74EEFB1109}">
      <dgm:prSet/>
      <dgm:spPr/>
      <dgm:t>
        <a:bodyPr/>
        <a:lstStyle/>
        <a:p>
          <a:endParaRPr lang="es-MX"/>
        </a:p>
      </dgm:t>
    </dgm:pt>
    <dgm:pt modelId="{73095955-9EA7-462D-832C-8038644ADD06}">
      <dgm:prSet custT="1"/>
      <dgm:spPr/>
      <dgm:t>
        <a:bodyPr/>
        <a:lstStyle/>
        <a:p>
          <a:pPr rtl="0"/>
          <a:r>
            <a:rPr lang="es-MX" sz="1400" dirty="0" smtClean="0"/>
            <a:t>Vietnam (28 de julio de 1995)</a:t>
          </a:r>
          <a:endParaRPr lang="es-MX" sz="1400" dirty="0"/>
        </a:p>
      </dgm:t>
    </dgm:pt>
    <dgm:pt modelId="{54B55C27-AF31-434A-8A44-F73EE8713617}" type="parTrans" cxnId="{134485DA-F67A-4D30-B53F-201FCBBCE8BB}">
      <dgm:prSet/>
      <dgm:spPr/>
      <dgm:t>
        <a:bodyPr/>
        <a:lstStyle/>
        <a:p>
          <a:endParaRPr lang="es-MX"/>
        </a:p>
      </dgm:t>
    </dgm:pt>
    <dgm:pt modelId="{74802F11-A2F6-4E3A-8FC9-50B8EAFA4D48}" type="sibTrans" cxnId="{134485DA-F67A-4D30-B53F-201FCBBCE8BB}">
      <dgm:prSet/>
      <dgm:spPr/>
      <dgm:t>
        <a:bodyPr/>
        <a:lstStyle/>
        <a:p>
          <a:endParaRPr lang="es-MX"/>
        </a:p>
      </dgm:t>
    </dgm:pt>
    <dgm:pt modelId="{A792A87F-917D-4428-8030-191969EDA6F2}">
      <dgm:prSet custT="1"/>
      <dgm:spPr/>
      <dgm:t>
        <a:bodyPr/>
        <a:lstStyle/>
        <a:p>
          <a:pPr rtl="0"/>
          <a:r>
            <a:rPr lang="es-MX" sz="1400" smtClean="0"/>
            <a:t>Laos (23 de julio de 1997)</a:t>
          </a:r>
          <a:endParaRPr lang="es-MX" sz="1400"/>
        </a:p>
      </dgm:t>
    </dgm:pt>
    <dgm:pt modelId="{607FE155-543C-4621-885C-3E0A437B4D32}" type="parTrans" cxnId="{8637CD24-C812-4B94-97F6-82A0E33766FA}">
      <dgm:prSet/>
      <dgm:spPr/>
      <dgm:t>
        <a:bodyPr/>
        <a:lstStyle/>
        <a:p>
          <a:endParaRPr lang="es-MX"/>
        </a:p>
      </dgm:t>
    </dgm:pt>
    <dgm:pt modelId="{A67EF693-5476-44EB-A02F-C66190939C26}" type="sibTrans" cxnId="{8637CD24-C812-4B94-97F6-82A0E33766FA}">
      <dgm:prSet/>
      <dgm:spPr/>
      <dgm:t>
        <a:bodyPr/>
        <a:lstStyle/>
        <a:p>
          <a:endParaRPr lang="es-MX"/>
        </a:p>
      </dgm:t>
    </dgm:pt>
    <dgm:pt modelId="{3EE8E809-669F-4FEC-8AE6-FF22DA705868}">
      <dgm:prSet custT="1"/>
      <dgm:spPr/>
      <dgm:t>
        <a:bodyPr/>
        <a:lstStyle/>
        <a:p>
          <a:pPr rtl="0"/>
          <a:r>
            <a:rPr lang="es-MX" sz="1400" dirty="0" smtClean="0"/>
            <a:t>Birmania (23 de julio de 1997)</a:t>
          </a:r>
          <a:endParaRPr lang="es-MX" sz="1400" dirty="0"/>
        </a:p>
      </dgm:t>
    </dgm:pt>
    <dgm:pt modelId="{785B5AB2-2A48-4736-BBCD-71C81B09437C}" type="parTrans" cxnId="{DF4397BE-9ADB-4476-955B-96A3ECB3C21B}">
      <dgm:prSet/>
      <dgm:spPr/>
      <dgm:t>
        <a:bodyPr/>
        <a:lstStyle/>
        <a:p>
          <a:endParaRPr lang="es-MX"/>
        </a:p>
      </dgm:t>
    </dgm:pt>
    <dgm:pt modelId="{6602906F-03F7-47E5-993F-6B98AB46F9BC}" type="sibTrans" cxnId="{DF4397BE-9ADB-4476-955B-96A3ECB3C21B}">
      <dgm:prSet/>
      <dgm:spPr/>
      <dgm:t>
        <a:bodyPr/>
        <a:lstStyle/>
        <a:p>
          <a:endParaRPr lang="es-MX"/>
        </a:p>
      </dgm:t>
    </dgm:pt>
    <dgm:pt modelId="{4C5B0594-0075-447C-B6E7-809BE294F881}">
      <dgm:prSet custT="1"/>
      <dgm:spPr/>
      <dgm:t>
        <a:bodyPr/>
        <a:lstStyle/>
        <a:p>
          <a:pPr rtl="0"/>
          <a:r>
            <a:rPr lang="es-MX" sz="1400" dirty="0" smtClean="0"/>
            <a:t>Camboya (30 de abril de 1999)</a:t>
          </a:r>
          <a:endParaRPr lang="es-MX" sz="1400" dirty="0"/>
        </a:p>
      </dgm:t>
    </dgm:pt>
    <dgm:pt modelId="{D87B82C0-A6B8-4128-AB91-7295A3E0EC47}" type="parTrans" cxnId="{A58607B3-9AE0-4DAB-8D27-0E450AA8528D}">
      <dgm:prSet/>
      <dgm:spPr/>
      <dgm:t>
        <a:bodyPr/>
        <a:lstStyle/>
        <a:p>
          <a:endParaRPr lang="es-MX"/>
        </a:p>
      </dgm:t>
    </dgm:pt>
    <dgm:pt modelId="{E90B5C5A-6F63-4560-B065-54D5705376BA}" type="sibTrans" cxnId="{A58607B3-9AE0-4DAB-8D27-0E450AA8528D}">
      <dgm:prSet/>
      <dgm:spPr/>
      <dgm:t>
        <a:bodyPr/>
        <a:lstStyle/>
        <a:p>
          <a:endParaRPr lang="es-MX"/>
        </a:p>
      </dgm:t>
    </dgm:pt>
    <dgm:pt modelId="{C97F667A-908F-4F7B-BE8E-58920777C62A}" type="pres">
      <dgm:prSet presAssocID="{50CB73E0-207D-4190-B01D-1B38C677C2D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A702880-1E6A-4A0C-BAB2-AE36F1C3090A}" type="pres">
      <dgm:prSet presAssocID="{4D9F8DB7-A71E-4931-A9B7-B7154DBFB204}" presName="composite" presStyleCnt="0"/>
      <dgm:spPr/>
    </dgm:pt>
    <dgm:pt modelId="{DBCF2E39-3A99-4123-8778-62E42EC148AF}" type="pres">
      <dgm:prSet presAssocID="{4D9F8DB7-A71E-4931-A9B7-B7154DBFB204}" presName="parentText" presStyleLbl="alignNode1" presStyleIdx="0" presStyleCnt="1" custLinFactNeighborX="2614" custLinFactNeighborY="1324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5236EE-AC9D-4F75-AABE-29943BC2943F}" type="pres">
      <dgm:prSet presAssocID="{4D9F8DB7-A71E-4931-A9B7-B7154DBFB204}" presName="descendantText" presStyleLbl="alignAcc1" presStyleIdx="0" presStyleCnt="1" custScaleY="136703" custLinFactNeighborX="1105" custLinFactNeighborY="1630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F4397BE-9ADB-4476-955B-96A3ECB3C21B}" srcId="{4D9F8DB7-A71E-4931-A9B7-B7154DBFB204}" destId="{3EE8E809-669F-4FEC-8AE6-FF22DA705868}" srcOrd="8" destOrd="0" parTransId="{785B5AB2-2A48-4736-BBCD-71C81B09437C}" sibTransId="{6602906F-03F7-47E5-993F-6B98AB46F9BC}"/>
    <dgm:cxn modelId="{EC71FCE1-2D0A-454B-B6E7-175AEE5D9F44}" type="presOf" srcId="{B40DA33C-048F-4D4A-9FA7-0ABDDEFF3C4F}" destId="{5E5236EE-AC9D-4F75-AABE-29943BC2943F}" srcOrd="0" destOrd="0" presId="urn:microsoft.com/office/officeart/2005/8/layout/chevron2"/>
    <dgm:cxn modelId="{5465E2B8-4B01-4795-B058-3EC71585F4BD}" type="presOf" srcId="{09ED5957-83BC-4CEC-BF0A-9ECE49E0243D}" destId="{5E5236EE-AC9D-4F75-AABE-29943BC2943F}" srcOrd="0" destOrd="5" presId="urn:microsoft.com/office/officeart/2005/8/layout/chevron2"/>
    <dgm:cxn modelId="{B60364FF-DA95-449D-AC26-A3092D30C69D}" type="presOf" srcId="{4C5B0594-0075-447C-B6E7-809BE294F881}" destId="{5E5236EE-AC9D-4F75-AABE-29943BC2943F}" srcOrd="0" destOrd="9" presId="urn:microsoft.com/office/officeart/2005/8/layout/chevron2"/>
    <dgm:cxn modelId="{8A6A367E-0E52-4DE9-B431-34EB87D9321B}" srcId="{50CB73E0-207D-4190-B01D-1B38C677C2D9}" destId="{4D9F8DB7-A71E-4931-A9B7-B7154DBFB204}" srcOrd="0" destOrd="0" parTransId="{EAF52330-6626-4E03-8209-495FCA118C6E}" sibTransId="{D03FDE7B-369F-4DDB-AAC7-6D6461DBB396}"/>
    <dgm:cxn modelId="{134485DA-F67A-4D30-B53F-201FCBBCE8BB}" srcId="{4D9F8DB7-A71E-4931-A9B7-B7154DBFB204}" destId="{73095955-9EA7-462D-832C-8038644ADD06}" srcOrd="6" destOrd="0" parTransId="{54B55C27-AF31-434A-8A44-F73EE8713617}" sibTransId="{74802F11-A2F6-4E3A-8FC9-50B8EAFA4D48}"/>
    <dgm:cxn modelId="{09037BAF-BE59-40A8-9741-9777575F51F8}" srcId="{4D9F8DB7-A71E-4931-A9B7-B7154DBFB204}" destId="{E5AB2399-0FA1-4419-AB10-B40DC21582AA}" srcOrd="3" destOrd="0" parTransId="{37094AFF-97C4-45E9-B9E9-2DFD7D341A9B}" sibTransId="{8BC4B60A-0765-4E75-944A-1C6C01C427FE}"/>
    <dgm:cxn modelId="{E5B2EDE6-4517-45E9-9113-178518B7AA0B}" type="presOf" srcId="{A792A87F-917D-4428-8030-191969EDA6F2}" destId="{5E5236EE-AC9D-4F75-AABE-29943BC2943F}" srcOrd="0" destOrd="7" presId="urn:microsoft.com/office/officeart/2005/8/layout/chevron2"/>
    <dgm:cxn modelId="{4EE4A69F-012D-4A47-93E0-1E165E9413D0}" type="presOf" srcId="{E5AB2399-0FA1-4419-AB10-B40DC21582AA}" destId="{5E5236EE-AC9D-4F75-AABE-29943BC2943F}" srcOrd="0" destOrd="3" presId="urn:microsoft.com/office/officeart/2005/8/layout/chevron2"/>
    <dgm:cxn modelId="{A58607B3-9AE0-4DAB-8D27-0E450AA8528D}" srcId="{4D9F8DB7-A71E-4931-A9B7-B7154DBFB204}" destId="{4C5B0594-0075-447C-B6E7-809BE294F881}" srcOrd="9" destOrd="0" parTransId="{D87B82C0-A6B8-4128-AB91-7295A3E0EC47}" sibTransId="{E90B5C5A-6F63-4560-B065-54D5705376BA}"/>
    <dgm:cxn modelId="{D4AD7608-E863-4F87-91DC-A1D6EADCF98A}" type="presOf" srcId="{4D9F8DB7-A71E-4931-A9B7-B7154DBFB204}" destId="{DBCF2E39-3A99-4123-8778-62E42EC148AF}" srcOrd="0" destOrd="0" presId="urn:microsoft.com/office/officeart/2005/8/layout/chevron2"/>
    <dgm:cxn modelId="{A0EECACD-456F-4659-A4D4-0F5F152B803F}" type="presOf" srcId="{3EE8E809-669F-4FEC-8AE6-FF22DA705868}" destId="{5E5236EE-AC9D-4F75-AABE-29943BC2943F}" srcOrd="0" destOrd="8" presId="urn:microsoft.com/office/officeart/2005/8/layout/chevron2"/>
    <dgm:cxn modelId="{42512DAB-2C3A-4786-A235-8B9423560B9F}" srcId="{4D9F8DB7-A71E-4931-A9B7-B7154DBFB204}" destId="{94AD3703-D501-4BA8-AE46-118810BEBBD0}" srcOrd="2" destOrd="0" parTransId="{782941BB-0787-44D2-9769-E9C068894FE0}" sibTransId="{6D71B798-B70C-48EE-B7A2-21B8261379EB}"/>
    <dgm:cxn modelId="{65D1C6A5-E07C-4173-BB42-E75816CDB062}" srcId="{4D9F8DB7-A71E-4931-A9B7-B7154DBFB204}" destId="{B8AE1BE2-276C-4259-B258-2E5C28FD181B}" srcOrd="1" destOrd="0" parTransId="{D2AD825F-6EC7-40E9-A52C-405EC97B6B3E}" sibTransId="{1753798A-448C-420A-A20A-054120176124}"/>
    <dgm:cxn modelId="{431B7D78-67C4-4FCE-8919-9B1911C4A20B}" srcId="{4D9F8DB7-A71E-4931-A9B7-B7154DBFB204}" destId="{47612722-8462-4E73-AF31-E20423EDB3D6}" srcOrd="4" destOrd="0" parTransId="{594DD06A-5FF8-4BE2-919A-07A6E582BD47}" sibTransId="{2B4B9B3A-9C13-46D6-88DB-C1760F8974D4}"/>
    <dgm:cxn modelId="{AC64E378-02BA-41C3-BB78-28CDFF0CBA73}" srcId="{4D9F8DB7-A71E-4931-A9B7-B7154DBFB204}" destId="{B40DA33C-048F-4D4A-9FA7-0ABDDEFF3C4F}" srcOrd="0" destOrd="0" parTransId="{9CCB9582-D072-4171-8B23-3D9DAE13DD36}" sibTransId="{A2F3C1E2-089E-40D4-818E-92D8FEC89C16}"/>
    <dgm:cxn modelId="{8637CD24-C812-4B94-97F6-82A0E33766FA}" srcId="{4D9F8DB7-A71E-4931-A9B7-B7154DBFB204}" destId="{A792A87F-917D-4428-8030-191969EDA6F2}" srcOrd="7" destOrd="0" parTransId="{607FE155-543C-4621-885C-3E0A437B4D32}" sibTransId="{A67EF693-5476-44EB-A02F-C66190939C26}"/>
    <dgm:cxn modelId="{F8BA95D6-457B-40D0-A3D7-E7001248E799}" type="presOf" srcId="{47612722-8462-4E73-AF31-E20423EDB3D6}" destId="{5E5236EE-AC9D-4F75-AABE-29943BC2943F}" srcOrd="0" destOrd="4" presId="urn:microsoft.com/office/officeart/2005/8/layout/chevron2"/>
    <dgm:cxn modelId="{A3C17489-6199-4A7E-867B-2960F93377D9}" type="presOf" srcId="{B8AE1BE2-276C-4259-B258-2E5C28FD181B}" destId="{5E5236EE-AC9D-4F75-AABE-29943BC2943F}" srcOrd="0" destOrd="1" presId="urn:microsoft.com/office/officeart/2005/8/layout/chevron2"/>
    <dgm:cxn modelId="{D1FE60C5-4640-490A-892D-17557EA0269D}" type="presOf" srcId="{73095955-9EA7-462D-832C-8038644ADD06}" destId="{5E5236EE-AC9D-4F75-AABE-29943BC2943F}" srcOrd="0" destOrd="6" presId="urn:microsoft.com/office/officeart/2005/8/layout/chevron2"/>
    <dgm:cxn modelId="{0B050D5C-21F6-488D-A368-691ACEBD385C}" type="presOf" srcId="{94AD3703-D501-4BA8-AE46-118810BEBBD0}" destId="{5E5236EE-AC9D-4F75-AABE-29943BC2943F}" srcOrd="0" destOrd="2" presId="urn:microsoft.com/office/officeart/2005/8/layout/chevron2"/>
    <dgm:cxn modelId="{3C0EE276-FB3E-440E-94F7-7B74EEFB1109}" srcId="{4D9F8DB7-A71E-4931-A9B7-B7154DBFB204}" destId="{09ED5957-83BC-4CEC-BF0A-9ECE49E0243D}" srcOrd="5" destOrd="0" parTransId="{1906849D-5592-4940-A994-760AB8E7B1E2}" sibTransId="{7736BE46-F47D-462D-BD7C-E7B136769869}"/>
    <dgm:cxn modelId="{45C1F697-33C7-4912-8E74-3E11106D180C}" type="presOf" srcId="{50CB73E0-207D-4190-B01D-1B38C677C2D9}" destId="{C97F667A-908F-4F7B-BE8E-58920777C62A}" srcOrd="0" destOrd="0" presId="urn:microsoft.com/office/officeart/2005/8/layout/chevron2"/>
    <dgm:cxn modelId="{F96F2E30-168F-4885-AE18-88DD4B32F717}" type="presParOf" srcId="{C97F667A-908F-4F7B-BE8E-58920777C62A}" destId="{EA702880-1E6A-4A0C-BAB2-AE36F1C3090A}" srcOrd="0" destOrd="0" presId="urn:microsoft.com/office/officeart/2005/8/layout/chevron2"/>
    <dgm:cxn modelId="{27A76E18-BEE4-4C7B-9E1D-243645B44848}" type="presParOf" srcId="{EA702880-1E6A-4A0C-BAB2-AE36F1C3090A}" destId="{DBCF2E39-3A99-4123-8778-62E42EC148AF}" srcOrd="0" destOrd="0" presId="urn:microsoft.com/office/officeart/2005/8/layout/chevron2"/>
    <dgm:cxn modelId="{88162E24-DA7C-46C5-A085-31B35947CCD0}" type="presParOf" srcId="{EA702880-1E6A-4A0C-BAB2-AE36F1C3090A}" destId="{5E5236EE-AC9D-4F75-AABE-29943BC2943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E2F50DE4-F123-4013-AAFF-B066FDED8D6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1AE8F83-A87B-4E0C-8F50-DC1095A1E602}">
      <dgm:prSet phldrT="[Texto]"/>
      <dgm:spPr/>
      <dgm:t>
        <a:bodyPr/>
        <a:lstStyle/>
        <a:p>
          <a:r>
            <a:rPr lang="es-MX" dirty="0" smtClean="0"/>
            <a:t>Argentina</a:t>
          </a:r>
        </a:p>
      </dgm:t>
    </dgm:pt>
    <dgm:pt modelId="{B67F228A-630F-48EC-9468-5932A4E774D4}" type="parTrans" cxnId="{0F5CE840-0A5D-46E4-95BD-B4544F279D37}">
      <dgm:prSet/>
      <dgm:spPr/>
      <dgm:t>
        <a:bodyPr/>
        <a:lstStyle/>
        <a:p>
          <a:endParaRPr lang="es-MX"/>
        </a:p>
      </dgm:t>
    </dgm:pt>
    <dgm:pt modelId="{E56516B1-78B7-4531-84AA-62C45D4CFDA0}" type="sibTrans" cxnId="{0F5CE840-0A5D-46E4-95BD-B4544F279D37}">
      <dgm:prSet/>
      <dgm:spPr/>
      <dgm:t>
        <a:bodyPr/>
        <a:lstStyle/>
        <a:p>
          <a:endParaRPr lang="es-MX"/>
        </a:p>
      </dgm:t>
    </dgm:pt>
    <dgm:pt modelId="{47935201-FF24-4BB0-AFA0-107CB919EDDF}">
      <dgm:prSet phldrT="[Texto]"/>
      <dgm:spPr/>
      <dgm:t>
        <a:bodyPr/>
        <a:lstStyle/>
        <a:p>
          <a:r>
            <a:rPr lang="es-MX" dirty="0" smtClean="0"/>
            <a:t>Brasil</a:t>
          </a:r>
          <a:endParaRPr lang="es-MX" dirty="0"/>
        </a:p>
      </dgm:t>
    </dgm:pt>
    <dgm:pt modelId="{F8E53102-89CB-4FD1-A068-B674A2A41A63}" type="parTrans" cxnId="{4E781BC4-D362-4E5A-9689-E1974532B73C}">
      <dgm:prSet/>
      <dgm:spPr/>
      <dgm:t>
        <a:bodyPr/>
        <a:lstStyle/>
        <a:p>
          <a:endParaRPr lang="es-MX"/>
        </a:p>
      </dgm:t>
    </dgm:pt>
    <dgm:pt modelId="{C4C8C821-A2C9-4C8E-B581-87BCD55772B4}" type="sibTrans" cxnId="{4E781BC4-D362-4E5A-9689-E1974532B73C}">
      <dgm:prSet/>
      <dgm:spPr/>
      <dgm:t>
        <a:bodyPr/>
        <a:lstStyle/>
        <a:p>
          <a:endParaRPr lang="es-MX"/>
        </a:p>
      </dgm:t>
    </dgm:pt>
    <dgm:pt modelId="{B9112412-EA4F-4523-B648-5182E3AFF12B}">
      <dgm:prSet phldrT="[Texto]"/>
      <dgm:spPr/>
      <dgm:t>
        <a:bodyPr/>
        <a:lstStyle/>
        <a:p>
          <a:r>
            <a:rPr lang="es-MX" dirty="0" smtClean="0"/>
            <a:t>Paraguay</a:t>
          </a:r>
          <a:endParaRPr lang="es-MX" dirty="0"/>
        </a:p>
      </dgm:t>
    </dgm:pt>
    <dgm:pt modelId="{41F15CE4-FA9C-488F-AEB1-962CA9237040}" type="parTrans" cxnId="{DAA85E95-4FC8-4DAB-B3C1-B4ADFCD27466}">
      <dgm:prSet/>
      <dgm:spPr/>
      <dgm:t>
        <a:bodyPr/>
        <a:lstStyle/>
        <a:p>
          <a:endParaRPr lang="es-MX"/>
        </a:p>
      </dgm:t>
    </dgm:pt>
    <dgm:pt modelId="{5D0921E9-DB0A-41CB-A2D6-422E6569C82D}" type="sibTrans" cxnId="{DAA85E95-4FC8-4DAB-B3C1-B4ADFCD27466}">
      <dgm:prSet/>
      <dgm:spPr/>
      <dgm:t>
        <a:bodyPr/>
        <a:lstStyle/>
        <a:p>
          <a:endParaRPr lang="es-MX"/>
        </a:p>
      </dgm:t>
    </dgm:pt>
    <dgm:pt modelId="{CDB6091E-0147-4DDD-9BEC-DEC63377FBF5}">
      <dgm:prSet/>
      <dgm:spPr/>
      <dgm:t>
        <a:bodyPr/>
        <a:lstStyle/>
        <a:p>
          <a:r>
            <a:rPr lang="es-MX" dirty="0" smtClean="0"/>
            <a:t>Venezuela</a:t>
          </a:r>
        </a:p>
      </dgm:t>
    </dgm:pt>
    <dgm:pt modelId="{B59E71F6-FE88-44A0-A3C4-F2C5C2378703}" type="parTrans" cxnId="{BB4D09DA-B666-4D53-A867-510DB66F9911}">
      <dgm:prSet/>
      <dgm:spPr/>
      <dgm:t>
        <a:bodyPr/>
        <a:lstStyle/>
        <a:p>
          <a:endParaRPr lang="es-MX"/>
        </a:p>
      </dgm:t>
    </dgm:pt>
    <dgm:pt modelId="{B93C1226-3AB9-4FE4-B750-01ABCDDAF4DC}" type="sibTrans" cxnId="{BB4D09DA-B666-4D53-A867-510DB66F9911}">
      <dgm:prSet/>
      <dgm:spPr/>
      <dgm:t>
        <a:bodyPr/>
        <a:lstStyle/>
        <a:p>
          <a:endParaRPr lang="es-MX"/>
        </a:p>
      </dgm:t>
    </dgm:pt>
    <dgm:pt modelId="{D44101E7-8DF1-4573-8B5D-B398F14F0A05}">
      <dgm:prSet/>
      <dgm:spPr/>
      <dgm:t>
        <a:bodyPr/>
        <a:lstStyle/>
        <a:p>
          <a:r>
            <a:rPr lang="es-MX" smtClean="0"/>
            <a:t>Uruguay</a:t>
          </a:r>
          <a:endParaRPr lang="es-MX" dirty="0" smtClean="0"/>
        </a:p>
      </dgm:t>
    </dgm:pt>
    <dgm:pt modelId="{B20FB1F2-D38D-4962-BDF0-1B6400AC4F20}" type="parTrans" cxnId="{88F74D6E-4EEB-43EB-AE92-010AB9F1BD1E}">
      <dgm:prSet/>
      <dgm:spPr/>
      <dgm:t>
        <a:bodyPr/>
        <a:lstStyle/>
        <a:p>
          <a:endParaRPr lang="es-MX"/>
        </a:p>
      </dgm:t>
    </dgm:pt>
    <dgm:pt modelId="{060D1954-A0F7-4D92-AB64-A199425CB8D0}" type="sibTrans" cxnId="{88F74D6E-4EEB-43EB-AE92-010AB9F1BD1E}">
      <dgm:prSet/>
      <dgm:spPr/>
      <dgm:t>
        <a:bodyPr/>
        <a:lstStyle/>
        <a:p>
          <a:endParaRPr lang="es-MX"/>
        </a:p>
      </dgm:t>
    </dgm:pt>
    <dgm:pt modelId="{563B235B-E9D1-472B-A785-6A049BAE8938}" type="pres">
      <dgm:prSet presAssocID="{E2F50DE4-F123-4013-AAFF-B066FDED8D6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07373C29-E8A0-42FA-BA38-6FB8B4948566}" type="pres">
      <dgm:prSet presAssocID="{E2F50DE4-F123-4013-AAFF-B066FDED8D68}" presName="Name1" presStyleCnt="0"/>
      <dgm:spPr/>
    </dgm:pt>
    <dgm:pt modelId="{0A0C64F0-312A-400D-B5F4-1B60622D92C4}" type="pres">
      <dgm:prSet presAssocID="{E2F50DE4-F123-4013-AAFF-B066FDED8D68}" presName="cycle" presStyleCnt="0"/>
      <dgm:spPr/>
    </dgm:pt>
    <dgm:pt modelId="{8C529513-FBDF-4E9A-95A5-FF2153D8C0DE}" type="pres">
      <dgm:prSet presAssocID="{E2F50DE4-F123-4013-AAFF-B066FDED8D68}" presName="srcNode" presStyleLbl="node1" presStyleIdx="0" presStyleCnt="5"/>
      <dgm:spPr/>
    </dgm:pt>
    <dgm:pt modelId="{A482B858-8643-4EFE-B83A-0A34BC0CE496}" type="pres">
      <dgm:prSet presAssocID="{E2F50DE4-F123-4013-AAFF-B066FDED8D68}" presName="conn" presStyleLbl="parChTrans1D2" presStyleIdx="0" presStyleCnt="1" custLinFactNeighborX="-16539" custLinFactNeighborY="-885"/>
      <dgm:spPr/>
      <dgm:t>
        <a:bodyPr/>
        <a:lstStyle/>
        <a:p>
          <a:endParaRPr lang="es-MX"/>
        </a:p>
      </dgm:t>
    </dgm:pt>
    <dgm:pt modelId="{260F9174-6DD3-4895-A936-FE91727E0D86}" type="pres">
      <dgm:prSet presAssocID="{E2F50DE4-F123-4013-AAFF-B066FDED8D68}" presName="extraNode" presStyleLbl="node1" presStyleIdx="0" presStyleCnt="5"/>
      <dgm:spPr/>
    </dgm:pt>
    <dgm:pt modelId="{740520C2-A74B-4609-8AD2-C2FEEB746450}" type="pres">
      <dgm:prSet presAssocID="{E2F50DE4-F123-4013-AAFF-B066FDED8D68}" presName="dstNode" presStyleLbl="node1" presStyleIdx="0" presStyleCnt="5"/>
      <dgm:spPr/>
    </dgm:pt>
    <dgm:pt modelId="{3D792BF9-1312-45C3-B7E7-3C4720F25915}" type="pres">
      <dgm:prSet presAssocID="{91AE8F83-A87B-4E0C-8F50-DC1095A1E602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5C66F1-E814-4049-96A1-4AAEA87136F8}" type="pres">
      <dgm:prSet presAssocID="{91AE8F83-A87B-4E0C-8F50-DC1095A1E602}" presName="accent_1" presStyleCnt="0"/>
      <dgm:spPr/>
    </dgm:pt>
    <dgm:pt modelId="{7F457146-373F-47DC-BA5D-4F81615B45D3}" type="pres">
      <dgm:prSet presAssocID="{91AE8F83-A87B-4E0C-8F50-DC1095A1E602}" presName="accentRepeatNode" presStyleLbl="solidFgAcc1" presStyleIdx="0" presStyleCnt="5"/>
      <dgm:spPr/>
    </dgm:pt>
    <dgm:pt modelId="{E4EAE8E0-B7D2-4BE5-B65C-22A202882486}" type="pres">
      <dgm:prSet presAssocID="{47935201-FF24-4BB0-AFA0-107CB919EDDF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ABD0BF-ABA8-41B6-A166-85E28A6CA821}" type="pres">
      <dgm:prSet presAssocID="{47935201-FF24-4BB0-AFA0-107CB919EDDF}" presName="accent_2" presStyleCnt="0"/>
      <dgm:spPr/>
    </dgm:pt>
    <dgm:pt modelId="{5541E4D4-E49D-48BB-98AD-11053A8F1ED1}" type="pres">
      <dgm:prSet presAssocID="{47935201-FF24-4BB0-AFA0-107CB919EDDF}" presName="accentRepeatNode" presStyleLbl="solidFgAcc1" presStyleIdx="1" presStyleCnt="5"/>
      <dgm:spPr/>
    </dgm:pt>
    <dgm:pt modelId="{8440718D-DFDB-4B32-A38D-7EE374147651}" type="pres">
      <dgm:prSet presAssocID="{B9112412-EA4F-4523-B648-5182E3AFF12B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672408-DE22-4866-89DD-F0D571CBE312}" type="pres">
      <dgm:prSet presAssocID="{B9112412-EA4F-4523-B648-5182E3AFF12B}" presName="accent_3" presStyleCnt="0"/>
      <dgm:spPr/>
    </dgm:pt>
    <dgm:pt modelId="{0005F9F0-328E-44B8-9C5B-8E0AA3CC0923}" type="pres">
      <dgm:prSet presAssocID="{B9112412-EA4F-4523-B648-5182E3AFF12B}" presName="accentRepeatNode" presStyleLbl="solidFgAcc1" presStyleIdx="2" presStyleCnt="5"/>
      <dgm:spPr/>
    </dgm:pt>
    <dgm:pt modelId="{D0C3B3B7-72C7-46B9-BFEF-1500BE095A51}" type="pres">
      <dgm:prSet presAssocID="{D44101E7-8DF1-4573-8B5D-B398F14F0A05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D61B80-A3E6-4108-9540-2EE4FC6ABCCA}" type="pres">
      <dgm:prSet presAssocID="{D44101E7-8DF1-4573-8B5D-B398F14F0A05}" presName="accent_4" presStyleCnt="0"/>
      <dgm:spPr/>
    </dgm:pt>
    <dgm:pt modelId="{1C7F874E-8480-4C27-9650-DD9AD6F11CAE}" type="pres">
      <dgm:prSet presAssocID="{D44101E7-8DF1-4573-8B5D-B398F14F0A05}" presName="accentRepeatNode" presStyleLbl="solidFgAcc1" presStyleIdx="3" presStyleCnt="5"/>
      <dgm:spPr/>
    </dgm:pt>
    <dgm:pt modelId="{318C37EE-C352-4D57-8CDB-C72E61874DA7}" type="pres">
      <dgm:prSet presAssocID="{CDB6091E-0147-4DDD-9BEC-DEC63377FBF5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84D58C-71D4-4640-B664-49B32E347E14}" type="pres">
      <dgm:prSet presAssocID="{CDB6091E-0147-4DDD-9BEC-DEC63377FBF5}" presName="accent_5" presStyleCnt="0"/>
      <dgm:spPr/>
    </dgm:pt>
    <dgm:pt modelId="{1F95820E-31D1-431D-A4BD-1BC55904182B}" type="pres">
      <dgm:prSet presAssocID="{CDB6091E-0147-4DDD-9BEC-DEC63377FBF5}" presName="accentRepeatNode" presStyleLbl="solidFgAcc1" presStyleIdx="4" presStyleCnt="5"/>
      <dgm:spPr/>
    </dgm:pt>
  </dgm:ptLst>
  <dgm:cxnLst>
    <dgm:cxn modelId="{DAA85E95-4FC8-4DAB-B3C1-B4ADFCD27466}" srcId="{E2F50DE4-F123-4013-AAFF-B066FDED8D68}" destId="{B9112412-EA4F-4523-B648-5182E3AFF12B}" srcOrd="2" destOrd="0" parTransId="{41F15CE4-FA9C-488F-AEB1-962CA9237040}" sibTransId="{5D0921E9-DB0A-41CB-A2D6-422E6569C82D}"/>
    <dgm:cxn modelId="{0F5CE840-0A5D-46E4-95BD-B4544F279D37}" srcId="{E2F50DE4-F123-4013-AAFF-B066FDED8D68}" destId="{91AE8F83-A87B-4E0C-8F50-DC1095A1E602}" srcOrd="0" destOrd="0" parTransId="{B67F228A-630F-48EC-9468-5932A4E774D4}" sibTransId="{E56516B1-78B7-4531-84AA-62C45D4CFDA0}"/>
    <dgm:cxn modelId="{BB4D09DA-B666-4D53-A867-510DB66F9911}" srcId="{E2F50DE4-F123-4013-AAFF-B066FDED8D68}" destId="{CDB6091E-0147-4DDD-9BEC-DEC63377FBF5}" srcOrd="4" destOrd="0" parTransId="{B59E71F6-FE88-44A0-A3C4-F2C5C2378703}" sibTransId="{B93C1226-3AB9-4FE4-B750-01ABCDDAF4DC}"/>
    <dgm:cxn modelId="{86CD4A55-FFFF-4F83-91EA-F60DF1ABD427}" type="presOf" srcId="{91AE8F83-A87B-4E0C-8F50-DC1095A1E602}" destId="{3D792BF9-1312-45C3-B7E7-3C4720F25915}" srcOrd="0" destOrd="0" presId="urn:microsoft.com/office/officeart/2008/layout/VerticalCurvedList"/>
    <dgm:cxn modelId="{34150E92-3B3A-4EA8-A3F0-D6EF5E712E7D}" type="presOf" srcId="{47935201-FF24-4BB0-AFA0-107CB919EDDF}" destId="{E4EAE8E0-B7D2-4BE5-B65C-22A202882486}" srcOrd="0" destOrd="0" presId="urn:microsoft.com/office/officeart/2008/layout/VerticalCurvedList"/>
    <dgm:cxn modelId="{367A38A6-207D-4CD1-AE5B-947A2FA6678C}" type="presOf" srcId="{E56516B1-78B7-4531-84AA-62C45D4CFDA0}" destId="{A482B858-8643-4EFE-B83A-0A34BC0CE496}" srcOrd="0" destOrd="0" presId="urn:microsoft.com/office/officeart/2008/layout/VerticalCurvedList"/>
    <dgm:cxn modelId="{F8B8EA6C-986E-40CF-B30F-B11C8A79FC4C}" type="presOf" srcId="{D44101E7-8DF1-4573-8B5D-B398F14F0A05}" destId="{D0C3B3B7-72C7-46B9-BFEF-1500BE095A51}" srcOrd="0" destOrd="0" presId="urn:microsoft.com/office/officeart/2008/layout/VerticalCurvedList"/>
    <dgm:cxn modelId="{7446F1D4-1EAC-430B-863A-42C1C73E918B}" type="presOf" srcId="{E2F50DE4-F123-4013-AAFF-B066FDED8D68}" destId="{563B235B-E9D1-472B-A785-6A049BAE8938}" srcOrd="0" destOrd="0" presId="urn:microsoft.com/office/officeart/2008/layout/VerticalCurvedList"/>
    <dgm:cxn modelId="{27AD1CB1-539B-455E-ABFD-6DEFB09DA34C}" type="presOf" srcId="{CDB6091E-0147-4DDD-9BEC-DEC63377FBF5}" destId="{318C37EE-C352-4D57-8CDB-C72E61874DA7}" srcOrd="0" destOrd="0" presId="urn:microsoft.com/office/officeart/2008/layout/VerticalCurvedList"/>
    <dgm:cxn modelId="{4E781BC4-D362-4E5A-9689-E1974532B73C}" srcId="{E2F50DE4-F123-4013-AAFF-B066FDED8D68}" destId="{47935201-FF24-4BB0-AFA0-107CB919EDDF}" srcOrd="1" destOrd="0" parTransId="{F8E53102-89CB-4FD1-A068-B674A2A41A63}" sibTransId="{C4C8C821-A2C9-4C8E-B581-87BCD55772B4}"/>
    <dgm:cxn modelId="{88F74D6E-4EEB-43EB-AE92-010AB9F1BD1E}" srcId="{E2F50DE4-F123-4013-AAFF-B066FDED8D68}" destId="{D44101E7-8DF1-4573-8B5D-B398F14F0A05}" srcOrd="3" destOrd="0" parTransId="{B20FB1F2-D38D-4962-BDF0-1B6400AC4F20}" sibTransId="{060D1954-A0F7-4D92-AB64-A199425CB8D0}"/>
    <dgm:cxn modelId="{17E3B1B5-693D-4EC2-A5ED-3DD074C5D8A1}" type="presOf" srcId="{B9112412-EA4F-4523-B648-5182E3AFF12B}" destId="{8440718D-DFDB-4B32-A38D-7EE374147651}" srcOrd="0" destOrd="0" presId="urn:microsoft.com/office/officeart/2008/layout/VerticalCurvedList"/>
    <dgm:cxn modelId="{8697F485-63EF-4712-84F3-20DF28480E03}" type="presParOf" srcId="{563B235B-E9D1-472B-A785-6A049BAE8938}" destId="{07373C29-E8A0-42FA-BA38-6FB8B4948566}" srcOrd="0" destOrd="0" presId="urn:microsoft.com/office/officeart/2008/layout/VerticalCurvedList"/>
    <dgm:cxn modelId="{F992F0FE-C224-41D0-877C-3B0D93AA7D99}" type="presParOf" srcId="{07373C29-E8A0-42FA-BA38-6FB8B4948566}" destId="{0A0C64F0-312A-400D-B5F4-1B60622D92C4}" srcOrd="0" destOrd="0" presId="urn:microsoft.com/office/officeart/2008/layout/VerticalCurvedList"/>
    <dgm:cxn modelId="{B8F298B8-1CE3-4C40-BCAA-6075B4744A50}" type="presParOf" srcId="{0A0C64F0-312A-400D-B5F4-1B60622D92C4}" destId="{8C529513-FBDF-4E9A-95A5-FF2153D8C0DE}" srcOrd="0" destOrd="0" presId="urn:microsoft.com/office/officeart/2008/layout/VerticalCurvedList"/>
    <dgm:cxn modelId="{4A3EB429-B7EF-406F-B35B-B61AE0EAED3C}" type="presParOf" srcId="{0A0C64F0-312A-400D-B5F4-1B60622D92C4}" destId="{A482B858-8643-4EFE-B83A-0A34BC0CE496}" srcOrd="1" destOrd="0" presId="urn:microsoft.com/office/officeart/2008/layout/VerticalCurvedList"/>
    <dgm:cxn modelId="{0950968C-8886-4D05-BC6D-A8ACE2427D0D}" type="presParOf" srcId="{0A0C64F0-312A-400D-B5F4-1B60622D92C4}" destId="{260F9174-6DD3-4895-A936-FE91727E0D86}" srcOrd="2" destOrd="0" presId="urn:microsoft.com/office/officeart/2008/layout/VerticalCurvedList"/>
    <dgm:cxn modelId="{BE9AF7BB-D8F8-4524-A774-3424359F71E4}" type="presParOf" srcId="{0A0C64F0-312A-400D-B5F4-1B60622D92C4}" destId="{740520C2-A74B-4609-8AD2-C2FEEB746450}" srcOrd="3" destOrd="0" presId="urn:microsoft.com/office/officeart/2008/layout/VerticalCurvedList"/>
    <dgm:cxn modelId="{125750F2-124F-47B8-90F3-8FB3FCBD92F3}" type="presParOf" srcId="{07373C29-E8A0-42FA-BA38-6FB8B4948566}" destId="{3D792BF9-1312-45C3-B7E7-3C4720F25915}" srcOrd="1" destOrd="0" presId="urn:microsoft.com/office/officeart/2008/layout/VerticalCurvedList"/>
    <dgm:cxn modelId="{F510B092-3DE8-4575-B99C-1AEBF6CE4A38}" type="presParOf" srcId="{07373C29-E8A0-42FA-BA38-6FB8B4948566}" destId="{9F5C66F1-E814-4049-96A1-4AAEA87136F8}" srcOrd="2" destOrd="0" presId="urn:microsoft.com/office/officeart/2008/layout/VerticalCurvedList"/>
    <dgm:cxn modelId="{0C2DB50D-4312-4B38-BC67-51A219378FDD}" type="presParOf" srcId="{9F5C66F1-E814-4049-96A1-4AAEA87136F8}" destId="{7F457146-373F-47DC-BA5D-4F81615B45D3}" srcOrd="0" destOrd="0" presId="urn:microsoft.com/office/officeart/2008/layout/VerticalCurvedList"/>
    <dgm:cxn modelId="{789E1F7D-98E6-4C7B-9C4A-C1B2C31DF403}" type="presParOf" srcId="{07373C29-E8A0-42FA-BA38-6FB8B4948566}" destId="{E4EAE8E0-B7D2-4BE5-B65C-22A202882486}" srcOrd="3" destOrd="0" presId="urn:microsoft.com/office/officeart/2008/layout/VerticalCurvedList"/>
    <dgm:cxn modelId="{F6602ED6-C644-4C4C-8B9C-821450BC45AB}" type="presParOf" srcId="{07373C29-E8A0-42FA-BA38-6FB8B4948566}" destId="{1AABD0BF-ABA8-41B6-A166-85E28A6CA821}" srcOrd="4" destOrd="0" presId="urn:microsoft.com/office/officeart/2008/layout/VerticalCurvedList"/>
    <dgm:cxn modelId="{D2328925-3515-44A0-AB15-A7C8C64BE5C0}" type="presParOf" srcId="{1AABD0BF-ABA8-41B6-A166-85E28A6CA821}" destId="{5541E4D4-E49D-48BB-98AD-11053A8F1ED1}" srcOrd="0" destOrd="0" presId="urn:microsoft.com/office/officeart/2008/layout/VerticalCurvedList"/>
    <dgm:cxn modelId="{0ED05BCC-4E1B-4CE2-98CB-1CDF72311FDB}" type="presParOf" srcId="{07373C29-E8A0-42FA-BA38-6FB8B4948566}" destId="{8440718D-DFDB-4B32-A38D-7EE374147651}" srcOrd="5" destOrd="0" presId="urn:microsoft.com/office/officeart/2008/layout/VerticalCurvedList"/>
    <dgm:cxn modelId="{42416BB7-5058-4B54-9860-C012F6B68031}" type="presParOf" srcId="{07373C29-E8A0-42FA-BA38-6FB8B4948566}" destId="{5D672408-DE22-4866-89DD-F0D571CBE312}" srcOrd="6" destOrd="0" presId="urn:microsoft.com/office/officeart/2008/layout/VerticalCurvedList"/>
    <dgm:cxn modelId="{623ACC5B-645E-4BE9-988D-66963AE9D61F}" type="presParOf" srcId="{5D672408-DE22-4866-89DD-F0D571CBE312}" destId="{0005F9F0-328E-44B8-9C5B-8E0AA3CC0923}" srcOrd="0" destOrd="0" presId="urn:microsoft.com/office/officeart/2008/layout/VerticalCurvedList"/>
    <dgm:cxn modelId="{54E7679F-6465-450A-A793-0B48B0A30C25}" type="presParOf" srcId="{07373C29-E8A0-42FA-BA38-6FB8B4948566}" destId="{D0C3B3B7-72C7-46B9-BFEF-1500BE095A51}" srcOrd="7" destOrd="0" presId="urn:microsoft.com/office/officeart/2008/layout/VerticalCurvedList"/>
    <dgm:cxn modelId="{B8B8F404-DBB7-48BD-87C7-7B307F5AF717}" type="presParOf" srcId="{07373C29-E8A0-42FA-BA38-6FB8B4948566}" destId="{D0D61B80-A3E6-4108-9540-2EE4FC6ABCCA}" srcOrd="8" destOrd="0" presId="urn:microsoft.com/office/officeart/2008/layout/VerticalCurvedList"/>
    <dgm:cxn modelId="{77784EF5-0D1B-4E40-8CC6-54DB2066CDE3}" type="presParOf" srcId="{D0D61B80-A3E6-4108-9540-2EE4FC6ABCCA}" destId="{1C7F874E-8480-4C27-9650-DD9AD6F11CAE}" srcOrd="0" destOrd="0" presId="urn:microsoft.com/office/officeart/2008/layout/VerticalCurvedList"/>
    <dgm:cxn modelId="{6EE5E866-B9D7-45E7-AA84-A4C4BA641CE9}" type="presParOf" srcId="{07373C29-E8A0-42FA-BA38-6FB8B4948566}" destId="{318C37EE-C352-4D57-8CDB-C72E61874DA7}" srcOrd="9" destOrd="0" presId="urn:microsoft.com/office/officeart/2008/layout/VerticalCurvedList"/>
    <dgm:cxn modelId="{7F934AB6-0E75-4639-A9BB-61FE4F433FC8}" type="presParOf" srcId="{07373C29-E8A0-42FA-BA38-6FB8B4948566}" destId="{B384D58C-71D4-4640-B664-49B32E347E14}" srcOrd="10" destOrd="0" presId="urn:microsoft.com/office/officeart/2008/layout/VerticalCurvedList"/>
    <dgm:cxn modelId="{8AA8B1A5-3E6D-4F2C-877A-E807389EAC71}" type="presParOf" srcId="{B384D58C-71D4-4640-B664-49B32E347E14}" destId="{1F95820E-31D1-431D-A4BD-1BC55904182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F7D628-C69E-4097-9E6F-47351EC82335}" type="doc">
      <dgm:prSet loTypeId="urn:microsoft.com/office/officeart/2005/8/layout/cycle3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s-MX"/>
        </a:p>
      </dgm:t>
    </dgm:pt>
    <dgm:pt modelId="{3940D841-75E5-4791-BB5A-FB7D0D8277DE}">
      <dgm:prSet phldrT="[Texto]"/>
      <dgm:spPr/>
      <dgm:t>
        <a:bodyPr/>
        <a:lstStyle/>
        <a:p>
          <a:r>
            <a:rPr lang="es-MX" b="1" dirty="0" smtClean="0"/>
            <a:t>POLÍTICOS</a:t>
          </a:r>
          <a:endParaRPr lang="es-MX" b="1" dirty="0"/>
        </a:p>
      </dgm:t>
    </dgm:pt>
    <dgm:pt modelId="{7A581E05-8220-426E-9D12-7B6A5A4A54F0}" type="parTrans" cxnId="{D3DFD21D-5479-4A3E-9575-45E124F285EE}">
      <dgm:prSet/>
      <dgm:spPr/>
      <dgm:t>
        <a:bodyPr/>
        <a:lstStyle/>
        <a:p>
          <a:endParaRPr lang="es-MX"/>
        </a:p>
      </dgm:t>
    </dgm:pt>
    <dgm:pt modelId="{719ED5ED-EE0A-47C5-BD4E-905A1A7CBCC0}" type="sibTrans" cxnId="{D3DFD21D-5479-4A3E-9575-45E124F285EE}">
      <dgm:prSet/>
      <dgm:spPr/>
      <dgm:t>
        <a:bodyPr/>
        <a:lstStyle/>
        <a:p>
          <a:endParaRPr lang="es-MX"/>
        </a:p>
      </dgm:t>
    </dgm:pt>
    <dgm:pt modelId="{178E8C7F-1BDF-46CC-8179-6985F69C1363}">
      <dgm:prSet phldrT="[Texto]"/>
      <dgm:spPr/>
      <dgm:t>
        <a:bodyPr/>
        <a:lstStyle/>
        <a:p>
          <a:r>
            <a:rPr lang="es-MX" b="1" dirty="0" smtClean="0"/>
            <a:t>JURÍDICOS</a:t>
          </a:r>
          <a:endParaRPr lang="es-MX" b="1" dirty="0"/>
        </a:p>
      </dgm:t>
    </dgm:pt>
    <dgm:pt modelId="{9CB6D1D6-3B91-4721-8A75-BE0CD319879D}" type="parTrans" cxnId="{14D0BFD2-555D-4504-BEFF-C1FCC8C672CA}">
      <dgm:prSet/>
      <dgm:spPr/>
      <dgm:t>
        <a:bodyPr/>
        <a:lstStyle/>
        <a:p>
          <a:endParaRPr lang="es-MX"/>
        </a:p>
      </dgm:t>
    </dgm:pt>
    <dgm:pt modelId="{E31A966A-739F-4770-AF6A-E1055BA27292}" type="sibTrans" cxnId="{14D0BFD2-555D-4504-BEFF-C1FCC8C672CA}">
      <dgm:prSet/>
      <dgm:spPr/>
      <dgm:t>
        <a:bodyPr/>
        <a:lstStyle/>
        <a:p>
          <a:endParaRPr lang="es-MX"/>
        </a:p>
      </dgm:t>
    </dgm:pt>
    <dgm:pt modelId="{B1ECD5BC-04EA-4FA1-8994-F1EFFD79E4D2}">
      <dgm:prSet phldrT="[Texto]"/>
      <dgm:spPr/>
      <dgm:t>
        <a:bodyPr/>
        <a:lstStyle/>
        <a:p>
          <a:r>
            <a:rPr lang="es-MX" b="1" dirty="0" smtClean="0"/>
            <a:t>ECONÓMICOS</a:t>
          </a:r>
          <a:endParaRPr lang="es-MX" b="1" dirty="0"/>
        </a:p>
      </dgm:t>
    </dgm:pt>
    <dgm:pt modelId="{69E0E56E-9BA9-4277-B749-891C832E096C}" type="parTrans" cxnId="{8EE02A0F-7B81-48B8-BB29-0EFEFE1D1431}">
      <dgm:prSet/>
      <dgm:spPr/>
      <dgm:t>
        <a:bodyPr/>
        <a:lstStyle/>
        <a:p>
          <a:endParaRPr lang="es-MX"/>
        </a:p>
      </dgm:t>
    </dgm:pt>
    <dgm:pt modelId="{D5D88DE2-FB84-4032-9266-2EB48E95A38A}" type="sibTrans" cxnId="{8EE02A0F-7B81-48B8-BB29-0EFEFE1D1431}">
      <dgm:prSet/>
      <dgm:spPr/>
      <dgm:t>
        <a:bodyPr/>
        <a:lstStyle/>
        <a:p>
          <a:endParaRPr lang="es-MX"/>
        </a:p>
      </dgm:t>
    </dgm:pt>
    <dgm:pt modelId="{6625772F-D649-4529-8B17-DF7C8148355A}">
      <dgm:prSet phldrT="[Texto]"/>
      <dgm:spPr/>
      <dgm:t>
        <a:bodyPr/>
        <a:lstStyle/>
        <a:p>
          <a:r>
            <a:rPr lang="es-MX" b="1" dirty="0" smtClean="0"/>
            <a:t>CULTURALES</a:t>
          </a:r>
          <a:endParaRPr lang="es-MX" b="1" dirty="0"/>
        </a:p>
      </dgm:t>
    </dgm:pt>
    <dgm:pt modelId="{435BE707-ABFF-4AC1-8DF9-FB32DFEFC223}" type="parTrans" cxnId="{AC123120-083D-4E19-97D7-7078DB4E3EC2}">
      <dgm:prSet/>
      <dgm:spPr/>
      <dgm:t>
        <a:bodyPr/>
        <a:lstStyle/>
        <a:p>
          <a:endParaRPr lang="es-MX"/>
        </a:p>
      </dgm:t>
    </dgm:pt>
    <dgm:pt modelId="{23D7A624-4581-442C-9FAD-9228F00AF289}" type="sibTrans" cxnId="{AC123120-083D-4E19-97D7-7078DB4E3EC2}">
      <dgm:prSet/>
      <dgm:spPr/>
      <dgm:t>
        <a:bodyPr/>
        <a:lstStyle/>
        <a:p>
          <a:endParaRPr lang="es-MX"/>
        </a:p>
      </dgm:t>
    </dgm:pt>
    <dgm:pt modelId="{A3B3F8DE-88A0-4025-AC6D-E007AF037A6C}">
      <dgm:prSet phldrT="[Texto]"/>
      <dgm:spPr/>
      <dgm:t>
        <a:bodyPr/>
        <a:lstStyle/>
        <a:p>
          <a:r>
            <a:rPr lang="es-MX" b="1" dirty="0" smtClean="0"/>
            <a:t>INTEGRACIÓN </a:t>
          </a:r>
          <a:endParaRPr lang="es-MX" b="1" dirty="0"/>
        </a:p>
      </dgm:t>
    </dgm:pt>
    <dgm:pt modelId="{B142696F-B8E9-4AC3-BC7F-E413188F8441}" type="parTrans" cxnId="{9C6317ED-BD0E-433C-946D-C3444AD86B4A}">
      <dgm:prSet/>
      <dgm:spPr/>
      <dgm:t>
        <a:bodyPr/>
        <a:lstStyle/>
        <a:p>
          <a:endParaRPr lang="es-MX"/>
        </a:p>
      </dgm:t>
    </dgm:pt>
    <dgm:pt modelId="{BCBAE6E5-B2BE-4ABB-848B-79DC9FF7F49F}" type="sibTrans" cxnId="{9C6317ED-BD0E-433C-946D-C3444AD86B4A}">
      <dgm:prSet/>
      <dgm:spPr/>
      <dgm:t>
        <a:bodyPr/>
        <a:lstStyle/>
        <a:p>
          <a:endParaRPr lang="es-MX"/>
        </a:p>
      </dgm:t>
    </dgm:pt>
    <dgm:pt modelId="{58A182D3-FD23-43F0-B5C6-35DD3519DC78}">
      <dgm:prSet/>
      <dgm:spPr/>
      <dgm:t>
        <a:bodyPr/>
        <a:lstStyle/>
        <a:p>
          <a:r>
            <a:rPr lang="es-MX" b="1" dirty="0" smtClean="0"/>
            <a:t>LÍMITES</a:t>
          </a:r>
          <a:endParaRPr lang="es-MX" b="1" dirty="0"/>
        </a:p>
      </dgm:t>
    </dgm:pt>
    <dgm:pt modelId="{C6468CD5-4F0B-417A-9B5B-599BEAE992F2}" type="parTrans" cxnId="{B36F713B-DD68-4D36-A4DF-15632C58ABBA}">
      <dgm:prSet/>
      <dgm:spPr/>
      <dgm:t>
        <a:bodyPr/>
        <a:lstStyle/>
        <a:p>
          <a:endParaRPr lang="es-MX"/>
        </a:p>
      </dgm:t>
    </dgm:pt>
    <dgm:pt modelId="{5B01DAD7-B58A-4BAC-B446-A039F56DFD71}" type="sibTrans" cxnId="{B36F713B-DD68-4D36-A4DF-15632C58ABBA}">
      <dgm:prSet/>
      <dgm:spPr/>
      <dgm:t>
        <a:bodyPr/>
        <a:lstStyle/>
        <a:p>
          <a:endParaRPr lang="es-MX"/>
        </a:p>
      </dgm:t>
    </dgm:pt>
    <dgm:pt modelId="{9C789BCA-DAD6-4510-9C06-F00E526605F4}" type="pres">
      <dgm:prSet presAssocID="{8CF7D628-C69E-4097-9E6F-47351EC8233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755C69-0690-408A-A2A6-678DC9011142}" type="pres">
      <dgm:prSet presAssocID="{8CF7D628-C69E-4097-9E6F-47351EC82335}" presName="cycle" presStyleCnt="0"/>
      <dgm:spPr/>
      <dgm:t>
        <a:bodyPr/>
        <a:lstStyle/>
        <a:p>
          <a:endParaRPr lang="es-MX"/>
        </a:p>
      </dgm:t>
    </dgm:pt>
    <dgm:pt modelId="{847221E9-993D-4580-8D31-2C6BC7546737}" type="pres">
      <dgm:prSet presAssocID="{3940D841-75E5-4791-BB5A-FB7D0D8277DE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1EA550-AD8F-44F9-A3E7-602D867546DF}" type="pres">
      <dgm:prSet presAssocID="{719ED5ED-EE0A-47C5-BD4E-905A1A7CBCC0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980B4893-393A-485F-83CE-D83C1D8E2F64}" type="pres">
      <dgm:prSet presAssocID="{178E8C7F-1BDF-46CC-8179-6985F69C1363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E7D8D0-6DD0-48AE-80D3-378E4C45B019}" type="pres">
      <dgm:prSet presAssocID="{B1ECD5BC-04EA-4FA1-8994-F1EFFD79E4D2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576631-D91E-49F3-82A9-B6723E161299}" type="pres">
      <dgm:prSet presAssocID="{6625772F-D649-4529-8B17-DF7C8148355A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607535-D392-4BE8-9489-0CE38B33E22E}" type="pres">
      <dgm:prSet presAssocID="{A3B3F8DE-88A0-4025-AC6D-E007AF037A6C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FE2DFA-F67C-4C5E-8D7C-6A20FC7C2D5E}" type="pres">
      <dgm:prSet presAssocID="{58A182D3-FD23-43F0-B5C6-35DD3519DC78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36F713B-DD68-4D36-A4DF-15632C58ABBA}" srcId="{8CF7D628-C69E-4097-9E6F-47351EC82335}" destId="{58A182D3-FD23-43F0-B5C6-35DD3519DC78}" srcOrd="5" destOrd="0" parTransId="{C6468CD5-4F0B-417A-9B5B-599BEAE992F2}" sibTransId="{5B01DAD7-B58A-4BAC-B446-A039F56DFD71}"/>
    <dgm:cxn modelId="{AC123120-083D-4E19-97D7-7078DB4E3EC2}" srcId="{8CF7D628-C69E-4097-9E6F-47351EC82335}" destId="{6625772F-D649-4529-8B17-DF7C8148355A}" srcOrd="3" destOrd="0" parTransId="{435BE707-ABFF-4AC1-8DF9-FB32DFEFC223}" sibTransId="{23D7A624-4581-442C-9FAD-9228F00AF289}"/>
    <dgm:cxn modelId="{6F62B80C-9C6B-4306-BE97-C2EBF68D6786}" type="presOf" srcId="{3940D841-75E5-4791-BB5A-FB7D0D8277DE}" destId="{847221E9-993D-4580-8D31-2C6BC7546737}" srcOrd="0" destOrd="0" presId="urn:microsoft.com/office/officeart/2005/8/layout/cycle3"/>
    <dgm:cxn modelId="{B551115F-0826-4F7B-BE13-AD5D3FE83F2C}" type="presOf" srcId="{178E8C7F-1BDF-46CC-8179-6985F69C1363}" destId="{980B4893-393A-485F-83CE-D83C1D8E2F64}" srcOrd="0" destOrd="0" presId="urn:microsoft.com/office/officeart/2005/8/layout/cycle3"/>
    <dgm:cxn modelId="{DB33DD45-73C1-40A5-B411-7E0965B7EE64}" type="presOf" srcId="{B1ECD5BC-04EA-4FA1-8994-F1EFFD79E4D2}" destId="{53E7D8D0-6DD0-48AE-80D3-378E4C45B019}" srcOrd="0" destOrd="0" presId="urn:microsoft.com/office/officeart/2005/8/layout/cycle3"/>
    <dgm:cxn modelId="{D3DFD21D-5479-4A3E-9575-45E124F285EE}" srcId="{8CF7D628-C69E-4097-9E6F-47351EC82335}" destId="{3940D841-75E5-4791-BB5A-FB7D0D8277DE}" srcOrd="0" destOrd="0" parTransId="{7A581E05-8220-426E-9D12-7B6A5A4A54F0}" sibTransId="{719ED5ED-EE0A-47C5-BD4E-905A1A7CBCC0}"/>
    <dgm:cxn modelId="{9C9F1B2D-18E1-47A3-AFE0-BCCBF599F894}" type="presOf" srcId="{A3B3F8DE-88A0-4025-AC6D-E007AF037A6C}" destId="{C5607535-D392-4BE8-9489-0CE38B33E22E}" srcOrd="0" destOrd="0" presId="urn:microsoft.com/office/officeart/2005/8/layout/cycle3"/>
    <dgm:cxn modelId="{9C6317ED-BD0E-433C-946D-C3444AD86B4A}" srcId="{8CF7D628-C69E-4097-9E6F-47351EC82335}" destId="{A3B3F8DE-88A0-4025-AC6D-E007AF037A6C}" srcOrd="4" destOrd="0" parTransId="{B142696F-B8E9-4AC3-BC7F-E413188F8441}" sibTransId="{BCBAE6E5-B2BE-4ABB-848B-79DC9FF7F49F}"/>
    <dgm:cxn modelId="{14D0BFD2-555D-4504-BEFF-C1FCC8C672CA}" srcId="{8CF7D628-C69E-4097-9E6F-47351EC82335}" destId="{178E8C7F-1BDF-46CC-8179-6985F69C1363}" srcOrd="1" destOrd="0" parTransId="{9CB6D1D6-3B91-4721-8A75-BE0CD319879D}" sibTransId="{E31A966A-739F-4770-AF6A-E1055BA27292}"/>
    <dgm:cxn modelId="{65E7D5D2-89ED-4BD7-8DCB-56B92E3F2FC2}" type="presOf" srcId="{8CF7D628-C69E-4097-9E6F-47351EC82335}" destId="{9C789BCA-DAD6-4510-9C06-F00E526605F4}" srcOrd="0" destOrd="0" presId="urn:microsoft.com/office/officeart/2005/8/layout/cycle3"/>
    <dgm:cxn modelId="{8EE02A0F-7B81-48B8-BB29-0EFEFE1D1431}" srcId="{8CF7D628-C69E-4097-9E6F-47351EC82335}" destId="{B1ECD5BC-04EA-4FA1-8994-F1EFFD79E4D2}" srcOrd="2" destOrd="0" parTransId="{69E0E56E-9BA9-4277-B749-891C832E096C}" sibTransId="{D5D88DE2-FB84-4032-9266-2EB48E95A38A}"/>
    <dgm:cxn modelId="{539FEC40-28DB-4047-A47F-5D4546B624FD}" type="presOf" srcId="{719ED5ED-EE0A-47C5-BD4E-905A1A7CBCC0}" destId="{1E1EA550-AD8F-44F9-A3E7-602D867546DF}" srcOrd="0" destOrd="0" presId="urn:microsoft.com/office/officeart/2005/8/layout/cycle3"/>
    <dgm:cxn modelId="{768F72A6-9FF7-45DE-8608-8B97F223400D}" type="presOf" srcId="{6625772F-D649-4529-8B17-DF7C8148355A}" destId="{AC576631-D91E-49F3-82A9-B6723E161299}" srcOrd="0" destOrd="0" presId="urn:microsoft.com/office/officeart/2005/8/layout/cycle3"/>
    <dgm:cxn modelId="{8EE2B473-96B8-475C-8D97-5517282CCE3F}" type="presOf" srcId="{58A182D3-FD23-43F0-B5C6-35DD3519DC78}" destId="{D9FE2DFA-F67C-4C5E-8D7C-6A20FC7C2D5E}" srcOrd="0" destOrd="0" presId="urn:microsoft.com/office/officeart/2005/8/layout/cycle3"/>
    <dgm:cxn modelId="{D720CA00-D013-4D20-B57E-79A79EB28DEB}" type="presParOf" srcId="{9C789BCA-DAD6-4510-9C06-F00E526605F4}" destId="{9F755C69-0690-408A-A2A6-678DC9011142}" srcOrd="0" destOrd="0" presId="urn:microsoft.com/office/officeart/2005/8/layout/cycle3"/>
    <dgm:cxn modelId="{B1C98A5B-4D7A-4CA1-BECC-7A85298C8621}" type="presParOf" srcId="{9F755C69-0690-408A-A2A6-678DC9011142}" destId="{847221E9-993D-4580-8D31-2C6BC7546737}" srcOrd="0" destOrd="0" presId="urn:microsoft.com/office/officeart/2005/8/layout/cycle3"/>
    <dgm:cxn modelId="{9AE6D275-8411-428A-8E63-2D83AC2AC7AA}" type="presParOf" srcId="{9F755C69-0690-408A-A2A6-678DC9011142}" destId="{1E1EA550-AD8F-44F9-A3E7-602D867546DF}" srcOrd="1" destOrd="0" presId="urn:microsoft.com/office/officeart/2005/8/layout/cycle3"/>
    <dgm:cxn modelId="{C488B05E-1769-42B7-A72E-6C222E3C5FA6}" type="presParOf" srcId="{9F755C69-0690-408A-A2A6-678DC9011142}" destId="{980B4893-393A-485F-83CE-D83C1D8E2F64}" srcOrd="2" destOrd="0" presId="urn:microsoft.com/office/officeart/2005/8/layout/cycle3"/>
    <dgm:cxn modelId="{3F9377F1-64B6-459F-A356-4D29BA239425}" type="presParOf" srcId="{9F755C69-0690-408A-A2A6-678DC9011142}" destId="{53E7D8D0-6DD0-48AE-80D3-378E4C45B019}" srcOrd="3" destOrd="0" presId="urn:microsoft.com/office/officeart/2005/8/layout/cycle3"/>
    <dgm:cxn modelId="{B9EFA5CE-48D9-4DF9-A02F-C0C4764BD6E0}" type="presParOf" srcId="{9F755C69-0690-408A-A2A6-678DC9011142}" destId="{AC576631-D91E-49F3-82A9-B6723E161299}" srcOrd="4" destOrd="0" presId="urn:microsoft.com/office/officeart/2005/8/layout/cycle3"/>
    <dgm:cxn modelId="{F0E17761-53C7-4EB1-AEC4-0B1C46A6AFE9}" type="presParOf" srcId="{9F755C69-0690-408A-A2A6-678DC9011142}" destId="{C5607535-D392-4BE8-9489-0CE38B33E22E}" srcOrd="5" destOrd="0" presId="urn:microsoft.com/office/officeart/2005/8/layout/cycle3"/>
    <dgm:cxn modelId="{FAC21E33-E587-4745-9577-41045F3EBBA5}" type="presParOf" srcId="{9F755C69-0690-408A-A2A6-678DC9011142}" destId="{D9FE2DFA-F67C-4C5E-8D7C-6A20FC7C2D5E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4632A33D-75D1-4258-99F5-68DCA0551946}" type="doc">
      <dgm:prSet loTypeId="urn:microsoft.com/office/officeart/2005/8/layout/target3" loCatId="relationship" qsTypeId="urn:microsoft.com/office/officeart/2005/8/quickstyle/simple1" qsCatId="simple" csTypeId="urn:microsoft.com/office/officeart/2005/8/colors/accent1_3" csCatId="accent1"/>
      <dgm:spPr/>
      <dgm:t>
        <a:bodyPr/>
        <a:lstStyle/>
        <a:p>
          <a:endParaRPr lang="es-MX"/>
        </a:p>
      </dgm:t>
    </dgm:pt>
    <dgm:pt modelId="{DCE87372-97CC-44B5-B9F3-6A3F97C6FEB4}">
      <dgm:prSet/>
      <dgm:spPr/>
      <dgm:t>
        <a:bodyPr/>
        <a:lstStyle/>
        <a:p>
          <a:pPr rtl="0"/>
          <a:r>
            <a:rPr lang="es-MX" smtClean="0"/>
            <a:t>beneficios y ventajas entre México y 28 países europeos.</a:t>
          </a:r>
          <a:endParaRPr lang="es-MX"/>
        </a:p>
      </dgm:t>
    </dgm:pt>
    <dgm:pt modelId="{91600D60-02A8-4AB6-BC7A-10D298EEE5E1}" type="parTrans" cxnId="{3EFD76B9-C339-45A2-836F-4207B6846784}">
      <dgm:prSet/>
      <dgm:spPr/>
      <dgm:t>
        <a:bodyPr/>
        <a:lstStyle/>
        <a:p>
          <a:endParaRPr lang="es-MX"/>
        </a:p>
      </dgm:t>
    </dgm:pt>
    <dgm:pt modelId="{88AB203E-7617-46F5-A14E-39B1A670079D}" type="sibTrans" cxnId="{3EFD76B9-C339-45A2-836F-4207B6846784}">
      <dgm:prSet/>
      <dgm:spPr/>
      <dgm:t>
        <a:bodyPr/>
        <a:lstStyle/>
        <a:p>
          <a:endParaRPr lang="es-MX"/>
        </a:p>
      </dgm:t>
    </dgm:pt>
    <dgm:pt modelId="{CFB83FD5-4437-410B-A567-19DF6557B545}">
      <dgm:prSet/>
      <dgm:spPr/>
      <dgm:t>
        <a:bodyPr/>
        <a:lstStyle/>
        <a:p>
          <a:pPr rtl="0"/>
          <a:r>
            <a:rPr lang="es-MX" smtClean="0"/>
            <a:t>Se constituyó oficialmente el 8 de diciembre de 1997 en Bruselas, Bélgica.</a:t>
          </a:r>
          <a:endParaRPr lang="es-MX"/>
        </a:p>
      </dgm:t>
    </dgm:pt>
    <dgm:pt modelId="{F9A812C6-3397-4738-A6E6-A2D94BD130FB}" type="parTrans" cxnId="{734AC7FF-41F7-4C88-944D-FD3B5D3D8434}">
      <dgm:prSet/>
      <dgm:spPr/>
      <dgm:t>
        <a:bodyPr/>
        <a:lstStyle/>
        <a:p>
          <a:endParaRPr lang="es-MX"/>
        </a:p>
      </dgm:t>
    </dgm:pt>
    <dgm:pt modelId="{D472682E-4489-4810-9D66-CB60F13749B4}" type="sibTrans" cxnId="{734AC7FF-41F7-4C88-944D-FD3B5D3D8434}">
      <dgm:prSet/>
      <dgm:spPr/>
      <dgm:t>
        <a:bodyPr/>
        <a:lstStyle/>
        <a:p>
          <a:endParaRPr lang="es-MX"/>
        </a:p>
      </dgm:t>
    </dgm:pt>
    <dgm:pt modelId="{0AEB332F-C3A8-45AD-9619-7E70D7261CF9}">
      <dgm:prSet/>
      <dgm:spPr/>
      <dgm:t>
        <a:bodyPr/>
        <a:lstStyle/>
        <a:p>
          <a:pPr rtl="0"/>
          <a:r>
            <a:rPr lang="es-MX" smtClean="0"/>
            <a:t>Entro en vigor en Julio del año 2000.</a:t>
          </a:r>
          <a:endParaRPr lang="es-MX"/>
        </a:p>
      </dgm:t>
    </dgm:pt>
    <dgm:pt modelId="{5ECBA93B-82D8-447F-8482-0328F7E02884}" type="parTrans" cxnId="{D5F582EB-0621-4E4D-A40E-363219ED1B8D}">
      <dgm:prSet/>
      <dgm:spPr/>
      <dgm:t>
        <a:bodyPr/>
        <a:lstStyle/>
        <a:p>
          <a:endParaRPr lang="es-MX"/>
        </a:p>
      </dgm:t>
    </dgm:pt>
    <dgm:pt modelId="{1CD3806A-C853-42BD-9ABE-7E8ACD0B7C44}" type="sibTrans" cxnId="{D5F582EB-0621-4E4D-A40E-363219ED1B8D}">
      <dgm:prSet/>
      <dgm:spPr/>
      <dgm:t>
        <a:bodyPr/>
        <a:lstStyle/>
        <a:p>
          <a:endParaRPr lang="es-MX"/>
        </a:p>
      </dgm:t>
    </dgm:pt>
    <dgm:pt modelId="{7CA3C745-250F-4665-8873-1DA803D141F9}">
      <dgm:prSet/>
      <dgm:spPr/>
      <dgm:t>
        <a:bodyPr/>
        <a:lstStyle/>
        <a:p>
          <a:pPr rtl="0"/>
          <a:r>
            <a:rPr lang="es-MX" smtClean="0"/>
            <a:t>Objetivo principal de este Tratado de libre Comercio es establecer un marco legal que permite el desarrollo en el sector comercial ya sea en bienes o servicios.</a:t>
          </a:r>
          <a:endParaRPr lang="es-MX"/>
        </a:p>
      </dgm:t>
    </dgm:pt>
    <dgm:pt modelId="{F075A28B-9AF4-43AD-8D87-2245A58354EA}" type="parTrans" cxnId="{E70B6D2B-30B1-4FAE-A2AB-80950FBBD136}">
      <dgm:prSet/>
      <dgm:spPr/>
      <dgm:t>
        <a:bodyPr/>
        <a:lstStyle/>
        <a:p>
          <a:endParaRPr lang="es-MX"/>
        </a:p>
      </dgm:t>
    </dgm:pt>
    <dgm:pt modelId="{3C5FFD44-CF14-4C73-AA69-92AEED68635D}" type="sibTrans" cxnId="{E70B6D2B-30B1-4FAE-A2AB-80950FBBD136}">
      <dgm:prSet/>
      <dgm:spPr/>
      <dgm:t>
        <a:bodyPr/>
        <a:lstStyle/>
        <a:p>
          <a:endParaRPr lang="es-MX"/>
        </a:p>
      </dgm:t>
    </dgm:pt>
    <dgm:pt modelId="{84FC3721-93A2-425D-81B7-8BB03C8322C3}" type="pres">
      <dgm:prSet presAssocID="{4632A33D-75D1-4258-99F5-68DCA055194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B86525E-521B-4928-AF78-7B98289E01CA}" type="pres">
      <dgm:prSet presAssocID="{DCE87372-97CC-44B5-B9F3-6A3F97C6FEB4}" presName="circle1" presStyleLbl="node1" presStyleIdx="0" presStyleCnt="4"/>
      <dgm:spPr/>
    </dgm:pt>
    <dgm:pt modelId="{2F37D16F-421C-453A-9F39-A616C47D9B78}" type="pres">
      <dgm:prSet presAssocID="{DCE87372-97CC-44B5-B9F3-6A3F97C6FEB4}" presName="space" presStyleCnt="0"/>
      <dgm:spPr/>
    </dgm:pt>
    <dgm:pt modelId="{3C160876-7D46-4359-B167-785D166C279B}" type="pres">
      <dgm:prSet presAssocID="{DCE87372-97CC-44B5-B9F3-6A3F97C6FEB4}" presName="rect1" presStyleLbl="alignAcc1" presStyleIdx="0" presStyleCnt="4"/>
      <dgm:spPr/>
      <dgm:t>
        <a:bodyPr/>
        <a:lstStyle/>
        <a:p>
          <a:endParaRPr lang="es-MX"/>
        </a:p>
      </dgm:t>
    </dgm:pt>
    <dgm:pt modelId="{6E972EFA-D5A0-43E3-B25E-31C8A32328F3}" type="pres">
      <dgm:prSet presAssocID="{CFB83FD5-4437-410B-A567-19DF6557B545}" presName="vertSpace2" presStyleLbl="node1" presStyleIdx="0" presStyleCnt="4"/>
      <dgm:spPr/>
    </dgm:pt>
    <dgm:pt modelId="{ACEEFD01-B81A-4593-8BFE-A75A5966A7E8}" type="pres">
      <dgm:prSet presAssocID="{CFB83FD5-4437-410B-A567-19DF6557B545}" presName="circle2" presStyleLbl="node1" presStyleIdx="1" presStyleCnt="4"/>
      <dgm:spPr/>
    </dgm:pt>
    <dgm:pt modelId="{CEA77556-9185-4B22-AF82-DE0D0423E25E}" type="pres">
      <dgm:prSet presAssocID="{CFB83FD5-4437-410B-A567-19DF6557B545}" presName="rect2" presStyleLbl="alignAcc1" presStyleIdx="1" presStyleCnt="4"/>
      <dgm:spPr/>
      <dgm:t>
        <a:bodyPr/>
        <a:lstStyle/>
        <a:p>
          <a:endParaRPr lang="es-MX"/>
        </a:p>
      </dgm:t>
    </dgm:pt>
    <dgm:pt modelId="{3933135D-39AD-4192-BE80-CA64A7484DBC}" type="pres">
      <dgm:prSet presAssocID="{0AEB332F-C3A8-45AD-9619-7E70D7261CF9}" presName="vertSpace3" presStyleLbl="node1" presStyleIdx="1" presStyleCnt="4"/>
      <dgm:spPr/>
    </dgm:pt>
    <dgm:pt modelId="{3527BA93-1BDF-45FA-961E-C914DF63D9AB}" type="pres">
      <dgm:prSet presAssocID="{0AEB332F-C3A8-45AD-9619-7E70D7261CF9}" presName="circle3" presStyleLbl="node1" presStyleIdx="2" presStyleCnt="4"/>
      <dgm:spPr/>
    </dgm:pt>
    <dgm:pt modelId="{0E3EBF2F-BF82-4C0E-9F3B-E530E511B57D}" type="pres">
      <dgm:prSet presAssocID="{0AEB332F-C3A8-45AD-9619-7E70D7261CF9}" presName="rect3" presStyleLbl="alignAcc1" presStyleIdx="2" presStyleCnt="4"/>
      <dgm:spPr/>
      <dgm:t>
        <a:bodyPr/>
        <a:lstStyle/>
        <a:p>
          <a:endParaRPr lang="es-MX"/>
        </a:p>
      </dgm:t>
    </dgm:pt>
    <dgm:pt modelId="{50682BA0-5F61-4213-8B8A-955AD81FAAA7}" type="pres">
      <dgm:prSet presAssocID="{7CA3C745-250F-4665-8873-1DA803D141F9}" presName="vertSpace4" presStyleLbl="node1" presStyleIdx="2" presStyleCnt="4"/>
      <dgm:spPr/>
    </dgm:pt>
    <dgm:pt modelId="{36861521-0A8B-4C1F-93A6-85D18C5235E4}" type="pres">
      <dgm:prSet presAssocID="{7CA3C745-250F-4665-8873-1DA803D141F9}" presName="circle4" presStyleLbl="node1" presStyleIdx="3" presStyleCnt="4"/>
      <dgm:spPr/>
    </dgm:pt>
    <dgm:pt modelId="{72437E7F-EE67-48DF-AF85-20E55DC35193}" type="pres">
      <dgm:prSet presAssocID="{7CA3C745-250F-4665-8873-1DA803D141F9}" presName="rect4" presStyleLbl="alignAcc1" presStyleIdx="3" presStyleCnt="4"/>
      <dgm:spPr/>
      <dgm:t>
        <a:bodyPr/>
        <a:lstStyle/>
        <a:p>
          <a:endParaRPr lang="es-MX"/>
        </a:p>
      </dgm:t>
    </dgm:pt>
    <dgm:pt modelId="{E040DB53-B060-4F60-8DC0-86C75235825E}" type="pres">
      <dgm:prSet presAssocID="{DCE87372-97CC-44B5-B9F3-6A3F97C6FEB4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EDD8F4-E40A-4324-B1E9-DA473CBB5082}" type="pres">
      <dgm:prSet presAssocID="{CFB83FD5-4437-410B-A567-19DF6557B545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80AA03-287B-4EA0-8CFC-8D53A4324259}" type="pres">
      <dgm:prSet presAssocID="{0AEB332F-C3A8-45AD-9619-7E70D7261CF9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2CB026-B2B3-43CD-A71D-6A8144EF8093}" type="pres">
      <dgm:prSet presAssocID="{7CA3C745-250F-4665-8873-1DA803D141F9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E571C1F-9787-48A4-B1D0-B24A2D115D23}" type="presOf" srcId="{0AEB332F-C3A8-45AD-9619-7E70D7261CF9}" destId="{0E3EBF2F-BF82-4C0E-9F3B-E530E511B57D}" srcOrd="0" destOrd="0" presId="urn:microsoft.com/office/officeart/2005/8/layout/target3"/>
    <dgm:cxn modelId="{12FBE8A6-6B6C-4B48-99E2-B6507DC1E4DB}" type="presOf" srcId="{DCE87372-97CC-44B5-B9F3-6A3F97C6FEB4}" destId="{3C160876-7D46-4359-B167-785D166C279B}" srcOrd="0" destOrd="0" presId="urn:microsoft.com/office/officeart/2005/8/layout/target3"/>
    <dgm:cxn modelId="{A583A307-CFBD-4834-B4AE-9E0006490716}" type="presOf" srcId="{0AEB332F-C3A8-45AD-9619-7E70D7261CF9}" destId="{5B80AA03-287B-4EA0-8CFC-8D53A4324259}" srcOrd="1" destOrd="0" presId="urn:microsoft.com/office/officeart/2005/8/layout/target3"/>
    <dgm:cxn modelId="{734AC7FF-41F7-4C88-944D-FD3B5D3D8434}" srcId="{4632A33D-75D1-4258-99F5-68DCA0551946}" destId="{CFB83FD5-4437-410B-A567-19DF6557B545}" srcOrd="1" destOrd="0" parTransId="{F9A812C6-3397-4738-A6E6-A2D94BD130FB}" sibTransId="{D472682E-4489-4810-9D66-CB60F13749B4}"/>
    <dgm:cxn modelId="{077D1ADA-51CC-496D-9AE4-E59E3802A45D}" type="presOf" srcId="{DCE87372-97CC-44B5-B9F3-6A3F97C6FEB4}" destId="{E040DB53-B060-4F60-8DC0-86C75235825E}" srcOrd="1" destOrd="0" presId="urn:microsoft.com/office/officeart/2005/8/layout/target3"/>
    <dgm:cxn modelId="{9BA092DA-9CB0-4EF9-A95D-1957A2684E32}" type="presOf" srcId="{4632A33D-75D1-4258-99F5-68DCA0551946}" destId="{84FC3721-93A2-425D-81B7-8BB03C8322C3}" srcOrd="0" destOrd="0" presId="urn:microsoft.com/office/officeart/2005/8/layout/target3"/>
    <dgm:cxn modelId="{E7A9F123-5E76-4F15-995D-25A444D8D88A}" type="presOf" srcId="{7CA3C745-250F-4665-8873-1DA803D141F9}" destId="{72437E7F-EE67-48DF-AF85-20E55DC35193}" srcOrd="0" destOrd="0" presId="urn:microsoft.com/office/officeart/2005/8/layout/target3"/>
    <dgm:cxn modelId="{D5F582EB-0621-4E4D-A40E-363219ED1B8D}" srcId="{4632A33D-75D1-4258-99F5-68DCA0551946}" destId="{0AEB332F-C3A8-45AD-9619-7E70D7261CF9}" srcOrd="2" destOrd="0" parTransId="{5ECBA93B-82D8-447F-8482-0328F7E02884}" sibTransId="{1CD3806A-C853-42BD-9ABE-7E8ACD0B7C44}"/>
    <dgm:cxn modelId="{3EFD76B9-C339-45A2-836F-4207B6846784}" srcId="{4632A33D-75D1-4258-99F5-68DCA0551946}" destId="{DCE87372-97CC-44B5-B9F3-6A3F97C6FEB4}" srcOrd="0" destOrd="0" parTransId="{91600D60-02A8-4AB6-BC7A-10D298EEE5E1}" sibTransId="{88AB203E-7617-46F5-A14E-39B1A670079D}"/>
    <dgm:cxn modelId="{F68539A8-7373-4222-9D78-0A137E57BB21}" type="presOf" srcId="{7CA3C745-250F-4665-8873-1DA803D141F9}" destId="{972CB026-B2B3-43CD-A71D-6A8144EF8093}" srcOrd="1" destOrd="0" presId="urn:microsoft.com/office/officeart/2005/8/layout/target3"/>
    <dgm:cxn modelId="{FEFBCFEC-51EA-49FB-BC65-4E4B8B2BD483}" type="presOf" srcId="{CFB83FD5-4437-410B-A567-19DF6557B545}" destId="{CEA77556-9185-4B22-AF82-DE0D0423E25E}" srcOrd="0" destOrd="0" presId="urn:microsoft.com/office/officeart/2005/8/layout/target3"/>
    <dgm:cxn modelId="{99198EF5-FFD3-4EFF-BA54-C90611E12F0E}" type="presOf" srcId="{CFB83FD5-4437-410B-A567-19DF6557B545}" destId="{CDEDD8F4-E40A-4324-B1E9-DA473CBB5082}" srcOrd="1" destOrd="0" presId="urn:microsoft.com/office/officeart/2005/8/layout/target3"/>
    <dgm:cxn modelId="{E70B6D2B-30B1-4FAE-A2AB-80950FBBD136}" srcId="{4632A33D-75D1-4258-99F5-68DCA0551946}" destId="{7CA3C745-250F-4665-8873-1DA803D141F9}" srcOrd="3" destOrd="0" parTransId="{F075A28B-9AF4-43AD-8D87-2245A58354EA}" sibTransId="{3C5FFD44-CF14-4C73-AA69-92AEED68635D}"/>
    <dgm:cxn modelId="{36691DF9-1047-4449-A2C1-7EB38F252029}" type="presParOf" srcId="{84FC3721-93A2-425D-81B7-8BB03C8322C3}" destId="{1B86525E-521B-4928-AF78-7B98289E01CA}" srcOrd="0" destOrd="0" presId="urn:microsoft.com/office/officeart/2005/8/layout/target3"/>
    <dgm:cxn modelId="{A484C5BC-8ED7-44EE-BFCB-1C7678C184B1}" type="presParOf" srcId="{84FC3721-93A2-425D-81B7-8BB03C8322C3}" destId="{2F37D16F-421C-453A-9F39-A616C47D9B78}" srcOrd="1" destOrd="0" presId="urn:microsoft.com/office/officeart/2005/8/layout/target3"/>
    <dgm:cxn modelId="{BB8070FC-EC2D-49F6-A2C4-99CECC3C78AC}" type="presParOf" srcId="{84FC3721-93A2-425D-81B7-8BB03C8322C3}" destId="{3C160876-7D46-4359-B167-785D166C279B}" srcOrd="2" destOrd="0" presId="urn:microsoft.com/office/officeart/2005/8/layout/target3"/>
    <dgm:cxn modelId="{53BD7588-4E32-4684-B8D0-1501F045896E}" type="presParOf" srcId="{84FC3721-93A2-425D-81B7-8BB03C8322C3}" destId="{6E972EFA-D5A0-43E3-B25E-31C8A32328F3}" srcOrd="3" destOrd="0" presId="urn:microsoft.com/office/officeart/2005/8/layout/target3"/>
    <dgm:cxn modelId="{EE80F0EF-7184-4B42-A1B4-1A09623CF6B5}" type="presParOf" srcId="{84FC3721-93A2-425D-81B7-8BB03C8322C3}" destId="{ACEEFD01-B81A-4593-8BFE-A75A5966A7E8}" srcOrd="4" destOrd="0" presId="urn:microsoft.com/office/officeart/2005/8/layout/target3"/>
    <dgm:cxn modelId="{00F2A374-D260-48A2-85E8-9D8D42018374}" type="presParOf" srcId="{84FC3721-93A2-425D-81B7-8BB03C8322C3}" destId="{CEA77556-9185-4B22-AF82-DE0D0423E25E}" srcOrd="5" destOrd="0" presId="urn:microsoft.com/office/officeart/2005/8/layout/target3"/>
    <dgm:cxn modelId="{00A403A2-A0E9-40E7-B16D-F0BC94883565}" type="presParOf" srcId="{84FC3721-93A2-425D-81B7-8BB03C8322C3}" destId="{3933135D-39AD-4192-BE80-CA64A7484DBC}" srcOrd="6" destOrd="0" presId="urn:microsoft.com/office/officeart/2005/8/layout/target3"/>
    <dgm:cxn modelId="{83D97027-390E-4CBC-BC71-F97BCF1B03B4}" type="presParOf" srcId="{84FC3721-93A2-425D-81B7-8BB03C8322C3}" destId="{3527BA93-1BDF-45FA-961E-C914DF63D9AB}" srcOrd="7" destOrd="0" presId="urn:microsoft.com/office/officeart/2005/8/layout/target3"/>
    <dgm:cxn modelId="{1F01D734-30E3-4E51-AADD-652DDDD53225}" type="presParOf" srcId="{84FC3721-93A2-425D-81B7-8BB03C8322C3}" destId="{0E3EBF2F-BF82-4C0E-9F3B-E530E511B57D}" srcOrd="8" destOrd="0" presId="urn:microsoft.com/office/officeart/2005/8/layout/target3"/>
    <dgm:cxn modelId="{145CF99E-436C-4339-A3CE-5F257EF1B660}" type="presParOf" srcId="{84FC3721-93A2-425D-81B7-8BB03C8322C3}" destId="{50682BA0-5F61-4213-8B8A-955AD81FAAA7}" srcOrd="9" destOrd="0" presId="urn:microsoft.com/office/officeart/2005/8/layout/target3"/>
    <dgm:cxn modelId="{72123CBD-8B30-4314-AB87-D2DBD36EA7DE}" type="presParOf" srcId="{84FC3721-93A2-425D-81B7-8BB03C8322C3}" destId="{36861521-0A8B-4C1F-93A6-85D18C5235E4}" srcOrd="10" destOrd="0" presId="urn:microsoft.com/office/officeart/2005/8/layout/target3"/>
    <dgm:cxn modelId="{68D7F9D3-F9FF-4789-9E00-2B2489DBE5F7}" type="presParOf" srcId="{84FC3721-93A2-425D-81B7-8BB03C8322C3}" destId="{72437E7F-EE67-48DF-AF85-20E55DC35193}" srcOrd="11" destOrd="0" presId="urn:microsoft.com/office/officeart/2005/8/layout/target3"/>
    <dgm:cxn modelId="{90D966AF-BD0A-4956-84B7-15C62BB96EE2}" type="presParOf" srcId="{84FC3721-93A2-425D-81B7-8BB03C8322C3}" destId="{E040DB53-B060-4F60-8DC0-86C75235825E}" srcOrd="12" destOrd="0" presId="urn:microsoft.com/office/officeart/2005/8/layout/target3"/>
    <dgm:cxn modelId="{EDF64D1F-A01F-4908-9FD5-E81E2C1D6A89}" type="presParOf" srcId="{84FC3721-93A2-425D-81B7-8BB03C8322C3}" destId="{CDEDD8F4-E40A-4324-B1E9-DA473CBB5082}" srcOrd="13" destOrd="0" presId="urn:microsoft.com/office/officeart/2005/8/layout/target3"/>
    <dgm:cxn modelId="{ECA30206-4727-4C41-8089-4ECBFBCA6D02}" type="presParOf" srcId="{84FC3721-93A2-425D-81B7-8BB03C8322C3}" destId="{5B80AA03-287B-4EA0-8CFC-8D53A4324259}" srcOrd="14" destOrd="0" presId="urn:microsoft.com/office/officeart/2005/8/layout/target3"/>
    <dgm:cxn modelId="{02BC6100-7567-4F6C-A6F8-4A087EA35399}" type="presParOf" srcId="{84FC3721-93A2-425D-81B7-8BB03C8322C3}" destId="{972CB026-B2B3-43CD-A71D-6A8144EF8093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BF6D53B0-ABF3-4DA7-B061-2D1E689ADA44}" type="doc">
      <dgm:prSet loTypeId="urn:microsoft.com/office/officeart/2005/8/layout/target3" loCatId="relationship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s-MX"/>
        </a:p>
      </dgm:t>
    </dgm:pt>
    <dgm:pt modelId="{7AE70090-E5EE-444B-A517-4ABEACB3494F}">
      <dgm:prSet/>
      <dgm:spPr/>
      <dgm:t>
        <a:bodyPr/>
        <a:lstStyle/>
        <a:p>
          <a:pPr rtl="0"/>
          <a:r>
            <a:rPr lang="es-MX" b="1" smtClean="0"/>
            <a:t>10 de junio de 1990: Canadá, Estados Unidos y México acuerdan establecer un tratado de libre comercio</a:t>
          </a:r>
          <a:endParaRPr lang="es-MX"/>
        </a:p>
      </dgm:t>
    </dgm:pt>
    <dgm:pt modelId="{C3810B6C-64CA-42DB-99AB-85460E9DDB66}" type="parTrans" cxnId="{28E648AE-1509-46E4-882B-47F6B08EDAA7}">
      <dgm:prSet/>
      <dgm:spPr/>
      <dgm:t>
        <a:bodyPr/>
        <a:lstStyle/>
        <a:p>
          <a:endParaRPr lang="es-MX"/>
        </a:p>
      </dgm:t>
    </dgm:pt>
    <dgm:pt modelId="{80E5B153-899C-4E10-9DBA-D794DD042055}" type="sibTrans" cxnId="{28E648AE-1509-46E4-882B-47F6B08EDAA7}">
      <dgm:prSet/>
      <dgm:spPr/>
      <dgm:t>
        <a:bodyPr/>
        <a:lstStyle/>
        <a:p>
          <a:endParaRPr lang="es-MX"/>
        </a:p>
      </dgm:t>
    </dgm:pt>
    <dgm:pt modelId="{CC441D74-D536-4193-A7F2-FC4BE9245E2D}">
      <dgm:prSet/>
      <dgm:spPr/>
      <dgm:t>
        <a:bodyPr/>
        <a:lstStyle/>
        <a:p>
          <a:pPr rtl="0"/>
          <a:r>
            <a:rPr lang="es-MX" b="1" smtClean="0"/>
            <a:t>5 de febrero de 1991: Inician las negociaciones del TLCAN17 de diciembre de 1992: </a:t>
          </a:r>
          <a:endParaRPr lang="es-MX"/>
        </a:p>
      </dgm:t>
    </dgm:pt>
    <dgm:pt modelId="{F89E1168-FEF5-428F-A035-6597EFDE8023}" type="parTrans" cxnId="{70FE8441-9357-4574-A176-A3ECDE09AA74}">
      <dgm:prSet/>
      <dgm:spPr/>
      <dgm:t>
        <a:bodyPr/>
        <a:lstStyle/>
        <a:p>
          <a:endParaRPr lang="es-MX"/>
        </a:p>
      </dgm:t>
    </dgm:pt>
    <dgm:pt modelId="{2DD93B0A-691B-49E0-87F9-47D41722BEAC}" type="sibTrans" cxnId="{70FE8441-9357-4574-A176-A3ECDE09AA74}">
      <dgm:prSet/>
      <dgm:spPr/>
      <dgm:t>
        <a:bodyPr/>
        <a:lstStyle/>
        <a:p>
          <a:endParaRPr lang="es-MX"/>
        </a:p>
      </dgm:t>
    </dgm:pt>
    <dgm:pt modelId="{58936442-68F8-4BC7-974F-A881E0F46AF5}">
      <dgm:prSet/>
      <dgm:spPr/>
      <dgm:t>
        <a:bodyPr/>
        <a:lstStyle/>
        <a:p>
          <a:pPr rtl="0"/>
          <a:r>
            <a:rPr lang="es-MX" b="1" smtClean="0"/>
            <a:t>Los líderes de Canadá, Estados Unidos y México firman el TLCAN Agosto de 1993: Se negocian acuerdos paralelos en materia laboral y del medio ambiente</a:t>
          </a:r>
          <a:endParaRPr lang="es-MX"/>
        </a:p>
      </dgm:t>
    </dgm:pt>
    <dgm:pt modelId="{DC967B73-6FFC-4410-94B2-05F530E64CED}" type="parTrans" cxnId="{00C893A6-0B15-4D3D-A6C7-FAC9412F9135}">
      <dgm:prSet/>
      <dgm:spPr/>
      <dgm:t>
        <a:bodyPr/>
        <a:lstStyle/>
        <a:p>
          <a:endParaRPr lang="es-MX"/>
        </a:p>
      </dgm:t>
    </dgm:pt>
    <dgm:pt modelId="{8ED16BF2-0072-4308-9446-F1D80D1B19C8}" type="sibTrans" cxnId="{00C893A6-0B15-4D3D-A6C7-FAC9412F9135}">
      <dgm:prSet/>
      <dgm:spPr/>
      <dgm:t>
        <a:bodyPr/>
        <a:lstStyle/>
        <a:p>
          <a:endParaRPr lang="es-MX"/>
        </a:p>
      </dgm:t>
    </dgm:pt>
    <dgm:pt modelId="{6FCFB4D7-B48F-4BF8-BB4C-43E5F5151852}" type="pres">
      <dgm:prSet presAssocID="{BF6D53B0-ABF3-4DA7-B061-2D1E689ADA4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E818BA3-DE3A-4C98-8EC2-4AE7435D61B3}" type="pres">
      <dgm:prSet presAssocID="{7AE70090-E5EE-444B-A517-4ABEACB3494F}" presName="circle1" presStyleLbl="node1" presStyleIdx="0" presStyleCnt="3" custLinFactNeighborX="441" custLinFactNeighborY="1718"/>
      <dgm:spPr/>
    </dgm:pt>
    <dgm:pt modelId="{19BA25FB-AE2C-4985-98B3-82720E8D318B}" type="pres">
      <dgm:prSet presAssocID="{7AE70090-E5EE-444B-A517-4ABEACB3494F}" presName="space" presStyleCnt="0"/>
      <dgm:spPr/>
    </dgm:pt>
    <dgm:pt modelId="{2671E436-4EB1-4040-BC85-F963250E8261}" type="pres">
      <dgm:prSet presAssocID="{7AE70090-E5EE-444B-A517-4ABEACB3494F}" presName="rect1" presStyleLbl="alignAcc1" presStyleIdx="0" presStyleCnt="3" custLinFactNeighborX="13050" custLinFactNeighborY="-14549"/>
      <dgm:spPr/>
      <dgm:t>
        <a:bodyPr/>
        <a:lstStyle/>
        <a:p>
          <a:endParaRPr lang="es-MX"/>
        </a:p>
      </dgm:t>
    </dgm:pt>
    <dgm:pt modelId="{C69CFD5C-5010-4108-8539-5512147CEE12}" type="pres">
      <dgm:prSet presAssocID="{CC441D74-D536-4193-A7F2-FC4BE9245E2D}" presName="vertSpace2" presStyleLbl="node1" presStyleIdx="0" presStyleCnt="3"/>
      <dgm:spPr/>
    </dgm:pt>
    <dgm:pt modelId="{BE7A3746-DA9B-409B-A462-55D324CDC8C7}" type="pres">
      <dgm:prSet presAssocID="{CC441D74-D536-4193-A7F2-FC4BE9245E2D}" presName="circle2" presStyleLbl="node1" presStyleIdx="1" presStyleCnt="3"/>
      <dgm:spPr/>
    </dgm:pt>
    <dgm:pt modelId="{BDA60A3D-43AD-4530-ABDA-81D36F00A77A}" type="pres">
      <dgm:prSet presAssocID="{CC441D74-D536-4193-A7F2-FC4BE9245E2D}" presName="rect2" presStyleLbl="alignAcc1" presStyleIdx="1" presStyleCnt="3"/>
      <dgm:spPr/>
      <dgm:t>
        <a:bodyPr/>
        <a:lstStyle/>
        <a:p>
          <a:endParaRPr lang="es-MX"/>
        </a:p>
      </dgm:t>
    </dgm:pt>
    <dgm:pt modelId="{BFDCC747-2B51-424D-8F81-64AED22D561A}" type="pres">
      <dgm:prSet presAssocID="{58936442-68F8-4BC7-974F-A881E0F46AF5}" presName="vertSpace3" presStyleLbl="node1" presStyleIdx="1" presStyleCnt="3"/>
      <dgm:spPr/>
    </dgm:pt>
    <dgm:pt modelId="{F8727B8A-9C52-4CE7-8A24-CB3E538294E5}" type="pres">
      <dgm:prSet presAssocID="{58936442-68F8-4BC7-974F-A881E0F46AF5}" presName="circle3" presStyleLbl="node1" presStyleIdx="2" presStyleCnt="3"/>
      <dgm:spPr/>
    </dgm:pt>
    <dgm:pt modelId="{524B94BC-A63A-42CA-A768-681FAAE65D96}" type="pres">
      <dgm:prSet presAssocID="{58936442-68F8-4BC7-974F-A881E0F46AF5}" presName="rect3" presStyleLbl="alignAcc1" presStyleIdx="2" presStyleCnt="3"/>
      <dgm:spPr/>
      <dgm:t>
        <a:bodyPr/>
        <a:lstStyle/>
        <a:p>
          <a:endParaRPr lang="es-MX"/>
        </a:p>
      </dgm:t>
    </dgm:pt>
    <dgm:pt modelId="{32214186-95DD-4C0F-A707-30EE1F014B56}" type="pres">
      <dgm:prSet presAssocID="{7AE70090-E5EE-444B-A517-4ABEACB3494F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60C1E8-4D9F-4972-9A76-F649E60849B4}" type="pres">
      <dgm:prSet presAssocID="{CC441D74-D536-4193-A7F2-FC4BE9245E2D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4B618F-1471-4DD9-B7A3-335859FB8944}" type="pres">
      <dgm:prSet presAssocID="{58936442-68F8-4BC7-974F-A881E0F46AF5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BE678E2-653B-4542-8C2A-4F01D7EF521C}" type="presOf" srcId="{58936442-68F8-4BC7-974F-A881E0F46AF5}" destId="{A84B618F-1471-4DD9-B7A3-335859FB8944}" srcOrd="1" destOrd="0" presId="urn:microsoft.com/office/officeart/2005/8/layout/target3"/>
    <dgm:cxn modelId="{70FE8441-9357-4574-A176-A3ECDE09AA74}" srcId="{BF6D53B0-ABF3-4DA7-B061-2D1E689ADA44}" destId="{CC441D74-D536-4193-A7F2-FC4BE9245E2D}" srcOrd="1" destOrd="0" parTransId="{F89E1168-FEF5-428F-A035-6597EFDE8023}" sibTransId="{2DD93B0A-691B-49E0-87F9-47D41722BEAC}"/>
    <dgm:cxn modelId="{462F6069-D5CF-4718-9FF7-69A2993B93AC}" type="presOf" srcId="{7AE70090-E5EE-444B-A517-4ABEACB3494F}" destId="{2671E436-4EB1-4040-BC85-F963250E8261}" srcOrd="0" destOrd="0" presId="urn:microsoft.com/office/officeart/2005/8/layout/target3"/>
    <dgm:cxn modelId="{6E757362-D786-44A6-97AD-04D68F725A3A}" type="presOf" srcId="{58936442-68F8-4BC7-974F-A881E0F46AF5}" destId="{524B94BC-A63A-42CA-A768-681FAAE65D96}" srcOrd="0" destOrd="0" presId="urn:microsoft.com/office/officeart/2005/8/layout/target3"/>
    <dgm:cxn modelId="{F7B45CAC-FBEF-4F67-BE4C-423A5C9296AC}" type="presOf" srcId="{CC441D74-D536-4193-A7F2-FC4BE9245E2D}" destId="{BDA60A3D-43AD-4530-ABDA-81D36F00A77A}" srcOrd="0" destOrd="0" presId="urn:microsoft.com/office/officeart/2005/8/layout/target3"/>
    <dgm:cxn modelId="{00C893A6-0B15-4D3D-A6C7-FAC9412F9135}" srcId="{BF6D53B0-ABF3-4DA7-B061-2D1E689ADA44}" destId="{58936442-68F8-4BC7-974F-A881E0F46AF5}" srcOrd="2" destOrd="0" parTransId="{DC967B73-6FFC-4410-94B2-05F530E64CED}" sibTransId="{8ED16BF2-0072-4308-9446-F1D80D1B19C8}"/>
    <dgm:cxn modelId="{28E648AE-1509-46E4-882B-47F6B08EDAA7}" srcId="{BF6D53B0-ABF3-4DA7-B061-2D1E689ADA44}" destId="{7AE70090-E5EE-444B-A517-4ABEACB3494F}" srcOrd="0" destOrd="0" parTransId="{C3810B6C-64CA-42DB-99AB-85460E9DDB66}" sibTransId="{80E5B153-899C-4E10-9DBA-D794DD042055}"/>
    <dgm:cxn modelId="{68D1235F-53C6-48B8-BA67-CAEAF94916C9}" type="presOf" srcId="{BF6D53B0-ABF3-4DA7-B061-2D1E689ADA44}" destId="{6FCFB4D7-B48F-4BF8-BB4C-43E5F5151852}" srcOrd="0" destOrd="0" presId="urn:microsoft.com/office/officeart/2005/8/layout/target3"/>
    <dgm:cxn modelId="{84C67693-A86E-4155-84EA-1696304F8862}" type="presOf" srcId="{7AE70090-E5EE-444B-A517-4ABEACB3494F}" destId="{32214186-95DD-4C0F-A707-30EE1F014B56}" srcOrd="1" destOrd="0" presId="urn:microsoft.com/office/officeart/2005/8/layout/target3"/>
    <dgm:cxn modelId="{1C2E24C3-9CC5-49FA-9189-E2314866FDDF}" type="presOf" srcId="{CC441D74-D536-4193-A7F2-FC4BE9245E2D}" destId="{4C60C1E8-4D9F-4972-9A76-F649E60849B4}" srcOrd="1" destOrd="0" presId="urn:microsoft.com/office/officeart/2005/8/layout/target3"/>
    <dgm:cxn modelId="{84046144-3723-4AE9-9571-090CE491ECDF}" type="presParOf" srcId="{6FCFB4D7-B48F-4BF8-BB4C-43E5F5151852}" destId="{7E818BA3-DE3A-4C98-8EC2-4AE7435D61B3}" srcOrd="0" destOrd="0" presId="urn:microsoft.com/office/officeart/2005/8/layout/target3"/>
    <dgm:cxn modelId="{02AE6D94-17C7-472A-9AC9-2CEF1D93130C}" type="presParOf" srcId="{6FCFB4D7-B48F-4BF8-BB4C-43E5F5151852}" destId="{19BA25FB-AE2C-4985-98B3-82720E8D318B}" srcOrd="1" destOrd="0" presId="urn:microsoft.com/office/officeart/2005/8/layout/target3"/>
    <dgm:cxn modelId="{4DA96B26-2B66-428C-9932-D7465F1E19B0}" type="presParOf" srcId="{6FCFB4D7-B48F-4BF8-BB4C-43E5F5151852}" destId="{2671E436-4EB1-4040-BC85-F963250E8261}" srcOrd="2" destOrd="0" presId="urn:microsoft.com/office/officeart/2005/8/layout/target3"/>
    <dgm:cxn modelId="{0F93D748-1740-4640-97F7-A77EBF0A55E9}" type="presParOf" srcId="{6FCFB4D7-B48F-4BF8-BB4C-43E5F5151852}" destId="{C69CFD5C-5010-4108-8539-5512147CEE12}" srcOrd="3" destOrd="0" presId="urn:microsoft.com/office/officeart/2005/8/layout/target3"/>
    <dgm:cxn modelId="{B4086C7A-DB84-44BD-AE03-9138F69FEAC0}" type="presParOf" srcId="{6FCFB4D7-B48F-4BF8-BB4C-43E5F5151852}" destId="{BE7A3746-DA9B-409B-A462-55D324CDC8C7}" srcOrd="4" destOrd="0" presId="urn:microsoft.com/office/officeart/2005/8/layout/target3"/>
    <dgm:cxn modelId="{68178BA8-0D82-4BF6-85E3-778E019C81B0}" type="presParOf" srcId="{6FCFB4D7-B48F-4BF8-BB4C-43E5F5151852}" destId="{BDA60A3D-43AD-4530-ABDA-81D36F00A77A}" srcOrd="5" destOrd="0" presId="urn:microsoft.com/office/officeart/2005/8/layout/target3"/>
    <dgm:cxn modelId="{0CAD2E98-C100-4702-A507-B6BFBCF9D81C}" type="presParOf" srcId="{6FCFB4D7-B48F-4BF8-BB4C-43E5F5151852}" destId="{BFDCC747-2B51-424D-8F81-64AED22D561A}" srcOrd="6" destOrd="0" presId="urn:microsoft.com/office/officeart/2005/8/layout/target3"/>
    <dgm:cxn modelId="{59F7242D-429F-4396-94A4-23B12FBFD350}" type="presParOf" srcId="{6FCFB4D7-B48F-4BF8-BB4C-43E5F5151852}" destId="{F8727B8A-9C52-4CE7-8A24-CB3E538294E5}" srcOrd="7" destOrd="0" presId="urn:microsoft.com/office/officeart/2005/8/layout/target3"/>
    <dgm:cxn modelId="{CCA34C96-E9E1-499E-B879-3F9A8B84DA47}" type="presParOf" srcId="{6FCFB4D7-B48F-4BF8-BB4C-43E5F5151852}" destId="{524B94BC-A63A-42CA-A768-681FAAE65D96}" srcOrd="8" destOrd="0" presId="urn:microsoft.com/office/officeart/2005/8/layout/target3"/>
    <dgm:cxn modelId="{D0748B6B-3C13-4C8A-8F6B-881CED3558B5}" type="presParOf" srcId="{6FCFB4D7-B48F-4BF8-BB4C-43E5F5151852}" destId="{32214186-95DD-4C0F-A707-30EE1F014B56}" srcOrd="9" destOrd="0" presId="urn:microsoft.com/office/officeart/2005/8/layout/target3"/>
    <dgm:cxn modelId="{DB5B6F79-0974-4D23-BF1F-489330074CA7}" type="presParOf" srcId="{6FCFB4D7-B48F-4BF8-BB4C-43E5F5151852}" destId="{4C60C1E8-4D9F-4972-9A76-F649E60849B4}" srcOrd="10" destOrd="0" presId="urn:microsoft.com/office/officeart/2005/8/layout/target3"/>
    <dgm:cxn modelId="{78222971-782A-4A35-9A02-AC1985A9FC35}" type="presParOf" srcId="{6FCFB4D7-B48F-4BF8-BB4C-43E5F5151852}" destId="{A84B618F-1471-4DD9-B7A3-335859FB8944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4BC3E939-68CE-42E0-8391-C8B1D312E47A}" type="doc">
      <dgm:prSet loTypeId="urn:microsoft.com/office/officeart/2005/8/layout/cycle2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B5318557-13E7-49C2-A4BD-BEA37A73F925}">
      <dgm:prSet phldrT="[Texto]"/>
      <dgm:spPr/>
      <dgm:t>
        <a:bodyPr/>
        <a:lstStyle/>
        <a:p>
          <a:r>
            <a:rPr lang="es-MX" b="0" i="0" dirty="0" smtClean="0"/>
            <a:t>Promover las condiciones para una competencia justa.</a:t>
          </a:r>
          <a:endParaRPr lang="es-MX" dirty="0"/>
        </a:p>
      </dgm:t>
    </dgm:pt>
    <dgm:pt modelId="{8F75B419-4607-4C5E-808D-1B6CFAE30F8D}" type="parTrans" cxnId="{D43859DC-7740-4D99-96C4-FF5C9CBAFA61}">
      <dgm:prSet/>
      <dgm:spPr/>
      <dgm:t>
        <a:bodyPr/>
        <a:lstStyle/>
        <a:p>
          <a:endParaRPr lang="es-MX"/>
        </a:p>
      </dgm:t>
    </dgm:pt>
    <dgm:pt modelId="{4BB7340C-A450-43CA-8D0F-DC6DEE9F12D7}" type="sibTrans" cxnId="{D43859DC-7740-4D99-96C4-FF5C9CBAFA61}">
      <dgm:prSet/>
      <dgm:spPr/>
      <dgm:t>
        <a:bodyPr/>
        <a:lstStyle/>
        <a:p>
          <a:endParaRPr lang="es-MX"/>
        </a:p>
      </dgm:t>
    </dgm:pt>
    <dgm:pt modelId="{6590B2F1-8AD7-44DE-9209-0C6C561AF3BE}">
      <dgm:prSet phldrT="[Texto]"/>
      <dgm:spPr/>
      <dgm:t>
        <a:bodyPr/>
        <a:lstStyle/>
        <a:p>
          <a:r>
            <a:rPr lang="es-MX" b="0" i="0" dirty="0" smtClean="0"/>
            <a:t>Incrementar las oportunidades de inversión</a:t>
          </a:r>
          <a:endParaRPr lang="es-MX" dirty="0"/>
        </a:p>
      </dgm:t>
    </dgm:pt>
    <dgm:pt modelId="{BEC32E33-66B3-4E58-9DBB-6AEA630CB832}" type="parTrans" cxnId="{7E7EF8C0-B7DD-46E9-B4C5-F35EADB3BB63}">
      <dgm:prSet/>
      <dgm:spPr/>
      <dgm:t>
        <a:bodyPr/>
        <a:lstStyle/>
        <a:p>
          <a:endParaRPr lang="es-MX"/>
        </a:p>
      </dgm:t>
    </dgm:pt>
    <dgm:pt modelId="{BF0803DC-41CD-46A2-B76F-0E4CE0903B84}" type="sibTrans" cxnId="{7E7EF8C0-B7DD-46E9-B4C5-F35EADB3BB63}">
      <dgm:prSet/>
      <dgm:spPr/>
      <dgm:t>
        <a:bodyPr/>
        <a:lstStyle/>
        <a:p>
          <a:endParaRPr lang="es-MX"/>
        </a:p>
      </dgm:t>
    </dgm:pt>
    <dgm:pt modelId="{0B4119C0-46B6-475A-9952-7561CD67AA83}">
      <dgm:prSet phldrT="[Texto]"/>
      <dgm:spPr/>
      <dgm:t>
        <a:bodyPr/>
        <a:lstStyle/>
        <a:p>
          <a:r>
            <a:rPr lang="es-MX" b="0" i="0" dirty="0" smtClean="0"/>
            <a:t>Establecer procedimientos eficaces para la aplicación del TLC y para la solución de controversias.</a:t>
          </a:r>
          <a:endParaRPr lang="es-MX" dirty="0"/>
        </a:p>
      </dgm:t>
    </dgm:pt>
    <dgm:pt modelId="{4EC3C661-13FB-4193-B78E-D1658049E029}" type="parTrans" cxnId="{2251D7A0-61C8-42A2-B63F-AB85F9BA176F}">
      <dgm:prSet/>
      <dgm:spPr/>
      <dgm:t>
        <a:bodyPr/>
        <a:lstStyle/>
        <a:p>
          <a:endParaRPr lang="es-MX"/>
        </a:p>
      </dgm:t>
    </dgm:pt>
    <dgm:pt modelId="{C949E8B6-EC28-4FFB-8B97-E7BF34EF1E25}" type="sibTrans" cxnId="{2251D7A0-61C8-42A2-B63F-AB85F9BA176F}">
      <dgm:prSet/>
      <dgm:spPr/>
      <dgm:t>
        <a:bodyPr/>
        <a:lstStyle/>
        <a:p>
          <a:endParaRPr lang="es-MX"/>
        </a:p>
      </dgm:t>
    </dgm:pt>
    <dgm:pt modelId="{461C8F2B-E58B-4697-BCF2-F7B3E22ED203}">
      <dgm:prSet phldrT="[Texto]"/>
      <dgm:spPr/>
      <dgm:t>
        <a:bodyPr/>
        <a:lstStyle/>
        <a:p>
          <a:r>
            <a:rPr lang="es-MX" b="0" i="0" dirty="0" smtClean="0"/>
            <a:t>Proporcionar la protección  adecuada a los derechos de propiedad</a:t>
          </a:r>
          <a:endParaRPr lang="es-MX" dirty="0"/>
        </a:p>
      </dgm:t>
    </dgm:pt>
    <dgm:pt modelId="{EABE2544-474E-4CDB-8A00-95F45E7332AC}" type="parTrans" cxnId="{508498C6-B486-4A99-BDF1-E02708795E31}">
      <dgm:prSet/>
      <dgm:spPr/>
      <dgm:t>
        <a:bodyPr/>
        <a:lstStyle/>
        <a:p>
          <a:endParaRPr lang="es-MX"/>
        </a:p>
      </dgm:t>
    </dgm:pt>
    <dgm:pt modelId="{34569665-B0C0-47E7-B80E-04D2C32E9BEE}" type="sibTrans" cxnId="{508498C6-B486-4A99-BDF1-E02708795E31}">
      <dgm:prSet/>
      <dgm:spPr/>
      <dgm:t>
        <a:bodyPr/>
        <a:lstStyle/>
        <a:p>
          <a:endParaRPr lang="es-MX"/>
        </a:p>
      </dgm:t>
    </dgm:pt>
    <dgm:pt modelId="{9991B78B-6FD3-43E1-9F5E-009DEAB873A4}">
      <dgm:prSet phldrT="[Texto]"/>
      <dgm:spPr/>
      <dgm:t>
        <a:bodyPr/>
        <a:lstStyle/>
        <a:p>
          <a:r>
            <a:rPr lang="es-MX" b="0" i="0" dirty="0" smtClean="0"/>
            <a:t>Fomentar la cooperación trilateral, regional y multilateral, entre otros.</a:t>
          </a:r>
          <a:endParaRPr lang="es-MX" dirty="0"/>
        </a:p>
      </dgm:t>
    </dgm:pt>
    <dgm:pt modelId="{3E7880CB-C52A-499A-98A7-35F405187947}" type="parTrans" cxnId="{B677525E-D380-4407-88A5-D70231DC03AA}">
      <dgm:prSet/>
      <dgm:spPr/>
      <dgm:t>
        <a:bodyPr/>
        <a:lstStyle/>
        <a:p>
          <a:endParaRPr lang="es-MX"/>
        </a:p>
      </dgm:t>
    </dgm:pt>
    <dgm:pt modelId="{63EFB24A-1162-45D1-9CC0-251668D1255A}" type="sibTrans" cxnId="{B677525E-D380-4407-88A5-D70231DC03AA}">
      <dgm:prSet/>
      <dgm:spPr/>
      <dgm:t>
        <a:bodyPr/>
        <a:lstStyle/>
        <a:p>
          <a:endParaRPr lang="es-MX"/>
        </a:p>
      </dgm:t>
    </dgm:pt>
    <dgm:pt modelId="{B7FBDCC0-1150-4C61-95A0-34DDAADD9F04}" type="pres">
      <dgm:prSet presAssocID="{4BC3E939-68CE-42E0-8391-C8B1D312E47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07B0590-3452-4EC3-8C3C-4C10F0045794}" type="pres">
      <dgm:prSet presAssocID="{B5318557-13E7-49C2-A4BD-BEA37A73F925}" presName="node" presStyleLbl="node1" presStyleIdx="0" presStyleCnt="5" custScaleX="140727" custScaleY="10531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8E4092-B133-498E-BA80-3F9E8B8E8C1E}" type="pres">
      <dgm:prSet presAssocID="{4BB7340C-A450-43CA-8D0F-DC6DEE9F12D7}" presName="sibTrans" presStyleLbl="sibTrans2D1" presStyleIdx="0" presStyleCnt="5"/>
      <dgm:spPr/>
      <dgm:t>
        <a:bodyPr/>
        <a:lstStyle/>
        <a:p>
          <a:endParaRPr lang="es-MX"/>
        </a:p>
      </dgm:t>
    </dgm:pt>
    <dgm:pt modelId="{E2E1CF85-8866-41BB-A8CA-952188458C86}" type="pres">
      <dgm:prSet presAssocID="{4BB7340C-A450-43CA-8D0F-DC6DEE9F12D7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0B9E410B-2CE4-4627-979D-86F86F30A8BB}" type="pres">
      <dgm:prSet presAssocID="{6590B2F1-8AD7-44DE-9209-0C6C561AF3BE}" presName="node" presStyleLbl="node1" presStyleIdx="1" presStyleCnt="5" custScaleX="141436" custScaleY="101277" custRadScaleRad="110219" custRadScaleInc="1588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9D4EBB-70D6-46CC-B4F0-C5E9177C1400}" type="pres">
      <dgm:prSet presAssocID="{BF0803DC-41CD-46A2-B76F-0E4CE0903B84}" presName="sibTrans" presStyleLbl="sibTrans2D1" presStyleIdx="1" presStyleCnt="5"/>
      <dgm:spPr/>
      <dgm:t>
        <a:bodyPr/>
        <a:lstStyle/>
        <a:p>
          <a:endParaRPr lang="es-MX"/>
        </a:p>
      </dgm:t>
    </dgm:pt>
    <dgm:pt modelId="{38BCABD4-B52A-48DB-91C7-B83F4A7E9177}" type="pres">
      <dgm:prSet presAssocID="{BF0803DC-41CD-46A2-B76F-0E4CE0903B84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1286B3DE-1D18-4C6B-BEAB-79BA01092609}" type="pres">
      <dgm:prSet presAssocID="{0B4119C0-46B6-475A-9952-7561CD67AA83}" presName="node" presStyleLbl="node1" presStyleIdx="2" presStyleCnt="5" custScaleX="155972" custScaleY="115585" custRadScaleRad="110838" custRadScaleInc="-998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0BA432-E02F-46A8-A443-C5F379B7B4A4}" type="pres">
      <dgm:prSet presAssocID="{C949E8B6-EC28-4FFB-8B97-E7BF34EF1E25}" presName="sibTrans" presStyleLbl="sibTrans2D1" presStyleIdx="2" presStyleCnt="5"/>
      <dgm:spPr/>
      <dgm:t>
        <a:bodyPr/>
        <a:lstStyle/>
        <a:p>
          <a:endParaRPr lang="es-MX"/>
        </a:p>
      </dgm:t>
    </dgm:pt>
    <dgm:pt modelId="{22E44DCF-6358-4B69-9773-68C0043D63AC}" type="pres">
      <dgm:prSet presAssocID="{C949E8B6-EC28-4FFB-8B97-E7BF34EF1E25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168848BA-25E4-4C73-90E3-EE34F47EF268}" type="pres">
      <dgm:prSet presAssocID="{461C8F2B-E58B-4697-BCF2-F7B3E22ED203}" presName="node" presStyleLbl="node1" presStyleIdx="3" presStyleCnt="5" custScaleX="152571" custRadScaleRad="122692" custRadScaleInc="1601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0B44E6-2412-449A-AD98-7B02DD4F0DFC}" type="pres">
      <dgm:prSet presAssocID="{34569665-B0C0-47E7-B80E-04D2C32E9BEE}" presName="sibTrans" presStyleLbl="sibTrans2D1" presStyleIdx="3" presStyleCnt="5"/>
      <dgm:spPr/>
      <dgm:t>
        <a:bodyPr/>
        <a:lstStyle/>
        <a:p>
          <a:endParaRPr lang="es-MX"/>
        </a:p>
      </dgm:t>
    </dgm:pt>
    <dgm:pt modelId="{705F92C2-B971-4CEA-8602-1712E0A08053}" type="pres">
      <dgm:prSet presAssocID="{34569665-B0C0-47E7-B80E-04D2C32E9BEE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D319AADA-4637-4782-BB85-8AA2A1406F1F}" type="pres">
      <dgm:prSet presAssocID="{9991B78B-6FD3-43E1-9F5E-009DEAB873A4}" presName="node" presStyleLbl="node1" presStyleIdx="4" presStyleCnt="5" custScaleX="143539" custScaleY="103923" custRadScaleRad="119950" custRadScaleInc="-1235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C539AE-6BA1-479D-A3DB-ABF953C69799}" type="pres">
      <dgm:prSet presAssocID="{63EFB24A-1162-45D1-9CC0-251668D1255A}" presName="sibTrans" presStyleLbl="sibTrans2D1" presStyleIdx="4" presStyleCnt="5"/>
      <dgm:spPr/>
      <dgm:t>
        <a:bodyPr/>
        <a:lstStyle/>
        <a:p>
          <a:endParaRPr lang="es-MX"/>
        </a:p>
      </dgm:t>
    </dgm:pt>
    <dgm:pt modelId="{C2AA5CC9-67B2-4B8A-8FF5-CAAF6F8D33CB}" type="pres">
      <dgm:prSet presAssocID="{63EFB24A-1162-45D1-9CC0-251668D1255A}" presName="connectorText" presStyleLbl="sibTrans2D1" presStyleIdx="4" presStyleCnt="5"/>
      <dgm:spPr/>
      <dgm:t>
        <a:bodyPr/>
        <a:lstStyle/>
        <a:p>
          <a:endParaRPr lang="es-MX"/>
        </a:p>
      </dgm:t>
    </dgm:pt>
  </dgm:ptLst>
  <dgm:cxnLst>
    <dgm:cxn modelId="{4D664604-2219-48C3-A50E-57A9E62EF2CF}" type="presOf" srcId="{6590B2F1-8AD7-44DE-9209-0C6C561AF3BE}" destId="{0B9E410B-2CE4-4627-979D-86F86F30A8BB}" srcOrd="0" destOrd="0" presId="urn:microsoft.com/office/officeart/2005/8/layout/cycle2"/>
    <dgm:cxn modelId="{6A9127E0-7802-4BAE-8261-D52C7AAD4BFA}" type="presOf" srcId="{9991B78B-6FD3-43E1-9F5E-009DEAB873A4}" destId="{D319AADA-4637-4782-BB85-8AA2A1406F1F}" srcOrd="0" destOrd="0" presId="urn:microsoft.com/office/officeart/2005/8/layout/cycle2"/>
    <dgm:cxn modelId="{7E7EF8C0-B7DD-46E9-B4C5-F35EADB3BB63}" srcId="{4BC3E939-68CE-42E0-8391-C8B1D312E47A}" destId="{6590B2F1-8AD7-44DE-9209-0C6C561AF3BE}" srcOrd="1" destOrd="0" parTransId="{BEC32E33-66B3-4E58-9DBB-6AEA630CB832}" sibTransId="{BF0803DC-41CD-46A2-B76F-0E4CE0903B84}"/>
    <dgm:cxn modelId="{38565A23-D1C6-4DBC-9E3E-E975C3BB73BD}" type="presOf" srcId="{BF0803DC-41CD-46A2-B76F-0E4CE0903B84}" destId="{38BCABD4-B52A-48DB-91C7-B83F4A7E9177}" srcOrd="1" destOrd="0" presId="urn:microsoft.com/office/officeart/2005/8/layout/cycle2"/>
    <dgm:cxn modelId="{171FA664-FC17-46B6-8D58-604DCC7D3C08}" type="presOf" srcId="{63EFB24A-1162-45D1-9CC0-251668D1255A}" destId="{C2AA5CC9-67B2-4B8A-8FF5-CAAF6F8D33CB}" srcOrd="1" destOrd="0" presId="urn:microsoft.com/office/officeart/2005/8/layout/cycle2"/>
    <dgm:cxn modelId="{99A1D548-9DCF-4995-A535-FB4E3C1B210A}" type="presOf" srcId="{4BB7340C-A450-43CA-8D0F-DC6DEE9F12D7}" destId="{E2E1CF85-8866-41BB-A8CA-952188458C86}" srcOrd="1" destOrd="0" presId="urn:microsoft.com/office/officeart/2005/8/layout/cycle2"/>
    <dgm:cxn modelId="{066E21CA-A9C9-4946-A0CA-98F2B9200D58}" type="presOf" srcId="{C949E8B6-EC28-4FFB-8B97-E7BF34EF1E25}" destId="{22E44DCF-6358-4B69-9773-68C0043D63AC}" srcOrd="1" destOrd="0" presId="urn:microsoft.com/office/officeart/2005/8/layout/cycle2"/>
    <dgm:cxn modelId="{8BE192DB-CE70-4228-83F6-8E3A6976266E}" type="presOf" srcId="{34569665-B0C0-47E7-B80E-04D2C32E9BEE}" destId="{6B0B44E6-2412-449A-AD98-7B02DD4F0DFC}" srcOrd="0" destOrd="0" presId="urn:microsoft.com/office/officeart/2005/8/layout/cycle2"/>
    <dgm:cxn modelId="{0E6F27C1-A514-4994-AA59-1F309862B62A}" type="presOf" srcId="{BF0803DC-41CD-46A2-B76F-0E4CE0903B84}" destId="{9E9D4EBB-70D6-46CC-B4F0-C5E9177C1400}" srcOrd="0" destOrd="0" presId="urn:microsoft.com/office/officeart/2005/8/layout/cycle2"/>
    <dgm:cxn modelId="{895EBD00-B290-4F5F-B0A8-3A9104D9D06F}" type="presOf" srcId="{0B4119C0-46B6-475A-9952-7561CD67AA83}" destId="{1286B3DE-1D18-4C6B-BEAB-79BA01092609}" srcOrd="0" destOrd="0" presId="urn:microsoft.com/office/officeart/2005/8/layout/cycle2"/>
    <dgm:cxn modelId="{71B2E298-FA7E-4934-9D54-EEE098FF7ED6}" type="presOf" srcId="{4BB7340C-A450-43CA-8D0F-DC6DEE9F12D7}" destId="{AB8E4092-B133-498E-BA80-3F9E8B8E8C1E}" srcOrd="0" destOrd="0" presId="urn:microsoft.com/office/officeart/2005/8/layout/cycle2"/>
    <dgm:cxn modelId="{B677525E-D380-4407-88A5-D70231DC03AA}" srcId="{4BC3E939-68CE-42E0-8391-C8B1D312E47A}" destId="{9991B78B-6FD3-43E1-9F5E-009DEAB873A4}" srcOrd="4" destOrd="0" parTransId="{3E7880CB-C52A-499A-98A7-35F405187947}" sibTransId="{63EFB24A-1162-45D1-9CC0-251668D1255A}"/>
    <dgm:cxn modelId="{5DA1C761-82C8-4538-97C1-B4860E46E1CF}" type="presOf" srcId="{B5318557-13E7-49C2-A4BD-BEA37A73F925}" destId="{B07B0590-3452-4EC3-8C3C-4C10F0045794}" srcOrd="0" destOrd="0" presId="urn:microsoft.com/office/officeart/2005/8/layout/cycle2"/>
    <dgm:cxn modelId="{57DAB2FF-C5A5-4D92-997F-6C497828EED1}" type="presOf" srcId="{4BC3E939-68CE-42E0-8391-C8B1D312E47A}" destId="{B7FBDCC0-1150-4C61-95A0-34DDAADD9F04}" srcOrd="0" destOrd="0" presId="urn:microsoft.com/office/officeart/2005/8/layout/cycle2"/>
    <dgm:cxn modelId="{D43859DC-7740-4D99-96C4-FF5C9CBAFA61}" srcId="{4BC3E939-68CE-42E0-8391-C8B1D312E47A}" destId="{B5318557-13E7-49C2-A4BD-BEA37A73F925}" srcOrd="0" destOrd="0" parTransId="{8F75B419-4607-4C5E-808D-1B6CFAE30F8D}" sibTransId="{4BB7340C-A450-43CA-8D0F-DC6DEE9F12D7}"/>
    <dgm:cxn modelId="{BA74DFD4-27F2-49D4-B4AF-CC5D4DCD25F1}" type="presOf" srcId="{C949E8B6-EC28-4FFB-8B97-E7BF34EF1E25}" destId="{F50BA432-E02F-46A8-A443-C5F379B7B4A4}" srcOrd="0" destOrd="0" presId="urn:microsoft.com/office/officeart/2005/8/layout/cycle2"/>
    <dgm:cxn modelId="{C1E0AEAB-46CB-4695-9F43-2C9FDB072320}" type="presOf" srcId="{461C8F2B-E58B-4697-BCF2-F7B3E22ED203}" destId="{168848BA-25E4-4C73-90E3-EE34F47EF268}" srcOrd="0" destOrd="0" presId="urn:microsoft.com/office/officeart/2005/8/layout/cycle2"/>
    <dgm:cxn modelId="{1DAA6E16-6A65-4FFC-A02C-95E6C3F19F3C}" type="presOf" srcId="{63EFB24A-1162-45D1-9CC0-251668D1255A}" destId="{91C539AE-6BA1-479D-A3DB-ABF953C69799}" srcOrd="0" destOrd="0" presId="urn:microsoft.com/office/officeart/2005/8/layout/cycle2"/>
    <dgm:cxn modelId="{508498C6-B486-4A99-BDF1-E02708795E31}" srcId="{4BC3E939-68CE-42E0-8391-C8B1D312E47A}" destId="{461C8F2B-E58B-4697-BCF2-F7B3E22ED203}" srcOrd="3" destOrd="0" parTransId="{EABE2544-474E-4CDB-8A00-95F45E7332AC}" sibTransId="{34569665-B0C0-47E7-B80E-04D2C32E9BEE}"/>
    <dgm:cxn modelId="{2251D7A0-61C8-42A2-B63F-AB85F9BA176F}" srcId="{4BC3E939-68CE-42E0-8391-C8B1D312E47A}" destId="{0B4119C0-46B6-475A-9952-7561CD67AA83}" srcOrd="2" destOrd="0" parTransId="{4EC3C661-13FB-4193-B78E-D1658049E029}" sibTransId="{C949E8B6-EC28-4FFB-8B97-E7BF34EF1E25}"/>
    <dgm:cxn modelId="{574B6E61-964E-4BD8-822A-72961A461758}" type="presOf" srcId="{34569665-B0C0-47E7-B80E-04D2C32E9BEE}" destId="{705F92C2-B971-4CEA-8602-1712E0A08053}" srcOrd="1" destOrd="0" presId="urn:microsoft.com/office/officeart/2005/8/layout/cycle2"/>
    <dgm:cxn modelId="{70146C7C-248F-4668-BAEC-3B39E714F969}" type="presParOf" srcId="{B7FBDCC0-1150-4C61-95A0-34DDAADD9F04}" destId="{B07B0590-3452-4EC3-8C3C-4C10F0045794}" srcOrd="0" destOrd="0" presId="urn:microsoft.com/office/officeart/2005/8/layout/cycle2"/>
    <dgm:cxn modelId="{47B8EA41-3ED4-4D66-9737-DFBB1C5E8721}" type="presParOf" srcId="{B7FBDCC0-1150-4C61-95A0-34DDAADD9F04}" destId="{AB8E4092-B133-498E-BA80-3F9E8B8E8C1E}" srcOrd="1" destOrd="0" presId="urn:microsoft.com/office/officeart/2005/8/layout/cycle2"/>
    <dgm:cxn modelId="{A86C2594-4919-4578-B327-4FDC67D401AC}" type="presParOf" srcId="{AB8E4092-B133-498E-BA80-3F9E8B8E8C1E}" destId="{E2E1CF85-8866-41BB-A8CA-952188458C86}" srcOrd="0" destOrd="0" presId="urn:microsoft.com/office/officeart/2005/8/layout/cycle2"/>
    <dgm:cxn modelId="{96FBF016-25B5-4754-B57B-71AF12115956}" type="presParOf" srcId="{B7FBDCC0-1150-4C61-95A0-34DDAADD9F04}" destId="{0B9E410B-2CE4-4627-979D-86F86F30A8BB}" srcOrd="2" destOrd="0" presId="urn:microsoft.com/office/officeart/2005/8/layout/cycle2"/>
    <dgm:cxn modelId="{23C8BD48-1068-4BBC-A71C-EEF6A6DD8724}" type="presParOf" srcId="{B7FBDCC0-1150-4C61-95A0-34DDAADD9F04}" destId="{9E9D4EBB-70D6-46CC-B4F0-C5E9177C1400}" srcOrd="3" destOrd="0" presId="urn:microsoft.com/office/officeart/2005/8/layout/cycle2"/>
    <dgm:cxn modelId="{91F3689F-3638-475B-BA74-E0564C67D1E4}" type="presParOf" srcId="{9E9D4EBB-70D6-46CC-B4F0-C5E9177C1400}" destId="{38BCABD4-B52A-48DB-91C7-B83F4A7E9177}" srcOrd="0" destOrd="0" presId="urn:microsoft.com/office/officeart/2005/8/layout/cycle2"/>
    <dgm:cxn modelId="{7D026361-930B-4CEF-941F-2D0BEF3CB3F8}" type="presParOf" srcId="{B7FBDCC0-1150-4C61-95A0-34DDAADD9F04}" destId="{1286B3DE-1D18-4C6B-BEAB-79BA01092609}" srcOrd="4" destOrd="0" presId="urn:microsoft.com/office/officeart/2005/8/layout/cycle2"/>
    <dgm:cxn modelId="{9944F899-E001-42DA-B339-66B993D1F5C7}" type="presParOf" srcId="{B7FBDCC0-1150-4C61-95A0-34DDAADD9F04}" destId="{F50BA432-E02F-46A8-A443-C5F379B7B4A4}" srcOrd="5" destOrd="0" presId="urn:microsoft.com/office/officeart/2005/8/layout/cycle2"/>
    <dgm:cxn modelId="{09F8957C-96CA-4F4E-9859-10C774703FDA}" type="presParOf" srcId="{F50BA432-E02F-46A8-A443-C5F379B7B4A4}" destId="{22E44DCF-6358-4B69-9773-68C0043D63AC}" srcOrd="0" destOrd="0" presId="urn:microsoft.com/office/officeart/2005/8/layout/cycle2"/>
    <dgm:cxn modelId="{D09F0584-6955-409E-8757-80DBFF072AE4}" type="presParOf" srcId="{B7FBDCC0-1150-4C61-95A0-34DDAADD9F04}" destId="{168848BA-25E4-4C73-90E3-EE34F47EF268}" srcOrd="6" destOrd="0" presId="urn:microsoft.com/office/officeart/2005/8/layout/cycle2"/>
    <dgm:cxn modelId="{E2939F11-C615-47C3-A6B1-DD1635F5D19B}" type="presParOf" srcId="{B7FBDCC0-1150-4C61-95A0-34DDAADD9F04}" destId="{6B0B44E6-2412-449A-AD98-7B02DD4F0DFC}" srcOrd="7" destOrd="0" presId="urn:microsoft.com/office/officeart/2005/8/layout/cycle2"/>
    <dgm:cxn modelId="{A91753FB-264E-463F-82CA-B351FFED7313}" type="presParOf" srcId="{6B0B44E6-2412-449A-AD98-7B02DD4F0DFC}" destId="{705F92C2-B971-4CEA-8602-1712E0A08053}" srcOrd="0" destOrd="0" presId="urn:microsoft.com/office/officeart/2005/8/layout/cycle2"/>
    <dgm:cxn modelId="{103AA020-01D6-4731-8F60-D1F7DC190869}" type="presParOf" srcId="{B7FBDCC0-1150-4C61-95A0-34DDAADD9F04}" destId="{D319AADA-4637-4782-BB85-8AA2A1406F1F}" srcOrd="8" destOrd="0" presId="urn:microsoft.com/office/officeart/2005/8/layout/cycle2"/>
    <dgm:cxn modelId="{5474D8C6-1D27-483B-81DA-1A7EBCFE7749}" type="presParOf" srcId="{B7FBDCC0-1150-4C61-95A0-34DDAADD9F04}" destId="{91C539AE-6BA1-479D-A3DB-ABF953C69799}" srcOrd="9" destOrd="0" presId="urn:microsoft.com/office/officeart/2005/8/layout/cycle2"/>
    <dgm:cxn modelId="{A5ED567E-D8D2-4EA8-A08F-AE82ABEF4BB6}" type="presParOf" srcId="{91C539AE-6BA1-479D-A3DB-ABF953C69799}" destId="{C2AA5CC9-67B2-4B8A-8FF5-CAAF6F8D33C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392EC1E-952F-4FAB-BF8C-E28159A57773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E9850564-EC05-4096-96AC-1B4AA52BF90C}">
      <dgm:prSet phldrT="[Texto]"/>
      <dgm:spPr/>
      <dgm:t>
        <a:bodyPr/>
        <a:lstStyle/>
        <a:p>
          <a:r>
            <a:rPr lang="es-MX" b="1" dirty="0" smtClean="0"/>
            <a:t>Convención </a:t>
          </a:r>
          <a:endParaRPr lang="es-MX" b="1" dirty="0"/>
        </a:p>
      </dgm:t>
    </dgm:pt>
    <dgm:pt modelId="{1718BCB2-2042-4D82-82D4-CE052D061F9D}" type="parTrans" cxnId="{8710356D-5AB1-464C-B893-4F5C09C306B0}">
      <dgm:prSet/>
      <dgm:spPr/>
      <dgm:t>
        <a:bodyPr/>
        <a:lstStyle/>
        <a:p>
          <a:endParaRPr lang="es-MX"/>
        </a:p>
      </dgm:t>
    </dgm:pt>
    <dgm:pt modelId="{B68ACCBC-0272-4E97-B442-40167A502B71}" type="sibTrans" cxnId="{8710356D-5AB1-464C-B893-4F5C09C306B0}">
      <dgm:prSet/>
      <dgm:spPr/>
      <dgm:t>
        <a:bodyPr/>
        <a:lstStyle/>
        <a:p>
          <a:endParaRPr lang="es-MX"/>
        </a:p>
      </dgm:t>
    </dgm:pt>
    <dgm:pt modelId="{EA7E8DC9-0385-4D27-8CF7-A43C7AF866FA}">
      <dgm:prSet phldrT="[Texto]"/>
      <dgm:spPr/>
      <dgm:t>
        <a:bodyPr/>
        <a:lstStyle/>
        <a:p>
          <a:r>
            <a:rPr lang="es-MX" b="1" dirty="0" smtClean="0"/>
            <a:t>Convenio </a:t>
          </a:r>
          <a:endParaRPr lang="es-MX" b="1" dirty="0"/>
        </a:p>
      </dgm:t>
    </dgm:pt>
    <dgm:pt modelId="{6833858A-777E-45AA-88C9-0C4C301BE3F1}" type="parTrans" cxnId="{3745D84A-7FA7-4AB9-8C30-E35F7DD066BB}">
      <dgm:prSet/>
      <dgm:spPr/>
      <dgm:t>
        <a:bodyPr/>
        <a:lstStyle/>
        <a:p>
          <a:endParaRPr lang="es-MX"/>
        </a:p>
      </dgm:t>
    </dgm:pt>
    <dgm:pt modelId="{5005459E-0580-402C-A51F-AD05862E2B60}" type="sibTrans" cxnId="{3745D84A-7FA7-4AB9-8C30-E35F7DD066BB}">
      <dgm:prSet/>
      <dgm:spPr/>
      <dgm:t>
        <a:bodyPr/>
        <a:lstStyle/>
        <a:p>
          <a:endParaRPr lang="es-MX"/>
        </a:p>
      </dgm:t>
    </dgm:pt>
    <dgm:pt modelId="{82BA1987-0ED6-468D-A8C6-1B332D4327E0}">
      <dgm:prSet phldrT="[Texto]"/>
      <dgm:spPr/>
      <dgm:t>
        <a:bodyPr/>
        <a:lstStyle/>
        <a:p>
          <a:r>
            <a:rPr lang="es-MX" b="1" dirty="0" smtClean="0"/>
            <a:t>Tratado</a:t>
          </a:r>
          <a:endParaRPr lang="es-MX" b="1" dirty="0"/>
        </a:p>
      </dgm:t>
    </dgm:pt>
    <dgm:pt modelId="{2D0903CB-6B9E-44DD-A640-0A39D94F4326}" type="parTrans" cxnId="{361EC8D0-B693-4E27-949B-5994266D4781}">
      <dgm:prSet/>
      <dgm:spPr/>
      <dgm:t>
        <a:bodyPr/>
        <a:lstStyle/>
        <a:p>
          <a:endParaRPr lang="es-MX"/>
        </a:p>
      </dgm:t>
    </dgm:pt>
    <dgm:pt modelId="{04445DB3-0AFA-4B3B-892D-D52EFC4CE2FD}" type="sibTrans" cxnId="{361EC8D0-B693-4E27-949B-5994266D4781}">
      <dgm:prSet/>
      <dgm:spPr/>
      <dgm:t>
        <a:bodyPr/>
        <a:lstStyle/>
        <a:p>
          <a:endParaRPr lang="es-MX"/>
        </a:p>
      </dgm:t>
    </dgm:pt>
    <dgm:pt modelId="{8FF6EA0C-4D94-4436-84BA-22DB86379DC0}">
      <dgm:prSet custT="1"/>
      <dgm:spPr/>
      <dgm:t>
        <a:bodyPr/>
        <a:lstStyle/>
        <a:p>
          <a:r>
            <a:rPr lang="es-MX" sz="3200" b="1" dirty="0" smtClean="0"/>
            <a:t>Estatuto, Multilaterales</a:t>
          </a:r>
          <a:endParaRPr lang="es-MX" sz="3200" b="1" dirty="0"/>
        </a:p>
      </dgm:t>
    </dgm:pt>
    <dgm:pt modelId="{C479FAF0-E53D-43D1-AF4E-1927FBA842D6}" type="parTrans" cxnId="{1356A84F-D30E-42B2-9DCE-D7EE6CAF5430}">
      <dgm:prSet/>
      <dgm:spPr/>
      <dgm:t>
        <a:bodyPr/>
        <a:lstStyle/>
        <a:p>
          <a:endParaRPr lang="es-MX"/>
        </a:p>
      </dgm:t>
    </dgm:pt>
    <dgm:pt modelId="{17173662-A840-446B-AB85-DDE4FEBF7983}" type="sibTrans" cxnId="{1356A84F-D30E-42B2-9DCE-D7EE6CAF5430}">
      <dgm:prSet/>
      <dgm:spPr/>
      <dgm:t>
        <a:bodyPr/>
        <a:lstStyle/>
        <a:p>
          <a:endParaRPr lang="es-MX"/>
        </a:p>
      </dgm:t>
    </dgm:pt>
    <dgm:pt modelId="{4897BB42-E4EA-47FD-8377-CFF249B1AEFD}">
      <dgm:prSet custT="1"/>
      <dgm:spPr/>
      <dgm:t>
        <a:bodyPr/>
        <a:lstStyle/>
        <a:p>
          <a:r>
            <a:rPr lang="es-MX" sz="3200" b="1" dirty="0" smtClean="0"/>
            <a:t>Protocolo, Bilaterales</a:t>
          </a:r>
          <a:endParaRPr lang="es-MX" sz="3200" b="1" dirty="0"/>
        </a:p>
      </dgm:t>
    </dgm:pt>
    <dgm:pt modelId="{CD897215-0D03-41D4-BDD8-19D68584A882}" type="parTrans" cxnId="{25A847A8-990C-4A85-ADCF-F7677434C1DE}">
      <dgm:prSet/>
      <dgm:spPr/>
      <dgm:t>
        <a:bodyPr/>
        <a:lstStyle/>
        <a:p>
          <a:endParaRPr lang="es-MX"/>
        </a:p>
      </dgm:t>
    </dgm:pt>
    <dgm:pt modelId="{DD902426-1836-4C82-9FDD-8B9E59F43A8F}" type="sibTrans" cxnId="{25A847A8-990C-4A85-ADCF-F7677434C1DE}">
      <dgm:prSet/>
      <dgm:spPr/>
      <dgm:t>
        <a:bodyPr/>
        <a:lstStyle/>
        <a:p>
          <a:endParaRPr lang="es-MX"/>
        </a:p>
      </dgm:t>
    </dgm:pt>
    <dgm:pt modelId="{00FE1138-D3BF-41E2-AF94-AFF3A61AC903}">
      <dgm:prSet custT="1"/>
      <dgm:spPr/>
      <dgm:t>
        <a:bodyPr/>
        <a:lstStyle/>
        <a:p>
          <a:r>
            <a:rPr lang="es-MX" sz="3200" b="1" dirty="0" smtClean="0"/>
            <a:t>Carta, Bilaterales y Multilaterales.</a:t>
          </a:r>
          <a:endParaRPr lang="es-MX" sz="3200" b="1" dirty="0"/>
        </a:p>
      </dgm:t>
    </dgm:pt>
    <dgm:pt modelId="{EA15AE81-90D7-4B40-BA31-7127861DCE0F}" type="parTrans" cxnId="{8DB089EC-5720-463C-AFBE-3141EF183F20}">
      <dgm:prSet/>
      <dgm:spPr/>
      <dgm:t>
        <a:bodyPr/>
        <a:lstStyle/>
        <a:p>
          <a:endParaRPr lang="es-MX"/>
        </a:p>
      </dgm:t>
    </dgm:pt>
    <dgm:pt modelId="{7676A76E-DAD1-4E37-847A-90109F7D28E9}" type="sibTrans" cxnId="{8DB089EC-5720-463C-AFBE-3141EF183F20}">
      <dgm:prSet/>
      <dgm:spPr/>
      <dgm:t>
        <a:bodyPr/>
        <a:lstStyle/>
        <a:p>
          <a:endParaRPr lang="es-MX"/>
        </a:p>
      </dgm:t>
    </dgm:pt>
    <dgm:pt modelId="{BCEBAF77-C9B3-4E1F-9822-634DEBDFA145}">
      <dgm:prSet/>
      <dgm:spPr/>
      <dgm:t>
        <a:bodyPr/>
        <a:lstStyle/>
        <a:p>
          <a:r>
            <a:rPr lang="es-MX" b="1" dirty="0" smtClean="0"/>
            <a:t>Acuerdo</a:t>
          </a:r>
          <a:endParaRPr lang="es-MX" b="1" dirty="0"/>
        </a:p>
      </dgm:t>
    </dgm:pt>
    <dgm:pt modelId="{6D79902E-E181-4612-BCCF-5CDECAD4F98D}" type="parTrans" cxnId="{F5482BFC-5F58-4312-BE65-41B04C56477C}">
      <dgm:prSet/>
      <dgm:spPr/>
      <dgm:t>
        <a:bodyPr/>
        <a:lstStyle/>
        <a:p>
          <a:endParaRPr lang="es-MX"/>
        </a:p>
      </dgm:t>
    </dgm:pt>
    <dgm:pt modelId="{F1A8EB9A-2D1B-449D-8B15-3A0523D8593A}" type="sibTrans" cxnId="{F5482BFC-5F58-4312-BE65-41B04C56477C}">
      <dgm:prSet/>
      <dgm:spPr/>
      <dgm:t>
        <a:bodyPr/>
        <a:lstStyle/>
        <a:p>
          <a:endParaRPr lang="es-MX"/>
        </a:p>
      </dgm:t>
    </dgm:pt>
    <dgm:pt modelId="{19217695-E890-4489-B4BF-C3D8278CF4B8}">
      <dgm:prSet/>
      <dgm:spPr/>
      <dgm:t>
        <a:bodyPr/>
        <a:lstStyle/>
        <a:p>
          <a:r>
            <a:rPr lang="es-MX" b="1" dirty="0" smtClean="0"/>
            <a:t>Declaración, Bilaterales.</a:t>
          </a:r>
          <a:endParaRPr lang="es-MX" b="1" dirty="0"/>
        </a:p>
      </dgm:t>
    </dgm:pt>
    <dgm:pt modelId="{4E202AE7-3D84-4BC6-B3A4-AA0C4D9C4600}" type="parTrans" cxnId="{53EF853E-ED8C-4A25-94F0-53D55389C854}">
      <dgm:prSet/>
      <dgm:spPr/>
      <dgm:t>
        <a:bodyPr/>
        <a:lstStyle/>
        <a:p>
          <a:endParaRPr lang="es-MX"/>
        </a:p>
      </dgm:t>
    </dgm:pt>
    <dgm:pt modelId="{1C1341C3-20B0-41C0-BFB9-DC2E7C68D7B9}" type="sibTrans" cxnId="{53EF853E-ED8C-4A25-94F0-53D55389C854}">
      <dgm:prSet/>
      <dgm:spPr/>
      <dgm:t>
        <a:bodyPr/>
        <a:lstStyle/>
        <a:p>
          <a:endParaRPr lang="es-MX"/>
        </a:p>
      </dgm:t>
    </dgm:pt>
    <dgm:pt modelId="{4F125728-BABE-4841-9472-726BC6B28AF6}">
      <dgm:prSet/>
      <dgm:spPr/>
      <dgm:t>
        <a:bodyPr/>
        <a:lstStyle/>
        <a:p>
          <a:r>
            <a:rPr lang="es-MX" b="1" dirty="0" smtClean="0"/>
            <a:t>Protocolo</a:t>
          </a:r>
          <a:endParaRPr lang="es-MX" b="1" dirty="0"/>
        </a:p>
      </dgm:t>
    </dgm:pt>
    <dgm:pt modelId="{18EED934-53DB-45A1-A8DB-F0C9000E0FA0}" type="parTrans" cxnId="{BA7E9925-0160-46BD-985E-10B1B8E2CE17}">
      <dgm:prSet/>
      <dgm:spPr/>
      <dgm:t>
        <a:bodyPr/>
        <a:lstStyle/>
        <a:p>
          <a:endParaRPr lang="es-MX"/>
        </a:p>
      </dgm:t>
    </dgm:pt>
    <dgm:pt modelId="{78C88640-A1C0-4367-8BEA-473010EC6BB9}" type="sibTrans" cxnId="{BA7E9925-0160-46BD-985E-10B1B8E2CE17}">
      <dgm:prSet/>
      <dgm:spPr/>
      <dgm:t>
        <a:bodyPr/>
        <a:lstStyle/>
        <a:p>
          <a:endParaRPr lang="es-MX"/>
        </a:p>
      </dgm:t>
    </dgm:pt>
    <dgm:pt modelId="{8737961A-CBA5-47B3-9A12-A54D58024A58}">
      <dgm:prSet/>
      <dgm:spPr/>
      <dgm:t>
        <a:bodyPr/>
        <a:lstStyle/>
        <a:p>
          <a:r>
            <a:rPr lang="es-MX" b="1" smtClean="0"/>
            <a:t>Complementario</a:t>
          </a:r>
          <a:endParaRPr lang="es-MX"/>
        </a:p>
      </dgm:t>
    </dgm:pt>
    <dgm:pt modelId="{E05036E7-C097-4661-AE11-748F6DA6DE78}" type="parTrans" cxnId="{B261A1C3-33BD-4DF7-AA86-8A40C4E02CB9}">
      <dgm:prSet/>
      <dgm:spPr/>
      <dgm:t>
        <a:bodyPr/>
        <a:lstStyle/>
        <a:p>
          <a:endParaRPr lang="es-MX"/>
        </a:p>
      </dgm:t>
    </dgm:pt>
    <dgm:pt modelId="{D7D1D982-F85F-43B6-AEAD-9B217F12FC7F}" type="sibTrans" cxnId="{B261A1C3-33BD-4DF7-AA86-8A40C4E02CB9}">
      <dgm:prSet/>
      <dgm:spPr/>
      <dgm:t>
        <a:bodyPr/>
        <a:lstStyle/>
        <a:p>
          <a:endParaRPr lang="es-MX"/>
        </a:p>
      </dgm:t>
    </dgm:pt>
    <dgm:pt modelId="{611CF977-46D2-4AB7-8AD8-2CD6AC9963B0}">
      <dgm:prSet/>
      <dgm:spPr/>
      <dgm:t>
        <a:bodyPr/>
        <a:lstStyle/>
        <a:p>
          <a:r>
            <a:rPr lang="es-MX" b="1" smtClean="0"/>
            <a:t>(Bil o Mult)</a:t>
          </a:r>
          <a:endParaRPr lang="es-MX" b="1" dirty="0"/>
        </a:p>
      </dgm:t>
    </dgm:pt>
    <dgm:pt modelId="{78FC57D3-029A-40D8-9B03-96A5708F5D56}" type="parTrans" cxnId="{6EC99F78-9673-4C5F-9C7A-7A7FEF194118}">
      <dgm:prSet/>
      <dgm:spPr/>
      <dgm:t>
        <a:bodyPr/>
        <a:lstStyle/>
        <a:p>
          <a:endParaRPr lang="es-MX"/>
        </a:p>
      </dgm:t>
    </dgm:pt>
    <dgm:pt modelId="{B72BC48C-0E12-4E71-8429-4CEBDA4577B7}" type="sibTrans" cxnId="{6EC99F78-9673-4C5F-9C7A-7A7FEF194118}">
      <dgm:prSet/>
      <dgm:spPr/>
      <dgm:t>
        <a:bodyPr/>
        <a:lstStyle/>
        <a:p>
          <a:endParaRPr lang="es-MX"/>
        </a:p>
      </dgm:t>
    </dgm:pt>
    <dgm:pt modelId="{17BF1FFC-7946-407F-98EA-1C169D644149}" type="pres">
      <dgm:prSet presAssocID="{2392EC1E-952F-4FAB-BF8C-E28159A5777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3CAFC8F-967F-47FA-8A09-CB64ED4CC98E}" type="pres">
      <dgm:prSet presAssocID="{E9850564-EC05-4096-96AC-1B4AA52BF90C}" presName="composite" presStyleCnt="0"/>
      <dgm:spPr/>
    </dgm:pt>
    <dgm:pt modelId="{4A2B6D1D-1B71-49A6-9809-0D1A0FE22EC7}" type="pres">
      <dgm:prSet presAssocID="{E9850564-EC05-4096-96AC-1B4AA52BF90C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3DA1BE-77AB-497D-954D-774E2A5168A6}" type="pres">
      <dgm:prSet presAssocID="{E9850564-EC05-4096-96AC-1B4AA52BF90C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A372FB-F9E5-4016-9749-620D9FD36ECB}" type="pres">
      <dgm:prSet presAssocID="{B68ACCBC-0272-4E97-B442-40167A502B71}" presName="sp" presStyleCnt="0"/>
      <dgm:spPr/>
    </dgm:pt>
    <dgm:pt modelId="{E836D7DE-1D94-419A-AA0C-438C8E32E8C6}" type="pres">
      <dgm:prSet presAssocID="{EA7E8DC9-0385-4D27-8CF7-A43C7AF866FA}" presName="composite" presStyleCnt="0"/>
      <dgm:spPr/>
    </dgm:pt>
    <dgm:pt modelId="{AC459867-666E-4A79-B879-FEF56DBBC525}" type="pres">
      <dgm:prSet presAssocID="{EA7E8DC9-0385-4D27-8CF7-A43C7AF866FA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7D22A23-DC6E-44B9-863F-1C90EE9987AD}" type="pres">
      <dgm:prSet presAssocID="{EA7E8DC9-0385-4D27-8CF7-A43C7AF866FA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6D1ED5-80AE-45BB-BF03-9FAC78494AED}" type="pres">
      <dgm:prSet presAssocID="{5005459E-0580-402C-A51F-AD05862E2B60}" presName="sp" presStyleCnt="0"/>
      <dgm:spPr/>
    </dgm:pt>
    <dgm:pt modelId="{0DC5811D-3F71-4238-AAF6-845050F8BDF8}" type="pres">
      <dgm:prSet presAssocID="{82BA1987-0ED6-468D-A8C6-1B332D4327E0}" presName="composite" presStyleCnt="0"/>
      <dgm:spPr/>
    </dgm:pt>
    <dgm:pt modelId="{480B9EA9-803F-4EB2-9476-0A390600F11C}" type="pres">
      <dgm:prSet presAssocID="{82BA1987-0ED6-468D-A8C6-1B332D4327E0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A2B790-DE8D-4A65-978F-EF3855E21722}" type="pres">
      <dgm:prSet presAssocID="{82BA1987-0ED6-468D-A8C6-1B332D4327E0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F6BF15-FFBF-4066-B2A6-6B5105CB0FC1}" type="pres">
      <dgm:prSet presAssocID="{04445DB3-0AFA-4B3B-892D-D52EFC4CE2FD}" presName="sp" presStyleCnt="0"/>
      <dgm:spPr/>
    </dgm:pt>
    <dgm:pt modelId="{A6E730BD-F776-49B3-BB44-F152E160FF56}" type="pres">
      <dgm:prSet presAssocID="{BCEBAF77-C9B3-4E1F-9822-634DEBDFA145}" presName="composite" presStyleCnt="0"/>
      <dgm:spPr/>
    </dgm:pt>
    <dgm:pt modelId="{D59F24B5-76BC-4B04-B33A-722C25253377}" type="pres">
      <dgm:prSet presAssocID="{BCEBAF77-C9B3-4E1F-9822-634DEBDFA145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ADFB69-F28D-4863-82F5-DCD53C784FC8}" type="pres">
      <dgm:prSet presAssocID="{BCEBAF77-C9B3-4E1F-9822-634DEBDFA145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031925-7080-40BA-B40D-C837A538B8C0}" type="pres">
      <dgm:prSet presAssocID="{F1A8EB9A-2D1B-449D-8B15-3A0523D8593A}" presName="sp" presStyleCnt="0"/>
      <dgm:spPr/>
    </dgm:pt>
    <dgm:pt modelId="{3A501593-D69D-4EEB-A463-DD9919BEFEDA}" type="pres">
      <dgm:prSet presAssocID="{4F125728-BABE-4841-9472-726BC6B28AF6}" presName="composite" presStyleCnt="0"/>
      <dgm:spPr/>
    </dgm:pt>
    <dgm:pt modelId="{F642531F-40AC-45C7-BC06-5130571DFEA0}" type="pres">
      <dgm:prSet presAssocID="{4F125728-BABE-4841-9472-726BC6B28AF6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E7F3143-1E9C-4DC1-8B7B-EDAB9AE4AA0A}" type="pres">
      <dgm:prSet presAssocID="{4F125728-BABE-4841-9472-726BC6B28AF6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5846327-D052-4F2A-B8FC-079083121F83}" type="presOf" srcId="{00FE1138-D3BF-41E2-AF94-AFF3A61AC903}" destId="{32A2B790-DE8D-4A65-978F-EF3855E21722}" srcOrd="0" destOrd="0" presId="urn:microsoft.com/office/officeart/2005/8/layout/chevron2"/>
    <dgm:cxn modelId="{19943337-0B15-402B-B2A7-53B3F4E2F6CC}" type="presOf" srcId="{E9850564-EC05-4096-96AC-1B4AA52BF90C}" destId="{4A2B6D1D-1B71-49A6-9809-0D1A0FE22EC7}" srcOrd="0" destOrd="0" presId="urn:microsoft.com/office/officeart/2005/8/layout/chevron2"/>
    <dgm:cxn modelId="{53EF853E-ED8C-4A25-94F0-53D55389C854}" srcId="{BCEBAF77-C9B3-4E1F-9822-634DEBDFA145}" destId="{19217695-E890-4489-B4BF-C3D8278CF4B8}" srcOrd="0" destOrd="0" parTransId="{4E202AE7-3D84-4BC6-B3A4-AA0C4D9C4600}" sibTransId="{1C1341C3-20B0-41C0-BFB9-DC2E7C68D7B9}"/>
    <dgm:cxn modelId="{EF125C05-66D8-4014-8039-E0A263D7D557}" type="presOf" srcId="{8737961A-CBA5-47B3-9A12-A54D58024A58}" destId="{0E7F3143-1E9C-4DC1-8B7B-EDAB9AE4AA0A}" srcOrd="0" destOrd="0" presId="urn:microsoft.com/office/officeart/2005/8/layout/chevron2"/>
    <dgm:cxn modelId="{3E30A87F-7696-403E-A6E5-88AF16DEBDFB}" type="presOf" srcId="{8FF6EA0C-4D94-4436-84BA-22DB86379DC0}" destId="{283DA1BE-77AB-497D-954D-774E2A5168A6}" srcOrd="0" destOrd="0" presId="urn:microsoft.com/office/officeart/2005/8/layout/chevron2"/>
    <dgm:cxn modelId="{BBE36543-3E7E-4BC2-8DD6-88F44018955B}" type="presOf" srcId="{611CF977-46D2-4AB7-8AD8-2CD6AC9963B0}" destId="{0E7F3143-1E9C-4DC1-8B7B-EDAB9AE4AA0A}" srcOrd="0" destOrd="1" presId="urn:microsoft.com/office/officeart/2005/8/layout/chevron2"/>
    <dgm:cxn modelId="{8DB089EC-5720-463C-AFBE-3141EF183F20}" srcId="{82BA1987-0ED6-468D-A8C6-1B332D4327E0}" destId="{00FE1138-D3BF-41E2-AF94-AFF3A61AC903}" srcOrd="0" destOrd="0" parTransId="{EA15AE81-90D7-4B40-BA31-7127861DCE0F}" sibTransId="{7676A76E-DAD1-4E37-847A-90109F7D28E9}"/>
    <dgm:cxn modelId="{361EC8D0-B693-4E27-949B-5994266D4781}" srcId="{2392EC1E-952F-4FAB-BF8C-E28159A57773}" destId="{82BA1987-0ED6-468D-A8C6-1B332D4327E0}" srcOrd="2" destOrd="0" parTransId="{2D0903CB-6B9E-44DD-A640-0A39D94F4326}" sibTransId="{04445DB3-0AFA-4B3B-892D-D52EFC4CE2FD}"/>
    <dgm:cxn modelId="{25A847A8-990C-4A85-ADCF-F7677434C1DE}" srcId="{EA7E8DC9-0385-4D27-8CF7-A43C7AF866FA}" destId="{4897BB42-E4EA-47FD-8377-CFF249B1AEFD}" srcOrd="0" destOrd="0" parTransId="{CD897215-0D03-41D4-BDD8-19D68584A882}" sibTransId="{DD902426-1836-4C82-9FDD-8B9E59F43A8F}"/>
    <dgm:cxn modelId="{A573A889-0B35-4F48-9E3F-0186AB3F3B31}" type="presOf" srcId="{4897BB42-E4EA-47FD-8377-CFF249B1AEFD}" destId="{27D22A23-DC6E-44B9-863F-1C90EE9987AD}" srcOrd="0" destOrd="0" presId="urn:microsoft.com/office/officeart/2005/8/layout/chevron2"/>
    <dgm:cxn modelId="{14BF3043-A17B-44F2-98A4-92DB7E082D63}" type="presOf" srcId="{EA7E8DC9-0385-4D27-8CF7-A43C7AF866FA}" destId="{AC459867-666E-4A79-B879-FEF56DBBC525}" srcOrd="0" destOrd="0" presId="urn:microsoft.com/office/officeart/2005/8/layout/chevron2"/>
    <dgm:cxn modelId="{8710356D-5AB1-464C-B893-4F5C09C306B0}" srcId="{2392EC1E-952F-4FAB-BF8C-E28159A57773}" destId="{E9850564-EC05-4096-96AC-1B4AA52BF90C}" srcOrd="0" destOrd="0" parTransId="{1718BCB2-2042-4D82-82D4-CE052D061F9D}" sibTransId="{B68ACCBC-0272-4E97-B442-40167A502B71}"/>
    <dgm:cxn modelId="{DF63BC96-8A70-4206-BD01-2A2FC6670542}" type="presOf" srcId="{4F125728-BABE-4841-9472-726BC6B28AF6}" destId="{F642531F-40AC-45C7-BC06-5130571DFEA0}" srcOrd="0" destOrd="0" presId="urn:microsoft.com/office/officeart/2005/8/layout/chevron2"/>
    <dgm:cxn modelId="{1356A84F-D30E-42B2-9DCE-D7EE6CAF5430}" srcId="{E9850564-EC05-4096-96AC-1B4AA52BF90C}" destId="{8FF6EA0C-4D94-4436-84BA-22DB86379DC0}" srcOrd="0" destOrd="0" parTransId="{C479FAF0-E53D-43D1-AF4E-1927FBA842D6}" sibTransId="{17173662-A840-446B-AB85-DDE4FEBF7983}"/>
    <dgm:cxn modelId="{CD9FAC29-38B5-4CE2-ADBC-BCD4BF3671C1}" type="presOf" srcId="{BCEBAF77-C9B3-4E1F-9822-634DEBDFA145}" destId="{D59F24B5-76BC-4B04-B33A-722C25253377}" srcOrd="0" destOrd="0" presId="urn:microsoft.com/office/officeart/2005/8/layout/chevron2"/>
    <dgm:cxn modelId="{6EC99F78-9673-4C5F-9C7A-7A7FEF194118}" srcId="{4F125728-BABE-4841-9472-726BC6B28AF6}" destId="{611CF977-46D2-4AB7-8AD8-2CD6AC9963B0}" srcOrd="1" destOrd="0" parTransId="{78FC57D3-029A-40D8-9B03-96A5708F5D56}" sibTransId="{B72BC48C-0E12-4E71-8429-4CEBDA4577B7}"/>
    <dgm:cxn modelId="{D1AB6719-E9FD-480A-9024-1F607EBFBDB5}" type="presOf" srcId="{19217695-E890-4489-B4BF-C3D8278CF4B8}" destId="{B1ADFB69-F28D-4863-82F5-DCD53C784FC8}" srcOrd="0" destOrd="0" presId="urn:microsoft.com/office/officeart/2005/8/layout/chevron2"/>
    <dgm:cxn modelId="{BA7E9925-0160-46BD-985E-10B1B8E2CE17}" srcId="{2392EC1E-952F-4FAB-BF8C-E28159A57773}" destId="{4F125728-BABE-4841-9472-726BC6B28AF6}" srcOrd="4" destOrd="0" parTransId="{18EED934-53DB-45A1-A8DB-F0C9000E0FA0}" sibTransId="{78C88640-A1C0-4367-8BEA-473010EC6BB9}"/>
    <dgm:cxn modelId="{3745D84A-7FA7-4AB9-8C30-E35F7DD066BB}" srcId="{2392EC1E-952F-4FAB-BF8C-E28159A57773}" destId="{EA7E8DC9-0385-4D27-8CF7-A43C7AF866FA}" srcOrd="1" destOrd="0" parTransId="{6833858A-777E-45AA-88C9-0C4C301BE3F1}" sibTransId="{5005459E-0580-402C-A51F-AD05862E2B60}"/>
    <dgm:cxn modelId="{6E296056-F3DF-4468-826B-08A8D1C62BCA}" type="presOf" srcId="{2392EC1E-952F-4FAB-BF8C-E28159A57773}" destId="{17BF1FFC-7946-407F-98EA-1C169D644149}" srcOrd="0" destOrd="0" presId="urn:microsoft.com/office/officeart/2005/8/layout/chevron2"/>
    <dgm:cxn modelId="{B06B1217-9004-4B17-A686-4E5D93F96AB2}" type="presOf" srcId="{82BA1987-0ED6-468D-A8C6-1B332D4327E0}" destId="{480B9EA9-803F-4EB2-9476-0A390600F11C}" srcOrd="0" destOrd="0" presId="urn:microsoft.com/office/officeart/2005/8/layout/chevron2"/>
    <dgm:cxn modelId="{B261A1C3-33BD-4DF7-AA86-8A40C4E02CB9}" srcId="{4F125728-BABE-4841-9472-726BC6B28AF6}" destId="{8737961A-CBA5-47B3-9A12-A54D58024A58}" srcOrd="0" destOrd="0" parTransId="{E05036E7-C097-4661-AE11-748F6DA6DE78}" sibTransId="{D7D1D982-F85F-43B6-AEAD-9B217F12FC7F}"/>
    <dgm:cxn modelId="{F5482BFC-5F58-4312-BE65-41B04C56477C}" srcId="{2392EC1E-952F-4FAB-BF8C-E28159A57773}" destId="{BCEBAF77-C9B3-4E1F-9822-634DEBDFA145}" srcOrd="3" destOrd="0" parTransId="{6D79902E-E181-4612-BCCF-5CDECAD4F98D}" sibTransId="{F1A8EB9A-2D1B-449D-8B15-3A0523D8593A}"/>
    <dgm:cxn modelId="{43A2809A-45C6-451B-991E-46427FD937FA}" type="presParOf" srcId="{17BF1FFC-7946-407F-98EA-1C169D644149}" destId="{E3CAFC8F-967F-47FA-8A09-CB64ED4CC98E}" srcOrd="0" destOrd="0" presId="urn:microsoft.com/office/officeart/2005/8/layout/chevron2"/>
    <dgm:cxn modelId="{188ED1DF-9A2F-47CD-9106-1D69AD72359B}" type="presParOf" srcId="{E3CAFC8F-967F-47FA-8A09-CB64ED4CC98E}" destId="{4A2B6D1D-1B71-49A6-9809-0D1A0FE22EC7}" srcOrd="0" destOrd="0" presId="urn:microsoft.com/office/officeart/2005/8/layout/chevron2"/>
    <dgm:cxn modelId="{5687DA07-7831-4F24-8705-EF2BB10BCFC9}" type="presParOf" srcId="{E3CAFC8F-967F-47FA-8A09-CB64ED4CC98E}" destId="{283DA1BE-77AB-497D-954D-774E2A5168A6}" srcOrd="1" destOrd="0" presId="urn:microsoft.com/office/officeart/2005/8/layout/chevron2"/>
    <dgm:cxn modelId="{31B8C96C-5228-4F57-BB95-2B46F25F08AA}" type="presParOf" srcId="{17BF1FFC-7946-407F-98EA-1C169D644149}" destId="{CFA372FB-F9E5-4016-9749-620D9FD36ECB}" srcOrd="1" destOrd="0" presId="urn:microsoft.com/office/officeart/2005/8/layout/chevron2"/>
    <dgm:cxn modelId="{A3F5202B-D3FF-417E-8E8E-59FA02B9247A}" type="presParOf" srcId="{17BF1FFC-7946-407F-98EA-1C169D644149}" destId="{E836D7DE-1D94-419A-AA0C-438C8E32E8C6}" srcOrd="2" destOrd="0" presId="urn:microsoft.com/office/officeart/2005/8/layout/chevron2"/>
    <dgm:cxn modelId="{9EA51E62-5A8E-47A1-8D5C-3CC2485F9AC0}" type="presParOf" srcId="{E836D7DE-1D94-419A-AA0C-438C8E32E8C6}" destId="{AC459867-666E-4A79-B879-FEF56DBBC525}" srcOrd="0" destOrd="0" presId="urn:microsoft.com/office/officeart/2005/8/layout/chevron2"/>
    <dgm:cxn modelId="{222E2677-285E-470E-BDDD-69A35FC50493}" type="presParOf" srcId="{E836D7DE-1D94-419A-AA0C-438C8E32E8C6}" destId="{27D22A23-DC6E-44B9-863F-1C90EE9987AD}" srcOrd="1" destOrd="0" presId="urn:microsoft.com/office/officeart/2005/8/layout/chevron2"/>
    <dgm:cxn modelId="{E135C7BB-E213-4645-98B0-670EF317DF13}" type="presParOf" srcId="{17BF1FFC-7946-407F-98EA-1C169D644149}" destId="{136D1ED5-80AE-45BB-BF03-9FAC78494AED}" srcOrd="3" destOrd="0" presId="urn:microsoft.com/office/officeart/2005/8/layout/chevron2"/>
    <dgm:cxn modelId="{25138E53-9A7E-4B1B-8008-D6ABD23AD8F2}" type="presParOf" srcId="{17BF1FFC-7946-407F-98EA-1C169D644149}" destId="{0DC5811D-3F71-4238-AAF6-845050F8BDF8}" srcOrd="4" destOrd="0" presId="urn:microsoft.com/office/officeart/2005/8/layout/chevron2"/>
    <dgm:cxn modelId="{A3CE6110-2B6D-4B41-941A-CACEB55A2BC6}" type="presParOf" srcId="{0DC5811D-3F71-4238-AAF6-845050F8BDF8}" destId="{480B9EA9-803F-4EB2-9476-0A390600F11C}" srcOrd="0" destOrd="0" presId="urn:microsoft.com/office/officeart/2005/8/layout/chevron2"/>
    <dgm:cxn modelId="{D999007B-3390-4883-AD67-F22793D82A6E}" type="presParOf" srcId="{0DC5811D-3F71-4238-AAF6-845050F8BDF8}" destId="{32A2B790-DE8D-4A65-978F-EF3855E21722}" srcOrd="1" destOrd="0" presId="urn:microsoft.com/office/officeart/2005/8/layout/chevron2"/>
    <dgm:cxn modelId="{E64C1B11-27D6-4575-BFF6-941FFB461536}" type="presParOf" srcId="{17BF1FFC-7946-407F-98EA-1C169D644149}" destId="{01F6BF15-FFBF-4066-B2A6-6B5105CB0FC1}" srcOrd="5" destOrd="0" presId="urn:microsoft.com/office/officeart/2005/8/layout/chevron2"/>
    <dgm:cxn modelId="{1E9D204F-1373-4660-9C28-44B1CF568F43}" type="presParOf" srcId="{17BF1FFC-7946-407F-98EA-1C169D644149}" destId="{A6E730BD-F776-49B3-BB44-F152E160FF56}" srcOrd="6" destOrd="0" presId="urn:microsoft.com/office/officeart/2005/8/layout/chevron2"/>
    <dgm:cxn modelId="{BF465CB8-B1B8-44A1-B14F-A46FBC335278}" type="presParOf" srcId="{A6E730BD-F776-49B3-BB44-F152E160FF56}" destId="{D59F24B5-76BC-4B04-B33A-722C25253377}" srcOrd="0" destOrd="0" presId="urn:microsoft.com/office/officeart/2005/8/layout/chevron2"/>
    <dgm:cxn modelId="{2D383B75-5280-43EE-8511-FDAF861C3DBD}" type="presParOf" srcId="{A6E730BD-F776-49B3-BB44-F152E160FF56}" destId="{B1ADFB69-F28D-4863-82F5-DCD53C784FC8}" srcOrd="1" destOrd="0" presId="urn:microsoft.com/office/officeart/2005/8/layout/chevron2"/>
    <dgm:cxn modelId="{B3D3EB99-5819-4C45-9A74-305F968EBE8D}" type="presParOf" srcId="{17BF1FFC-7946-407F-98EA-1C169D644149}" destId="{E1031925-7080-40BA-B40D-C837A538B8C0}" srcOrd="7" destOrd="0" presId="urn:microsoft.com/office/officeart/2005/8/layout/chevron2"/>
    <dgm:cxn modelId="{34DB619C-6256-4A2F-942B-7065D7470302}" type="presParOf" srcId="{17BF1FFC-7946-407F-98EA-1C169D644149}" destId="{3A501593-D69D-4EEB-A463-DD9919BEFEDA}" srcOrd="8" destOrd="0" presId="urn:microsoft.com/office/officeart/2005/8/layout/chevron2"/>
    <dgm:cxn modelId="{1676D742-48EE-4BF9-AAAC-B984970D24F7}" type="presParOf" srcId="{3A501593-D69D-4EEB-A463-DD9919BEFEDA}" destId="{F642531F-40AC-45C7-BC06-5130571DFEA0}" srcOrd="0" destOrd="0" presId="urn:microsoft.com/office/officeart/2005/8/layout/chevron2"/>
    <dgm:cxn modelId="{7E151092-086F-4852-BDD5-7BDC51C78A4C}" type="presParOf" srcId="{3A501593-D69D-4EEB-A463-DD9919BEFEDA}" destId="{0E7F3143-1E9C-4DC1-8B7B-EDAB9AE4AA0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6EDF724-4295-4989-AC67-F15B70E56689}" type="doc">
      <dgm:prSet loTypeId="urn:microsoft.com/office/officeart/2005/8/layout/process1" loCatId="process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E2B78FBF-ACDF-433C-A34B-CA5CC2B75A9B}">
      <dgm:prSet phldrT="[Texto]"/>
      <dgm:spPr/>
      <dgm:t>
        <a:bodyPr/>
        <a:lstStyle/>
        <a:p>
          <a:r>
            <a:rPr lang="es-MX" b="1" dirty="0" smtClean="0"/>
            <a:t>Negociación</a:t>
          </a:r>
          <a:endParaRPr lang="es-MX" b="1" dirty="0"/>
        </a:p>
      </dgm:t>
    </dgm:pt>
    <dgm:pt modelId="{3DB549A9-E6D2-409F-B9E5-8A531C8973D2}" type="parTrans" cxnId="{0B16F3FF-BA1D-45DE-B7F2-D2B65E6ED17E}">
      <dgm:prSet/>
      <dgm:spPr/>
      <dgm:t>
        <a:bodyPr/>
        <a:lstStyle/>
        <a:p>
          <a:endParaRPr lang="es-MX"/>
        </a:p>
      </dgm:t>
    </dgm:pt>
    <dgm:pt modelId="{EBA12CE9-448E-4497-87A1-C5FF43B17D04}" type="sibTrans" cxnId="{0B16F3FF-BA1D-45DE-B7F2-D2B65E6ED17E}">
      <dgm:prSet/>
      <dgm:spPr/>
      <dgm:t>
        <a:bodyPr/>
        <a:lstStyle/>
        <a:p>
          <a:endParaRPr lang="es-MX"/>
        </a:p>
      </dgm:t>
    </dgm:pt>
    <dgm:pt modelId="{D1F6AC50-3F73-44EE-957C-3C44CF9B5FE3}">
      <dgm:prSet phldrT="[Texto]"/>
      <dgm:spPr/>
      <dgm:t>
        <a:bodyPr/>
        <a:lstStyle/>
        <a:p>
          <a:r>
            <a:rPr lang="es-MX" b="1" dirty="0" smtClean="0"/>
            <a:t>Operaciones Técnico-diplomático</a:t>
          </a:r>
          <a:endParaRPr lang="es-MX" b="1" dirty="0"/>
        </a:p>
      </dgm:t>
    </dgm:pt>
    <dgm:pt modelId="{AF04BA43-0E7F-45B5-82B9-6D8E34ADA887}" type="parTrans" cxnId="{643B2CD4-FE76-4206-987F-B6ADA4C08CE3}">
      <dgm:prSet/>
      <dgm:spPr/>
      <dgm:t>
        <a:bodyPr/>
        <a:lstStyle/>
        <a:p>
          <a:endParaRPr lang="es-MX"/>
        </a:p>
      </dgm:t>
    </dgm:pt>
    <dgm:pt modelId="{A6B6BF57-FCA6-4682-8533-0336B491DB8D}" type="sibTrans" cxnId="{643B2CD4-FE76-4206-987F-B6ADA4C08CE3}">
      <dgm:prSet/>
      <dgm:spPr/>
      <dgm:t>
        <a:bodyPr/>
        <a:lstStyle/>
        <a:p>
          <a:endParaRPr lang="es-MX"/>
        </a:p>
      </dgm:t>
    </dgm:pt>
    <dgm:pt modelId="{C6861DEE-1F52-46CD-A4C1-9A51D27994E5}">
      <dgm:prSet phldrT="[Texto]"/>
      <dgm:spPr/>
      <dgm:t>
        <a:bodyPr/>
        <a:lstStyle/>
        <a:p>
          <a:r>
            <a:rPr lang="es-MX" b="1" dirty="0" smtClean="0"/>
            <a:t>Definición del objetivo</a:t>
          </a:r>
          <a:endParaRPr lang="es-MX" b="1" dirty="0"/>
        </a:p>
      </dgm:t>
    </dgm:pt>
    <dgm:pt modelId="{D307575C-876E-4552-B7F4-F5981D6722D9}" type="parTrans" cxnId="{CF0E367C-29C9-4F16-9C81-53BFE23E7033}">
      <dgm:prSet/>
      <dgm:spPr/>
      <dgm:t>
        <a:bodyPr/>
        <a:lstStyle/>
        <a:p>
          <a:endParaRPr lang="es-MX"/>
        </a:p>
      </dgm:t>
    </dgm:pt>
    <dgm:pt modelId="{58D05045-E5E8-4137-B1D1-EF1942BFC3A4}" type="sibTrans" cxnId="{CF0E367C-29C9-4F16-9C81-53BFE23E7033}">
      <dgm:prSet/>
      <dgm:spPr/>
      <dgm:t>
        <a:bodyPr/>
        <a:lstStyle/>
        <a:p>
          <a:endParaRPr lang="es-MX"/>
        </a:p>
      </dgm:t>
    </dgm:pt>
    <dgm:pt modelId="{B0734649-E773-4E3F-BBE7-E345C3C0CD53}" type="pres">
      <dgm:prSet presAssocID="{B6EDF724-4295-4989-AC67-F15B70E5668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28E2F8D-EDA6-4C2A-9B4E-20BBEF921261}" type="pres">
      <dgm:prSet presAssocID="{E2B78FBF-ACDF-433C-A34B-CA5CC2B75A9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49CF9D-E9B0-4ABE-9220-99FFAB9AAD5A}" type="pres">
      <dgm:prSet presAssocID="{EBA12CE9-448E-4497-87A1-C5FF43B17D04}" presName="sibTrans" presStyleLbl="sibTrans2D1" presStyleIdx="0" presStyleCnt="2"/>
      <dgm:spPr/>
      <dgm:t>
        <a:bodyPr/>
        <a:lstStyle/>
        <a:p>
          <a:endParaRPr lang="es-MX"/>
        </a:p>
      </dgm:t>
    </dgm:pt>
    <dgm:pt modelId="{2672B7E5-B313-4AE0-95AC-9ACA195B9B20}" type="pres">
      <dgm:prSet presAssocID="{EBA12CE9-448E-4497-87A1-C5FF43B17D04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41906EE2-2FBD-4083-AFD3-E3399EF6B5E9}" type="pres">
      <dgm:prSet presAssocID="{D1F6AC50-3F73-44EE-957C-3C44CF9B5FE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6D3E1C-657A-4510-A8EA-BE3C92749A47}" type="pres">
      <dgm:prSet presAssocID="{A6B6BF57-FCA6-4682-8533-0336B491DB8D}" presName="sibTrans" presStyleLbl="sibTrans2D1" presStyleIdx="1" presStyleCnt="2"/>
      <dgm:spPr/>
      <dgm:t>
        <a:bodyPr/>
        <a:lstStyle/>
        <a:p>
          <a:endParaRPr lang="es-MX"/>
        </a:p>
      </dgm:t>
    </dgm:pt>
    <dgm:pt modelId="{FD405E50-AB3F-4F69-A3B8-371ECD39D96C}" type="pres">
      <dgm:prSet presAssocID="{A6B6BF57-FCA6-4682-8533-0336B491DB8D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C0D3ADB8-D29B-4FB3-8618-757A4BCE80E0}" type="pres">
      <dgm:prSet presAssocID="{C6861DEE-1F52-46CD-A4C1-9A51D27994E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0E37BB9-C1BD-4256-B02B-B4529FD4ED48}" type="presOf" srcId="{A6B6BF57-FCA6-4682-8533-0336B491DB8D}" destId="{516D3E1C-657A-4510-A8EA-BE3C92749A47}" srcOrd="0" destOrd="0" presId="urn:microsoft.com/office/officeart/2005/8/layout/process1"/>
    <dgm:cxn modelId="{5C0A9EBB-296E-435D-8C4B-F06BD54AC798}" type="presOf" srcId="{EBA12CE9-448E-4497-87A1-C5FF43B17D04}" destId="{2672B7E5-B313-4AE0-95AC-9ACA195B9B20}" srcOrd="1" destOrd="0" presId="urn:microsoft.com/office/officeart/2005/8/layout/process1"/>
    <dgm:cxn modelId="{0B16F3FF-BA1D-45DE-B7F2-D2B65E6ED17E}" srcId="{B6EDF724-4295-4989-AC67-F15B70E56689}" destId="{E2B78FBF-ACDF-433C-A34B-CA5CC2B75A9B}" srcOrd="0" destOrd="0" parTransId="{3DB549A9-E6D2-409F-B9E5-8A531C8973D2}" sibTransId="{EBA12CE9-448E-4497-87A1-C5FF43B17D04}"/>
    <dgm:cxn modelId="{643B2CD4-FE76-4206-987F-B6ADA4C08CE3}" srcId="{B6EDF724-4295-4989-AC67-F15B70E56689}" destId="{D1F6AC50-3F73-44EE-957C-3C44CF9B5FE3}" srcOrd="1" destOrd="0" parTransId="{AF04BA43-0E7F-45B5-82B9-6D8E34ADA887}" sibTransId="{A6B6BF57-FCA6-4682-8533-0336B491DB8D}"/>
    <dgm:cxn modelId="{FC287F40-CBA1-4A43-85F7-F2866666DBBF}" type="presOf" srcId="{B6EDF724-4295-4989-AC67-F15B70E56689}" destId="{B0734649-E773-4E3F-BBE7-E345C3C0CD53}" srcOrd="0" destOrd="0" presId="urn:microsoft.com/office/officeart/2005/8/layout/process1"/>
    <dgm:cxn modelId="{21F39CEF-454A-40D9-8E28-DD07613633C0}" type="presOf" srcId="{C6861DEE-1F52-46CD-A4C1-9A51D27994E5}" destId="{C0D3ADB8-D29B-4FB3-8618-757A4BCE80E0}" srcOrd="0" destOrd="0" presId="urn:microsoft.com/office/officeart/2005/8/layout/process1"/>
    <dgm:cxn modelId="{7A156FA1-995F-41C4-BAE0-5ABB488619D3}" type="presOf" srcId="{A6B6BF57-FCA6-4682-8533-0336B491DB8D}" destId="{FD405E50-AB3F-4F69-A3B8-371ECD39D96C}" srcOrd="1" destOrd="0" presId="urn:microsoft.com/office/officeart/2005/8/layout/process1"/>
    <dgm:cxn modelId="{CF0E367C-29C9-4F16-9C81-53BFE23E7033}" srcId="{B6EDF724-4295-4989-AC67-F15B70E56689}" destId="{C6861DEE-1F52-46CD-A4C1-9A51D27994E5}" srcOrd="2" destOrd="0" parTransId="{D307575C-876E-4552-B7F4-F5981D6722D9}" sibTransId="{58D05045-E5E8-4137-B1D1-EF1942BFC3A4}"/>
    <dgm:cxn modelId="{D5F999A3-0A66-4771-A360-9F7A8571CD34}" type="presOf" srcId="{D1F6AC50-3F73-44EE-957C-3C44CF9B5FE3}" destId="{41906EE2-2FBD-4083-AFD3-E3399EF6B5E9}" srcOrd="0" destOrd="0" presId="urn:microsoft.com/office/officeart/2005/8/layout/process1"/>
    <dgm:cxn modelId="{A005DD25-964E-4F8A-A700-64F19DACE31C}" type="presOf" srcId="{EBA12CE9-448E-4497-87A1-C5FF43B17D04}" destId="{CC49CF9D-E9B0-4ABE-9220-99FFAB9AAD5A}" srcOrd="0" destOrd="0" presId="urn:microsoft.com/office/officeart/2005/8/layout/process1"/>
    <dgm:cxn modelId="{3A5DFC77-F2F8-4624-A5A1-F8B7FE4BF4A0}" type="presOf" srcId="{E2B78FBF-ACDF-433C-A34B-CA5CC2B75A9B}" destId="{D28E2F8D-EDA6-4C2A-9B4E-20BBEF921261}" srcOrd="0" destOrd="0" presId="urn:microsoft.com/office/officeart/2005/8/layout/process1"/>
    <dgm:cxn modelId="{5D18A25C-98BD-49D1-911B-F63E6F290305}" type="presParOf" srcId="{B0734649-E773-4E3F-BBE7-E345C3C0CD53}" destId="{D28E2F8D-EDA6-4C2A-9B4E-20BBEF921261}" srcOrd="0" destOrd="0" presId="urn:microsoft.com/office/officeart/2005/8/layout/process1"/>
    <dgm:cxn modelId="{8B32C2FE-E944-4439-B1EF-CB711D9D6EB3}" type="presParOf" srcId="{B0734649-E773-4E3F-BBE7-E345C3C0CD53}" destId="{CC49CF9D-E9B0-4ABE-9220-99FFAB9AAD5A}" srcOrd="1" destOrd="0" presId="urn:microsoft.com/office/officeart/2005/8/layout/process1"/>
    <dgm:cxn modelId="{182825B8-BB71-46A1-9B5B-182FD8173A61}" type="presParOf" srcId="{CC49CF9D-E9B0-4ABE-9220-99FFAB9AAD5A}" destId="{2672B7E5-B313-4AE0-95AC-9ACA195B9B20}" srcOrd="0" destOrd="0" presId="urn:microsoft.com/office/officeart/2005/8/layout/process1"/>
    <dgm:cxn modelId="{4345CCEF-C768-4F7E-A899-9100780DBB7D}" type="presParOf" srcId="{B0734649-E773-4E3F-BBE7-E345C3C0CD53}" destId="{41906EE2-2FBD-4083-AFD3-E3399EF6B5E9}" srcOrd="2" destOrd="0" presId="urn:microsoft.com/office/officeart/2005/8/layout/process1"/>
    <dgm:cxn modelId="{F71597A2-DFC0-45C1-AC50-D9B17C76E4AD}" type="presParOf" srcId="{B0734649-E773-4E3F-BBE7-E345C3C0CD53}" destId="{516D3E1C-657A-4510-A8EA-BE3C92749A47}" srcOrd="3" destOrd="0" presId="urn:microsoft.com/office/officeart/2005/8/layout/process1"/>
    <dgm:cxn modelId="{CCFB1DEC-9A08-495A-BE0C-2937A5D822F0}" type="presParOf" srcId="{516D3E1C-657A-4510-A8EA-BE3C92749A47}" destId="{FD405E50-AB3F-4F69-A3B8-371ECD39D96C}" srcOrd="0" destOrd="0" presId="urn:microsoft.com/office/officeart/2005/8/layout/process1"/>
    <dgm:cxn modelId="{F3ADD76B-F756-4338-B6D7-65C09DB69349}" type="presParOf" srcId="{B0734649-E773-4E3F-BBE7-E345C3C0CD53}" destId="{C0D3ADB8-D29B-4FB3-8618-757A4BCE80E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5F891F-5866-4CBD-BB34-E55C20D73469}" type="doc">
      <dgm:prSet loTypeId="urn:microsoft.com/office/officeart/2005/8/layout/hList6" loCatId="list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endParaRPr lang="es-MX"/>
        </a:p>
      </dgm:t>
    </dgm:pt>
    <dgm:pt modelId="{CEB0E26A-32F7-4790-B1BD-4F8608395590}">
      <dgm:prSet phldrT="[Texto]"/>
      <dgm:spPr/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Adopción del texto</a:t>
          </a:r>
          <a:endParaRPr lang="es-MX" b="1" dirty="0">
            <a:solidFill>
              <a:schemeClr val="bg1"/>
            </a:solidFill>
          </a:endParaRPr>
        </a:p>
      </dgm:t>
    </dgm:pt>
    <dgm:pt modelId="{1C1579D4-23EE-452B-B8E7-316A1ABC8F39}" type="parTrans" cxnId="{E3F86BA4-48CB-426E-8473-30463B55A66D}">
      <dgm:prSet/>
      <dgm:spPr/>
      <dgm:t>
        <a:bodyPr/>
        <a:lstStyle/>
        <a:p>
          <a:endParaRPr lang="es-MX"/>
        </a:p>
      </dgm:t>
    </dgm:pt>
    <dgm:pt modelId="{325048E1-A8B0-4992-B0E1-5E3A21A647BE}" type="sibTrans" cxnId="{E3F86BA4-48CB-426E-8473-30463B55A66D}">
      <dgm:prSet/>
      <dgm:spPr/>
      <dgm:t>
        <a:bodyPr/>
        <a:lstStyle/>
        <a:p>
          <a:endParaRPr lang="es-MX"/>
        </a:p>
      </dgm:t>
    </dgm:pt>
    <dgm:pt modelId="{A833F7E2-8E58-40BD-913F-F99FFE7EC7A9}">
      <dgm:prSet phldrT="[Texto]"/>
      <dgm:spPr/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Firma Ad referéndum</a:t>
          </a:r>
        </a:p>
        <a:p>
          <a:r>
            <a:rPr lang="es-MX" b="1" dirty="0" smtClean="0">
              <a:solidFill>
                <a:schemeClr val="bg1"/>
              </a:solidFill>
            </a:rPr>
            <a:t>P. Poderes</a:t>
          </a:r>
          <a:endParaRPr lang="es-MX" b="1" dirty="0">
            <a:solidFill>
              <a:schemeClr val="bg1"/>
            </a:solidFill>
          </a:endParaRPr>
        </a:p>
      </dgm:t>
    </dgm:pt>
    <dgm:pt modelId="{0BFE5469-07AB-4955-A497-122D43E921A5}" type="sibTrans" cxnId="{0E800FB5-FB9A-4BAF-A108-B6C5D5954592}">
      <dgm:prSet/>
      <dgm:spPr/>
      <dgm:t>
        <a:bodyPr/>
        <a:lstStyle/>
        <a:p>
          <a:endParaRPr lang="es-MX"/>
        </a:p>
      </dgm:t>
    </dgm:pt>
    <dgm:pt modelId="{55FC8598-8DED-4ECF-9AC2-8CE0303EDB95}" type="parTrans" cxnId="{0E800FB5-FB9A-4BAF-A108-B6C5D5954592}">
      <dgm:prSet/>
      <dgm:spPr/>
      <dgm:t>
        <a:bodyPr/>
        <a:lstStyle/>
        <a:p>
          <a:endParaRPr lang="es-MX"/>
        </a:p>
      </dgm:t>
    </dgm:pt>
    <dgm:pt modelId="{B8B89C03-2577-44AE-BDDA-2876BBC003BC}">
      <dgm:prSet phldrT="[Texto]"/>
      <dgm:spPr/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Rúbrica</a:t>
          </a:r>
          <a:endParaRPr lang="es-MX" b="1" dirty="0">
            <a:solidFill>
              <a:schemeClr val="bg1"/>
            </a:solidFill>
          </a:endParaRPr>
        </a:p>
      </dgm:t>
    </dgm:pt>
    <dgm:pt modelId="{2532074B-4473-4ACF-8895-51AD1C43DD60}" type="sibTrans" cxnId="{648D29EB-B811-4D3A-AAF5-9C9F239C9E26}">
      <dgm:prSet/>
      <dgm:spPr/>
      <dgm:t>
        <a:bodyPr/>
        <a:lstStyle/>
        <a:p>
          <a:endParaRPr lang="es-MX"/>
        </a:p>
      </dgm:t>
    </dgm:pt>
    <dgm:pt modelId="{C0A6711C-B3CC-4199-ABF8-887936DAA9F1}" type="parTrans" cxnId="{648D29EB-B811-4D3A-AAF5-9C9F239C9E26}">
      <dgm:prSet/>
      <dgm:spPr/>
      <dgm:t>
        <a:bodyPr/>
        <a:lstStyle/>
        <a:p>
          <a:endParaRPr lang="es-MX"/>
        </a:p>
      </dgm:t>
    </dgm:pt>
    <dgm:pt modelId="{5CF61697-6482-4F1D-ACB8-A148A46A0B9E}">
      <dgm:prSet phldrT="[Texto]"/>
      <dgm:spPr/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Fe de la veracidad del texto acordado</a:t>
          </a:r>
          <a:endParaRPr lang="es-MX" b="1" dirty="0">
            <a:solidFill>
              <a:schemeClr val="bg1"/>
            </a:solidFill>
          </a:endParaRPr>
        </a:p>
      </dgm:t>
    </dgm:pt>
    <dgm:pt modelId="{9648744E-46E8-4E4B-9952-ACF8C627BFA5}" type="sibTrans" cxnId="{3191AAB1-0F56-4E99-ADD9-97C0A2CCD395}">
      <dgm:prSet/>
      <dgm:spPr/>
      <dgm:t>
        <a:bodyPr/>
        <a:lstStyle/>
        <a:p>
          <a:endParaRPr lang="es-MX"/>
        </a:p>
      </dgm:t>
    </dgm:pt>
    <dgm:pt modelId="{0ACE0DF6-88A3-45C3-9172-B7CAF6C25282}" type="parTrans" cxnId="{3191AAB1-0F56-4E99-ADD9-97C0A2CCD395}">
      <dgm:prSet/>
      <dgm:spPr/>
      <dgm:t>
        <a:bodyPr/>
        <a:lstStyle/>
        <a:p>
          <a:endParaRPr lang="es-MX"/>
        </a:p>
      </dgm:t>
    </dgm:pt>
    <dgm:pt modelId="{A39B36BA-0E19-4B37-A766-C4BB2B682921}">
      <dgm:prSet phldrT="[Texto]"/>
      <dgm:spPr/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Autenticación</a:t>
          </a:r>
          <a:endParaRPr lang="es-MX" b="1" dirty="0">
            <a:solidFill>
              <a:schemeClr val="bg1"/>
            </a:solidFill>
          </a:endParaRPr>
        </a:p>
      </dgm:t>
    </dgm:pt>
    <dgm:pt modelId="{94E54289-98AA-48BC-B115-89DD51434AE6}" type="sibTrans" cxnId="{006016F8-371A-4E1E-A2FB-C34ABF21D2DA}">
      <dgm:prSet/>
      <dgm:spPr/>
      <dgm:t>
        <a:bodyPr/>
        <a:lstStyle/>
        <a:p>
          <a:endParaRPr lang="es-MX"/>
        </a:p>
      </dgm:t>
    </dgm:pt>
    <dgm:pt modelId="{B9E7F5B4-1576-4B36-AC4E-2FE5D05DDEF1}" type="parTrans" cxnId="{006016F8-371A-4E1E-A2FB-C34ABF21D2DA}">
      <dgm:prSet/>
      <dgm:spPr/>
      <dgm:t>
        <a:bodyPr/>
        <a:lstStyle/>
        <a:p>
          <a:endParaRPr lang="es-MX"/>
        </a:p>
      </dgm:t>
    </dgm:pt>
    <dgm:pt modelId="{1D9F5898-6222-4EA4-B5E5-68C86D61A8A3}">
      <dgm:prSet phldrT="[Texto]"/>
      <dgm:spPr/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Redacción definitiva</a:t>
          </a:r>
          <a:endParaRPr lang="es-MX" b="1" dirty="0">
            <a:solidFill>
              <a:schemeClr val="bg1"/>
            </a:solidFill>
          </a:endParaRPr>
        </a:p>
      </dgm:t>
    </dgm:pt>
    <dgm:pt modelId="{4DB70E5E-6E10-45EE-827F-812EAFFAA278}" type="sibTrans" cxnId="{F6C6A0EE-923D-45DB-89B4-DA937900C372}">
      <dgm:prSet/>
      <dgm:spPr/>
      <dgm:t>
        <a:bodyPr/>
        <a:lstStyle/>
        <a:p>
          <a:endParaRPr lang="es-MX"/>
        </a:p>
      </dgm:t>
    </dgm:pt>
    <dgm:pt modelId="{4C5A26A3-7AC8-4251-8A0C-4847A2D9D7F6}" type="parTrans" cxnId="{F6C6A0EE-923D-45DB-89B4-DA937900C372}">
      <dgm:prSet/>
      <dgm:spPr/>
      <dgm:t>
        <a:bodyPr/>
        <a:lstStyle/>
        <a:p>
          <a:endParaRPr lang="es-MX"/>
        </a:p>
      </dgm:t>
    </dgm:pt>
    <dgm:pt modelId="{6EDE35C7-AD17-4EB0-B489-0306634446F5}">
      <dgm:prSet phldrT="[Texto]"/>
      <dgm:spPr/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Términos del Tratado</a:t>
          </a:r>
          <a:endParaRPr lang="es-MX" b="1" dirty="0">
            <a:solidFill>
              <a:schemeClr val="bg1"/>
            </a:solidFill>
          </a:endParaRPr>
        </a:p>
      </dgm:t>
    </dgm:pt>
    <dgm:pt modelId="{75E2EAF0-A1C6-40C0-B0B2-8501E363855C}" type="sibTrans" cxnId="{FF107C43-A2DF-4BA0-B32C-8CF95F2093C2}">
      <dgm:prSet/>
      <dgm:spPr/>
      <dgm:t>
        <a:bodyPr/>
        <a:lstStyle/>
        <a:p>
          <a:endParaRPr lang="es-MX"/>
        </a:p>
      </dgm:t>
    </dgm:pt>
    <dgm:pt modelId="{3B93860D-55DB-497B-9708-155F83AB7B9E}" type="parTrans" cxnId="{FF107C43-A2DF-4BA0-B32C-8CF95F2093C2}">
      <dgm:prSet/>
      <dgm:spPr/>
      <dgm:t>
        <a:bodyPr/>
        <a:lstStyle/>
        <a:p>
          <a:endParaRPr lang="es-MX"/>
        </a:p>
      </dgm:t>
    </dgm:pt>
    <dgm:pt modelId="{04F813A1-2833-41D5-94DC-D240D15AAE3D}" type="pres">
      <dgm:prSet presAssocID="{365F891F-5866-4CBD-BB34-E55C20D7346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8779DA0-900E-451A-A639-20BE716AAB38}" type="pres">
      <dgm:prSet presAssocID="{CEB0E26A-32F7-4790-B1BD-4F8608395590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911A17-044E-4CF8-82C2-6E21BE4F8AF0}" type="pres">
      <dgm:prSet presAssocID="{325048E1-A8B0-4992-B0E1-5E3A21A647BE}" presName="sibTrans" presStyleCnt="0"/>
      <dgm:spPr/>
    </dgm:pt>
    <dgm:pt modelId="{E26C3C57-B1D7-44E4-8500-533258CE6EA5}" type="pres">
      <dgm:prSet presAssocID="{6EDE35C7-AD17-4EB0-B489-0306634446F5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3344C5-B902-453A-88BA-CCCB89601371}" type="pres">
      <dgm:prSet presAssocID="{75E2EAF0-A1C6-40C0-B0B2-8501E363855C}" presName="sibTrans" presStyleCnt="0"/>
      <dgm:spPr/>
    </dgm:pt>
    <dgm:pt modelId="{4C90B381-19C0-4AC1-B8CE-E90A73DAC115}" type="pres">
      <dgm:prSet presAssocID="{1D9F5898-6222-4EA4-B5E5-68C86D61A8A3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992B7F-44DD-4339-91F0-5EAEC85EE0BF}" type="pres">
      <dgm:prSet presAssocID="{4DB70E5E-6E10-45EE-827F-812EAFFAA278}" presName="sibTrans" presStyleCnt="0"/>
      <dgm:spPr/>
    </dgm:pt>
    <dgm:pt modelId="{15770333-5B09-4E62-B4DA-B1A20CC3C729}" type="pres">
      <dgm:prSet presAssocID="{A39B36BA-0E19-4B37-A766-C4BB2B682921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5517A9-64DC-446B-B40A-029F1F1FB1E6}" type="pres">
      <dgm:prSet presAssocID="{94E54289-98AA-48BC-B115-89DD51434AE6}" presName="sibTrans" presStyleCnt="0"/>
      <dgm:spPr/>
    </dgm:pt>
    <dgm:pt modelId="{8BB22D30-7AD9-4DC8-9BFF-A462AAC81421}" type="pres">
      <dgm:prSet presAssocID="{5CF61697-6482-4F1D-ACB8-A148A46A0B9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045FF0-F23F-4F57-80A6-44D8DA9ABCD3}" type="pres">
      <dgm:prSet presAssocID="{9648744E-46E8-4E4B-9952-ACF8C627BFA5}" presName="sibTrans" presStyleCnt="0"/>
      <dgm:spPr/>
    </dgm:pt>
    <dgm:pt modelId="{DF98095C-EAD2-4FB2-8911-63CE26DE2A0A}" type="pres">
      <dgm:prSet presAssocID="{B8B89C03-2577-44AE-BDDA-2876BBC003BC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A4744D-B2BC-4604-81B0-1738AADEC1E1}" type="pres">
      <dgm:prSet presAssocID="{2532074B-4473-4ACF-8895-51AD1C43DD60}" presName="sibTrans" presStyleCnt="0"/>
      <dgm:spPr/>
    </dgm:pt>
    <dgm:pt modelId="{188FFCE0-D21F-4AC0-90CF-A0208A088B08}" type="pres">
      <dgm:prSet presAssocID="{A833F7E2-8E58-40BD-913F-F99FFE7EC7A9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F1CE3D7-C384-4491-BD98-FBF9589F0D68}" type="presOf" srcId="{B8B89C03-2577-44AE-BDDA-2876BBC003BC}" destId="{DF98095C-EAD2-4FB2-8911-63CE26DE2A0A}" srcOrd="0" destOrd="0" presId="urn:microsoft.com/office/officeart/2005/8/layout/hList6"/>
    <dgm:cxn modelId="{3191AAB1-0F56-4E99-ADD9-97C0A2CCD395}" srcId="{365F891F-5866-4CBD-BB34-E55C20D73469}" destId="{5CF61697-6482-4F1D-ACB8-A148A46A0B9E}" srcOrd="4" destOrd="0" parTransId="{0ACE0DF6-88A3-45C3-9172-B7CAF6C25282}" sibTransId="{9648744E-46E8-4E4B-9952-ACF8C627BFA5}"/>
    <dgm:cxn modelId="{FF107C43-A2DF-4BA0-B32C-8CF95F2093C2}" srcId="{365F891F-5866-4CBD-BB34-E55C20D73469}" destId="{6EDE35C7-AD17-4EB0-B489-0306634446F5}" srcOrd="1" destOrd="0" parTransId="{3B93860D-55DB-497B-9708-155F83AB7B9E}" sibTransId="{75E2EAF0-A1C6-40C0-B0B2-8501E363855C}"/>
    <dgm:cxn modelId="{F6C6A0EE-923D-45DB-89B4-DA937900C372}" srcId="{365F891F-5866-4CBD-BB34-E55C20D73469}" destId="{1D9F5898-6222-4EA4-B5E5-68C86D61A8A3}" srcOrd="2" destOrd="0" parTransId="{4C5A26A3-7AC8-4251-8A0C-4847A2D9D7F6}" sibTransId="{4DB70E5E-6E10-45EE-827F-812EAFFAA278}"/>
    <dgm:cxn modelId="{BDD7FE1C-43C0-4BAC-8636-7F51CBC97783}" type="presOf" srcId="{A833F7E2-8E58-40BD-913F-F99FFE7EC7A9}" destId="{188FFCE0-D21F-4AC0-90CF-A0208A088B08}" srcOrd="0" destOrd="0" presId="urn:microsoft.com/office/officeart/2005/8/layout/hList6"/>
    <dgm:cxn modelId="{4C54C1DB-BA0B-4C3B-9CEC-2F1FFFF98680}" type="presOf" srcId="{1D9F5898-6222-4EA4-B5E5-68C86D61A8A3}" destId="{4C90B381-19C0-4AC1-B8CE-E90A73DAC115}" srcOrd="0" destOrd="0" presId="urn:microsoft.com/office/officeart/2005/8/layout/hList6"/>
    <dgm:cxn modelId="{1FB6726A-D52E-44B5-84D7-42049C7521C2}" type="presOf" srcId="{5CF61697-6482-4F1D-ACB8-A148A46A0B9E}" destId="{8BB22D30-7AD9-4DC8-9BFF-A462AAC81421}" srcOrd="0" destOrd="0" presId="urn:microsoft.com/office/officeart/2005/8/layout/hList6"/>
    <dgm:cxn modelId="{648D29EB-B811-4D3A-AAF5-9C9F239C9E26}" srcId="{365F891F-5866-4CBD-BB34-E55C20D73469}" destId="{B8B89C03-2577-44AE-BDDA-2876BBC003BC}" srcOrd="5" destOrd="0" parTransId="{C0A6711C-B3CC-4199-ABF8-887936DAA9F1}" sibTransId="{2532074B-4473-4ACF-8895-51AD1C43DD60}"/>
    <dgm:cxn modelId="{0AB5A47D-5695-4419-ADF9-B7049F54587B}" type="presOf" srcId="{A39B36BA-0E19-4B37-A766-C4BB2B682921}" destId="{15770333-5B09-4E62-B4DA-B1A20CC3C729}" srcOrd="0" destOrd="0" presId="urn:microsoft.com/office/officeart/2005/8/layout/hList6"/>
    <dgm:cxn modelId="{E3F86BA4-48CB-426E-8473-30463B55A66D}" srcId="{365F891F-5866-4CBD-BB34-E55C20D73469}" destId="{CEB0E26A-32F7-4790-B1BD-4F8608395590}" srcOrd="0" destOrd="0" parTransId="{1C1579D4-23EE-452B-B8E7-316A1ABC8F39}" sibTransId="{325048E1-A8B0-4992-B0E1-5E3A21A647BE}"/>
    <dgm:cxn modelId="{006016F8-371A-4E1E-A2FB-C34ABF21D2DA}" srcId="{365F891F-5866-4CBD-BB34-E55C20D73469}" destId="{A39B36BA-0E19-4B37-A766-C4BB2B682921}" srcOrd="3" destOrd="0" parTransId="{B9E7F5B4-1576-4B36-AC4E-2FE5D05DDEF1}" sibTransId="{94E54289-98AA-48BC-B115-89DD51434AE6}"/>
    <dgm:cxn modelId="{324AA478-9DB7-485E-88F6-14CF3594083C}" type="presOf" srcId="{CEB0E26A-32F7-4790-B1BD-4F8608395590}" destId="{58779DA0-900E-451A-A639-20BE716AAB38}" srcOrd="0" destOrd="0" presId="urn:microsoft.com/office/officeart/2005/8/layout/hList6"/>
    <dgm:cxn modelId="{CE45FC5C-FFB3-40C3-A0C1-7BE222172084}" type="presOf" srcId="{6EDE35C7-AD17-4EB0-B489-0306634446F5}" destId="{E26C3C57-B1D7-44E4-8500-533258CE6EA5}" srcOrd="0" destOrd="0" presId="urn:microsoft.com/office/officeart/2005/8/layout/hList6"/>
    <dgm:cxn modelId="{0E800FB5-FB9A-4BAF-A108-B6C5D5954592}" srcId="{365F891F-5866-4CBD-BB34-E55C20D73469}" destId="{A833F7E2-8E58-40BD-913F-F99FFE7EC7A9}" srcOrd="6" destOrd="0" parTransId="{55FC8598-8DED-4ECF-9AC2-8CE0303EDB95}" sibTransId="{0BFE5469-07AB-4955-A497-122D43E921A5}"/>
    <dgm:cxn modelId="{67120250-C3B8-49B8-AE94-606DDA92ADD4}" type="presOf" srcId="{365F891F-5866-4CBD-BB34-E55C20D73469}" destId="{04F813A1-2833-41D5-94DC-D240D15AAE3D}" srcOrd="0" destOrd="0" presId="urn:microsoft.com/office/officeart/2005/8/layout/hList6"/>
    <dgm:cxn modelId="{AD28C2D8-BAF2-4963-BFEB-11743B2E3E63}" type="presParOf" srcId="{04F813A1-2833-41D5-94DC-D240D15AAE3D}" destId="{58779DA0-900E-451A-A639-20BE716AAB38}" srcOrd="0" destOrd="0" presId="urn:microsoft.com/office/officeart/2005/8/layout/hList6"/>
    <dgm:cxn modelId="{9E308A44-153E-4F95-B278-9B6D5CCE90FA}" type="presParOf" srcId="{04F813A1-2833-41D5-94DC-D240D15AAE3D}" destId="{08911A17-044E-4CF8-82C2-6E21BE4F8AF0}" srcOrd="1" destOrd="0" presId="urn:microsoft.com/office/officeart/2005/8/layout/hList6"/>
    <dgm:cxn modelId="{752CF069-595A-4CDA-9F57-5DD236019D73}" type="presParOf" srcId="{04F813A1-2833-41D5-94DC-D240D15AAE3D}" destId="{E26C3C57-B1D7-44E4-8500-533258CE6EA5}" srcOrd="2" destOrd="0" presId="urn:microsoft.com/office/officeart/2005/8/layout/hList6"/>
    <dgm:cxn modelId="{931DECB5-D50B-4CDB-8561-5D376C08835C}" type="presParOf" srcId="{04F813A1-2833-41D5-94DC-D240D15AAE3D}" destId="{2A3344C5-B902-453A-88BA-CCCB89601371}" srcOrd="3" destOrd="0" presId="urn:microsoft.com/office/officeart/2005/8/layout/hList6"/>
    <dgm:cxn modelId="{5C069E23-D28C-407A-B8C4-74CCEF4B7B8B}" type="presParOf" srcId="{04F813A1-2833-41D5-94DC-D240D15AAE3D}" destId="{4C90B381-19C0-4AC1-B8CE-E90A73DAC115}" srcOrd="4" destOrd="0" presId="urn:microsoft.com/office/officeart/2005/8/layout/hList6"/>
    <dgm:cxn modelId="{4AC7E910-3C0C-4060-902A-ECFFF5F722EE}" type="presParOf" srcId="{04F813A1-2833-41D5-94DC-D240D15AAE3D}" destId="{EC992B7F-44DD-4339-91F0-5EAEC85EE0BF}" srcOrd="5" destOrd="0" presId="urn:microsoft.com/office/officeart/2005/8/layout/hList6"/>
    <dgm:cxn modelId="{44D8A787-7D3E-4830-B77C-1BEEE5EC1843}" type="presParOf" srcId="{04F813A1-2833-41D5-94DC-D240D15AAE3D}" destId="{15770333-5B09-4E62-B4DA-B1A20CC3C729}" srcOrd="6" destOrd="0" presId="urn:microsoft.com/office/officeart/2005/8/layout/hList6"/>
    <dgm:cxn modelId="{51F53524-BDFE-437C-B421-765EBBA4291B}" type="presParOf" srcId="{04F813A1-2833-41D5-94DC-D240D15AAE3D}" destId="{E55517A9-64DC-446B-B40A-029F1F1FB1E6}" srcOrd="7" destOrd="0" presId="urn:microsoft.com/office/officeart/2005/8/layout/hList6"/>
    <dgm:cxn modelId="{2FB8B5E8-E210-4A79-9430-95FF5BF8B874}" type="presParOf" srcId="{04F813A1-2833-41D5-94DC-D240D15AAE3D}" destId="{8BB22D30-7AD9-4DC8-9BFF-A462AAC81421}" srcOrd="8" destOrd="0" presId="urn:microsoft.com/office/officeart/2005/8/layout/hList6"/>
    <dgm:cxn modelId="{BC153801-647E-4EF7-AA10-956F75D5F069}" type="presParOf" srcId="{04F813A1-2833-41D5-94DC-D240D15AAE3D}" destId="{C0045FF0-F23F-4F57-80A6-44D8DA9ABCD3}" srcOrd="9" destOrd="0" presId="urn:microsoft.com/office/officeart/2005/8/layout/hList6"/>
    <dgm:cxn modelId="{94B40C55-7ACA-4409-B185-A3F96648DB9E}" type="presParOf" srcId="{04F813A1-2833-41D5-94DC-D240D15AAE3D}" destId="{DF98095C-EAD2-4FB2-8911-63CE26DE2A0A}" srcOrd="10" destOrd="0" presId="urn:microsoft.com/office/officeart/2005/8/layout/hList6"/>
    <dgm:cxn modelId="{5DCAE2E5-7A59-4354-86A7-9843D992A066}" type="presParOf" srcId="{04F813A1-2833-41D5-94DC-D240D15AAE3D}" destId="{87A4744D-B2BC-4604-81B0-1738AADEC1E1}" srcOrd="11" destOrd="0" presId="urn:microsoft.com/office/officeart/2005/8/layout/hList6"/>
    <dgm:cxn modelId="{A93F6B57-2F21-40F0-BB47-FA0EF5E91FB7}" type="presParOf" srcId="{04F813A1-2833-41D5-94DC-D240D15AAE3D}" destId="{188FFCE0-D21F-4AC0-90CF-A0208A088B08}" srcOrd="1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AB88477-FD2E-4922-93ED-19FDD403F3C2}" type="doc">
      <dgm:prSet loTypeId="urn:microsoft.com/office/officeart/2005/8/layout/b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5CFD4998-5219-4DC4-AC3D-34CDBE009B4C}">
      <dgm:prSet phldrT="[Texto]" custT="1"/>
      <dgm:spPr/>
      <dgm:t>
        <a:bodyPr/>
        <a:lstStyle/>
        <a:p>
          <a:r>
            <a:rPr lang="es-MX" sz="2400" b="1" dirty="0" smtClean="0"/>
            <a:t>Bilaterales</a:t>
          </a:r>
          <a:endParaRPr lang="es-MX" sz="2400" b="1" dirty="0"/>
        </a:p>
      </dgm:t>
    </dgm:pt>
    <dgm:pt modelId="{BC61327A-D861-40A6-AB55-79AF229711B7}" type="parTrans" cxnId="{FF6BE3B9-A657-44BF-8A2F-71D59D150D36}">
      <dgm:prSet/>
      <dgm:spPr/>
      <dgm:t>
        <a:bodyPr/>
        <a:lstStyle/>
        <a:p>
          <a:endParaRPr lang="es-MX"/>
        </a:p>
      </dgm:t>
    </dgm:pt>
    <dgm:pt modelId="{458375E5-8241-4B73-8CF5-F0A3E21AFEE9}" type="sibTrans" cxnId="{FF6BE3B9-A657-44BF-8A2F-71D59D150D36}">
      <dgm:prSet/>
      <dgm:spPr/>
      <dgm:t>
        <a:bodyPr/>
        <a:lstStyle/>
        <a:p>
          <a:endParaRPr lang="es-MX"/>
        </a:p>
      </dgm:t>
    </dgm:pt>
    <dgm:pt modelId="{CDC1B774-1048-48BD-8283-0EB23E6C69C2}">
      <dgm:prSet phldrT="[Texto]" custT="1"/>
      <dgm:spPr/>
      <dgm:t>
        <a:bodyPr/>
        <a:lstStyle/>
        <a:p>
          <a:r>
            <a:rPr lang="es-MX" sz="2400" b="1" dirty="0" smtClean="0"/>
            <a:t>Canje de instrumentos</a:t>
          </a:r>
          <a:endParaRPr lang="es-MX" sz="2400" b="1" dirty="0"/>
        </a:p>
      </dgm:t>
    </dgm:pt>
    <dgm:pt modelId="{6A3D4583-5EF2-4919-BCBA-66EA56AD3100}" type="parTrans" cxnId="{CEF04099-D6AF-45BE-A70F-A573040090A6}">
      <dgm:prSet/>
      <dgm:spPr/>
      <dgm:t>
        <a:bodyPr/>
        <a:lstStyle/>
        <a:p>
          <a:endParaRPr lang="es-MX"/>
        </a:p>
      </dgm:t>
    </dgm:pt>
    <dgm:pt modelId="{39230816-DC47-492C-B146-857655BE885B}" type="sibTrans" cxnId="{CEF04099-D6AF-45BE-A70F-A573040090A6}">
      <dgm:prSet/>
      <dgm:spPr/>
      <dgm:t>
        <a:bodyPr/>
        <a:lstStyle/>
        <a:p>
          <a:endParaRPr lang="es-MX"/>
        </a:p>
      </dgm:t>
    </dgm:pt>
    <dgm:pt modelId="{DEBDF3F8-59A6-459C-B547-597DD68D33B5}">
      <dgm:prSet phldrT="[Texto]" custT="1"/>
      <dgm:spPr/>
      <dgm:t>
        <a:bodyPr/>
        <a:lstStyle/>
        <a:p>
          <a:r>
            <a:rPr lang="es-MX" sz="2400" b="1" dirty="0" smtClean="0"/>
            <a:t>Multilaterales</a:t>
          </a:r>
          <a:endParaRPr lang="es-MX" sz="2400" b="1" dirty="0"/>
        </a:p>
      </dgm:t>
    </dgm:pt>
    <dgm:pt modelId="{1ACC55D3-FEBE-4B50-9630-C03BA051CAEC}" type="parTrans" cxnId="{1F79141B-008F-4339-BA45-1899C0EF262F}">
      <dgm:prSet/>
      <dgm:spPr/>
      <dgm:t>
        <a:bodyPr/>
        <a:lstStyle/>
        <a:p>
          <a:endParaRPr lang="es-MX"/>
        </a:p>
      </dgm:t>
    </dgm:pt>
    <dgm:pt modelId="{DCA5993F-EE19-4B8F-86F1-CFFB493EB2CD}" type="sibTrans" cxnId="{1F79141B-008F-4339-BA45-1899C0EF262F}">
      <dgm:prSet/>
      <dgm:spPr/>
      <dgm:t>
        <a:bodyPr/>
        <a:lstStyle/>
        <a:p>
          <a:endParaRPr lang="es-MX"/>
        </a:p>
      </dgm:t>
    </dgm:pt>
    <dgm:pt modelId="{9784BB6C-AC56-48FF-A4D1-B82BC07179AE}">
      <dgm:prSet phldrT="[Texto]" custT="1"/>
      <dgm:spPr/>
      <dgm:t>
        <a:bodyPr/>
        <a:lstStyle/>
        <a:p>
          <a:r>
            <a:rPr lang="es-MX" sz="2400" b="1" dirty="0" smtClean="0"/>
            <a:t>a) Ratificación</a:t>
          </a:r>
          <a:endParaRPr lang="es-MX" sz="2400" b="1" dirty="0"/>
        </a:p>
      </dgm:t>
    </dgm:pt>
    <dgm:pt modelId="{BEDAF950-A6D5-4D76-8B02-099B4BB66E6E}" type="parTrans" cxnId="{8A06F7B4-0A9C-49F5-A1C9-DB6101548194}">
      <dgm:prSet/>
      <dgm:spPr/>
      <dgm:t>
        <a:bodyPr/>
        <a:lstStyle/>
        <a:p>
          <a:endParaRPr lang="es-MX"/>
        </a:p>
      </dgm:t>
    </dgm:pt>
    <dgm:pt modelId="{65F65232-F435-471B-AD97-471116B78C70}" type="sibTrans" cxnId="{8A06F7B4-0A9C-49F5-A1C9-DB6101548194}">
      <dgm:prSet/>
      <dgm:spPr/>
      <dgm:t>
        <a:bodyPr/>
        <a:lstStyle/>
        <a:p>
          <a:endParaRPr lang="es-MX"/>
        </a:p>
      </dgm:t>
    </dgm:pt>
    <dgm:pt modelId="{0E850BD2-08A9-4CDD-8426-3BD009715A95}">
      <dgm:prSet phldrT="[Texto]" custT="1"/>
      <dgm:spPr/>
      <dgm:t>
        <a:bodyPr/>
        <a:lstStyle/>
        <a:p>
          <a:r>
            <a:rPr lang="es-MX" sz="2400" b="1" dirty="0" smtClean="0"/>
            <a:t>b) Adhesión</a:t>
          </a:r>
          <a:endParaRPr lang="es-MX" sz="2400" b="1" dirty="0"/>
        </a:p>
      </dgm:t>
    </dgm:pt>
    <dgm:pt modelId="{73389B0B-1655-4A88-9B10-FB8944A06268}" type="parTrans" cxnId="{745F9967-B6DB-47D9-9CB5-0E1D1AB90685}">
      <dgm:prSet/>
      <dgm:spPr/>
      <dgm:t>
        <a:bodyPr/>
        <a:lstStyle/>
        <a:p>
          <a:endParaRPr lang="es-MX"/>
        </a:p>
      </dgm:t>
    </dgm:pt>
    <dgm:pt modelId="{BC199034-AADF-4CBF-9AD4-D4B08943FBE3}" type="sibTrans" cxnId="{745F9967-B6DB-47D9-9CB5-0E1D1AB90685}">
      <dgm:prSet/>
      <dgm:spPr/>
      <dgm:t>
        <a:bodyPr/>
        <a:lstStyle/>
        <a:p>
          <a:endParaRPr lang="es-MX"/>
        </a:p>
      </dgm:t>
    </dgm:pt>
    <dgm:pt modelId="{4984E2EE-8891-4759-963F-C759C2B4C600}">
      <dgm:prSet custT="1"/>
      <dgm:spPr/>
      <dgm:t>
        <a:bodyPr/>
        <a:lstStyle/>
        <a:p>
          <a:r>
            <a:rPr lang="es-MX" sz="2400" b="1" dirty="0" smtClean="0"/>
            <a:t>c) Aceptación</a:t>
          </a:r>
          <a:endParaRPr lang="es-MX" sz="2400" b="1" dirty="0"/>
        </a:p>
      </dgm:t>
    </dgm:pt>
    <dgm:pt modelId="{CEA72F3C-1F57-47AB-870B-9F984286407C}" type="parTrans" cxnId="{0C735EB7-18A4-4917-A90A-F10381BA9CB5}">
      <dgm:prSet/>
      <dgm:spPr/>
      <dgm:t>
        <a:bodyPr/>
        <a:lstStyle/>
        <a:p>
          <a:endParaRPr lang="es-MX"/>
        </a:p>
      </dgm:t>
    </dgm:pt>
    <dgm:pt modelId="{16E14CDB-DF42-425E-9082-ACDFEA4242E3}" type="sibTrans" cxnId="{0C735EB7-18A4-4917-A90A-F10381BA9CB5}">
      <dgm:prSet/>
      <dgm:spPr/>
      <dgm:t>
        <a:bodyPr/>
        <a:lstStyle/>
        <a:p>
          <a:endParaRPr lang="es-MX"/>
        </a:p>
      </dgm:t>
    </dgm:pt>
    <dgm:pt modelId="{292ECC25-8E4E-4F05-9822-E2BB3525F2E5}">
      <dgm:prSet phldrT="[Texto]" custT="1"/>
      <dgm:spPr/>
      <dgm:t>
        <a:bodyPr/>
        <a:lstStyle/>
        <a:p>
          <a:r>
            <a:rPr lang="es-MX" sz="2400" b="1" dirty="0" smtClean="0"/>
            <a:t>Canje Notas</a:t>
          </a:r>
          <a:endParaRPr lang="es-MX" sz="2400" b="1" dirty="0"/>
        </a:p>
      </dgm:t>
    </dgm:pt>
    <dgm:pt modelId="{C1BC9093-9DB2-4195-A433-0446EF840C2A}" type="parTrans" cxnId="{59208BF1-3035-4166-80D2-D848868BAEA8}">
      <dgm:prSet/>
      <dgm:spPr/>
      <dgm:t>
        <a:bodyPr/>
        <a:lstStyle/>
        <a:p>
          <a:endParaRPr lang="es-MX"/>
        </a:p>
      </dgm:t>
    </dgm:pt>
    <dgm:pt modelId="{789719FA-3C28-4AAC-9A22-0902FE97F3B5}" type="sibTrans" cxnId="{59208BF1-3035-4166-80D2-D848868BAEA8}">
      <dgm:prSet/>
      <dgm:spPr/>
      <dgm:t>
        <a:bodyPr/>
        <a:lstStyle/>
        <a:p>
          <a:endParaRPr lang="es-MX"/>
        </a:p>
      </dgm:t>
    </dgm:pt>
    <dgm:pt modelId="{002A8874-AD0E-4188-8B54-CA2D18B0301D}" type="pres">
      <dgm:prSet presAssocID="{0AB88477-FD2E-4922-93ED-19FDD403F3C2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CB0EA1A-1E8F-4108-A4B7-EAB7DAA3E8AA}" type="pres">
      <dgm:prSet presAssocID="{5CFD4998-5219-4DC4-AC3D-34CDBE009B4C}" presName="compNode" presStyleCnt="0"/>
      <dgm:spPr/>
    </dgm:pt>
    <dgm:pt modelId="{4C4012DA-83FC-4BF8-BE6B-6BC45180897D}" type="pres">
      <dgm:prSet presAssocID="{5CFD4998-5219-4DC4-AC3D-34CDBE009B4C}" presName="childRec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EB554B-6C26-40FF-91BE-9324D3DD7573}" type="pres">
      <dgm:prSet presAssocID="{5CFD4998-5219-4DC4-AC3D-34CDBE009B4C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9ED967-CD24-4B6E-832F-61AF1EC3702D}" type="pres">
      <dgm:prSet presAssocID="{5CFD4998-5219-4DC4-AC3D-34CDBE009B4C}" presName="parentRect" presStyleLbl="alignNode1" presStyleIdx="0" presStyleCnt="2"/>
      <dgm:spPr/>
      <dgm:t>
        <a:bodyPr/>
        <a:lstStyle/>
        <a:p>
          <a:endParaRPr lang="es-MX"/>
        </a:p>
      </dgm:t>
    </dgm:pt>
    <dgm:pt modelId="{C4E11B5D-6397-4977-ADDC-EFC0C4BD6A0C}" type="pres">
      <dgm:prSet presAssocID="{5CFD4998-5219-4DC4-AC3D-34CDBE009B4C}" presName="adorn" presStyleLbl="fgAccFollowNod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CB58558A-3DAB-4C26-BB07-30BE70DB2483}" type="pres">
      <dgm:prSet presAssocID="{458375E5-8241-4B73-8CF5-F0A3E21AFEE9}" presName="sibTrans" presStyleLbl="sibTrans2D1" presStyleIdx="0" presStyleCnt="0"/>
      <dgm:spPr/>
      <dgm:t>
        <a:bodyPr/>
        <a:lstStyle/>
        <a:p>
          <a:endParaRPr lang="es-MX"/>
        </a:p>
      </dgm:t>
    </dgm:pt>
    <dgm:pt modelId="{5FB47378-7620-403F-BBEC-EA0E2E55EEC0}" type="pres">
      <dgm:prSet presAssocID="{DEBDF3F8-59A6-459C-B547-597DD68D33B5}" presName="compNode" presStyleCnt="0"/>
      <dgm:spPr/>
    </dgm:pt>
    <dgm:pt modelId="{01401C5B-E881-4777-B672-E75E21B9A6C2}" type="pres">
      <dgm:prSet presAssocID="{DEBDF3F8-59A6-459C-B547-597DD68D33B5}" presName="childRec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9A8EED-173F-4B6E-9B53-816F587F43B6}" type="pres">
      <dgm:prSet presAssocID="{DEBDF3F8-59A6-459C-B547-597DD68D33B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9BDBB4-80E3-4628-911B-640F30216070}" type="pres">
      <dgm:prSet presAssocID="{DEBDF3F8-59A6-459C-B547-597DD68D33B5}" presName="parentRect" presStyleLbl="alignNode1" presStyleIdx="1" presStyleCnt="2"/>
      <dgm:spPr/>
      <dgm:t>
        <a:bodyPr/>
        <a:lstStyle/>
        <a:p>
          <a:endParaRPr lang="es-MX"/>
        </a:p>
      </dgm:t>
    </dgm:pt>
    <dgm:pt modelId="{A96F0411-5370-4D3C-840A-DDD94E258A32}" type="pres">
      <dgm:prSet presAssocID="{DEBDF3F8-59A6-459C-B547-597DD68D33B5}" presName="adorn" presStyleLbl="fgAccFollowNod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CB1D9C10-8E3B-46D7-81AB-12D7D8568A0B}" type="presOf" srcId="{458375E5-8241-4B73-8CF5-F0A3E21AFEE9}" destId="{CB58558A-3DAB-4C26-BB07-30BE70DB2483}" srcOrd="0" destOrd="0" presId="urn:microsoft.com/office/officeart/2005/8/layout/bList2"/>
    <dgm:cxn modelId="{096D3503-F102-4FBB-BD6C-BDFA3D97F361}" type="presOf" srcId="{0AB88477-FD2E-4922-93ED-19FDD403F3C2}" destId="{002A8874-AD0E-4188-8B54-CA2D18B0301D}" srcOrd="0" destOrd="0" presId="urn:microsoft.com/office/officeart/2005/8/layout/bList2"/>
    <dgm:cxn modelId="{3C5E8C2D-25F4-46F6-A9CC-3FDF0778B8D1}" type="presOf" srcId="{DEBDF3F8-59A6-459C-B547-597DD68D33B5}" destId="{989BDBB4-80E3-4628-911B-640F30216070}" srcOrd="1" destOrd="0" presId="urn:microsoft.com/office/officeart/2005/8/layout/bList2"/>
    <dgm:cxn modelId="{1F79141B-008F-4339-BA45-1899C0EF262F}" srcId="{0AB88477-FD2E-4922-93ED-19FDD403F3C2}" destId="{DEBDF3F8-59A6-459C-B547-597DD68D33B5}" srcOrd="1" destOrd="0" parTransId="{1ACC55D3-FEBE-4B50-9630-C03BA051CAEC}" sibTransId="{DCA5993F-EE19-4B8F-86F1-CFFB493EB2CD}"/>
    <dgm:cxn modelId="{FF6BE3B9-A657-44BF-8A2F-71D59D150D36}" srcId="{0AB88477-FD2E-4922-93ED-19FDD403F3C2}" destId="{5CFD4998-5219-4DC4-AC3D-34CDBE009B4C}" srcOrd="0" destOrd="0" parTransId="{BC61327A-D861-40A6-AB55-79AF229711B7}" sibTransId="{458375E5-8241-4B73-8CF5-F0A3E21AFEE9}"/>
    <dgm:cxn modelId="{88EF148F-4524-4F99-9C16-7DC5BB22E3D4}" type="presOf" srcId="{292ECC25-8E4E-4F05-9822-E2BB3525F2E5}" destId="{4C4012DA-83FC-4BF8-BE6B-6BC45180897D}" srcOrd="0" destOrd="1" presId="urn:microsoft.com/office/officeart/2005/8/layout/bList2"/>
    <dgm:cxn modelId="{0C735EB7-18A4-4917-A90A-F10381BA9CB5}" srcId="{DEBDF3F8-59A6-459C-B547-597DD68D33B5}" destId="{4984E2EE-8891-4759-963F-C759C2B4C600}" srcOrd="2" destOrd="0" parTransId="{CEA72F3C-1F57-47AB-870B-9F984286407C}" sibTransId="{16E14CDB-DF42-425E-9082-ACDFEA4242E3}"/>
    <dgm:cxn modelId="{6EB7D096-20F9-47AC-AEE0-99C24FF498B6}" type="presOf" srcId="{5CFD4998-5219-4DC4-AC3D-34CDBE009B4C}" destId="{28EB554B-6C26-40FF-91BE-9324D3DD7573}" srcOrd="0" destOrd="0" presId="urn:microsoft.com/office/officeart/2005/8/layout/bList2"/>
    <dgm:cxn modelId="{C7F8A9B8-CC90-441E-AEAE-037EC7CBD91A}" type="presOf" srcId="{DEBDF3F8-59A6-459C-B547-597DD68D33B5}" destId="{859A8EED-173F-4B6E-9B53-816F587F43B6}" srcOrd="0" destOrd="0" presId="urn:microsoft.com/office/officeart/2005/8/layout/bList2"/>
    <dgm:cxn modelId="{745F9967-B6DB-47D9-9CB5-0E1D1AB90685}" srcId="{DEBDF3F8-59A6-459C-B547-597DD68D33B5}" destId="{0E850BD2-08A9-4CDD-8426-3BD009715A95}" srcOrd="1" destOrd="0" parTransId="{73389B0B-1655-4A88-9B10-FB8944A06268}" sibTransId="{BC199034-AADF-4CBF-9AD4-D4B08943FBE3}"/>
    <dgm:cxn modelId="{F26A5115-3400-46B6-9D66-3A1E79C23CF1}" type="presOf" srcId="{4984E2EE-8891-4759-963F-C759C2B4C600}" destId="{01401C5B-E881-4777-B672-E75E21B9A6C2}" srcOrd="0" destOrd="2" presId="urn:microsoft.com/office/officeart/2005/8/layout/bList2"/>
    <dgm:cxn modelId="{59208BF1-3035-4166-80D2-D848868BAEA8}" srcId="{5CFD4998-5219-4DC4-AC3D-34CDBE009B4C}" destId="{292ECC25-8E4E-4F05-9822-E2BB3525F2E5}" srcOrd="1" destOrd="0" parTransId="{C1BC9093-9DB2-4195-A433-0446EF840C2A}" sibTransId="{789719FA-3C28-4AAC-9A22-0902FE97F3B5}"/>
    <dgm:cxn modelId="{CEF04099-D6AF-45BE-A70F-A573040090A6}" srcId="{5CFD4998-5219-4DC4-AC3D-34CDBE009B4C}" destId="{CDC1B774-1048-48BD-8283-0EB23E6C69C2}" srcOrd="0" destOrd="0" parTransId="{6A3D4583-5EF2-4919-BCBA-66EA56AD3100}" sibTransId="{39230816-DC47-492C-B146-857655BE885B}"/>
    <dgm:cxn modelId="{8A06F7B4-0A9C-49F5-A1C9-DB6101548194}" srcId="{DEBDF3F8-59A6-459C-B547-597DD68D33B5}" destId="{9784BB6C-AC56-48FF-A4D1-B82BC07179AE}" srcOrd="0" destOrd="0" parTransId="{BEDAF950-A6D5-4D76-8B02-099B4BB66E6E}" sibTransId="{65F65232-F435-471B-AD97-471116B78C70}"/>
    <dgm:cxn modelId="{6EB0C09B-E91E-446D-B0F9-DC6FCAC41F5B}" type="presOf" srcId="{CDC1B774-1048-48BD-8283-0EB23E6C69C2}" destId="{4C4012DA-83FC-4BF8-BE6B-6BC45180897D}" srcOrd="0" destOrd="0" presId="urn:microsoft.com/office/officeart/2005/8/layout/bList2"/>
    <dgm:cxn modelId="{722DB75D-A916-428B-A3D9-490119AFD6D9}" type="presOf" srcId="{0E850BD2-08A9-4CDD-8426-3BD009715A95}" destId="{01401C5B-E881-4777-B672-E75E21B9A6C2}" srcOrd="0" destOrd="1" presId="urn:microsoft.com/office/officeart/2005/8/layout/bList2"/>
    <dgm:cxn modelId="{B758CEBB-55E6-4D77-9684-8AAD66B62A5A}" type="presOf" srcId="{5CFD4998-5219-4DC4-AC3D-34CDBE009B4C}" destId="{319ED967-CD24-4B6E-832F-61AF1EC3702D}" srcOrd="1" destOrd="0" presId="urn:microsoft.com/office/officeart/2005/8/layout/bList2"/>
    <dgm:cxn modelId="{A2E365C7-008D-4451-8AB8-DDFFF8498A5B}" type="presOf" srcId="{9784BB6C-AC56-48FF-A4D1-B82BC07179AE}" destId="{01401C5B-E881-4777-B672-E75E21B9A6C2}" srcOrd="0" destOrd="0" presId="urn:microsoft.com/office/officeart/2005/8/layout/bList2"/>
    <dgm:cxn modelId="{A5878622-A2D4-4B13-A366-C9EE812AED5A}" type="presParOf" srcId="{002A8874-AD0E-4188-8B54-CA2D18B0301D}" destId="{0CB0EA1A-1E8F-4108-A4B7-EAB7DAA3E8AA}" srcOrd="0" destOrd="0" presId="urn:microsoft.com/office/officeart/2005/8/layout/bList2"/>
    <dgm:cxn modelId="{49CB400B-8AEF-469C-9CB6-632D9661E20D}" type="presParOf" srcId="{0CB0EA1A-1E8F-4108-A4B7-EAB7DAA3E8AA}" destId="{4C4012DA-83FC-4BF8-BE6B-6BC45180897D}" srcOrd="0" destOrd="0" presId="urn:microsoft.com/office/officeart/2005/8/layout/bList2"/>
    <dgm:cxn modelId="{30A77563-CAE3-434F-BF2D-F6A442FBE191}" type="presParOf" srcId="{0CB0EA1A-1E8F-4108-A4B7-EAB7DAA3E8AA}" destId="{28EB554B-6C26-40FF-91BE-9324D3DD7573}" srcOrd="1" destOrd="0" presId="urn:microsoft.com/office/officeart/2005/8/layout/bList2"/>
    <dgm:cxn modelId="{A882B810-7111-4DD8-9B44-FE8449A2E94A}" type="presParOf" srcId="{0CB0EA1A-1E8F-4108-A4B7-EAB7DAA3E8AA}" destId="{319ED967-CD24-4B6E-832F-61AF1EC3702D}" srcOrd="2" destOrd="0" presId="urn:microsoft.com/office/officeart/2005/8/layout/bList2"/>
    <dgm:cxn modelId="{2348415E-1397-47C9-B379-19F791616715}" type="presParOf" srcId="{0CB0EA1A-1E8F-4108-A4B7-EAB7DAA3E8AA}" destId="{C4E11B5D-6397-4977-ADDC-EFC0C4BD6A0C}" srcOrd="3" destOrd="0" presId="urn:microsoft.com/office/officeart/2005/8/layout/bList2"/>
    <dgm:cxn modelId="{2A09E6B1-DB92-4B20-9C4D-F6762EE6CEA7}" type="presParOf" srcId="{002A8874-AD0E-4188-8B54-CA2D18B0301D}" destId="{CB58558A-3DAB-4C26-BB07-30BE70DB2483}" srcOrd="1" destOrd="0" presId="urn:microsoft.com/office/officeart/2005/8/layout/bList2"/>
    <dgm:cxn modelId="{33943C4F-50CC-418A-B6C5-5B0431B96161}" type="presParOf" srcId="{002A8874-AD0E-4188-8B54-CA2D18B0301D}" destId="{5FB47378-7620-403F-BBEC-EA0E2E55EEC0}" srcOrd="2" destOrd="0" presId="urn:microsoft.com/office/officeart/2005/8/layout/bList2"/>
    <dgm:cxn modelId="{919F8846-AC93-43F4-B76D-9BBD46735AB4}" type="presParOf" srcId="{5FB47378-7620-403F-BBEC-EA0E2E55EEC0}" destId="{01401C5B-E881-4777-B672-E75E21B9A6C2}" srcOrd="0" destOrd="0" presId="urn:microsoft.com/office/officeart/2005/8/layout/bList2"/>
    <dgm:cxn modelId="{E1456C84-5D13-445C-BCDB-1883DC9B455F}" type="presParOf" srcId="{5FB47378-7620-403F-BBEC-EA0E2E55EEC0}" destId="{859A8EED-173F-4B6E-9B53-816F587F43B6}" srcOrd="1" destOrd="0" presId="urn:microsoft.com/office/officeart/2005/8/layout/bList2"/>
    <dgm:cxn modelId="{ED14AC9C-6C83-4778-A3B2-E4BBD4FBEC46}" type="presParOf" srcId="{5FB47378-7620-403F-BBEC-EA0E2E55EEC0}" destId="{989BDBB4-80E3-4628-911B-640F30216070}" srcOrd="2" destOrd="0" presId="urn:microsoft.com/office/officeart/2005/8/layout/bList2"/>
    <dgm:cxn modelId="{AE285B77-E709-46B6-9603-469530A50514}" type="presParOf" srcId="{5FB47378-7620-403F-BBEC-EA0E2E55EEC0}" destId="{A96F0411-5370-4D3C-840A-DDD94E258A32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23EAC4E-CF41-4C7C-A66F-B88708B650A2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es-MX"/>
        </a:p>
      </dgm:t>
    </dgm:pt>
    <dgm:pt modelId="{0D8BEA2F-0B58-47EE-B9A6-E127900180CA}">
      <dgm:prSet phldrT="[Texto]"/>
      <dgm:spPr/>
      <dgm:t>
        <a:bodyPr/>
        <a:lstStyle/>
        <a:p>
          <a:r>
            <a:rPr lang="es-MX" b="1" cap="none" spc="0" dirty="0" smtClean="0">
              <a:ln w="18415" cmpd="sng">
                <a:prstDash val="solid"/>
              </a:ln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Ratificación</a:t>
          </a:r>
          <a:endParaRPr lang="es-MX" b="1" cap="none" spc="0" dirty="0">
            <a:ln w="18415" cmpd="sng">
              <a:prstDash val="solid"/>
            </a:ln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F592797-0C01-49A6-9363-2F3C768ECF69}" type="parTrans" cxnId="{5F2D43C1-ED48-4987-AA52-DB3AD585E144}">
      <dgm:prSet/>
      <dgm:spPr/>
      <dgm:t>
        <a:bodyPr/>
        <a:lstStyle/>
        <a:p>
          <a:endParaRPr lang="es-MX"/>
        </a:p>
      </dgm:t>
    </dgm:pt>
    <dgm:pt modelId="{B1CEED91-272E-405E-8706-F0999B393B1E}" type="sibTrans" cxnId="{5F2D43C1-ED48-4987-AA52-DB3AD585E144}">
      <dgm:prSet/>
      <dgm:spPr/>
      <dgm:t>
        <a:bodyPr/>
        <a:lstStyle/>
        <a:p>
          <a:endParaRPr lang="es-MX"/>
        </a:p>
      </dgm:t>
    </dgm:pt>
    <dgm:pt modelId="{6C043597-630B-41D1-8D58-1676CDA6E76D}">
      <dgm:prSet phldrT="[Texto]"/>
      <dgm:spPr/>
      <dgm:t>
        <a:bodyPr/>
        <a:lstStyle/>
        <a:p>
          <a:r>
            <a:rPr lang="es-MX" b="1" dirty="0" smtClean="0"/>
            <a:t>Posterior a la firma</a:t>
          </a:r>
          <a:endParaRPr lang="es-MX" b="1" dirty="0"/>
        </a:p>
      </dgm:t>
    </dgm:pt>
    <dgm:pt modelId="{577EBA10-D7AF-483B-B189-08807FDAE4CC}" type="parTrans" cxnId="{A256F649-C6D6-4FAD-9BA1-4BC8704D0BEF}">
      <dgm:prSet/>
      <dgm:spPr/>
      <dgm:t>
        <a:bodyPr/>
        <a:lstStyle/>
        <a:p>
          <a:endParaRPr lang="es-MX"/>
        </a:p>
      </dgm:t>
    </dgm:pt>
    <dgm:pt modelId="{27EC8713-7888-4C0C-8661-B959AB565808}" type="sibTrans" cxnId="{A256F649-C6D6-4FAD-9BA1-4BC8704D0BEF}">
      <dgm:prSet/>
      <dgm:spPr/>
      <dgm:t>
        <a:bodyPr/>
        <a:lstStyle/>
        <a:p>
          <a:endParaRPr lang="es-MX"/>
        </a:p>
      </dgm:t>
    </dgm:pt>
    <dgm:pt modelId="{AAEA8603-9983-41C8-A6AE-1AAE0C215FCD}">
      <dgm:prSet phldrT="[Texto]"/>
      <dgm:spPr/>
      <dgm:t>
        <a:bodyPr/>
        <a:lstStyle/>
        <a:p>
          <a:r>
            <a:rPr lang="es-MX" b="1" cap="none" spc="0" smtClean="0">
              <a:ln w="18415" cmpd="sng">
                <a:prstDash val="solid"/>
              </a:ln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Adhesión</a:t>
          </a:r>
          <a:endParaRPr lang="es-MX" b="1" cap="none" spc="0" dirty="0">
            <a:ln w="18415" cmpd="sng">
              <a:prstDash val="solid"/>
            </a:ln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C29ED908-3ECF-4E28-80D4-FA9DC0CCA0D4}" type="parTrans" cxnId="{C5943712-1D6D-406F-95AB-237353D20C6E}">
      <dgm:prSet/>
      <dgm:spPr/>
      <dgm:t>
        <a:bodyPr/>
        <a:lstStyle/>
        <a:p>
          <a:endParaRPr lang="es-MX"/>
        </a:p>
      </dgm:t>
    </dgm:pt>
    <dgm:pt modelId="{7A1CD9D8-E650-4DA9-BFB6-2F9A691E1CDA}" type="sibTrans" cxnId="{C5943712-1D6D-406F-95AB-237353D20C6E}">
      <dgm:prSet/>
      <dgm:spPr/>
      <dgm:t>
        <a:bodyPr/>
        <a:lstStyle/>
        <a:p>
          <a:endParaRPr lang="es-MX"/>
        </a:p>
      </dgm:t>
    </dgm:pt>
    <dgm:pt modelId="{3AA560C9-5325-44DB-AC4A-546F004DFCD3}">
      <dgm:prSet phldrT="[Texto]"/>
      <dgm:spPr/>
      <dgm:t>
        <a:bodyPr/>
        <a:lstStyle/>
        <a:p>
          <a:r>
            <a:rPr lang="es-MX" b="1" dirty="0" smtClean="0"/>
            <a:t>Carencia de firma</a:t>
          </a:r>
          <a:endParaRPr lang="es-MX" b="1" dirty="0"/>
        </a:p>
      </dgm:t>
    </dgm:pt>
    <dgm:pt modelId="{211B32D7-6740-4F59-B71F-9E8C7D92D604}" type="parTrans" cxnId="{A6A13440-7C94-4FF1-A88D-DE1099AC747B}">
      <dgm:prSet/>
      <dgm:spPr/>
      <dgm:t>
        <a:bodyPr/>
        <a:lstStyle/>
        <a:p>
          <a:endParaRPr lang="es-MX"/>
        </a:p>
      </dgm:t>
    </dgm:pt>
    <dgm:pt modelId="{DFE7F55B-78C4-4E51-A1B0-17002B4AAF51}" type="sibTrans" cxnId="{A6A13440-7C94-4FF1-A88D-DE1099AC747B}">
      <dgm:prSet/>
      <dgm:spPr/>
      <dgm:t>
        <a:bodyPr/>
        <a:lstStyle/>
        <a:p>
          <a:endParaRPr lang="es-MX"/>
        </a:p>
      </dgm:t>
    </dgm:pt>
    <dgm:pt modelId="{32B35009-8E1D-46AD-8C07-DFD4FDCD03BF}">
      <dgm:prSet phldrT="[Texto]"/>
      <dgm:spPr/>
      <dgm:t>
        <a:bodyPr/>
        <a:lstStyle/>
        <a:p>
          <a:r>
            <a:rPr lang="es-MX" b="1" cap="none" spc="0" smtClean="0">
              <a:ln w="18415" cmpd="sng">
                <a:prstDash val="solid"/>
              </a:ln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Aceptación</a:t>
          </a:r>
          <a:endParaRPr lang="es-MX" b="1" cap="none" spc="0" dirty="0">
            <a:ln w="18415" cmpd="sng">
              <a:prstDash val="solid"/>
            </a:ln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75B2E84D-5A1C-453F-83C8-BE61E7747DA5}" type="parTrans" cxnId="{9209291D-A71A-4FAD-975E-8004F273DBF3}">
      <dgm:prSet/>
      <dgm:spPr/>
      <dgm:t>
        <a:bodyPr/>
        <a:lstStyle/>
        <a:p>
          <a:endParaRPr lang="es-MX"/>
        </a:p>
      </dgm:t>
    </dgm:pt>
    <dgm:pt modelId="{0024B152-82D8-4FD2-89AC-2EAB630A8A16}" type="sibTrans" cxnId="{9209291D-A71A-4FAD-975E-8004F273DBF3}">
      <dgm:prSet/>
      <dgm:spPr/>
      <dgm:t>
        <a:bodyPr/>
        <a:lstStyle/>
        <a:p>
          <a:endParaRPr lang="es-MX"/>
        </a:p>
      </dgm:t>
    </dgm:pt>
    <dgm:pt modelId="{3D9788C0-F5FE-4D41-AFA3-856B41A32D30}">
      <dgm:prSet phldrT="[Texto]"/>
      <dgm:spPr/>
      <dgm:t>
        <a:bodyPr/>
        <a:lstStyle/>
        <a:p>
          <a:r>
            <a:rPr lang="es-MX" b="1" dirty="0" smtClean="0"/>
            <a:t>Enmiendas</a:t>
          </a:r>
          <a:endParaRPr lang="es-MX" b="1" dirty="0"/>
        </a:p>
      </dgm:t>
    </dgm:pt>
    <dgm:pt modelId="{955FEA3B-B99F-44D8-941A-BD8538CA2190}" type="parTrans" cxnId="{60482DF7-55FF-494C-9420-94DDBF3CDA35}">
      <dgm:prSet/>
      <dgm:spPr/>
      <dgm:t>
        <a:bodyPr/>
        <a:lstStyle/>
        <a:p>
          <a:endParaRPr lang="es-MX"/>
        </a:p>
      </dgm:t>
    </dgm:pt>
    <dgm:pt modelId="{37EA3385-0D1A-4AE4-A22A-926450A5D6BC}" type="sibTrans" cxnId="{60482DF7-55FF-494C-9420-94DDBF3CDA35}">
      <dgm:prSet/>
      <dgm:spPr/>
      <dgm:t>
        <a:bodyPr/>
        <a:lstStyle/>
        <a:p>
          <a:endParaRPr lang="es-MX"/>
        </a:p>
      </dgm:t>
    </dgm:pt>
    <dgm:pt modelId="{002AD5EE-11E2-47AE-87F2-90FB6C892892}" type="pres">
      <dgm:prSet presAssocID="{123EAC4E-CF41-4C7C-A66F-B88708B650A2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A2D2BA08-1878-4F2F-991C-A148E90533DF}" type="pres">
      <dgm:prSet presAssocID="{0D8BEA2F-0B58-47EE-B9A6-E127900180CA}" presName="composite" presStyleCnt="0"/>
      <dgm:spPr/>
    </dgm:pt>
    <dgm:pt modelId="{60FCDC81-DD45-48F7-BE09-9EE0BA2CA444}" type="pres">
      <dgm:prSet presAssocID="{0D8BEA2F-0B58-47EE-B9A6-E127900180CA}" presName="LShape" presStyleLbl="alignNode1" presStyleIdx="0" presStyleCnt="5"/>
      <dgm:spPr/>
    </dgm:pt>
    <dgm:pt modelId="{5AB67052-13BF-4061-AF9C-37AD5B355F3D}" type="pres">
      <dgm:prSet presAssocID="{0D8BEA2F-0B58-47EE-B9A6-E127900180CA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2978A7-5994-46D7-8329-111FA3414C87}" type="pres">
      <dgm:prSet presAssocID="{0D8BEA2F-0B58-47EE-B9A6-E127900180CA}" presName="Triangle" presStyleLbl="alignNode1" presStyleIdx="1" presStyleCnt="5"/>
      <dgm:spPr/>
    </dgm:pt>
    <dgm:pt modelId="{86169F13-0DF2-4B5A-9F31-C87C25C7D559}" type="pres">
      <dgm:prSet presAssocID="{B1CEED91-272E-405E-8706-F0999B393B1E}" presName="sibTrans" presStyleCnt="0"/>
      <dgm:spPr/>
    </dgm:pt>
    <dgm:pt modelId="{D218B1C8-788D-496B-B541-6429597C1EE8}" type="pres">
      <dgm:prSet presAssocID="{B1CEED91-272E-405E-8706-F0999B393B1E}" presName="space" presStyleCnt="0"/>
      <dgm:spPr/>
    </dgm:pt>
    <dgm:pt modelId="{6898F983-A4DC-484A-A9D0-F87AFE352C15}" type="pres">
      <dgm:prSet presAssocID="{AAEA8603-9983-41C8-A6AE-1AAE0C215FCD}" presName="composite" presStyleCnt="0"/>
      <dgm:spPr/>
    </dgm:pt>
    <dgm:pt modelId="{633EE1C9-9AF5-4DB7-9D28-40D9ADB882A7}" type="pres">
      <dgm:prSet presAssocID="{AAEA8603-9983-41C8-A6AE-1AAE0C215FCD}" presName="LShape" presStyleLbl="alignNode1" presStyleIdx="2" presStyleCnt="5"/>
      <dgm:spPr/>
    </dgm:pt>
    <dgm:pt modelId="{5CEECCC6-FED5-43EA-812F-FD0737AD00BF}" type="pres">
      <dgm:prSet presAssocID="{AAEA8603-9983-41C8-A6AE-1AAE0C215FCD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C3E39A-D9EA-4EB0-88DF-7D7DEBAFEACF}" type="pres">
      <dgm:prSet presAssocID="{AAEA8603-9983-41C8-A6AE-1AAE0C215FCD}" presName="Triangle" presStyleLbl="alignNode1" presStyleIdx="3" presStyleCnt="5"/>
      <dgm:spPr/>
    </dgm:pt>
    <dgm:pt modelId="{64C5879C-AC5B-462D-9656-320FDE3B5D20}" type="pres">
      <dgm:prSet presAssocID="{7A1CD9D8-E650-4DA9-BFB6-2F9A691E1CDA}" presName="sibTrans" presStyleCnt="0"/>
      <dgm:spPr/>
    </dgm:pt>
    <dgm:pt modelId="{2FEFF048-E785-43B7-823D-118FACA536BE}" type="pres">
      <dgm:prSet presAssocID="{7A1CD9D8-E650-4DA9-BFB6-2F9A691E1CDA}" presName="space" presStyleCnt="0"/>
      <dgm:spPr/>
    </dgm:pt>
    <dgm:pt modelId="{7033CC3F-43CE-4345-9EA3-B3E358214396}" type="pres">
      <dgm:prSet presAssocID="{32B35009-8E1D-46AD-8C07-DFD4FDCD03BF}" presName="composite" presStyleCnt="0"/>
      <dgm:spPr/>
    </dgm:pt>
    <dgm:pt modelId="{53B38367-2087-4FEF-B470-F637EE040E84}" type="pres">
      <dgm:prSet presAssocID="{32B35009-8E1D-46AD-8C07-DFD4FDCD03BF}" presName="LShape" presStyleLbl="alignNode1" presStyleIdx="4" presStyleCnt="5"/>
      <dgm:spPr/>
    </dgm:pt>
    <dgm:pt modelId="{84276498-764B-4EA0-842E-160A7C481986}" type="pres">
      <dgm:prSet presAssocID="{32B35009-8E1D-46AD-8C07-DFD4FDCD03BF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4EA8E43-90C9-43FD-A280-7098A6AEFB31}" type="presOf" srcId="{6C043597-630B-41D1-8D58-1676CDA6E76D}" destId="{5AB67052-13BF-4061-AF9C-37AD5B355F3D}" srcOrd="0" destOrd="1" presId="urn:microsoft.com/office/officeart/2009/3/layout/StepUpProcess"/>
    <dgm:cxn modelId="{C2B9C8B9-74C6-4833-8330-8380F673EDD9}" type="presOf" srcId="{3D9788C0-F5FE-4D41-AFA3-856B41A32D30}" destId="{84276498-764B-4EA0-842E-160A7C481986}" srcOrd="0" destOrd="1" presId="urn:microsoft.com/office/officeart/2009/3/layout/StepUpProcess"/>
    <dgm:cxn modelId="{A256F649-C6D6-4FAD-9BA1-4BC8704D0BEF}" srcId="{0D8BEA2F-0B58-47EE-B9A6-E127900180CA}" destId="{6C043597-630B-41D1-8D58-1676CDA6E76D}" srcOrd="0" destOrd="0" parTransId="{577EBA10-D7AF-483B-B189-08807FDAE4CC}" sibTransId="{27EC8713-7888-4C0C-8661-B959AB565808}"/>
    <dgm:cxn modelId="{A6A13440-7C94-4FF1-A88D-DE1099AC747B}" srcId="{AAEA8603-9983-41C8-A6AE-1AAE0C215FCD}" destId="{3AA560C9-5325-44DB-AC4A-546F004DFCD3}" srcOrd="0" destOrd="0" parTransId="{211B32D7-6740-4F59-B71F-9E8C7D92D604}" sibTransId="{DFE7F55B-78C4-4E51-A1B0-17002B4AAF51}"/>
    <dgm:cxn modelId="{0F653C65-888B-476C-8972-30752BF529E9}" type="presOf" srcId="{123EAC4E-CF41-4C7C-A66F-B88708B650A2}" destId="{002AD5EE-11E2-47AE-87F2-90FB6C892892}" srcOrd="0" destOrd="0" presId="urn:microsoft.com/office/officeart/2009/3/layout/StepUpProcess"/>
    <dgm:cxn modelId="{20895E24-4EF7-48B2-9032-923D83CD4912}" type="presOf" srcId="{32B35009-8E1D-46AD-8C07-DFD4FDCD03BF}" destId="{84276498-764B-4EA0-842E-160A7C481986}" srcOrd="0" destOrd="0" presId="urn:microsoft.com/office/officeart/2009/3/layout/StepUpProcess"/>
    <dgm:cxn modelId="{903E6D12-B5D1-41C8-8ABB-71E1B36D79F8}" type="presOf" srcId="{0D8BEA2F-0B58-47EE-B9A6-E127900180CA}" destId="{5AB67052-13BF-4061-AF9C-37AD5B355F3D}" srcOrd="0" destOrd="0" presId="urn:microsoft.com/office/officeart/2009/3/layout/StepUpProcess"/>
    <dgm:cxn modelId="{9209291D-A71A-4FAD-975E-8004F273DBF3}" srcId="{123EAC4E-CF41-4C7C-A66F-B88708B650A2}" destId="{32B35009-8E1D-46AD-8C07-DFD4FDCD03BF}" srcOrd="2" destOrd="0" parTransId="{75B2E84D-5A1C-453F-83C8-BE61E7747DA5}" sibTransId="{0024B152-82D8-4FD2-89AC-2EAB630A8A16}"/>
    <dgm:cxn modelId="{60482DF7-55FF-494C-9420-94DDBF3CDA35}" srcId="{32B35009-8E1D-46AD-8C07-DFD4FDCD03BF}" destId="{3D9788C0-F5FE-4D41-AFA3-856B41A32D30}" srcOrd="0" destOrd="0" parTransId="{955FEA3B-B99F-44D8-941A-BD8538CA2190}" sibTransId="{37EA3385-0D1A-4AE4-A22A-926450A5D6BC}"/>
    <dgm:cxn modelId="{FC7FDCCE-AF44-4799-9C57-E38136DC88D7}" type="presOf" srcId="{AAEA8603-9983-41C8-A6AE-1AAE0C215FCD}" destId="{5CEECCC6-FED5-43EA-812F-FD0737AD00BF}" srcOrd="0" destOrd="0" presId="urn:microsoft.com/office/officeart/2009/3/layout/StepUpProcess"/>
    <dgm:cxn modelId="{5F2D43C1-ED48-4987-AA52-DB3AD585E144}" srcId="{123EAC4E-CF41-4C7C-A66F-B88708B650A2}" destId="{0D8BEA2F-0B58-47EE-B9A6-E127900180CA}" srcOrd="0" destOrd="0" parTransId="{DF592797-0C01-49A6-9363-2F3C768ECF69}" sibTransId="{B1CEED91-272E-405E-8706-F0999B393B1E}"/>
    <dgm:cxn modelId="{764CF35B-EC14-4344-A707-E213AABB73EB}" type="presOf" srcId="{3AA560C9-5325-44DB-AC4A-546F004DFCD3}" destId="{5CEECCC6-FED5-43EA-812F-FD0737AD00BF}" srcOrd="0" destOrd="1" presId="urn:microsoft.com/office/officeart/2009/3/layout/StepUpProcess"/>
    <dgm:cxn modelId="{C5943712-1D6D-406F-95AB-237353D20C6E}" srcId="{123EAC4E-CF41-4C7C-A66F-B88708B650A2}" destId="{AAEA8603-9983-41C8-A6AE-1AAE0C215FCD}" srcOrd="1" destOrd="0" parTransId="{C29ED908-3ECF-4E28-80D4-FA9DC0CCA0D4}" sibTransId="{7A1CD9D8-E650-4DA9-BFB6-2F9A691E1CDA}"/>
    <dgm:cxn modelId="{B98D671C-6C07-4987-B2F8-DD08C5F13B49}" type="presParOf" srcId="{002AD5EE-11E2-47AE-87F2-90FB6C892892}" destId="{A2D2BA08-1878-4F2F-991C-A148E90533DF}" srcOrd="0" destOrd="0" presId="urn:microsoft.com/office/officeart/2009/3/layout/StepUpProcess"/>
    <dgm:cxn modelId="{2535AFCD-995A-4D4C-AEB7-D5936460229C}" type="presParOf" srcId="{A2D2BA08-1878-4F2F-991C-A148E90533DF}" destId="{60FCDC81-DD45-48F7-BE09-9EE0BA2CA444}" srcOrd="0" destOrd="0" presId="urn:microsoft.com/office/officeart/2009/3/layout/StepUpProcess"/>
    <dgm:cxn modelId="{A7B9CB33-57B5-4D0B-83C9-49EE71FFE9C2}" type="presParOf" srcId="{A2D2BA08-1878-4F2F-991C-A148E90533DF}" destId="{5AB67052-13BF-4061-AF9C-37AD5B355F3D}" srcOrd="1" destOrd="0" presId="urn:microsoft.com/office/officeart/2009/3/layout/StepUpProcess"/>
    <dgm:cxn modelId="{2971E306-4B73-4F1A-86BE-03F2CE64D9F1}" type="presParOf" srcId="{A2D2BA08-1878-4F2F-991C-A148E90533DF}" destId="{0F2978A7-5994-46D7-8329-111FA3414C87}" srcOrd="2" destOrd="0" presId="urn:microsoft.com/office/officeart/2009/3/layout/StepUpProcess"/>
    <dgm:cxn modelId="{54D2ADF8-6B6F-4B5F-B5FF-9C92643F7CE7}" type="presParOf" srcId="{002AD5EE-11E2-47AE-87F2-90FB6C892892}" destId="{86169F13-0DF2-4B5A-9F31-C87C25C7D559}" srcOrd="1" destOrd="0" presId="urn:microsoft.com/office/officeart/2009/3/layout/StepUpProcess"/>
    <dgm:cxn modelId="{EFFE24E0-768A-4D56-84CC-5AEE210D8DFB}" type="presParOf" srcId="{86169F13-0DF2-4B5A-9F31-C87C25C7D559}" destId="{D218B1C8-788D-496B-B541-6429597C1EE8}" srcOrd="0" destOrd="0" presId="urn:microsoft.com/office/officeart/2009/3/layout/StepUpProcess"/>
    <dgm:cxn modelId="{F43EB93E-58E8-4D1A-9CB8-4AB6BE81368F}" type="presParOf" srcId="{002AD5EE-11E2-47AE-87F2-90FB6C892892}" destId="{6898F983-A4DC-484A-A9D0-F87AFE352C15}" srcOrd="2" destOrd="0" presId="urn:microsoft.com/office/officeart/2009/3/layout/StepUpProcess"/>
    <dgm:cxn modelId="{B1177149-41DB-4DAD-B108-DABA6CD3C1FE}" type="presParOf" srcId="{6898F983-A4DC-484A-A9D0-F87AFE352C15}" destId="{633EE1C9-9AF5-4DB7-9D28-40D9ADB882A7}" srcOrd="0" destOrd="0" presId="urn:microsoft.com/office/officeart/2009/3/layout/StepUpProcess"/>
    <dgm:cxn modelId="{FE039943-D1B0-435B-8505-C11FCE99946B}" type="presParOf" srcId="{6898F983-A4DC-484A-A9D0-F87AFE352C15}" destId="{5CEECCC6-FED5-43EA-812F-FD0737AD00BF}" srcOrd="1" destOrd="0" presId="urn:microsoft.com/office/officeart/2009/3/layout/StepUpProcess"/>
    <dgm:cxn modelId="{643FD2D6-95E4-47B9-A70A-B889942D75AD}" type="presParOf" srcId="{6898F983-A4DC-484A-A9D0-F87AFE352C15}" destId="{6BC3E39A-D9EA-4EB0-88DF-7D7DEBAFEACF}" srcOrd="2" destOrd="0" presId="urn:microsoft.com/office/officeart/2009/3/layout/StepUpProcess"/>
    <dgm:cxn modelId="{7C4A509D-31AD-4D14-BF06-6D27DC7EB193}" type="presParOf" srcId="{002AD5EE-11E2-47AE-87F2-90FB6C892892}" destId="{64C5879C-AC5B-462D-9656-320FDE3B5D20}" srcOrd="3" destOrd="0" presId="urn:microsoft.com/office/officeart/2009/3/layout/StepUpProcess"/>
    <dgm:cxn modelId="{57E81BDE-C3C5-4D5F-8FE8-58794F4385AF}" type="presParOf" srcId="{64C5879C-AC5B-462D-9656-320FDE3B5D20}" destId="{2FEFF048-E785-43B7-823D-118FACA536BE}" srcOrd="0" destOrd="0" presId="urn:microsoft.com/office/officeart/2009/3/layout/StepUpProcess"/>
    <dgm:cxn modelId="{188C0F5E-A909-4650-B2AE-654F5D85CAF3}" type="presParOf" srcId="{002AD5EE-11E2-47AE-87F2-90FB6C892892}" destId="{7033CC3F-43CE-4345-9EA3-B3E358214396}" srcOrd="4" destOrd="0" presId="urn:microsoft.com/office/officeart/2009/3/layout/StepUpProcess"/>
    <dgm:cxn modelId="{39742C71-DE24-40AA-8A45-2A2400D3DA5A}" type="presParOf" srcId="{7033CC3F-43CE-4345-9EA3-B3E358214396}" destId="{53B38367-2087-4FEF-B470-F637EE040E84}" srcOrd="0" destOrd="0" presId="urn:microsoft.com/office/officeart/2009/3/layout/StepUpProcess"/>
    <dgm:cxn modelId="{5E0EF725-DAEF-43DD-9DAD-F954AFE704AC}" type="presParOf" srcId="{7033CC3F-43CE-4345-9EA3-B3E358214396}" destId="{84276498-764B-4EA0-842E-160A7C481986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711D4AC-486B-410E-9AE8-0B6FC07CA79C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CF29D51D-D1DF-43A1-BF53-2FBB91551BBF}">
      <dgm:prSet phldrT="[Texto]" custT="1"/>
      <dgm:spPr/>
      <dgm:t>
        <a:bodyPr/>
        <a:lstStyle/>
        <a:p>
          <a:r>
            <a:rPr lang="es-MX" sz="2000" b="1" dirty="0" smtClean="0"/>
            <a:t>CONSTITUCIÓN</a:t>
          </a:r>
          <a:endParaRPr lang="es-MX" sz="2000" b="1" dirty="0"/>
        </a:p>
      </dgm:t>
    </dgm:pt>
    <dgm:pt modelId="{F72C8282-5DB7-45C8-9144-7280B793AEAB}" type="parTrans" cxnId="{50893CDB-7107-4D9C-873E-0CB30364C762}">
      <dgm:prSet/>
      <dgm:spPr/>
      <dgm:t>
        <a:bodyPr/>
        <a:lstStyle/>
        <a:p>
          <a:endParaRPr lang="es-MX"/>
        </a:p>
      </dgm:t>
    </dgm:pt>
    <dgm:pt modelId="{CEB35BA7-B976-46E1-B578-3D03C45F3296}" type="sibTrans" cxnId="{50893CDB-7107-4D9C-873E-0CB30364C762}">
      <dgm:prSet/>
      <dgm:spPr/>
      <dgm:t>
        <a:bodyPr/>
        <a:lstStyle/>
        <a:p>
          <a:endParaRPr lang="es-MX"/>
        </a:p>
      </dgm:t>
    </dgm:pt>
    <dgm:pt modelId="{5CCAE2E9-584F-4E09-BC54-02EB5B1DCBF5}">
      <dgm:prSet phldrT="[Texto]" custT="1"/>
      <dgm:spPr/>
      <dgm:t>
        <a:bodyPr/>
        <a:lstStyle/>
        <a:p>
          <a:r>
            <a:rPr lang="es-MX" sz="2000" b="1" dirty="0" smtClean="0"/>
            <a:t>Ley Orgánica de la Administración Público Federal</a:t>
          </a:r>
          <a:endParaRPr lang="es-MX" sz="2000" b="1" dirty="0"/>
        </a:p>
      </dgm:t>
    </dgm:pt>
    <dgm:pt modelId="{487B8A2A-CC13-46FB-A1C4-189C8EDB2837}" type="parTrans" cxnId="{7FB1A734-3732-490B-A506-CE905CCDCE4E}">
      <dgm:prSet/>
      <dgm:spPr/>
      <dgm:t>
        <a:bodyPr/>
        <a:lstStyle/>
        <a:p>
          <a:endParaRPr lang="es-MX"/>
        </a:p>
      </dgm:t>
    </dgm:pt>
    <dgm:pt modelId="{F0D929F8-600C-432D-96AA-02EA3F967A2B}" type="sibTrans" cxnId="{7FB1A734-3732-490B-A506-CE905CCDCE4E}">
      <dgm:prSet/>
      <dgm:spPr/>
      <dgm:t>
        <a:bodyPr/>
        <a:lstStyle/>
        <a:p>
          <a:endParaRPr lang="es-MX"/>
        </a:p>
      </dgm:t>
    </dgm:pt>
    <dgm:pt modelId="{577C4215-5374-4868-A301-BA1A6B5D9CE2}">
      <dgm:prSet phldrT="[Texto]" custT="1"/>
      <dgm:spPr/>
      <dgm:t>
        <a:bodyPr/>
        <a:lstStyle/>
        <a:p>
          <a:r>
            <a:rPr lang="es-MX" sz="2000" b="1" dirty="0" smtClean="0"/>
            <a:t>Reglamento Interior SRE</a:t>
          </a:r>
          <a:endParaRPr lang="es-MX" sz="2000" b="1" dirty="0"/>
        </a:p>
      </dgm:t>
    </dgm:pt>
    <dgm:pt modelId="{EE9B8E93-124E-447C-89F7-391F6BC0CE24}" type="parTrans" cxnId="{13F59734-7165-4FA2-9E76-6D4BCB20A983}">
      <dgm:prSet/>
      <dgm:spPr/>
      <dgm:t>
        <a:bodyPr/>
        <a:lstStyle/>
        <a:p>
          <a:endParaRPr lang="es-MX"/>
        </a:p>
      </dgm:t>
    </dgm:pt>
    <dgm:pt modelId="{06C166A5-53C7-4F98-BB6A-ECF3AE42B32F}" type="sibTrans" cxnId="{13F59734-7165-4FA2-9E76-6D4BCB20A983}">
      <dgm:prSet/>
      <dgm:spPr/>
      <dgm:t>
        <a:bodyPr/>
        <a:lstStyle/>
        <a:p>
          <a:endParaRPr lang="es-MX"/>
        </a:p>
      </dgm:t>
    </dgm:pt>
    <dgm:pt modelId="{DADB2363-EF0A-48A3-8864-7ED861E3CD79}">
      <dgm:prSet phldrT="[Texto]" custT="1"/>
      <dgm:spPr/>
      <dgm:t>
        <a:bodyPr/>
        <a:lstStyle/>
        <a:p>
          <a:r>
            <a:rPr lang="es-MX" sz="2000" b="1" dirty="0" smtClean="0"/>
            <a:t>Ley sobre la Celebración de Tratados</a:t>
          </a:r>
          <a:endParaRPr lang="es-MX" sz="2000" b="1" dirty="0"/>
        </a:p>
      </dgm:t>
    </dgm:pt>
    <dgm:pt modelId="{2F341C34-2A72-42AE-99AE-2D671E27706C}" type="parTrans" cxnId="{C11C2830-3E24-4400-B049-A78088258A6F}">
      <dgm:prSet/>
      <dgm:spPr/>
      <dgm:t>
        <a:bodyPr/>
        <a:lstStyle/>
        <a:p>
          <a:endParaRPr lang="es-MX"/>
        </a:p>
      </dgm:t>
    </dgm:pt>
    <dgm:pt modelId="{C0350D7E-7AC7-428B-BED4-EEA0A1C1761E}" type="sibTrans" cxnId="{C11C2830-3E24-4400-B049-A78088258A6F}">
      <dgm:prSet/>
      <dgm:spPr/>
      <dgm:t>
        <a:bodyPr/>
        <a:lstStyle/>
        <a:p>
          <a:endParaRPr lang="es-MX"/>
        </a:p>
      </dgm:t>
    </dgm:pt>
    <dgm:pt modelId="{C12787A9-26A0-47B9-8F8C-42454A7358DA}">
      <dgm:prSet phldrT="[Texto]" custT="1"/>
      <dgm:spPr/>
      <dgm:t>
        <a:bodyPr/>
        <a:lstStyle/>
        <a:p>
          <a:r>
            <a:rPr lang="es-MX" sz="2000" b="1" dirty="0" smtClean="0"/>
            <a:t>Ley Sobre la Aprobación de Tratados Internacionales en Materia Económica</a:t>
          </a:r>
          <a:endParaRPr lang="es-MX" sz="2000" b="1" dirty="0"/>
        </a:p>
      </dgm:t>
    </dgm:pt>
    <dgm:pt modelId="{3DDAE6DA-166A-4D0D-95E8-096841A1F15F}" type="parTrans" cxnId="{1065CC16-374B-4742-B51A-42CB08673744}">
      <dgm:prSet/>
      <dgm:spPr/>
      <dgm:t>
        <a:bodyPr/>
        <a:lstStyle/>
        <a:p>
          <a:endParaRPr lang="es-MX"/>
        </a:p>
      </dgm:t>
    </dgm:pt>
    <dgm:pt modelId="{2D13AB5F-9EB4-46B2-AAA6-B12120500B6F}" type="sibTrans" cxnId="{1065CC16-374B-4742-B51A-42CB08673744}">
      <dgm:prSet/>
      <dgm:spPr/>
      <dgm:t>
        <a:bodyPr/>
        <a:lstStyle/>
        <a:p>
          <a:endParaRPr lang="es-MX"/>
        </a:p>
      </dgm:t>
    </dgm:pt>
    <dgm:pt modelId="{D93804C5-4F26-4716-B462-C9D713614510}" type="pres">
      <dgm:prSet presAssocID="{E711D4AC-486B-410E-9AE8-0B6FC07CA79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D2AFD48A-F17F-4245-971C-E9DB4F89EE76}" type="pres">
      <dgm:prSet presAssocID="{CF29D51D-D1DF-43A1-BF53-2FBB91551BBF}" presName="hierRoot1" presStyleCnt="0"/>
      <dgm:spPr/>
    </dgm:pt>
    <dgm:pt modelId="{E720A787-344C-4423-8C81-91D731B710ED}" type="pres">
      <dgm:prSet presAssocID="{CF29D51D-D1DF-43A1-BF53-2FBB91551BBF}" presName="composite" presStyleCnt="0"/>
      <dgm:spPr/>
    </dgm:pt>
    <dgm:pt modelId="{B9D9C473-E158-473F-AA56-672EC7646BDB}" type="pres">
      <dgm:prSet presAssocID="{CF29D51D-D1DF-43A1-BF53-2FBB91551BBF}" presName="background" presStyleLbl="node0" presStyleIdx="0" presStyleCnt="2"/>
      <dgm:spPr/>
    </dgm:pt>
    <dgm:pt modelId="{D7A852BC-62F3-4DF8-B6D8-F2A9A7F179AC}" type="pres">
      <dgm:prSet presAssocID="{CF29D51D-D1DF-43A1-BF53-2FBB91551BBF}" presName="text" presStyleLbl="fgAcc0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8283DB5-ABCF-4F97-A6A2-1A44B897C0E9}" type="pres">
      <dgm:prSet presAssocID="{CF29D51D-D1DF-43A1-BF53-2FBB91551BBF}" presName="hierChild2" presStyleCnt="0"/>
      <dgm:spPr/>
    </dgm:pt>
    <dgm:pt modelId="{BE551992-BD4B-47AA-B838-BFA7E44E455D}" type="pres">
      <dgm:prSet presAssocID="{487B8A2A-CC13-46FB-A1C4-189C8EDB2837}" presName="Name10" presStyleLbl="parChTrans1D2" presStyleIdx="0" presStyleCnt="2"/>
      <dgm:spPr/>
      <dgm:t>
        <a:bodyPr/>
        <a:lstStyle/>
        <a:p>
          <a:endParaRPr lang="es-MX"/>
        </a:p>
      </dgm:t>
    </dgm:pt>
    <dgm:pt modelId="{994F8F4E-57DE-4EB0-AE60-43A5D5D46F3A}" type="pres">
      <dgm:prSet presAssocID="{5CCAE2E9-584F-4E09-BC54-02EB5B1DCBF5}" presName="hierRoot2" presStyleCnt="0"/>
      <dgm:spPr/>
    </dgm:pt>
    <dgm:pt modelId="{ECE146D3-4A1F-44BD-B53B-C47237E11CD7}" type="pres">
      <dgm:prSet presAssocID="{5CCAE2E9-584F-4E09-BC54-02EB5B1DCBF5}" presName="composite2" presStyleCnt="0"/>
      <dgm:spPr/>
    </dgm:pt>
    <dgm:pt modelId="{53AB8410-225E-407B-9F58-9D2503CC8E7B}" type="pres">
      <dgm:prSet presAssocID="{5CCAE2E9-584F-4E09-BC54-02EB5B1DCBF5}" presName="background2" presStyleLbl="node2" presStyleIdx="0" presStyleCnt="2"/>
      <dgm:spPr/>
    </dgm:pt>
    <dgm:pt modelId="{54C7FF8C-28D0-4A41-8B32-E78447B8F72B}" type="pres">
      <dgm:prSet presAssocID="{5CCAE2E9-584F-4E09-BC54-02EB5B1DCBF5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97856F3-E1B8-49B7-BB04-7B1C80303E9D}" type="pres">
      <dgm:prSet presAssocID="{5CCAE2E9-584F-4E09-BC54-02EB5B1DCBF5}" presName="hierChild3" presStyleCnt="0"/>
      <dgm:spPr/>
    </dgm:pt>
    <dgm:pt modelId="{BEB06334-71A6-451D-B373-1BC339A21F62}" type="pres">
      <dgm:prSet presAssocID="{EE9B8E93-124E-447C-89F7-391F6BC0CE24}" presName="Name17" presStyleLbl="parChTrans1D3" presStyleIdx="0" presStyleCnt="1"/>
      <dgm:spPr/>
      <dgm:t>
        <a:bodyPr/>
        <a:lstStyle/>
        <a:p>
          <a:endParaRPr lang="es-MX"/>
        </a:p>
      </dgm:t>
    </dgm:pt>
    <dgm:pt modelId="{6408652F-FFD2-4684-8D9F-6DFF1DF68D33}" type="pres">
      <dgm:prSet presAssocID="{577C4215-5374-4868-A301-BA1A6B5D9CE2}" presName="hierRoot3" presStyleCnt="0"/>
      <dgm:spPr/>
    </dgm:pt>
    <dgm:pt modelId="{7DC10751-C08E-4EA3-A62C-026B1B2F37D3}" type="pres">
      <dgm:prSet presAssocID="{577C4215-5374-4868-A301-BA1A6B5D9CE2}" presName="composite3" presStyleCnt="0"/>
      <dgm:spPr/>
    </dgm:pt>
    <dgm:pt modelId="{F48075A6-9310-447F-A2B2-5A4BCDE7274B}" type="pres">
      <dgm:prSet presAssocID="{577C4215-5374-4868-A301-BA1A6B5D9CE2}" presName="background3" presStyleLbl="node3" presStyleIdx="0" presStyleCnt="1"/>
      <dgm:spPr/>
    </dgm:pt>
    <dgm:pt modelId="{F4D69537-AA18-4728-BA18-27CD4756D3C5}" type="pres">
      <dgm:prSet presAssocID="{577C4215-5374-4868-A301-BA1A6B5D9CE2}" presName="text3" presStyleLbl="fgAcc3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9EBD5D1-8E94-4ED1-BD53-E5ADCA0BACB3}" type="pres">
      <dgm:prSet presAssocID="{577C4215-5374-4868-A301-BA1A6B5D9CE2}" presName="hierChild4" presStyleCnt="0"/>
      <dgm:spPr/>
    </dgm:pt>
    <dgm:pt modelId="{EC38D604-ECAF-49B5-B097-6DFEA35B0A43}" type="pres">
      <dgm:prSet presAssocID="{2F341C34-2A72-42AE-99AE-2D671E27706C}" presName="Name10" presStyleLbl="parChTrans1D2" presStyleIdx="1" presStyleCnt="2"/>
      <dgm:spPr/>
      <dgm:t>
        <a:bodyPr/>
        <a:lstStyle/>
        <a:p>
          <a:endParaRPr lang="es-MX"/>
        </a:p>
      </dgm:t>
    </dgm:pt>
    <dgm:pt modelId="{DAAEA94C-73C0-461D-84BC-B4009830C1E2}" type="pres">
      <dgm:prSet presAssocID="{DADB2363-EF0A-48A3-8864-7ED861E3CD79}" presName="hierRoot2" presStyleCnt="0"/>
      <dgm:spPr/>
    </dgm:pt>
    <dgm:pt modelId="{F0BF6BDD-F76E-427C-A4F0-7CF6766A09ED}" type="pres">
      <dgm:prSet presAssocID="{DADB2363-EF0A-48A3-8864-7ED861E3CD79}" presName="composite2" presStyleCnt="0"/>
      <dgm:spPr/>
    </dgm:pt>
    <dgm:pt modelId="{8DD88112-46A8-4893-BB64-142EC076A18C}" type="pres">
      <dgm:prSet presAssocID="{DADB2363-EF0A-48A3-8864-7ED861E3CD79}" presName="background2" presStyleLbl="node2" presStyleIdx="1" presStyleCnt="2"/>
      <dgm:spPr/>
    </dgm:pt>
    <dgm:pt modelId="{C1DE3DE3-8A12-4856-91CA-E455BD200284}" type="pres">
      <dgm:prSet presAssocID="{DADB2363-EF0A-48A3-8864-7ED861E3CD79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7014682-D568-4544-90E7-5DB86FA33D26}" type="pres">
      <dgm:prSet presAssocID="{DADB2363-EF0A-48A3-8864-7ED861E3CD79}" presName="hierChild3" presStyleCnt="0"/>
      <dgm:spPr/>
    </dgm:pt>
    <dgm:pt modelId="{521565F0-2091-452D-8B9B-0A0D14772D49}" type="pres">
      <dgm:prSet presAssocID="{C12787A9-26A0-47B9-8F8C-42454A7358DA}" presName="hierRoot1" presStyleCnt="0"/>
      <dgm:spPr/>
    </dgm:pt>
    <dgm:pt modelId="{77AB81C4-5306-49F4-B38D-30E9E41CC52A}" type="pres">
      <dgm:prSet presAssocID="{C12787A9-26A0-47B9-8F8C-42454A7358DA}" presName="composite" presStyleCnt="0"/>
      <dgm:spPr/>
    </dgm:pt>
    <dgm:pt modelId="{2D4F2ACC-778B-491E-A520-4B54A1C67FCD}" type="pres">
      <dgm:prSet presAssocID="{C12787A9-26A0-47B9-8F8C-42454A7358DA}" presName="background" presStyleLbl="node0" presStyleIdx="1" presStyleCnt="2"/>
      <dgm:spPr/>
    </dgm:pt>
    <dgm:pt modelId="{8831F6DB-6154-469F-92BF-2DB18E20F277}" type="pres">
      <dgm:prSet presAssocID="{C12787A9-26A0-47B9-8F8C-42454A7358DA}" presName="text" presStyleLbl="fgAcc0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4FC9293-7A09-4E95-853A-C31258825DE0}" type="pres">
      <dgm:prSet presAssocID="{C12787A9-26A0-47B9-8F8C-42454A7358DA}" presName="hierChild2" presStyleCnt="0"/>
      <dgm:spPr/>
    </dgm:pt>
  </dgm:ptLst>
  <dgm:cxnLst>
    <dgm:cxn modelId="{44C8CB9A-B9D4-45B8-B8E4-F38F54BDFFCE}" type="presOf" srcId="{E711D4AC-486B-410E-9AE8-0B6FC07CA79C}" destId="{D93804C5-4F26-4716-B462-C9D713614510}" srcOrd="0" destOrd="0" presId="urn:microsoft.com/office/officeart/2005/8/layout/hierarchy1"/>
    <dgm:cxn modelId="{A8A03F69-9B31-4EA6-9B2A-2FCD13694BAB}" type="presOf" srcId="{2F341C34-2A72-42AE-99AE-2D671E27706C}" destId="{EC38D604-ECAF-49B5-B097-6DFEA35B0A43}" srcOrd="0" destOrd="0" presId="urn:microsoft.com/office/officeart/2005/8/layout/hierarchy1"/>
    <dgm:cxn modelId="{50893CDB-7107-4D9C-873E-0CB30364C762}" srcId="{E711D4AC-486B-410E-9AE8-0B6FC07CA79C}" destId="{CF29D51D-D1DF-43A1-BF53-2FBB91551BBF}" srcOrd="0" destOrd="0" parTransId="{F72C8282-5DB7-45C8-9144-7280B793AEAB}" sibTransId="{CEB35BA7-B976-46E1-B578-3D03C45F3296}"/>
    <dgm:cxn modelId="{166DA6D4-D342-4C73-B412-C3F3C4E02DFB}" type="presOf" srcId="{577C4215-5374-4868-A301-BA1A6B5D9CE2}" destId="{F4D69537-AA18-4728-BA18-27CD4756D3C5}" srcOrd="0" destOrd="0" presId="urn:microsoft.com/office/officeart/2005/8/layout/hierarchy1"/>
    <dgm:cxn modelId="{7FB1A734-3732-490B-A506-CE905CCDCE4E}" srcId="{CF29D51D-D1DF-43A1-BF53-2FBB91551BBF}" destId="{5CCAE2E9-584F-4E09-BC54-02EB5B1DCBF5}" srcOrd="0" destOrd="0" parTransId="{487B8A2A-CC13-46FB-A1C4-189C8EDB2837}" sibTransId="{F0D929F8-600C-432D-96AA-02EA3F967A2B}"/>
    <dgm:cxn modelId="{13F59734-7165-4FA2-9E76-6D4BCB20A983}" srcId="{5CCAE2E9-584F-4E09-BC54-02EB5B1DCBF5}" destId="{577C4215-5374-4868-A301-BA1A6B5D9CE2}" srcOrd="0" destOrd="0" parTransId="{EE9B8E93-124E-447C-89F7-391F6BC0CE24}" sibTransId="{06C166A5-53C7-4F98-BB6A-ECF3AE42B32F}"/>
    <dgm:cxn modelId="{1065CC16-374B-4742-B51A-42CB08673744}" srcId="{E711D4AC-486B-410E-9AE8-0B6FC07CA79C}" destId="{C12787A9-26A0-47B9-8F8C-42454A7358DA}" srcOrd="1" destOrd="0" parTransId="{3DDAE6DA-166A-4D0D-95E8-096841A1F15F}" sibTransId="{2D13AB5F-9EB4-46B2-AAA6-B12120500B6F}"/>
    <dgm:cxn modelId="{1C9010D8-BF8D-49F6-B4D6-692E1B9B0587}" type="presOf" srcId="{DADB2363-EF0A-48A3-8864-7ED861E3CD79}" destId="{C1DE3DE3-8A12-4856-91CA-E455BD200284}" srcOrd="0" destOrd="0" presId="urn:microsoft.com/office/officeart/2005/8/layout/hierarchy1"/>
    <dgm:cxn modelId="{22D18D27-D3E6-42DA-A87E-7DF0AB649017}" type="presOf" srcId="{C12787A9-26A0-47B9-8F8C-42454A7358DA}" destId="{8831F6DB-6154-469F-92BF-2DB18E20F277}" srcOrd="0" destOrd="0" presId="urn:microsoft.com/office/officeart/2005/8/layout/hierarchy1"/>
    <dgm:cxn modelId="{443F1DF3-1670-4441-8B67-02FDC4668BCA}" type="presOf" srcId="{487B8A2A-CC13-46FB-A1C4-189C8EDB2837}" destId="{BE551992-BD4B-47AA-B838-BFA7E44E455D}" srcOrd="0" destOrd="0" presId="urn:microsoft.com/office/officeart/2005/8/layout/hierarchy1"/>
    <dgm:cxn modelId="{FD94A820-0BA5-4891-B382-056506A6F2B3}" type="presOf" srcId="{5CCAE2E9-584F-4E09-BC54-02EB5B1DCBF5}" destId="{54C7FF8C-28D0-4A41-8B32-E78447B8F72B}" srcOrd="0" destOrd="0" presId="urn:microsoft.com/office/officeart/2005/8/layout/hierarchy1"/>
    <dgm:cxn modelId="{4407B98C-6D50-4EE6-B674-D2417E4A943A}" type="presOf" srcId="{CF29D51D-D1DF-43A1-BF53-2FBB91551BBF}" destId="{D7A852BC-62F3-4DF8-B6D8-F2A9A7F179AC}" srcOrd="0" destOrd="0" presId="urn:microsoft.com/office/officeart/2005/8/layout/hierarchy1"/>
    <dgm:cxn modelId="{070E2CF5-E47E-4DE4-88B9-C50EF0F15506}" type="presOf" srcId="{EE9B8E93-124E-447C-89F7-391F6BC0CE24}" destId="{BEB06334-71A6-451D-B373-1BC339A21F62}" srcOrd="0" destOrd="0" presId="urn:microsoft.com/office/officeart/2005/8/layout/hierarchy1"/>
    <dgm:cxn modelId="{C11C2830-3E24-4400-B049-A78088258A6F}" srcId="{CF29D51D-D1DF-43A1-BF53-2FBB91551BBF}" destId="{DADB2363-EF0A-48A3-8864-7ED861E3CD79}" srcOrd="1" destOrd="0" parTransId="{2F341C34-2A72-42AE-99AE-2D671E27706C}" sibTransId="{C0350D7E-7AC7-428B-BED4-EEA0A1C1761E}"/>
    <dgm:cxn modelId="{841FE951-7651-4616-BEE2-7091A3408147}" type="presParOf" srcId="{D93804C5-4F26-4716-B462-C9D713614510}" destId="{D2AFD48A-F17F-4245-971C-E9DB4F89EE76}" srcOrd="0" destOrd="0" presId="urn:microsoft.com/office/officeart/2005/8/layout/hierarchy1"/>
    <dgm:cxn modelId="{2963879E-988C-4A4E-933A-3939DB415475}" type="presParOf" srcId="{D2AFD48A-F17F-4245-971C-E9DB4F89EE76}" destId="{E720A787-344C-4423-8C81-91D731B710ED}" srcOrd="0" destOrd="0" presId="urn:microsoft.com/office/officeart/2005/8/layout/hierarchy1"/>
    <dgm:cxn modelId="{A18B490B-336E-4141-A247-4AB6F2529553}" type="presParOf" srcId="{E720A787-344C-4423-8C81-91D731B710ED}" destId="{B9D9C473-E158-473F-AA56-672EC7646BDB}" srcOrd="0" destOrd="0" presId="urn:microsoft.com/office/officeart/2005/8/layout/hierarchy1"/>
    <dgm:cxn modelId="{DDE0AEB3-731B-4C2F-9D4A-A87E91537621}" type="presParOf" srcId="{E720A787-344C-4423-8C81-91D731B710ED}" destId="{D7A852BC-62F3-4DF8-B6D8-F2A9A7F179AC}" srcOrd="1" destOrd="0" presId="urn:microsoft.com/office/officeart/2005/8/layout/hierarchy1"/>
    <dgm:cxn modelId="{3D493B64-0E17-42D9-BF9B-583714F68966}" type="presParOf" srcId="{D2AFD48A-F17F-4245-971C-E9DB4F89EE76}" destId="{58283DB5-ABCF-4F97-A6A2-1A44B897C0E9}" srcOrd="1" destOrd="0" presId="urn:microsoft.com/office/officeart/2005/8/layout/hierarchy1"/>
    <dgm:cxn modelId="{66B056FC-2E6F-4934-BE8F-2BD5DC30060F}" type="presParOf" srcId="{58283DB5-ABCF-4F97-A6A2-1A44B897C0E9}" destId="{BE551992-BD4B-47AA-B838-BFA7E44E455D}" srcOrd="0" destOrd="0" presId="urn:microsoft.com/office/officeart/2005/8/layout/hierarchy1"/>
    <dgm:cxn modelId="{3BE77EAC-240D-47FC-8ACF-6E6FB0385F52}" type="presParOf" srcId="{58283DB5-ABCF-4F97-A6A2-1A44B897C0E9}" destId="{994F8F4E-57DE-4EB0-AE60-43A5D5D46F3A}" srcOrd="1" destOrd="0" presId="urn:microsoft.com/office/officeart/2005/8/layout/hierarchy1"/>
    <dgm:cxn modelId="{FF9E35CD-026E-4E9A-A36A-99AE68995D34}" type="presParOf" srcId="{994F8F4E-57DE-4EB0-AE60-43A5D5D46F3A}" destId="{ECE146D3-4A1F-44BD-B53B-C47237E11CD7}" srcOrd="0" destOrd="0" presId="urn:microsoft.com/office/officeart/2005/8/layout/hierarchy1"/>
    <dgm:cxn modelId="{4F439F71-B27B-4191-8F65-77CD89FFC34F}" type="presParOf" srcId="{ECE146D3-4A1F-44BD-B53B-C47237E11CD7}" destId="{53AB8410-225E-407B-9F58-9D2503CC8E7B}" srcOrd="0" destOrd="0" presId="urn:microsoft.com/office/officeart/2005/8/layout/hierarchy1"/>
    <dgm:cxn modelId="{61563605-29BB-486E-A859-1DEBAACECACE}" type="presParOf" srcId="{ECE146D3-4A1F-44BD-B53B-C47237E11CD7}" destId="{54C7FF8C-28D0-4A41-8B32-E78447B8F72B}" srcOrd="1" destOrd="0" presId="urn:microsoft.com/office/officeart/2005/8/layout/hierarchy1"/>
    <dgm:cxn modelId="{CAFF54AA-DB6A-4920-9A28-01B91EC6D2E7}" type="presParOf" srcId="{994F8F4E-57DE-4EB0-AE60-43A5D5D46F3A}" destId="{797856F3-E1B8-49B7-BB04-7B1C80303E9D}" srcOrd="1" destOrd="0" presId="urn:microsoft.com/office/officeart/2005/8/layout/hierarchy1"/>
    <dgm:cxn modelId="{F6653BF3-3486-4CD9-BF1E-6B0A794D8CD8}" type="presParOf" srcId="{797856F3-E1B8-49B7-BB04-7B1C80303E9D}" destId="{BEB06334-71A6-451D-B373-1BC339A21F62}" srcOrd="0" destOrd="0" presId="urn:microsoft.com/office/officeart/2005/8/layout/hierarchy1"/>
    <dgm:cxn modelId="{3205DC12-510C-49B2-ADDF-28818F8B4D48}" type="presParOf" srcId="{797856F3-E1B8-49B7-BB04-7B1C80303E9D}" destId="{6408652F-FFD2-4684-8D9F-6DFF1DF68D33}" srcOrd="1" destOrd="0" presId="urn:microsoft.com/office/officeart/2005/8/layout/hierarchy1"/>
    <dgm:cxn modelId="{8452D867-DC73-4B71-A3C1-F49EDDE57A16}" type="presParOf" srcId="{6408652F-FFD2-4684-8D9F-6DFF1DF68D33}" destId="{7DC10751-C08E-4EA3-A62C-026B1B2F37D3}" srcOrd="0" destOrd="0" presId="urn:microsoft.com/office/officeart/2005/8/layout/hierarchy1"/>
    <dgm:cxn modelId="{251F0518-D53A-41D0-9B55-5C315EFBE451}" type="presParOf" srcId="{7DC10751-C08E-4EA3-A62C-026B1B2F37D3}" destId="{F48075A6-9310-447F-A2B2-5A4BCDE7274B}" srcOrd="0" destOrd="0" presId="urn:microsoft.com/office/officeart/2005/8/layout/hierarchy1"/>
    <dgm:cxn modelId="{6B92EF11-D114-4F18-867C-EFADD6418367}" type="presParOf" srcId="{7DC10751-C08E-4EA3-A62C-026B1B2F37D3}" destId="{F4D69537-AA18-4728-BA18-27CD4756D3C5}" srcOrd="1" destOrd="0" presId="urn:microsoft.com/office/officeart/2005/8/layout/hierarchy1"/>
    <dgm:cxn modelId="{948E83CD-8E99-46FE-9E2D-5D03205ABD2D}" type="presParOf" srcId="{6408652F-FFD2-4684-8D9F-6DFF1DF68D33}" destId="{29EBD5D1-8E94-4ED1-BD53-E5ADCA0BACB3}" srcOrd="1" destOrd="0" presId="urn:microsoft.com/office/officeart/2005/8/layout/hierarchy1"/>
    <dgm:cxn modelId="{DBE1B102-34F0-4480-8B04-AD2EB0991023}" type="presParOf" srcId="{58283DB5-ABCF-4F97-A6A2-1A44B897C0E9}" destId="{EC38D604-ECAF-49B5-B097-6DFEA35B0A43}" srcOrd="2" destOrd="0" presId="urn:microsoft.com/office/officeart/2005/8/layout/hierarchy1"/>
    <dgm:cxn modelId="{D0951FCD-CA86-4A1E-96D0-92F793CC5105}" type="presParOf" srcId="{58283DB5-ABCF-4F97-A6A2-1A44B897C0E9}" destId="{DAAEA94C-73C0-461D-84BC-B4009830C1E2}" srcOrd="3" destOrd="0" presId="urn:microsoft.com/office/officeart/2005/8/layout/hierarchy1"/>
    <dgm:cxn modelId="{7272A1D0-C760-4BFD-9C5D-FF98E38E446C}" type="presParOf" srcId="{DAAEA94C-73C0-461D-84BC-B4009830C1E2}" destId="{F0BF6BDD-F76E-427C-A4F0-7CF6766A09ED}" srcOrd="0" destOrd="0" presId="urn:microsoft.com/office/officeart/2005/8/layout/hierarchy1"/>
    <dgm:cxn modelId="{5759ACCC-D2BC-4D8D-9E4B-A3F56678866C}" type="presParOf" srcId="{F0BF6BDD-F76E-427C-A4F0-7CF6766A09ED}" destId="{8DD88112-46A8-4893-BB64-142EC076A18C}" srcOrd="0" destOrd="0" presId="urn:microsoft.com/office/officeart/2005/8/layout/hierarchy1"/>
    <dgm:cxn modelId="{FB7F1384-F1C5-420D-8EC0-58E0A4EEDC8C}" type="presParOf" srcId="{F0BF6BDD-F76E-427C-A4F0-7CF6766A09ED}" destId="{C1DE3DE3-8A12-4856-91CA-E455BD200284}" srcOrd="1" destOrd="0" presId="urn:microsoft.com/office/officeart/2005/8/layout/hierarchy1"/>
    <dgm:cxn modelId="{4C83C5A9-C5D0-4285-A61E-AF9D17ECFCC3}" type="presParOf" srcId="{DAAEA94C-73C0-461D-84BC-B4009830C1E2}" destId="{B7014682-D568-4544-90E7-5DB86FA33D26}" srcOrd="1" destOrd="0" presId="urn:microsoft.com/office/officeart/2005/8/layout/hierarchy1"/>
    <dgm:cxn modelId="{046D0779-4462-458A-AE39-24BDB18E35C5}" type="presParOf" srcId="{D93804C5-4F26-4716-B462-C9D713614510}" destId="{521565F0-2091-452D-8B9B-0A0D14772D49}" srcOrd="1" destOrd="0" presId="urn:microsoft.com/office/officeart/2005/8/layout/hierarchy1"/>
    <dgm:cxn modelId="{2DA3A390-8994-420B-9426-878736841B6E}" type="presParOf" srcId="{521565F0-2091-452D-8B9B-0A0D14772D49}" destId="{77AB81C4-5306-49F4-B38D-30E9E41CC52A}" srcOrd="0" destOrd="0" presId="urn:microsoft.com/office/officeart/2005/8/layout/hierarchy1"/>
    <dgm:cxn modelId="{6063BCDB-A0C7-4644-9894-C9E7534B4645}" type="presParOf" srcId="{77AB81C4-5306-49F4-B38D-30E9E41CC52A}" destId="{2D4F2ACC-778B-491E-A520-4B54A1C67FCD}" srcOrd="0" destOrd="0" presId="urn:microsoft.com/office/officeart/2005/8/layout/hierarchy1"/>
    <dgm:cxn modelId="{A6A67BB8-6ECE-474E-B42E-E7D054BF007F}" type="presParOf" srcId="{77AB81C4-5306-49F4-B38D-30E9E41CC52A}" destId="{8831F6DB-6154-469F-92BF-2DB18E20F277}" srcOrd="1" destOrd="0" presId="urn:microsoft.com/office/officeart/2005/8/layout/hierarchy1"/>
    <dgm:cxn modelId="{8A7B9BFB-F1ED-4A09-B845-E5E7DBE80837}" type="presParOf" srcId="{521565F0-2091-452D-8B9B-0A0D14772D49}" destId="{C4FC9293-7A09-4E95-853A-C31258825DE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2E5610-77F4-4485-9F62-1965F750CE97}">
      <dsp:nvSpPr>
        <dsp:cNvPr id="0" name=""/>
        <dsp:cNvSpPr/>
      </dsp:nvSpPr>
      <dsp:spPr>
        <a:xfrm>
          <a:off x="460700" y="0"/>
          <a:ext cx="4808221" cy="28849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Acuerdos: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</a:t>
          </a:r>
          <a:r>
            <a:rPr lang="es-MX" sz="2000" b="0" i="0" kern="1200" dirty="0" smtClean="0"/>
            <a:t>uede ser entendido como un punto de encuentro entre las partes que toman lugar en el acto. Si bien normalmente el acuerdo se realiza entre personas, también puede llevarse a cabo entre entidades, instituciones, países o regiones que representan diversos intereses.</a:t>
          </a:r>
          <a:r>
            <a:rPr lang="es-MX" sz="2000" kern="1200" dirty="0" smtClean="0"/>
            <a:t/>
          </a:r>
          <a:br>
            <a:rPr lang="es-MX" sz="2000" kern="1200" dirty="0" smtClean="0"/>
          </a:br>
          <a:endParaRPr lang="es-MX" sz="2000" kern="1200" dirty="0"/>
        </a:p>
      </dsp:txBody>
      <dsp:txXfrm>
        <a:off x="460700" y="0"/>
        <a:ext cx="4808221" cy="2884933"/>
      </dsp:txXfrm>
    </dsp:sp>
    <dsp:sp modelId="{6AC9A624-76DB-4708-A6E4-AEC0E2F4F9F7}">
      <dsp:nvSpPr>
        <dsp:cNvPr id="0" name=""/>
        <dsp:cNvSpPr/>
      </dsp:nvSpPr>
      <dsp:spPr>
        <a:xfrm>
          <a:off x="5848962" y="0"/>
          <a:ext cx="4808221" cy="28849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Tratados y Zonas Comerciales.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Es un acuerdo internacional celebrado por escrito entre Estados y regido por el derecho internacional, ya conste en un instrumento único o en dos o más instrumentos conexos y cualquiera que sea su denominación particular </a:t>
          </a:r>
          <a:endParaRPr lang="es-MX" sz="2000" kern="1200" dirty="0"/>
        </a:p>
      </dsp:txBody>
      <dsp:txXfrm>
        <a:off x="5848962" y="0"/>
        <a:ext cx="4808221" cy="2884933"/>
      </dsp:txXfrm>
    </dsp:sp>
    <dsp:sp modelId="{759D1561-2860-42DA-B332-600B80E16600}">
      <dsp:nvSpPr>
        <dsp:cNvPr id="0" name=""/>
        <dsp:cNvSpPr/>
      </dsp:nvSpPr>
      <dsp:spPr>
        <a:xfrm>
          <a:off x="1481004" y="3035639"/>
          <a:ext cx="2143841" cy="12134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Convención de Viena (1969)</a:t>
          </a:r>
          <a:endParaRPr lang="es-MX" sz="2000" kern="1200" dirty="0"/>
        </a:p>
      </dsp:txBody>
      <dsp:txXfrm>
        <a:off x="1481004" y="3035639"/>
        <a:ext cx="2143841" cy="1213431"/>
      </dsp:txXfrm>
    </dsp:sp>
    <dsp:sp modelId="{B2DB13A9-CADE-4347-ACB7-75A4BE1A3938}">
      <dsp:nvSpPr>
        <dsp:cNvPr id="0" name=""/>
        <dsp:cNvSpPr/>
      </dsp:nvSpPr>
      <dsp:spPr>
        <a:xfrm>
          <a:off x="6801398" y="2961612"/>
          <a:ext cx="3302478" cy="16713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NO EXISTE DIFERENCIA OFICIAL, MÁS SI EN LA PRÁCTICA</a:t>
          </a:r>
          <a:endParaRPr lang="es-MX" sz="2000" kern="1200" dirty="0"/>
        </a:p>
      </dsp:txBody>
      <dsp:txXfrm>
        <a:off x="6801398" y="2961612"/>
        <a:ext cx="3302478" cy="1671385"/>
      </dsp:txXfrm>
    </dsp:sp>
    <dsp:sp modelId="{7D67E807-C209-4190-A251-F1D60A598C34}">
      <dsp:nvSpPr>
        <dsp:cNvPr id="0" name=""/>
        <dsp:cNvSpPr/>
      </dsp:nvSpPr>
      <dsp:spPr>
        <a:xfrm>
          <a:off x="4086868" y="3249369"/>
          <a:ext cx="2195385" cy="15589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Acuerdo, Tratado, Convenio, Pacto, Arreglo , Convención, etc.</a:t>
          </a:r>
          <a:endParaRPr lang="es-MX" sz="2000" kern="1200" dirty="0"/>
        </a:p>
      </dsp:txBody>
      <dsp:txXfrm>
        <a:off x="4086868" y="3249369"/>
        <a:ext cx="2195385" cy="155896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8D7AF6-ACA7-447A-A13A-AA66E79A312B}">
      <dsp:nvSpPr>
        <dsp:cNvPr id="0" name=""/>
        <dsp:cNvSpPr/>
      </dsp:nvSpPr>
      <dsp:spPr>
        <a:xfrm>
          <a:off x="1563" y="981653"/>
          <a:ext cx="1524416" cy="5472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76 (I)</a:t>
          </a:r>
          <a:endParaRPr lang="es-MX" sz="1900" kern="1200" dirty="0"/>
        </a:p>
      </dsp:txBody>
      <dsp:txXfrm>
        <a:off x="1563" y="981653"/>
        <a:ext cx="1524416" cy="547200"/>
      </dsp:txXfrm>
    </dsp:sp>
    <dsp:sp modelId="{4E81BFC3-FC96-431B-966C-16D6096ED814}">
      <dsp:nvSpPr>
        <dsp:cNvPr id="0" name=""/>
        <dsp:cNvSpPr/>
      </dsp:nvSpPr>
      <dsp:spPr>
        <a:xfrm>
          <a:off x="1563" y="1528853"/>
          <a:ext cx="1524416" cy="1329952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b="1" kern="1200" dirty="0" smtClean="0"/>
            <a:t>Facultades Senado</a:t>
          </a:r>
          <a:endParaRPr lang="es-MX" sz="1900" b="1" kern="1200" dirty="0"/>
        </a:p>
      </dsp:txBody>
      <dsp:txXfrm>
        <a:off x="1563" y="1528853"/>
        <a:ext cx="1524416" cy="1329952"/>
      </dsp:txXfrm>
    </dsp:sp>
    <dsp:sp modelId="{F5922F9A-84AA-4693-AB51-1C5100AC110F}">
      <dsp:nvSpPr>
        <dsp:cNvPr id="0" name=""/>
        <dsp:cNvSpPr/>
      </dsp:nvSpPr>
      <dsp:spPr>
        <a:xfrm>
          <a:off x="1739398" y="981653"/>
          <a:ext cx="1524416" cy="5472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89 (x)</a:t>
          </a:r>
          <a:endParaRPr lang="es-MX" sz="1900" kern="1200" dirty="0"/>
        </a:p>
      </dsp:txBody>
      <dsp:txXfrm>
        <a:off x="1739398" y="981653"/>
        <a:ext cx="1524416" cy="547200"/>
      </dsp:txXfrm>
    </dsp:sp>
    <dsp:sp modelId="{C230CFE9-0539-4961-A7CC-AB1FD8D490A2}">
      <dsp:nvSpPr>
        <dsp:cNvPr id="0" name=""/>
        <dsp:cNvSpPr/>
      </dsp:nvSpPr>
      <dsp:spPr>
        <a:xfrm>
          <a:off x="1739398" y="1528853"/>
          <a:ext cx="1524416" cy="132995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b="1" kern="1200" dirty="0" smtClean="0"/>
            <a:t>Facultades Presidente</a:t>
          </a:r>
          <a:endParaRPr lang="es-MX" sz="1900" b="1" kern="1200" dirty="0"/>
        </a:p>
      </dsp:txBody>
      <dsp:txXfrm>
        <a:off x="1739398" y="1528853"/>
        <a:ext cx="1524416" cy="1329952"/>
      </dsp:txXfrm>
    </dsp:sp>
    <dsp:sp modelId="{DA8BE9C8-8486-4ABC-A766-C0E23CF72B64}">
      <dsp:nvSpPr>
        <dsp:cNvPr id="0" name=""/>
        <dsp:cNvSpPr/>
      </dsp:nvSpPr>
      <dsp:spPr>
        <a:xfrm>
          <a:off x="3477233" y="981653"/>
          <a:ext cx="1524416" cy="5472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133</a:t>
          </a:r>
          <a:endParaRPr lang="es-MX" sz="1900" kern="1200" dirty="0"/>
        </a:p>
      </dsp:txBody>
      <dsp:txXfrm>
        <a:off x="3477233" y="981653"/>
        <a:ext cx="1524416" cy="547200"/>
      </dsp:txXfrm>
    </dsp:sp>
    <dsp:sp modelId="{8EAA79ED-F3E4-4050-8EAB-E8C5E2B282FF}">
      <dsp:nvSpPr>
        <dsp:cNvPr id="0" name=""/>
        <dsp:cNvSpPr/>
      </dsp:nvSpPr>
      <dsp:spPr>
        <a:xfrm>
          <a:off x="3477233" y="1528853"/>
          <a:ext cx="1524416" cy="132995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altLang="es-MX" sz="1900" b="1" kern="1200" smtClean="0"/>
            <a:t>Ley Suprema de la Unión</a:t>
          </a:r>
          <a:endParaRPr lang="es-MX" sz="1900" kern="1200"/>
        </a:p>
      </dsp:txBody>
      <dsp:txXfrm>
        <a:off x="3477233" y="1528853"/>
        <a:ext cx="1524416" cy="132995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3B9D71-591C-4780-8BF7-75BCC08E1C6B}">
      <dsp:nvSpPr>
        <dsp:cNvPr id="0" name=""/>
        <dsp:cNvSpPr/>
      </dsp:nvSpPr>
      <dsp:spPr>
        <a:xfrm>
          <a:off x="507010" y="390922"/>
          <a:ext cx="3862779" cy="3862779"/>
        </a:xfrm>
        <a:prstGeom prst="circularArrow">
          <a:avLst>
            <a:gd name="adj1" fmla="val 5544"/>
            <a:gd name="adj2" fmla="val 330680"/>
            <a:gd name="adj3" fmla="val 13859633"/>
            <a:gd name="adj4" fmla="val 17335228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F89C41-4775-4688-8825-029C67163FBD}">
      <dsp:nvSpPr>
        <dsp:cNvPr id="0" name=""/>
        <dsp:cNvSpPr/>
      </dsp:nvSpPr>
      <dsp:spPr>
        <a:xfrm>
          <a:off x="1566862" y="411674"/>
          <a:ext cx="1743075" cy="87153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/>
            <a:t>NEGOCIACIÓN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/>
            <a:t>(Ejecutivo)</a:t>
          </a:r>
          <a:endParaRPr lang="es-MX" sz="1200" b="1" kern="1200" dirty="0"/>
        </a:p>
      </dsp:txBody>
      <dsp:txXfrm>
        <a:off x="1609407" y="454219"/>
        <a:ext cx="1657985" cy="786447"/>
      </dsp:txXfrm>
    </dsp:sp>
    <dsp:sp modelId="{F69D105B-3AC0-4350-BB9F-3E84C56B4871}">
      <dsp:nvSpPr>
        <dsp:cNvPr id="0" name=""/>
        <dsp:cNvSpPr/>
      </dsp:nvSpPr>
      <dsp:spPr>
        <a:xfrm>
          <a:off x="3133481" y="1549889"/>
          <a:ext cx="1743075" cy="87153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/>
            <a:t>FIRMA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/>
            <a:t>(Ejecutivo)</a:t>
          </a:r>
          <a:endParaRPr lang="es-MX" sz="1200" b="1" kern="1200" dirty="0"/>
        </a:p>
      </dsp:txBody>
      <dsp:txXfrm>
        <a:off x="3176026" y="1592434"/>
        <a:ext cx="1657985" cy="786447"/>
      </dsp:txXfrm>
    </dsp:sp>
    <dsp:sp modelId="{B89047C4-9709-47E9-A5E1-6D1F9BA0930A}">
      <dsp:nvSpPr>
        <dsp:cNvPr id="0" name=""/>
        <dsp:cNvSpPr/>
      </dsp:nvSpPr>
      <dsp:spPr>
        <a:xfrm>
          <a:off x="2535086" y="3391560"/>
          <a:ext cx="1743075" cy="87153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/>
            <a:t>APROBACIÓN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/>
            <a:t>(Senado)</a:t>
          </a:r>
          <a:endParaRPr lang="es-MX" sz="1200" b="1" kern="1200" dirty="0"/>
        </a:p>
      </dsp:txBody>
      <dsp:txXfrm>
        <a:off x="2577631" y="3434105"/>
        <a:ext cx="1657985" cy="786447"/>
      </dsp:txXfrm>
    </dsp:sp>
    <dsp:sp modelId="{AC251A7D-FAEE-4096-B7B5-5F551E642EB0}">
      <dsp:nvSpPr>
        <dsp:cNvPr id="0" name=""/>
        <dsp:cNvSpPr/>
      </dsp:nvSpPr>
      <dsp:spPr>
        <a:xfrm>
          <a:off x="598638" y="3391560"/>
          <a:ext cx="1743075" cy="87153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/>
            <a:t>RATIFICACIÓN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/>
            <a:t>(Ejecutivo)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 dirty="0"/>
        </a:p>
      </dsp:txBody>
      <dsp:txXfrm>
        <a:off x="641183" y="3434105"/>
        <a:ext cx="1657985" cy="786447"/>
      </dsp:txXfrm>
    </dsp:sp>
    <dsp:sp modelId="{80811484-44A5-4B63-85D1-351037AC43D9}">
      <dsp:nvSpPr>
        <dsp:cNvPr id="0" name=""/>
        <dsp:cNvSpPr/>
      </dsp:nvSpPr>
      <dsp:spPr>
        <a:xfrm>
          <a:off x="243" y="1549889"/>
          <a:ext cx="1743075" cy="87153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/>
            <a:t>PROMULGACIÓN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/>
            <a:t>(Ejecutivo)</a:t>
          </a:r>
        </a:p>
      </dsp:txBody>
      <dsp:txXfrm>
        <a:off x="42788" y="1592434"/>
        <a:ext cx="1657985" cy="78644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60673E-48F0-4FF8-A042-F0177AEFCB24}">
      <dsp:nvSpPr>
        <dsp:cNvPr id="0" name=""/>
        <dsp:cNvSpPr/>
      </dsp:nvSpPr>
      <dsp:spPr>
        <a:xfrm rot="5400000">
          <a:off x="344636" y="1651035"/>
          <a:ext cx="1024959" cy="1705510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BA0090-6928-4BDB-BC04-D00AF8A8E910}">
      <dsp:nvSpPr>
        <dsp:cNvPr id="0" name=""/>
        <dsp:cNvSpPr/>
      </dsp:nvSpPr>
      <dsp:spPr>
        <a:xfrm>
          <a:off x="173545" y="2160615"/>
          <a:ext cx="1539744" cy="13496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NEGOCIACIÓN</a:t>
          </a:r>
          <a:endParaRPr lang="es-MX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 smtClean="0"/>
            <a:t>DEPENDENCIAS</a:t>
          </a:r>
          <a:endParaRPr lang="es-MX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 smtClean="0"/>
            <a:t>SRE</a:t>
          </a:r>
          <a:endParaRPr lang="es-MX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 smtClean="0"/>
            <a:t>PRESIDENCIA</a:t>
          </a:r>
          <a:endParaRPr lang="es-MX" sz="1400" b="1" kern="1200" dirty="0"/>
        </a:p>
      </dsp:txBody>
      <dsp:txXfrm>
        <a:off x="173545" y="2160615"/>
        <a:ext cx="1539744" cy="1349676"/>
      </dsp:txXfrm>
    </dsp:sp>
    <dsp:sp modelId="{A4060B17-3C57-4A8C-81D7-DDFA33DA5019}">
      <dsp:nvSpPr>
        <dsp:cNvPr id="0" name=""/>
        <dsp:cNvSpPr/>
      </dsp:nvSpPr>
      <dsp:spPr>
        <a:xfrm>
          <a:off x="1422772" y="1525474"/>
          <a:ext cx="290517" cy="290517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A06E97-7CC2-414D-BF48-F8A370CE78B9}">
      <dsp:nvSpPr>
        <dsp:cNvPr id="0" name=""/>
        <dsp:cNvSpPr/>
      </dsp:nvSpPr>
      <dsp:spPr>
        <a:xfrm rot="5400000">
          <a:off x="2229584" y="1184603"/>
          <a:ext cx="1024959" cy="1705510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2A034F-4E8A-40EB-84E8-CDAFD04D4C09}">
      <dsp:nvSpPr>
        <dsp:cNvPr id="0" name=""/>
        <dsp:cNvSpPr/>
      </dsp:nvSpPr>
      <dsp:spPr>
        <a:xfrm>
          <a:off x="2058493" y="1694183"/>
          <a:ext cx="1539744" cy="13496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FIRMA</a:t>
          </a:r>
          <a:endParaRPr lang="es-MX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 smtClean="0"/>
            <a:t>DEPENDENCIAS</a:t>
          </a:r>
          <a:endParaRPr lang="es-MX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 smtClean="0"/>
            <a:t>SRE</a:t>
          </a:r>
          <a:endParaRPr lang="es-MX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 smtClean="0"/>
            <a:t>COFEMER</a:t>
          </a:r>
          <a:endParaRPr lang="es-MX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 smtClean="0"/>
            <a:t>PRESIDENCIA</a:t>
          </a:r>
          <a:endParaRPr lang="es-MX" sz="1400" b="1" kern="1200" dirty="0"/>
        </a:p>
      </dsp:txBody>
      <dsp:txXfrm>
        <a:off x="2058493" y="1694183"/>
        <a:ext cx="1539744" cy="1349676"/>
      </dsp:txXfrm>
    </dsp:sp>
    <dsp:sp modelId="{E551ACF4-DCC3-49C6-B2CA-EA6CD852C2C4}">
      <dsp:nvSpPr>
        <dsp:cNvPr id="0" name=""/>
        <dsp:cNvSpPr/>
      </dsp:nvSpPr>
      <dsp:spPr>
        <a:xfrm>
          <a:off x="3307719" y="1059041"/>
          <a:ext cx="290517" cy="290517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1615B0-6020-440B-8F8D-F11A88447AAF}">
      <dsp:nvSpPr>
        <dsp:cNvPr id="0" name=""/>
        <dsp:cNvSpPr/>
      </dsp:nvSpPr>
      <dsp:spPr>
        <a:xfrm rot="5400000">
          <a:off x="4114532" y="718171"/>
          <a:ext cx="1024959" cy="1705510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04433E-9A56-49F6-91C6-EFD586292113}">
      <dsp:nvSpPr>
        <dsp:cNvPr id="0" name=""/>
        <dsp:cNvSpPr/>
      </dsp:nvSpPr>
      <dsp:spPr>
        <a:xfrm>
          <a:off x="3943441" y="1227751"/>
          <a:ext cx="1539744" cy="13496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APROBACIÓN</a:t>
          </a:r>
          <a:endParaRPr lang="es-MX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 smtClean="0"/>
            <a:t>SRE</a:t>
          </a:r>
          <a:endParaRPr lang="es-MX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 smtClean="0"/>
            <a:t>SEGOB</a:t>
          </a:r>
          <a:endParaRPr lang="es-MX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u="sng" kern="1200" smtClean="0"/>
            <a:t>SENADO</a:t>
          </a:r>
          <a:endParaRPr lang="es-MX" sz="1400" b="1" u="sng" kern="1200" dirty="0"/>
        </a:p>
      </dsp:txBody>
      <dsp:txXfrm>
        <a:off x="3943441" y="1227751"/>
        <a:ext cx="1539744" cy="1349676"/>
      </dsp:txXfrm>
    </dsp:sp>
    <dsp:sp modelId="{AE69350C-1E10-4B62-81E4-3976A0C8BA67}">
      <dsp:nvSpPr>
        <dsp:cNvPr id="0" name=""/>
        <dsp:cNvSpPr/>
      </dsp:nvSpPr>
      <dsp:spPr>
        <a:xfrm>
          <a:off x="5192667" y="592609"/>
          <a:ext cx="290517" cy="290517"/>
        </a:xfrm>
        <a:prstGeom prst="triangle">
          <a:avLst>
            <a:gd name="adj" fmla="val 1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5EA027-B422-4A0B-A5B0-59E9D73254E2}">
      <dsp:nvSpPr>
        <dsp:cNvPr id="0" name=""/>
        <dsp:cNvSpPr/>
      </dsp:nvSpPr>
      <dsp:spPr>
        <a:xfrm rot="5400000">
          <a:off x="5999480" y="251739"/>
          <a:ext cx="1024959" cy="1705510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40BDA4-06E2-4EA4-A0DC-872F70B2AA9F}">
      <dsp:nvSpPr>
        <dsp:cNvPr id="0" name=""/>
        <dsp:cNvSpPr/>
      </dsp:nvSpPr>
      <dsp:spPr>
        <a:xfrm>
          <a:off x="5828389" y="761319"/>
          <a:ext cx="1539744" cy="13496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 dirty="0" smtClean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RATIFICACIÓN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SRE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PRESIDENCIA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 dirty="0"/>
        </a:p>
      </dsp:txBody>
      <dsp:txXfrm>
        <a:off x="5828389" y="761319"/>
        <a:ext cx="1539744" cy="1349676"/>
      </dsp:txXfrm>
    </dsp:sp>
    <dsp:sp modelId="{144883CD-1219-48F8-AF21-FD5B8D314C0E}">
      <dsp:nvSpPr>
        <dsp:cNvPr id="0" name=""/>
        <dsp:cNvSpPr/>
      </dsp:nvSpPr>
      <dsp:spPr>
        <a:xfrm>
          <a:off x="7077615" y="126177"/>
          <a:ext cx="290517" cy="290517"/>
        </a:xfrm>
        <a:prstGeom prst="triangle">
          <a:avLst>
            <a:gd name="adj" fmla="val 1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8A5E18-0900-419B-80FE-04CDDE363FA7}">
      <dsp:nvSpPr>
        <dsp:cNvPr id="0" name=""/>
        <dsp:cNvSpPr/>
      </dsp:nvSpPr>
      <dsp:spPr>
        <a:xfrm rot="5400000">
          <a:off x="7884428" y="-214693"/>
          <a:ext cx="1024959" cy="1705510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6C6E01-9EDE-4AC3-A52D-F4448C80F65B}">
      <dsp:nvSpPr>
        <dsp:cNvPr id="0" name=""/>
        <dsp:cNvSpPr/>
      </dsp:nvSpPr>
      <dsp:spPr>
        <a:xfrm>
          <a:off x="7713336" y="294886"/>
          <a:ext cx="1539744" cy="13496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PROMULGACIÓN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SRE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PRESIDENCIA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SEGOB</a:t>
          </a:r>
          <a:endParaRPr lang="es-MX" sz="1400" b="1" kern="1200" dirty="0"/>
        </a:p>
      </dsp:txBody>
      <dsp:txXfrm>
        <a:off x="7713336" y="294886"/>
        <a:ext cx="1539744" cy="134967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846770-97F1-4CEF-B32A-9B45F3AE5A94}">
      <dsp:nvSpPr>
        <dsp:cNvPr id="0" name=""/>
        <dsp:cNvSpPr/>
      </dsp:nvSpPr>
      <dsp:spPr>
        <a:xfrm>
          <a:off x="0" y="159666"/>
          <a:ext cx="8572560" cy="2636062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E05DED-1425-4223-AE45-25CFCCD7600C}">
      <dsp:nvSpPr>
        <dsp:cNvPr id="0" name=""/>
        <dsp:cNvSpPr/>
      </dsp:nvSpPr>
      <dsp:spPr>
        <a:xfrm>
          <a:off x="257176" y="351474"/>
          <a:ext cx="2518189" cy="193311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FE5B948-083F-494E-B342-88F30117ED7C}">
      <dsp:nvSpPr>
        <dsp:cNvPr id="0" name=""/>
        <dsp:cNvSpPr/>
      </dsp:nvSpPr>
      <dsp:spPr>
        <a:xfrm rot="10800000">
          <a:off x="257176" y="2636062"/>
          <a:ext cx="2518189" cy="3221853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latin typeface="Cambria" pitchFamily="18" charset="0"/>
            </a:rPr>
            <a:t>El Acuerdo General de sobre Aranceles Aduaneros y Comercio surge en 1946 </a:t>
          </a:r>
          <a:r>
            <a:rPr lang="es-MX" sz="1900" b="0" i="0" kern="1200" dirty="0" smtClean="0">
              <a:latin typeface="Cambria" pitchFamily="18" charset="0"/>
            </a:rPr>
            <a:t>por 90 países</a:t>
          </a:r>
          <a:r>
            <a:rPr lang="es-MX" sz="1900" kern="1200" dirty="0" smtClean="0">
              <a:latin typeface="Cambria" pitchFamily="18" charset="0"/>
            </a:rPr>
            <a:t>.</a:t>
          </a:r>
          <a:endParaRPr lang="es-MX" sz="1900" kern="1200" dirty="0">
            <a:latin typeface="Cambria" pitchFamily="18" charset="0"/>
          </a:endParaRPr>
        </a:p>
      </dsp:txBody>
      <dsp:txXfrm rot="10800000">
        <a:off x="334619" y="2636062"/>
        <a:ext cx="2363303" cy="3144410"/>
      </dsp:txXfrm>
    </dsp:sp>
    <dsp:sp modelId="{0CA6D7D2-45DD-406E-B12A-09CE79897693}">
      <dsp:nvSpPr>
        <dsp:cNvPr id="0" name=""/>
        <dsp:cNvSpPr/>
      </dsp:nvSpPr>
      <dsp:spPr>
        <a:xfrm>
          <a:off x="3027185" y="351474"/>
          <a:ext cx="2518189" cy="193311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08AA083-5AE5-41AF-907E-F4777C76A8A8}">
      <dsp:nvSpPr>
        <dsp:cNvPr id="0" name=""/>
        <dsp:cNvSpPr/>
      </dsp:nvSpPr>
      <dsp:spPr>
        <a:xfrm rot="10800000">
          <a:off x="3027185" y="2636062"/>
          <a:ext cx="2518189" cy="3221853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0" i="0" kern="1200" dirty="0" smtClean="0">
              <a:latin typeface="Cambria" pitchFamily="18" charset="0"/>
            </a:rPr>
            <a:t>Al principio se esperaba  que fuera una institución que se encargara del comercio y la cooperación económica internacional.</a:t>
          </a:r>
          <a:endParaRPr lang="es-MX" sz="1900" kern="1200" dirty="0">
            <a:latin typeface="Cambria" pitchFamily="18" charset="0"/>
          </a:endParaRPr>
        </a:p>
      </dsp:txBody>
      <dsp:txXfrm rot="10800000">
        <a:off x="3104628" y="2636062"/>
        <a:ext cx="2363303" cy="3144410"/>
      </dsp:txXfrm>
    </dsp:sp>
    <dsp:sp modelId="{67F37C6C-4882-4359-9865-2B247A6483FD}">
      <dsp:nvSpPr>
        <dsp:cNvPr id="0" name=""/>
        <dsp:cNvSpPr/>
      </dsp:nvSpPr>
      <dsp:spPr>
        <a:xfrm>
          <a:off x="5797193" y="351474"/>
          <a:ext cx="2518189" cy="193311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B7B2766-F392-40AB-AB67-0FD1A367D658}">
      <dsp:nvSpPr>
        <dsp:cNvPr id="0" name=""/>
        <dsp:cNvSpPr/>
      </dsp:nvSpPr>
      <dsp:spPr>
        <a:xfrm rot="10800000">
          <a:off x="5797193" y="2636062"/>
          <a:ext cx="2518189" cy="3221853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0" i="0" kern="1200" smtClean="0">
              <a:latin typeface="Cambria" pitchFamily="18" charset="0"/>
            </a:rPr>
            <a:t>“Instituciones de Bretton Woods”:el Banco Mundial y el Fondo Monetario Internacional.</a:t>
          </a:r>
          <a:endParaRPr lang="es-MX" sz="1900" kern="1200" dirty="0">
            <a:latin typeface="Cambria" pitchFamily="18" charset="0"/>
          </a:endParaRPr>
        </a:p>
      </dsp:txBody>
      <dsp:txXfrm rot="10800000">
        <a:off x="5874636" y="2636062"/>
        <a:ext cx="2363303" cy="314441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846770-97F1-4CEF-B32A-9B45F3AE5A94}">
      <dsp:nvSpPr>
        <dsp:cNvPr id="0" name=""/>
        <dsp:cNvSpPr/>
      </dsp:nvSpPr>
      <dsp:spPr>
        <a:xfrm>
          <a:off x="0" y="0"/>
          <a:ext cx="8572560" cy="2636062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E05DED-1425-4223-AE45-25CFCCD7600C}">
      <dsp:nvSpPr>
        <dsp:cNvPr id="0" name=""/>
        <dsp:cNvSpPr/>
      </dsp:nvSpPr>
      <dsp:spPr>
        <a:xfrm>
          <a:off x="257176" y="351474"/>
          <a:ext cx="2518189" cy="193311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FE5B948-083F-494E-B342-88F30117ED7C}">
      <dsp:nvSpPr>
        <dsp:cNvPr id="0" name=""/>
        <dsp:cNvSpPr/>
      </dsp:nvSpPr>
      <dsp:spPr>
        <a:xfrm rot="10800000">
          <a:off x="257176" y="2636062"/>
          <a:ext cx="2518189" cy="322185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0" i="0" kern="1200" dirty="0" smtClean="0">
              <a:latin typeface="Cambria" pitchFamily="18" charset="0"/>
            </a:rPr>
            <a:t>Más de 50 países se reunieron para las negociaciones de la creación de  una Organización Internacional de Comercio (OIC).</a:t>
          </a:r>
          <a:endParaRPr lang="es-MX" sz="1900" kern="1200" dirty="0">
            <a:latin typeface="Cambria" pitchFamily="18" charset="0"/>
          </a:endParaRPr>
        </a:p>
      </dsp:txBody>
      <dsp:txXfrm rot="10800000">
        <a:off x="334619" y="2636062"/>
        <a:ext cx="2363303" cy="3144410"/>
      </dsp:txXfrm>
    </dsp:sp>
    <dsp:sp modelId="{0CA6D7D2-45DD-406E-B12A-09CE79897693}">
      <dsp:nvSpPr>
        <dsp:cNvPr id="0" name=""/>
        <dsp:cNvSpPr/>
      </dsp:nvSpPr>
      <dsp:spPr>
        <a:xfrm>
          <a:off x="3027185" y="351474"/>
          <a:ext cx="2518189" cy="193311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08AA083-5AE5-41AF-907E-F4777C76A8A8}">
      <dsp:nvSpPr>
        <dsp:cNvPr id="0" name=""/>
        <dsp:cNvSpPr/>
      </dsp:nvSpPr>
      <dsp:spPr>
        <a:xfrm rot="10800000">
          <a:off x="3027185" y="2636062"/>
          <a:ext cx="2518189" cy="322185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1355300"/>
                <a:satOff val="50000"/>
                <a:lumOff val="-735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355300"/>
                <a:satOff val="50000"/>
                <a:lumOff val="-735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355300"/>
                <a:satOff val="50000"/>
                <a:lumOff val="-735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0" i="0" kern="1200" dirty="0" smtClean="0">
              <a:latin typeface="Cambria" pitchFamily="18" charset="0"/>
            </a:rPr>
            <a:t>Contaba con normas en materia de empleo, convenios sobre productos básicos, prácticas comerciales restrictivas, inversiones internacionales y servicios.</a:t>
          </a:r>
          <a:endParaRPr lang="es-MX" sz="1900" kern="1200" dirty="0">
            <a:latin typeface="Cambria" pitchFamily="18" charset="0"/>
          </a:endParaRPr>
        </a:p>
      </dsp:txBody>
      <dsp:txXfrm rot="10800000">
        <a:off x="3104628" y="2636062"/>
        <a:ext cx="2363303" cy="3144410"/>
      </dsp:txXfrm>
    </dsp:sp>
    <dsp:sp modelId="{67F37C6C-4882-4359-9865-2B247A6483FD}">
      <dsp:nvSpPr>
        <dsp:cNvPr id="0" name=""/>
        <dsp:cNvSpPr/>
      </dsp:nvSpPr>
      <dsp:spPr>
        <a:xfrm>
          <a:off x="5797193" y="351474"/>
          <a:ext cx="2518189" cy="193311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B7B2766-F392-40AB-AB67-0FD1A367D658}">
      <dsp:nvSpPr>
        <dsp:cNvPr id="0" name=""/>
        <dsp:cNvSpPr/>
      </dsp:nvSpPr>
      <dsp:spPr>
        <a:xfrm rot="10800000">
          <a:off x="5797193" y="2636062"/>
          <a:ext cx="2518189" cy="322185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0" i="0" kern="1200" smtClean="0">
              <a:latin typeface="Cambria" pitchFamily="18" charset="0"/>
            </a:rPr>
            <a:t>Conferencia de las Naciones Unidas sobre Comercio y Empleo celebrada en 1947 en La Habana, Cuba.</a:t>
          </a:r>
          <a:endParaRPr lang="es-MX" sz="1900" kern="1200" dirty="0">
            <a:latin typeface="Cambria" pitchFamily="18" charset="0"/>
          </a:endParaRPr>
        </a:p>
      </dsp:txBody>
      <dsp:txXfrm rot="10800000">
        <a:off x="5874636" y="2636062"/>
        <a:ext cx="2363303" cy="314441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ADB76E-DEA2-41EB-8318-B516A63F0EFD}">
      <dsp:nvSpPr>
        <dsp:cNvPr id="0" name=""/>
        <dsp:cNvSpPr/>
      </dsp:nvSpPr>
      <dsp:spPr>
        <a:xfrm>
          <a:off x="1343864" y="992"/>
          <a:ext cx="953375" cy="95337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43C3EAE-C8F1-45F2-AB11-CB69F2175A86}">
      <dsp:nvSpPr>
        <dsp:cNvPr id="0" name=""/>
        <dsp:cNvSpPr/>
      </dsp:nvSpPr>
      <dsp:spPr>
        <a:xfrm>
          <a:off x="1820552" y="992"/>
          <a:ext cx="5086608" cy="953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0" bIns="2667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Es una Organización para la apertura del comercio. </a:t>
          </a:r>
          <a:endParaRPr lang="es-MX" sz="2100" kern="1200" dirty="0"/>
        </a:p>
      </dsp:txBody>
      <dsp:txXfrm>
        <a:off x="1820552" y="992"/>
        <a:ext cx="5086608" cy="953375"/>
      </dsp:txXfrm>
    </dsp:sp>
    <dsp:sp modelId="{95918BB6-1BCF-4ADC-BB77-BD95EE556A17}">
      <dsp:nvSpPr>
        <dsp:cNvPr id="0" name=""/>
        <dsp:cNvSpPr/>
      </dsp:nvSpPr>
      <dsp:spPr>
        <a:xfrm>
          <a:off x="1343864" y="954368"/>
          <a:ext cx="953375" cy="953375"/>
        </a:xfrm>
        <a:prstGeom prst="ellipse">
          <a:avLst/>
        </a:prstGeom>
        <a:solidFill>
          <a:schemeClr val="accent2">
            <a:alpha val="50000"/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D9DFA3A-6E20-4216-AC50-94E423EF501F}">
      <dsp:nvSpPr>
        <dsp:cNvPr id="0" name=""/>
        <dsp:cNvSpPr/>
      </dsp:nvSpPr>
      <dsp:spPr>
        <a:xfrm>
          <a:off x="1820552" y="954368"/>
          <a:ext cx="5086608" cy="953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0" bIns="2667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Un foro para que los gobiernos negocien acuerdos comerciales. </a:t>
          </a:r>
          <a:endParaRPr lang="es-MX" sz="2100" kern="1200"/>
        </a:p>
      </dsp:txBody>
      <dsp:txXfrm>
        <a:off x="1820552" y="954368"/>
        <a:ext cx="5086608" cy="953375"/>
      </dsp:txXfrm>
    </dsp:sp>
    <dsp:sp modelId="{985C56AF-AB31-4A5F-ADE6-4D128AAFBCAB}">
      <dsp:nvSpPr>
        <dsp:cNvPr id="0" name=""/>
        <dsp:cNvSpPr/>
      </dsp:nvSpPr>
      <dsp:spPr>
        <a:xfrm>
          <a:off x="1343864" y="1907744"/>
          <a:ext cx="953375" cy="953375"/>
        </a:xfrm>
        <a:prstGeom prst="ellipse">
          <a:avLst/>
        </a:prstGeom>
        <a:solidFill>
          <a:schemeClr val="accent2">
            <a:alpha val="50000"/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2662E9C-3952-4C1A-8087-1FCC569126A1}">
      <dsp:nvSpPr>
        <dsp:cNvPr id="0" name=""/>
        <dsp:cNvSpPr/>
      </dsp:nvSpPr>
      <dsp:spPr>
        <a:xfrm>
          <a:off x="1820552" y="1907744"/>
          <a:ext cx="5086608" cy="953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0" bIns="2667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Un lugar en el que pueden resolver sus diferencias comerciales. </a:t>
          </a:r>
          <a:endParaRPr lang="es-MX" sz="2100" kern="1200"/>
        </a:p>
      </dsp:txBody>
      <dsp:txXfrm>
        <a:off x="1820552" y="1907744"/>
        <a:ext cx="5086608" cy="953375"/>
      </dsp:txXfrm>
    </dsp:sp>
    <dsp:sp modelId="{47AA1E06-BBE7-4396-810F-4B56BC4624C2}">
      <dsp:nvSpPr>
        <dsp:cNvPr id="0" name=""/>
        <dsp:cNvSpPr/>
      </dsp:nvSpPr>
      <dsp:spPr>
        <a:xfrm>
          <a:off x="1343864" y="2861120"/>
          <a:ext cx="953375" cy="953375"/>
        </a:xfrm>
        <a:prstGeom prst="ellipse">
          <a:avLst/>
        </a:prstGeom>
        <a:solidFill>
          <a:schemeClr val="accent2">
            <a:alpha val="50000"/>
            <a:hueOff val="-1091522"/>
            <a:satOff val="-62946"/>
            <a:lumOff val="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B689429-0098-45E4-9EA1-0ABF8E841D32}">
      <dsp:nvSpPr>
        <dsp:cNvPr id="0" name=""/>
        <dsp:cNvSpPr/>
      </dsp:nvSpPr>
      <dsp:spPr>
        <a:xfrm>
          <a:off x="1820552" y="2861120"/>
          <a:ext cx="5086608" cy="953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0" bIns="2667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Un sistema de normas comerciales. </a:t>
          </a:r>
          <a:endParaRPr lang="es-MX" sz="2100" kern="1200"/>
        </a:p>
      </dsp:txBody>
      <dsp:txXfrm>
        <a:off x="1820552" y="2861120"/>
        <a:ext cx="5086608" cy="953375"/>
      </dsp:txXfrm>
    </dsp:sp>
    <dsp:sp modelId="{EE7274A9-49B7-4615-B024-693B62818736}">
      <dsp:nvSpPr>
        <dsp:cNvPr id="0" name=""/>
        <dsp:cNvSpPr/>
      </dsp:nvSpPr>
      <dsp:spPr>
        <a:xfrm>
          <a:off x="1343864" y="3814496"/>
          <a:ext cx="953375" cy="953375"/>
        </a:xfrm>
        <a:prstGeom prst="ellipse">
          <a:avLst/>
        </a:prstGeom>
        <a:solidFill>
          <a:schemeClr val="accent2">
            <a:alpha val="50000"/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FD31D11-1939-40D2-9401-194A42D3EC1B}">
      <dsp:nvSpPr>
        <dsp:cNvPr id="0" name=""/>
        <dsp:cNvSpPr/>
      </dsp:nvSpPr>
      <dsp:spPr>
        <a:xfrm>
          <a:off x="1820552" y="3814496"/>
          <a:ext cx="5086608" cy="953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0" bIns="2667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Es un lugar al que los gobiernos miembros acuden para tratar de resolver los problemas comerciales que tienen unos con otros</a:t>
          </a:r>
          <a:r>
            <a:rPr lang="es-MX" sz="2100" b="1" kern="1200" smtClean="0"/>
            <a:t>.</a:t>
          </a:r>
          <a:endParaRPr lang="es-MX" sz="2100" kern="1200"/>
        </a:p>
      </dsp:txBody>
      <dsp:txXfrm>
        <a:off x="1820552" y="3814496"/>
        <a:ext cx="5086608" cy="95337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891F30-2A21-431D-AE32-90D1FD438B9A}">
      <dsp:nvSpPr>
        <dsp:cNvPr id="0" name=""/>
        <dsp:cNvSpPr/>
      </dsp:nvSpPr>
      <dsp:spPr>
        <a:xfrm rot="5400000">
          <a:off x="1392694" y="1641391"/>
          <a:ext cx="1451669" cy="165267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B43881-0D56-4CFA-9D21-3C6C62E6333E}">
      <dsp:nvSpPr>
        <dsp:cNvPr id="0" name=""/>
        <dsp:cNvSpPr/>
      </dsp:nvSpPr>
      <dsp:spPr>
        <a:xfrm>
          <a:off x="1008089" y="32187"/>
          <a:ext cx="2443756" cy="1710550"/>
        </a:xfrm>
        <a:prstGeom prst="roundRect">
          <a:avLst>
            <a:gd name="adj" fmla="val 166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Fue creado en la ronda de Uruguay,  que fue la octava reunión para negociar que tenia el fin de negociar la política de aranceles y la liberalización de Mercados mundiales.</a:t>
          </a:r>
          <a:endParaRPr lang="es-MX" sz="1400" kern="1200"/>
        </a:p>
      </dsp:txBody>
      <dsp:txXfrm>
        <a:off x="1091606" y="115704"/>
        <a:ext cx="2276722" cy="1543516"/>
      </dsp:txXfrm>
    </dsp:sp>
    <dsp:sp modelId="{6C7F9A7C-7419-406A-921F-248E61C8DFDB}">
      <dsp:nvSpPr>
        <dsp:cNvPr id="0" name=""/>
        <dsp:cNvSpPr/>
      </dsp:nvSpPr>
      <dsp:spPr>
        <a:xfrm>
          <a:off x="3451846" y="195326"/>
          <a:ext cx="1777355" cy="1382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AC6B4A-3AB5-4727-924A-C8F268083EDE}">
      <dsp:nvSpPr>
        <dsp:cNvPr id="0" name=""/>
        <dsp:cNvSpPr/>
      </dsp:nvSpPr>
      <dsp:spPr>
        <a:xfrm rot="5400000">
          <a:off x="3418827" y="3562903"/>
          <a:ext cx="1451669" cy="165267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tint val="50000"/>
            <a:hueOff val="1955671"/>
            <a:satOff val="100000"/>
            <a:lumOff val="1053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B34CA0-532A-4119-97E9-027F76C92C0A}">
      <dsp:nvSpPr>
        <dsp:cNvPr id="0" name=""/>
        <dsp:cNvSpPr/>
      </dsp:nvSpPr>
      <dsp:spPr>
        <a:xfrm>
          <a:off x="3034223" y="1953699"/>
          <a:ext cx="2443756" cy="1710550"/>
        </a:xfrm>
        <a:prstGeom prst="roundRect">
          <a:avLst>
            <a:gd name="adj" fmla="val 1667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Inicio en 1986 y concluye en Marrakech el 15 de diciembre de 1993.</a:t>
          </a:r>
          <a:endParaRPr lang="es-MX" sz="1400" kern="1200"/>
        </a:p>
      </dsp:txBody>
      <dsp:txXfrm>
        <a:off x="3117740" y="2037216"/>
        <a:ext cx="2276722" cy="1543516"/>
      </dsp:txXfrm>
    </dsp:sp>
    <dsp:sp modelId="{14FABF6C-075E-4664-A9D0-F703D7FD69B9}">
      <dsp:nvSpPr>
        <dsp:cNvPr id="0" name=""/>
        <dsp:cNvSpPr/>
      </dsp:nvSpPr>
      <dsp:spPr>
        <a:xfrm>
          <a:off x="5477980" y="2116839"/>
          <a:ext cx="1777355" cy="1382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6B075B-CDF7-42EA-9648-DD404BB43E1C}">
      <dsp:nvSpPr>
        <dsp:cNvPr id="0" name=""/>
        <dsp:cNvSpPr/>
      </dsp:nvSpPr>
      <dsp:spPr>
        <a:xfrm>
          <a:off x="5060357" y="3875211"/>
          <a:ext cx="2443756" cy="1710550"/>
        </a:xfrm>
        <a:prstGeom prst="roundRect">
          <a:avLst>
            <a:gd name="adj" fmla="val 1667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En la cual firmaron 117, países a favor de la creación de la OMC. </a:t>
          </a:r>
          <a:endParaRPr lang="es-MX" sz="1400" kern="1200" dirty="0"/>
        </a:p>
      </dsp:txBody>
      <dsp:txXfrm>
        <a:off x="5143874" y="3958728"/>
        <a:ext cx="2276722" cy="154351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77D475-8B23-47DF-977F-5DC727DF5270}">
      <dsp:nvSpPr>
        <dsp:cNvPr id="0" name=""/>
        <dsp:cNvSpPr/>
      </dsp:nvSpPr>
      <dsp:spPr>
        <a:xfrm>
          <a:off x="3709611" y="544"/>
          <a:ext cx="1492547" cy="149254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Administra los acuerdos comerciales de la OMC</a:t>
          </a:r>
          <a:endParaRPr lang="es-MX" sz="1200" kern="1200"/>
        </a:p>
      </dsp:txBody>
      <dsp:txXfrm>
        <a:off x="3928189" y="219122"/>
        <a:ext cx="1055391" cy="1055391"/>
      </dsp:txXfrm>
    </dsp:sp>
    <dsp:sp modelId="{DC2B970E-32C1-43D9-B8C3-42BD1C22F928}">
      <dsp:nvSpPr>
        <dsp:cNvPr id="0" name=""/>
        <dsp:cNvSpPr/>
      </dsp:nvSpPr>
      <dsp:spPr>
        <a:xfrm rot="1800000">
          <a:off x="5218533" y="1050103"/>
          <a:ext cx="397805" cy="5037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5226527" y="1121015"/>
        <a:ext cx="278464" cy="302240"/>
      </dsp:txXfrm>
    </dsp:sp>
    <dsp:sp modelId="{39357910-E648-4735-841A-77FABCEB5E3C}">
      <dsp:nvSpPr>
        <dsp:cNvPr id="0" name=""/>
        <dsp:cNvSpPr/>
      </dsp:nvSpPr>
      <dsp:spPr>
        <a:xfrm>
          <a:off x="5652214" y="1122107"/>
          <a:ext cx="1492547" cy="1492547"/>
        </a:xfrm>
        <a:prstGeom prst="ellipse">
          <a:avLst/>
        </a:prstGeom>
        <a:solidFill>
          <a:schemeClr val="accent3">
            <a:hueOff val="542120"/>
            <a:satOff val="20000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Foro para negociaciones comerciales</a:t>
          </a:r>
          <a:endParaRPr lang="es-MX" sz="1200" kern="1200"/>
        </a:p>
      </dsp:txBody>
      <dsp:txXfrm>
        <a:off x="5870792" y="1340685"/>
        <a:ext cx="1055391" cy="1055391"/>
      </dsp:txXfrm>
    </dsp:sp>
    <dsp:sp modelId="{78B59160-ADE2-4EB5-8EB1-5B715514CC4E}">
      <dsp:nvSpPr>
        <dsp:cNvPr id="0" name=""/>
        <dsp:cNvSpPr/>
      </dsp:nvSpPr>
      <dsp:spPr>
        <a:xfrm rot="5400000">
          <a:off x="6199585" y="2726817"/>
          <a:ext cx="397805" cy="5037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542120"/>
            <a:satOff val="20000"/>
            <a:lumOff val="-294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6259256" y="2767894"/>
        <a:ext cx="278464" cy="302240"/>
      </dsp:txXfrm>
    </dsp:sp>
    <dsp:sp modelId="{2A6F9F8C-F34A-4818-9BDB-A7209E89F81A}">
      <dsp:nvSpPr>
        <dsp:cNvPr id="0" name=""/>
        <dsp:cNvSpPr/>
      </dsp:nvSpPr>
      <dsp:spPr>
        <a:xfrm>
          <a:off x="5652214" y="3365232"/>
          <a:ext cx="1492547" cy="1492547"/>
        </a:xfrm>
        <a:prstGeom prst="ellipse">
          <a:avLst/>
        </a:prstGeom>
        <a:solidFill>
          <a:schemeClr val="accent3">
            <a:hueOff val="1084240"/>
            <a:satOff val="40000"/>
            <a:lumOff val="-58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Trata de resolver las diferencias comerciales</a:t>
          </a:r>
          <a:endParaRPr lang="es-MX" sz="1200" kern="1200"/>
        </a:p>
      </dsp:txBody>
      <dsp:txXfrm>
        <a:off x="5870792" y="3583810"/>
        <a:ext cx="1055391" cy="1055391"/>
      </dsp:txXfrm>
    </dsp:sp>
    <dsp:sp modelId="{6C4BA818-0FE8-48C3-BF94-BA0D29849EDF}">
      <dsp:nvSpPr>
        <dsp:cNvPr id="0" name=""/>
        <dsp:cNvSpPr/>
      </dsp:nvSpPr>
      <dsp:spPr>
        <a:xfrm rot="9000000">
          <a:off x="5238034" y="4414790"/>
          <a:ext cx="397805" cy="5037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084240"/>
            <a:satOff val="40000"/>
            <a:lumOff val="-588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 rot="10800000">
        <a:off x="5349381" y="4485702"/>
        <a:ext cx="278464" cy="302240"/>
      </dsp:txXfrm>
    </dsp:sp>
    <dsp:sp modelId="{496B93BB-0C27-49F7-B8A7-8C2D236B09E1}">
      <dsp:nvSpPr>
        <dsp:cNvPr id="0" name=""/>
        <dsp:cNvSpPr/>
      </dsp:nvSpPr>
      <dsp:spPr>
        <a:xfrm>
          <a:off x="3709611" y="4486794"/>
          <a:ext cx="1492547" cy="1492547"/>
        </a:xfrm>
        <a:prstGeom prst="ellipse">
          <a:avLst/>
        </a:prstGeom>
        <a:solidFill>
          <a:schemeClr val="accent3">
            <a:hueOff val="1626359"/>
            <a:satOff val="60000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Supervisa las políticas comerciales nacionales</a:t>
          </a:r>
          <a:endParaRPr lang="es-MX" sz="1200" kern="1200"/>
        </a:p>
      </dsp:txBody>
      <dsp:txXfrm>
        <a:off x="3928189" y="4705372"/>
        <a:ext cx="1055391" cy="1055391"/>
      </dsp:txXfrm>
    </dsp:sp>
    <dsp:sp modelId="{332E76F5-61EE-4368-8E9B-12BFAF30E07C}">
      <dsp:nvSpPr>
        <dsp:cNvPr id="0" name=""/>
        <dsp:cNvSpPr/>
      </dsp:nvSpPr>
      <dsp:spPr>
        <a:xfrm rot="12600000">
          <a:off x="3295431" y="4426048"/>
          <a:ext cx="397805" cy="5037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626359"/>
            <a:satOff val="60000"/>
            <a:lumOff val="-882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 rot="10800000">
        <a:off x="3406778" y="4556630"/>
        <a:ext cx="278464" cy="302240"/>
      </dsp:txXfrm>
    </dsp:sp>
    <dsp:sp modelId="{F97D84A3-D670-400E-9E9F-5D2058E57B36}">
      <dsp:nvSpPr>
        <dsp:cNvPr id="0" name=""/>
        <dsp:cNvSpPr/>
      </dsp:nvSpPr>
      <dsp:spPr>
        <a:xfrm>
          <a:off x="1767008" y="3365232"/>
          <a:ext cx="1492547" cy="1492547"/>
        </a:xfrm>
        <a:prstGeom prst="ellipse">
          <a:avLst/>
        </a:prstGeom>
        <a:solidFill>
          <a:schemeClr val="accent3">
            <a:hueOff val="2168479"/>
            <a:satOff val="80000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Asistencia técnica y cursos de formación para los países en desarrollo</a:t>
          </a:r>
          <a:endParaRPr lang="es-MX" sz="1200" kern="1200"/>
        </a:p>
      </dsp:txBody>
      <dsp:txXfrm>
        <a:off x="1985586" y="3583810"/>
        <a:ext cx="1055391" cy="1055391"/>
      </dsp:txXfrm>
    </dsp:sp>
    <dsp:sp modelId="{11348CB3-09CA-4789-B002-3B8D825C22CB}">
      <dsp:nvSpPr>
        <dsp:cNvPr id="0" name=""/>
        <dsp:cNvSpPr/>
      </dsp:nvSpPr>
      <dsp:spPr>
        <a:xfrm rot="16200000">
          <a:off x="2314379" y="2749334"/>
          <a:ext cx="397805" cy="5037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168479"/>
            <a:satOff val="80000"/>
            <a:lumOff val="-1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2374050" y="2909752"/>
        <a:ext cx="278464" cy="302240"/>
      </dsp:txXfrm>
    </dsp:sp>
    <dsp:sp modelId="{BBF5816C-E1FC-4424-81A8-836793D6261C}">
      <dsp:nvSpPr>
        <dsp:cNvPr id="0" name=""/>
        <dsp:cNvSpPr/>
      </dsp:nvSpPr>
      <dsp:spPr>
        <a:xfrm>
          <a:off x="1767008" y="1122107"/>
          <a:ext cx="1492547" cy="1492547"/>
        </a:xfrm>
        <a:prstGeom prst="ellipse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Cooperación con otras organizaciones internacionales </a:t>
          </a:r>
          <a:endParaRPr lang="es-MX" sz="1200" kern="1200"/>
        </a:p>
      </dsp:txBody>
      <dsp:txXfrm>
        <a:off x="1985586" y="1340685"/>
        <a:ext cx="1055391" cy="1055391"/>
      </dsp:txXfrm>
    </dsp:sp>
    <dsp:sp modelId="{A883CE9C-E932-46A1-B758-48052FE69E6D}">
      <dsp:nvSpPr>
        <dsp:cNvPr id="0" name=""/>
        <dsp:cNvSpPr/>
      </dsp:nvSpPr>
      <dsp:spPr>
        <a:xfrm rot="19800000">
          <a:off x="3275930" y="1061361"/>
          <a:ext cx="397805" cy="5037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3283924" y="1191943"/>
        <a:ext cx="278464" cy="30224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F446D8-2AA9-4FFE-A860-6092159CE746}">
      <dsp:nvSpPr>
        <dsp:cNvPr id="0" name=""/>
        <dsp:cNvSpPr/>
      </dsp:nvSpPr>
      <dsp:spPr>
        <a:xfrm>
          <a:off x="0" y="0"/>
          <a:ext cx="11263085" cy="125941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ndalus" pitchFamily="18" charset="-78"/>
              <a:cs typeface="Andalus" pitchFamily="18" charset="-78"/>
            </a:rPr>
            <a:t>Establecen procedimientos para la solución de diferencias sobre las mercancías, los servicios y la propiedad intelectual. </a:t>
          </a:r>
          <a:endParaRPr lang="es-MX" sz="2000" kern="1200" dirty="0"/>
        </a:p>
      </dsp:txBody>
      <dsp:txXfrm>
        <a:off x="2378558" y="0"/>
        <a:ext cx="8884526" cy="1259416"/>
      </dsp:txXfrm>
    </dsp:sp>
    <dsp:sp modelId="{75A540A5-C586-4DDD-A2E6-19147A706733}">
      <dsp:nvSpPr>
        <dsp:cNvPr id="0" name=""/>
        <dsp:cNvSpPr/>
      </dsp:nvSpPr>
      <dsp:spPr>
        <a:xfrm>
          <a:off x="125941" y="125941"/>
          <a:ext cx="2252617" cy="1007533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D4DD57-91AF-4E87-9FB6-AD378263D647}">
      <dsp:nvSpPr>
        <dsp:cNvPr id="0" name=""/>
        <dsp:cNvSpPr/>
      </dsp:nvSpPr>
      <dsp:spPr>
        <a:xfrm>
          <a:off x="0" y="1385358"/>
          <a:ext cx="11263085" cy="1259416"/>
        </a:xfrm>
        <a:prstGeom prst="roundRect">
          <a:avLst>
            <a:gd name="adj" fmla="val 10000"/>
          </a:avLst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ndalus" pitchFamily="18" charset="-78"/>
              <a:cs typeface="Andalus" pitchFamily="18" charset="-78"/>
            </a:rPr>
            <a:t>La OMC obliga a los gobiernos a garantizar la transparencia de sus políticas comerciales, las leyes en vigor y las medidas adoptadas se apliquen debidamente, mediante un examen periód</a:t>
          </a:r>
          <a:r>
            <a:rPr lang="es-MX" sz="2000" kern="1200" dirty="0" smtClean="0"/>
            <a:t>ico.</a:t>
          </a:r>
          <a:endParaRPr lang="es-MX" sz="2000" kern="1200" dirty="0"/>
        </a:p>
      </dsp:txBody>
      <dsp:txXfrm>
        <a:off x="2378558" y="1385358"/>
        <a:ext cx="8884526" cy="1259416"/>
      </dsp:txXfrm>
    </dsp:sp>
    <dsp:sp modelId="{94A0982E-7275-45CD-BE20-7E8475F46DC4}">
      <dsp:nvSpPr>
        <dsp:cNvPr id="0" name=""/>
        <dsp:cNvSpPr/>
      </dsp:nvSpPr>
      <dsp:spPr>
        <a:xfrm>
          <a:off x="125941" y="1511300"/>
          <a:ext cx="2252617" cy="1007533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-293554"/>
            <a:satOff val="-25390"/>
            <a:lumOff val="-2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66C6AE-3E79-462D-8D07-ECE1BAC437CD}">
      <dsp:nvSpPr>
        <dsp:cNvPr id="0" name=""/>
        <dsp:cNvSpPr/>
      </dsp:nvSpPr>
      <dsp:spPr>
        <a:xfrm>
          <a:off x="0" y="2770716"/>
          <a:ext cx="11263085" cy="1259416"/>
        </a:xfrm>
        <a:prstGeom prst="roundRect">
          <a:avLst>
            <a:gd name="adj" fmla="val 10000"/>
          </a:avLst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accent2">
                  <a:lumMod val="50000"/>
                </a:schemeClr>
              </a:solidFill>
              <a:latin typeface="Andalus" pitchFamily="18" charset="-78"/>
              <a:cs typeface="Andalus" pitchFamily="18" charset="-78"/>
            </a:rPr>
            <a:t>Los dictámenes de los expertos independientes designados especialmente para el caso se basan en la interpretación de los Acuerdos y de los compromisos contraídos por cada uno de los países.</a:t>
          </a:r>
          <a:endParaRPr lang="es-MX" sz="2000" kern="1200" dirty="0"/>
        </a:p>
      </dsp:txBody>
      <dsp:txXfrm>
        <a:off x="2378558" y="2770716"/>
        <a:ext cx="8884526" cy="1259416"/>
      </dsp:txXfrm>
    </dsp:sp>
    <dsp:sp modelId="{FFC887D1-433F-41D6-9301-3AE3DFF2E6F6}">
      <dsp:nvSpPr>
        <dsp:cNvPr id="0" name=""/>
        <dsp:cNvSpPr/>
      </dsp:nvSpPr>
      <dsp:spPr>
        <a:xfrm>
          <a:off x="125941" y="2896658"/>
          <a:ext cx="2252617" cy="1007533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-587108"/>
            <a:satOff val="-50780"/>
            <a:lumOff val="-5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93244A-3971-4B29-BE74-FF5869713936}">
      <dsp:nvSpPr>
        <dsp:cNvPr id="0" name=""/>
        <dsp:cNvSpPr/>
      </dsp:nvSpPr>
      <dsp:spPr>
        <a:xfrm>
          <a:off x="0" y="4156075"/>
          <a:ext cx="11263085" cy="1259416"/>
        </a:xfrm>
        <a:prstGeom prst="roundRect">
          <a:avLst>
            <a:gd name="adj" fmla="val 1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accent2">
                  <a:lumMod val="50000"/>
                </a:schemeClr>
              </a:solidFill>
              <a:latin typeface="Andalus" pitchFamily="18" charset="-78"/>
              <a:cs typeface="Andalus" pitchFamily="18" charset="-78"/>
            </a:rPr>
            <a:t>.</a:t>
          </a:r>
          <a:endParaRPr lang="es-MX" sz="2000" kern="1200" dirty="0">
            <a:solidFill>
              <a:schemeClr val="accent2">
                <a:lumMod val="50000"/>
              </a:schemeClr>
            </a:solidFill>
            <a:latin typeface="Andalus" pitchFamily="18" charset="-78"/>
            <a:cs typeface="Andalus" pitchFamily="18" charset="-78"/>
          </a:endParaRPr>
        </a:p>
      </dsp:txBody>
      <dsp:txXfrm>
        <a:off x="2378558" y="4156075"/>
        <a:ext cx="8884526" cy="1259416"/>
      </dsp:txXfrm>
    </dsp:sp>
    <dsp:sp modelId="{812C22B2-F02D-4733-9645-89C0800E583C}">
      <dsp:nvSpPr>
        <dsp:cNvPr id="0" name=""/>
        <dsp:cNvSpPr/>
      </dsp:nvSpPr>
      <dsp:spPr>
        <a:xfrm>
          <a:off x="125941" y="4282016"/>
          <a:ext cx="2252617" cy="1007533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-880662"/>
            <a:satOff val="-76170"/>
            <a:lumOff val="-7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5F2E7F-EA36-4AEE-8525-16C6FEE93F37}">
      <dsp:nvSpPr>
        <dsp:cNvPr id="0" name=""/>
        <dsp:cNvSpPr/>
      </dsp:nvSpPr>
      <dsp:spPr>
        <a:xfrm rot="5400000">
          <a:off x="7641814" y="-3239852"/>
          <a:ext cx="907610" cy="761940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Es el marco institucional del comercio mundial.</a:t>
          </a:r>
          <a:endParaRPr lang="es-MX" sz="2400" kern="1200" dirty="0"/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Integrado por 160 miembros.</a:t>
          </a:r>
          <a:endParaRPr lang="es-MX" sz="2400" kern="1200" dirty="0"/>
        </a:p>
      </dsp:txBody>
      <dsp:txXfrm rot="-5400000">
        <a:off x="4285916" y="160352"/>
        <a:ext cx="7575100" cy="818998"/>
      </dsp:txXfrm>
    </dsp:sp>
    <dsp:sp modelId="{7F343AB5-E40D-4147-A517-4D29A6ECD2D6}">
      <dsp:nvSpPr>
        <dsp:cNvPr id="0" name=""/>
        <dsp:cNvSpPr/>
      </dsp:nvSpPr>
      <dsp:spPr>
        <a:xfrm>
          <a:off x="0" y="2594"/>
          <a:ext cx="4285916" cy="11345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Estructura Orgánica</a:t>
          </a:r>
          <a:endParaRPr lang="es-MX" sz="3200" kern="1200" dirty="0"/>
        </a:p>
      </dsp:txBody>
      <dsp:txXfrm>
        <a:off x="55382" y="57976"/>
        <a:ext cx="4175152" cy="1023748"/>
      </dsp:txXfrm>
    </dsp:sp>
    <dsp:sp modelId="{C233A244-DEF8-4111-92A9-C2FDD4DDB99A}">
      <dsp:nvSpPr>
        <dsp:cNvPr id="0" name=""/>
        <dsp:cNvSpPr/>
      </dsp:nvSpPr>
      <dsp:spPr>
        <a:xfrm rot="5400000">
          <a:off x="7558663" y="-2048613"/>
          <a:ext cx="1073911" cy="761940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Habitualmente se reúnen cada 2 años.</a:t>
          </a:r>
          <a:endParaRPr lang="es-MX" sz="1400" kern="1200" dirty="0"/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Están representados todos los Miembros de la Organización, países y uniones aduaneras.</a:t>
          </a:r>
          <a:endParaRPr lang="es-MX" sz="1400" kern="1200" dirty="0"/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Puede adoptar decisiones en el ámbito de cualquiera de los Acuerdos Comerciales resultantes de la Ronda de Uruguay.</a:t>
          </a:r>
          <a:endParaRPr lang="es-MX" sz="1400" kern="1200" dirty="0"/>
        </a:p>
      </dsp:txBody>
      <dsp:txXfrm rot="-5400000">
        <a:off x="4285916" y="1276558"/>
        <a:ext cx="7566982" cy="969063"/>
      </dsp:txXfrm>
    </dsp:sp>
    <dsp:sp modelId="{F4C00939-548E-4BB0-A927-15A49B297A66}">
      <dsp:nvSpPr>
        <dsp:cNvPr id="0" name=""/>
        <dsp:cNvSpPr/>
      </dsp:nvSpPr>
      <dsp:spPr>
        <a:xfrm>
          <a:off x="0" y="1193833"/>
          <a:ext cx="4285916" cy="11345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Conferencia Ministerial</a:t>
          </a:r>
          <a:endParaRPr lang="es-MX" sz="3200" kern="1200" dirty="0"/>
        </a:p>
      </dsp:txBody>
      <dsp:txXfrm>
        <a:off x="55382" y="1249215"/>
        <a:ext cx="4175152" cy="1023748"/>
      </dsp:txXfrm>
    </dsp:sp>
    <dsp:sp modelId="{A8C023A3-C1FC-4946-8660-5B729B83C22F}">
      <dsp:nvSpPr>
        <dsp:cNvPr id="0" name=""/>
        <dsp:cNvSpPr/>
      </dsp:nvSpPr>
      <dsp:spPr>
        <a:xfrm rot="5400000">
          <a:off x="7585964" y="-851775"/>
          <a:ext cx="1019309" cy="761940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Órgano decisorio de mas alto nivel de la OMC, con sede en Ginebra.</a:t>
          </a:r>
          <a:endParaRPr lang="es-MX" sz="1500" kern="1200" dirty="0"/>
        </a:p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Se reúne para desempeñar las funciones de la OMC.</a:t>
          </a:r>
          <a:endParaRPr lang="es-MX" sz="1500" kern="1200" dirty="0"/>
        </a:p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Compuesto por representantes de todos los miembros con facultad de actuar en representación de la Conferencia Ministerial.</a:t>
          </a:r>
          <a:endParaRPr lang="es-MX" sz="1500" kern="1200" dirty="0"/>
        </a:p>
      </dsp:txBody>
      <dsp:txXfrm rot="-5400000">
        <a:off x="4285916" y="2498032"/>
        <a:ext cx="7569647" cy="919791"/>
      </dsp:txXfrm>
    </dsp:sp>
    <dsp:sp modelId="{1516A366-0B89-4AE2-ACC0-AB467FE825F6}">
      <dsp:nvSpPr>
        <dsp:cNvPr id="0" name=""/>
        <dsp:cNvSpPr/>
      </dsp:nvSpPr>
      <dsp:spPr>
        <a:xfrm>
          <a:off x="0" y="2385071"/>
          <a:ext cx="4285916" cy="11345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Consejo General</a:t>
          </a:r>
          <a:endParaRPr lang="es-MX" sz="3200" kern="1200" dirty="0"/>
        </a:p>
      </dsp:txBody>
      <dsp:txXfrm>
        <a:off x="55382" y="2440453"/>
        <a:ext cx="4175152" cy="1023748"/>
      </dsp:txXfrm>
    </dsp:sp>
    <dsp:sp modelId="{F266901C-DD2E-489D-A913-412F88FF28CC}">
      <dsp:nvSpPr>
        <dsp:cNvPr id="0" name=""/>
        <dsp:cNvSpPr/>
      </dsp:nvSpPr>
      <dsp:spPr>
        <a:xfrm>
          <a:off x="0" y="3582890"/>
          <a:ext cx="4285916" cy="11345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Consejo del Comercio de Mercancías</a:t>
          </a:r>
          <a:endParaRPr lang="es-MX" sz="3200" kern="1200" dirty="0"/>
        </a:p>
      </dsp:txBody>
      <dsp:txXfrm>
        <a:off x="55382" y="3638272"/>
        <a:ext cx="4175152" cy="1023748"/>
      </dsp:txXfrm>
    </dsp:sp>
    <dsp:sp modelId="{9BD32C3D-F148-480C-92F9-1C1568A0A72D}">
      <dsp:nvSpPr>
        <dsp:cNvPr id="0" name=""/>
        <dsp:cNvSpPr/>
      </dsp:nvSpPr>
      <dsp:spPr>
        <a:xfrm>
          <a:off x="0" y="4767548"/>
          <a:ext cx="4285916" cy="11345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Consejo del Comercio de Servicios</a:t>
          </a:r>
          <a:endParaRPr lang="es-MX" sz="3200" kern="1200" dirty="0"/>
        </a:p>
      </dsp:txBody>
      <dsp:txXfrm>
        <a:off x="55382" y="4822930"/>
        <a:ext cx="4175152" cy="10237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F0441E-3D16-4585-BC06-5582F1F16563}">
      <dsp:nvSpPr>
        <dsp:cNvPr id="0" name=""/>
        <dsp:cNvSpPr/>
      </dsp:nvSpPr>
      <dsp:spPr>
        <a:xfrm>
          <a:off x="2998757" y="1292"/>
          <a:ext cx="2811588" cy="1338342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7A05B3-5CCD-478B-823A-34C4429F0721}">
      <dsp:nvSpPr>
        <dsp:cNvPr id="0" name=""/>
        <dsp:cNvSpPr/>
      </dsp:nvSpPr>
      <dsp:spPr>
        <a:xfrm>
          <a:off x="2545093" y="1639056"/>
          <a:ext cx="3718916" cy="1043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0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Bilaterales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Entre 2 sujetos de derecho internacional</a:t>
          </a:r>
          <a:endParaRPr lang="es-MX" sz="1900" b="1" kern="120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2545093" y="1639056"/>
        <a:ext cx="3718916" cy="1043099"/>
      </dsp:txXfrm>
    </dsp:sp>
    <dsp:sp modelId="{1764F6A2-AC33-455A-B5DC-B15B4988FA82}">
      <dsp:nvSpPr>
        <dsp:cNvPr id="0" name=""/>
        <dsp:cNvSpPr/>
      </dsp:nvSpPr>
      <dsp:spPr>
        <a:xfrm>
          <a:off x="6545286" y="1292"/>
          <a:ext cx="2811588" cy="1338342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832A52-31BC-4847-85B6-07DEEFE2EE21}">
      <dsp:nvSpPr>
        <dsp:cNvPr id="0" name=""/>
        <dsp:cNvSpPr/>
      </dsp:nvSpPr>
      <dsp:spPr>
        <a:xfrm>
          <a:off x="6545286" y="1639056"/>
          <a:ext cx="2811588" cy="1043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0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Multilaterales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Más de 3 sujetos de derecho internacional</a:t>
          </a:r>
          <a:endParaRPr lang="es-MX" sz="1900" b="1" kern="120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6545286" y="1639056"/>
        <a:ext cx="2811588" cy="1043099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0C9ACF-17EF-4007-B05A-BF96C09F2FC9}">
      <dsp:nvSpPr>
        <dsp:cNvPr id="0" name=""/>
        <dsp:cNvSpPr/>
      </dsp:nvSpPr>
      <dsp:spPr>
        <a:xfrm>
          <a:off x="-5634278" y="-862506"/>
          <a:ext cx="6708192" cy="6708192"/>
        </a:xfrm>
        <a:prstGeom prst="blockArc">
          <a:avLst>
            <a:gd name="adj1" fmla="val 18900000"/>
            <a:gd name="adj2" fmla="val 2700000"/>
            <a:gd name="adj3" fmla="val 322"/>
          </a:avLst>
        </a:pr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485270-AA16-42ED-BB5E-160F52A91BB4}">
      <dsp:nvSpPr>
        <dsp:cNvPr id="0" name=""/>
        <dsp:cNvSpPr/>
      </dsp:nvSpPr>
      <dsp:spPr>
        <a:xfrm>
          <a:off x="469475" y="311349"/>
          <a:ext cx="7690420" cy="6230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4583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Normas de la OMC( anti-dumping, subsidios e impuestos compensatorios)</a:t>
          </a:r>
          <a:endParaRPr lang="es-MX" sz="1800" kern="1200"/>
        </a:p>
      </dsp:txBody>
      <dsp:txXfrm>
        <a:off x="469475" y="311349"/>
        <a:ext cx="7690420" cy="623096"/>
      </dsp:txXfrm>
    </dsp:sp>
    <dsp:sp modelId="{71E032C2-E968-4DBD-9026-E08CE7DA6369}">
      <dsp:nvSpPr>
        <dsp:cNvPr id="0" name=""/>
        <dsp:cNvSpPr/>
      </dsp:nvSpPr>
      <dsp:spPr>
        <a:xfrm>
          <a:off x="80040" y="233461"/>
          <a:ext cx="778870" cy="7788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2DCE2B-6868-4868-8F36-38252A287D8A}">
      <dsp:nvSpPr>
        <dsp:cNvPr id="0" name=""/>
        <dsp:cNvSpPr/>
      </dsp:nvSpPr>
      <dsp:spPr>
        <a:xfrm>
          <a:off x="915968" y="1245695"/>
          <a:ext cx="7243927" cy="623096"/>
        </a:xfrm>
        <a:prstGeom prst="rect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4583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Entendimiento sobre la solución de diferencias  y comercio y medio ambiente.</a:t>
          </a:r>
          <a:endParaRPr lang="es-MX" sz="1800" kern="1200"/>
        </a:p>
      </dsp:txBody>
      <dsp:txXfrm>
        <a:off x="915968" y="1245695"/>
        <a:ext cx="7243927" cy="623096"/>
      </dsp:txXfrm>
    </dsp:sp>
    <dsp:sp modelId="{4F39C4A1-6223-4E2C-9D45-F6E3B172C7D8}">
      <dsp:nvSpPr>
        <dsp:cNvPr id="0" name=""/>
        <dsp:cNvSpPr/>
      </dsp:nvSpPr>
      <dsp:spPr>
        <a:xfrm>
          <a:off x="526533" y="1167807"/>
          <a:ext cx="778870" cy="7788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363841"/>
              <a:satOff val="-20982"/>
              <a:lumOff val="215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6EAE45-FD1C-417C-8F6B-97B55F93C849}">
      <dsp:nvSpPr>
        <dsp:cNvPr id="0" name=""/>
        <dsp:cNvSpPr/>
      </dsp:nvSpPr>
      <dsp:spPr>
        <a:xfrm>
          <a:off x="1053006" y="2180041"/>
          <a:ext cx="7106889" cy="623096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4583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smtClean="0"/>
            <a:t>En la  conferencia de Cancún, en el 2003 .</a:t>
          </a:r>
          <a:endParaRPr lang="es-MX" sz="1800" kern="1200"/>
        </a:p>
      </dsp:txBody>
      <dsp:txXfrm>
        <a:off x="1053006" y="2180041"/>
        <a:ext cx="7106889" cy="623096"/>
      </dsp:txXfrm>
    </dsp:sp>
    <dsp:sp modelId="{5DB4E232-E339-4FBE-8196-74AD2CF95DCB}">
      <dsp:nvSpPr>
        <dsp:cNvPr id="0" name=""/>
        <dsp:cNvSpPr/>
      </dsp:nvSpPr>
      <dsp:spPr>
        <a:xfrm>
          <a:off x="663570" y="2102154"/>
          <a:ext cx="778870" cy="7788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438F08-C86F-4AEF-BEE6-F6180139AC79}">
      <dsp:nvSpPr>
        <dsp:cNvPr id="0" name=""/>
        <dsp:cNvSpPr/>
      </dsp:nvSpPr>
      <dsp:spPr>
        <a:xfrm>
          <a:off x="915968" y="3114387"/>
          <a:ext cx="7243927" cy="623096"/>
        </a:xfrm>
        <a:prstGeom prst="rect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4583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Deuda externa y finanzas.</a:t>
          </a:r>
          <a:endParaRPr lang="es-MX" sz="1800" kern="1200"/>
        </a:p>
      </dsp:txBody>
      <dsp:txXfrm>
        <a:off x="915968" y="3114387"/>
        <a:ext cx="7243927" cy="623096"/>
      </dsp:txXfrm>
    </dsp:sp>
    <dsp:sp modelId="{7844D312-48AB-413F-9B00-77745B7CDEFF}">
      <dsp:nvSpPr>
        <dsp:cNvPr id="0" name=""/>
        <dsp:cNvSpPr/>
      </dsp:nvSpPr>
      <dsp:spPr>
        <a:xfrm>
          <a:off x="526533" y="3036500"/>
          <a:ext cx="778870" cy="7788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091522"/>
              <a:satOff val="-62946"/>
              <a:lumOff val="64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51C5A-533D-40A4-8669-F38BBA9C2C9B}">
      <dsp:nvSpPr>
        <dsp:cNvPr id="0" name=""/>
        <dsp:cNvSpPr/>
      </dsp:nvSpPr>
      <dsp:spPr>
        <a:xfrm>
          <a:off x="469475" y="4048733"/>
          <a:ext cx="7690420" cy="623096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4583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Comercio y transferencia de tecnología.</a:t>
          </a:r>
          <a:endParaRPr lang="es-MX" sz="1800" kern="1200"/>
        </a:p>
      </dsp:txBody>
      <dsp:txXfrm>
        <a:off x="469475" y="4048733"/>
        <a:ext cx="7690420" cy="623096"/>
      </dsp:txXfrm>
    </dsp:sp>
    <dsp:sp modelId="{D5A948EB-28A6-455F-9AAA-35FBC999D8D7}">
      <dsp:nvSpPr>
        <dsp:cNvPr id="0" name=""/>
        <dsp:cNvSpPr/>
      </dsp:nvSpPr>
      <dsp:spPr>
        <a:xfrm>
          <a:off x="80040" y="3970846"/>
          <a:ext cx="778870" cy="7788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83F4DD-77E7-4C06-A664-176EC145360D}">
      <dsp:nvSpPr>
        <dsp:cNvPr id="0" name=""/>
        <dsp:cNvSpPr/>
      </dsp:nvSpPr>
      <dsp:spPr>
        <a:xfrm rot="5400000">
          <a:off x="-233710" y="315148"/>
          <a:ext cx="1558071" cy="109065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Conferencia Ministerial</a:t>
          </a:r>
          <a:endParaRPr lang="es-MX" sz="1600" kern="1200" dirty="0"/>
        </a:p>
      </dsp:txBody>
      <dsp:txXfrm rot="-5400000">
        <a:off x="1" y="626762"/>
        <a:ext cx="1090650" cy="467421"/>
      </dsp:txXfrm>
    </dsp:sp>
    <dsp:sp modelId="{7EDBBB08-E865-40E9-A587-9D73E12BBF31}">
      <dsp:nvSpPr>
        <dsp:cNvPr id="0" name=""/>
        <dsp:cNvSpPr/>
      </dsp:nvSpPr>
      <dsp:spPr>
        <a:xfrm rot="5400000">
          <a:off x="5486502" y="-4389550"/>
          <a:ext cx="1163017" cy="995472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Habitualmente se reúnen cada 2 años.</a:t>
          </a:r>
          <a:endParaRPr lang="es-MX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Están representados todos los Miembros de la Organización, países y uniones aduaneras.</a:t>
          </a:r>
          <a:endParaRPr lang="es-MX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Puede adoptar decisiones en el ámbito de cualquiera de los Acuerdos Comerciales resultantes de la Ronda de Uruguay.</a:t>
          </a:r>
          <a:endParaRPr lang="es-MX" sz="2000" kern="1200" dirty="0"/>
        </a:p>
      </dsp:txBody>
      <dsp:txXfrm rot="-5400000">
        <a:off x="1090650" y="63076"/>
        <a:ext cx="9897947" cy="1049469"/>
      </dsp:txXfrm>
    </dsp:sp>
    <dsp:sp modelId="{06D98DB9-D126-4A45-86DA-A450595BA457}">
      <dsp:nvSpPr>
        <dsp:cNvPr id="0" name=""/>
        <dsp:cNvSpPr/>
      </dsp:nvSpPr>
      <dsp:spPr>
        <a:xfrm rot="5400000">
          <a:off x="-233710" y="1845411"/>
          <a:ext cx="1558071" cy="1090650"/>
        </a:xfrm>
        <a:prstGeom prst="chevron">
          <a:avLst/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 w="12700" cap="flat" cmpd="sng" algn="ctr">
          <a:solidFill>
            <a:schemeClr val="accent3">
              <a:hueOff val="903533"/>
              <a:satOff val="33333"/>
              <a:lumOff val="-49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Consejo General</a:t>
          </a:r>
          <a:endParaRPr lang="es-MX" sz="1600" kern="1200" dirty="0"/>
        </a:p>
      </dsp:txBody>
      <dsp:txXfrm rot="-5400000">
        <a:off x="1" y="2157025"/>
        <a:ext cx="1090650" cy="467421"/>
      </dsp:txXfrm>
    </dsp:sp>
    <dsp:sp modelId="{4DDE228C-5FE0-43B5-AAE4-8FD0693169AD}">
      <dsp:nvSpPr>
        <dsp:cNvPr id="0" name=""/>
        <dsp:cNvSpPr/>
      </dsp:nvSpPr>
      <dsp:spPr>
        <a:xfrm rot="5400000">
          <a:off x="5458008" y="-2859286"/>
          <a:ext cx="1220005" cy="995472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903533"/>
              <a:satOff val="33333"/>
              <a:lumOff val="-49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Órgano decisorio de mas alto nivel de la OMC, con sede en Ginebra.</a:t>
          </a:r>
          <a:endParaRPr lang="es-MX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Se reúne para desempeñar las funciones de la OMC.</a:t>
          </a:r>
          <a:endParaRPr lang="es-MX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Compuesto por representantes de todos los miembros con facultad de actuar en representación de la Conferencia Ministerial.</a:t>
          </a:r>
          <a:endParaRPr lang="es-MX" sz="1800" kern="1200" dirty="0"/>
        </a:p>
      </dsp:txBody>
      <dsp:txXfrm rot="-5400000">
        <a:off x="1090650" y="1567628"/>
        <a:ext cx="9895165" cy="1100893"/>
      </dsp:txXfrm>
    </dsp:sp>
    <dsp:sp modelId="{12EBB6D8-0DC2-435D-945F-3B401C54889D}">
      <dsp:nvSpPr>
        <dsp:cNvPr id="0" name=""/>
        <dsp:cNvSpPr/>
      </dsp:nvSpPr>
      <dsp:spPr>
        <a:xfrm rot="5400000">
          <a:off x="-233710" y="3592703"/>
          <a:ext cx="1558071" cy="1090650"/>
        </a:xfrm>
        <a:prstGeom prst="chevron">
          <a:avLst/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accent3">
              <a:hueOff val="1807066"/>
              <a:satOff val="66667"/>
              <a:lumOff val="-98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Consejo del Comercio de Mercancías</a:t>
          </a:r>
          <a:endParaRPr lang="es-MX" sz="1600" kern="1200" dirty="0"/>
        </a:p>
      </dsp:txBody>
      <dsp:txXfrm rot="-5400000">
        <a:off x="1" y="3904317"/>
        <a:ext cx="1090650" cy="467421"/>
      </dsp:txXfrm>
    </dsp:sp>
    <dsp:sp modelId="{9BC62435-93FD-47D9-9794-9770BED5ECDB}">
      <dsp:nvSpPr>
        <dsp:cNvPr id="0" name=""/>
        <dsp:cNvSpPr/>
      </dsp:nvSpPr>
      <dsp:spPr>
        <a:xfrm rot="5400000">
          <a:off x="5240714" y="-1111728"/>
          <a:ext cx="1654593" cy="995472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1807066"/>
              <a:satOff val="66667"/>
              <a:lumOff val="-98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Tiene 10 comités que ocupan los sig. Temas:</a:t>
          </a:r>
          <a:endParaRPr lang="es-MX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agricultura, acceso a los mercados de mercancías.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Medidas sanitarias y fitosanitarias.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Antidumping.</a:t>
          </a:r>
          <a:endParaRPr lang="es-MX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Normas de origen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Inversión, etc.</a:t>
          </a:r>
        </a:p>
      </dsp:txBody>
      <dsp:txXfrm rot="-5400000">
        <a:off x="1090651" y="3119106"/>
        <a:ext cx="9873950" cy="1493051"/>
      </dsp:txXfrm>
    </dsp:sp>
    <dsp:sp modelId="{1FC8738A-E8BA-46A6-8FD2-928C84B5CD44}">
      <dsp:nvSpPr>
        <dsp:cNvPr id="0" name=""/>
        <dsp:cNvSpPr/>
      </dsp:nvSpPr>
      <dsp:spPr>
        <a:xfrm rot="5400000">
          <a:off x="-233710" y="5019337"/>
          <a:ext cx="1558071" cy="1090650"/>
        </a:xfrm>
        <a:prstGeom prst="chevron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Consejo del Comercio de Servicios</a:t>
          </a:r>
          <a:endParaRPr lang="es-MX" sz="1600" kern="1200" dirty="0"/>
        </a:p>
      </dsp:txBody>
      <dsp:txXfrm rot="-5400000">
        <a:off x="1" y="5330951"/>
        <a:ext cx="1090650" cy="467421"/>
      </dsp:txXfrm>
    </dsp:sp>
    <dsp:sp modelId="{119DF3DC-02EB-44B5-ABEB-3DED25F63140}">
      <dsp:nvSpPr>
        <dsp:cNvPr id="0" name=""/>
        <dsp:cNvSpPr/>
      </dsp:nvSpPr>
      <dsp:spPr>
        <a:xfrm rot="5400000">
          <a:off x="5561637" y="357457"/>
          <a:ext cx="1012746" cy="995472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Funciona bajo la orientación del Consejo Gral. Y se encarga de supervisar el funcionamiento del Acuerdo General sobre el Comercio de Servicios (GATS).</a:t>
          </a:r>
          <a:endParaRPr lang="es-MX" sz="2000" kern="1200" dirty="0"/>
        </a:p>
      </dsp:txBody>
      <dsp:txXfrm rot="-5400000">
        <a:off x="1090650" y="4877882"/>
        <a:ext cx="9905283" cy="913870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B96880-AA2E-49DF-AC8B-4E453C2026CB}">
      <dsp:nvSpPr>
        <dsp:cNvPr id="0" name=""/>
        <dsp:cNvSpPr/>
      </dsp:nvSpPr>
      <dsp:spPr>
        <a:xfrm>
          <a:off x="37030" y="0"/>
          <a:ext cx="1316274" cy="1316274"/>
        </a:xfrm>
        <a:prstGeom prst="chord">
          <a:avLst>
            <a:gd name="adj1" fmla="val 4800000"/>
            <a:gd name="adj2" fmla="val 1680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6BEFDD-60C3-4830-A504-296330CA42CB}">
      <dsp:nvSpPr>
        <dsp:cNvPr id="0" name=""/>
        <dsp:cNvSpPr/>
      </dsp:nvSpPr>
      <dsp:spPr>
        <a:xfrm>
          <a:off x="168657" y="131627"/>
          <a:ext cx="1053019" cy="1053019"/>
        </a:xfrm>
        <a:prstGeom prst="pie">
          <a:avLst>
            <a:gd name="adj1" fmla="val 126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0C5C6B-81A3-427B-9256-73679283BCC3}">
      <dsp:nvSpPr>
        <dsp:cNvPr id="0" name=""/>
        <dsp:cNvSpPr/>
      </dsp:nvSpPr>
      <dsp:spPr>
        <a:xfrm rot="16200000">
          <a:off x="-1476685" y="2961618"/>
          <a:ext cx="3817196" cy="7897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u="sng" kern="1200" dirty="0" smtClean="0">
              <a:solidFill>
                <a:srgbClr val="C00000"/>
              </a:solidFill>
            </a:rPr>
            <a:t>Acuerdo sobre</a:t>
          </a:r>
          <a:endParaRPr lang="es-MX" sz="2800" b="1" u="sng" kern="1200" dirty="0">
            <a:solidFill>
              <a:srgbClr val="C00000"/>
            </a:solidFill>
          </a:endParaRPr>
        </a:p>
      </dsp:txBody>
      <dsp:txXfrm>
        <a:off x="-1476685" y="2961618"/>
        <a:ext cx="3817196" cy="789764"/>
      </dsp:txXfrm>
    </dsp:sp>
    <dsp:sp modelId="{25C9AC39-B5EA-498B-99AB-480781461722}">
      <dsp:nvSpPr>
        <dsp:cNvPr id="0" name=""/>
        <dsp:cNvSpPr/>
      </dsp:nvSpPr>
      <dsp:spPr>
        <a:xfrm>
          <a:off x="958422" y="889433"/>
          <a:ext cx="2632549" cy="34862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smtClean="0"/>
            <a:t>Se creo para ampliar y clarificar el Acuerdo sobre obstáculos Técnicos al Comercio concluido en la roda de Tokio. </a:t>
          </a:r>
          <a:endParaRPr lang="es-MX" sz="2700" kern="1200" dirty="0"/>
        </a:p>
      </dsp:txBody>
      <dsp:txXfrm>
        <a:off x="958422" y="889433"/>
        <a:ext cx="2632549" cy="3486232"/>
      </dsp:txXfrm>
    </dsp:sp>
    <dsp:sp modelId="{950481DE-68C5-4284-89D2-A3C274382E34}">
      <dsp:nvSpPr>
        <dsp:cNvPr id="0" name=""/>
        <dsp:cNvSpPr/>
      </dsp:nvSpPr>
      <dsp:spPr>
        <a:xfrm>
          <a:off x="4089633" y="0"/>
          <a:ext cx="1316274" cy="1316274"/>
        </a:xfrm>
        <a:prstGeom prst="chord">
          <a:avLst>
            <a:gd name="adj1" fmla="val 4800000"/>
            <a:gd name="adj2" fmla="val 1680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9BDA29-044F-473A-A53E-1536E457FA3A}">
      <dsp:nvSpPr>
        <dsp:cNvPr id="0" name=""/>
        <dsp:cNvSpPr/>
      </dsp:nvSpPr>
      <dsp:spPr>
        <a:xfrm>
          <a:off x="4221261" y="131627"/>
          <a:ext cx="1053019" cy="1053019"/>
        </a:xfrm>
        <a:prstGeom prst="pie">
          <a:avLst>
            <a:gd name="adj1" fmla="val 9000000"/>
            <a:gd name="adj2" fmla="val 1620000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accent3">
              <a:hueOff val="1355300"/>
              <a:satOff val="50000"/>
              <a:lumOff val="-7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DDCB71-5ABD-4D5C-AA16-6094B8CEEAC2}">
      <dsp:nvSpPr>
        <dsp:cNvPr id="0" name=""/>
        <dsp:cNvSpPr/>
      </dsp:nvSpPr>
      <dsp:spPr>
        <a:xfrm rot="16200000">
          <a:off x="2575917" y="2961618"/>
          <a:ext cx="3817196" cy="7897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u="sng" kern="1200" dirty="0" smtClean="0">
              <a:solidFill>
                <a:srgbClr val="C00000"/>
              </a:solidFill>
            </a:rPr>
            <a:t>Obstáculos técnicos</a:t>
          </a:r>
          <a:endParaRPr lang="es-MX" sz="2800" b="1" u="sng" kern="1200" dirty="0">
            <a:solidFill>
              <a:srgbClr val="C00000"/>
            </a:solidFill>
          </a:endParaRPr>
        </a:p>
      </dsp:txBody>
      <dsp:txXfrm>
        <a:off x="2575917" y="2961618"/>
        <a:ext cx="3817196" cy="789764"/>
      </dsp:txXfrm>
    </dsp:sp>
    <dsp:sp modelId="{F3F9114F-BB82-4FFB-B956-E50C4C9EDF69}">
      <dsp:nvSpPr>
        <dsp:cNvPr id="0" name=""/>
        <dsp:cNvSpPr/>
      </dsp:nvSpPr>
      <dsp:spPr>
        <a:xfrm>
          <a:off x="5011025" y="0"/>
          <a:ext cx="2632549" cy="5265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>
              <a:solidFill>
                <a:srgbClr val="000000"/>
              </a:solidFill>
            </a:rPr>
            <a:t>Se trata de conseguir que ni los reglamentos técnicos y normas ni los procedimientos de prueba y certificación creen obstáculos innecesarios al comercio.</a:t>
          </a:r>
          <a:endParaRPr lang="es-MX" sz="2700" kern="1200" dirty="0"/>
        </a:p>
      </dsp:txBody>
      <dsp:txXfrm>
        <a:off x="5011025" y="0"/>
        <a:ext cx="2632549" cy="5265099"/>
      </dsp:txXfrm>
    </dsp:sp>
    <dsp:sp modelId="{D2B63CA2-C78A-4F99-92EC-ED17B2621067}">
      <dsp:nvSpPr>
        <dsp:cNvPr id="0" name=""/>
        <dsp:cNvSpPr/>
      </dsp:nvSpPr>
      <dsp:spPr>
        <a:xfrm>
          <a:off x="8142236" y="0"/>
          <a:ext cx="1316274" cy="1316274"/>
        </a:xfrm>
        <a:prstGeom prst="chord">
          <a:avLst>
            <a:gd name="adj1" fmla="val 4800000"/>
            <a:gd name="adj2" fmla="val 1680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AA0EFE-8F21-4F91-A6E3-B21C130DD40B}">
      <dsp:nvSpPr>
        <dsp:cNvPr id="0" name=""/>
        <dsp:cNvSpPr/>
      </dsp:nvSpPr>
      <dsp:spPr>
        <a:xfrm>
          <a:off x="8273864" y="131627"/>
          <a:ext cx="1053019" cy="105301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24C97B-0A27-4D8A-AAFD-484F9E89F1BC}">
      <dsp:nvSpPr>
        <dsp:cNvPr id="0" name=""/>
        <dsp:cNvSpPr/>
      </dsp:nvSpPr>
      <dsp:spPr>
        <a:xfrm rot="16200000">
          <a:off x="6593060" y="2661013"/>
          <a:ext cx="3817196" cy="7897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u="none" kern="1200" dirty="0" smtClean="0">
              <a:solidFill>
                <a:srgbClr val="C00000"/>
              </a:solidFill>
            </a:rPr>
            <a:t>        Al comercio</a:t>
          </a:r>
          <a:endParaRPr lang="es-MX" sz="2800" b="1" u="none" kern="1200" dirty="0">
            <a:solidFill>
              <a:srgbClr val="C00000"/>
            </a:solidFill>
          </a:endParaRPr>
        </a:p>
      </dsp:txBody>
      <dsp:txXfrm>
        <a:off x="6593060" y="2661013"/>
        <a:ext cx="3817196" cy="789764"/>
      </dsp:txXfrm>
    </dsp:sp>
    <dsp:sp modelId="{E5A63C22-4ED6-469D-BD8D-7A99D7DC059F}">
      <dsp:nvSpPr>
        <dsp:cNvPr id="0" name=""/>
        <dsp:cNvSpPr/>
      </dsp:nvSpPr>
      <dsp:spPr>
        <a:xfrm>
          <a:off x="9063629" y="0"/>
          <a:ext cx="2632549" cy="5265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>
              <a:solidFill>
                <a:srgbClr val="000000"/>
              </a:solidFill>
            </a:rPr>
            <a:t>Reconoce que los países tienen el derecho de establecer niveles que estimen apropiados. Por ejemplo. La vida de los animales, la protección del medio ambiente, etc.</a:t>
          </a:r>
          <a:endParaRPr lang="es-MX" sz="2700" kern="1200" dirty="0"/>
        </a:p>
      </dsp:txBody>
      <dsp:txXfrm>
        <a:off x="9063629" y="0"/>
        <a:ext cx="2632549" cy="5265099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C1452E-D90B-494E-BEC3-FBD25A6EFBE6}">
      <dsp:nvSpPr>
        <dsp:cNvPr id="0" name=""/>
        <dsp:cNvSpPr/>
      </dsp:nvSpPr>
      <dsp:spPr>
        <a:xfrm>
          <a:off x="795" y="0"/>
          <a:ext cx="3424758" cy="1999576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3731" rIns="173355" bIns="0" numCol="1" spcCol="1270" anchor="t" anchorCtr="0">
          <a:noAutofit/>
        </a:bodyPr>
        <a:lstStyle/>
        <a:p>
          <a:pPr lvl="0" algn="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900" kern="1200" dirty="0"/>
        </a:p>
      </dsp:txBody>
      <dsp:txXfrm rot="16200000">
        <a:off x="-476554" y="477350"/>
        <a:ext cx="1639652" cy="684951"/>
      </dsp:txXfrm>
    </dsp:sp>
    <dsp:sp modelId="{62C0C6A5-D8DD-4978-B78C-EEF2DB3D46E4}">
      <dsp:nvSpPr>
        <dsp:cNvPr id="0" name=""/>
        <dsp:cNvSpPr/>
      </dsp:nvSpPr>
      <dsp:spPr>
        <a:xfrm>
          <a:off x="685747" y="0"/>
          <a:ext cx="2551445" cy="199957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500" kern="1200" dirty="0" smtClean="0"/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Se reconoce que algunas medidas en materia de inversiones pueden tener efectos de restricción y distorsión del comercio. </a:t>
          </a:r>
          <a:endParaRPr lang="es-MX" sz="1500" kern="1200" dirty="0"/>
        </a:p>
      </dsp:txBody>
      <dsp:txXfrm>
        <a:off x="685747" y="0"/>
        <a:ext cx="2551445" cy="1999576"/>
      </dsp:txXfrm>
    </dsp:sp>
    <dsp:sp modelId="{5C24EE26-786E-49D5-90A7-61FD87CA6A7D}">
      <dsp:nvSpPr>
        <dsp:cNvPr id="0" name=""/>
        <dsp:cNvSpPr/>
      </dsp:nvSpPr>
      <dsp:spPr>
        <a:xfrm>
          <a:off x="3545420" y="0"/>
          <a:ext cx="3424758" cy="2023044"/>
        </a:xfrm>
        <a:prstGeom prst="roundRect">
          <a:avLst>
            <a:gd name="adj" fmla="val 5000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3731" rIns="173355" bIns="0" numCol="1" spcCol="1270" anchor="t" anchorCtr="0">
          <a:noAutofit/>
        </a:bodyPr>
        <a:lstStyle/>
        <a:p>
          <a:pPr lvl="0" algn="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900" kern="1200" dirty="0"/>
        </a:p>
      </dsp:txBody>
      <dsp:txXfrm rot="16200000">
        <a:off x="3058448" y="486972"/>
        <a:ext cx="1658896" cy="684951"/>
      </dsp:txXfrm>
    </dsp:sp>
    <dsp:sp modelId="{16F27963-0E69-4275-B31D-D5F61C4F0663}">
      <dsp:nvSpPr>
        <dsp:cNvPr id="0" name=""/>
        <dsp:cNvSpPr/>
      </dsp:nvSpPr>
      <dsp:spPr>
        <a:xfrm rot="5400000">
          <a:off x="3413898" y="1477344"/>
          <a:ext cx="297291" cy="51371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EA1BB-0C9F-4F48-8413-B5A02AB763C5}">
      <dsp:nvSpPr>
        <dsp:cNvPr id="0" name=""/>
        <dsp:cNvSpPr/>
      </dsp:nvSpPr>
      <dsp:spPr>
        <a:xfrm>
          <a:off x="4230372" y="0"/>
          <a:ext cx="2551445" cy="202304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500" kern="1200" dirty="0" smtClean="0"/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Ninguna parte contratante aplicara medidas en materia de inversiones relacionadas con el comercio que sean incompatibles con los artículos III (trato nacional) y XI (prohibición </a:t>
          </a:r>
          <a:endParaRPr lang="es-MX" sz="1500" kern="1200" dirty="0"/>
        </a:p>
      </dsp:txBody>
      <dsp:txXfrm>
        <a:off x="4230372" y="0"/>
        <a:ext cx="2551445" cy="2023044"/>
      </dsp:txXfrm>
    </dsp:sp>
    <dsp:sp modelId="{4608D96D-447B-40E8-975B-FF80F5F1EF2C}">
      <dsp:nvSpPr>
        <dsp:cNvPr id="0" name=""/>
        <dsp:cNvSpPr/>
      </dsp:nvSpPr>
      <dsp:spPr>
        <a:xfrm>
          <a:off x="7090045" y="0"/>
          <a:ext cx="3424758" cy="2023044"/>
        </a:xfrm>
        <a:prstGeom prst="roundRect">
          <a:avLst>
            <a:gd name="adj" fmla="val 5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3731" rIns="173355" bIns="0" numCol="1" spcCol="1270" anchor="t" anchorCtr="0">
          <a:noAutofit/>
        </a:bodyPr>
        <a:lstStyle/>
        <a:p>
          <a:pPr lvl="0" algn="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900" kern="1200" dirty="0"/>
        </a:p>
      </dsp:txBody>
      <dsp:txXfrm rot="16200000">
        <a:off x="6603073" y="486972"/>
        <a:ext cx="1658896" cy="684951"/>
      </dsp:txXfrm>
    </dsp:sp>
    <dsp:sp modelId="{BF619B45-81B1-4F13-8CC4-F238AEA7486A}">
      <dsp:nvSpPr>
        <dsp:cNvPr id="0" name=""/>
        <dsp:cNvSpPr/>
      </dsp:nvSpPr>
      <dsp:spPr>
        <a:xfrm rot="5400000">
          <a:off x="6958523" y="1477344"/>
          <a:ext cx="297291" cy="51371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11A82B-8243-4014-AE52-7C68A53D1D5E}">
      <dsp:nvSpPr>
        <dsp:cNvPr id="0" name=""/>
        <dsp:cNvSpPr/>
      </dsp:nvSpPr>
      <dsp:spPr>
        <a:xfrm>
          <a:off x="7774997" y="0"/>
          <a:ext cx="2551445" cy="202304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smtClean="0"/>
            <a:t>El acurdo requiere la notificación obligatoria de todas las medidas en materia de inversiones relacionadas con el comercio no conforme y su eliminación en un plazo de dos años para países desarrollados, cinco en los países en desarrollo y siete en los países menos adelantados.</a:t>
          </a:r>
          <a:endParaRPr lang="es-MX" sz="1500" kern="1200" dirty="0"/>
        </a:p>
      </dsp:txBody>
      <dsp:txXfrm>
        <a:off x="7774997" y="0"/>
        <a:ext cx="2551445" cy="2023044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523C66-66EB-4132-80D0-E227BD87987C}">
      <dsp:nvSpPr>
        <dsp:cNvPr id="0" name=""/>
        <dsp:cNvSpPr/>
      </dsp:nvSpPr>
      <dsp:spPr>
        <a:xfrm rot="21029049">
          <a:off x="0" y="1500926"/>
          <a:ext cx="5430261" cy="2172104"/>
        </a:xfrm>
        <a:prstGeom prst="leftRightRibbon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41E7D9-1B75-4058-BC13-85ABC1F1BCC0}">
      <dsp:nvSpPr>
        <dsp:cNvPr id="0" name=""/>
        <dsp:cNvSpPr/>
      </dsp:nvSpPr>
      <dsp:spPr>
        <a:xfrm rot="20963174">
          <a:off x="651631" y="2003399"/>
          <a:ext cx="1791986" cy="106433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Acuerdo sobre el comercio de aeronaves civiles</a:t>
          </a:r>
          <a:endParaRPr lang="es-MX" sz="1800" kern="1200" dirty="0"/>
        </a:p>
      </dsp:txBody>
      <dsp:txXfrm>
        <a:off x="651631" y="2003399"/>
        <a:ext cx="1791986" cy="1064331"/>
      </dsp:txXfrm>
    </dsp:sp>
    <dsp:sp modelId="{5C29BE53-5428-4F2D-BA3B-6FAB5BBB6FC8}">
      <dsp:nvSpPr>
        <dsp:cNvPr id="0" name=""/>
        <dsp:cNvSpPr/>
      </dsp:nvSpPr>
      <dsp:spPr>
        <a:xfrm rot="21039247">
          <a:off x="2674193" y="2106927"/>
          <a:ext cx="2117801" cy="106433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Acuerdo sobre contratación pública</a:t>
          </a:r>
          <a:endParaRPr lang="es-MX" sz="1800" kern="1200" dirty="0"/>
        </a:p>
      </dsp:txBody>
      <dsp:txXfrm>
        <a:off x="2674193" y="2106927"/>
        <a:ext cx="2117801" cy="1064331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C2FB05-EAAC-44F4-9C95-64F6E2B22665}">
      <dsp:nvSpPr>
        <dsp:cNvPr id="0" name=""/>
        <dsp:cNvSpPr/>
      </dsp:nvSpPr>
      <dsp:spPr>
        <a:xfrm rot="5400000">
          <a:off x="478104" y="1912029"/>
          <a:ext cx="1436595" cy="2390463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62889B-C504-4E70-8002-06BDFF8175FD}">
      <dsp:nvSpPr>
        <dsp:cNvPr id="0" name=""/>
        <dsp:cNvSpPr/>
      </dsp:nvSpPr>
      <dsp:spPr>
        <a:xfrm>
          <a:off x="238300" y="2626263"/>
          <a:ext cx="2158123" cy="18917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Es el mayor grupo latinoamericano de integración. Sus trece países miembros comprenden a: </a:t>
          </a:r>
          <a:endParaRPr lang="es-MX" sz="1800" kern="1200" dirty="0"/>
        </a:p>
      </dsp:txBody>
      <dsp:txXfrm>
        <a:off x="238300" y="2626263"/>
        <a:ext cx="2158123" cy="1891721"/>
      </dsp:txXfrm>
    </dsp:sp>
    <dsp:sp modelId="{C08A0D79-5176-4C17-9606-65AD7673185E}">
      <dsp:nvSpPr>
        <dsp:cNvPr id="0" name=""/>
        <dsp:cNvSpPr/>
      </dsp:nvSpPr>
      <dsp:spPr>
        <a:xfrm>
          <a:off x="1989231" y="1736041"/>
          <a:ext cx="407193" cy="407193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D61ED8-5C5E-452D-8273-E0753B3D435A}">
      <dsp:nvSpPr>
        <dsp:cNvPr id="0" name=""/>
        <dsp:cNvSpPr/>
      </dsp:nvSpPr>
      <dsp:spPr>
        <a:xfrm rot="5400000">
          <a:off x="3120068" y="1258272"/>
          <a:ext cx="1436595" cy="2390463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6FCA4D-E0B6-41D6-9329-4A26323D348A}">
      <dsp:nvSpPr>
        <dsp:cNvPr id="0" name=""/>
        <dsp:cNvSpPr/>
      </dsp:nvSpPr>
      <dsp:spPr>
        <a:xfrm>
          <a:off x="2880265" y="1972506"/>
          <a:ext cx="2158123" cy="18917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Argentina, Bolivia, Brasil, Chile, Colombia, Cuba, Ecuador, México, Panamá, Paraguay, Perú, Uruguay y Venezuela, representando en conjunto 20 millones de kilómetros cuadrados y más de 510 millones de habitantes.</a:t>
          </a:r>
          <a:endParaRPr lang="es-MX" sz="1800" kern="1200" dirty="0"/>
        </a:p>
      </dsp:txBody>
      <dsp:txXfrm>
        <a:off x="2880265" y="1972506"/>
        <a:ext cx="2158123" cy="1891721"/>
      </dsp:txXfrm>
    </dsp:sp>
    <dsp:sp modelId="{22C4DB04-909B-4B27-A6B6-4F681CFD1839}">
      <dsp:nvSpPr>
        <dsp:cNvPr id="0" name=""/>
        <dsp:cNvSpPr/>
      </dsp:nvSpPr>
      <dsp:spPr>
        <a:xfrm>
          <a:off x="4631195" y="1082284"/>
          <a:ext cx="407193" cy="407193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6EB2AE-F125-48D6-A271-C75FC0E0172F}">
      <dsp:nvSpPr>
        <dsp:cNvPr id="0" name=""/>
        <dsp:cNvSpPr/>
      </dsp:nvSpPr>
      <dsp:spPr>
        <a:xfrm rot="5400000">
          <a:off x="5762033" y="604516"/>
          <a:ext cx="1436595" cy="2390463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2D45B9-8D89-45EC-855F-03FE2632223B}">
      <dsp:nvSpPr>
        <dsp:cNvPr id="0" name=""/>
        <dsp:cNvSpPr/>
      </dsp:nvSpPr>
      <dsp:spPr>
        <a:xfrm>
          <a:off x="8165365" y="636178"/>
          <a:ext cx="2158123" cy="18917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La ALADI propicia la creación de un área de preferencias económicas en la región, con el objetivo final de lograr un mercado común latinoamericano, mediante tres mecanismos:</a:t>
          </a:r>
          <a:br>
            <a:rPr lang="es-MX" sz="1800" kern="1200" dirty="0" smtClean="0"/>
          </a:br>
          <a:r>
            <a:rPr lang="es-MX" sz="1800" kern="1200" dirty="0" smtClean="0"/>
            <a:t>- Una preferencia arancelaria regional que se aplica a productos originarios de los países miembros frente a los aranceles vigentes para terceros países.</a:t>
          </a:r>
          <a:br>
            <a:rPr lang="es-MX" sz="1800" kern="1200" dirty="0" smtClean="0"/>
          </a:br>
          <a:endParaRPr lang="es-MX" sz="1800" kern="1200" dirty="0"/>
        </a:p>
      </dsp:txBody>
      <dsp:txXfrm>
        <a:off x="8165365" y="636178"/>
        <a:ext cx="2158123" cy="1891721"/>
      </dsp:txXfrm>
    </dsp:sp>
    <dsp:sp modelId="{D8BA59C0-5696-4A28-9741-932403F6323C}">
      <dsp:nvSpPr>
        <dsp:cNvPr id="0" name=""/>
        <dsp:cNvSpPr/>
      </dsp:nvSpPr>
      <dsp:spPr>
        <a:xfrm>
          <a:off x="7273160" y="428527"/>
          <a:ext cx="407193" cy="407193"/>
        </a:xfrm>
        <a:prstGeom prst="triangle">
          <a:avLst>
            <a:gd name="adj" fmla="val 1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37206C-C7B9-457A-A687-AE2FE3DA8021}">
      <dsp:nvSpPr>
        <dsp:cNvPr id="0" name=""/>
        <dsp:cNvSpPr/>
      </dsp:nvSpPr>
      <dsp:spPr>
        <a:xfrm rot="5400000">
          <a:off x="8403998" y="-49240"/>
          <a:ext cx="1436595" cy="2390463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EBCE3E-3F33-4C03-A7BC-8D76558705AF}">
      <dsp:nvSpPr>
        <dsp:cNvPr id="0" name=""/>
        <dsp:cNvSpPr/>
      </dsp:nvSpPr>
      <dsp:spPr>
        <a:xfrm>
          <a:off x="5524032" y="1296052"/>
          <a:ext cx="2158123" cy="18917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- Acuerdos de alcance parcial, con la participación de dos o más países del área.</a:t>
          </a:r>
          <a:endParaRPr lang="es-MX" sz="2000" kern="1200" dirty="0"/>
        </a:p>
      </dsp:txBody>
      <dsp:txXfrm>
        <a:off x="5524032" y="1296052"/>
        <a:ext cx="2158123" cy="1891721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8E438C-744A-43C2-8178-CD3FC5BFFBB4}">
      <dsp:nvSpPr>
        <dsp:cNvPr id="0" name=""/>
        <dsp:cNvSpPr/>
      </dsp:nvSpPr>
      <dsp:spPr>
        <a:xfrm rot="5400000">
          <a:off x="3934735" y="769029"/>
          <a:ext cx="900013" cy="1497602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5AC49E-11E8-4DF5-A803-459E5C8B4DC5}">
      <dsp:nvSpPr>
        <dsp:cNvPr id="0" name=""/>
        <dsp:cNvSpPr/>
      </dsp:nvSpPr>
      <dsp:spPr>
        <a:xfrm>
          <a:off x="3784501" y="1216490"/>
          <a:ext cx="1352043" cy="1185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Régimen preferencial de comercio de bienes entre los 10 miembros de la ASEAN y Corea. </a:t>
          </a:r>
          <a:endParaRPr lang="es-MX" sz="1200" kern="1200" dirty="0"/>
        </a:p>
      </dsp:txBody>
      <dsp:txXfrm>
        <a:off x="3784501" y="1216490"/>
        <a:ext cx="1352043" cy="1185145"/>
      </dsp:txXfrm>
    </dsp:sp>
    <dsp:sp modelId="{935DF361-582E-4CFC-B53D-89E2D3E86859}">
      <dsp:nvSpPr>
        <dsp:cNvPr id="0" name=""/>
        <dsp:cNvSpPr/>
      </dsp:nvSpPr>
      <dsp:spPr>
        <a:xfrm>
          <a:off x="4881442" y="658774"/>
          <a:ext cx="255102" cy="255102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FA6C56-1CBC-4990-B77A-08DBD9586DAB}">
      <dsp:nvSpPr>
        <dsp:cNvPr id="0" name=""/>
        <dsp:cNvSpPr/>
      </dsp:nvSpPr>
      <dsp:spPr>
        <a:xfrm rot="5400000">
          <a:off x="5589901" y="359457"/>
          <a:ext cx="900013" cy="1497602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FA2FB4-EC66-4F5A-9189-08706780D60D}">
      <dsp:nvSpPr>
        <dsp:cNvPr id="0" name=""/>
        <dsp:cNvSpPr/>
      </dsp:nvSpPr>
      <dsp:spPr>
        <a:xfrm>
          <a:off x="5439666" y="806917"/>
          <a:ext cx="1352043" cy="1185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Las exportaciones de la ASEAN disfrutan de un mayor acceso a Corea y tienen libre acceso al mercado. </a:t>
          </a:r>
          <a:endParaRPr lang="es-MX" sz="1200" kern="1200" dirty="0"/>
        </a:p>
      </dsp:txBody>
      <dsp:txXfrm>
        <a:off x="5439666" y="806917"/>
        <a:ext cx="1352043" cy="1185145"/>
      </dsp:txXfrm>
    </dsp:sp>
    <dsp:sp modelId="{6DEACBC4-DB5B-453C-A3A5-BDB299A4946F}">
      <dsp:nvSpPr>
        <dsp:cNvPr id="0" name=""/>
        <dsp:cNvSpPr/>
      </dsp:nvSpPr>
      <dsp:spPr>
        <a:xfrm>
          <a:off x="6536607" y="249202"/>
          <a:ext cx="255102" cy="255102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3FD393-3A2C-403C-8740-D7512BEFA517}">
      <dsp:nvSpPr>
        <dsp:cNvPr id="0" name=""/>
        <dsp:cNvSpPr/>
      </dsp:nvSpPr>
      <dsp:spPr>
        <a:xfrm rot="5400000">
          <a:off x="7245066" y="-248603"/>
          <a:ext cx="900013" cy="1497602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1254A8-AB1F-4A8E-A541-E759DE2F4D73}">
      <dsp:nvSpPr>
        <dsp:cNvPr id="0" name=""/>
        <dsp:cNvSpPr/>
      </dsp:nvSpPr>
      <dsp:spPr>
        <a:xfrm>
          <a:off x="7094832" y="189056"/>
          <a:ext cx="1352043" cy="1582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0" kern="1200" dirty="0" smtClean="0"/>
            <a:t>Elimina  cualquier tipo de traba para los países que desean introducir sus mercancías, de igual manera de Corea a los demás países de la ASEAN</a:t>
          </a:r>
          <a:endParaRPr lang="es-MX" sz="1200" b="0" kern="1200" dirty="0"/>
        </a:p>
      </dsp:txBody>
      <dsp:txXfrm>
        <a:off x="7094832" y="189056"/>
        <a:ext cx="1352043" cy="1582121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F06DDC-0F5A-4BCF-82F8-BE1CF27BA588}">
      <dsp:nvSpPr>
        <dsp:cNvPr id="0" name=""/>
        <dsp:cNvSpPr/>
      </dsp:nvSpPr>
      <dsp:spPr>
        <a:xfrm rot="1258201">
          <a:off x="3218345" y="1878092"/>
          <a:ext cx="775377" cy="39199"/>
        </a:xfrm>
        <a:custGeom>
          <a:avLst/>
          <a:gdLst/>
          <a:ahLst/>
          <a:cxnLst/>
          <a:rect l="0" t="0" r="0" b="0"/>
          <a:pathLst>
            <a:path>
              <a:moveTo>
                <a:pt x="0" y="19599"/>
              </a:moveTo>
              <a:lnTo>
                <a:pt x="775377" y="1959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7B01C4-D090-4899-8E88-E0000C8B59D1}">
      <dsp:nvSpPr>
        <dsp:cNvPr id="0" name=""/>
        <dsp:cNvSpPr/>
      </dsp:nvSpPr>
      <dsp:spPr>
        <a:xfrm rot="20269105">
          <a:off x="3219315" y="1077654"/>
          <a:ext cx="667694" cy="39199"/>
        </a:xfrm>
        <a:custGeom>
          <a:avLst/>
          <a:gdLst/>
          <a:ahLst/>
          <a:cxnLst/>
          <a:rect l="0" t="0" r="0" b="0"/>
          <a:pathLst>
            <a:path>
              <a:moveTo>
                <a:pt x="0" y="19599"/>
              </a:moveTo>
              <a:lnTo>
                <a:pt x="667694" y="1959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C9D239-1378-49E1-9FA6-516B887E421F}">
      <dsp:nvSpPr>
        <dsp:cNvPr id="0" name=""/>
        <dsp:cNvSpPr/>
      </dsp:nvSpPr>
      <dsp:spPr>
        <a:xfrm>
          <a:off x="1313303" y="306130"/>
          <a:ext cx="2507043" cy="238654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24B0CC-D900-4E5E-9B37-1669A0FE6CC5}">
      <dsp:nvSpPr>
        <dsp:cNvPr id="0" name=""/>
        <dsp:cNvSpPr/>
      </dsp:nvSpPr>
      <dsp:spPr>
        <a:xfrm>
          <a:off x="3635268" y="-207436"/>
          <a:ext cx="2551761" cy="1502031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Los cinco países originales de la ASEAN (Indonesia, Malasia, Filipinas, Singapur y Tailandia) </a:t>
          </a:r>
          <a:endParaRPr lang="es-MX" sz="1400" kern="1200" dirty="0"/>
        </a:p>
      </dsp:txBody>
      <dsp:txXfrm>
        <a:off x="4008965" y="12531"/>
        <a:ext cx="1804367" cy="1062097"/>
      </dsp:txXfrm>
    </dsp:sp>
    <dsp:sp modelId="{DDCA262E-FFC6-45AE-B63F-6667B9545069}">
      <dsp:nvSpPr>
        <dsp:cNvPr id="0" name=""/>
        <dsp:cNvSpPr/>
      </dsp:nvSpPr>
      <dsp:spPr>
        <a:xfrm>
          <a:off x="3792902" y="1629467"/>
          <a:ext cx="2535648" cy="165151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Permiten que las importaciones procedentes de Corea  las cuales disfrutan de arancel cero para todas las líneas arancelarias. </a:t>
          </a:r>
          <a:endParaRPr lang="es-MX" sz="1300" kern="1200" dirty="0"/>
        </a:p>
      </dsp:txBody>
      <dsp:txXfrm>
        <a:off x="4164239" y="1871325"/>
        <a:ext cx="1792974" cy="1167794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CF2E39-3A99-4123-8778-62E42EC148AF}">
      <dsp:nvSpPr>
        <dsp:cNvPr id="0" name=""/>
        <dsp:cNvSpPr/>
      </dsp:nvSpPr>
      <dsp:spPr>
        <a:xfrm rot="5400000">
          <a:off x="-400333" y="832584"/>
          <a:ext cx="3039688" cy="212778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smtClean="0"/>
            <a:t>PAISES MIEMBROS</a:t>
          </a:r>
          <a:endParaRPr lang="es-MX" sz="3100" kern="1200"/>
        </a:p>
      </dsp:txBody>
      <dsp:txXfrm rot="-5400000">
        <a:off x="55620" y="1440522"/>
        <a:ext cx="2127782" cy="911906"/>
      </dsp:txXfrm>
    </dsp:sp>
    <dsp:sp modelId="{5E5236EE-AC9D-4F75-AABE-29943BC2943F}">
      <dsp:nvSpPr>
        <dsp:cNvPr id="0" name=""/>
        <dsp:cNvSpPr/>
      </dsp:nvSpPr>
      <dsp:spPr>
        <a:xfrm rot="5400000">
          <a:off x="2761403" y="-304525"/>
          <a:ext cx="2700974" cy="39682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Indonesia (8 de agosto de 1967)</a:t>
          </a:r>
          <a:endParaRPr lang="es-MX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Malasia (8 de agosto de 1967)</a:t>
          </a:r>
          <a:endParaRPr lang="es-MX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Filipinas (8 de agosto de 1967)</a:t>
          </a:r>
          <a:endParaRPr lang="es-MX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Singapur (8 de agosto de 1967)</a:t>
          </a:r>
          <a:endParaRPr lang="es-MX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Tailandia (8 de agosto de 1967)</a:t>
          </a:r>
          <a:endParaRPr lang="es-MX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Brunéi (8 de enero de 1984)</a:t>
          </a:r>
          <a:endParaRPr lang="es-MX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Vietnam (28 de julio de 1995)</a:t>
          </a:r>
          <a:endParaRPr lang="es-MX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smtClean="0"/>
            <a:t>Laos (23 de julio de 1997)</a:t>
          </a:r>
          <a:endParaRPr lang="es-MX" sz="14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Birmania (23 de julio de 1997)</a:t>
          </a:r>
          <a:endParaRPr lang="es-MX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Camboya (30 de abril de 1999)</a:t>
          </a:r>
          <a:endParaRPr lang="es-MX" sz="1400" kern="1200" dirty="0"/>
        </a:p>
      </dsp:txBody>
      <dsp:txXfrm rot="-5400000">
        <a:off x="2127782" y="460947"/>
        <a:ext cx="3836366" cy="2437272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82B858-8643-4EFE-B83A-0A34BC0CE496}">
      <dsp:nvSpPr>
        <dsp:cNvPr id="0" name=""/>
        <dsp:cNvSpPr/>
      </dsp:nvSpPr>
      <dsp:spPr>
        <a:xfrm>
          <a:off x="-5206147" y="-852286"/>
          <a:ext cx="6199604" cy="6199604"/>
        </a:xfrm>
        <a:prstGeom prst="blockArc">
          <a:avLst>
            <a:gd name="adj1" fmla="val 18900000"/>
            <a:gd name="adj2" fmla="val 2700000"/>
            <a:gd name="adj3" fmla="val 348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792BF9-1312-45C3-B7E7-3C4720F25915}">
      <dsp:nvSpPr>
        <dsp:cNvPr id="0" name=""/>
        <dsp:cNvSpPr/>
      </dsp:nvSpPr>
      <dsp:spPr>
        <a:xfrm>
          <a:off x="434508" y="287705"/>
          <a:ext cx="3412984" cy="5757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025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Argentina</a:t>
          </a:r>
        </a:p>
      </dsp:txBody>
      <dsp:txXfrm>
        <a:off x="434508" y="287705"/>
        <a:ext cx="3412984" cy="575779"/>
      </dsp:txXfrm>
    </dsp:sp>
    <dsp:sp modelId="{7F457146-373F-47DC-BA5D-4F81615B45D3}">
      <dsp:nvSpPr>
        <dsp:cNvPr id="0" name=""/>
        <dsp:cNvSpPr/>
      </dsp:nvSpPr>
      <dsp:spPr>
        <a:xfrm>
          <a:off x="74645" y="215733"/>
          <a:ext cx="719724" cy="7197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EAE8E0-B7D2-4BE5-B65C-22A202882486}">
      <dsp:nvSpPr>
        <dsp:cNvPr id="0" name=""/>
        <dsp:cNvSpPr/>
      </dsp:nvSpPr>
      <dsp:spPr>
        <a:xfrm>
          <a:off x="847095" y="1151099"/>
          <a:ext cx="3000397" cy="5757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025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Brasil</a:t>
          </a:r>
          <a:endParaRPr lang="es-MX" sz="3000" kern="1200" dirty="0"/>
        </a:p>
      </dsp:txBody>
      <dsp:txXfrm>
        <a:off x="847095" y="1151099"/>
        <a:ext cx="3000397" cy="575779"/>
      </dsp:txXfrm>
    </dsp:sp>
    <dsp:sp modelId="{5541E4D4-E49D-48BB-98AD-11053A8F1ED1}">
      <dsp:nvSpPr>
        <dsp:cNvPr id="0" name=""/>
        <dsp:cNvSpPr/>
      </dsp:nvSpPr>
      <dsp:spPr>
        <a:xfrm>
          <a:off x="487232" y="1079126"/>
          <a:ext cx="719724" cy="7197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40718D-DFDB-4B32-A38D-7EE374147651}">
      <dsp:nvSpPr>
        <dsp:cNvPr id="0" name=""/>
        <dsp:cNvSpPr/>
      </dsp:nvSpPr>
      <dsp:spPr>
        <a:xfrm>
          <a:off x="973726" y="2014492"/>
          <a:ext cx="2873766" cy="5757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025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Paraguay</a:t>
          </a:r>
          <a:endParaRPr lang="es-MX" sz="3000" kern="1200" dirty="0"/>
        </a:p>
      </dsp:txBody>
      <dsp:txXfrm>
        <a:off x="973726" y="2014492"/>
        <a:ext cx="2873766" cy="575779"/>
      </dsp:txXfrm>
    </dsp:sp>
    <dsp:sp modelId="{0005F9F0-328E-44B8-9C5B-8E0AA3CC0923}">
      <dsp:nvSpPr>
        <dsp:cNvPr id="0" name=""/>
        <dsp:cNvSpPr/>
      </dsp:nvSpPr>
      <dsp:spPr>
        <a:xfrm>
          <a:off x="613863" y="1942520"/>
          <a:ext cx="719724" cy="7197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C3B3B7-72C7-46B9-BFEF-1500BE095A51}">
      <dsp:nvSpPr>
        <dsp:cNvPr id="0" name=""/>
        <dsp:cNvSpPr/>
      </dsp:nvSpPr>
      <dsp:spPr>
        <a:xfrm>
          <a:off x="847095" y="2877886"/>
          <a:ext cx="3000397" cy="5757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025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smtClean="0"/>
            <a:t>Uruguay</a:t>
          </a:r>
          <a:endParaRPr lang="es-MX" sz="3000" kern="1200" dirty="0" smtClean="0"/>
        </a:p>
      </dsp:txBody>
      <dsp:txXfrm>
        <a:off x="847095" y="2877886"/>
        <a:ext cx="3000397" cy="575779"/>
      </dsp:txXfrm>
    </dsp:sp>
    <dsp:sp modelId="{1C7F874E-8480-4C27-9650-DD9AD6F11CAE}">
      <dsp:nvSpPr>
        <dsp:cNvPr id="0" name=""/>
        <dsp:cNvSpPr/>
      </dsp:nvSpPr>
      <dsp:spPr>
        <a:xfrm>
          <a:off x="487232" y="2805913"/>
          <a:ext cx="719724" cy="7197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8C37EE-C352-4D57-8CDB-C72E61874DA7}">
      <dsp:nvSpPr>
        <dsp:cNvPr id="0" name=""/>
        <dsp:cNvSpPr/>
      </dsp:nvSpPr>
      <dsp:spPr>
        <a:xfrm>
          <a:off x="434508" y="3741279"/>
          <a:ext cx="3412984" cy="5757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025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Venezuela</a:t>
          </a:r>
        </a:p>
      </dsp:txBody>
      <dsp:txXfrm>
        <a:off x="434508" y="3741279"/>
        <a:ext cx="3412984" cy="575779"/>
      </dsp:txXfrm>
    </dsp:sp>
    <dsp:sp modelId="{1F95820E-31D1-431D-A4BD-1BC55904182B}">
      <dsp:nvSpPr>
        <dsp:cNvPr id="0" name=""/>
        <dsp:cNvSpPr/>
      </dsp:nvSpPr>
      <dsp:spPr>
        <a:xfrm>
          <a:off x="74645" y="3669306"/>
          <a:ext cx="719724" cy="7197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1EA550-AD8F-44F9-A3E7-602D867546DF}">
      <dsp:nvSpPr>
        <dsp:cNvPr id="0" name=""/>
        <dsp:cNvSpPr/>
      </dsp:nvSpPr>
      <dsp:spPr>
        <a:xfrm>
          <a:off x="302414" y="-5010"/>
          <a:ext cx="3401114" cy="3401114"/>
        </a:xfrm>
        <a:prstGeom prst="circularArrow">
          <a:avLst>
            <a:gd name="adj1" fmla="val 5274"/>
            <a:gd name="adj2" fmla="val 312630"/>
            <a:gd name="adj3" fmla="val 14337131"/>
            <a:gd name="adj4" fmla="val 17063513"/>
            <a:gd name="adj5" fmla="val 547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7221E9-993D-4580-8D31-2C6BC7546737}">
      <dsp:nvSpPr>
        <dsp:cNvPr id="0" name=""/>
        <dsp:cNvSpPr/>
      </dsp:nvSpPr>
      <dsp:spPr>
        <a:xfrm>
          <a:off x="1396603" y="1014"/>
          <a:ext cx="1212736" cy="60636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POLÍTICOS</a:t>
          </a:r>
          <a:endParaRPr lang="es-MX" sz="1400" b="1" kern="1200" dirty="0"/>
        </a:p>
      </dsp:txBody>
      <dsp:txXfrm>
        <a:off x="1426203" y="30614"/>
        <a:ext cx="1153536" cy="547168"/>
      </dsp:txXfrm>
    </dsp:sp>
    <dsp:sp modelId="{980B4893-393A-485F-83CE-D83C1D8E2F64}">
      <dsp:nvSpPr>
        <dsp:cNvPr id="0" name=""/>
        <dsp:cNvSpPr/>
      </dsp:nvSpPr>
      <dsp:spPr>
        <a:xfrm>
          <a:off x="2591512" y="690896"/>
          <a:ext cx="1212736" cy="60636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JURÍDICOS</a:t>
          </a:r>
          <a:endParaRPr lang="es-MX" sz="1400" b="1" kern="1200" dirty="0"/>
        </a:p>
      </dsp:txBody>
      <dsp:txXfrm>
        <a:off x="2621112" y="720496"/>
        <a:ext cx="1153536" cy="547168"/>
      </dsp:txXfrm>
    </dsp:sp>
    <dsp:sp modelId="{53E7D8D0-6DD0-48AE-80D3-378E4C45B019}">
      <dsp:nvSpPr>
        <dsp:cNvPr id="0" name=""/>
        <dsp:cNvSpPr/>
      </dsp:nvSpPr>
      <dsp:spPr>
        <a:xfrm>
          <a:off x="2591512" y="2070658"/>
          <a:ext cx="1212736" cy="60636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ECONÓMICOS</a:t>
          </a:r>
          <a:endParaRPr lang="es-MX" sz="1400" b="1" kern="1200" dirty="0"/>
        </a:p>
      </dsp:txBody>
      <dsp:txXfrm>
        <a:off x="2621112" y="2100258"/>
        <a:ext cx="1153536" cy="547168"/>
      </dsp:txXfrm>
    </dsp:sp>
    <dsp:sp modelId="{AC576631-D91E-49F3-82A9-B6723E161299}">
      <dsp:nvSpPr>
        <dsp:cNvPr id="0" name=""/>
        <dsp:cNvSpPr/>
      </dsp:nvSpPr>
      <dsp:spPr>
        <a:xfrm>
          <a:off x="1396603" y="2760539"/>
          <a:ext cx="1212736" cy="60636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CULTURALES</a:t>
          </a:r>
          <a:endParaRPr lang="es-MX" sz="1400" b="1" kern="1200" dirty="0"/>
        </a:p>
      </dsp:txBody>
      <dsp:txXfrm>
        <a:off x="1426203" y="2790139"/>
        <a:ext cx="1153536" cy="547168"/>
      </dsp:txXfrm>
    </dsp:sp>
    <dsp:sp modelId="{C5607535-D392-4BE8-9489-0CE38B33E22E}">
      <dsp:nvSpPr>
        <dsp:cNvPr id="0" name=""/>
        <dsp:cNvSpPr/>
      </dsp:nvSpPr>
      <dsp:spPr>
        <a:xfrm>
          <a:off x="201693" y="2070658"/>
          <a:ext cx="1212736" cy="606368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INTEGRACIÓN </a:t>
          </a:r>
          <a:endParaRPr lang="es-MX" sz="1400" b="1" kern="1200" dirty="0"/>
        </a:p>
      </dsp:txBody>
      <dsp:txXfrm>
        <a:off x="231293" y="2100258"/>
        <a:ext cx="1153536" cy="547168"/>
      </dsp:txXfrm>
    </dsp:sp>
    <dsp:sp modelId="{D9FE2DFA-F67C-4C5E-8D7C-6A20FC7C2D5E}">
      <dsp:nvSpPr>
        <dsp:cNvPr id="0" name=""/>
        <dsp:cNvSpPr/>
      </dsp:nvSpPr>
      <dsp:spPr>
        <a:xfrm>
          <a:off x="201693" y="690896"/>
          <a:ext cx="1212736" cy="60636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LÍMITES</a:t>
          </a:r>
          <a:endParaRPr lang="es-MX" sz="1400" b="1" kern="1200" dirty="0"/>
        </a:p>
      </dsp:txBody>
      <dsp:txXfrm>
        <a:off x="231293" y="720496"/>
        <a:ext cx="1153536" cy="547168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86525E-521B-4928-AF78-7B98289E01CA}">
      <dsp:nvSpPr>
        <dsp:cNvPr id="0" name=""/>
        <dsp:cNvSpPr/>
      </dsp:nvSpPr>
      <dsp:spPr>
        <a:xfrm>
          <a:off x="0" y="0"/>
          <a:ext cx="4351338" cy="435133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160876-7D46-4359-B167-785D166C279B}">
      <dsp:nvSpPr>
        <dsp:cNvPr id="0" name=""/>
        <dsp:cNvSpPr/>
      </dsp:nvSpPr>
      <dsp:spPr>
        <a:xfrm>
          <a:off x="2175669" y="0"/>
          <a:ext cx="8339931" cy="43513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beneficios y ventajas entre México y 28 países europeos.</a:t>
          </a:r>
          <a:endParaRPr lang="es-MX" sz="1900" kern="1200"/>
        </a:p>
      </dsp:txBody>
      <dsp:txXfrm>
        <a:off x="2175669" y="0"/>
        <a:ext cx="8339931" cy="924659"/>
      </dsp:txXfrm>
    </dsp:sp>
    <dsp:sp modelId="{ACEEFD01-B81A-4593-8BFE-A75A5966A7E8}">
      <dsp:nvSpPr>
        <dsp:cNvPr id="0" name=""/>
        <dsp:cNvSpPr/>
      </dsp:nvSpPr>
      <dsp:spPr>
        <a:xfrm>
          <a:off x="571113" y="924659"/>
          <a:ext cx="3209111" cy="320911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shade val="80000"/>
            <a:hueOff val="90421"/>
            <a:satOff val="1725"/>
            <a:lumOff val="76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A77556-9185-4B22-AF82-DE0D0423E25E}">
      <dsp:nvSpPr>
        <dsp:cNvPr id="0" name=""/>
        <dsp:cNvSpPr/>
      </dsp:nvSpPr>
      <dsp:spPr>
        <a:xfrm>
          <a:off x="2175669" y="924659"/>
          <a:ext cx="8339931" cy="320911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90421"/>
              <a:satOff val="1725"/>
              <a:lumOff val="761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Se constituyó oficialmente el 8 de diciembre de 1997 en Bruselas, Bélgica.</a:t>
          </a:r>
          <a:endParaRPr lang="es-MX" sz="1900" kern="1200"/>
        </a:p>
      </dsp:txBody>
      <dsp:txXfrm>
        <a:off x="2175669" y="924659"/>
        <a:ext cx="8339931" cy="924659"/>
      </dsp:txXfrm>
    </dsp:sp>
    <dsp:sp modelId="{3527BA93-1BDF-45FA-961E-C914DF63D9AB}">
      <dsp:nvSpPr>
        <dsp:cNvPr id="0" name=""/>
        <dsp:cNvSpPr/>
      </dsp:nvSpPr>
      <dsp:spPr>
        <a:xfrm>
          <a:off x="1142226" y="1849318"/>
          <a:ext cx="2066885" cy="206688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shade val="80000"/>
            <a:hueOff val="180842"/>
            <a:satOff val="3450"/>
            <a:lumOff val="1523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EBF2F-BF82-4C0E-9F3B-E530E511B57D}">
      <dsp:nvSpPr>
        <dsp:cNvPr id="0" name=""/>
        <dsp:cNvSpPr/>
      </dsp:nvSpPr>
      <dsp:spPr>
        <a:xfrm>
          <a:off x="2175669" y="1849318"/>
          <a:ext cx="8339931" cy="20668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180842"/>
              <a:satOff val="3450"/>
              <a:lumOff val="1523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Entro en vigor en Julio del año 2000.</a:t>
          </a:r>
          <a:endParaRPr lang="es-MX" sz="1900" kern="1200"/>
        </a:p>
      </dsp:txBody>
      <dsp:txXfrm>
        <a:off x="2175669" y="1849318"/>
        <a:ext cx="8339931" cy="924659"/>
      </dsp:txXfrm>
    </dsp:sp>
    <dsp:sp modelId="{36861521-0A8B-4C1F-93A6-85D18C5235E4}">
      <dsp:nvSpPr>
        <dsp:cNvPr id="0" name=""/>
        <dsp:cNvSpPr/>
      </dsp:nvSpPr>
      <dsp:spPr>
        <a:xfrm>
          <a:off x="1713339" y="2773977"/>
          <a:ext cx="924659" cy="92465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shade val="80000"/>
            <a:hueOff val="271263"/>
            <a:satOff val="5175"/>
            <a:lumOff val="228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437E7F-EE67-48DF-AF85-20E55DC35193}">
      <dsp:nvSpPr>
        <dsp:cNvPr id="0" name=""/>
        <dsp:cNvSpPr/>
      </dsp:nvSpPr>
      <dsp:spPr>
        <a:xfrm>
          <a:off x="2175669" y="2773977"/>
          <a:ext cx="8339931" cy="92465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271263"/>
              <a:satOff val="5175"/>
              <a:lumOff val="2285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Objetivo principal de este Tratado de libre Comercio es establecer un marco legal que permite el desarrollo en el sector comercial ya sea en bienes o servicios.</a:t>
          </a:r>
          <a:endParaRPr lang="es-MX" sz="1900" kern="1200"/>
        </a:p>
      </dsp:txBody>
      <dsp:txXfrm>
        <a:off x="2175669" y="2773977"/>
        <a:ext cx="8339931" cy="924659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818BA3-DE3A-4C98-8EC2-4AE7435D61B3}">
      <dsp:nvSpPr>
        <dsp:cNvPr id="0" name=""/>
        <dsp:cNvSpPr/>
      </dsp:nvSpPr>
      <dsp:spPr>
        <a:xfrm>
          <a:off x="12882" y="50184"/>
          <a:ext cx="2921110" cy="2921110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71E436-4EB1-4040-BC85-F963250E8261}">
      <dsp:nvSpPr>
        <dsp:cNvPr id="0" name=""/>
        <dsp:cNvSpPr/>
      </dsp:nvSpPr>
      <dsp:spPr>
        <a:xfrm>
          <a:off x="1460555" y="0"/>
          <a:ext cx="3611542" cy="29211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smtClean="0"/>
            <a:t>10 de junio de 1990: Canadá, Estados Unidos y México acuerdan establecer un tratado de libre comercio</a:t>
          </a:r>
          <a:endParaRPr lang="es-MX" sz="1300" kern="1200"/>
        </a:p>
      </dsp:txBody>
      <dsp:txXfrm>
        <a:off x="1460555" y="0"/>
        <a:ext cx="3611542" cy="876335"/>
      </dsp:txXfrm>
    </dsp:sp>
    <dsp:sp modelId="{BE7A3746-DA9B-409B-A462-55D324CDC8C7}">
      <dsp:nvSpPr>
        <dsp:cNvPr id="0" name=""/>
        <dsp:cNvSpPr/>
      </dsp:nvSpPr>
      <dsp:spPr>
        <a:xfrm>
          <a:off x="511195" y="876335"/>
          <a:ext cx="1898720" cy="1898720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A60A3D-43AD-4530-ABDA-81D36F00A77A}">
      <dsp:nvSpPr>
        <dsp:cNvPr id="0" name=""/>
        <dsp:cNvSpPr/>
      </dsp:nvSpPr>
      <dsp:spPr>
        <a:xfrm>
          <a:off x="1460555" y="876335"/>
          <a:ext cx="3611542" cy="1898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smtClean="0"/>
            <a:t>5 de febrero de 1991: Inician las negociaciones del TLCAN17 de diciembre de 1992: </a:t>
          </a:r>
          <a:endParaRPr lang="es-MX" sz="1300" kern="1200"/>
        </a:p>
      </dsp:txBody>
      <dsp:txXfrm>
        <a:off x="1460555" y="876335"/>
        <a:ext cx="3611542" cy="876332"/>
      </dsp:txXfrm>
    </dsp:sp>
    <dsp:sp modelId="{F8727B8A-9C52-4CE7-8A24-CB3E538294E5}">
      <dsp:nvSpPr>
        <dsp:cNvPr id="0" name=""/>
        <dsp:cNvSpPr/>
      </dsp:nvSpPr>
      <dsp:spPr>
        <a:xfrm>
          <a:off x="1022389" y="1752667"/>
          <a:ext cx="876332" cy="876332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4B94BC-A63A-42CA-A768-681FAAE65D96}">
      <dsp:nvSpPr>
        <dsp:cNvPr id="0" name=""/>
        <dsp:cNvSpPr/>
      </dsp:nvSpPr>
      <dsp:spPr>
        <a:xfrm>
          <a:off x="1460555" y="1752667"/>
          <a:ext cx="3611542" cy="8763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smtClean="0"/>
            <a:t>Los líderes de Canadá, Estados Unidos y México firman el TLCAN Agosto de 1993: Se negocian acuerdos paralelos en materia laboral y del medio ambiente</a:t>
          </a:r>
          <a:endParaRPr lang="es-MX" sz="1300" kern="1200"/>
        </a:p>
      </dsp:txBody>
      <dsp:txXfrm>
        <a:off x="1460555" y="1752667"/>
        <a:ext cx="3611542" cy="876332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7B0590-3452-4EC3-8C3C-4C10F0045794}">
      <dsp:nvSpPr>
        <dsp:cNvPr id="0" name=""/>
        <dsp:cNvSpPr/>
      </dsp:nvSpPr>
      <dsp:spPr>
        <a:xfrm>
          <a:off x="1760777" y="-73478"/>
          <a:ext cx="1984866" cy="1485459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0" i="0" kern="1200" dirty="0" smtClean="0"/>
            <a:t>Promover las condiciones para una competencia justa.</a:t>
          </a:r>
          <a:endParaRPr lang="es-MX" sz="1300" kern="1200" dirty="0"/>
        </a:p>
      </dsp:txBody>
      <dsp:txXfrm>
        <a:off x="2051454" y="144062"/>
        <a:ext cx="1403512" cy="1050379"/>
      </dsp:txXfrm>
    </dsp:sp>
    <dsp:sp modelId="{AB8E4092-B133-498E-BA80-3F9E8B8E8C1E}">
      <dsp:nvSpPr>
        <dsp:cNvPr id="0" name=""/>
        <dsp:cNvSpPr/>
      </dsp:nvSpPr>
      <dsp:spPr>
        <a:xfrm rot="2305730">
          <a:off x="3491657" y="1122258"/>
          <a:ext cx="265003" cy="4760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3500268" y="1192755"/>
        <a:ext cx="185502" cy="285614"/>
      </dsp:txXfrm>
    </dsp:sp>
    <dsp:sp modelId="{0B9E410B-2CE4-4627-979D-86F86F30A8BB}">
      <dsp:nvSpPr>
        <dsp:cNvPr id="0" name=""/>
        <dsp:cNvSpPr/>
      </dsp:nvSpPr>
      <dsp:spPr>
        <a:xfrm>
          <a:off x="3496724" y="1336310"/>
          <a:ext cx="1994866" cy="1428449"/>
        </a:xfrm>
        <a:prstGeom prst="ellipse">
          <a:avLst/>
        </a:prstGeom>
        <a:gradFill rotWithShape="0">
          <a:gsLst>
            <a:gs pos="0">
              <a:schemeClr val="accent5">
                <a:hueOff val="-1838336"/>
                <a:satOff val="-2557"/>
                <a:lumOff val="-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838336"/>
                <a:satOff val="-2557"/>
                <a:lumOff val="-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838336"/>
                <a:satOff val="-2557"/>
                <a:lumOff val="-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0" i="0" kern="1200" dirty="0" smtClean="0"/>
            <a:t>Incrementar las oportunidades de inversión</a:t>
          </a:r>
          <a:endParaRPr lang="es-MX" sz="1300" kern="1200" dirty="0"/>
        </a:p>
      </dsp:txBody>
      <dsp:txXfrm>
        <a:off x="3788865" y="1545502"/>
        <a:ext cx="1410584" cy="1010065"/>
      </dsp:txXfrm>
    </dsp:sp>
    <dsp:sp modelId="{9E9D4EBB-70D6-46CC-B4F0-C5E9177C1400}">
      <dsp:nvSpPr>
        <dsp:cNvPr id="0" name=""/>
        <dsp:cNvSpPr/>
      </dsp:nvSpPr>
      <dsp:spPr>
        <a:xfrm rot="6234574">
          <a:off x="4171453" y="2699037"/>
          <a:ext cx="206314" cy="4760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838336"/>
                <a:satOff val="-2557"/>
                <a:lumOff val="-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838336"/>
                <a:satOff val="-2557"/>
                <a:lumOff val="-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838336"/>
                <a:satOff val="-2557"/>
                <a:lumOff val="-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 rot="10800000">
        <a:off x="4209839" y="2764201"/>
        <a:ext cx="144420" cy="285614"/>
      </dsp:txXfrm>
    </dsp:sp>
    <dsp:sp modelId="{1286B3DE-1D18-4C6B-BEAB-79BA01092609}">
      <dsp:nvSpPr>
        <dsp:cNvPr id="0" name=""/>
        <dsp:cNvSpPr/>
      </dsp:nvSpPr>
      <dsp:spPr>
        <a:xfrm>
          <a:off x="2927921" y="3118256"/>
          <a:ext cx="2199888" cy="1630254"/>
        </a:xfrm>
        <a:prstGeom prst="ellipse">
          <a:avLst/>
        </a:prstGeom>
        <a:gradFill rotWithShape="0">
          <a:gsLst>
            <a:gs pos="0">
              <a:schemeClr val="accent5">
                <a:hueOff val="-3676673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3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3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0" i="0" kern="1200" dirty="0" smtClean="0"/>
            <a:t>Establecer procedimientos eficaces para la aplicación del TLC y para la solución de controversias.</a:t>
          </a:r>
          <a:endParaRPr lang="es-MX" sz="1300" kern="1200" dirty="0"/>
        </a:p>
      </dsp:txBody>
      <dsp:txXfrm>
        <a:off x="3250087" y="3357001"/>
        <a:ext cx="1555556" cy="1152764"/>
      </dsp:txXfrm>
    </dsp:sp>
    <dsp:sp modelId="{F50BA432-E02F-46A8-A443-C5F379B7B4A4}">
      <dsp:nvSpPr>
        <dsp:cNvPr id="0" name=""/>
        <dsp:cNvSpPr/>
      </dsp:nvSpPr>
      <dsp:spPr>
        <a:xfrm rot="10754450">
          <a:off x="2497763" y="3713631"/>
          <a:ext cx="304120" cy="4760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3676673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3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3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 rot="10800000">
        <a:off x="2588995" y="3808231"/>
        <a:ext cx="212884" cy="285614"/>
      </dsp:txXfrm>
    </dsp:sp>
    <dsp:sp modelId="{168848BA-25E4-4C73-90E3-EE34F47EF268}">
      <dsp:nvSpPr>
        <dsp:cNvPr id="0" name=""/>
        <dsp:cNvSpPr/>
      </dsp:nvSpPr>
      <dsp:spPr>
        <a:xfrm>
          <a:off x="202637" y="3264594"/>
          <a:ext cx="2151919" cy="1410437"/>
        </a:xfrm>
        <a:prstGeom prst="ellipse">
          <a:avLst/>
        </a:prstGeom>
        <a:gradFill rotWithShape="0">
          <a:gsLst>
            <a:gs pos="0">
              <a:schemeClr val="accent5">
                <a:hueOff val="-5515009"/>
                <a:satOff val="-7671"/>
                <a:lumOff val="-294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515009"/>
                <a:satOff val="-7671"/>
                <a:lumOff val="-294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515009"/>
                <a:satOff val="-7671"/>
                <a:lumOff val="-294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0" i="0" kern="1200" dirty="0" smtClean="0"/>
            <a:t>Proporcionar la protección  adecuada a los derechos de propiedad</a:t>
          </a:r>
          <a:endParaRPr lang="es-MX" sz="1300" kern="1200" dirty="0"/>
        </a:p>
      </dsp:txBody>
      <dsp:txXfrm>
        <a:off x="517778" y="3471148"/>
        <a:ext cx="1521637" cy="997329"/>
      </dsp:txXfrm>
    </dsp:sp>
    <dsp:sp modelId="{6B0B44E6-2412-449A-AD98-7B02DD4F0DFC}">
      <dsp:nvSpPr>
        <dsp:cNvPr id="0" name=""/>
        <dsp:cNvSpPr/>
      </dsp:nvSpPr>
      <dsp:spPr>
        <a:xfrm rot="15745653">
          <a:off x="995622" y="2752140"/>
          <a:ext cx="305478" cy="4760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5515009"/>
                <a:satOff val="-7671"/>
                <a:lumOff val="-294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515009"/>
                <a:satOff val="-7671"/>
                <a:lumOff val="-294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515009"/>
                <a:satOff val="-7671"/>
                <a:lumOff val="-294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 rot="10800000">
        <a:off x="1047482" y="2892766"/>
        <a:ext cx="213835" cy="285614"/>
      </dsp:txXfrm>
    </dsp:sp>
    <dsp:sp modelId="{D319AADA-4637-4782-BB85-8AA2A1406F1F}">
      <dsp:nvSpPr>
        <dsp:cNvPr id="0" name=""/>
        <dsp:cNvSpPr/>
      </dsp:nvSpPr>
      <dsp:spPr>
        <a:xfrm>
          <a:off x="0" y="1233509"/>
          <a:ext cx="2024528" cy="1465769"/>
        </a:xfrm>
        <a:prstGeom prst="ellipse">
          <a:avLst/>
        </a:prstGeom>
        <a:gradFill rotWithShape="0">
          <a:gsLst>
            <a:gs pos="0">
              <a:schemeClr val="accent5">
                <a:hueOff val="-7353345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5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5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0" i="0" kern="1200" dirty="0" smtClean="0"/>
            <a:t>Fomentar la cooperación trilateral, regional y multilateral, entre otros.</a:t>
          </a:r>
          <a:endParaRPr lang="es-MX" sz="1300" kern="1200" dirty="0"/>
        </a:p>
      </dsp:txBody>
      <dsp:txXfrm>
        <a:off x="296485" y="1448166"/>
        <a:ext cx="1431558" cy="1036455"/>
      </dsp:txXfrm>
    </dsp:sp>
    <dsp:sp modelId="{91C539AE-6BA1-479D-A3DB-ABF953C69799}">
      <dsp:nvSpPr>
        <dsp:cNvPr id="0" name=""/>
        <dsp:cNvSpPr/>
      </dsp:nvSpPr>
      <dsp:spPr>
        <a:xfrm rot="19398658">
          <a:off x="1769037" y="1082731"/>
          <a:ext cx="219561" cy="4760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353345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5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5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1775562" y="1197612"/>
        <a:ext cx="153693" cy="28561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2B6D1D-1B71-49A6-9809-0D1A0FE22EC7}">
      <dsp:nvSpPr>
        <dsp:cNvPr id="0" name=""/>
        <dsp:cNvSpPr/>
      </dsp:nvSpPr>
      <dsp:spPr>
        <a:xfrm rot="5400000">
          <a:off x="-190236" y="192108"/>
          <a:ext cx="1268245" cy="88777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Convención </a:t>
          </a:r>
          <a:endParaRPr lang="es-MX" sz="1400" b="1" kern="1200" dirty="0"/>
        </a:p>
      </dsp:txBody>
      <dsp:txXfrm rot="-5400000">
        <a:off x="2" y="445757"/>
        <a:ext cx="887771" cy="380474"/>
      </dsp:txXfrm>
    </dsp:sp>
    <dsp:sp modelId="{283DA1BE-77AB-497D-954D-774E2A5168A6}">
      <dsp:nvSpPr>
        <dsp:cNvPr id="0" name=""/>
        <dsp:cNvSpPr/>
      </dsp:nvSpPr>
      <dsp:spPr>
        <a:xfrm rot="5400000">
          <a:off x="5699534" y="-4809891"/>
          <a:ext cx="824359" cy="104478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200" b="1" kern="1200" dirty="0" smtClean="0"/>
            <a:t>Estatuto, Multilaterales</a:t>
          </a:r>
          <a:endParaRPr lang="es-MX" sz="3200" b="1" kern="1200" dirty="0"/>
        </a:p>
      </dsp:txBody>
      <dsp:txXfrm rot="-5400000">
        <a:off x="887771" y="42114"/>
        <a:ext cx="10407643" cy="743875"/>
      </dsp:txXfrm>
    </dsp:sp>
    <dsp:sp modelId="{AC459867-666E-4A79-B879-FEF56DBBC525}">
      <dsp:nvSpPr>
        <dsp:cNvPr id="0" name=""/>
        <dsp:cNvSpPr/>
      </dsp:nvSpPr>
      <dsp:spPr>
        <a:xfrm rot="5400000">
          <a:off x="-190236" y="1344873"/>
          <a:ext cx="1268245" cy="887771"/>
        </a:xfrm>
        <a:prstGeom prst="chevron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accent5">
              <a:hueOff val="-1838336"/>
              <a:satOff val="-2557"/>
              <a:lumOff val="-9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Convenio </a:t>
          </a:r>
          <a:endParaRPr lang="es-MX" sz="1400" b="1" kern="1200" dirty="0"/>
        </a:p>
      </dsp:txBody>
      <dsp:txXfrm rot="-5400000">
        <a:off x="2" y="1598522"/>
        <a:ext cx="887771" cy="380474"/>
      </dsp:txXfrm>
    </dsp:sp>
    <dsp:sp modelId="{27D22A23-DC6E-44B9-863F-1C90EE9987AD}">
      <dsp:nvSpPr>
        <dsp:cNvPr id="0" name=""/>
        <dsp:cNvSpPr/>
      </dsp:nvSpPr>
      <dsp:spPr>
        <a:xfrm rot="5400000">
          <a:off x="5699534" y="-3657126"/>
          <a:ext cx="824359" cy="104478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838336"/>
              <a:satOff val="-2557"/>
              <a:lumOff val="-9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200" b="1" kern="1200" dirty="0" smtClean="0"/>
            <a:t>Protocolo, Bilaterales</a:t>
          </a:r>
          <a:endParaRPr lang="es-MX" sz="3200" b="1" kern="1200" dirty="0"/>
        </a:p>
      </dsp:txBody>
      <dsp:txXfrm rot="-5400000">
        <a:off x="887771" y="1194879"/>
        <a:ext cx="10407643" cy="743875"/>
      </dsp:txXfrm>
    </dsp:sp>
    <dsp:sp modelId="{480B9EA9-803F-4EB2-9476-0A390600F11C}">
      <dsp:nvSpPr>
        <dsp:cNvPr id="0" name=""/>
        <dsp:cNvSpPr/>
      </dsp:nvSpPr>
      <dsp:spPr>
        <a:xfrm rot="5400000">
          <a:off x="-190236" y="2497638"/>
          <a:ext cx="1268245" cy="887771"/>
        </a:xfrm>
        <a:prstGeom prst="chevron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Tratado</a:t>
          </a:r>
          <a:endParaRPr lang="es-MX" sz="1400" b="1" kern="1200" dirty="0"/>
        </a:p>
      </dsp:txBody>
      <dsp:txXfrm rot="-5400000">
        <a:off x="2" y="2751287"/>
        <a:ext cx="887771" cy="380474"/>
      </dsp:txXfrm>
    </dsp:sp>
    <dsp:sp modelId="{32A2B790-DE8D-4A65-978F-EF3855E21722}">
      <dsp:nvSpPr>
        <dsp:cNvPr id="0" name=""/>
        <dsp:cNvSpPr/>
      </dsp:nvSpPr>
      <dsp:spPr>
        <a:xfrm rot="5400000">
          <a:off x="5699534" y="-2504361"/>
          <a:ext cx="824359" cy="104478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200" b="1" kern="1200" dirty="0" smtClean="0"/>
            <a:t>Carta, Bilaterales y Multilaterales.</a:t>
          </a:r>
          <a:endParaRPr lang="es-MX" sz="3200" b="1" kern="1200" dirty="0"/>
        </a:p>
      </dsp:txBody>
      <dsp:txXfrm rot="-5400000">
        <a:off x="887771" y="2347644"/>
        <a:ext cx="10407643" cy="743875"/>
      </dsp:txXfrm>
    </dsp:sp>
    <dsp:sp modelId="{D59F24B5-76BC-4B04-B33A-722C25253377}">
      <dsp:nvSpPr>
        <dsp:cNvPr id="0" name=""/>
        <dsp:cNvSpPr/>
      </dsp:nvSpPr>
      <dsp:spPr>
        <a:xfrm rot="5400000">
          <a:off x="-190236" y="3650404"/>
          <a:ext cx="1268245" cy="887771"/>
        </a:xfrm>
        <a:prstGeom prst="chevron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solidFill>
            <a:schemeClr val="accent5">
              <a:hueOff val="-5515009"/>
              <a:satOff val="-7671"/>
              <a:lumOff val="-294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Acuerdo</a:t>
          </a:r>
          <a:endParaRPr lang="es-MX" sz="1400" b="1" kern="1200" dirty="0"/>
        </a:p>
      </dsp:txBody>
      <dsp:txXfrm rot="-5400000">
        <a:off x="2" y="3904053"/>
        <a:ext cx="887771" cy="380474"/>
      </dsp:txXfrm>
    </dsp:sp>
    <dsp:sp modelId="{B1ADFB69-F28D-4863-82F5-DCD53C784FC8}">
      <dsp:nvSpPr>
        <dsp:cNvPr id="0" name=""/>
        <dsp:cNvSpPr/>
      </dsp:nvSpPr>
      <dsp:spPr>
        <a:xfrm rot="5400000">
          <a:off x="5699534" y="-1351595"/>
          <a:ext cx="824359" cy="104478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515009"/>
              <a:satOff val="-7671"/>
              <a:lumOff val="-294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b="1" kern="1200" dirty="0" smtClean="0"/>
            <a:t>Declaración, Bilaterales.</a:t>
          </a:r>
          <a:endParaRPr lang="es-MX" sz="2300" b="1" kern="1200" dirty="0"/>
        </a:p>
      </dsp:txBody>
      <dsp:txXfrm rot="-5400000">
        <a:off x="887771" y="3500410"/>
        <a:ext cx="10407643" cy="743875"/>
      </dsp:txXfrm>
    </dsp:sp>
    <dsp:sp modelId="{F642531F-40AC-45C7-BC06-5130571DFEA0}">
      <dsp:nvSpPr>
        <dsp:cNvPr id="0" name=""/>
        <dsp:cNvSpPr/>
      </dsp:nvSpPr>
      <dsp:spPr>
        <a:xfrm rot="5400000">
          <a:off x="-190236" y="4803169"/>
          <a:ext cx="1268245" cy="887771"/>
        </a:xfrm>
        <a:prstGeom prst="chevron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Protocolo</a:t>
          </a:r>
          <a:endParaRPr lang="es-MX" sz="1400" b="1" kern="1200" dirty="0"/>
        </a:p>
      </dsp:txBody>
      <dsp:txXfrm rot="-5400000">
        <a:off x="2" y="5056818"/>
        <a:ext cx="887771" cy="380474"/>
      </dsp:txXfrm>
    </dsp:sp>
    <dsp:sp modelId="{0E7F3143-1E9C-4DC1-8B7B-EDAB9AE4AA0A}">
      <dsp:nvSpPr>
        <dsp:cNvPr id="0" name=""/>
        <dsp:cNvSpPr/>
      </dsp:nvSpPr>
      <dsp:spPr>
        <a:xfrm rot="5400000">
          <a:off x="5699534" y="-198830"/>
          <a:ext cx="824359" cy="104478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b="1" kern="1200" smtClean="0"/>
            <a:t>Complementario</a:t>
          </a:r>
          <a:endParaRPr lang="es-MX" sz="2300" kern="120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b="1" kern="1200" smtClean="0"/>
            <a:t>(Bil o Mult)</a:t>
          </a:r>
          <a:endParaRPr lang="es-MX" sz="2300" b="1" kern="1200" dirty="0"/>
        </a:p>
      </dsp:txBody>
      <dsp:txXfrm rot="-5400000">
        <a:off x="887771" y="4653175"/>
        <a:ext cx="10407643" cy="74387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8E2F8D-EDA6-4C2A-9B4E-20BBEF921261}">
      <dsp:nvSpPr>
        <dsp:cNvPr id="0" name=""/>
        <dsp:cNvSpPr/>
      </dsp:nvSpPr>
      <dsp:spPr>
        <a:xfrm>
          <a:off x="10179" y="0"/>
          <a:ext cx="3042642" cy="8501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/>
            <a:t>Negociación</a:t>
          </a:r>
          <a:endParaRPr lang="es-MX" sz="2200" b="1" kern="1200" dirty="0"/>
        </a:p>
      </dsp:txBody>
      <dsp:txXfrm>
        <a:off x="35078" y="24899"/>
        <a:ext cx="2992844" cy="800333"/>
      </dsp:txXfrm>
    </dsp:sp>
    <dsp:sp modelId="{CC49CF9D-E9B0-4ABE-9220-99FFAB9AAD5A}">
      <dsp:nvSpPr>
        <dsp:cNvPr id="0" name=""/>
        <dsp:cNvSpPr/>
      </dsp:nvSpPr>
      <dsp:spPr>
        <a:xfrm>
          <a:off x="3357086" y="47777"/>
          <a:ext cx="645040" cy="75457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>
        <a:off x="3357086" y="198692"/>
        <a:ext cx="451528" cy="452745"/>
      </dsp:txXfrm>
    </dsp:sp>
    <dsp:sp modelId="{41906EE2-2FBD-4083-AFD3-E3399EF6B5E9}">
      <dsp:nvSpPr>
        <dsp:cNvPr id="0" name=""/>
        <dsp:cNvSpPr/>
      </dsp:nvSpPr>
      <dsp:spPr>
        <a:xfrm>
          <a:off x="4269879" y="0"/>
          <a:ext cx="3042642" cy="8501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5197847"/>
                <a:satOff val="-23984"/>
                <a:lumOff val="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5197847"/>
                <a:satOff val="-23984"/>
                <a:lumOff val="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5197847"/>
                <a:satOff val="-23984"/>
                <a:lumOff val="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/>
            <a:t>Operaciones Técnico-diplomático</a:t>
          </a:r>
          <a:endParaRPr lang="es-MX" sz="2200" b="1" kern="1200" dirty="0"/>
        </a:p>
      </dsp:txBody>
      <dsp:txXfrm>
        <a:off x="4294778" y="24899"/>
        <a:ext cx="2992844" cy="800333"/>
      </dsp:txXfrm>
    </dsp:sp>
    <dsp:sp modelId="{516D3E1C-657A-4510-A8EA-BE3C92749A47}">
      <dsp:nvSpPr>
        <dsp:cNvPr id="0" name=""/>
        <dsp:cNvSpPr/>
      </dsp:nvSpPr>
      <dsp:spPr>
        <a:xfrm>
          <a:off x="7616785" y="47777"/>
          <a:ext cx="645040" cy="75457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0395693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3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3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>
        <a:off x="7616785" y="198692"/>
        <a:ext cx="451528" cy="452745"/>
      </dsp:txXfrm>
    </dsp:sp>
    <dsp:sp modelId="{C0D3ADB8-D29B-4FB3-8618-757A4BCE80E0}">
      <dsp:nvSpPr>
        <dsp:cNvPr id="0" name=""/>
        <dsp:cNvSpPr/>
      </dsp:nvSpPr>
      <dsp:spPr>
        <a:xfrm>
          <a:off x="8529578" y="0"/>
          <a:ext cx="3042642" cy="8501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0395693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3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3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/>
            <a:t>Definición del objetivo</a:t>
          </a:r>
          <a:endParaRPr lang="es-MX" sz="2200" b="1" kern="1200" dirty="0"/>
        </a:p>
      </dsp:txBody>
      <dsp:txXfrm>
        <a:off x="8554477" y="24899"/>
        <a:ext cx="2992844" cy="80033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779DA0-900E-451A-A639-20BE716AAB38}">
      <dsp:nvSpPr>
        <dsp:cNvPr id="0" name=""/>
        <dsp:cNvSpPr/>
      </dsp:nvSpPr>
      <dsp:spPr>
        <a:xfrm rot="16200000">
          <a:off x="-346960" y="355815"/>
          <a:ext cx="2345764" cy="1634132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0173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chemeClr val="bg1"/>
              </a:solidFill>
            </a:rPr>
            <a:t>Adopción del texto</a:t>
          </a:r>
          <a:endParaRPr lang="es-MX" sz="1900" b="1" kern="1200" dirty="0">
            <a:solidFill>
              <a:schemeClr val="bg1"/>
            </a:solidFill>
          </a:endParaRPr>
        </a:p>
      </dsp:txBody>
      <dsp:txXfrm rot="5400000">
        <a:off x="8856" y="469152"/>
        <a:ext cx="1634132" cy="1407458"/>
      </dsp:txXfrm>
    </dsp:sp>
    <dsp:sp modelId="{E26C3C57-B1D7-44E4-8500-533258CE6EA5}">
      <dsp:nvSpPr>
        <dsp:cNvPr id="0" name=""/>
        <dsp:cNvSpPr/>
      </dsp:nvSpPr>
      <dsp:spPr>
        <a:xfrm rot="16200000">
          <a:off x="1409732" y="355815"/>
          <a:ext cx="2345764" cy="1634132"/>
        </a:xfrm>
        <a:prstGeom prst="flowChartManualOperati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0173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chemeClr val="bg1"/>
              </a:solidFill>
            </a:rPr>
            <a:t>Términos del Tratado</a:t>
          </a:r>
          <a:endParaRPr lang="es-MX" sz="1900" b="1" kern="1200" dirty="0">
            <a:solidFill>
              <a:schemeClr val="bg1"/>
            </a:solidFill>
          </a:endParaRPr>
        </a:p>
      </dsp:txBody>
      <dsp:txXfrm rot="5400000">
        <a:off x="1765548" y="469152"/>
        <a:ext cx="1634132" cy="1407458"/>
      </dsp:txXfrm>
    </dsp:sp>
    <dsp:sp modelId="{4C90B381-19C0-4AC1-B8CE-E90A73DAC115}">
      <dsp:nvSpPr>
        <dsp:cNvPr id="0" name=""/>
        <dsp:cNvSpPr/>
      </dsp:nvSpPr>
      <dsp:spPr>
        <a:xfrm rot="16200000">
          <a:off x="3166425" y="355815"/>
          <a:ext cx="2345764" cy="1634132"/>
        </a:xfrm>
        <a:prstGeom prst="flowChartManualOperati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0173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chemeClr val="bg1"/>
              </a:solidFill>
            </a:rPr>
            <a:t>Redacción definitiva</a:t>
          </a:r>
          <a:endParaRPr lang="es-MX" sz="1900" b="1" kern="1200" dirty="0">
            <a:solidFill>
              <a:schemeClr val="bg1"/>
            </a:solidFill>
          </a:endParaRPr>
        </a:p>
      </dsp:txBody>
      <dsp:txXfrm rot="5400000">
        <a:off x="3522241" y="469152"/>
        <a:ext cx="1634132" cy="1407458"/>
      </dsp:txXfrm>
    </dsp:sp>
    <dsp:sp modelId="{15770333-5B09-4E62-B4DA-B1A20CC3C729}">
      <dsp:nvSpPr>
        <dsp:cNvPr id="0" name=""/>
        <dsp:cNvSpPr/>
      </dsp:nvSpPr>
      <dsp:spPr>
        <a:xfrm rot="16200000">
          <a:off x="4923118" y="355815"/>
          <a:ext cx="2345764" cy="1634132"/>
        </a:xfrm>
        <a:prstGeom prst="flowChartManualOperati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0173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chemeClr val="bg1"/>
              </a:solidFill>
            </a:rPr>
            <a:t>Autenticación</a:t>
          </a:r>
          <a:endParaRPr lang="es-MX" sz="1900" b="1" kern="1200" dirty="0">
            <a:solidFill>
              <a:schemeClr val="bg1"/>
            </a:solidFill>
          </a:endParaRPr>
        </a:p>
      </dsp:txBody>
      <dsp:txXfrm rot="5400000">
        <a:off x="5278934" y="469152"/>
        <a:ext cx="1634132" cy="1407458"/>
      </dsp:txXfrm>
    </dsp:sp>
    <dsp:sp modelId="{8BB22D30-7AD9-4DC8-9BFF-A462AAC81421}">
      <dsp:nvSpPr>
        <dsp:cNvPr id="0" name=""/>
        <dsp:cNvSpPr/>
      </dsp:nvSpPr>
      <dsp:spPr>
        <a:xfrm rot="16200000">
          <a:off x="6679810" y="355815"/>
          <a:ext cx="2345764" cy="1634132"/>
        </a:xfrm>
        <a:prstGeom prst="flowChartManualOperati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0173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chemeClr val="bg1"/>
              </a:solidFill>
            </a:rPr>
            <a:t>Fe de la veracidad del texto acordado</a:t>
          </a:r>
          <a:endParaRPr lang="es-MX" sz="1900" b="1" kern="1200" dirty="0">
            <a:solidFill>
              <a:schemeClr val="bg1"/>
            </a:solidFill>
          </a:endParaRPr>
        </a:p>
      </dsp:txBody>
      <dsp:txXfrm rot="5400000">
        <a:off x="7035626" y="469152"/>
        <a:ext cx="1634132" cy="1407458"/>
      </dsp:txXfrm>
    </dsp:sp>
    <dsp:sp modelId="{DF98095C-EAD2-4FB2-8911-63CE26DE2A0A}">
      <dsp:nvSpPr>
        <dsp:cNvPr id="0" name=""/>
        <dsp:cNvSpPr/>
      </dsp:nvSpPr>
      <dsp:spPr>
        <a:xfrm rot="16200000">
          <a:off x="8436503" y="355815"/>
          <a:ext cx="2345764" cy="1634132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0173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chemeClr val="bg1"/>
              </a:solidFill>
            </a:rPr>
            <a:t>Rúbrica</a:t>
          </a:r>
          <a:endParaRPr lang="es-MX" sz="1900" b="1" kern="1200" dirty="0">
            <a:solidFill>
              <a:schemeClr val="bg1"/>
            </a:solidFill>
          </a:endParaRPr>
        </a:p>
      </dsp:txBody>
      <dsp:txXfrm rot="5400000">
        <a:off x="8792319" y="469152"/>
        <a:ext cx="1634132" cy="1407458"/>
      </dsp:txXfrm>
    </dsp:sp>
    <dsp:sp modelId="{188FFCE0-D21F-4AC0-90CF-A0208A088B08}">
      <dsp:nvSpPr>
        <dsp:cNvPr id="0" name=""/>
        <dsp:cNvSpPr/>
      </dsp:nvSpPr>
      <dsp:spPr>
        <a:xfrm rot="16200000">
          <a:off x="10193196" y="355815"/>
          <a:ext cx="2345764" cy="1634132"/>
        </a:xfrm>
        <a:prstGeom prst="flowChartManualOperati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0173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chemeClr val="bg1"/>
              </a:solidFill>
            </a:rPr>
            <a:t>Firma Ad referéndum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chemeClr val="bg1"/>
              </a:solidFill>
            </a:rPr>
            <a:t>P. Poderes</a:t>
          </a:r>
          <a:endParaRPr lang="es-MX" sz="1900" b="1" kern="1200" dirty="0">
            <a:solidFill>
              <a:schemeClr val="bg1"/>
            </a:solidFill>
          </a:endParaRPr>
        </a:p>
      </dsp:txBody>
      <dsp:txXfrm rot="5400000">
        <a:off x="10549012" y="469152"/>
        <a:ext cx="1634132" cy="140745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4012DA-83FC-4BF8-BE6B-6BC45180897D}">
      <dsp:nvSpPr>
        <dsp:cNvPr id="0" name=""/>
        <dsp:cNvSpPr/>
      </dsp:nvSpPr>
      <dsp:spPr>
        <a:xfrm>
          <a:off x="1127989" y="3344"/>
          <a:ext cx="3258800" cy="243262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1" kern="1200" dirty="0" smtClean="0"/>
            <a:t>Canje de instrumentos</a:t>
          </a:r>
          <a:endParaRPr lang="es-MX" sz="2400" b="1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1" kern="1200" dirty="0" smtClean="0"/>
            <a:t>Canje Notas</a:t>
          </a:r>
          <a:endParaRPr lang="es-MX" sz="2400" b="1" kern="1200" dirty="0"/>
        </a:p>
      </dsp:txBody>
      <dsp:txXfrm>
        <a:off x="1184988" y="60343"/>
        <a:ext cx="3144802" cy="2375626"/>
      </dsp:txXfrm>
    </dsp:sp>
    <dsp:sp modelId="{319ED967-CD24-4B6E-832F-61AF1EC3702D}">
      <dsp:nvSpPr>
        <dsp:cNvPr id="0" name=""/>
        <dsp:cNvSpPr/>
      </dsp:nvSpPr>
      <dsp:spPr>
        <a:xfrm>
          <a:off x="1127989" y="2435969"/>
          <a:ext cx="3258800" cy="104602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Bilaterales</a:t>
          </a:r>
          <a:endParaRPr lang="es-MX" sz="2400" b="1" kern="1200" dirty="0"/>
        </a:p>
      </dsp:txBody>
      <dsp:txXfrm>
        <a:off x="1127989" y="2435969"/>
        <a:ext cx="2294929" cy="1046028"/>
      </dsp:txXfrm>
    </dsp:sp>
    <dsp:sp modelId="{C4E11B5D-6397-4977-ADDC-EFC0C4BD6A0C}">
      <dsp:nvSpPr>
        <dsp:cNvPr id="0" name=""/>
        <dsp:cNvSpPr/>
      </dsp:nvSpPr>
      <dsp:spPr>
        <a:xfrm>
          <a:off x="3515105" y="2602121"/>
          <a:ext cx="1140580" cy="114058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401C5B-E881-4777-B672-E75E21B9A6C2}">
      <dsp:nvSpPr>
        <dsp:cNvPr id="0" name=""/>
        <dsp:cNvSpPr/>
      </dsp:nvSpPr>
      <dsp:spPr>
        <a:xfrm>
          <a:off x="4938256" y="3344"/>
          <a:ext cx="3258800" cy="243262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1" kern="1200" dirty="0" smtClean="0"/>
            <a:t>a) Ratificación</a:t>
          </a:r>
          <a:endParaRPr lang="es-MX" sz="2400" b="1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1" kern="1200" dirty="0" smtClean="0"/>
            <a:t>b) Adhesión</a:t>
          </a:r>
          <a:endParaRPr lang="es-MX" sz="2400" b="1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1" kern="1200" dirty="0" smtClean="0"/>
            <a:t>c) Aceptación</a:t>
          </a:r>
          <a:endParaRPr lang="es-MX" sz="2400" b="1" kern="1200" dirty="0"/>
        </a:p>
      </dsp:txBody>
      <dsp:txXfrm>
        <a:off x="4995255" y="60343"/>
        <a:ext cx="3144802" cy="2375626"/>
      </dsp:txXfrm>
    </dsp:sp>
    <dsp:sp modelId="{989BDBB4-80E3-4628-911B-640F30216070}">
      <dsp:nvSpPr>
        <dsp:cNvPr id="0" name=""/>
        <dsp:cNvSpPr/>
      </dsp:nvSpPr>
      <dsp:spPr>
        <a:xfrm>
          <a:off x="4938256" y="2435969"/>
          <a:ext cx="3258800" cy="104602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Multilaterales</a:t>
          </a:r>
          <a:endParaRPr lang="es-MX" sz="2400" b="1" kern="1200" dirty="0"/>
        </a:p>
      </dsp:txBody>
      <dsp:txXfrm>
        <a:off x="4938256" y="2435969"/>
        <a:ext cx="2294929" cy="1046028"/>
      </dsp:txXfrm>
    </dsp:sp>
    <dsp:sp modelId="{A96F0411-5370-4D3C-840A-DDD94E258A32}">
      <dsp:nvSpPr>
        <dsp:cNvPr id="0" name=""/>
        <dsp:cNvSpPr/>
      </dsp:nvSpPr>
      <dsp:spPr>
        <a:xfrm>
          <a:off x="7325372" y="2602121"/>
          <a:ext cx="1140580" cy="114058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FCDC81-DD45-48F7-BE09-9EE0BA2CA444}">
      <dsp:nvSpPr>
        <dsp:cNvPr id="0" name=""/>
        <dsp:cNvSpPr/>
      </dsp:nvSpPr>
      <dsp:spPr>
        <a:xfrm rot="5400000">
          <a:off x="409218" y="1578511"/>
          <a:ext cx="1221328" cy="2032262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B67052-13BF-4061-AF9C-37AD5B355F3D}">
      <dsp:nvSpPr>
        <dsp:cNvPr id="0" name=""/>
        <dsp:cNvSpPr/>
      </dsp:nvSpPr>
      <dsp:spPr>
        <a:xfrm>
          <a:off x="205348" y="2185720"/>
          <a:ext cx="1834738" cy="1608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kern="1200" cap="none" spc="0" dirty="0" smtClean="0">
              <a:ln w="18415" cmpd="sng">
                <a:prstDash val="solid"/>
              </a:ln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Ratificación</a:t>
          </a:r>
          <a:endParaRPr lang="es-MX" sz="2600" b="1" kern="1200" cap="none" spc="0" dirty="0">
            <a:ln w="18415" cmpd="sng">
              <a:prstDash val="solid"/>
            </a:ln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dirty="0" smtClean="0"/>
            <a:t>Posterior a la firma</a:t>
          </a:r>
          <a:endParaRPr lang="es-MX" sz="2000" b="1" kern="1200" dirty="0"/>
        </a:p>
      </dsp:txBody>
      <dsp:txXfrm>
        <a:off x="205348" y="2185720"/>
        <a:ext cx="1834738" cy="1608255"/>
      </dsp:txXfrm>
    </dsp:sp>
    <dsp:sp modelId="{0F2978A7-5994-46D7-8329-111FA3414C87}">
      <dsp:nvSpPr>
        <dsp:cNvPr id="0" name=""/>
        <dsp:cNvSpPr/>
      </dsp:nvSpPr>
      <dsp:spPr>
        <a:xfrm>
          <a:off x="1693909" y="1428893"/>
          <a:ext cx="346177" cy="346177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3EE1C9-9AF5-4DB7-9D28-40D9ADB882A7}">
      <dsp:nvSpPr>
        <dsp:cNvPr id="0" name=""/>
        <dsp:cNvSpPr/>
      </dsp:nvSpPr>
      <dsp:spPr>
        <a:xfrm rot="5400000">
          <a:off x="2655296" y="1022717"/>
          <a:ext cx="1221328" cy="2032262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EECCC6-FED5-43EA-812F-FD0737AD00BF}">
      <dsp:nvSpPr>
        <dsp:cNvPr id="0" name=""/>
        <dsp:cNvSpPr/>
      </dsp:nvSpPr>
      <dsp:spPr>
        <a:xfrm>
          <a:off x="2451426" y="1629925"/>
          <a:ext cx="1834738" cy="1608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kern="1200" cap="none" spc="0" smtClean="0">
              <a:ln w="18415" cmpd="sng">
                <a:prstDash val="solid"/>
              </a:ln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Adhesión</a:t>
          </a:r>
          <a:endParaRPr lang="es-MX" sz="2600" b="1" kern="1200" cap="none" spc="0" dirty="0">
            <a:ln w="18415" cmpd="sng">
              <a:prstDash val="solid"/>
            </a:ln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dirty="0" smtClean="0"/>
            <a:t>Carencia de firma</a:t>
          </a:r>
          <a:endParaRPr lang="es-MX" sz="2000" b="1" kern="1200" dirty="0"/>
        </a:p>
      </dsp:txBody>
      <dsp:txXfrm>
        <a:off x="2451426" y="1629925"/>
        <a:ext cx="1834738" cy="1608255"/>
      </dsp:txXfrm>
    </dsp:sp>
    <dsp:sp modelId="{6BC3E39A-D9EA-4EB0-88DF-7D7DEBAFEACF}">
      <dsp:nvSpPr>
        <dsp:cNvPr id="0" name=""/>
        <dsp:cNvSpPr/>
      </dsp:nvSpPr>
      <dsp:spPr>
        <a:xfrm>
          <a:off x="3939987" y="873099"/>
          <a:ext cx="346177" cy="346177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B38367-2087-4FEF-B470-F637EE040E84}">
      <dsp:nvSpPr>
        <dsp:cNvPr id="0" name=""/>
        <dsp:cNvSpPr/>
      </dsp:nvSpPr>
      <dsp:spPr>
        <a:xfrm rot="5400000">
          <a:off x="4901374" y="466922"/>
          <a:ext cx="1221328" cy="2032262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276498-764B-4EA0-842E-160A7C481986}">
      <dsp:nvSpPr>
        <dsp:cNvPr id="0" name=""/>
        <dsp:cNvSpPr/>
      </dsp:nvSpPr>
      <dsp:spPr>
        <a:xfrm>
          <a:off x="4697504" y="1074131"/>
          <a:ext cx="1834738" cy="1608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kern="1200" cap="none" spc="0" smtClean="0">
              <a:ln w="18415" cmpd="sng">
                <a:prstDash val="solid"/>
              </a:ln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Aceptación</a:t>
          </a:r>
          <a:endParaRPr lang="es-MX" sz="2600" b="1" kern="1200" cap="none" spc="0" dirty="0">
            <a:ln w="18415" cmpd="sng">
              <a:prstDash val="solid"/>
            </a:ln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dirty="0" smtClean="0"/>
            <a:t>Enmiendas</a:t>
          </a:r>
          <a:endParaRPr lang="es-MX" sz="2000" b="1" kern="1200" dirty="0"/>
        </a:p>
      </dsp:txBody>
      <dsp:txXfrm>
        <a:off x="4697504" y="1074131"/>
        <a:ext cx="1834738" cy="160825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38D604-ECAF-49B5-B097-6DFEA35B0A43}">
      <dsp:nvSpPr>
        <dsp:cNvPr id="0" name=""/>
        <dsp:cNvSpPr/>
      </dsp:nvSpPr>
      <dsp:spPr>
        <a:xfrm>
          <a:off x="5002588" y="1235949"/>
          <a:ext cx="1187196" cy="5649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5029"/>
              </a:lnTo>
              <a:lnTo>
                <a:pt x="1187196" y="385029"/>
              </a:lnTo>
              <a:lnTo>
                <a:pt x="1187196" y="56499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B06334-71A6-451D-B373-1BC339A21F62}">
      <dsp:nvSpPr>
        <dsp:cNvPr id="0" name=""/>
        <dsp:cNvSpPr/>
      </dsp:nvSpPr>
      <dsp:spPr>
        <a:xfrm>
          <a:off x="3769672" y="3034551"/>
          <a:ext cx="91440" cy="5649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6499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551992-BD4B-47AA-B838-BFA7E44E455D}">
      <dsp:nvSpPr>
        <dsp:cNvPr id="0" name=""/>
        <dsp:cNvSpPr/>
      </dsp:nvSpPr>
      <dsp:spPr>
        <a:xfrm>
          <a:off x="3815392" y="1235949"/>
          <a:ext cx="1187196" cy="564997"/>
        </a:xfrm>
        <a:custGeom>
          <a:avLst/>
          <a:gdLst/>
          <a:ahLst/>
          <a:cxnLst/>
          <a:rect l="0" t="0" r="0" b="0"/>
          <a:pathLst>
            <a:path>
              <a:moveTo>
                <a:pt x="1187196" y="0"/>
              </a:moveTo>
              <a:lnTo>
                <a:pt x="1187196" y="385029"/>
              </a:lnTo>
              <a:lnTo>
                <a:pt x="0" y="385029"/>
              </a:lnTo>
              <a:lnTo>
                <a:pt x="0" y="56499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D9C473-E158-473F-AA56-672EC7646BDB}">
      <dsp:nvSpPr>
        <dsp:cNvPr id="0" name=""/>
        <dsp:cNvSpPr/>
      </dsp:nvSpPr>
      <dsp:spPr>
        <a:xfrm>
          <a:off x="4031246" y="2343"/>
          <a:ext cx="1942685" cy="123360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A852BC-62F3-4DF8-B6D8-F2A9A7F179AC}">
      <dsp:nvSpPr>
        <dsp:cNvPr id="0" name=""/>
        <dsp:cNvSpPr/>
      </dsp:nvSpPr>
      <dsp:spPr>
        <a:xfrm>
          <a:off x="4247100" y="207405"/>
          <a:ext cx="1942685" cy="12336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CONSTITUCIÓN</a:t>
          </a:r>
          <a:endParaRPr lang="es-MX" sz="2000" b="1" kern="1200" dirty="0"/>
        </a:p>
      </dsp:txBody>
      <dsp:txXfrm>
        <a:off x="4283231" y="243536"/>
        <a:ext cx="1870423" cy="1161343"/>
      </dsp:txXfrm>
    </dsp:sp>
    <dsp:sp modelId="{53AB8410-225E-407B-9F58-9D2503CC8E7B}">
      <dsp:nvSpPr>
        <dsp:cNvPr id="0" name=""/>
        <dsp:cNvSpPr/>
      </dsp:nvSpPr>
      <dsp:spPr>
        <a:xfrm>
          <a:off x="2844049" y="1800946"/>
          <a:ext cx="1942685" cy="123360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C7FF8C-28D0-4A41-8B32-E78447B8F72B}">
      <dsp:nvSpPr>
        <dsp:cNvPr id="0" name=""/>
        <dsp:cNvSpPr/>
      </dsp:nvSpPr>
      <dsp:spPr>
        <a:xfrm>
          <a:off x="3059903" y="2006008"/>
          <a:ext cx="1942685" cy="12336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Ley Orgánica de la Administración Público Federal</a:t>
          </a:r>
          <a:endParaRPr lang="es-MX" sz="2000" b="1" kern="1200" dirty="0"/>
        </a:p>
      </dsp:txBody>
      <dsp:txXfrm>
        <a:off x="3096034" y="2042139"/>
        <a:ext cx="1870423" cy="1161343"/>
      </dsp:txXfrm>
    </dsp:sp>
    <dsp:sp modelId="{F48075A6-9310-447F-A2B2-5A4BCDE7274B}">
      <dsp:nvSpPr>
        <dsp:cNvPr id="0" name=""/>
        <dsp:cNvSpPr/>
      </dsp:nvSpPr>
      <dsp:spPr>
        <a:xfrm>
          <a:off x="2844049" y="3599549"/>
          <a:ext cx="1942685" cy="12336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D69537-AA18-4728-BA18-27CD4756D3C5}">
      <dsp:nvSpPr>
        <dsp:cNvPr id="0" name=""/>
        <dsp:cNvSpPr/>
      </dsp:nvSpPr>
      <dsp:spPr>
        <a:xfrm>
          <a:off x="3059903" y="3804610"/>
          <a:ext cx="1942685" cy="12336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Reglamento Interior SRE</a:t>
          </a:r>
          <a:endParaRPr lang="es-MX" sz="2000" b="1" kern="1200" dirty="0"/>
        </a:p>
      </dsp:txBody>
      <dsp:txXfrm>
        <a:off x="3096034" y="3840741"/>
        <a:ext cx="1870423" cy="1161343"/>
      </dsp:txXfrm>
    </dsp:sp>
    <dsp:sp modelId="{8DD88112-46A8-4893-BB64-142EC076A18C}">
      <dsp:nvSpPr>
        <dsp:cNvPr id="0" name=""/>
        <dsp:cNvSpPr/>
      </dsp:nvSpPr>
      <dsp:spPr>
        <a:xfrm>
          <a:off x="5218442" y="1800946"/>
          <a:ext cx="1942685" cy="123360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DE3DE3-8A12-4856-91CA-E455BD200284}">
      <dsp:nvSpPr>
        <dsp:cNvPr id="0" name=""/>
        <dsp:cNvSpPr/>
      </dsp:nvSpPr>
      <dsp:spPr>
        <a:xfrm>
          <a:off x="5434296" y="2006008"/>
          <a:ext cx="1942685" cy="12336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Ley sobre la Celebración de Tratados</a:t>
          </a:r>
          <a:endParaRPr lang="es-MX" sz="2000" b="1" kern="1200" dirty="0"/>
        </a:p>
      </dsp:txBody>
      <dsp:txXfrm>
        <a:off x="5470427" y="2042139"/>
        <a:ext cx="1870423" cy="1161343"/>
      </dsp:txXfrm>
    </dsp:sp>
    <dsp:sp modelId="{2D4F2ACC-778B-491E-A520-4B54A1C67FCD}">
      <dsp:nvSpPr>
        <dsp:cNvPr id="0" name=""/>
        <dsp:cNvSpPr/>
      </dsp:nvSpPr>
      <dsp:spPr>
        <a:xfrm>
          <a:off x="6405639" y="2343"/>
          <a:ext cx="1942685" cy="123360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31F6DB-6154-469F-92BF-2DB18E20F277}">
      <dsp:nvSpPr>
        <dsp:cNvPr id="0" name=""/>
        <dsp:cNvSpPr/>
      </dsp:nvSpPr>
      <dsp:spPr>
        <a:xfrm>
          <a:off x="6621493" y="207405"/>
          <a:ext cx="1942685" cy="12336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Ley Sobre la Aprobación de Tratados Internacionales en Materia Económica</a:t>
          </a:r>
          <a:endParaRPr lang="es-MX" sz="2000" b="1" kern="1200" dirty="0"/>
        </a:p>
      </dsp:txBody>
      <dsp:txXfrm>
        <a:off x="6657624" y="243536"/>
        <a:ext cx="1870423" cy="11613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List2#3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9/3/layout/PieProcess">
  <dgm:title val=""/>
  <dgm:desc val=""/>
  <dgm:catLst>
    <dgm:cat type="list" pri="8600"/>
    <dgm:cat type="process" pri="4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</dgm:alg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w" for="ch" forName="ParentComposite" refType="w" fact="0.5"/>
      <dgm:constr type="h" for="ch" forName="ParentComposite" refType="h"/>
      <dgm:constr type="w" for="ch" forName="negSibTrans" refType="h" refFor="ch" refForName="composite" fact="-0.075"/>
      <dgm:constr type="w" for="ch" forName="sibTrans" refType="w" refFor="ch" refForName="composite" fact="0.0425"/>
    </dgm:constrLst>
    <dgm:forEach name="nodesForEach" axis="ch" ptType="node" cnt="7">
      <dgm:layoutNode name="ParentComposite">
        <dgm:alg type="composite">
          <dgm:param type="ar" val="0.2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l" for="ch" forName="Chord" refType="w" fact="0"/>
              <dgm:constr type="t" for="ch" forName="Chord" refType="h" fact="0"/>
              <dgm:constr type="w" for="ch" forName="Chord" refType="w"/>
              <dgm:constr type="h" for="ch" forName="Chord" refType="h" fact="0.25"/>
              <dgm:constr type="l" for="ch" forName="Pie" refType="w" fact="0.1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if>
          <dgm:else name="Name6">
            <dgm:constrLst>
              <dgm:constr type="r" for="ch" forName="Parent" refType="w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r" for="ch" forName="Chord" refType="w"/>
              <dgm:constr type="t" for="ch" forName="Chord" refType="h" fact="0"/>
              <dgm:constr type="w" for="ch" forName="Chord" refType="w"/>
              <dgm:constr type="h" for="ch" forName="Chord" refType="h" fact="0.25"/>
              <dgm:constr type="r" for="ch" forName="Pie" refType="w" fact="0.9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else>
        </dgm:choose>
        <dgm:layoutNode name="Chord" styleLbl="bgShp">
          <dgm:alg type="sp"/>
          <dgm:choose name="Name7">
            <dgm:if name="Name8" func="var" arg="dir" op="equ" val="norm">
              <dgm:shape xmlns:r="http://schemas.openxmlformats.org/officeDocument/2006/relationships" type="chord" r:blip="">
                <dgm:adjLst>
                  <dgm:adj idx="1" val="80"/>
                  <dgm:adj idx="2" val="-80"/>
                </dgm:adjLst>
              </dgm:shape>
            </dgm:if>
            <dgm:else name="Name9">
              <dgm:shape xmlns:r="http://schemas.openxmlformats.org/officeDocument/2006/relationships" rot="180" type="chord" r:blip="">
                <dgm:adjLst>
                  <dgm:adj idx="1" val="80"/>
                  <dgm:adj idx="2" val="-80"/>
                </dgm:adjLst>
              </dgm:shape>
            </dgm:else>
          </dgm:choose>
          <dgm:presOf/>
        </dgm:layoutNode>
        <dgm:layoutNode name="Pie" styleLbl="alignNode1">
          <dgm:alg type="sp"/>
          <dgm:choose name="Name10">
            <dgm:if name="Name11" func="var" arg="dir" op="equ" val="norm">
              <dgm:choose name="Name12">
                <dgm:if name="Name13" axis="precedSib" ptType="node" func="cnt" op="equ" val="0">
                  <dgm:choose name="Name14">
                    <dgm:if name="Name1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1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17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if name="Name18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35"/>
                          <dgm:adj idx="2" val="-90"/>
                        </dgm:adjLst>
                      </dgm:shape>
                    </dgm:if>
                    <dgm:if name="Name19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26"/>
                          <dgm:adj idx="2" val="-90"/>
                        </dgm:adjLst>
                      </dgm:shape>
                    </dgm:if>
                    <dgm:if name="Name20" axis="followSib" ptType="node" func="cnt" op="equ" val="5">
                      <dgm:shape xmlns:r="http://schemas.openxmlformats.org/officeDocument/2006/relationships" type="pie" r:blip="">
                        <dgm:adjLst>
                          <dgm:adj idx="1" val="-120"/>
                          <dgm:adj idx="2" val="-90"/>
                        </dgm:adjLst>
                      </dgm:shape>
                    </dgm:if>
                    <dgm:else name="Name21">
                      <dgm:shape xmlns:r="http://schemas.openxmlformats.org/officeDocument/2006/relationships" type="pie" r:blip="">
                        <dgm:adjLst>
                          <dgm:adj idx="1" val="-115.7143"/>
                          <dgm:adj idx="2" val="-90"/>
                        </dgm:adjLst>
                      </dgm:shape>
                    </dgm:else>
                  </dgm:choose>
                </dgm:if>
                <dgm:if name="Name22" axis="precedSib" ptType="node" func="cnt" op="equ" val="1">
                  <dgm:choose name="Name23">
                    <dgm:if name="Name24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25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if name="Name26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27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62"/>
                          <dgm:adj idx="2" val="-90"/>
                        </dgm:adjLst>
                      </dgm:shape>
                    </dgm:if>
                    <dgm:if name="Name28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else name="Name29">
                      <dgm:shape xmlns:r="http://schemas.openxmlformats.org/officeDocument/2006/relationships" type="pie" r:blip="">
                        <dgm:adjLst>
                          <dgm:adj idx="1" val="-141.4286"/>
                          <dgm:adj idx="2" val="-90"/>
                        </dgm:adjLst>
                      </dgm:shape>
                    </dgm:else>
                  </dgm:choose>
                </dgm:if>
                <dgm:if name="Name30" axis="precedSib" ptType="node" func="cnt" op="equ" val="2">
                  <dgm:choose name="Name31">
                    <dgm:if name="Name32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33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35"/>
                          <dgm:adj idx="2" val="-90"/>
                        </dgm:adjLst>
                      </dgm:shape>
                    </dgm:if>
                    <dgm:if name="Name34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62"/>
                          <dgm:adj idx="2" val="-90"/>
                        </dgm:adjLst>
                      </dgm:shape>
                    </dgm:if>
                    <dgm:if name="Name35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else name="Name36">
                      <dgm:shape xmlns:r="http://schemas.openxmlformats.org/officeDocument/2006/relationships" type="pie" r:blip="">
                        <dgm:adjLst>
                          <dgm:adj idx="1" val="-167.1429"/>
                          <dgm:adj idx="2" val="-90"/>
                        </dgm:adjLst>
                      </dgm:shape>
                    </dgm:else>
                  </dgm:choose>
                </dgm:if>
                <dgm:if name="Name37" axis="precedSib" ptType="node" func="cnt" op="equ" val="3">
                  <dgm:choose name="Name38">
                    <dgm:if name="Name39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0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6"/>
                          <dgm:adj idx="2" val="-90"/>
                        </dgm:adjLst>
                      </dgm:shape>
                    </dgm:if>
                    <dgm:if name="Name41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else name="Name42">
                      <dgm:shape xmlns:r="http://schemas.openxmlformats.org/officeDocument/2006/relationships" type="pie" r:blip="">
                        <dgm:adjLst>
                          <dgm:adj idx="1" val="167.1429"/>
                          <dgm:adj idx="2" val="-90"/>
                        </dgm:adjLst>
                      </dgm:shape>
                    </dgm:else>
                  </dgm:choose>
                </dgm:if>
                <dgm:if name="Name43" axis="precedSib" ptType="node" func="cnt" op="equ" val="4">
                  <dgm:choose name="Name44">
                    <dgm:if name="Name4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0"/>
                          <dgm:adj idx="2" val="-90"/>
                        </dgm:adjLst>
                      </dgm:shape>
                    </dgm:if>
                    <dgm:else name="Name47">
                      <dgm:shape xmlns:r="http://schemas.openxmlformats.org/officeDocument/2006/relationships" type="pie" r:blip="">
                        <dgm:adjLst>
                          <dgm:adj idx="1" val="141.4286"/>
                          <dgm:adj idx="2" val="-90"/>
                        </dgm:adjLst>
                      </dgm:shape>
                    </dgm:else>
                  </dgm:choose>
                </dgm:if>
                <dgm:if name="Name48" axis="precedSib" ptType="node" func="cnt" op="equ" val="5">
                  <dgm:choose name="Name49">
                    <dgm:if name="Name50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51">
                      <dgm:shape xmlns:r="http://schemas.openxmlformats.org/officeDocument/2006/relationships" type="pie" r:blip="">
                        <dgm:adjLst>
                          <dgm:adj idx="1" val="115.7143"/>
                          <dgm:adj idx="2" val="-90"/>
                        </dgm:adjLst>
                      </dgm:shape>
                    </dgm:else>
                  </dgm:choose>
                </dgm:if>
                <dgm:else name="Name52">
                  <dgm:shape xmlns:r="http://schemas.openxmlformats.org/officeDocument/2006/relationships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if>
            <dgm:else name="Name53">
              <dgm:choose name="Name54">
                <dgm:if name="Name55" axis="precedSib" ptType="node" func="cnt" op="equ" val="0">
                  <dgm:choose name="Name56">
                    <dgm:if name="Name5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5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59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if name="Name60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35"/>
                        </dgm:adjLst>
                      </dgm:shape>
                    </dgm:if>
                    <dgm:if name="Name61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6"/>
                        </dgm:adjLst>
                      </dgm:shape>
                    </dgm:if>
                    <dgm:if name="Name62" axis="followSib" ptType="node" func="cnt" op="equ" val="5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0"/>
                        </dgm:adjLst>
                      </dgm:shape>
                    </dgm:if>
                    <dgm:else name="Name6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15.7143"/>
                        </dgm:adjLst>
                      </dgm:shape>
                    </dgm:else>
                  </dgm:choose>
                </dgm:if>
                <dgm:if name="Name64" axis="precedSib" ptType="node" func="cnt" op="equ" val="1">
                  <dgm:choose name="Name65">
                    <dgm:if name="Name66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67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if name="Name68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69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2"/>
                        </dgm:adjLst>
                      </dgm:shape>
                    </dgm:if>
                    <dgm:if name="Name70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else name="Name7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41.4286"/>
                        </dgm:adjLst>
                      </dgm:shape>
                    </dgm:else>
                  </dgm:choose>
                </dgm:if>
                <dgm:if name="Name72" axis="precedSib" ptType="node" func="cnt" op="equ" val="2">
                  <dgm:choose name="Name73">
                    <dgm:if name="Name74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75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35"/>
                        </dgm:adjLst>
                      </dgm:shape>
                    </dgm:if>
                    <dgm:if name="Name76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2"/>
                        </dgm:adjLst>
                      </dgm:shape>
                    </dgm:if>
                    <dgm:if name="Name77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else name="Name78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7.1429"/>
                        </dgm:adjLst>
                      </dgm:shape>
                    </dgm:else>
                  </dgm:choose>
                </dgm:if>
                <dgm:if name="Name79" axis="precedSib" ptType="node" func="cnt" op="equ" val="3">
                  <dgm:choose name="Name80">
                    <dgm:if name="Name81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2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6"/>
                        </dgm:adjLst>
                      </dgm:shape>
                    </dgm:if>
                    <dgm:if name="Name83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else name="Name8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7.1429"/>
                        </dgm:adjLst>
                      </dgm:shape>
                    </dgm:else>
                  </dgm:choose>
                </dgm:if>
                <dgm:if name="Name85" axis="precedSib" ptType="node" func="cnt" op="equ" val="4">
                  <dgm:choose name="Name86">
                    <dgm:if name="Name8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0"/>
                        </dgm:adjLst>
                      </dgm:shape>
                    </dgm:if>
                    <dgm:else name="Name89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41.4286"/>
                        </dgm:adjLst>
                      </dgm:shape>
                    </dgm:else>
                  </dgm:choose>
                </dgm:if>
                <dgm:if name="Name90" axis="precedSib" ptType="node" func="cnt" op="equ" val="5">
                  <dgm:choose name="Name91">
                    <dgm:if name="Name92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9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15.7143"/>
                        </dgm:adjLst>
                      </dgm:shape>
                    </dgm:else>
                  </dgm:choose>
                </dgm:if>
                <dgm:else name="Name94">
                  <dgm:shape xmlns:r="http://schemas.openxmlformats.org/officeDocument/2006/relationships" rot="180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else>
          </dgm:choose>
          <dgm:presOf/>
        </dgm:layoutNode>
        <dgm:layoutNode name="Parent" styleLbl="revTx">
          <dgm:varLst>
            <dgm:chMax val="1"/>
            <dgm:chPref val="1"/>
            <dgm:bulletEnabled val="1"/>
          </dgm:varLst>
          <dgm:choose name="Name95">
            <dgm:if name="Name96" func="var" arg="dir" op="equ" val="norm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autoTxRot" val="grav"/>
              </dgm:alg>
            </dgm:if>
            <dgm:else name="Name97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autoTxRot" val="grav"/>
              </dgm:alg>
            </dgm:else>
          </dgm:choose>
          <dgm:choose name="Name98">
            <dgm:if name="Name99" func="var" arg="dir" op="equ" val="norm">
              <dgm:shape xmlns:r="http://schemas.openxmlformats.org/officeDocument/2006/relationships" rot="-90" type="rect" r:blip="">
                <dgm:adjLst/>
              </dgm:shape>
            </dgm:if>
            <dgm:else name="Name100">
              <dgm:shape xmlns:r="http://schemas.openxmlformats.org/officeDocument/2006/relationships" rot="90" type="rect" r:blip="">
                <dgm:adjLst/>
              </dgm:shape>
            </dgm:else>
          </dgm:choose>
          <dgm:presOf axis="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</dgm:layoutNode>
      <dgm:choose name="Name101">
        <dgm:if name="Name102" axis="ch" ptType="node" func="cnt" op="gte" val="1">
          <dgm:forEach name="negSibTransForEach" axis="ch" ptType="sibTrans" hideLastTrans="0" cnt="1">
            <dgm:layoutNode name="neg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  <dgm:layoutNode name="composite">
            <dgm:alg type="composite">
              <dgm:param type="ar" val="0.5"/>
            </dgm:alg>
            <dgm:shape xmlns:r="http://schemas.openxmlformats.org/officeDocument/2006/relationships" r:blip="">
              <dgm:adjLst/>
            </dgm:shape>
            <dgm:choose name="Name103">
              <dgm:if name="Name104" func="var" arg="dir" op="equ" val="norm">
                <dgm:constrLst>
                  <dgm:constr type="l" for="ch" forName="Child" refType="w" fact="0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if>
              <dgm:else name="Name105">
                <dgm:constrLst>
                  <dgm:constr type="r" for="ch" forName="Child" refType="w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else>
            </dgm:choose>
            <dgm:ruleLst/>
            <dgm:layoutNode name="Child" styleLbl="revTx">
              <dgm:varLst>
                <dgm:chMax val="0"/>
                <dgm:chPref val="0"/>
                <dgm:bulletEnabled val="1"/>
              </dgm:varLst>
              <dgm:choose name="Name106">
                <dgm:if name="Name107" func="var" arg="dir" op="equ" val="norm">
                  <dgm:alg type="tx">
                    <dgm:param type="parTxLTRAlign" val="l"/>
                    <dgm:param type="parTxRTLAlign" val="r"/>
                    <dgm:param type="txAnchorVert" val="t"/>
                  </dgm:alg>
                </dgm:if>
                <dgm:else name="Name108">
                  <dgm:alg type="tx">
                    <dgm:param type="parTxLTRAlign" val="r"/>
                    <dgm:param type="parTxRTLAlign" val="l"/>
                    <dgm:param type="txAnchorVert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"/>
                <dgm:constr type="rMarg" refType="primFontSz" fact="0"/>
                <dgm:constr type="tMarg" refType="primFontSz" fact="0"/>
                <dgm:constr type="bMarg" refType="primFontSz" fact="0"/>
              </dgm:constrLst>
              <dgm:ruleLst>
                <dgm:rule type="primFontSz" val="5" fact="NaN" max="NaN"/>
              </dgm:ruleLst>
            </dgm:layoutNode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</dgm:if>
        <dgm:else name="Name109"/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A4FEC-A937-4743-B5B0-805CA20E9355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BADC94-40EC-422B-8089-0584DF5BE9A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782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88198-D0D3-4003-B05B-B12AA8DA7D4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D3D5-6FEA-49EB-BAE8-88B5A9BBE01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558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88198-D0D3-4003-B05B-B12AA8DA7D4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D3D5-6FEA-49EB-BAE8-88B5A9BBE01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2120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88198-D0D3-4003-B05B-B12AA8DA7D4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D3D5-6FEA-49EB-BAE8-88B5A9BBE01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282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88198-D0D3-4003-B05B-B12AA8DA7D4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D3D5-6FEA-49EB-BAE8-88B5A9BBE01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6318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88198-D0D3-4003-B05B-B12AA8DA7D4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D3D5-6FEA-49EB-BAE8-88B5A9BBE01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524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88198-D0D3-4003-B05B-B12AA8DA7D4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D3D5-6FEA-49EB-BAE8-88B5A9BBE01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2441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88198-D0D3-4003-B05B-B12AA8DA7D4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D3D5-6FEA-49EB-BAE8-88B5A9BBE01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2527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88198-D0D3-4003-B05B-B12AA8DA7D4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D3D5-6FEA-49EB-BAE8-88B5A9BBE01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1762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88198-D0D3-4003-B05B-B12AA8DA7D4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D3D5-6FEA-49EB-BAE8-88B5A9BBE01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4301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88198-D0D3-4003-B05B-B12AA8DA7D4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D3D5-6FEA-49EB-BAE8-88B5A9BBE01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6606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88198-D0D3-4003-B05B-B12AA8DA7D4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D3D5-6FEA-49EB-BAE8-88B5A9BBE01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2912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88198-D0D3-4003-B05B-B12AA8DA7D4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9D3D5-6FEA-49EB-BAE8-88B5A9BBE01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339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7.xml"/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12" Type="http://schemas.microsoft.com/office/2007/relationships/diagramDrawing" Target="../diagrams/drawing17.xml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11" Type="http://schemas.openxmlformats.org/officeDocument/2006/relationships/diagramColors" Target="../diagrams/colors17.xml"/><Relationship Id="rId5" Type="http://schemas.openxmlformats.org/officeDocument/2006/relationships/diagramQuickStyle" Target="../diagrams/quickStyle16.xml"/><Relationship Id="rId10" Type="http://schemas.openxmlformats.org/officeDocument/2006/relationships/diagramQuickStyle" Target="../diagrams/quickStyle17.xml"/><Relationship Id="rId4" Type="http://schemas.openxmlformats.org/officeDocument/2006/relationships/diagramLayout" Target="../diagrams/layout16.xml"/><Relationship Id="rId9" Type="http://schemas.openxmlformats.org/officeDocument/2006/relationships/diagramLayout" Target="../diagrams/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7" Type="http://schemas.openxmlformats.org/officeDocument/2006/relationships/image" Target="../media/image17.jpe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4.xml"/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12" Type="http://schemas.microsoft.com/office/2007/relationships/diagramDrawing" Target="../diagrams/drawing24.xml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3.xml"/><Relationship Id="rId11" Type="http://schemas.openxmlformats.org/officeDocument/2006/relationships/diagramColors" Target="../diagrams/colors24.xml"/><Relationship Id="rId5" Type="http://schemas.openxmlformats.org/officeDocument/2006/relationships/diagramQuickStyle" Target="../diagrams/quickStyle23.xml"/><Relationship Id="rId10" Type="http://schemas.openxmlformats.org/officeDocument/2006/relationships/diagramQuickStyle" Target="../diagrams/quickStyle24.xml"/><Relationship Id="rId4" Type="http://schemas.openxmlformats.org/officeDocument/2006/relationships/diagramLayout" Target="../diagrams/layout23.xml"/><Relationship Id="rId9" Type="http://schemas.openxmlformats.org/officeDocument/2006/relationships/diagramLayout" Target="../diagrams/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7.xml"/><Relationship Id="rId13" Type="http://schemas.openxmlformats.org/officeDocument/2006/relationships/diagramData" Target="../diagrams/data28.xml"/><Relationship Id="rId3" Type="http://schemas.openxmlformats.org/officeDocument/2006/relationships/diagramData" Target="../diagrams/data26.xml"/><Relationship Id="rId7" Type="http://schemas.microsoft.com/office/2007/relationships/diagramDrawing" Target="../diagrams/drawing26.xml"/><Relationship Id="rId12" Type="http://schemas.microsoft.com/office/2007/relationships/diagramDrawing" Target="../diagrams/drawing27.xml"/><Relationship Id="rId17" Type="http://schemas.microsoft.com/office/2007/relationships/diagramDrawing" Target="../diagrams/drawing28.xml"/><Relationship Id="rId2" Type="http://schemas.openxmlformats.org/officeDocument/2006/relationships/image" Target="../media/image22.jpeg"/><Relationship Id="rId16" Type="http://schemas.openxmlformats.org/officeDocument/2006/relationships/diagramColors" Target="../diagrams/colors2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6.xml"/><Relationship Id="rId11" Type="http://schemas.openxmlformats.org/officeDocument/2006/relationships/diagramColors" Target="../diagrams/colors27.xml"/><Relationship Id="rId5" Type="http://schemas.openxmlformats.org/officeDocument/2006/relationships/diagramQuickStyle" Target="../diagrams/quickStyle26.xml"/><Relationship Id="rId15" Type="http://schemas.openxmlformats.org/officeDocument/2006/relationships/diagramQuickStyle" Target="../diagrams/quickStyle28.xml"/><Relationship Id="rId10" Type="http://schemas.openxmlformats.org/officeDocument/2006/relationships/diagramQuickStyle" Target="../diagrams/quickStyle27.xml"/><Relationship Id="rId4" Type="http://schemas.openxmlformats.org/officeDocument/2006/relationships/diagramLayout" Target="../diagrams/layout26.xml"/><Relationship Id="rId9" Type="http://schemas.openxmlformats.org/officeDocument/2006/relationships/diagramLayout" Target="../diagrams/layout27.xml"/><Relationship Id="rId14" Type="http://schemas.openxmlformats.org/officeDocument/2006/relationships/diagramLayout" Target="../diagrams/layout2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9.xml"/><Relationship Id="rId7" Type="http://schemas.microsoft.com/office/2007/relationships/diagramDrawing" Target="../diagrams/drawing29.xml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9.xml"/><Relationship Id="rId5" Type="http://schemas.openxmlformats.org/officeDocument/2006/relationships/diagramQuickStyle" Target="../diagrams/quickStyle29.xml"/><Relationship Id="rId4" Type="http://schemas.openxmlformats.org/officeDocument/2006/relationships/diagramLayout" Target="../diagrams/layout2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2.xml"/><Relationship Id="rId3" Type="http://schemas.openxmlformats.org/officeDocument/2006/relationships/diagramData" Target="../diagrams/data31.xml"/><Relationship Id="rId7" Type="http://schemas.microsoft.com/office/2007/relationships/diagramDrawing" Target="../diagrams/drawing31.xml"/><Relationship Id="rId12" Type="http://schemas.microsoft.com/office/2007/relationships/diagramDrawing" Target="../diagrams/drawing32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1.xml"/><Relationship Id="rId11" Type="http://schemas.openxmlformats.org/officeDocument/2006/relationships/diagramColors" Target="../diagrams/colors32.xml"/><Relationship Id="rId5" Type="http://schemas.openxmlformats.org/officeDocument/2006/relationships/diagramQuickStyle" Target="../diagrams/quickStyle31.xml"/><Relationship Id="rId10" Type="http://schemas.openxmlformats.org/officeDocument/2006/relationships/diagramQuickStyle" Target="../diagrams/quickStyle32.xml"/><Relationship Id="rId4" Type="http://schemas.openxmlformats.org/officeDocument/2006/relationships/diagramLayout" Target="../diagrams/layout31.xml"/><Relationship Id="rId9" Type="http://schemas.openxmlformats.org/officeDocument/2006/relationships/diagramLayout" Target="../diagrams/layout3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b="15971"/>
          <a:stretch>
            <a:fillRect/>
          </a:stretch>
        </p:blipFill>
        <p:spPr bwMode="auto">
          <a:xfrm>
            <a:off x="1524000" y="-27297"/>
            <a:ext cx="9144000" cy="2492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4350" y="2492897"/>
            <a:ext cx="3543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Rectángulo"/>
          <p:cNvSpPr/>
          <p:nvPr/>
        </p:nvSpPr>
        <p:spPr>
          <a:xfrm>
            <a:off x="3215680" y="3140969"/>
            <a:ext cx="6462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s-ES" dirty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Unidad Académica Profesional Nezahualcóyotl</a:t>
            </a:r>
            <a:br>
              <a:rPr lang="es-ES" dirty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es-ES" dirty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Licenciatura en Comercio Internacional</a:t>
            </a:r>
            <a:endParaRPr lang="es-ES_tradnl" dirty="0">
              <a:solidFill>
                <a:schemeClr val="bg2">
                  <a:lumMod val="50000"/>
                </a:schemeClr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951984" y="422108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/>
            <a:r>
              <a:rPr lang="es-ES_tradnl" dirty="0">
                <a:solidFill>
                  <a:schemeClr val="bg2">
                    <a:lumMod val="50000"/>
                  </a:schemeClr>
                </a:solidFill>
                <a:latin typeface="Arial" charset="0"/>
                <a:cs typeface="Times New Roman" pitchFamily="18" charset="0"/>
              </a:rPr>
              <a:t>Unidad de Aprendizaje</a:t>
            </a:r>
          </a:p>
          <a:p>
            <a:pPr algn="ctr" eaLnBrk="0" hangingPunct="0"/>
            <a:r>
              <a:rPr lang="es-ES_tradnl" dirty="0">
                <a:solidFill>
                  <a:schemeClr val="bg2">
                    <a:lumMod val="50000"/>
                  </a:schemeClr>
                </a:solidFill>
                <a:latin typeface="Arial" charset="0"/>
                <a:cs typeface="Times New Roman" pitchFamily="18" charset="0"/>
              </a:rPr>
              <a:t>Acuerdos, Tratados y Zonas </a:t>
            </a:r>
            <a:r>
              <a:rPr lang="es-ES_tradnl" dirty="0" smtClean="0">
                <a:solidFill>
                  <a:schemeClr val="bg2">
                    <a:lumMod val="50000"/>
                  </a:schemeClr>
                </a:solidFill>
                <a:latin typeface="Arial" charset="0"/>
                <a:cs typeface="Times New Roman" pitchFamily="18" charset="0"/>
              </a:rPr>
              <a:t>Comerciales-2015.</a:t>
            </a:r>
            <a:endParaRPr lang="es-ES_tradnl" dirty="0">
              <a:solidFill>
                <a:schemeClr val="bg2">
                  <a:lumMod val="50000"/>
                </a:schemeClr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703512" y="501317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/>
            <a:r>
              <a:rPr lang="es-ES_tradnl" dirty="0">
                <a:solidFill>
                  <a:schemeClr val="bg2">
                    <a:lumMod val="50000"/>
                  </a:schemeClr>
                </a:solidFill>
                <a:latin typeface="Arial" charset="0"/>
                <a:cs typeface="Times New Roman" pitchFamily="18" charset="0"/>
              </a:rPr>
              <a:t>Dr. Rafael A. Durán Gómez</a:t>
            </a:r>
          </a:p>
          <a:p>
            <a:pPr algn="ctr" eaLnBrk="0" hangingPunct="0"/>
            <a:r>
              <a:rPr lang="es-ES_tradnl" dirty="0">
                <a:solidFill>
                  <a:schemeClr val="bg2">
                    <a:lumMod val="50000"/>
                  </a:schemeClr>
                </a:solidFill>
                <a:latin typeface="Arial" charset="0"/>
                <a:cs typeface="Times New Roman" pitchFamily="18" charset="0"/>
              </a:rPr>
              <a:t>Profesor Tiempo Completo</a:t>
            </a:r>
          </a:p>
        </p:txBody>
      </p:sp>
      <p:sp>
        <p:nvSpPr>
          <p:cNvPr id="9" name="8 Rectángulo"/>
          <p:cNvSpPr/>
          <p:nvPr/>
        </p:nvSpPr>
        <p:spPr>
          <a:xfrm>
            <a:off x="4871864" y="5805264"/>
            <a:ext cx="52920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2133600" algn="l"/>
                <a:tab pos="5221288" algn="l"/>
              </a:tabLst>
            </a:pPr>
            <a:r>
              <a:rPr lang="es-MX" b="1" dirty="0">
                <a:solidFill>
                  <a:schemeClr val="bg2">
                    <a:lumMod val="50000"/>
                  </a:schemeClr>
                </a:solidFill>
              </a:rPr>
              <a:t>Material didáctico </a:t>
            </a:r>
          </a:p>
          <a:p>
            <a:pPr algn="ctr">
              <a:tabLst>
                <a:tab pos="2133600" algn="l"/>
                <a:tab pos="5221288" algn="l"/>
              </a:tabLst>
            </a:pPr>
            <a:r>
              <a:rPr lang="es-MX" b="1" dirty="0">
                <a:solidFill>
                  <a:schemeClr val="bg2">
                    <a:lumMod val="50000"/>
                  </a:schemeClr>
                </a:solidFill>
              </a:rPr>
              <a:t>Solo visión proyectables  Octubre 2015</a:t>
            </a:r>
          </a:p>
          <a:p>
            <a:pPr algn="r" eaLnBrk="0" hangingPunct="0"/>
            <a:endParaRPr lang="es-MX" dirty="0">
              <a:solidFill>
                <a:schemeClr val="bg2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93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1204684" y="116114"/>
            <a:ext cx="10871200" cy="6189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MX" sz="3200" b="1" dirty="0"/>
              <a:t>PROCESO INTERNO DE CELEBRACIÓN DE TRATADOS</a:t>
            </a:r>
          </a:p>
        </p:txBody>
      </p:sp>
      <p:graphicFrame>
        <p:nvGraphicFramePr>
          <p:cNvPr id="3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4373799"/>
              </p:ext>
            </p:extLst>
          </p:nvPr>
        </p:nvGraphicFramePr>
        <p:xfrm>
          <a:off x="246743" y="618900"/>
          <a:ext cx="4876800" cy="4674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8482387"/>
              </p:ext>
            </p:extLst>
          </p:nvPr>
        </p:nvGraphicFramePr>
        <p:xfrm>
          <a:off x="2934557" y="3730172"/>
          <a:ext cx="9257443" cy="3635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54493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2 Diagrama"/>
          <p:cNvGraphicFramePr/>
          <p:nvPr>
            <p:extLst>
              <p:ext uri="{D42A27DB-BD31-4B8C-83A1-F6EECF244321}">
                <p14:modId xmlns:p14="http://schemas.microsoft.com/office/powerpoint/2010/main" val="3263709160"/>
              </p:ext>
            </p:extLst>
          </p:nvPr>
        </p:nvGraphicFramePr>
        <p:xfrm>
          <a:off x="2439762" y="1000084"/>
          <a:ext cx="8572560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261256" y="275771"/>
            <a:ext cx="22642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C00000"/>
                </a:solidFill>
              </a:rPr>
              <a:t>EL GATT</a:t>
            </a:r>
            <a:endParaRPr lang="es-MX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35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95472" y="214290"/>
            <a:ext cx="800105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300" b="1" dirty="0">
                <a:latin typeface="Cambria" pitchFamily="18" charset="0"/>
              </a:rPr>
              <a:t>ANTECEDENTES DEL GATT.</a:t>
            </a: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31425273"/>
              </p:ext>
            </p:extLst>
          </p:nvPr>
        </p:nvGraphicFramePr>
        <p:xfrm>
          <a:off x="1809720" y="785794"/>
          <a:ext cx="8572560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329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.over-blog.com/600x466/1/21/63/43/Fase--20/omc-y-bric1.jpg"/>
          <p:cNvPicPr>
            <a:picLocks noChangeAspect="1" noChangeArrowheads="1"/>
          </p:cNvPicPr>
          <p:nvPr/>
        </p:nvPicPr>
        <p:blipFill>
          <a:blip r:embed="rId2" cstate="print">
            <a:lum bright="40000" contrast="-70000"/>
          </a:blip>
          <a:srcRect/>
          <a:stretch>
            <a:fillRect/>
          </a:stretch>
        </p:blipFill>
        <p:spPr bwMode="auto">
          <a:xfrm>
            <a:off x="2809853" y="1428712"/>
            <a:ext cx="7450235" cy="5429288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0"/>
            <a:ext cx="4500594" cy="1470025"/>
          </a:xfrm>
        </p:spPr>
        <p:txBody>
          <a:bodyPr>
            <a:noAutofit/>
          </a:bodyPr>
          <a:lstStyle/>
          <a:p>
            <a:r>
              <a:rPr lang="es-MX" sz="9600" b="1" dirty="0">
                <a:solidFill>
                  <a:schemeClr val="accent2"/>
                </a:solidFill>
                <a:latin typeface="Andalus" pitchFamily="18" charset="-78"/>
                <a:cs typeface="Andalus" pitchFamily="18" charset="-78"/>
              </a:rPr>
              <a:t>O.M.C.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243062" y="5532079"/>
            <a:ext cx="8358246" cy="2302517"/>
          </a:xfrm>
        </p:spPr>
        <p:txBody>
          <a:bodyPr>
            <a:normAutofit/>
          </a:bodyPr>
          <a:lstStyle/>
          <a:p>
            <a:r>
              <a:rPr lang="es-MX" sz="5400" b="1" dirty="0">
                <a:solidFill>
                  <a:schemeClr val="accent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Organización Mundial del Comercio</a:t>
            </a:r>
          </a:p>
        </p:txBody>
      </p:sp>
      <p:graphicFrame>
        <p:nvGraphicFramePr>
          <p:cNvPr id="5" name="Marcador de contenid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2164722"/>
              </p:ext>
            </p:extLst>
          </p:nvPr>
        </p:nvGraphicFramePr>
        <p:xfrm>
          <a:off x="-1349828" y="1116620"/>
          <a:ext cx="8001056" cy="4768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9730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4 Imagen" descr="COMERCIO INTERNACIONAL.gif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3155928" y="-316157"/>
            <a:ext cx="6478098" cy="492946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" y="0"/>
            <a:ext cx="6531430" cy="1143000"/>
          </a:xfrm>
        </p:spPr>
        <p:txBody>
          <a:bodyPr>
            <a:normAutofit/>
          </a:bodyPr>
          <a:lstStyle/>
          <a:p>
            <a:pPr algn="l"/>
            <a:r>
              <a:rPr lang="es-MX" sz="4000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ANTECEDENTES DE LA OMC.</a:t>
            </a:r>
            <a:endParaRPr lang="es-MX" sz="4000" dirty="0">
              <a:solidFill>
                <a:srgbClr val="C00000"/>
              </a:solidFill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9448575"/>
              </p:ext>
            </p:extLst>
          </p:nvPr>
        </p:nvGraphicFramePr>
        <p:xfrm>
          <a:off x="-993804" y="1240051"/>
          <a:ext cx="8512204" cy="56179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Marcador de contenido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9140284"/>
              </p:ext>
            </p:extLst>
          </p:nvPr>
        </p:nvGraphicFramePr>
        <p:xfrm>
          <a:off x="4702629" y="14513"/>
          <a:ext cx="8911771" cy="5979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8316686" y="2685141"/>
            <a:ext cx="203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C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FUNCIONES</a:t>
            </a:r>
            <a:endParaRPr lang="es-MX" sz="2800" b="1" dirty="0">
              <a:solidFill>
                <a:srgbClr val="C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4134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ttp://www.centinelaeconomico.com/wp-content/uploads/2012/04/OM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528" y="980728"/>
            <a:ext cx="8640960" cy="5508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-58057"/>
            <a:ext cx="8964488" cy="114300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ACTIVIDADES DE LA OMC</a:t>
            </a:r>
            <a:endParaRPr lang="es-MX" dirty="0">
              <a:solidFill>
                <a:srgbClr val="C00000"/>
              </a:solidFill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4084731823"/>
              </p:ext>
            </p:extLst>
          </p:nvPr>
        </p:nvGraphicFramePr>
        <p:xfrm>
          <a:off x="116114" y="980728"/>
          <a:ext cx="1126308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CuadroTexto 9"/>
          <p:cNvSpPr txBox="1"/>
          <p:nvPr/>
        </p:nvSpPr>
        <p:spPr>
          <a:xfrm>
            <a:off x="628882" y="2661366"/>
            <a:ext cx="178191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accent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Aplicación y vigilancia.</a:t>
            </a:r>
          </a:p>
          <a:p>
            <a:endParaRPr lang="es-MX" dirty="0"/>
          </a:p>
        </p:txBody>
      </p:sp>
      <p:sp>
        <p:nvSpPr>
          <p:cNvPr id="11" name="Rectángulo 10"/>
          <p:cNvSpPr/>
          <p:nvPr/>
        </p:nvSpPr>
        <p:spPr>
          <a:xfrm>
            <a:off x="2699655" y="5289011"/>
            <a:ext cx="86795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MX" dirty="0" smtClean="0">
                <a:solidFill>
                  <a:schemeClr val="accent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Mediante la ayuda de los países en desarrollo, la OMC proporciona a los países en vías desarrollo a crear la capacidad técnica y la infraestructura que necesitan para aumentar su comercio. </a:t>
            </a:r>
            <a:endParaRPr lang="es-MX" dirty="0">
              <a:solidFill>
                <a:schemeClr val="accent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38282" y="1195876"/>
            <a:ext cx="184790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accent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Creación de capacidad comercial</a:t>
            </a:r>
          </a:p>
          <a:p>
            <a:pPr algn="ctr">
              <a:spcBef>
                <a:spcPts val="0"/>
              </a:spcBef>
            </a:pPr>
            <a:endParaRPr lang="es-MX" dirty="0">
              <a:solidFill>
                <a:schemeClr val="accent1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628882" y="5427510"/>
            <a:ext cx="15075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Solución de diferencias</a:t>
            </a:r>
            <a:endParaRPr lang="es-MX" dirty="0"/>
          </a:p>
        </p:txBody>
      </p:sp>
      <p:sp>
        <p:nvSpPr>
          <p:cNvPr id="16" name="Rectángulo 15"/>
          <p:cNvSpPr/>
          <p:nvPr/>
        </p:nvSpPr>
        <p:spPr>
          <a:xfrm>
            <a:off x="486533" y="3924444"/>
            <a:ext cx="150750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 smtClean="0">
                <a:solidFill>
                  <a:schemeClr val="accent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Creación de capacidad comercial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50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 redondeado"/>
          <p:cNvSpPr/>
          <p:nvPr/>
        </p:nvSpPr>
        <p:spPr>
          <a:xfrm>
            <a:off x="3791744" y="116632"/>
            <a:ext cx="4416491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4000" dirty="0" smtClean="0"/>
              <a:t>OMC</a:t>
            </a:r>
            <a:endParaRPr lang="es-MX" sz="4000" dirty="0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043567955"/>
              </p:ext>
            </p:extLst>
          </p:nvPr>
        </p:nvGraphicFramePr>
        <p:xfrm>
          <a:off x="143339" y="836712"/>
          <a:ext cx="11905323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dondear rectángulo de esquina del mismo lado 4"/>
          <p:cNvSpPr/>
          <p:nvPr/>
        </p:nvSpPr>
        <p:spPr>
          <a:xfrm>
            <a:off x="4367808" y="4509120"/>
            <a:ext cx="7680853" cy="10801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80010" tIns="40005" rIns="80010" bIns="40005" numCol="2" spcCol="1270" anchor="ctr" anchorCtr="0">
            <a:noAutofit/>
          </a:bodyPr>
          <a:lstStyle/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s-MX" sz="1600" dirty="0" smtClean="0"/>
              <a:t>Tiene 10 comités que ocupan los sig. Temas:</a:t>
            </a:r>
          </a:p>
          <a:p>
            <a:pPr marL="342900" lvl="1" indent="-3429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-"/>
            </a:pPr>
            <a:r>
              <a:rPr lang="es-MX" sz="1600" kern="1200" dirty="0" smtClean="0"/>
              <a:t>agricultura, acceso a los mercados de mercancías.</a:t>
            </a:r>
          </a:p>
          <a:p>
            <a:pPr marL="342900" lvl="1" indent="-3429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-"/>
            </a:pPr>
            <a:r>
              <a:rPr lang="es-MX" sz="1600" dirty="0" smtClean="0"/>
              <a:t>Medidas sanitarias y fitosanitarias.</a:t>
            </a:r>
          </a:p>
          <a:p>
            <a:pPr marL="342900" lvl="1" indent="-3429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-"/>
            </a:pPr>
            <a:r>
              <a:rPr lang="es-MX" sz="1600" kern="1200" dirty="0" smtClean="0"/>
              <a:t>Antidumping.</a:t>
            </a:r>
            <a:endParaRPr lang="es-MX" sz="1600" dirty="0"/>
          </a:p>
          <a:p>
            <a:pPr marL="342900" lvl="1" indent="-3429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-"/>
            </a:pPr>
            <a:r>
              <a:rPr lang="es-MX" sz="1600" kern="1200" dirty="0" smtClean="0"/>
              <a:t>Normas de origen</a:t>
            </a:r>
          </a:p>
          <a:p>
            <a:pPr marL="342900" lvl="1" indent="-3429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-"/>
            </a:pPr>
            <a:r>
              <a:rPr lang="es-MX" sz="1600" dirty="0" smtClean="0"/>
              <a:t>Inversión, etc.</a:t>
            </a:r>
            <a:endParaRPr lang="es-MX" sz="1600" kern="1200" dirty="0" smtClean="0"/>
          </a:p>
        </p:txBody>
      </p:sp>
      <p:sp>
        <p:nvSpPr>
          <p:cNvPr id="12" name="Redondear rectángulo de esquina del mismo lado 4"/>
          <p:cNvSpPr/>
          <p:nvPr/>
        </p:nvSpPr>
        <p:spPr>
          <a:xfrm>
            <a:off x="4367808" y="5805264"/>
            <a:ext cx="7680853" cy="7920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80010" tIns="40005" rIns="80010" bIns="40005" numCol="1" spcCol="1270" anchor="ctr" anchorCtr="0">
            <a:noAutofit/>
          </a:bodyPr>
          <a:lstStyle/>
          <a:p>
            <a:pPr marL="228600" lvl="1" indent="-228600" algn="just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s-MX" dirty="0" smtClean="0"/>
              <a:t>Funciona bajo la orientación del Consejo Gral. Y se encarga de supervisar el funcionamiento del Acuerdo General sobre el Comercio de Servicios (GATS).</a:t>
            </a:r>
            <a:endParaRPr lang="es-MX" kern="1200" dirty="0"/>
          </a:p>
        </p:txBody>
      </p:sp>
    </p:spTree>
    <p:extLst>
      <p:ext uri="{BB962C8B-B14F-4D97-AF65-F5344CB8AC3E}">
        <p14:creationId xmlns:p14="http://schemas.microsoft.com/office/powerpoint/2010/main" val="6289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9926297"/>
              </p:ext>
            </p:extLst>
          </p:nvPr>
        </p:nvGraphicFramePr>
        <p:xfrm>
          <a:off x="3751943" y="940566"/>
          <a:ext cx="8229600" cy="4983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101600" y="0"/>
            <a:ext cx="12090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EL ARBITRAJE COMERCIAL INTERNACIONAL; PRÁCTICAS DESLEALES AL COMERCIO INTERNACIONAL.</a:t>
            </a:r>
            <a:endParaRPr lang="es-MX" sz="20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corredorbioceanico.files.wordpress.com/2011/03/ronda-doha-omc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17960" y="623843"/>
            <a:ext cx="4381355" cy="56166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2975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4144667891"/>
              </p:ext>
            </p:extLst>
          </p:nvPr>
        </p:nvGraphicFramePr>
        <p:xfrm>
          <a:off x="464457" y="508000"/>
          <a:ext cx="11045372" cy="635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232229" y="141122"/>
            <a:ext cx="2104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C00000"/>
                </a:solidFill>
              </a:rPr>
              <a:t>Jerarquía de la OMC</a:t>
            </a:r>
            <a:endParaRPr lang="es-MX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53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8405583" y="143764"/>
            <a:ext cx="3588656" cy="2127024"/>
          </a:xfrm>
          <a:prstGeom prst="rect">
            <a:avLst/>
          </a:prstGeom>
          <a:ln w="76200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9143" y="143764"/>
            <a:ext cx="3447143" cy="1945579"/>
          </a:xfr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3600" dirty="0" smtClean="0"/>
              <a:t>Acuerdo sobre Textiles y el Vestido </a:t>
            </a:r>
            <a:endParaRPr lang="es-MX" sz="3600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3904343" y="143764"/>
            <a:ext cx="4499427" cy="1773918"/>
          </a:xfrm>
          <a:ln w="76200">
            <a:solidFill>
              <a:schemeClr val="accent2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 algn="ctr">
              <a:buNone/>
            </a:pPr>
            <a:r>
              <a:rPr lang="es-ES" dirty="0" smtClean="0"/>
              <a:t>El objetivo es lograr que el productor de los textiles y el vestido se integrara  sobre la base de normas y disciplinas del reforzadas. </a:t>
            </a:r>
            <a:endParaRPr lang="es-ES" dirty="0"/>
          </a:p>
        </p:txBody>
      </p:sp>
      <p:pic>
        <p:nvPicPr>
          <p:cNvPr id="13314" name="Picture 2" descr="http://www.asesoresdr.com.mx/images/easyblog_images/672/inicio-textil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6613" y="449277"/>
            <a:ext cx="3066596" cy="1807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Diagrama 17"/>
          <p:cNvGraphicFramePr/>
          <p:nvPr>
            <p:extLst>
              <p:ext uri="{D42A27DB-BD31-4B8C-83A1-F6EECF244321}">
                <p14:modId xmlns:p14="http://schemas.microsoft.com/office/powerpoint/2010/main" val="973467280"/>
              </p:ext>
            </p:extLst>
          </p:nvPr>
        </p:nvGraphicFramePr>
        <p:xfrm>
          <a:off x="0" y="2394856"/>
          <a:ext cx="11733209" cy="5265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1394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023659" y="260649"/>
            <a:ext cx="5664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Arial" pitchFamily="34" charset="0"/>
                <a:cs typeface="Arial" pitchFamily="34" charset="0"/>
              </a:rPr>
              <a:t>Temario 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911424" y="764705"/>
            <a:ext cx="10081120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s-ES" sz="1000" b="1" dirty="0" smtClean="0">
                <a:latin typeface="Century" pitchFamily="18" charset="0"/>
              </a:rPr>
              <a:t>. </a:t>
            </a:r>
            <a:r>
              <a:rPr lang="es-ES" sz="1200" b="1" dirty="0" smtClean="0">
                <a:latin typeface="Arial" pitchFamily="34" charset="0"/>
                <a:cs typeface="Arial" pitchFamily="34" charset="0"/>
              </a:rPr>
              <a:t>CONCEPTOS Y GENERALIDADES PARA LA GENERACIÓN DE ACUERDOS Y TRATADOS</a:t>
            </a:r>
            <a:endParaRPr lang="es-MX" sz="1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u="sng" dirty="0" smtClean="0">
                <a:latin typeface="Arial" pitchFamily="34" charset="0"/>
                <a:cs typeface="Arial" pitchFamily="34" charset="0"/>
              </a:rPr>
              <a:t>1.1 Definiciones y diferencias entre Acuerdos, Tratados y Zonas Comerciales</a:t>
            </a:r>
            <a:endParaRPr lang="es-MX" sz="1200" u="sng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u="sng" dirty="0" smtClean="0">
                <a:latin typeface="Arial" pitchFamily="34" charset="0"/>
                <a:cs typeface="Arial" pitchFamily="34" charset="0"/>
              </a:rPr>
              <a:t>1.2 Antecedentes  de los Tratados; Del Congreso de Viena a la creación de la ONU.</a:t>
            </a:r>
            <a:endParaRPr lang="es-MX" sz="1200" u="sng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u="sng" dirty="0" smtClean="0">
                <a:latin typeface="Arial" pitchFamily="34" charset="0"/>
                <a:cs typeface="Arial" pitchFamily="34" charset="0"/>
              </a:rPr>
              <a:t>1.3 Clasificación de los tratados; Convención de Viena 1969.</a:t>
            </a:r>
            <a:endParaRPr lang="es-MX" sz="1200" u="sng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dirty="0" smtClean="0">
                <a:latin typeface="Arial" pitchFamily="34" charset="0"/>
                <a:cs typeface="Arial" pitchFamily="34" charset="0"/>
              </a:rPr>
              <a:t>1.4 Derecho interno e internacional; Teorías Monistas y Dualistas.</a:t>
            </a:r>
            <a:endParaRPr lang="es-MX" sz="1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dirty="0" smtClean="0">
                <a:latin typeface="Arial" pitchFamily="34" charset="0"/>
                <a:cs typeface="Arial" pitchFamily="34" charset="0"/>
              </a:rPr>
              <a:t>1.5 Principios generales que rigen a los tratados internacionales </a:t>
            </a:r>
            <a:endParaRPr lang="es-MX" sz="1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dirty="0" smtClean="0">
                <a:latin typeface="Arial" pitchFamily="34" charset="0"/>
                <a:cs typeface="Arial" pitchFamily="34" charset="0"/>
              </a:rPr>
              <a:t>1.6 Principios generales del Derecho.</a:t>
            </a:r>
            <a:endParaRPr lang="es-MX" sz="1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dirty="0" smtClean="0">
                <a:latin typeface="Arial" pitchFamily="34" charset="0"/>
                <a:cs typeface="Arial" pitchFamily="34" charset="0"/>
              </a:rPr>
              <a:t> </a:t>
            </a:r>
            <a:endParaRPr lang="es-MX" sz="1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b="1" dirty="0" smtClean="0">
                <a:latin typeface="Arial" pitchFamily="34" charset="0"/>
                <a:cs typeface="Arial" pitchFamily="34" charset="0"/>
              </a:rPr>
              <a:t>2. LA OMC Y LOS TRATADOS DE LIBRE COMERCIO</a:t>
            </a:r>
            <a:endParaRPr lang="es-MX" sz="1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u="sng" dirty="0" smtClean="0">
                <a:latin typeface="Arial" pitchFamily="34" charset="0"/>
                <a:cs typeface="Arial" pitchFamily="34" charset="0"/>
              </a:rPr>
              <a:t>2.1 Antecedente del GATT; Organización Internacional del Comercio</a:t>
            </a:r>
            <a:endParaRPr lang="es-MX" sz="1200" u="sng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u="sng" dirty="0" smtClean="0">
                <a:latin typeface="Arial" pitchFamily="34" charset="0"/>
                <a:cs typeface="Arial" pitchFamily="34" charset="0"/>
              </a:rPr>
              <a:t>2.2 Los tratados comerciales en el marco regulatorio de la OMC </a:t>
            </a:r>
            <a:endParaRPr lang="es-MX" sz="1200" u="sng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u="sng" dirty="0" smtClean="0">
                <a:latin typeface="Arial" pitchFamily="34" charset="0"/>
                <a:cs typeface="Arial" pitchFamily="34" charset="0"/>
              </a:rPr>
              <a:t>2.3 Solución de controversias en la OMC</a:t>
            </a:r>
            <a:r>
              <a:rPr lang="es-ES" sz="1200" dirty="0" smtClean="0">
                <a:latin typeface="Arial" pitchFamily="34" charset="0"/>
                <a:cs typeface="Arial" pitchFamily="34" charset="0"/>
              </a:rPr>
              <a:t> </a:t>
            </a:r>
            <a:endParaRPr lang="es-MX" sz="1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dirty="0" smtClean="0">
                <a:latin typeface="Arial" pitchFamily="34" charset="0"/>
                <a:cs typeface="Arial" pitchFamily="34" charset="0"/>
              </a:rPr>
              <a:t>2.4 El arbitraje comercial internacional; prácticas desleales al comercio internacional.</a:t>
            </a:r>
            <a:endParaRPr lang="es-MX" sz="1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u="sng" dirty="0" smtClean="0">
                <a:latin typeface="Arial" pitchFamily="34" charset="0"/>
                <a:cs typeface="Arial" pitchFamily="34" charset="0"/>
              </a:rPr>
              <a:t>2.5 Estudios de casos</a:t>
            </a:r>
            <a:endParaRPr lang="es-MX" sz="1200" u="sng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endParaRPr lang="es-MX" sz="1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b="1" dirty="0" smtClean="0">
                <a:latin typeface="Arial" pitchFamily="34" charset="0"/>
                <a:cs typeface="Arial" pitchFamily="34" charset="0"/>
              </a:rPr>
              <a:t>3. LA INTEGRACION ECONOMICA A TRAVES DE LA CONCERTACION DE TRATADOS DE LIBRE COMERCIO</a:t>
            </a:r>
            <a:endParaRPr lang="es-MX" sz="1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u="sng" dirty="0" smtClean="0">
                <a:latin typeface="Arial" pitchFamily="34" charset="0"/>
                <a:cs typeface="Arial" pitchFamily="34" charset="0"/>
              </a:rPr>
              <a:t>3.1 Tratados de integración económica: ALADI, APEC, ASEAN, MERCOSUR y la Unión Europea</a:t>
            </a:r>
            <a:r>
              <a:rPr lang="es-ES" sz="1200" dirty="0" smtClean="0">
                <a:latin typeface="Arial" pitchFamily="34" charset="0"/>
                <a:cs typeface="Arial" pitchFamily="34" charset="0"/>
              </a:rPr>
              <a:t>. </a:t>
            </a:r>
            <a:endParaRPr lang="es-MX" sz="1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dirty="0" smtClean="0">
                <a:latin typeface="Arial" pitchFamily="34" charset="0"/>
                <a:cs typeface="Arial" pitchFamily="34" charset="0"/>
              </a:rPr>
              <a:t>3.2 Antecedentes y Marco jurídico </a:t>
            </a:r>
            <a:endParaRPr lang="es-MX" sz="1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dirty="0" smtClean="0">
                <a:latin typeface="Arial" pitchFamily="34" charset="0"/>
                <a:cs typeface="Arial" pitchFamily="34" charset="0"/>
              </a:rPr>
              <a:t>3.3 Problemáticas actuales </a:t>
            </a:r>
            <a:endParaRPr lang="es-MX" sz="1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dirty="0" smtClean="0">
                <a:latin typeface="Arial" pitchFamily="34" charset="0"/>
                <a:cs typeface="Arial" pitchFamily="34" charset="0"/>
              </a:rPr>
              <a:t>3.4 Resolución de controversias</a:t>
            </a:r>
            <a:endParaRPr lang="es-MX" sz="1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dirty="0" smtClean="0">
                <a:latin typeface="Arial" pitchFamily="34" charset="0"/>
                <a:cs typeface="Arial" pitchFamily="34" charset="0"/>
              </a:rPr>
              <a:t>3.5 Estudios de caso</a:t>
            </a:r>
            <a:endParaRPr lang="es-MX" sz="1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dirty="0" smtClean="0">
                <a:latin typeface="Arial" pitchFamily="34" charset="0"/>
                <a:cs typeface="Arial" pitchFamily="34" charset="0"/>
              </a:rPr>
              <a:t>3.6 Modelo (simulacro) de negociación </a:t>
            </a:r>
            <a:endParaRPr lang="es-MX" sz="1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endParaRPr lang="es-MX" sz="1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b="1" dirty="0" smtClean="0">
                <a:latin typeface="Arial" pitchFamily="34" charset="0"/>
                <a:cs typeface="Arial" pitchFamily="34" charset="0"/>
              </a:rPr>
              <a:t>4.  MEXICO ANTE LA CONCERTACION DE TRATADOS Y ZONAS COMERCIALES </a:t>
            </a:r>
            <a:endParaRPr lang="es-MX" sz="1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u="sng" dirty="0" smtClean="0">
                <a:latin typeface="Arial" pitchFamily="34" charset="0"/>
                <a:cs typeface="Arial" pitchFamily="34" charset="0"/>
              </a:rPr>
              <a:t>4.1 La jerarquización de los tratados en México. </a:t>
            </a:r>
            <a:endParaRPr lang="es-MX" sz="1200" u="sng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u="sng" dirty="0" smtClean="0">
                <a:latin typeface="Arial" pitchFamily="34" charset="0"/>
                <a:cs typeface="Arial" pitchFamily="34" charset="0"/>
              </a:rPr>
              <a:t>4.2 Los acuerdos y tratados comerciales firmados por México.  </a:t>
            </a:r>
            <a:endParaRPr lang="es-MX" sz="1200" u="sng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u="sng" dirty="0" smtClean="0">
                <a:latin typeface="Arial" pitchFamily="34" charset="0"/>
                <a:cs typeface="Arial" pitchFamily="34" charset="0"/>
              </a:rPr>
              <a:t>4.3 El TLCAN; controversias suscitadas en operaciones de comercio exterior. </a:t>
            </a:r>
            <a:endParaRPr lang="es-MX" sz="1200" u="sng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dirty="0" smtClean="0">
                <a:latin typeface="Arial" pitchFamily="34" charset="0"/>
                <a:cs typeface="Arial" pitchFamily="34" charset="0"/>
              </a:rPr>
              <a:t>4.4 Estudio de Caso</a:t>
            </a:r>
            <a:endParaRPr lang="es-MX" sz="1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u="sng" dirty="0" smtClean="0">
                <a:latin typeface="Arial" pitchFamily="34" charset="0"/>
                <a:cs typeface="Arial" pitchFamily="34" charset="0"/>
              </a:rPr>
              <a:t>4.5 Acuerdos Multilaterales de México.</a:t>
            </a:r>
            <a:endParaRPr lang="es-MX" sz="1200" u="sng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s-ES" sz="1200" u="sng" dirty="0" smtClean="0">
                <a:latin typeface="Arial" pitchFamily="34" charset="0"/>
                <a:cs typeface="Arial" pitchFamily="34" charset="0"/>
              </a:rPr>
              <a:t>4.6 El comercio internacional en los Acuerdos </a:t>
            </a:r>
            <a:r>
              <a:rPr lang="es-ES" sz="1200" u="sng" dirty="0">
                <a:latin typeface="Arial" pitchFamily="34" charset="0"/>
                <a:cs typeface="Arial" pitchFamily="34" charset="0"/>
              </a:rPr>
              <a:t>M</a:t>
            </a:r>
            <a:r>
              <a:rPr lang="es-ES" sz="1200" u="sng" dirty="0" smtClean="0">
                <a:latin typeface="Arial" pitchFamily="34" charset="0"/>
                <a:cs typeface="Arial" pitchFamily="34" charset="0"/>
              </a:rPr>
              <a:t>ultilaterales</a:t>
            </a:r>
            <a:endParaRPr lang="es-MX" sz="1200" u="sng" dirty="0" smtClean="0">
              <a:latin typeface="Arial" pitchFamily="34" charset="0"/>
              <a:cs typeface="Arial" pitchFamily="34" charset="0"/>
            </a:endParaRPr>
          </a:p>
          <a:p>
            <a:pPr marL="347663" lvl="1">
              <a:spcBef>
                <a:spcPct val="0"/>
              </a:spcBef>
            </a:pPr>
            <a:endParaRPr lang="es-MX" sz="1000" u="sng" dirty="0" smtClean="0"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72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718" y="5010150"/>
            <a:ext cx="2466975" cy="18478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2672"/>
            <a:ext cx="10515600" cy="1325563"/>
          </a:xfrm>
        </p:spPr>
        <p:txBody>
          <a:bodyPr>
            <a:normAutofit/>
          </a:bodyPr>
          <a:lstStyle/>
          <a:p>
            <a:r>
              <a:rPr lang="es-ES" sz="2000" b="1" dirty="0" smtClean="0">
                <a:solidFill>
                  <a:srgbClr val="C00000"/>
                </a:solidFill>
              </a:rPr>
              <a:t>Acuerdo sobre las Medidas en materia de Inversiones relacionadas con el Comercio </a:t>
            </a:r>
            <a:endParaRPr lang="es-MX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4372858"/>
              </p:ext>
            </p:extLst>
          </p:nvPr>
        </p:nvGraphicFramePr>
        <p:xfrm>
          <a:off x="592540" y="761100"/>
          <a:ext cx="10515600" cy="2023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ángulo 4"/>
          <p:cNvSpPr/>
          <p:nvPr/>
        </p:nvSpPr>
        <p:spPr>
          <a:xfrm>
            <a:off x="1055451" y="3623250"/>
            <a:ext cx="3645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solidFill>
                  <a:srgbClr val="C00000"/>
                </a:solidFill>
              </a:rPr>
              <a:t>Acuerdos Comerciales Plurilaterales </a:t>
            </a:r>
            <a:endParaRPr lang="es-MX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100471994"/>
              </p:ext>
            </p:extLst>
          </p:nvPr>
        </p:nvGraphicFramePr>
        <p:xfrm>
          <a:off x="0" y="2957899"/>
          <a:ext cx="543026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Rectángulo 6"/>
          <p:cNvSpPr/>
          <p:nvPr/>
        </p:nvSpPr>
        <p:spPr>
          <a:xfrm>
            <a:off x="6096000" y="4259155"/>
            <a:ext cx="6096000" cy="140807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altLang="es-MX" dirty="0" smtClean="0"/>
              <a:t>Tratado Definitivo de Paz y Amistad entre la República Mexicana y S.M.C. la Reina Gobernadora de España, firmado en la ciudad de Madrid, España, el 28 de diciembre de 1836.</a:t>
            </a:r>
          </a:p>
          <a:p>
            <a:pPr algn="r">
              <a:spcBef>
                <a:spcPct val="50000"/>
              </a:spcBef>
            </a:pPr>
            <a:endParaRPr lang="es-ES" altLang="es-MX" sz="100" dirty="0" smtClean="0"/>
          </a:p>
          <a:p>
            <a:pPr algn="r">
              <a:spcBef>
                <a:spcPct val="50000"/>
              </a:spcBef>
            </a:pPr>
            <a:r>
              <a:rPr lang="es-ES" altLang="es-MX" sz="2000" b="1" dirty="0" smtClean="0"/>
              <a:t>Entrada en vigor:</a:t>
            </a:r>
            <a:r>
              <a:rPr lang="es-ES" altLang="es-MX" sz="2000" dirty="0" smtClean="0"/>
              <a:t> 28 feb 1838</a:t>
            </a:r>
            <a:endParaRPr lang="es-ES" altLang="es-MX" sz="2000" dirty="0"/>
          </a:p>
        </p:txBody>
      </p:sp>
      <p:sp>
        <p:nvSpPr>
          <p:cNvPr id="9" name="Rectángulo 8"/>
          <p:cNvSpPr/>
          <p:nvPr/>
        </p:nvSpPr>
        <p:spPr>
          <a:xfrm>
            <a:off x="6096000" y="353513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MX" altLang="es-MX" b="1" dirty="0" smtClean="0">
                <a:solidFill>
                  <a:srgbClr val="C00000"/>
                </a:solidFill>
              </a:rPr>
              <a:t>Primer Tratado Bilateral </a:t>
            </a:r>
          </a:p>
          <a:p>
            <a:pPr algn="r"/>
            <a:r>
              <a:rPr lang="es-MX" altLang="es-MX" b="1" dirty="0" smtClean="0">
                <a:solidFill>
                  <a:srgbClr val="C00000"/>
                </a:solidFill>
              </a:rPr>
              <a:t>Vigente en México</a:t>
            </a:r>
            <a:endParaRPr lang="es-ES" altLang="es-MX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57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9885" y="0"/>
            <a:ext cx="3672115" cy="3040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3486" y="365125"/>
            <a:ext cx="8244114" cy="1325563"/>
          </a:xfrm>
        </p:spPr>
        <p:txBody>
          <a:bodyPr>
            <a:normAutofit/>
          </a:bodyPr>
          <a:lstStyle/>
          <a:p>
            <a:pPr algn="ctr"/>
            <a:r>
              <a:rPr lang="es-MX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Ejemplo de Controversia.</a:t>
            </a:r>
            <a:br>
              <a:rPr lang="es-MX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</a:br>
            <a:r>
              <a:rPr lang="es-MX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Caso: embargo atunero México- Estados Unidos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1063514" cy="4909004"/>
          </a:xfrm>
        </p:spPr>
        <p:txBody>
          <a:bodyPr>
            <a:normAutofit/>
          </a:bodyPr>
          <a:lstStyle/>
          <a:p>
            <a:r>
              <a:rPr lang="es-MX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País Reclamante: México.</a:t>
            </a:r>
          </a:p>
          <a:p>
            <a:r>
              <a:rPr lang="es-MX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País Demandado: Estados Unidos.</a:t>
            </a:r>
          </a:p>
          <a:p>
            <a:r>
              <a:rPr lang="es-MX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Terceros: Argentina, Australia, Brasil, Canadá, China, Ecuador, Guatemala, Japón, Nueva Zelanda, República de Corea. </a:t>
            </a:r>
          </a:p>
          <a:p>
            <a:r>
              <a:rPr lang="es-MX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Septiembre de 2011 el Grupo Especial emitió su informe en donde determinó que:  México no ha violado los términos alegados por EUA respecto al etiquetado </a:t>
            </a:r>
            <a:r>
              <a:rPr lang="es-MX" i="1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dolphin-safe</a:t>
            </a:r>
            <a:r>
              <a:rPr lang="es-MX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 </a:t>
            </a:r>
          </a:p>
          <a:p>
            <a:r>
              <a:rPr lang="es-MX" dirty="0" smtClean="0">
                <a:latin typeface="Andalus" panose="02020603050405020304" pitchFamily="18" charset="-78"/>
                <a:cs typeface="Andalus" panose="02020603050405020304" pitchFamily="18" charset="-78"/>
              </a:rPr>
              <a:t>2015 el fallo favorable a México ha sido ratificado; sin embargo, las restricciones en la práctica continúan.</a:t>
            </a:r>
            <a:endParaRPr lang="es-MX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1667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41764"/>
            <a:ext cx="11861442" cy="1081538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1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3.- LA INTEGRACIÓN ECONOMICA A TRAVES DE LA CONCERTACION DE TRATADOS DE LIBRE COMERCIO</a:t>
            </a:r>
            <a:r>
              <a:rPr lang="es-MX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</a:b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1597" y="1596790"/>
            <a:ext cx="1236260" cy="3989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b="1" dirty="0" smtClean="0">
                <a:solidFill>
                  <a:srgbClr val="C00000"/>
                </a:solidFill>
              </a:rPr>
              <a:t>ALADI.</a:t>
            </a:r>
            <a:endParaRPr lang="es-MX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056213830"/>
              </p:ext>
            </p:extLst>
          </p:nvPr>
        </p:nvGraphicFramePr>
        <p:xfrm>
          <a:off x="1028059" y="682533"/>
          <a:ext cx="10323489" cy="4945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64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2.bp.blogspot.com/_QjulXbxWsDc/STBpG7Swq0I/AAAAAAAAABE/6X3R0-vZ3AY/s320/APEC+-5223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2092654" y="1196524"/>
            <a:ext cx="7501722" cy="5072458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2665" y="146761"/>
            <a:ext cx="10515600" cy="535627"/>
          </a:xfrm>
        </p:spPr>
        <p:txBody>
          <a:bodyPr>
            <a:normAutofit/>
          </a:bodyPr>
          <a:lstStyle/>
          <a:p>
            <a:pPr algn="ctr"/>
            <a:r>
              <a:rPr lang="es-ES" sz="2800" b="1" dirty="0" smtClean="0">
                <a:solidFill>
                  <a:srgbClr val="FF0000"/>
                </a:solidFill>
                <a:latin typeface="+mn-lt"/>
              </a:rPr>
              <a:t>Foro de Cooperación Económica Asia-Pacifico (APEC).</a:t>
            </a:r>
            <a:endParaRPr lang="es-MX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42665" y="900752"/>
            <a:ext cx="10515600" cy="200939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ES" dirty="0" smtClean="0"/>
              <a:t>Es un foro multilateral creado con el fin de consolidar el crecimiento y la prosperidad de los países del Pacífico, el cual trata temas relacionados con el intercambio comercial, coordinación económica y cooperación entre sus integrantes. Fue establecido en Canberra, Australia, en noviembre de 1989.</a:t>
            </a:r>
          </a:p>
          <a:p>
            <a:endParaRPr lang="es-MX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360357" y="25570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solidFill>
                  <a:srgbClr val="FF0000"/>
                </a:solidFill>
                <a:latin typeface="+mn-lt"/>
              </a:rPr>
              <a:t>Miembros.</a:t>
            </a:r>
            <a:r>
              <a:rPr lang="es-ES" sz="240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es-ES" sz="2400" dirty="0" smtClean="0">
                <a:solidFill>
                  <a:srgbClr val="FF0000"/>
                </a:solidFill>
                <a:latin typeface="+mn-lt"/>
              </a:rPr>
            </a:br>
            <a:endParaRPr lang="es-ES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737813" y="3424284"/>
            <a:ext cx="9383973" cy="5632311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s-ES" dirty="0" smtClean="0"/>
              <a:t>Australia (1989)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s-ES" dirty="0" smtClean="0"/>
              <a:t>Brunei (1989)                           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s-ES" dirty="0" smtClean="0"/>
              <a:t>Canadá (1989)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s-ES" dirty="0" smtClean="0"/>
              <a:t>Indonesia (1989)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s-ES" dirty="0" smtClean="0"/>
              <a:t>Japón (1989)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s-ES" dirty="0" smtClean="0"/>
              <a:t>Corea del Sur (1989)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s-ES" dirty="0" smtClean="0"/>
              <a:t>Malasia (1989)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s-ES" dirty="0" smtClean="0"/>
              <a:t>Nueva Zelanda (1989)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s-ES" dirty="0" smtClean="0"/>
              <a:t>Filipinas (1989)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s-ES" dirty="0" smtClean="0"/>
              <a:t>Singapur Tailandia (1989)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s-ES" dirty="0" smtClean="0"/>
              <a:t>Estados unidos (1989)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s-ES" dirty="0" smtClean="0"/>
          </a:p>
          <a:p>
            <a:pPr marL="514350" indent="-514350" algn="just">
              <a:buFont typeface="Wingdings" pitchFamily="2" charset="2"/>
              <a:buChar char="Ø"/>
            </a:pPr>
            <a:endParaRPr lang="es-ES" dirty="0"/>
          </a:p>
          <a:p>
            <a:pPr marL="514350" indent="-514350" algn="just">
              <a:buFont typeface="Wingdings" pitchFamily="2" charset="2"/>
              <a:buChar char="Ø"/>
            </a:pPr>
            <a:endParaRPr lang="es-ES" dirty="0" smtClean="0"/>
          </a:p>
          <a:p>
            <a:pPr marL="514350" indent="-514350" algn="just">
              <a:buFont typeface="Wingdings" pitchFamily="2" charset="2"/>
              <a:buChar char="Ø"/>
            </a:pPr>
            <a:endParaRPr lang="es-ES" dirty="0"/>
          </a:p>
          <a:p>
            <a:pPr marL="514350" indent="-514350" algn="just">
              <a:buFont typeface="Wingdings" pitchFamily="2" charset="2"/>
              <a:buChar char="Ø"/>
            </a:pPr>
            <a:endParaRPr lang="es-ES" dirty="0" smtClean="0"/>
          </a:p>
          <a:p>
            <a:pPr marL="514350" indent="-514350" algn="just">
              <a:buFont typeface="Wingdings" pitchFamily="2" charset="2"/>
              <a:buChar char="Ø"/>
            </a:pPr>
            <a:endParaRPr lang="es-ES" dirty="0"/>
          </a:p>
          <a:p>
            <a:pPr marL="514350" indent="-514350" algn="just">
              <a:buFont typeface="Wingdings" pitchFamily="2" charset="2"/>
              <a:buChar char="Ø"/>
            </a:pPr>
            <a:endParaRPr lang="es-ES" dirty="0" smtClean="0"/>
          </a:p>
          <a:p>
            <a:pPr marL="514350" indent="-514350" algn="just">
              <a:buFont typeface="Wingdings" pitchFamily="2" charset="2"/>
              <a:buChar char="Ø"/>
            </a:pPr>
            <a:endParaRPr lang="es-ES" dirty="0"/>
          </a:p>
          <a:p>
            <a:pPr marL="514350" indent="-514350" algn="just">
              <a:buFont typeface="Wingdings" pitchFamily="2" charset="2"/>
              <a:buChar char="Ø"/>
            </a:pPr>
            <a:endParaRPr lang="es-ES" dirty="0" smtClean="0"/>
          </a:p>
          <a:p>
            <a:pPr marL="514350" indent="-514350" algn="just">
              <a:buFont typeface="Wingdings" pitchFamily="2" charset="2"/>
              <a:buChar char="Ø"/>
            </a:pPr>
            <a:endParaRPr lang="es-ES" dirty="0"/>
          </a:p>
          <a:p>
            <a:pPr marL="514350" indent="-514350" algn="just">
              <a:buFont typeface="Wingdings" pitchFamily="2" charset="2"/>
              <a:buChar char="Ø"/>
            </a:pPr>
            <a:r>
              <a:rPr lang="es-ES" dirty="0" smtClean="0"/>
              <a:t>China Taipéi (1991)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s-ES" dirty="0" smtClean="0"/>
              <a:t>Hong Kong China (1991)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s-ES" dirty="0" smtClean="0"/>
              <a:t>China (1991)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s-ES" dirty="0" smtClean="0"/>
              <a:t>México (1993)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s-ES" dirty="0" smtClean="0"/>
              <a:t>Papa Nueva Guinea (1993)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s-ES" dirty="0" smtClean="0"/>
              <a:t>Chile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s-ES" dirty="0" smtClean="0"/>
              <a:t>Perú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s-ES" dirty="0" smtClean="0"/>
              <a:t>Rusia 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s-ES" dirty="0" smtClean="0"/>
              <a:t>Vietnam</a:t>
            </a:r>
          </a:p>
        </p:txBody>
      </p:sp>
    </p:spTree>
    <p:extLst>
      <p:ext uri="{BB962C8B-B14F-4D97-AF65-F5344CB8AC3E}">
        <p14:creationId xmlns:p14="http://schemas.microsoft.com/office/powerpoint/2010/main" val="373075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asianortheast.com/wp-content/uploads/2015/08/ASEAN.jp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86"/>
          <a:stretch/>
        </p:blipFill>
        <p:spPr bwMode="auto">
          <a:xfrm>
            <a:off x="0" y="0"/>
            <a:ext cx="12087366" cy="6942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11109278" cy="1325563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ASEAN</a:t>
            </a:r>
            <a:endParaRPr lang="es-MX" dirty="0">
              <a:solidFill>
                <a:srgbClr val="FF0000"/>
              </a:solidFill>
            </a:endParaRPr>
          </a:p>
        </p:txBody>
      </p:sp>
      <p:graphicFrame>
        <p:nvGraphicFramePr>
          <p:cNvPr id="5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3088276"/>
              </p:ext>
            </p:extLst>
          </p:nvPr>
        </p:nvGraphicFramePr>
        <p:xfrm>
          <a:off x="-2843285" y="671371"/>
          <a:ext cx="12082817" cy="2402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9226045"/>
              </p:ext>
            </p:extLst>
          </p:nvPr>
        </p:nvGraphicFramePr>
        <p:xfrm>
          <a:off x="5732059" y="335603"/>
          <a:ext cx="8884693" cy="30735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Rectángulo 6"/>
          <p:cNvSpPr/>
          <p:nvPr/>
        </p:nvSpPr>
        <p:spPr>
          <a:xfrm>
            <a:off x="5991366" y="374474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endParaRPr lang="es-MX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r"/>
            <a:r>
              <a:rPr lang="es-MX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OBJETIVOS</a:t>
            </a:r>
          </a:p>
          <a:p>
            <a:pPr algn="r">
              <a:buFont typeface="Wingdings" pitchFamily="2" charset="2"/>
              <a:buChar char="Ø"/>
            </a:pPr>
            <a:r>
              <a:rPr lang="es-MX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Acelerar el crecimiento económico. </a:t>
            </a:r>
          </a:p>
          <a:p>
            <a:pPr algn="r">
              <a:buFont typeface="Wingdings" pitchFamily="2" charset="2"/>
              <a:buChar char="Ø"/>
            </a:pPr>
            <a:r>
              <a:rPr lang="es-MX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Fomentar la paz y la estabilidad regionales. </a:t>
            </a:r>
            <a:endParaRPr lang="es-MX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3724673446"/>
              </p:ext>
            </p:extLst>
          </p:nvPr>
        </p:nvGraphicFramePr>
        <p:xfrm>
          <a:off x="645994" y="3073376"/>
          <a:ext cx="6096000" cy="341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312685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860" y="1498210"/>
            <a:ext cx="3166096" cy="368929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2666" y="474308"/>
            <a:ext cx="10515600" cy="972356"/>
          </a:xfrm>
        </p:spPr>
        <p:txBody>
          <a:bodyPr>
            <a:normAutofit fontScale="90000"/>
          </a:bodyPr>
          <a:lstStyle/>
          <a:p>
            <a:pPr lvl="0"/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Mercosur, </a:t>
            </a:r>
            <a:r>
              <a:rPr lang="es-MX" dirty="0" smtClean="0">
                <a:solidFill>
                  <a:schemeClr val="accent1"/>
                </a:solidFill>
              </a:rPr>
              <a:t>El </a:t>
            </a:r>
            <a:r>
              <a:rPr lang="es-MX" b="1" dirty="0" smtClean="0">
                <a:solidFill>
                  <a:schemeClr val="accent1"/>
                </a:solidFill>
              </a:rPr>
              <a:t>Mercado Común del Sur.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3441392"/>
              </p:ext>
            </p:extLst>
          </p:nvPr>
        </p:nvGraphicFramePr>
        <p:xfrm>
          <a:off x="2345710" y="1045407"/>
          <a:ext cx="3911220" cy="4604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2606723" y="1325099"/>
            <a:ext cx="327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</a:t>
            </a:r>
          </a:p>
          <a:p>
            <a:r>
              <a:rPr lang="es-MX" dirty="0"/>
              <a:t>N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046864" y="2163828"/>
            <a:ext cx="327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TE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167987" y="3019691"/>
            <a:ext cx="327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GR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3031509" y="3907000"/>
            <a:ext cx="327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AN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2606723" y="4559346"/>
            <a:ext cx="3275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TE</a:t>
            </a:r>
          </a:p>
          <a:p>
            <a:r>
              <a:rPr lang="es-MX" dirty="0"/>
              <a:t>S</a:t>
            </a:r>
            <a:endParaRPr lang="es-MX" dirty="0" smtClean="0"/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8026261" y="799710"/>
            <a:ext cx="5616575" cy="6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3200" dirty="0">
              <a:solidFill>
                <a:srgbClr val="79766F"/>
              </a:solidFill>
            </a:endParaRPr>
          </a:p>
        </p:txBody>
      </p:sp>
      <p:sp>
        <p:nvSpPr>
          <p:cNvPr id="13" name="2 Marcador de texto"/>
          <p:cNvSpPr txBox="1">
            <a:spLocks/>
          </p:cNvSpPr>
          <p:nvPr/>
        </p:nvSpPr>
        <p:spPr bwMode="auto">
          <a:xfrm>
            <a:off x="8261645" y="1971430"/>
            <a:ext cx="3930355" cy="48952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r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</a:pPr>
            <a:r>
              <a:rPr lang="es-MX" sz="17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MERCOSUR tiene su sede situada en Montevideo.</a:t>
            </a:r>
          </a:p>
          <a:p>
            <a:pPr algn="r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</a:pPr>
            <a:endParaRPr lang="es-MX" sz="17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</a:pPr>
            <a:r>
              <a:rPr lang="es-MX" sz="17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Sus Antecedentes son: </a:t>
            </a:r>
          </a:p>
          <a:p>
            <a:pPr algn="r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</a:pPr>
            <a:endParaRPr lang="es-MX" sz="17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buSzPct val="76000"/>
              <a:buFont typeface="Arial" charset="0"/>
              <a:buChar char="•"/>
            </a:pPr>
            <a:r>
              <a:rPr lang="es-ES" sz="17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30/11/ 1985 los presidentes de Argentina y Brasil, Raúl Alfonsín y José </a:t>
            </a:r>
            <a:r>
              <a:rPr lang="es-ES" sz="1700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Sarney</a:t>
            </a:r>
            <a:r>
              <a:rPr lang="es-ES" sz="17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respectivamente, suscribieron la Declaración de </a:t>
            </a:r>
            <a:r>
              <a:rPr lang="es-ES" sz="1700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Foz</a:t>
            </a:r>
            <a:r>
              <a:rPr lang="es-ES" sz="17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de Iguazú, «piedra basal del Mercosur</a:t>
            </a:r>
            <a:r>
              <a:rPr lang="es-ES" sz="1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</a:p>
          <a:p>
            <a:pPr algn="r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buSzPct val="76000"/>
              <a:buFont typeface="Arial" charset="0"/>
              <a:buChar char="•"/>
            </a:pPr>
            <a:endParaRPr lang="es-ES" sz="17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buSzPct val="76000"/>
              <a:buFont typeface="Arial" charset="0"/>
              <a:buChar char="•"/>
            </a:pPr>
            <a:r>
              <a:rPr lang="es-ES" sz="17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29/07/1986 se firmó el Acta para la Integración Argentina-Brasileña. </a:t>
            </a:r>
            <a:endParaRPr lang="es-ES" sz="1700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buSzPct val="76000"/>
              <a:buFont typeface="Arial" charset="0"/>
              <a:buChar char="•"/>
            </a:pPr>
            <a:endParaRPr lang="es-ES" sz="17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buSzPct val="76000"/>
              <a:buFont typeface="Arial" charset="0"/>
              <a:buChar char="•"/>
            </a:pPr>
            <a:r>
              <a:rPr lang="es-ES" sz="17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6/04/1988 se firmó el Acta de </a:t>
            </a:r>
            <a:r>
              <a:rPr lang="es-ES" sz="1700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Alvorada</a:t>
            </a:r>
            <a:r>
              <a:rPr lang="es-ES" sz="17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mediante el cual Uruguay se suma al proceso de integración regional</a:t>
            </a:r>
            <a:r>
              <a:rPr lang="es-ES" sz="1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r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buSzPct val="76000"/>
              <a:buFont typeface="Arial" charset="0"/>
              <a:buChar char="•"/>
            </a:pPr>
            <a:endParaRPr lang="es-ES" sz="17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buSzPct val="76000"/>
              <a:buFont typeface="Arial" charset="0"/>
              <a:buChar char="•"/>
            </a:pPr>
            <a:r>
              <a:rPr lang="es-ES" sz="17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28/06/2012 se decretó la suspensión de Paraguay en la injerencia de las decisiones del Mercosur</a:t>
            </a:r>
            <a:r>
              <a:rPr lang="es-ES" sz="1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r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buSzPct val="76000"/>
              <a:buFont typeface="Arial" charset="0"/>
              <a:buChar char="•"/>
            </a:pPr>
            <a:endParaRPr lang="es-ES" sz="17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buSzPct val="76000"/>
              <a:buFont typeface="Arial" charset="0"/>
              <a:buChar char="•"/>
            </a:pPr>
            <a:r>
              <a:rPr lang="es-ES" sz="17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30 /07/ 2012 en Brasilia, se incorpora Venezuela.</a:t>
            </a:r>
            <a:endParaRPr lang="es-MX" sz="17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6000"/>
              <a:buFont typeface="Arial" charset="0"/>
              <a:buChar char="•"/>
            </a:pPr>
            <a:endParaRPr lang="es-MX" sz="1700" dirty="0">
              <a:solidFill>
                <a:srgbClr val="898989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47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>
                <a:solidFill>
                  <a:srgbClr val="0070C0"/>
                </a:solidFill>
                <a:latin typeface="+mn-lt"/>
              </a:rPr>
              <a:t>TLECUE </a:t>
            </a:r>
            <a:r>
              <a:rPr lang="es-MX" b="1" dirty="0">
                <a:solidFill>
                  <a:srgbClr val="0070C0"/>
                </a:solidFill>
                <a:latin typeface="+mn-lt"/>
              </a:rPr>
              <a:t>Tratado de Libre Comercio </a:t>
            </a:r>
            <a:r>
              <a:rPr lang="es-MX" b="1" dirty="0" smtClean="0">
                <a:solidFill>
                  <a:srgbClr val="0070C0"/>
                </a:solidFill>
                <a:latin typeface="+mn-lt"/>
              </a:rPr>
              <a:t>entre </a:t>
            </a:r>
            <a:r>
              <a:rPr lang="es-MX" b="1" dirty="0">
                <a:solidFill>
                  <a:srgbClr val="0070C0"/>
                </a:solidFill>
                <a:latin typeface="+mn-lt"/>
              </a:rPr>
              <a:t>México y la Unión Europea.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028030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3706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09485" y="174647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accent2"/>
                </a:solidFill>
              </a:rPr>
              <a:t> 4.-MEXICO </a:t>
            </a:r>
            <a:r>
              <a:rPr lang="es-ES" dirty="0">
                <a:solidFill>
                  <a:schemeClr val="accent2"/>
                </a:solidFill>
              </a:rPr>
              <a:t>ANTE LA CONCERTACION DE TRATADOS Y ZONAS COMERCIALES </a:t>
            </a:r>
            <a:endParaRPr lang="es-MX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31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jerarquización de los tratados en México.</a:t>
            </a:r>
            <a:endParaRPr lang="es-MX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1454150" y="5122598"/>
            <a:ext cx="7412566" cy="8498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Los tratados internacionales se ubican jerárquicamente por encima de las leyes nacionales y en un segundo plano respecto de la constitución federal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1981199" y="2350559"/>
            <a:ext cx="1871133" cy="84984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err="1" smtClean="0"/>
              <a:t>TLC´s</a:t>
            </a:r>
            <a:endParaRPr lang="es-MX" dirty="0"/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3987799" y="3612885"/>
            <a:ext cx="1871133" cy="84984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Leyes nacionales </a:t>
            </a:r>
            <a:endParaRPr lang="es-MX" dirty="0"/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>
          <a:xfrm>
            <a:off x="7907866" y="6385189"/>
            <a:ext cx="6891867" cy="472811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Biblioteca jurídica virtual </a:t>
            </a:r>
          </a:p>
          <a:p>
            <a:r>
              <a:rPr lang="es-MX" dirty="0" smtClean="0"/>
              <a:t>http://www.juridicas.unam.mx/publica/rev/cconst/cont/3/cj/cj7.htm</a:t>
            </a:r>
            <a:endParaRPr lang="es-MX" dirty="0"/>
          </a:p>
        </p:txBody>
      </p:sp>
      <p:sp>
        <p:nvSpPr>
          <p:cNvPr id="12" name="Marcador de contenido 2"/>
          <p:cNvSpPr txBox="1">
            <a:spLocks/>
          </p:cNvSpPr>
          <p:nvPr/>
        </p:nvSpPr>
        <p:spPr>
          <a:xfrm>
            <a:off x="5858932" y="2287322"/>
            <a:ext cx="2446865" cy="84984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Constitución federal </a:t>
            </a:r>
            <a:endParaRPr lang="es-MX" dirty="0"/>
          </a:p>
        </p:txBody>
      </p:sp>
      <p:cxnSp>
        <p:nvCxnSpPr>
          <p:cNvPr id="16" name="Conector recto de flecha 15"/>
          <p:cNvCxnSpPr/>
          <p:nvPr/>
        </p:nvCxnSpPr>
        <p:spPr>
          <a:xfrm>
            <a:off x="3251200" y="3203441"/>
            <a:ext cx="601132" cy="5220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 flipH="1">
            <a:off x="5994399" y="3107400"/>
            <a:ext cx="596903" cy="62639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187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19100" y="83459"/>
            <a:ext cx="11595100" cy="1325563"/>
          </a:xfrm>
        </p:spPr>
        <p:txBody>
          <a:bodyPr/>
          <a:lstStyle/>
          <a:p>
            <a:pPr algn="ctr"/>
            <a:r>
              <a:rPr lang="es-ES" dirty="0" smtClean="0"/>
              <a:t>Acuerdos y Tratados comerciales firmados por México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1134" y="1631926"/>
            <a:ext cx="2023534" cy="604051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México </a:t>
            </a:r>
            <a:endParaRPr lang="es-MX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7738534" y="6427786"/>
            <a:ext cx="8449733" cy="294745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PROMÉXICO</a:t>
            </a:r>
          </a:p>
          <a:p>
            <a:r>
              <a:rPr lang="es-MX" dirty="0" smtClean="0"/>
              <a:t>http://www.promexico.gob.mx/comercio/mexico-y-sus-tratados-de-libre-comercio-con-otros-paises.html</a:t>
            </a:r>
            <a:endParaRPr lang="es-MX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10320867" y="-1962412"/>
            <a:ext cx="1871133" cy="849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err="1" smtClean="0"/>
              <a:t>TLC´s</a:t>
            </a:r>
            <a:endParaRPr lang="es-MX" dirty="0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836086" y="3847571"/>
            <a:ext cx="2925233" cy="5545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1994-</a:t>
            </a:r>
          </a:p>
          <a:p>
            <a:pPr lvl="1"/>
            <a:r>
              <a:rPr lang="es-MX" dirty="0" smtClean="0">
                <a:solidFill>
                  <a:srgbClr val="00B050"/>
                </a:solidFill>
              </a:rPr>
              <a:t>TLC EUA, CANADA</a:t>
            </a: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692151" y="2244853"/>
            <a:ext cx="2578099" cy="84984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1986-</a:t>
            </a:r>
          </a:p>
          <a:p>
            <a:pPr lvl="1"/>
            <a:r>
              <a:rPr lang="es-MX" dirty="0" smtClean="0">
                <a:solidFill>
                  <a:srgbClr val="FFC000"/>
                </a:solidFill>
              </a:rPr>
              <a:t>GATT</a:t>
            </a:r>
          </a:p>
          <a:p>
            <a:pPr lvl="1"/>
            <a:r>
              <a:rPr lang="es-MX" dirty="0" smtClean="0">
                <a:solidFill>
                  <a:srgbClr val="0070C0"/>
                </a:solidFill>
              </a:rPr>
              <a:t>AAP 14 PANAMA  </a:t>
            </a:r>
            <a:endParaRPr lang="es-MX" dirty="0">
              <a:solidFill>
                <a:srgbClr val="0070C0"/>
              </a:solidFill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836086" y="4720968"/>
            <a:ext cx="2925233" cy="137503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1995-</a:t>
            </a:r>
          </a:p>
          <a:p>
            <a:pPr lvl="1"/>
            <a:r>
              <a:rPr lang="es-MX" dirty="0" smtClean="0">
                <a:solidFill>
                  <a:srgbClr val="00B050"/>
                </a:solidFill>
              </a:rPr>
              <a:t>TLC G3 COLOMBIA </a:t>
            </a:r>
          </a:p>
          <a:p>
            <a:pPr lvl="1"/>
            <a:r>
              <a:rPr lang="es-MX" dirty="0" smtClean="0">
                <a:solidFill>
                  <a:srgbClr val="00B050"/>
                </a:solidFill>
              </a:rPr>
              <a:t>TLC COSTA RICA </a:t>
            </a:r>
          </a:p>
          <a:p>
            <a:pPr lvl="1"/>
            <a:r>
              <a:rPr lang="es-MX" dirty="0" smtClean="0">
                <a:solidFill>
                  <a:srgbClr val="0070C0"/>
                </a:solidFill>
              </a:rPr>
              <a:t>ACE 66 BOLIVIA </a:t>
            </a:r>
          </a:p>
          <a:p>
            <a:pPr lvl="1"/>
            <a:r>
              <a:rPr lang="es-MX" dirty="0" smtClean="0">
                <a:solidFill>
                  <a:srgbClr val="FFC000"/>
                </a:solidFill>
              </a:rPr>
              <a:t>ENTRADA EN VIGOR DE LA OMC</a:t>
            </a:r>
          </a:p>
          <a:p>
            <a:pPr lvl="1"/>
            <a:endParaRPr lang="es-MX" dirty="0"/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838200" y="3097742"/>
            <a:ext cx="2925233" cy="55456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1987-</a:t>
            </a:r>
          </a:p>
          <a:p>
            <a:pPr lvl="1"/>
            <a:r>
              <a:rPr lang="es-MX" dirty="0" smtClean="0">
                <a:solidFill>
                  <a:srgbClr val="0070C0"/>
                </a:solidFill>
              </a:rPr>
              <a:t>ACE 6 ARGENTINA</a:t>
            </a:r>
            <a:endParaRPr lang="es-MX" dirty="0">
              <a:solidFill>
                <a:srgbClr val="0070C0"/>
              </a:solidFill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3915833" y="1581809"/>
            <a:ext cx="2925233" cy="73118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1998</a:t>
            </a:r>
          </a:p>
          <a:p>
            <a:pPr lvl="1"/>
            <a:r>
              <a:rPr lang="es-MX" dirty="0" smtClean="0">
                <a:solidFill>
                  <a:srgbClr val="0070C0"/>
                </a:solidFill>
              </a:rPr>
              <a:t>AAP  29 ECUADOR </a:t>
            </a:r>
          </a:p>
          <a:p>
            <a:pPr lvl="1"/>
            <a:r>
              <a:rPr lang="es-MX" dirty="0" smtClean="0">
                <a:solidFill>
                  <a:srgbClr val="00B050"/>
                </a:solidFill>
              </a:rPr>
              <a:t>TLC NICARAGUA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>
          <a:xfrm>
            <a:off x="7738534" y="2737911"/>
            <a:ext cx="2925233" cy="55456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2004</a:t>
            </a:r>
          </a:p>
          <a:p>
            <a:pPr lvl="1"/>
            <a:r>
              <a:rPr lang="es-MX" dirty="0" smtClean="0">
                <a:solidFill>
                  <a:srgbClr val="00B050"/>
                </a:solidFill>
              </a:rPr>
              <a:t>TLC URUGUAY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12" name="Marcador de contenido 2"/>
          <p:cNvSpPr txBox="1">
            <a:spLocks/>
          </p:cNvSpPr>
          <p:nvPr/>
        </p:nvSpPr>
        <p:spPr>
          <a:xfrm>
            <a:off x="3915833" y="3240228"/>
            <a:ext cx="2925233" cy="105939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2000</a:t>
            </a:r>
          </a:p>
          <a:p>
            <a:pPr lvl="1"/>
            <a:r>
              <a:rPr lang="es-MX" dirty="0" smtClean="0">
                <a:solidFill>
                  <a:srgbClr val="00B050"/>
                </a:solidFill>
              </a:rPr>
              <a:t>TLCUEM</a:t>
            </a:r>
          </a:p>
          <a:p>
            <a:pPr lvl="1"/>
            <a:r>
              <a:rPr lang="es-MX" dirty="0" smtClean="0">
                <a:solidFill>
                  <a:srgbClr val="0070C0"/>
                </a:solidFill>
              </a:rPr>
              <a:t>AAP 38 PARAGUAY</a:t>
            </a:r>
          </a:p>
          <a:p>
            <a:pPr lvl="1"/>
            <a:r>
              <a:rPr lang="es-MX" dirty="0" smtClean="0">
                <a:solidFill>
                  <a:srgbClr val="00B050"/>
                </a:solidFill>
              </a:rPr>
              <a:t>TLC ISRAEL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13" name="Marcador de contenido 2"/>
          <p:cNvSpPr txBox="1">
            <a:spLocks/>
          </p:cNvSpPr>
          <p:nvPr/>
        </p:nvSpPr>
        <p:spPr>
          <a:xfrm>
            <a:off x="3915833" y="2538016"/>
            <a:ext cx="2925233" cy="55456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1999</a:t>
            </a:r>
          </a:p>
          <a:p>
            <a:pPr lvl="1"/>
            <a:r>
              <a:rPr lang="es-MX" dirty="0" smtClean="0">
                <a:solidFill>
                  <a:srgbClr val="00B050"/>
                </a:solidFill>
              </a:rPr>
              <a:t>TLC CHILE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14" name="Marcador de contenido 2"/>
          <p:cNvSpPr txBox="1">
            <a:spLocks/>
          </p:cNvSpPr>
          <p:nvPr/>
        </p:nvSpPr>
        <p:spPr>
          <a:xfrm>
            <a:off x="2664882" y="6106864"/>
            <a:ext cx="5075767" cy="72614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>
                <a:solidFill>
                  <a:srgbClr val="00B050"/>
                </a:solidFill>
              </a:rPr>
              <a:t>TRATADOS DE LIBRE COMERCIO </a:t>
            </a:r>
          </a:p>
          <a:p>
            <a:r>
              <a:rPr lang="es-MX" dirty="0" smtClean="0">
                <a:solidFill>
                  <a:srgbClr val="0070C0"/>
                </a:solidFill>
              </a:rPr>
              <a:t>ACUERDOS DE COMPLEMENTACIÓN ECONÓMICA (ACE) Y ACUERDOS DE ALCANCE PARCIAL (AAP)</a:t>
            </a:r>
          </a:p>
        </p:txBody>
      </p:sp>
      <p:sp>
        <p:nvSpPr>
          <p:cNvPr id="15" name="Marcador de contenido 2"/>
          <p:cNvSpPr txBox="1">
            <a:spLocks/>
          </p:cNvSpPr>
          <p:nvPr/>
        </p:nvSpPr>
        <p:spPr>
          <a:xfrm>
            <a:off x="7634816" y="1547689"/>
            <a:ext cx="2925233" cy="8752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2003-</a:t>
            </a:r>
          </a:p>
          <a:p>
            <a:pPr lvl="1"/>
            <a:r>
              <a:rPr lang="es-MX" dirty="0" smtClean="0">
                <a:solidFill>
                  <a:srgbClr val="0070C0"/>
                </a:solidFill>
              </a:rPr>
              <a:t>ACE 55 MERCOSUR-AUTOMOTRIZ</a:t>
            </a:r>
          </a:p>
          <a:p>
            <a:pPr lvl="1"/>
            <a:r>
              <a:rPr lang="es-MX" dirty="0" smtClean="0">
                <a:solidFill>
                  <a:srgbClr val="0070C0"/>
                </a:solidFill>
              </a:rPr>
              <a:t>ACE 53 BRASIL</a:t>
            </a:r>
            <a:endParaRPr lang="es-MX" dirty="0">
              <a:solidFill>
                <a:srgbClr val="0070C0"/>
              </a:solidFill>
            </a:endParaRPr>
          </a:p>
        </p:txBody>
      </p:sp>
      <p:sp>
        <p:nvSpPr>
          <p:cNvPr id="16" name="Marcador de contenido 2"/>
          <p:cNvSpPr txBox="1">
            <a:spLocks/>
          </p:cNvSpPr>
          <p:nvPr/>
        </p:nvSpPr>
        <p:spPr>
          <a:xfrm>
            <a:off x="3915833" y="4428683"/>
            <a:ext cx="3225196" cy="1658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2001</a:t>
            </a:r>
          </a:p>
          <a:p>
            <a:pPr lvl="1"/>
            <a:r>
              <a:rPr lang="es-MX" dirty="0" smtClean="0">
                <a:solidFill>
                  <a:srgbClr val="00B050"/>
                </a:solidFill>
              </a:rPr>
              <a:t>TLC EFTA, ISLANDIA, LIECHTENSTEIN, NORUEGA Y SUIZA</a:t>
            </a:r>
          </a:p>
          <a:p>
            <a:pPr lvl="1"/>
            <a:r>
              <a:rPr lang="es-MX" dirty="0" smtClean="0">
                <a:solidFill>
                  <a:srgbClr val="0070C0"/>
                </a:solidFill>
              </a:rPr>
              <a:t>ACE 51 CUBA</a:t>
            </a:r>
          </a:p>
          <a:p>
            <a:pPr lvl="1"/>
            <a:r>
              <a:rPr lang="es-MX" dirty="0" smtClean="0">
                <a:solidFill>
                  <a:srgbClr val="00B050"/>
                </a:solidFill>
              </a:rPr>
              <a:t>TLC TN, GUATEMALA, HONDURAS Y EL SALVADOR</a:t>
            </a:r>
          </a:p>
        </p:txBody>
      </p:sp>
      <p:sp>
        <p:nvSpPr>
          <p:cNvPr id="17" name="Marcador de contenido 2"/>
          <p:cNvSpPr txBox="1">
            <a:spLocks/>
          </p:cNvSpPr>
          <p:nvPr/>
        </p:nvSpPr>
        <p:spPr>
          <a:xfrm>
            <a:off x="7738533" y="4828253"/>
            <a:ext cx="3517900" cy="9429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2012</a:t>
            </a:r>
          </a:p>
          <a:p>
            <a:pPr lvl="1"/>
            <a:r>
              <a:rPr lang="es-MX" dirty="0" smtClean="0">
                <a:solidFill>
                  <a:srgbClr val="00B050"/>
                </a:solidFill>
              </a:rPr>
              <a:t>TLC PERÚ</a:t>
            </a:r>
          </a:p>
          <a:p>
            <a:pPr lvl="1"/>
            <a:r>
              <a:rPr lang="es-MX" dirty="0" smtClean="0">
                <a:solidFill>
                  <a:srgbClr val="00B050"/>
                </a:solidFill>
              </a:rPr>
              <a:t>TPP </a:t>
            </a:r>
            <a:r>
              <a:rPr lang="es-MX" dirty="0" err="1" smtClean="0">
                <a:solidFill>
                  <a:srgbClr val="00B050"/>
                </a:solidFill>
              </a:rPr>
              <a:t>Trans</a:t>
            </a:r>
            <a:r>
              <a:rPr lang="es-MX" dirty="0" smtClean="0">
                <a:solidFill>
                  <a:srgbClr val="00B050"/>
                </a:solidFill>
              </a:rPr>
              <a:t> </a:t>
            </a:r>
            <a:r>
              <a:rPr lang="es-MX" dirty="0" err="1" smtClean="0">
                <a:solidFill>
                  <a:srgbClr val="00B050"/>
                </a:solidFill>
              </a:rPr>
              <a:t>Pacific</a:t>
            </a:r>
            <a:r>
              <a:rPr lang="es-MX" dirty="0" smtClean="0">
                <a:solidFill>
                  <a:srgbClr val="00B050"/>
                </a:solidFill>
              </a:rPr>
              <a:t> </a:t>
            </a:r>
            <a:r>
              <a:rPr lang="es-MX" dirty="0" err="1" smtClean="0">
                <a:solidFill>
                  <a:srgbClr val="00B050"/>
                </a:solidFill>
              </a:rPr>
              <a:t>Partnership</a:t>
            </a:r>
            <a:r>
              <a:rPr lang="es-MX" dirty="0" smtClean="0">
                <a:solidFill>
                  <a:srgbClr val="00B050"/>
                </a:solidFill>
              </a:rPr>
              <a:t> 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18" name="Marcador de contenido 2"/>
          <p:cNvSpPr txBox="1">
            <a:spLocks/>
          </p:cNvSpPr>
          <p:nvPr/>
        </p:nvSpPr>
        <p:spPr>
          <a:xfrm>
            <a:off x="7738533" y="5809465"/>
            <a:ext cx="2925233" cy="55456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2014</a:t>
            </a:r>
          </a:p>
          <a:p>
            <a:pPr lvl="1"/>
            <a:r>
              <a:rPr lang="es-MX" dirty="0" smtClean="0">
                <a:solidFill>
                  <a:srgbClr val="00B050"/>
                </a:solidFill>
              </a:rPr>
              <a:t>TLC PANAMÁ 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19" name="Marcador de contenido 2"/>
          <p:cNvSpPr txBox="1">
            <a:spLocks/>
          </p:cNvSpPr>
          <p:nvPr/>
        </p:nvSpPr>
        <p:spPr>
          <a:xfrm>
            <a:off x="7738533" y="4273688"/>
            <a:ext cx="2925233" cy="55456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2006</a:t>
            </a:r>
          </a:p>
          <a:p>
            <a:pPr lvl="1"/>
            <a:r>
              <a:rPr lang="es-MX" dirty="0" smtClean="0">
                <a:solidFill>
                  <a:srgbClr val="0070C0"/>
                </a:solidFill>
              </a:rPr>
              <a:t>ACE MERCOSUR</a:t>
            </a:r>
            <a:endParaRPr lang="es-MX" dirty="0">
              <a:solidFill>
                <a:srgbClr val="0070C0"/>
              </a:solidFill>
            </a:endParaRPr>
          </a:p>
        </p:txBody>
      </p:sp>
      <p:sp>
        <p:nvSpPr>
          <p:cNvPr id="20" name="Marcador de contenido 2"/>
          <p:cNvSpPr txBox="1">
            <a:spLocks/>
          </p:cNvSpPr>
          <p:nvPr/>
        </p:nvSpPr>
        <p:spPr>
          <a:xfrm>
            <a:off x="7738534" y="3489331"/>
            <a:ext cx="2925233" cy="5545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2005</a:t>
            </a:r>
          </a:p>
          <a:p>
            <a:pPr lvl="1"/>
            <a:r>
              <a:rPr lang="es-MX" dirty="0" smtClean="0">
                <a:solidFill>
                  <a:srgbClr val="00B050"/>
                </a:solidFill>
              </a:rPr>
              <a:t>AAE JAPÓN </a:t>
            </a:r>
            <a:endParaRPr lang="es-MX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62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 rot="10800000" flipV="1">
            <a:off x="719403" y="292006"/>
            <a:ext cx="105611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Definiciones y diferencias entre Acuerdos, Tratados y Zonas Comerciales</a:t>
            </a:r>
            <a:endParaRPr lang="es-MX" b="1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054685083"/>
              </p:ext>
            </p:extLst>
          </p:nvPr>
        </p:nvGraphicFramePr>
        <p:xfrm>
          <a:off x="815413" y="1124744"/>
          <a:ext cx="1065718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2255573" y="3717032"/>
            <a:ext cx="7584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2">
                    <a:lumMod val="50000"/>
                  </a:schemeClr>
                </a:solidFill>
              </a:rPr>
              <a:t>Diferencias entre Acuerdo y Tratados </a:t>
            </a:r>
            <a:endParaRPr lang="es-MX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51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://t2.gstatic.com/images?q=tbn:ANd9GcTNa8GG2UHjo3O9dTRHWHYvRUfCm5OH_erRHSIzx1GZKpXfqn1m-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29546" y="2318199"/>
            <a:ext cx="5679090" cy="4331136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996699398"/>
              </p:ext>
            </p:extLst>
          </p:nvPr>
        </p:nvGraphicFramePr>
        <p:xfrm>
          <a:off x="221119" y="1290280"/>
          <a:ext cx="5072098" cy="29211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734096" y="373488"/>
            <a:ext cx="9118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	</a:t>
            </a:r>
            <a:r>
              <a:rPr lang="es-MX" sz="2800" b="1" dirty="0" smtClean="0">
                <a:solidFill>
                  <a:srgbClr val="C00000"/>
                </a:solidFill>
              </a:rPr>
              <a:t>Tratado de Libre Comercio de América del Norte</a:t>
            </a:r>
            <a:endParaRPr lang="es-MX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8" name="9 Diagrama"/>
          <p:cNvGraphicFramePr/>
          <p:nvPr>
            <p:extLst>
              <p:ext uri="{D42A27DB-BD31-4B8C-83A1-F6EECF244321}">
                <p14:modId xmlns:p14="http://schemas.microsoft.com/office/powerpoint/2010/main" val="3998790808"/>
              </p:ext>
            </p:extLst>
          </p:nvPr>
        </p:nvGraphicFramePr>
        <p:xfrm>
          <a:off x="6217044" y="2086377"/>
          <a:ext cx="5491591" cy="4675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23861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El Comercio Internacional en los Acuerdos Multilaterales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67300" y="3187700"/>
            <a:ext cx="1181100" cy="52387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OMC </a:t>
            </a:r>
            <a:endParaRPr lang="es-MX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7010400" y="3959225"/>
            <a:ext cx="3543300" cy="78694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Promueve el libre transito de mercancías entre los países miembros </a:t>
            </a:r>
            <a:endParaRPr lang="es-MX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1244600" y="2549525"/>
            <a:ext cx="3365500" cy="6381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Dicta </a:t>
            </a:r>
            <a:r>
              <a:rPr lang="es-MX" dirty="0" err="1" smtClean="0"/>
              <a:t>NOM´s</a:t>
            </a:r>
            <a:r>
              <a:rPr lang="es-MX" dirty="0" smtClean="0"/>
              <a:t> para regir el comercio internacional justo </a:t>
            </a:r>
            <a:endParaRPr lang="es-MX" dirty="0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1393371" y="4046537"/>
            <a:ext cx="2937329" cy="8429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Vela por la legalidad de las transacciones internacionales </a:t>
            </a:r>
            <a:endParaRPr lang="es-MX" dirty="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6921500" y="2394857"/>
            <a:ext cx="3441700" cy="7928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Encargada de que el comercio entre países sea fluido, previsible y libre.</a:t>
            </a:r>
            <a:endParaRPr lang="es-MX" dirty="0"/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4089400" y="4889499"/>
            <a:ext cx="3575050" cy="771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Es principal promotor de que los </a:t>
            </a:r>
            <a:r>
              <a:rPr lang="es-ES" dirty="0" smtClean="0"/>
              <a:t>Acuerdos Multilaterales sean respetados </a:t>
            </a:r>
            <a:endParaRPr lang="es-MX" dirty="0"/>
          </a:p>
        </p:txBody>
      </p:sp>
      <p:cxnSp>
        <p:nvCxnSpPr>
          <p:cNvPr id="10" name="Conector recto de flecha 9"/>
          <p:cNvCxnSpPr/>
          <p:nvPr/>
        </p:nvCxnSpPr>
        <p:spPr>
          <a:xfrm flipH="1">
            <a:off x="6394450" y="2868612"/>
            <a:ext cx="508000" cy="5810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>
            <a:off x="3727450" y="3187700"/>
            <a:ext cx="1276350" cy="26193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 flipV="1">
            <a:off x="5657850" y="3733006"/>
            <a:ext cx="0" cy="115649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 flipV="1">
            <a:off x="4330700" y="3863975"/>
            <a:ext cx="736600" cy="40481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 flipH="1" flipV="1">
            <a:off x="6248400" y="3808413"/>
            <a:ext cx="736601" cy="49569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4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314" y="111466"/>
            <a:ext cx="8858045" cy="6746534"/>
          </a:xfrm>
        </p:spPr>
      </p:pic>
    </p:spTree>
    <p:extLst>
      <p:ext uri="{BB962C8B-B14F-4D97-AF65-F5344CB8AC3E}">
        <p14:creationId xmlns:p14="http://schemas.microsoft.com/office/powerpoint/2010/main" val="1564325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904" y="1451428"/>
            <a:ext cx="10705439" cy="4804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9514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748" y="2583543"/>
            <a:ext cx="4493079" cy="299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1306286" y="5518831"/>
            <a:ext cx="10276115" cy="1752600"/>
          </a:xfrm>
        </p:spPr>
        <p:txBody>
          <a:bodyPr/>
          <a:lstStyle/>
          <a:p>
            <a:pPr fontAlgn="auto">
              <a:defRPr/>
            </a:pPr>
            <a:r>
              <a:rPr lang="es-MX" sz="2800" dirty="0"/>
              <a:t>CONVENCIÓN DE VIENA SOBRE EL DERECHO DE LOS TRATADOS </a:t>
            </a:r>
          </a:p>
          <a:p>
            <a:pPr fontAlgn="auto">
              <a:defRPr/>
            </a:pPr>
            <a:r>
              <a:rPr lang="es-MX" sz="2800" dirty="0"/>
              <a:t>1969, Art. 2</a:t>
            </a:r>
          </a:p>
        </p:txBody>
      </p:sp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2121087" y="-594859"/>
            <a:ext cx="7772400" cy="44640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MX" sz="5400" dirty="0" smtClean="0"/>
              <a:t/>
            </a:r>
            <a:br>
              <a:rPr lang="es-MX" sz="5400" dirty="0" smtClean="0"/>
            </a:br>
            <a:r>
              <a:rPr lang="es-MX" sz="2200" dirty="0" smtClean="0"/>
              <a:t>Tratado</a:t>
            </a:r>
            <a:r>
              <a:rPr lang="es-MX" sz="5400" dirty="0"/>
              <a:t/>
            </a:r>
            <a:br>
              <a:rPr lang="es-MX" sz="5400" dirty="0"/>
            </a:br>
            <a:r>
              <a:rPr lang="es-MX" sz="1400" dirty="0"/>
              <a:t/>
            </a:r>
            <a:br>
              <a:rPr lang="es-MX" sz="1400" dirty="0"/>
            </a:br>
            <a:r>
              <a:rPr lang="es-MX" sz="1400" dirty="0"/>
              <a:t/>
            </a:r>
            <a:br>
              <a:rPr lang="es-MX" sz="1400" dirty="0"/>
            </a:br>
            <a:r>
              <a:rPr lang="es-MX" sz="2400" dirty="0" smtClean="0"/>
              <a:t>Un </a:t>
            </a:r>
            <a:r>
              <a:rPr lang="es-MX" sz="2400" dirty="0"/>
              <a:t>acuerdo internacional celebrado por escrito entre Estados y regido por el derecho internacional, ya conste en un instrumento único o en dos o más instrumentos conexos y cualquiera que sea su denominación particular</a:t>
            </a:r>
            <a:br>
              <a:rPr lang="es-MX" sz="2400" dirty="0"/>
            </a:br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/>
              <a:t/>
            </a:r>
            <a:br>
              <a:rPr lang="es-MX" sz="2400" dirty="0"/>
            </a:br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236560" y="188913"/>
            <a:ext cx="115414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s-ES" b="1" dirty="0" smtClean="0">
                <a:latin typeface="Century" pitchFamily="18" charset="0"/>
              </a:rPr>
              <a:t>1.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CONCEPTOS Y GENERALIDADES PARA LA GENERACIÓN DE ACUERDOS Y TRATADOS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51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echa a la derecha con muesca 7"/>
          <p:cNvSpPr/>
          <p:nvPr/>
        </p:nvSpPr>
        <p:spPr>
          <a:xfrm>
            <a:off x="232230" y="4548290"/>
            <a:ext cx="3759200" cy="201748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2230" y="5074704"/>
            <a:ext cx="3657602" cy="981075"/>
          </a:xfr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>
              <a:defRPr/>
            </a:pP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Características principales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991431" y="4411080"/>
            <a:ext cx="28302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Por Escrito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Entre Estados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Regido por el Derecho Internacional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Instrumento único o más conexos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Cualquiera que sea su denominación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506992" y="155584"/>
            <a:ext cx="49688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Categorías</a:t>
            </a:r>
            <a:endParaRPr lang="es-E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4 Diagrama"/>
          <p:cNvGraphicFramePr/>
          <p:nvPr>
            <p:extLst>
              <p:ext uri="{D42A27DB-BD31-4B8C-83A1-F6EECF244321}">
                <p14:modId xmlns:p14="http://schemas.microsoft.com/office/powerpoint/2010/main" val="985315734"/>
              </p:ext>
            </p:extLst>
          </p:nvPr>
        </p:nvGraphicFramePr>
        <p:xfrm>
          <a:off x="-2874082" y="916095"/>
          <a:ext cx="11901968" cy="2683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8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4551914"/>
              </p:ext>
            </p:extLst>
          </p:nvPr>
        </p:nvGraphicFramePr>
        <p:xfrm>
          <a:off x="7794172" y="1984186"/>
          <a:ext cx="4005943" cy="33679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1 Título"/>
          <p:cNvSpPr txBox="1">
            <a:spLocks/>
          </p:cNvSpPr>
          <p:nvPr/>
        </p:nvSpPr>
        <p:spPr>
          <a:xfrm>
            <a:off x="7387772" y="1182271"/>
            <a:ext cx="7772400" cy="801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CLASIFICACIÓN POR MATERIA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29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35188" y="0"/>
            <a:ext cx="7924800" cy="706438"/>
          </a:xfrm>
        </p:spPr>
        <p:txBody>
          <a:bodyPr/>
          <a:lstStyle/>
          <a:p>
            <a:pPr algn="ctr">
              <a:defRPr/>
            </a:pPr>
            <a:r>
              <a:rPr lang="es-MX" sz="3600" dirty="0"/>
              <a:t>DENOMINACIÓN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62908522"/>
              </p:ext>
            </p:extLst>
          </p:nvPr>
        </p:nvGraphicFramePr>
        <p:xfrm>
          <a:off x="429759" y="706438"/>
          <a:ext cx="11335657" cy="5883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3690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-1" y="1"/>
            <a:ext cx="12579927" cy="651164"/>
          </a:xfrm>
        </p:spPr>
        <p:txBody>
          <a:bodyPr/>
          <a:lstStyle/>
          <a:p>
            <a:pPr>
              <a:defRPr/>
            </a:pPr>
            <a:r>
              <a:rPr lang="es-MX" sz="3600" b="1" dirty="0"/>
              <a:t>FASES PARA LA </a:t>
            </a:r>
            <a:r>
              <a:rPr lang="es-MX" sz="3600" b="1" dirty="0" smtClean="0"/>
              <a:t>NEGOCIACIÓN DE </a:t>
            </a:r>
            <a:r>
              <a:rPr lang="es-MX" sz="3600" b="1" dirty="0"/>
              <a:t>TRATADOS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-2832629" y="918040"/>
            <a:ext cx="8305800" cy="6429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Fase inicial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2 Diagrama"/>
          <p:cNvGraphicFramePr/>
          <p:nvPr>
            <p:extLst>
              <p:ext uri="{D42A27DB-BD31-4B8C-83A1-F6EECF244321}">
                <p14:modId xmlns:p14="http://schemas.microsoft.com/office/powerpoint/2010/main" val="3655862247"/>
              </p:ext>
            </p:extLst>
          </p:nvPr>
        </p:nvGraphicFramePr>
        <p:xfrm>
          <a:off x="332508" y="1615978"/>
          <a:ext cx="11582401" cy="8501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1 Título"/>
          <p:cNvSpPr txBox="1">
            <a:spLocks/>
          </p:cNvSpPr>
          <p:nvPr/>
        </p:nvSpPr>
        <p:spPr>
          <a:xfrm>
            <a:off x="-5194134" y="2696585"/>
            <a:ext cx="8229600" cy="6524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Fase intermedia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5224739"/>
              </p:ext>
            </p:extLst>
          </p:nvPr>
        </p:nvGraphicFramePr>
        <p:xfrm>
          <a:off x="-1" y="3579524"/>
          <a:ext cx="12192000" cy="23457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3 Título"/>
          <p:cNvSpPr txBox="1">
            <a:spLocks/>
          </p:cNvSpPr>
          <p:nvPr/>
        </p:nvSpPr>
        <p:spPr>
          <a:xfrm>
            <a:off x="6431114" y="6076371"/>
            <a:ext cx="7772400" cy="7816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sz="3200" dirty="0" smtClean="0"/>
              <a:t>Formas de vinculación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9624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77257" y="0"/>
            <a:ext cx="11567886" cy="10001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MX" sz="3600" b="1" dirty="0"/>
              <a:t>Fase </a:t>
            </a:r>
            <a:r>
              <a:rPr lang="es-MX" sz="3600" b="1" dirty="0" smtClean="0"/>
              <a:t>Final. Manifestación </a:t>
            </a:r>
            <a:r>
              <a:rPr lang="es-MX" sz="3600" b="1" dirty="0"/>
              <a:t>del consentimiento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37519195"/>
              </p:ext>
            </p:extLst>
          </p:nvPr>
        </p:nvGraphicFramePr>
        <p:xfrm>
          <a:off x="-941145" y="1000125"/>
          <a:ext cx="9593942" cy="37460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5 Diagrama"/>
          <p:cNvGraphicFramePr/>
          <p:nvPr>
            <p:extLst>
              <p:ext uri="{D42A27DB-BD31-4B8C-83A1-F6EECF244321}">
                <p14:modId xmlns:p14="http://schemas.microsoft.com/office/powerpoint/2010/main" val="523019672"/>
              </p:ext>
            </p:extLst>
          </p:nvPr>
        </p:nvGraphicFramePr>
        <p:xfrm>
          <a:off x="5384800" y="3502478"/>
          <a:ext cx="6535994" cy="4666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5020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-406400" y="-136751"/>
            <a:ext cx="12859658" cy="14700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MX" sz="3200" b="1" dirty="0"/>
              <a:t>MARCO JURÍDICO </a:t>
            </a:r>
            <a:r>
              <a:rPr lang="es-MX" sz="3200" b="1" dirty="0" smtClean="0"/>
              <a:t>NACIONAL PARA CELEBRACIÓN </a:t>
            </a:r>
            <a:r>
              <a:rPr lang="es-MX" sz="3200" b="1" dirty="0"/>
              <a:t>DE TRATADOS</a:t>
            </a:r>
          </a:p>
        </p:txBody>
      </p:sp>
      <p:graphicFrame>
        <p:nvGraphicFramePr>
          <p:cNvPr id="5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5061955"/>
              </p:ext>
            </p:extLst>
          </p:nvPr>
        </p:nvGraphicFramePr>
        <p:xfrm>
          <a:off x="-2860579" y="1562204"/>
          <a:ext cx="1140822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7765143" y="2946400"/>
            <a:ext cx="1857829" cy="2583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10" name="Rectángulo 9"/>
          <p:cNvSpPr/>
          <p:nvPr/>
        </p:nvSpPr>
        <p:spPr>
          <a:xfrm>
            <a:off x="0" y="963942"/>
            <a:ext cx="2843535" cy="369332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es-MX" dirty="0" smtClean="0"/>
              <a:t>ORDEN JURÍDICO NACIONAL</a:t>
            </a:r>
            <a:endParaRPr lang="es-MX" dirty="0"/>
          </a:p>
        </p:txBody>
      </p:sp>
      <p:graphicFrame>
        <p:nvGraphicFramePr>
          <p:cNvPr id="11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1674394"/>
              </p:ext>
            </p:extLst>
          </p:nvPr>
        </p:nvGraphicFramePr>
        <p:xfrm>
          <a:off x="6985586" y="3423940"/>
          <a:ext cx="5003214" cy="38404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CuadroTexto 15"/>
          <p:cNvSpPr txBox="1"/>
          <p:nvPr/>
        </p:nvSpPr>
        <p:spPr>
          <a:xfrm>
            <a:off x="6834963" y="3759318"/>
            <a:ext cx="51380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Constitución  Política de los Estados Unidos Mexicanos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7010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1620</TotalTime>
  <Words>2602</Words>
  <Application>Microsoft Office PowerPoint</Application>
  <PresentationFormat>Personalizado</PresentationFormat>
  <Paragraphs>428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Tema de Office</vt:lpstr>
      <vt:lpstr>Presentación de PowerPoint</vt:lpstr>
      <vt:lpstr>Presentación de PowerPoint</vt:lpstr>
      <vt:lpstr>Presentación de PowerPoint</vt:lpstr>
      <vt:lpstr> Tratado   Un acuerdo internacional celebrado por escrito entre Estados y regido por el derecho internacional, ya conste en un instrumento único o en dos o más instrumentos conexos y cualquiera que sea su denominación particular    </vt:lpstr>
      <vt:lpstr>Características principales </vt:lpstr>
      <vt:lpstr>DENOMINACIÓN</vt:lpstr>
      <vt:lpstr>FASES PARA LA NEGOCIACIÓN DE TRATADOS</vt:lpstr>
      <vt:lpstr>Fase Final. Manifestación del consentimiento</vt:lpstr>
      <vt:lpstr>MARCO JURÍDICO NACIONAL PARA CELEBRACIÓN DE TRATADOS</vt:lpstr>
      <vt:lpstr>PROCESO INTERNO DE CELEBRACIÓN DE TRATADOS</vt:lpstr>
      <vt:lpstr>Presentación de PowerPoint</vt:lpstr>
      <vt:lpstr>Presentación de PowerPoint</vt:lpstr>
      <vt:lpstr>O.M.C.</vt:lpstr>
      <vt:lpstr>ANTECEDENTES DE LA OMC.</vt:lpstr>
      <vt:lpstr>ACTIVIDADES DE LA OMC</vt:lpstr>
      <vt:lpstr>Presentación de PowerPoint</vt:lpstr>
      <vt:lpstr>Presentación de PowerPoint</vt:lpstr>
      <vt:lpstr>Presentación de PowerPoint</vt:lpstr>
      <vt:lpstr>Acuerdo sobre Textiles y el Vestido </vt:lpstr>
      <vt:lpstr>Acuerdo sobre las Medidas en materia de Inversiones relacionadas con el Comercio </vt:lpstr>
      <vt:lpstr>Ejemplo de Controversia. Caso: embargo atunero México- Estados Unidos</vt:lpstr>
      <vt:lpstr>3.- LA INTEGRACIÓN ECONOMICA A TRAVES DE LA CONCERTACION DE TRATADOS DE LIBRE COMERCIO </vt:lpstr>
      <vt:lpstr>Foro de Cooperación Económica Asia-Pacifico (APEC).</vt:lpstr>
      <vt:lpstr>ASEAN</vt:lpstr>
      <vt:lpstr>Mercosur, El Mercado Común del Sur.  </vt:lpstr>
      <vt:lpstr>TLECUE Tratado de Libre Comercio entre México y la Unión Europea. </vt:lpstr>
      <vt:lpstr> 4.-MEXICO ANTE LA CONCERTACION DE TRATADOS Y ZONAS COMERCIALES </vt:lpstr>
      <vt:lpstr>La jerarquización de los tratados en México.</vt:lpstr>
      <vt:lpstr>Acuerdos y Tratados comerciales firmados por México</vt:lpstr>
      <vt:lpstr>Presentación de PowerPoint</vt:lpstr>
      <vt:lpstr>El Comercio Internacional en los Acuerdos Multilaterales</vt:lpstr>
      <vt:lpstr>Presentación de PowerPoint</vt:lpstr>
      <vt:lpstr>Bibliografía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Alan</dc:creator>
  <cp:lastModifiedBy>AULA</cp:lastModifiedBy>
  <cp:revision>64</cp:revision>
  <dcterms:created xsi:type="dcterms:W3CDTF">2015-10-01T03:36:47Z</dcterms:created>
  <dcterms:modified xsi:type="dcterms:W3CDTF">2015-10-03T02:09:48Z</dcterms:modified>
</cp:coreProperties>
</file>